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34"/>
  </p:notesMasterIdLst>
  <p:sldIdLst>
    <p:sldId id="256" r:id="rId2"/>
    <p:sldId id="314" r:id="rId3"/>
    <p:sldId id="257" r:id="rId4"/>
    <p:sldId id="258" r:id="rId5"/>
    <p:sldId id="259" r:id="rId6"/>
    <p:sldId id="271" r:id="rId7"/>
    <p:sldId id="262" r:id="rId8"/>
    <p:sldId id="311" r:id="rId9"/>
    <p:sldId id="277" r:id="rId10"/>
    <p:sldId id="284" r:id="rId11"/>
    <p:sldId id="315" r:id="rId12"/>
    <p:sldId id="287" r:id="rId13"/>
    <p:sldId id="316" r:id="rId14"/>
    <p:sldId id="317" r:id="rId15"/>
    <p:sldId id="318" r:id="rId16"/>
    <p:sldId id="291" r:id="rId17"/>
    <p:sldId id="321" r:id="rId18"/>
    <p:sldId id="319" r:id="rId19"/>
    <p:sldId id="320" r:id="rId20"/>
    <p:sldId id="322" r:id="rId21"/>
    <p:sldId id="323" r:id="rId22"/>
    <p:sldId id="324" r:id="rId23"/>
    <p:sldId id="301" r:id="rId24"/>
    <p:sldId id="325" r:id="rId25"/>
    <p:sldId id="326" r:id="rId26"/>
    <p:sldId id="327" r:id="rId27"/>
    <p:sldId id="302" r:id="rId28"/>
    <p:sldId id="303" r:id="rId29"/>
    <p:sldId id="304" r:id="rId30"/>
    <p:sldId id="305" r:id="rId31"/>
    <p:sldId id="306" r:id="rId32"/>
    <p:sldId id="313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i="1">
                <a:latin typeface="Calibri" pitchFamily="34" charset="0"/>
                <a:cs typeface="Calibri" pitchFamily="34" charset="0"/>
              </a:defRPr>
            </a:pPr>
            <a:r>
              <a:rPr lang="es-ES" sz="2400" i="1">
                <a:latin typeface="Calibri" pitchFamily="34" charset="0"/>
                <a:cs typeface="Calibri" pitchFamily="34" charset="0"/>
              </a:rPr>
              <a:t>NIVEL DE CUMPLIMIENTO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 Bizagi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2"/>
                <c:pt idx="0">
                  <c:v>Con Bizagi</c:v>
                </c:pt>
                <c:pt idx="1">
                  <c:v>Sin Bizagi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Bizagi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2"/>
                <c:pt idx="0">
                  <c:v>Con Bizagi</c:v>
                </c:pt>
                <c:pt idx="1">
                  <c:v>Sin Bizagi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823296"/>
        <c:axId val="302824832"/>
        <c:axId val="0"/>
      </c:bar3DChart>
      <c:catAx>
        <c:axId val="30282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302824832"/>
        <c:crosses val="autoZero"/>
        <c:auto val="1"/>
        <c:lblAlgn val="ctr"/>
        <c:lblOffset val="100"/>
        <c:noMultiLvlLbl val="0"/>
      </c:catAx>
      <c:valAx>
        <c:axId val="30282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823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Tiempo sin Mesa de ayuda (min)</c:v>
                </c:pt>
              </c:strCache>
            </c:strRef>
          </c:tx>
          <c:cat>
            <c:strRef>
              <c:f>Hoja1!$A$3:$A$7</c:f>
              <c:strCache>
                <c:ptCount val="5"/>
                <c:pt idx="0">
                  <c:v>Apertura de ticket</c:v>
                </c:pt>
                <c:pt idx="1">
                  <c:v>Escalamiento</c:v>
                </c:pt>
                <c:pt idx="2">
                  <c:v>Analisis y Seguimiento</c:v>
                </c:pt>
                <c:pt idx="3">
                  <c:v>Solucion</c:v>
                </c:pt>
                <c:pt idx="4">
                  <c:v>Cierre</c:v>
                </c:pt>
              </c:strCache>
            </c:strRef>
          </c:cat>
          <c:val>
            <c:numRef>
              <c:f>Hoja1!$B$3:$B$7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90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Tiempo con Mesa de ayuda (min)</c:v>
                </c:pt>
              </c:strCache>
            </c:strRef>
          </c:tx>
          <c:cat>
            <c:strRef>
              <c:f>Hoja1!$A$3:$A$7</c:f>
              <c:strCache>
                <c:ptCount val="5"/>
                <c:pt idx="0">
                  <c:v>Apertura de ticket</c:v>
                </c:pt>
                <c:pt idx="1">
                  <c:v>Escalamiento</c:v>
                </c:pt>
                <c:pt idx="2">
                  <c:v>Analisis y Seguimiento</c:v>
                </c:pt>
                <c:pt idx="3">
                  <c:v>Solucion</c:v>
                </c:pt>
                <c:pt idx="4">
                  <c:v>Cierre</c:v>
                </c:pt>
              </c:strCache>
            </c:strRef>
          </c:cat>
          <c:val>
            <c:numRef>
              <c:f>Hoja1!$C$3:$C$7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80288"/>
        <c:axId val="206783232"/>
      </c:lineChart>
      <c:catAx>
        <c:axId val="20678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06783232"/>
        <c:crosses val="autoZero"/>
        <c:auto val="1"/>
        <c:lblAlgn val="ctr"/>
        <c:lblOffset val="100"/>
        <c:noMultiLvlLbl val="0"/>
      </c:catAx>
      <c:valAx>
        <c:axId val="20678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6780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982AA-311A-4402-8EB9-725362099F46}" type="doc">
      <dgm:prSet loTypeId="urn:microsoft.com/office/officeart/2005/8/layout/arrow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E02A8C0-8E4D-4A2D-908B-88E876FCDF3C}">
      <dgm:prSet phldrT="[Texto]"/>
      <dgm:spPr/>
      <dgm:t>
        <a:bodyPr/>
        <a:lstStyle/>
        <a:p>
          <a:r>
            <a:rPr lang="es-ES" dirty="0" smtClean="0"/>
            <a:t>Relevamiento</a:t>
          </a:r>
          <a:endParaRPr lang="es-ES" dirty="0"/>
        </a:p>
      </dgm:t>
    </dgm:pt>
    <dgm:pt modelId="{B1C0EB11-3CEB-418F-9F5C-7013A9BD650F}" type="parTrans" cxnId="{432291FA-A722-4789-B428-DEBE48387466}">
      <dgm:prSet/>
      <dgm:spPr/>
      <dgm:t>
        <a:bodyPr/>
        <a:lstStyle/>
        <a:p>
          <a:endParaRPr lang="es-ES"/>
        </a:p>
      </dgm:t>
    </dgm:pt>
    <dgm:pt modelId="{9ECE7AB0-4575-4352-8B15-58E9242A188F}" type="sibTrans" cxnId="{432291FA-A722-4789-B428-DEBE48387466}">
      <dgm:prSet/>
      <dgm:spPr/>
      <dgm:t>
        <a:bodyPr/>
        <a:lstStyle/>
        <a:p>
          <a:endParaRPr lang="es-ES"/>
        </a:p>
      </dgm:t>
    </dgm:pt>
    <dgm:pt modelId="{FE81F214-F2D8-4935-AE74-539AEF60E116}">
      <dgm:prSet phldrT="[Texto]"/>
      <dgm:spPr/>
      <dgm:t>
        <a:bodyPr/>
        <a:lstStyle/>
        <a:p>
          <a:r>
            <a:rPr lang="es-ES" dirty="0" smtClean="0"/>
            <a:t>Propuesta</a:t>
          </a:r>
          <a:endParaRPr lang="es-ES" dirty="0"/>
        </a:p>
      </dgm:t>
    </dgm:pt>
    <dgm:pt modelId="{A7E11EA2-4650-44DD-A480-E579E19AA4A4}" type="parTrans" cxnId="{A2BCB479-6122-4640-BA43-9E85FD817B42}">
      <dgm:prSet/>
      <dgm:spPr/>
      <dgm:t>
        <a:bodyPr/>
        <a:lstStyle/>
        <a:p>
          <a:endParaRPr lang="es-ES"/>
        </a:p>
      </dgm:t>
    </dgm:pt>
    <dgm:pt modelId="{6AFB2C19-85BF-4610-8160-19CAA111BD6A}" type="sibTrans" cxnId="{A2BCB479-6122-4640-BA43-9E85FD817B42}">
      <dgm:prSet/>
      <dgm:spPr/>
      <dgm:t>
        <a:bodyPr/>
        <a:lstStyle/>
        <a:p>
          <a:endParaRPr lang="es-ES"/>
        </a:p>
      </dgm:t>
    </dgm:pt>
    <dgm:pt modelId="{47798EED-C6C0-44D2-A9AD-A1EAD09F52BE}" type="pres">
      <dgm:prSet presAssocID="{1AD982AA-311A-4402-8EB9-725362099F4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5A4154-0BAF-4059-A357-928213958C61}" type="pres">
      <dgm:prSet presAssocID="{9E02A8C0-8E4D-4A2D-908B-88E876FCDF3C}" presName="upArrow" presStyleLbl="node1" presStyleIdx="0" presStyleCnt="2"/>
      <dgm:spPr/>
    </dgm:pt>
    <dgm:pt modelId="{70BF6D00-CFDE-4E96-9FDF-B1894E16E6E1}" type="pres">
      <dgm:prSet presAssocID="{9E02A8C0-8E4D-4A2D-908B-88E876FCDF3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6A09F-B2E9-4DFC-86E5-879D78882034}" type="pres">
      <dgm:prSet presAssocID="{FE81F214-F2D8-4935-AE74-539AEF60E116}" presName="downArrow" presStyleLbl="node1" presStyleIdx="1" presStyleCnt="2"/>
      <dgm:spPr/>
    </dgm:pt>
    <dgm:pt modelId="{F8B2974B-32F0-4072-9BC6-B38405CB504A}" type="pres">
      <dgm:prSet presAssocID="{FE81F214-F2D8-4935-AE74-539AEF60E11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BCB479-6122-4640-BA43-9E85FD817B42}" srcId="{1AD982AA-311A-4402-8EB9-725362099F46}" destId="{FE81F214-F2D8-4935-AE74-539AEF60E116}" srcOrd="1" destOrd="0" parTransId="{A7E11EA2-4650-44DD-A480-E579E19AA4A4}" sibTransId="{6AFB2C19-85BF-4610-8160-19CAA111BD6A}"/>
    <dgm:cxn modelId="{77E89C3C-31AE-4A3B-91CB-500B0A4D1FB2}" type="presOf" srcId="{FE81F214-F2D8-4935-AE74-539AEF60E116}" destId="{F8B2974B-32F0-4072-9BC6-B38405CB504A}" srcOrd="0" destOrd="0" presId="urn:microsoft.com/office/officeart/2005/8/layout/arrow4"/>
    <dgm:cxn modelId="{9D39E4EF-B8CC-4E17-A45F-5E11B24CAA3D}" type="presOf" srcId="{1AD982AA-311A-4402-8EB9-725362099F46}" destId="{47798EED-C6C0-44D2-A9AD-A1EAD09F52BE}" srcOrd="0" destOrd="0" presId="urn:microsoft.com/office/officeart/2005/8/layout/arrow4"/>
    <dgm:cxn modelId="{9CDAD1A3-1596-4A87-9300-102DD53DF721}" type="presOf" srcId="{9E02A8C0-8E4D-4A2D-908B-88E876FCDF3C}" destId="{70BF6D00-CFDE-4E96-9FDF-B1894E16E6E1}" srcOrd="0" destOrd="0" presId="urn:microsoft.com/office/officeart/2005/8/layout/arrow4"/>
    <dgm:cxn modelId="{432291FA-A722-4789-B428-DEBE48387466}" srcId="{1AD982AA-311A-4402-8EB9-725362099F46}" destId="{9E02A8C0-8E4D-4A2D-908B-88E876FCDF3C}" srcOrd="0" destOrd="0" parTransId="{B1C0EB11-3CEB-418F-9F5C-7013A9BD650F}" sibTransId="{9ECE7AB0-4575-4352-8B15-58E9242A188F}"/>
    <dgm:cxn modelId="{138949CA-12E1-43D1-B270-DFB573014155}" type="presParOf" srcId="{47798EED-C6C0-44D2-A9AD-A1EAD09F52BE}" destId="{4D5A4154-0BAF-4059-A357-928213958C61}" srcOrd="0" destOrd="0" presId="urn:microsoft.com/office/officeart/2005/8/layout/arrow4"/>
    <dgm:cxn modelId="{DA0DAE74-7349-4E0E-9926-84565FA69928}" type="presParOf" srcId="{47798EED-C6C0-44D2-A9AD-A1EAD09F52BE}" destId="{70BF6D00-CFDE-4E96-9FDF-B1894E16E6E1}" srcOrd="1" destOrd="0" presId="urn:microsoft.com/office/officeart/2005/8/layout/arrow4"/>
    <dgm:cxn modelId="{5C59B6C5-07C5-4028-91CE-BCD53F36A243}" type="presParOf" srcId="{47798EED-C6C0-44D2-A9AD-A1EAD09F52BE}" destId="{38A6A09F-B2E9-4DFC-86E5-879D78882034}" srcOrd="2" destOrd="0" presId="urn:microsoft.com/office/officeart/2005/8/layout/arrow4"/>
    <dgm:cxn modelId="{4BE1114F-6FD0-47D6-BD4D-172322C02760}" type="presParOf" srcId="{47798EED-C6C0-44D2-A9AD-A1EAD09F52BE}" destId="{F8B2974B-32F0-4072-9BC6-B38405CB504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D4488-4753-4ACB-B981-F6CE14837A36}" type="doc">
      <dgm:prSet loTypeId="urn:microsoft.com/office/officeart/2005/8/layout/radial6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8A962DA3-A273-4620-8651-011816D35D87}">
      <dgm:prSet phldrT="[Texto]" custT="1"/>
      <dgm:spPr/>
      <dgm:t>
        <a:bodyPr/>
        <a:lstStyle/>
        <a:p>
          <a:r>
            <a:rPr lang="es-ES" sz="1400" b="1" i="1" dirty="0" smtClean="0">
              <a:solidFill>
                <a:schemeClr val="tx1"/>
              </a:solidFill>
            </a:rPr>
            <a:t>Procesos de la fase de OS TI</a:t>
          </a:r>
          <a:endParaRPr lang="es-ES" sz="1400" b="1" i="1" dirty="0">
            <a:solidFill>
              <a:schemeClr val="tx1"/>
            </a:solidFill>
          </a:endParaRPr>
        </a:p>
      </dgm:t>
    </dgm:pt>
    <dgm:pt modelId="{E1CF4D68-4D56-4D08-85F0-FF04FC505814}" type="parTrans" cxnId="{60D56852-0874-4B29-9254-38FF1D17F21A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02EDAAD7-70D8-4BCB-8A76-8F21EA692997}" type="sibTrans" cxnId="{60D56852-0874-4B29-9254-38FF1D17F21A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D4F9ACC7-1132-49C9-BA58-D9DE3B4B3D7B}">
      <dgm:prSet phldrT="[Texto]" custT="1"/>
      <dgm:spPr/>
      <dgm:t>
        <a:bodyPr/>
        <a:lstStyle/>
        <a:p>
          <a:r>
            <a:rPr lang="es-ES" sz="1200" b="1" i="1" dirty="0" smtClean="0">
              <a:solidFill>
                <a:schemeClr val="tx1"/>
              </a:solidFill>
            </a:rPr>
            <a:t>Incidentes</a:t>
          </a:r>
          <a:endParaRPr lang="es-ES" sz="1200" b="1" i="1" dirty="0">
            <a:solidFill>
              <a:schemeClr val="tx1"/>
            </a:solidFill>
          </a:endParaRPr>
        </a:p>
      </dgm:t>
    </dgm:pt>
    <dgm:pt modelId="{EE4E4782-EB30-41A2-B006-9116D84AAB21}" type="parTrans" cxnId="{AF1326F8-26E8-47A5-BD88-10E0279D5F7F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2A17C8B8-E9E1-4054-B423-D3EF7F89BA08}" type="sibTrans" cxnId="{AF1326F8-26E8-47A5-BD88-10E0279D5F7F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6D3082D3-31D2-46A8-AB1C-28C4EA3728C1}">
      <dgm:prSet phldrT="[Texto]" custT="1"/>
      <dgm:spPr/>
      <dgm:t>
        <a:bodyPr/>
        <a:lstStyle/>
        <a:p>
          <a:r>
            <a:rPr lang="es-ES" sz="1050" b="1" i="1" dirty="0" smtClean="0">
              <a:solidFill>
                <a:schemeClr val="tx1"/>
              </a:solidFill>
            </a:rPr>
            <a:t>Problemas</a:t>
          </a:r>
          <a:endParaRPr lang="es-ES" sz="1050" b="1" i="1" dirty="0">
            <a:solidFill>
              <a:schemeClr val="tx1"/>
            </a:solidFill>
          </a:endParaRPr>
        </a:p>
      </dgm:t>
    </dgm:pt>
    <dgm:pt modelId="{0C9D1C68-FF71-4239-84CA-4CEF44C7BC18}" type="parTrans" cxnId="{C10C94F9-2019-46E4-BA0D-EA72902BF845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50CEDB8D-8F1F-467A-A6D7-8644E5CB6DDC}" type="sibTrans" cxnId="{C10C94F9-2019-46E4-BA0D-EA72902BF845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3F362334-1173-452B-8239-0DEFE17C4784}">
      <dgm:prSet phldrT="[Texto]" custT="1"/>
      <dgm:spPr/>
      <dgm:t>
        <a:bodyPr/>
        <a:lstStyle/>
        <a:p>
          <a:r>
            <a:rPr lang="es-ES" sz="1200" b="1" i="1" dirty="0" smtClean="0">
              <a:solidFill>
                <a:schemeClr val="tx1"/>
              </a:solidFill>
            </a:rPr>
            <a:t>Eventos</a:t>
          </a:r>
          <a:endParaRPr lang="es-ES" sz="1200" b="1" i="1" dirty="0">
            <a:solidFill>
              <a:schemeClr val="tx1"/>
            </a:solidFill>
          </a:endParaRPr>
        </a:p>
      </dgm:t>
    </dgm:pt>
    <dgm:pt modelId="{C8A66840-0D23-4767-8449-E8E24C43EDD5}" type="parTrans" cxnId="{A7AF82DD-7382-4AB1-B37A-BB3D4ECDD370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0627C02F-FF05-4E96-8E1B-638D519FD613}" type="sibTrans" cxnId="{A7AF82DD-7382-4AB1-B37A-BB3D4ECDD370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911A1069-C1D8-4750-B9F4-45C6FFC1972D}">
      <dgm:prSet phldrT="[Texto]" custT="1"/>
      <dgm:spPr/>
      <dgm:t>
        <a:bodyPr/>
        <a:lstStyle/>
        <a:p>
          <a:r>
            <a:rPr lang="es-ES" sz="1100" b="1" i="1" dirty="0" smtClean="0">
              <a:solidFill>
                <a:schemeClr val="tx1"/>
              </a:solidFill>
            </a:rPr>
            <a:t>Peticiones</a:t>
          </a:r>
          <a:endParaRPr lang="es-ES" sz="1100" b="1" i="1" dirty="0">
            <a:solidFill>
              <a:schemeClr val="tx1"/>
            </a:solidFill>
          </a:endParaRPr>
        </a:p>
      </dgm:t>
    </dgm:pt>
    <dgm:pt modelId="{4700CF86-99B1-4D32-BC64-E10FD737F5BD}" type="parTrans" cxnId="{141927F1-91CB-4DA3-AE42-8B0EC22F5D65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330A01D5-68FA-4BB2-994B-52E637A4273C}" type="sibTrans" cxnId="{141927F1-91CB-4DA3-AE42-8B0EC22F5D65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69F5E2DD-7244-457B-AF1E-9189FAB6342A}">
      <dgm:prSet phldrT="[Texto]" custT="1"/>
      <dgm:spPr/>
      <dgm:t>
        <a:bodyPr/>
        <a:lstStyle/>
        <a:p>
          <a:r>
            <a:rPr lang="es-ES" sz="1200" b="1" i="1" dirty="0" smtClean="0">
              <a:solidFill>
                <a:schemeClr val="tx1"/>
              </a:solidFill>
            </a:rPr>
            <a:t>Acceso</a:t>
          </a:r>
          <a:endParaRPr lang="es-ES" sz="1200" b="1" i="1" dirty="0">
            <a:solidFill>
              <a:schemeClr val="tx1"/>
            </a:solidFill>
          </a:endParaRPr>
        </a:p>
      </dgm:t>
    </dgm:pt>
    <dgm:pt modelId="{A23D556D-51C6-440A-AEEF-C6380B4C2A31}" type="parTrans" cxnId="{486DE4D3-91A0-4E5F-8AEE-B52DBA6F80C2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8B6A3945-F6E7-4E31-94F9-811876D8305E}" type="sibTrans" cxnId="{486DE4D3-91A0-4E5F-8AEE-B52DBA6F80C2}">
      <dgm:prSet/>
      <dgm:spPr/>
      <dgm:t>
        <a:bodyPr/>
        <a:lstStyle/>
        <a:p>
          <a:endParaRPr lang="es-ES" sz="2800" b="1" i="1">
            <a:solidFill>
              <a:schemeClr val="tx1"/>
            </a:solidFill>
          </a:endParaRPr>
        </a:p>
      </dgm:t>
    </dgm:pt>
    <dgm:pt modelId="{D6501787-298F-4FDF-8C7F-3061C1A04EE9}" type="pres">
      <dgm:prSet presAssocID="{A14D4488-4753-4ACB-B981-F6CE14837A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74BA88-C0E2-4D81-8D3A-DEFB61D3D3EE}" type="pres">
      <dgm:prSet presAssocID="{8A962DA3-A273-4620-8651-011816D35D87}" presName="centerShape" presStyleLbl="node0" presStyleIdx="0" presStyleCnt="1"/>
      <dgm:spPr/>
      <dgm:t>
        <a:bodyPr/>
        <a:lstStyle/>
        <a:p>
          <a:endParaRPr lang="es-ES"/>
        </a:p>
      </dgm:t>
    </dgm:pt>
    <dgm:pt modelId="{86FE7744-3EEE-416D-A34E-C02507710B54}" type="pres">
      <dgm:prSet presAssocID="{D4F9ACC7-1132-49C9-BA58-D9DE3B4B3D7B}" presName="node" presStyleLbl="node1" presStyleIdx="0" presStyleCnt="5" custScaleX="1109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DD9B9-F9BD-4F25-AF6B-4647FD26AF75}" type="pres">
      <dgm:prSet presAssocID="{D4F9ACC7-1132-49C9-BA58-D9DE3B4B3D7B}" presName="dummy" presStyleCnt="0"/>
      <dgm:spPr/>
      <dgm:t>
        <a:bodyPr/>
        <a:lstStyle/>
        <a:p>
          <a:endParaRPr lang="es-EC"/>
        </a:p>
      </dgm:t>
    </dgm:pt>
    <dgm:pt modelId="{CA376742-98EB-4B65-97AC-F6E8CF33EBB8}" type="pres">
      <dgm:prSet presAssocID="{2A17C8B8-E9E1-4054-B423-D3EF7F89BA0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76213318-3EE1-4924-A8A7-305DA637121A}" type="pres">
      <dgm:prSet presAssocID="{6D3082D3-31D2-46A8-AB1C-28C4EA3728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74316-40AC-4071-9AB9-374A800194BD}" type="pres">
      <dgm:prSet presAssocID="{6D3082D3-31D2-46A8-AB1C-28C4EA3728C1}" presName="dummy" presStyleCnt="0"/>
      <dgm:spPr/>
      <dgm:t>
        <a:bodyPr/>
        <a:lstStyle/>
        <a:p>
          <a:endParaRPr lang="es-EC"/>
        </a:p>
      </dgm:t>
    </dgm:pt>
    <dgm:pt modelId="{1CBF681D-57EE-455C-8C96-BEDF957C435A}" type="pres">
      <dgm:prSet presAssocID="{50CEDB8D-8F1F-467A-A6D7-8644E5CB6DDC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607D13E-0A31-4F6B-AB82-52EF17E9589A}" type="pres">
      <dgm:prSet presAssocID="{3F362334-1173-452B-8239-0DEFE17C47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001C94-E1C4-4C0A-9ADB-6390B38F8081}" type="pres">
      <dgm:prSet presAssocID="{3F362334-1173-452B-8239-0DEFE17C4784}" presName="dummy" presStyleCnt="0"/>
      <dgm:spPr/>
      <dgm:t>
        <a:bodyPr/>
        <a:lstStyle/>
        <a:p>
          <a:endParaRPr lang="es-EC"/>
        </a:p>
      </dgm:t>
    </dgm:pt>
    <dgm:pt modelId="{8E5F9D83-07A9-46C5-A4E9-B88B686922CC}" type="pres">
      <dgm:prSet presAssocID="{0627C02F-FF05-4E96-8E1B-638D519FD613}" presName="sibTrans" presStyleLbl="sibTrans2D1" presStyleIdx="2" presStyleCnt="5"/>
      <dgm:spPr/>
      <dgm:t>
        <a:bodyPr/>
        <a:lstStyle/>
        <a:p>
          <a:endParaRPr lang="es-ES"/>
        </a:p>
      </dgm:t>
    </dgm:pt>
    <dgm:pt modelId="{A2ACE6B6-2263-4B94-93FD-B64C4D25A0E0}" type="pres">
      <dgm:prSet presAssocID="{911A1069-C1D8-4750-B9F4-45C6FFC197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C11DEB-90C1-413A-AFB8-59FC2DB585A6}" type="pres">
      <dgm:prSet presAssocID="{911A1069-C1D8-4750-B9F4-45C6FFC1972D}" presName="dummy" presStyleCnt="0"/>
      <dgm:spPr/>
      <dgm:t>
        <a:bodyPr/>
        <a:lstStyle/>
        <a:p>
          <a:endParaRPr lang="es-EC"/>
        </a:p>
      </dgm:t>
    </dgm:pt>
    <dgm:pt modelId="{0ED5D2C2-2D13-4B6A-8F71-3B3A5D950765}" type="pres">
      <dgm:prSet presAssocID="{330A01D5-68FA-4BB2-994B-52E637A4273C}" presName="sibTrans" presStyleLbl="sibTrans2D1" presStyleIdx="3" presStyleCnt="5"/>
      <dgm:spPr/>
      <dgm:t>
        <a:bodyPr/>
        <a:lstStyle/>
        <a:p>
          <a:endParaRPr lang="es-ES"/>
        </a:p>
      </dgm:t>
    </dgm:pt>
    <dgm:pt modelId="{48AC9251-3511-4FC5-94DD-3B5DC3D664B2}" type="pres">
      <dgm:prSet presAssocID="{69F5E2DD-7244-457B-AF1E-9189FAB634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64C9C-D76B-4615-ACF5-1A1AA146BB9F}" type="pres">
      <dgm:prSet presAssocID="{69F5E2DD-7244-457B-AF1E-9189FAB6342A}" presName="dummy" presStyleCnt="0"/>
      <dgm:spPr/>
      <dgm:t>
        <a:bodyPr/>
        <a:lstStyle/>
        <a:p>
          <a:endParaRPr lang="es-EC"/>
        </a:p>
      </dgm:t>
    </dgm:pt>
    <dgm:pt modelId="{EBAD07C4-871E-4D00-B22D-DCEB4C455F29}" type="pres">
      <dgm:prSet presAssocID="{8B6A3945-F6E7-4E31-94F9-811876D8305E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60D56852-0874-4B29-9254-38FF1D17F21A}" srcId="{A14D4488-4753-4ACB-B981-F6CE14837A36}" destId="{8A962DA3-A273-4620-8651-011816D35D87}" srcOrd="0" destOrd="0" parTransId="{E1CF4D68-4D56-4D08-85F0-FF04FC505814}" sibTransId="{02EDAAD7-70D8-4BCB-8A76-8F21EA692997}"/>
    <dgm:cxn modelId="{204C4302-4AAC-4D30-A634-AF9684502E84}" type="presOf" srcId="{3F362334-1173-452B-8239-0DEFE17C4784}" destId="{9607D13E-0A31-4F6B-AB82-52EF17E9589A}" srcOrd="0" destOrd="0" presId="urn:microsoft.com/office/officeart/2005/8/layout/radial6"/>
    <dgm:cxn modelId="{486DE4D3-91A0-4E5F-8AEE-B52DBA6F80C2}" srcId="{8A962DA3-A273-4620-8651-011816D35D87}" destId="{69F5E2DD-7244-457B-AF1E-9189FAB6342A}" srcOrd="4" destOrd="0" parTransId="{A23D556D-51C6-440A-AEEF-C6380B4C2A31}" sibTransId="{8B6A3945-F6E7-4E31-94F9-811876D8305E}"/>
    <dgm:cxn modelId="{67F127F2-57DE-436E-8B61-470D78C15F03}" type="presOf" srcId="{50CEDB8D-8F1F-467A-A6D7-8644E5CB6DDC}" destId="{1CBF681D-57EE-455C-8C96-BEDF957C435A}" srcOrd="0" destOrd="0" presId="urn:microsoft.com/office/officeart/2005/8/layout/radial6"/>
    <dgm:cxn modelId="{7CC6A28D-9F32-4BE4-9C41-B664142DA65B}" type="presOf" srcId="{A14D4488-4753-4ACB-B981-F6CE14837A36}" destId="{D6501787-298F-4FDF-8C7F-3061C1A04EE9}" srcOrd="0" destOrd="0" presId="urn:microsoft.com/office/officeart/2005/8/layout/radial6"/>
    <dgm:cxn modelId="{C10C94F9-2019-46E4-BA0D-EA72902BF845}" srcId="{8A962DA3-A273-4620-8651-011816D35D87}" destId="{6D3082D3-31D2-46A8-AB1C-28C4EA3728C1}" srcOrd="1" destOrd="0" parTransId="{0C9D1C68-FF71-4239-84CA-4CEF44C7BC18}" sibTransId="{50CEDB8D-8F1F-467A-A6D7-8644E5CB6DDC}"/>
    <dgm:cxn modelId="{AF1326F8-26E8-47A5-BD88-10E0279D5F7F}" srcId="{8A962DA3-A273-4620-8651-011816D35D87}" destId="{D4F9ACC7-1132-49C9-BA58-D9DE3B4B3D7B}" srcOrd="0" destOrd="0" parTransId="{EE4E4782-EB30-41A2-B006-9116D84AAB21}" sibTransId="{2A17C8B8-E9E1-4054-B423-D3EF7F89BA08}"/>
    <dgm:cxn modelId="{D8D53834-F71F-4E37-B078-EC136FE1133F}" type="presOf" srcId="{0627C02F-FF05-4E96-8E1B-638D519FD613}" destId="{8E5F9D83-07A9-46C5-A4E9-B88B686922CC}" srcOrd="0" destOrd="0" presId="urn:microsoft.com/office/officeart/2005/8/layout/radial6"/>
    <dgm:cxn modelId="{30CDD480-6153-4D44-BD96-9F2636B18327}" type="presOf" srcId="{69F5E2DD-7244-457B-AF1E-9189FAB6342A}" destId="{48AC9251-3511-4FC5-94DD-3B5DC3D664B2}" srcOrd="0" destOrd="0" presId="urn:microsoft.com/office/officeart/2005/8/layout/radial6"/>
    <dgm:cxn modelId="{A7AF82DD-7382-4AB1-B37A-BB3D4ECDD370}" srcId="{8A962DA3-A273-4620-8651-011816D35D87}" destId="{3F362334-1173-452B-8239-0DEFE17C4784}" srcOrd="2" destOrd="0" parTransId="{C8A66840-0D23-4767-8449-E8E24C43EDD5}" sibTransId="{0627C02F-FF05-4E96-8E1B-638D519FD613}"/>
    <dgm:cxn modelId="{13847EC0-9BBE-424E-9253-4E844682261A}" type="presOf" srcId="{6D3082D3-31D2-46A8-AB1C-28C4EA3728C1}" destId="{76213318-3EE1-4924-A8A7-305DA637121A}" srcOrd="0" destOrd="0" presId="urn:microsoft.com/office/officeart/2005/8/layout/radial6"/>
    <dgm:cxn modelId="{141927F1-91CB-4DA3-AE42-8B0EC22F5D65}" srcId="{8A962DA3-A273-4620-8651-011816D35D87}" destId="{911A1069-C1D8-4750-B9F4-45C6FFC1972D}" srcOrd="3" destOrd="0" parTransId="{4700CF86-99B1-4D32-BC64-E10FD737F5BD}" sibTransId="{330A01D5-68FA-4BB2-994B-52E637A4273C}"/>
    <dgm:cxn modelId="{19CED8D6-BA6C-402A-89D1-B5C9C3440E6D}" type="presOf" srcId="{330A01D5-68FA-4BB2-994B-52E637A4273C}" destId="{0ED5D2C2-2D13-4B6A-8F71-3B3A5D950765}" srcOrd="0" destOrd="0" presId="urn:microsoft.com/office/officeart/2005/8/layout/radial6"/>
    <dgm:cxn modelId="{57ED2DFA-5DD6-4FBC-BB5C-03B3FD10DA8C}" type="presOf" srcId="{D4F9ACC7-1132-49C9-BA58-D9DE3B4B3D7B}" destId="{86FE7744-3EEE-416D-A34E-C02507710B54}" srcOrd="0" destOrd="0" presId="urn:microsoft.com/office/officeart/2005/8/layout/radial6"/>
    <dgm:cxn modelId="{07DD5FCF-775C-44BD-82A4-1B98A27D3EB2}" type="presOf" srcId="{911A1069-C1D8-4750-B9F4-45C6FFC1972D}" destId="{A2ACE6B6-2263-4B94-93FD-B64C4D25A0E0}" srcOrd="0" destOrd="0" presId="urn:microsoft.com/office/officeart/2005/8/layout/radial6"/>
    <dgm:cxn modelId="{8A5FFDBA-077B-4E9C-8AA7-2F3182F31E0E}" type="presOf" srcId="{2A17C8B8-E9E1-4054-B423-D3EF7F89BA08}" destId="{CA376742-98EB-4B65-97AC-F6E8CF33EBB8}" srcOrd="0" destOrd="0" presId="urn:microsoft.com/office/officeart/2005/8/layout/radial6"/>
    <dgm:cxn modelId="{AA5B7715-54FA-4001-BED8-91C2DD1CB30E}" type="presOf" srcId="{8A962DA3-A273-4620-8651-011816D35D87}" destId="{5974BA88-C0E2-4D81-8D3A-DEFB61D3D3EE}" srcOrd="0" destOrd="0" presId="urn:microsoft.com/office/officeart/2005/8/layout/radial6"/>
    <dgm:cxn modelId="{79D17740-95EB-475C-8564-6391AAB978E9}" type="presOf" srcId="{8B6A3945-F6E7-4E31-94F9-811876D8305E}" destId="{EBAD07C4-871E-4D00-B22D-DCEB4C455F29}" srcOrd="0" destOrd="0" presId="urn:microsoft.com/office/officeart/2005/8/layout/radial6"/>
    <dgm:cxn modelId="{3712E6B0-62B9-4484-8287-0E38576AB68A}" type="presParOf" srcId="{D6501787-298F-4FDF-8C7F-3061C1A04EE9}" destId="{5974BA88-C0E2-4D81-8D3A-DEFB61D3D3EE}" srcOrd="0" destOrd="0" presId="urn:microsoft.com/office/officeart/2005/8/layout/radial6"/>
    <dgm:cxn modelId="{FA87FF3E-2119-4481-9066-AC4838BB15F9}" type="presParOf" srcId="{D6501787-298F-4FDF-8C7F-3061C1A04EE9}" destId="{86FE7744-3EEE-416D-A34E-C02507710B54}" srcOrd="1" destOrd="0" presId="urn:microsoft.com/office/officeart/2005/8/layout/radial6"/>
    <dgm:cxn modelId="{6A66AE2C-640A-4103-A3C1-97CEF4C42177}" type="presParOf" srcId="{D6501787-298F-4FDF-8C7F-3061C1A04EE9}" destId="{DD6DD9B9-F9BD-4F25-AF6B-4647FD26AF75}" srcOrd="2" destOrd="0" presId="urn:microsoft.com/office/officeart/2005/8/layout/radial6"/>
    <dgm:cxn modelId="{771C8FD1-0AC2-4C06-B455-99B0F027D8F8}" type="presParOf" srcId="{D6501787-298F-4FDF-8C7F-3061C1A04EE9}" destId="{CA376742-98EB-4B65-97AC-F6E8CF33EBB8}" srcOrd="3" destOrd="0" presId="urn:microsoft.com/office/officeart/2005/8/layout/radial6"/>
    <dgm:cxn modelId="{37ECABA6-D98A-4401-87A7-38888AD6C430}" type="presParOf" srcId="{D6501787-298F-4FDF-8C7F-3061C1A04EE9}" destId="{76213318-3EE1-4924-A8A7-305DA637121A}" srcOrd="4" destOrd="0" presId="urn:microsoft.com/office/officeart/2005/8/layout/radial6"/>
    <dgm:cxn modelId="{4C0C846A-DC28-4DA7-AA82-3F2F0F68F808}" type="presParOf" srcId="{D6501787-298F-4FDF-8C7F-3061C1A04EE9}" destId="{B9C74316-40AC-4071-9AB9-374A800194BD}" srcOrd="5" destOrd="0" presId="urn:microsoft.com/office/officeart/2005/8/layout/radial6"/>
    <dgm:cxn modelId="{36F76E84-6607-48C2-89F6-CF615A217578}" type="presParOf" srcId="{D6501787-298F-4FDF-8C7F-3061C1A04EE9}" destId="{1CBF681D-57EE-455C-8C96-BEDF957C435A}" srcOrd="6" destOrd="0" presId="urn:microsoft.com/office/officeart/2005/8/layout/radial6"/>
    <dgm:cxn modelId="{33973D4C-6874-4438-8A6C-422A952D68C5}" type="presParOf" srcId="{D6501787-298F-4FDF-8C7F-3061C1A04EE9}" destId="{9607D13E-0A31-4F6B-AB82-52EF17E9589A}" srcOrd="7" destOrd="0" presId="urn:microsoft.com/office/officeart/2005/8/layout/radial6"/>
    <dgm:cxn modelId="{6D9A03FF-57F1-4311-8367-942BA1798BB5}" type="presParOf" srcId="{D6501787-298F-4FDF-8C7F-3061C1A04EE9}" destId="{DC001C94-E1C4-4C0A-9ADB-6390B38F8081}" srcOrd="8" destOrd="0" presId="urn:microsoft.com/office/officeart/2005/8/layout/radial6"/>
    <dgm:cxn modelId="{5D0FB0E3-9F44-443E-BD2A-1B9FDB008BBC}" type="presParOf" srcId="{D6501787-298F-4FDF-8C7F-3061C1A04EE9}" destId="{8E5F9D83-07A9-46C5-A4E9-B88B686922CC}" srcOrd="9" destOrd="0" presId="urn:microsoft.com/office/officeart/2005/8/layout/radial6"/>
    <dgm:cxn modelId="{E732F9DF-8EB4-467C-9086-B448B1CEEB21}" type="presParOf" srcId="{D6501787-298F-4FDF-8C7F-3061C1A04EE9}" destId="{A2ACE6B6-2263-4B94-93FD-B64C4D25A0E0}" srcOrd="10" destOrd="0" presId="urn:microsoft.com/office/officeart/2005/8/layout/radial6"/>
    <dgm:cxn modelId="{924BDC21-89F1-4FB8-8A89-4FE823542789}" type="presParOf" srcId="{D6501787-298F-4FDF-8C7F-3061C1A04EE9}" destId="{3AC11DEB-90C1-413A-AFB8-59FC2DB585A6}" srcOrd="11" destOrd="0" presId="urn:microsoft.com/office/officeart/2005/8/layout/radial6"/>
    <dgm:cxn modelId="{2B90D283-729B-43A9-99CC-E7E401F32479}" type="presParOf" srcId="{D6501787-298F-4FDF-8C7F-3061C1A04EE9}" destId="{0ED5D2C2-2D13-4B6A-8F71-3B3A5D950765}" srcOrd="12" destOrd="0" presId="urn:microsoft.com/office/officeart/2005/8/layout/radial6"/>
    <dgm:cxn modelId="{1195B462-CB04-4689-A7E9-00C66B3FB7E7}" type="presParOf" srcId="{D6501787-298F-4FDF-8C7F-3061C1A04EE9}" destId="{48AC9251-3511-4FC5-94DD-3B5DC3D664B2}" srcOrd="13" destOrd="0" presId="urn:microsoft.com/office/officeart/2005/8/layout/radial6"/>
    <dgm:cxn modelId="{0D75F26A-651A-4D1D-ACB2-734CA6D749E6}" type="presParOf" srcId="{D6501787-298F-4FDF-8C7F-3061C1A04EE9}" destId="{60C64C9C-D76B-4615-ACF5-1A1AA146BB9F}" srcOrd="14" destOrd="0" presId="urn:microsoft.com/office/officeart/2005/8/layout/radial6"/>
    <dgm:cxn modelId="{477E5B6B-BA94-44B8-A417-1388A1C95F99}" type="presParOf" srcId="{D6501787-298F-4FDF-8C7F-3061C1A04EE9}" destId="{EBAD07C4-871E-4D00-B22D-DCEB4C455F2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B2B41-67AA-46EF-AFF7-5B3CAA2BE7C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28B2ED-1C37-49B1-BEB8-6BCE159A26DF}">
      <dgm:prSet phldrT="[Texto]"/>
      <dgm:spPr/>
      <dgm:t>
        <a:bodyPr/>
        <a:lstStyle/>
        <a:p>
          <a:r>
            <a:rPr lang="es-EC" i="1" dirty="0" smtClean="0"/>
            <a:t>Automatización</a:t>
          </a:r>
          <a:endParaRPr lang="es-EC" i="1" dirty="0"/>
        </a:p>
      </dgm:t>
    </dgm:pt>
    <dgm:pt modelId="{B303E85A-ABF6-4246-B72E-2E81242B946E}" type="parTrans" cxnId="{22412EB1-8138-4ACB-B80D-F4BEEA7B43CF}">
      <dgm:prSet/>
      <dgm:spPr/>
      <dgm:t>
        <a:bodyPr/>
        <a:lstStyle/>
        <a:p>
          <a:endParaRPr lang="es-EC" i="1"/>
        </a:p>
      </dgm:t>
    </dgm:pt>
    <dgm:pt modelId="{E02A8248-CC75-4D70-9981-5E308599919F}" type="sibTrans" cxnId="{22412EB1-8138-4ACB-B80D-F4BEEA7B43CF}">
      <dgm:prSet/>
      <dgm:spPr/>
      <dgm:t>
        <a:bodyPr/>
        <a:lstStyle/>
        <a:p>
          <a:endParaRPr lang="es-EC" i="1"/>
        </a:p>
      </dgm:t>
    </dgm:pt>
    <dgm:pt modelId="{D5119046-C6C6-4BE3-8888-680D0C265853}">
      <dgm:prSet phldrT="[Texto]"/>
      <dgm:spPr/>
      <dgm:t>
        <a:bodyPr/>
        <a:lstStyle/>
        <a:p>
          <a:r>
            <a:rPr lang="es-EC" i="1" dirty="0" smtClean="0"/>
            <a:t>No tienen definido el  proceso de escalamiento</a:t>
          </a:r>
          <a:endParaRPr lang="es-EC" i="1" dirty="0"/>
        </a:p>
      </dgm:t>
    </dgm:pt>
    <dgm:pt modelId="{06A08D4D-5A96-41A1-9BF5-62D21179A97D}" type="parTrans" cxnId="{0C79AF68-1A90-49E0-850B-FCBC59A6ED72}">
      <dgm:prSet/>
      <dgm:spPr/>
      <dgm:t>
        <a:bodyPr/>
        <a:lstStyle/>
        <a:p>
          <a:endParaRPr lang="es-EC" i="1"/>
        </a:p>
      </dgm:t>
    </dgm:pt>
    <dgm:pt modelId="{822B2535-769A-470F-8631-11C4C7EED64F}" type="sibTrans" cxnId="{0C79AF68-1A90-49E0-850B-FCBC59A6ED72}">
      <dgm:prSet/>
      <dgm:spPr/>
      <dgm:t>
        <a:bodyPr/>
        <a:lstStyle/>
        <a:p>
          <a:endParaRPr lang="es-EC" i="1"/>
        </a:p>
      </dgm:t>
    </dgm:pt>
    <dgm:pt modelId="{D08DC7EE-8744-438B-898C-6A06EB1FF5EB}">
      <dgm:prSet phldrT="[Texto]"/>
      <dgm:spPr/>
      <dgm:t>
        <a:bodyPr/>
        <a:lstStyle/>
        <a:p>
          <a:r>
            <a:rPr lang="es-EC" i="1" dirty="0" smtClean="0"/>
            <a:t>Las causas raíz de los problemas o peor aún, se  tienen incidentes que no son resueltos en realidad</a:t>
          </a:r>
          <a:endParaRPr lang="es-EC" i="1" dirty="0"/>
        </a:p>
      </dgm:t>
    </dgm:pt>
    <dgm:pt modelId="{62F50FB8-EF73-458F-B9EB-C5CFC86E2D52}" type="parTrans" cxnId="{258581A5-D89E-4596-B2B7-EDE4260B78FA}">
      <dgm:prSet/>
      <dgm:spPr/>
      <dgm:t>
        <a:bodyPr/>
        <a:lstStyle/>
        <a:p>
          <a:endParaRPr lang="es-EC" i="1"/>
        </a:p>
      </dgm:t>
    </dgm:pt>
    <dgm:pt modelId="{48D29229-12A8-45B6-80D7-8065798F9068}" type="sibTrans" cxnId="{258581A5-D89E-4596-B2B7-EDE4260B78FA}">
      <dgm:prSet/>
      <dgm:spPr/>
      <dgm:t>
        <a:bodyPr/>
        <a:lstStyle/>
        <a:p>
          <a:endParaRPr lang="es-EC" i="1"/>
        </a:p>
      </dgm:t>
    </dgm:pt>
    <dgm:pt modelId="{2AF9BA47-0393-465C-8727-5F5F30F4FA8C}" type="pres">
      <dgm:prSet presAssocID="{480B2B41-67AA-46EF-AFF7-5B3CAA2BE7C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ADE7C4A-02BA-479C-98B3-1D9A6D1D52EC}" type="pres">
      <dgm:prSet presAssocID="{5F28B2ED-1C37-49B1-BEB8-6BCE159A26DF}" presName="Accent1" presStyleCnt="0"/>
      <dgm:spPr/>
    </dgm:pt>
    <dgm:pt modelId="{DD09A699-576D-4CB9-980D-C04E2F9214C7}" type="pres">
      <dgm:prSet presAssocID="{5F28B2ED-1C37-49B1-BEB8-6BCE159A26DF}" presName="Accent" presStyleLbl="node1" presStyleIdx="0" presStyleCnt="3"/>
      <dgm:spPr/>
    </dgm:pt>
    <dgm:pt modelId="{904D00C6-7169-4196-BB38-5F811251317C}" type="pres">
      <dgm:prSet presAssocID="{5F28B2ED-1C37-49B1-BEB8-6BCE159A26D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7BFC63-A531-4E08-AD44-E0A3C375F768}" type="pres">
      <dgm:prSet presAssocID="{D5119046-C6C6-4BE3-8888-680D0C265853}" presName="Accent2" presStyleCnt="0"/>
      <dgm:spPr/>
    </dgm:pt>
    <dgm:pt modelId="{422306D3-1B24-414F-B311-37B137A2C180}" type="pres">
      <dgm:prSet presAssocID="{D5119046-C6C6-4BE3-8888-680D0C265853}" presName="Accent" presStyleLbl="node1" presStyleIdx="1" presStyleCnt="3"/>
      <dgm:spPr/>
    </dgm:pt>
    <dgm:pt modelId="{76CE293C-57F8-461D-856F-DED5A50F7D46}" type="pres">
      <dgm:prSet presAssocID="{D5119046-C6C6-4BE3-8888-680D0C26585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C1D57-8E28-4FBA-99E7-373F0CC3B798}" type="pres">
      <dgm:prSet presAssocID="{D08DC7EE-8744-438B-898C-6A06EB1FF5EB}" presName="Accent3" presStyleCnt="0"/>
      <dgm:spPr/>
    </dgm:pt>
    <dgm:pt modelId="{5F628523-959F-40D2-A627-54D4F232739E}" type="pres">
      <dgm:prSet presAssocID="{D08DC7EE-8744-438B-898C-6A06EB1FF5EB}" presName="Accent" presStyleLbl="node1" presStyleIdx="2" presStyleCnt="3"/>
      <dgm:spPr/>
    </dgm:pt>
    <dgm:pt modelId="{90D2A2F6-9E78-49AA-BFBF-139492A63B4C}" type="pres">
      <dgm:prSet presAssocID="{D08DC7EE-8744-438B-898C-6A06EB1FF5E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79AF68-1A90-49E0-850B-FCBC59A6ED72}" srcId="{480B2B41-67AA-46EF-AFF7-5B3CAA2BE7CB}" destId="{D5119046-C6C6-4BE3-8888-680D0C265853}" srcOrd="1" destOrd="0" parTransId="{06A08D4D-5A96-41A1-9BF5-62D21179A97D}" sibTransId="{822B2535-769A-470F-8631-11C4C7EED64F}"/>
    <dgm:cxn modelId="{BD96AAE7-3D4D-4E08-A8AF-6E581C62274B}" type="presOf" srcId="{D08DC7EE-8744-438B-898C-6A06EB1FF5EB}" destId="{90D2A2F6-9E78-49AA-BFBF-139492A63B4C}" srcOrd="0" destOrd="0" presId="urn:microsoft.com/office/officeart/2009/layout/CircleArrowProcess"/>
    <dgm:cxn modelId="{C8DE48DC-5F5B-416C-8DA7-4258B6C5BFA9}" type="presOf" srcId="{D5119046-C6C6-4BE3-8888-680D0C265853}" destId="{76CE293C-57F8-461D-856F-DED5A50F7D46}" srcOrd="0" destOrd="0" presId="urn:microsoft.com/office/officeart/2009/layout/CircleArrowProcess"/>
    <dgm:cxn modelId="{D71A7023-1CB3-4DFC-9B33-E62C2846E4E2}" type="presOf" srcId="{480B2B41-67AA-46EF-AFF7-5B3CAA2BE7CB}" destId="{2AF9BA47-0393-465C-8727-5F5F30F4FA8C}" srcOrd="0" destOrd="0" presId="urn:microsoft.com/office/officeart/2009/layout/CircleArrowProcess"/>
    <dgm:cxn modelId="{C34E6D87-44B5-447C-BEBC-3DB25733F441}" type="presOf" srcId="{5F28B2ED-1C37-49B1-BEB8-6BCE159A26DF}" destId="{904D00C6-7169-4196-BB38-5F811251317C}" srcOrd="0" destOrd="0" presId="urn:microsoft.com/office/officeart/2009/layout/CircleArrowProcess"/>
    <dgm:cxn modelId="{258581A5-D89E-4596-B2B7-EDE4260B78FA}" srcId="{480B2B41-67AA-46EF-AFF7-5B3CAA2BE7CB}" destId="{D08DC7EE-8744-438B-898C-6A06EB1FF5EB}" srcOrd="2" destOrd="0" parTransId="{62F50FB8-EF73-458F-B9EB-C5CFC86E2D52}" sibTransId="{48D29229-12A8-45B6-80D7-8065798F9068}"/>
    <dgm:cxn modelId="{22412EB1-8138-4ACB-B80D-F4BEEA7B43CF}" srcId="{480B2B41-67AA-46EF-AFF7-5B3CAA2BE7CB}" destId="{5F28B2ED-1C37-49B1-BEB8-6BCE159A26DF}" srcOrd="0" destOrd="0" parTransId="{B303E85A-ABF6-4246-B72E-2E81242B946E}" sibTransId="{E02A8248-CC75-4D70-9981-5E308599919F}"/>
    <dgm:cxn modelId="{D603DF1D-12B5-4218-A049-91F41388F448}" type="presParOf" srcId="{2AF9BA47-0393-465C-8727-5F5F30F4FA8C}" destId="{8ADE7C4A-02BA-479C-98B3-1D9A6D1D52EC}" srcOrd="0" destOrd="0" presId="urn:microsoft.com/office/officeart/2009/layout/CircleArrowProcess"/>
    <dgm:cxn modelId="{0697ABBA-F607-45E4-8DE9-8ED572101040}" type="presParOf" srcId="{8ADE7C4A-02BA-479C-98B3-1D9A6D1D52EC}" destId="{DD09A699-576D-4CB9-980D-C04E2F9214C7}" srcOrd="0" destOrd="0" presId="urn:microsoft.com/office/officeart/2009/layout/CircleArrowProcess"/>
    <dgm:cxn modelId="{9F272F80-F69F-4B75-B7D5-645E56F3E630}" type="presParOf" srcId="{2AF9BA47-0393-465C-8727-5F5F30F4FA8C}" destId="{904D00C6-7169-4196-BB38-5F811251317C}" srcOrd="1" destOrd="0" presId="urn:microsoft.com/office/officeart/2009/layout/CircleArrowProcess"/>
    <dgm:cxn modelId="{7B979269-8F77-4BC9-9919-1D211DAF9ACE}" type="presParOf" srcId="{2AF9BA47-0393-465C-8727-5F5F30F4FA8C}" destId="{967BFC63-A531-4E08-AD44-E0A3C375F768}" srcOrd="2" destOrd="0" presId="urn:microsoft.com/office/officeart/2009/layout/CircleArrowProcess"/>
    <dgm:cxn modelId="{AA1827FD-8E92-412F-872B-CA0BB2883CBA}" type="presParOf" srcId="{967BFC63-A531-4E08-AD44-E0A3C375F768}" destId="{422306D3-1B24-414F-B311-37B137A2C180}" srcOrd="0" destOrd="0" presId="urn:microsoft.com/office/officeart/2009/layout/CircleArrowProcess"/>
    <dgm:cxn modelId="{C560AA65-AA1F-4298-A702-0AB5989E036A}" type="presParOf" srcId="{2AF9BA47-0393-465C-8727-5F5F30F4FA8C}" destId="{76CE293C-57F8-461D-856F-DED5A50F7D46}" srcOrd="3" destOrd="0" presId="urn:microsoft.com/office/officeart/2009/layout/CircleArrowProcess"/>
    <dgm:cxn modelId="{0AF5704F-8A46-42E6-AD72-40F900362F17}" type="presParOf" srcId="{2AF9BA47-0393-465C-8727-5F5F30F4FA8C}" destId="{388C1D57-8E28-4FBA-99E7-373F0CC3B798}" srcOrd="4" destOrd="0" presId="urn:microsoft.com/office/officeart/2009/layout/CircleArrowProcess"/>
    <dgm:cxn modelId="{01FF3AAC-E108-4B95-B019-D3087FBE4CBE}" type="presParOf" srcId="{388C1D57-8E28-4FBA-99E7-373F0CC3B798}" destId="{5F628523-959F-40D2-A627-54D4F232739E}" srcOrd="0" destOrd="0" presId="urn:microsoft.com/office/officeart/2009/layout/CircleArrowProcess"/>
    <dgm:cxn modelId="{5FA9E2AF-68D7-48C6-9549-1B34A9A0A9C1}" type="presParOf" srcId="{2AF9BA47-0393-465C-8727-5F5F30F4FA8C}" destId="{90D2A2F6-9E78-49AA-BFBF-139492A63B4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8CAA6-8E19-4DDF-B0FD-8C7EB5FCE475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104BA4B-A2B7-4998-9580-AAC324141C6B}">
      <dgm:prSet phldrT="[Texto]"/>
      <dgm:spPr/>
      <dgm:t>
        <a:bodyPr/>
        <a:lstStyle/>
        <a:p>
          <a:r>
            <a:rPr lang="es-ES" i="1" dirty="0" smtClean="0"/>
            <a:t>Soluciones gráficas</a:t>
          </a:r>
          <a:endParaRPr lang="es-ES" i="1" dirty="0"/>
        </a:p>
      </dgm:t>
    </dgm:pt>
    <dgm:pt modelId="{F50E73CA-ED29-45EB-87C4-53E9FA11F868}" type="parTrans" cxnId="{CA8EB927-FE5D-48A1-8106-BEF5D5BE7CBB}">
      <dgm:prSet/>
      <dgm:spPr/>
      <dgm:t>
        <a:bodyPr/>
        <a:lstStyle/>
        <a:p>
          <a:endParaRPr lang="es-ES" i="1"/>
        </a:p>
      </dgm:t>
    </dgm:pt>
    <dgm:pt modelId="{9CD5EF18-0550-4AFF-947D-249CBFA95D0D}" type="sibTrans" cxnId="{CA8EB927-FE5D-48A1-8106-BEF5D5BE7CBB}">
      <dgm:prSet/>
      <dgm:spPr/>
      <dgm:t>
        <a:bodyPr/>
        <a:lstStyle/>
        <a:p>
          <a:endParaRPr lang="es-ES" i="1"/>
        </a:p>
      </dgm:t>
    </dgm:pt>
    <dgm:pt modelId="{A629B6F1-C4B9-4456-8204-22EBEAF64763}">
      <dgm:prSet phldrT="[Texto]"/>
      <dgm:spPr/>
      <dgm:t>
        <a:bodyPr/>
        <a:lstStyle/>
        <a:p>
          <a:r>
            <a:rPr lang="es-ES" i="1" dirty="0" smtClean="0"/>
            <a:t>Imagen Institucional</a:t>
          </a:r>
          <a:endParaRPr lang="es-ES" i="1" dirty="0"/>
        </a:p>
      </dgm:t>
    </dgm:pt>
    <dgm:pt modelId="{7A2DC733-94CE-4AC0-B0A0-39065151B4E9}" type="parTrans" cxnId="{6C26CB5A-997C-4479-A59B-B103E80604F2}">
      <dgm:prSet/>
      <dgm:spPr/>
      <dgm:t>
        <a:bodyPr/>
        <a:lstStyle/>
        <a:p>
          <a:endParaRPr lang="es-ES" i="1"/>
        </a:p>
      </dgm:t>
    </dgm:pt>
    <dgm:pt modelId="{9111FAFE-DF2F-4DD2-99CD-2492C8E9D5C2}" type="sibTrans" cxnId="{6C26CB5A-997C-4479-A59B-B103E80604F2}">
      <dgm:prSet/>
      <dgm:spPr/>
      <dgm:t>
        <a:bodyPr/>
        <a:lstStyle/>
        <a:p>
          <a:endParaRPr lang="es-ES" i="1"/>
        </a:p>
      </dgm:t>
    </dgm:pt>
    <dgm:pt modelId="{1D4E7428-200A-4EA8-AE44-035AA90F7662}">
      <dgm:prSet phldrT="[Texto]"/>
      <dgm:spPr/>
      <dgm:t>
        <a:bodyPr/>
        <a:lstStyle/>
        <a:p>
          <a:r>
            <a:rPr lang="es-ES" i="1" dirty="0" smtClean="0"/>
            <a:t>Desarrollo Web</a:t>
          </a:r>
          <a:endParaRPr lang="es-ES" i="1" dirty="0"/>
        </a:p>
      </dgm:t>
    </dgm:pt>
    <dgm:pt modelId="{7455D894-E328-4266-9825-8C11FB4BE53C}" type="parTrans" cxnId="{825C1776-3350-4EE8-A973-E30FE6C01096}">
      <dgm:prSet/>
      <dgm:spPr/>
      <dgm:t>
        <a:bodyPr/>
        <a:lstStyle/>
        <a:p>
          <a:endParaRPr lang="es-ES" i="1"/>
        </a:p>
      </dgm:t>
    </dgm:pt>
    <dgm:pt modelId="{42F2A197-D260-46AA-96AA-EF6772130797}" type="sibTrans" cxnId="{825C1776-3350-4EE8-A973-E30FE6C01096}">
      <dgm:prSet/>
      <dgm:spPr/>
      <dgm:t>
        <a:bodyPr/>
        <a:lstStyle/>
        <a:p>
          <a:endParaRPr lang="es-ES" i="1"/>
        </a:p>
      </dgm:t>
    </dgm:pt>
    <dgm:pt modelId="{2F3147AC-9955-4980-B908-3467B8292FFA}">
      <dgm:prSet phldrT="[Texto]"/>
      <dgm:spPr/>
      <dgm:t>
        <a:bodyPr/>
        <a:lstStyle/>
        <a:p>
          <a:r>
            <a:rPr lang="es-ES" i="1" dirty="0" smtClean="0"/>
            <a:t>Diseño Web multimedia</a:t>
          </a:r>
          <a:endParaRPr lang="es-ES" i="1" dirty="0"/>
        </a:p>
      </dgm:t>
    </dgm:pt>
    <dgm:pt modelId="{91DA4F91-E6F1-48F3-A99A-9A87A96538AC}" type="parTrans" cxnId="{E0A27A27-61AB-42D3-932D-BDBA7BC86137}">
      <dgm:prSet/>
      <dgm:spPr/>
      <dgm:t>
        <a:bodyPr/>
        <a:lstStyle/>
        <a:p>
          <a:endParaRPr lang="es-ES" i="1"/>
        </a:p>
      </dgm:t>
    </dgm:pt>
    <dgm:pt modelId="{90003ECD-490B-4A0A-BB50-13D4B8BC6CFB}" type="sibTrans" cxnId="{E0A27A27-61AB-42D3-932D-BDBA7BC86137}">
      <dgm:prSet/>
      <dgm:spPr/>
      <dgm:t>
        <a:bodyPr/>
        <a:lstStyle/>
        <a:p>
          <a:endParaRPr lang="es-ES" i="1"/>
        </a:p>
      </dgm:t>
    </dgm:pt>
    <dgm:pt modelId="{F64061C1-5236-41B5-9CAE-7AE39DC0A8F3}">
      <dgm:prSet phldrT="[Texto]"/>
      <dgm:spPr/>
      <dgm:t>
        <a:bodyPr/>
        <a:lstStyle/>
        <a:p>
          <a:r>
            <a:rPr lang="es-ES" i="1" dirty="0" smtClean="0"/>
            <a:t>Servicios de Dominio y alojamiento</a:t>
          </a:r>
          <a:endParaRPr lang="es-ES" i="1" dirty="0"/>
        </a:p>
      </dgm:t>
    </dgm:pt>
    <dgm:pt modelId="{57BA7FAA-9D73-4648-A0C6-E8DBCB20069D}" type="parTrans" cxnId="{24FBE4ED-8A00-4C58-846A-7923ED039EB7}">
      <dgm:prSet/>
      <dgm:spPr/>
      <dgm:t>
        <a:bodyPr/>
        <a:lstStyle/>
        <a:p>
          <a:endParaRPr lang="es-ES" i="1"/>
        </a:p>
      </dgm:t>
    </dgm:pt>
    <dgm:pt modelId="{FA21BF49-2C12-4351-A2BB-0EFBC6291CEC}" type="sibTrans" cxnId="{24FBE4ED-8A00-4C58-846A-7923ED039EB7}">
      <dgm:prSet/>
      <dgm:spPr/>
      <dgm:t>
        <a:bodyPr/>
        <a:lstStyle/>
        <a:p>
          <a:endParaRPr lang="es-ES" i="1"/>
        </a:p>
      </dgm:t>
    </dgm:pt>
    <dgm:pt modelId="{F7B5FD43-E3EC-4A43-9DAE-F597AACF525B}" type="pres">
      <dgm:prSet presAssocID="{B3B8CAA6-8E19-4DDF-B0FD-8C7EB5FCE4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8AAF1C-609C-42E1-809E-2046DF80B7FC}" type="pres">
      <dgm:prSet presAssocID="{9104BA4B-A2B7-4998-9580-AAC324141C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8FFF54-41F5-4FB3-810F-515720174FF6}" type="pres">
      <dgm:prSet presAssocID="{9CD5EF18-0550-4AFF-947D-249CBFA95D0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645D862A-1EF8-4233-B994-1B68EA82563D}" type="pres">
      <dgm:prSet presAssocID="{9CD5EF18-0550-4AFF-947D-249CBFA95D0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1CB4D1F1-B8C9-4246-84D4-BE02EFD54C24}" type="pres">
      <dgm:prSet presAssocID="{A629B6F1-C4B9-4456-8204-22EBEAF647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803202-7835-4389-85F8-8ABB9B905AA6}" type="pres">
      <dgm:prSet presAssocID="{9111FAFE-DF2F-4DD2-99CD-2492C8E9D5C2}" presName="sibTrans" presStyleLbl="sibTrans2D1" presStyleIdx="1" presStyleCnt="5"/>
      <dgm:spPr/>
      <dgm:t>
        <a:bodyPr/>
        <a:lstStyle/>
        <a:p>
          <a:endParaRPr lang="es-ES"/>
        </a:p>
      </dgm:t>
    </dgm:pt>
    <dgm:pt modelId="{287CA95C-7EC6-4ED9-95AC-1D57843DE613}" type="pres">
      <dgm:prSet presAssocID="{9111FAFE-DF2F-4DD2-99CD-2492C8E9D5C2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53FF61F8-355B-458B-87DD-5F0C11F067C7}" type="pres">
      <dgm:prSet presAssocID="{1D4E7428-200A-4EA8-AE44-035AA90F76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65166-134A-4555-8797-AAC4882FD8EA}" type="pres">
      <dgm:prSet presAssocID="{42F2A197-D260-46AA-96AA-EF6772130797}" presName="sibTrans" presStyleLbl="sibTrans2D1" presStyleIdx="2" presStyleCnt="5"/>
      <dgm:spPr/>
      <dgm:t>
        <a:bodyPr/>
        <a:lstStyle/>
        <a:p>
          <a:endParaRPr lang="es-ES"/>
        </a:p>
      </dgm:t>
    </dgm:pt>
    <dgm:pt modelId="{1E97B89C-9BE5-402B-9ACA-CFA14445173D}" type="pres">
      <dgm:prSet presAssocID="{42F2A197-D260-46AA-96AA-EF6772130797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84F3716D-947B-495C-96BF-6D55CF0E4919}" type="pres">
      <dgm:prSet presAssocID="{2F3147AC-9955-4980-B908-3467B8292F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8D60F7-C1E6-458C-B0AD-803CFB5643F8}" type="pres">
      <dgm:prSet presAssocID="{90003ECD-490B-4A0A-BB50-13D4B8BC6CFB}" presName="sibTrans" presStyleLbl="sibTrans2D1" presStyleIdx="3" presStyleCnt="5"/>
      <dgm:spPr/>
      <dgm:t>
        <a:bodyPr/>
        <a:lstStyle/>
        <a:p>
          <a:endParaRPr lang="es-ES"/>
        </a:p>
      </dgm:t>
    </dgm:pt>
    <dgm:pt modelId="{0CD0AAEA-115E-48A8-9DA2-D461F6F7913B}" type="pres">
      <dgm:prSet presAssocID="{90003ECD-490B-4A0A-BB50-13D4B8BC6CFB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9C29F944-E6D4-4548-AB4B-EB100B2FA870}" type="pres">
      <dgm:prSet presAssocID="{F64061C1-5236-41B5-9CAE-7AE39DC0A8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2C42F-071F-4EF8-B110-B71721EB4560}" type="pres">
      <dgm:prSet presAssocID="{FA21BF49-2C12-4351-A2BB-0EFBC6291CEC}" presName="sibTrans" presStyleLbl="sibTrans2D1" presStyleIdx="4" presStyleCnt="5"/>
      <dgm:spPr/>
      <dgm:t>
        <a:bodyPr/>
        <a:lstStyle/>
        <a:p>
          <a:endParaRPr lang="es-ES"/>
        </a:p>
      </dgm:t>
    </dgm:pt>
    <dgm:pt modelId="{180B4C5D-E550-4B4B-B1E2-BCC6D9A3A18B}" type="pres">
      <dgm:prSet presAssocID="{FA21BF49-2C12-4351-A2BB-0EFBC6291CEC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25C1776-3350-4EE8-A973-E30FE6C01096}" srcId="{B3B8CAA6-8E19-4DDF-B0FD-8C7EB5FCE475}" destId="{1D4E7428-200A-4EA8-AE44-035AA90F7662}" srcOrd="2" destOrd="0" parTransId="{7455D894-E328-4266-9825-8C11FB4BE53C}" sibTransId="{42F2A197-D260-46AA-96AA-EF6772130797}"/>
    <dgm:cxn modelId="{6C26CB5A-997C-4479-A59B-B103E80604F2}" srcId="{B3B8CAA6-8E19-4DDF-B0FD-8C7EB5FCE475}" destId="{A629B6F1-C4B9-4456-8204-22EBEAF64763}" srcOrd="1" destOrd="0" parTransId="{7A2DC733-94CE-4AC0-B0A0-39065151B4E9}" sibTransId="{9111FAFE-DF2F-4DD2-99CD-2492C8E9D5C2}"/>
    <dgm:cxn modelId="{D01C339B-9DCD-4998-B716-CF1B07CE7006}" type="presOf" srcId="{9111FAFE-DF2F-4DD2-99CD-2492C8E9D5C2}" destId="{E1803202-7835-4389-85F8-8ABB9B905AA6}" srcOrd="0" destOrd="0" presId="urn:microsoft.com/office/officeart/2005/8/layout/cycle2"/>
    <dgm:cxn modelId="{04DDC213-3164-4A6F-81E7-B2D67C9B52DE}" type="presOf" srcId="{FA21BF49-2C12-4351-A2BB-0EFBC6291CEC}" destId="{180B4C5D-E550-4B4B-B1E2-BCC6D9A3A18B}" srcOrd="1" destOrd="0" presId="urn:microsoft.com/office/officeart/2005/8/layout/cycle2"/>
    <dgm:cxn modelId="{6B039781-F2FE-47D6-BC7F-ABD47DEA54CE}" type="presOf" srcId="{B3B8CAA6-8E19-4DDF-B0FD-8C7EB5FCE475}" destId="{F7B5FD43-E3EC-4A43-9DAE-F597AACF525B}" srcOrd="0" destOrd="0" presId="urn:microsoft.com/office/officeart/2005/8/layout/cycle2"/>
    <dgm:cxn modelId="{53015B57-A174-43DE-BC76-8F53942CE894}" type="presOf" srcId="{A629B6F1-C4B9-4456-8204-22EBEAF64763}" destId="{1CB4D1F1-B8C9-4246-84D4-BE02EFD54C24}" srcOrd="0" destOrd="0" presId="urn:microsoft.com/office/officeart/2005/8/layout/cycle2"/>
    <dgm:cxn modelId="{AE13267B-FE7E-4326-9515-FC49F35E3832}" type="presOf" srcId="{9CD5EF18-0550-4AFF-947D-249CBFA95D0D}" destId="{645D862A-1EF8-4233-B994-1B68EA82563D}" srcOrd="1" destOrd="0" presId="urn:microsoft.com/office/officeart/2005/8/layout/cycle2"/>
    <dgm:cxn modelId="{61A1F24E-FA3B-46EF-BE31-BF6A84FBE4A4}" type="presOf" srcId="{9111FAFE-DF2F-4DD2-99CD-2492C8E9D5C2}" destId="{287CA95C-7EC6-4ED9-95AC-1D57843DE613}" srcOrd="1" destOrd="0" presId="urn:microsoft.com/office/officeart/2005/8/layout/cycle2"/>
    <dgm:cxn modelId="{C0F9937E-B41D-428E-91F3-3DAA9609C8B3}" type="presOf" srcId="{42F2A197-D260-46AA-96AA-EF6772130797}" destId="{03465166-134A-4555-8797-AAC4882FD8EA}" srcOrd="0" destOrd="0" presId="urn:microsoft.com/office/officeart/2005/8/layout/cycle2"/>
    <dgm:cxn modelId="{65835606-0068-4F61-B2FA-FB2B7EFD3F17}" type="presOf" srcId="{90003ECD-490B-4A0A-BB50-13D4B8BC6CFB}" destId="{B98D60F7-C1E6-458C-B0AD-803CFB5643F8}" srcOrd="0" destOrd="0" presId="urn:microsoft.com/office/officeart/2005/8/layout/cycle2"/>
    <dgm:cxn modelId="{24FBE4ED-8A00-4C58-846A-7923ED039EB7}" srcId="{B3B8CAA6-8E19-4DDF-B0FD-8C7EB5FCE475}" destId="{F64061C1-5236-41B5-9CAE-7AE39DC0A8F3}" srcOrd="4" destOrd="0" parTransId="{57BA7FAA-9D73-4648-A0C6-E8DBCB20069D}" sibTransId="{FA21BF49-2C12-4351-A2BB-0EFBC6291CEC}"/>
    <dgm:cxn modelId="{E0A27A27-61AB-42D3-932D-BDBA7BC86137}" srcId="{B3B8CAA6-8E19-4DDF-B0FD-8C7EB5FCE475}" destId="{2F3147AC-9955-4980-B908-3467B8292FFA}" srcOrd="3" destOrd="0" parTransId="{91DA4F91-E6F1-48F3-A99A-9A87A96538AC}" sibTransId="{90003ECD-490B-4A0A-BB50-13D4B8BC6CFB}"/>
    <dgm:cxn modelId="{9D74198C-F5F0-401D-9B1A-D73DE64172FE}" type="presOf" srcId="{42F2A197-D260-46AA-96AA-EF6772130797}" destId="{1E97B89C-9BE5-402B-9ACA-CFA14445173D}" srcOrd="1" destOrd="0" presId="urn:microsoft.com/office/officeart/2005/8/layout/cycle2"/>
    <dgm:cxn modelId="{36AC7A93-3EB0-4B1D-B2B7-0948BBE72B7D}" type="presOf" srcId="{F64061C1-5236-41B5-9CAE-7AE39DC0A8F3}" destId="{9C29F944-E6D4-4548-AB4B-EB100B2FA870}" srcOrd="0" destOrd="0" presId="urn:microsoft.com/office/officeart/2005/8/layout/cycle2"/>
    <dgm:cxn modelId="{7D323099-C710-41E0-9775-F407FC2416F3}" type="presOf" srcId="{1D4E7428-200A-4EA8-AE44-035AA90F7662}" destId="{53FF61F8-355B-458B-87DD-5F0C11F067C7}" srcOrd="0" destOrd="0" presId="urn:microsoft.com/office/officeart/2005/8/layout/cycle2"/>
    <dgm:cxn modelId="{A43D1C26-80C9-4AD4-82EF-688DF178EF85}" type="presOf" srcId="{9CD5EF18-0550-4AFF-947D-249CBFA95D0D}" destId="{D68FFF54-41F5-4FB3-810F-515720174FF6}" srcOrd="0" destOrd="0" presId="urn:microsoft.com/office/officeart/2005/8/layout/cycle2"/>
    <dgm:cxn modelId="{3D3420FB-9558-4430-8A0C-F7CEB192EEA7}" type="presOf" srcId="{2F3147AC-9955-4980-B908-3467B8292FFA}" destId="{84F3716D-947B-495C-96BF-6D55CF0E4919}" srcOrd="0" destOrd="0" presId="urn:microsoft.com/office/officeart/2005/8/layout/cycle2"/>
    <dgm:cxn modelId="{DD09F8F6-D17E-45A9-9433-6E2107B0C966}" type="presOf" srcId="{FA21BF49-2C12-4351-A2BB-0EFBC6291CEC}" destId="{9A82C42F-071F-4EF8-B110-B71721EB4560}" srcOrd="0" destOrd="0" presId="urn:microsoft.com/office/officeart/2005/8/layout/cycle2"/>
    <dgm:cxn modelId="{CA8EB927-FE5D-48A1-8106-BEF5D5BE7CBB}" srcId="{B3B8CAA6-8E19-4DDF-B0FD-8C7EB5FCE475}" destId="{9104BA4B-A2B7-4998-9580-AAC324141C6B}" srcOrd="0" destOrd="0" parTransId="{F50E73CA-ED29-45EB-87C4-53E9FA11F868}" sibTransId="{9CD5EF18-0550-4AFF-947D-249CBFA95D0D}"/>
    <dgm:cxn modelId="{78C1DFC9-2A26-4DC0-952D-E61527DBAAF9}" type="presOf" srcId="{9104BA4B-A2B7-4998-9580-AAC324141C6B}" destId="{BE8AAF1C-609C-42E1-809E-2046DF80B7FC}" srcOrd="0" destOrd="0" presId="urn:microsoft.com/office/officeart/2005/8/layout/cycle2"/>
    <dgm:cxn modelId="{AB00541D-D553-4FC3-898C-74143002C0D9}" type="presOf" srcId="{90003ECD-490B-4A0A-BB50-13D4B8BC6CFB}" destId="{0CD0AAEA-115E-48A8-9DA2-D461F6F7913B}" srcOrd="1" destOrd="0" presId="urn:microsoft.com/office/officeart/2005/8/layout/cycle2"/>
    <dgm:cxn modelId="{AE22C775-F688-4682-B5AF-2272BF8F29F9}" type="presParOf" srcId="{F7B5FD43-E3EC-4A43-9DAE-F597AACF525B}" destId="{BE8AAF1C-609C-42E1-809E-2046DF80B7FC}" srcOrd="0" destOrd="0" presId="urn:microsoft.com/office/officeart/2005/8/layout/cycle2"/>
    <dgm:cxn modelId="{A4952DC4-98F8-45F8-B163-21438984965F}" type="presParOf" srcId="{F7B5FD43-E3EC-4A43-9DAE-F597AACF525B}" destId="{D68FFF54-41F5-4FB3-810F-515720174FF6}" srcOrd="1" destOrd="0" presId="urn:microsoft.com/office/officeart/2005/8/layout/cycle2"/>
    <dgm:cxn modelId="{E0D18D3D-515B-4B3A-BC41-B918E5287A21}" type="presParOf" srcId="{D68FFF54-41F5-4FB3-810F-515720174FF6}" destId="{645D862A-1EF8-4233-B994-1B68EA82563D}" srcOrd="0" destOrd="0" presId="urn:microsoft.com/office/officeart/2005/8/layout/cycle2"/>
    <dgm:cxn modelId="{5FE0D875-B545-43E0-8C69-BBDA8C96D737}" type="presParOf" srcId="{F7B5FD43-E3EC-4A43-9DAE-F597AACF525B}" destId="{1CB4D1F1-B8C9-4246-84D4-BE02EFD54C24}" srcOrd="2" destOrd="0" presId="urn:microsoft.com/office/officeart/2005/8/layout/cycle2"/>
    <dgm:cxn modelId="{D6008B36-9F1D-4A11-8F34-2476EF37E2B7}" type="presParOf" srcId="{F7B5FD43-E3EC-4A43-9DAE-F597AACF525B}" destId="{E1803202-7835-4389-85F8-8ABB9B905AA6}" srcOrd="3" destOrd="0" presId="urn:microsoft.com/office/officeart/2005/8/layout/cycle2"/>
    <dgm:cxn modelId="{F7F92D13-2C80-4854-8B21-F68B39017679}" type="presParOf" srcId="{E1803202-7835-4389-85F8-8ABB9B905AA6}" destId="{287CA95C-7EC6-4ED9-95AC-1D57843DE613}" srcOrd="0" destOrd="0" presId="urn:microsoft.com/office/officeart/2005/8/layout/cycle2"/>
    <dgm:cxn modelId="{92E53128-11E0-4893-A01A-C98A02FF9F49}" type="presParOf" srcId="{F7B5FD43-E3EC-4A43-9DAE-F597AACF525B}" destId="{53FF61F8-355B-458B-87DD-5F0C11F067C7}" srcOrd="4" destOrd="0" presId="urn:microsoft.com/office/officeart/2005/8/layout/cycle2"/>
    <dgm:cxn modelId="{E1E08C74-DD20-4677-8BD1-61A3FB8C689A}" type="presParOf" srcId="{F7B5FD43-E3EC-4A43-9DAE-F597AACF525B}" destId="{03465166-134A-4555-8797-AAC4882FD8EA}" srcOrd="5" destOrd="0" presId="urn:microsoft.com/office/officeart/2005/8/layout/cycle2"/>
    <dgm:cxn modelId="{A9A77AEF-0DB1-48CF-B617-855F28F747AC}" type="presParOf" srcId="{03465166-134A-4555-8797-AAC4882FD8EA}" destId="{1E97B89C-9BE5-402B-9ACA-CFA14445173D}" srcOrd="0" destOrd="0" presId="urn:microsoft.com/office/officeart/2005/8/layout/cycle2"/>
    <dgm:cxn modelId="{8A1720DA-DD7F-4B9D-B1D9-306623410503}" type="presParOf" srcId="{F7B5FD43-E3EC-4A43-9DAE-F597AACF525B}" destId="{84F3716D-947B-495C-96BF-6D55CF0E4919}" srcOrd="6" destOrd="0" presId="urn:microsoft.com/office/officeart/2005/8/layout/cycle2"/>
    <dgm:cxn modelId="{BFA334AA-67C8-4825-8394-1F576D606E7B}" type="presParOf" srcId="{F7B5FD43-E3EC-4A43-9DAE-F597AACF525B}" destId="{B98D60F7-C1E6-458C-B0AD-803CFB5643F8}" srcOrd="7" destOrd="0" presId="urn:microsoft.com/office/officeart/2005/8/layout/cycle2"/>
    <dgm:cxn modelId="{537C1478-5A38-40EF-9F7B-EBCDBD2D0E7E}" type="presParOf" srcId="{B98D60F7-C1E6-458C-B0AD-803CFB5643F8}" destId="{0CD0AAEA-115E-48A8-9DA2-D461F6F7913B}" srcOrd="0" destOrd="0" presId="urn:microsoft.com/office/officeart/2005/8/layout/cycle2"/>
    <dgm:cxn modelId="{034D61ED-AE38-4B3E-AE27-4736C58CF511}" type="presParOf" srcId="{F7B5FD43-E3EC-4A43-9DAE-F597AACF525B}" destId="{9C29F944-E6D4-4548-AB4B-EB100B2FA870}" srcOrd="8" destOrd="0" presId="urn:microsoft.com/office/officeart/2005/8/layout/cycle2"/>
    <dgm:cxn modelId="{B2AFFD66-A77A-4B0C-9A1D-2BD4D0814EAB}" type="presParOf" srcId="{F7B5FD43-E3EC-4A43-9DAE-F597AACF525B}" destId="{9A82C42F-071F-4EF8-B110-B71721EB4560}" srcOrd="9" destOrd="0" presId="urn:microsoft.com/office/officeart/2005/8/layout/cycle2"/>
    <dgm:cxn modelId="{B09019B5-5236-4D46-98AE-109CD209C18B}" type="presParOf" srcId="{9A82C42F-071F-4EF8-B110-B71721EB4560}" destId="{180B4C5D-E550-4B4B-B1E2-BCC6D9A3A18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5C9323-FF5C-44EE-98C6-E92D200D4F11}" type="doc">
      <dgm:prSet loTypeId="urn:microsoft.com/office/officeart/2005/8/layout/arrow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40FE1B44-5289-4289-89AC-5EFC20C0B377}">
      <dgm:prSet phldrT="[Texto]"/>
      <dgm:spPr/>
      <dgm:t>
        <a:bodyPr/>
        <a:lstStyle/>
        <a:p>
          <a:r>
            <a:rPr lang="es-EC" dirty="0" smtClean="0"/>
            <a:t>Atención de Casos</a:t>
          </a:r>
          <a:endParaRPr lang="es-EC" dirty="0"/>
        </a:p>
      </dgm:t>
    </dgm:pt>
    <dgm:pt modelId="{B52B7B7E-E169-4C71-9225-9501079D74F8}" type="parTrans" cxnId="{B72D77FD-5653-4F32-B061-FC8D2853767C}">
      <dgm:prSet/>
      <dgm:spPr/>
      <dgm:t>
        <a:bodyPr/>
        <a:lstStyle/>
        <a:p>
          <a:endParaRPr lang="es-EC"/>
        </a:p>
      </dgm:t>
    </dgm:pt>
    <dgm:pt modelId="{BA5BEAA9-A36E-42C4-A412-A14599467714}" type="sibTrans" cxnId="{B72D77FD-5653-4F32-B061-FC8D2853767C}">
      <dgm:prSet/>
      <dgm:spPr/>
      <dgm:t>
        <a:bodyPr/>
        <a:lstStyle/>
        <a:p>
          <a:endParaRPr lang="es-EC"/>
        </a:p>
      </dgm:t>
    </dgm:pt>
    <dgm:pt modelId="{E30367EE-8CE4-4979-8ECF-6ADBA3A30330}">
      <dgm:prSet phldrT="[Texto]"/>
      <dgm:spPr/>
      <dgm:t>
        <a:bodyPr/>
        <a:lstStyle/>
        <a:p>
          <a:r>
            <a:rPr lang="es-EC" dirty="0" smtClean="0"/>
            <a:t>Manejo de Problemas</a:t>
          </a:r>
          <a:endParaRPr lang="es-EC" dirty="0"/>
        </a:p>
      </dgm:t>
    </dgm:pt>
    <dgm:pt modelId="{3781D822-FD86-4040-B683-E2C409E54E6F}" type="parTrans" cxnId="{0C9F328B-C656-46E6-80D3-9EA24E0E2462}">
      <dgm:prSet/>
      <dgm:spPr/>
      <dgm:t>
        <a:bodyPr/>
        <a:lstStyle/>
        <a:p>
          <a:endParaRPr lang="es-EC"/>
        </a:p>
      </dgm:t>
    </dgm:pt>
    <dgm:pt modelId="{E0CF0719-C819-44A0-9B07-10D48982FBA7}" type="sibTrans" cxnId="{0C9F328B-C656-46E6-80D3-9EA24E0E2462}">
      <dgm:prSet/>
      <dgm:spPr/>
      <dgm:t>
        <a:bodyPr/>
        <a:lstStyle/>
        <a:p>
          <a:endParaRPr lang="es-EC"/>
        </a:p>
      </dgm:t>
    </dgm:pt>
    <dgm:pt modelId="{DA1D9D56-B780-4F38-BF1F-67A3A241D83B}" type="pres">
      <dgm:prSet presAssocID="{F35C9323-FF5C-44EE-98C6-E92D200D4F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BDE2AB-DF34-4980-8466-1E6FC1988B85}" type="pres">
      <dgm:prSet presAssocID="{40FE1B44-5289-4289-89AC-5EFC20C0B377}" presName="arrow" presStyleLbl="node1" presStyleIdx="0" presStyleCnt="2" custScaleY="1000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D0732F-E78D-435E-B153-6564B7E4FDFC}" type="pres">
      <dgm:prSet presAssocID="{E30367EE-8CE4-4979-8ECF-6ADBA3A30330}" presName="arrow" presStyleLbl="node1" presStyleIdx="1" presStyleCnt="2" custScaleY="1000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2D77FD-5653-4F32-B061-FC8D2853767C}" srcId="{F35C9323-FF5C-44EE-98C6-E92D200D4F11}" destId="{40FE1B44-5289-4289-89AC-5EFC20C0B377}" srcOrd="0" destOrd="0" parTransId="{B52B7B7E-E169-4C71-9225-9501079D74F8}" sibTransId="{BA5BEAA9-A36E-42C4-A412-A14599467714}"/>
    <dgm:cxn modelId="{58B11B51-FBC9-45BD-A462-2D3FA310FCA7}" type="presOf" srcId="{E30367EE-8CE4-4979-8ECF-6ADBA3A30330}" destId="{6AD0732F-E78D-435E-B153-6564B7E4FDFC}" srcOrd="0" destOrd="0" presId="urn:microsoft.com/office/officeart/2005/8/layout/arrow5"/>
    <dgm:cxn modelId="{0C9F328B-C656-46E6-80D3-9EA24E0E2462}" srcId="{F35C9323-FF5C-44EE-98C6-E92D200D4F11}" destId="{E30367EE-8CE4-4979-8ECF-6ADBA3A30330}" srcOrd="1" destOrd="0" parTransId="{3781D822-FD86-4040-B683-E2C409E54E6F}" sibTransId="{E0CF0719-C819-44A0-9B07-10D48982FBA7}"/>
    <dgm:cxn modelId="{186F7750-A21F-45A1-8672-2CE7CBAC0BF5}" type="presOf" srcId="{40FE1B44-5289-4289-89AC-5EFC20C0B377}" destId="{4FBDE2AB-DF34-4980-8466-1E6FC1988B85}" srcOrd="0" destOrd="0" presId="urn:microsoft.com/office/officeart/2005/8/layout/arrow5"/>
    <dgm:cxn modelId="{ABD864C0-866F-4BCC-909D-8E858C861E90}" type="presOf" srcId="{F35C9323-FF5C-44EE-98C6-E92D200D4F11}" destId="{DA1D9D56-B780-4F38-BF1F-67A3A241D83B}" srcOrd="0" destOrd="0" presId="urn:microsoft.com/office/officeart/2005/8/layout/arrow5"/>
    <dgm:cxn modelId="{EF4DBC25-617A-41E7-9362-3E83AC95AE83}" type="presParOf" srcId="{DA1D9D56-B780-4F38-BF1F-67A3A241D83B}" destId="{4FBDE2AB-DF34-4980-8466-1E6FC1988B85}" srcOrd="0" destOrd="0" presId="urn:microsoft.com/office/officeart/2005/8/layout/arrow5"/>
    <dgm:cxn modelId="{D2F80137-5B05-47FB-B28B-E3E3761D1F97}" type="presParOf" srcId="{DA1D9D56-B780-4F38-BF1F-67A3A241D83B}" destId="{6AD0732F-E78D-435E-B153-6564B7E4FDF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673CEB-587D-4481-BD07-BD1D2C486EE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A6DE5A1-96F9-4B13-81DE-366C6D11988A}">
      <dgm:prSet phldrT="[Texto]" custT="1"/>
      <dgm:spPr/>
      <dgm:t>
        <a:bodyPr/>
        <a:lstStyle/>
        <a:p>
          <a:r>
            <a:rPr lang="es-EC" sz="2000" i="1" dirty="0" smtClean="0">
              <a:latin typeface="Calibri" pitchFamily="34" charset="0"/>
              <a:cs typeface="Calibri" pitchFamily="34" charset="0"/>
            </a:rPr>
            <a:t>Concepto</a:t>
          </a:r>
          <a:endParaRPr lang="es-EC" sz="2000" i="1" dirty="0">
            <a:latin typeface="Calibri" pitchFamily="34" charset="0"/>
            <a:cs typeface="Calibri" pitchFamily="34" charset="0"/>
          </a:endParaRPr>
        </a:p>
      </dgm:t>
    </dgm:pt>
    <dgm:pt modelId="{DD592975-F8EE-4FB3-9133-C568F57055A0}" type="parTrans" cxnId="{3D100A0B-C589-4771-AD17-07CC93D2C5C4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CD40C0C2-4566-4062-8F4F-5BDF61A5BB47}" type="sibTrans" cxnId="{3D100A0B-C589-4771-AD17-07CC93D2C5C4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7A4A0F61-06E2-4D5B-80AD-3E4F0B06E493}">
      <dgm:prSet phldrT="[Texto]" custT="1"/>
      <dgm:spPr/>
      <dgm:t>
        <a:bodyPr/>
        <a:lstStyle/>
        <a:p>
          <a:r>
            <a:rPr lang="es-ES" sz="1800" i="1" dirty="0" smtClean="0">
              <a:latin typeface="Calibri" pitchFamily="34" charset="0"/>
              <a:cs typeface="Calibri" pitchFamily="34" charset="0"/>
            </a:rPr>
            <a:t>Centro de Servicios es servir de punto de contacto entre los usuarios y la Gestión de Servicios TI. </a:t>
          </a:r>
          <a:endParaRPr lang="es-EC" sz="1800" i="1" dirty="0">
            <a:latin typeface="Calibri" pitchFamily="34" charset="0"/>
            <a:cs typeface="Calibri" pitchFamily="34" charset="0"/>
          </a:endParaRPr>
        </a:p>
      </dgm:t>
    </dgm:pt>
    <dgm:pt modelId="{3D2D8C48-10B7-40EB-9DB3-9F7100158255}" type="parTrans" cxnId="{136F208A-DB95-4B40-9158-D2868CD824E1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DCB6BD9F-2F58-48F0-81B6-C1E23586FD37}" type="sibTrans" cxnId="{136F208A-DB95-4B40-9158-D2868CD824E1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6C10644F-70A3-45E8-A014-02A5D5A0B255}">
      <dgm:prSet phldrT="[Texto]" custT="1"/>
      <dgm:spPr/>
      <dgm:t>
        <a:bodyPr/>
        <a:lstStyle/>
        <a:p>
          <a:r>
            <a:rPr lang="es-EC" sz="2000" i="1" dirty="0" smtClean="0">
              <a:latin typeface="Calibri" pitchFamily="34" charset="0"/>
              <a:cs typeface="Calibri" pitchFamily="34" charset="0"/>
            </a:rPr>
            <a:t>Procesos</a:t>
          </a:r>
          <a:endParaRPr lang="es-EC" sz="2000" i="1" dirty="0">
            <a:latin typeface="Calibri" pitchFamily="34" charset="0"/>
            <a:cs typeface="Calibri" pitchFamily="34" charset="0"/>
          </a:endParaRPr>
        </a:p>
      </dgm:t>
    </dgm:pt>
    <dgm:pt modelId="{2D24827C-0F8C-4FC3-B3AF-750CD0F93234}" type="parTrans" cxnId="{9CCC1EDA-9247-4D82-A537-702A09A27148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9E080F6F-10FB-4060-BF42-0C4D99D17C94}" type="sibTrans" cxnId="{9CCC1EDA-9247-4D82-A537-702A09A27148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E450FCC5-6A77-497B-9CFD-086808A4B104}">
      <dgm:prSet phldrT="[Texto]" custT="1"/>
      <dgm:spPr/>
      <dgm:t>
        <a:bodyPr/>
        <a:lstStyle/>
        <a:p>
          <a:r>
            <a:rPr lang="es-EC" sz="1600" i="1" dirty="0" smtClean="0">
              <a:latin typeface="Calibri" pitchFamily="34" charset="0"/>
              <a:cs typeface="Calibri" pitchFamily="34" charset="0"/>
            </a:rPr>
            <a:t>Gestión de problemas</a:t>
          </a:r>
          <a:endParaRPr lang="es-EC" sz="1600" i="1" dirty="0">
            <a:latin typeface="Calibri" pitchFamily="34" charset="0"/>
            <a:cs typeface="Calibri" pitchFamily="34" charset="0"/>
          </a:endParaRPr>
        </a:p>
      </dgm:t>
    </dgm:pt>
    <dgm:pt modelId="{6DDBE0F1-6EA6-4E3C-9F49-B3FE572856A4}" type="parTrans" cxnId="{F0B518CB-6208-4866-9077-0E20F802BCE6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950846CB-630D-4812-A53B-C4E6E460FE78}" type="sibTrans" cxnId="{F0B518CB-6208-4866-9077-0E20F802BCE6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749F14BC-8F4A-48BF-B167-20196B9EA56A}">
      <dgm:prSet phldrT="[Texto]" custT="1"/>
      <dgm:spPr/>
      <dgm:t>
        <a:bodyPr/>
        <a:lstStyle/>
        <a:p>
          <a:r>
            <a:rPr lang="es-EC" sz="2000" i="1" dirty="0" smtClean="0">
              <a:latin typeface="Calibri" pitchFamily="34" charset="0"/>
              <a:cs typeface="Calibri" pitchFamily="34" charset="0"/>
            </a:rPr>
            <a:t>Beneficios</a:t>
          </a:r>
          <a:endParaRPr lang="es-EC" sz="2000" i="1" dirty="0">
            <a:latin typeface="Calibri" pitchFamily="34" charset="0"/>
            <a:cs typeface="Calibri" pitchFamily="34" charset="0"/>
          </a:endParaRPr>
        </a:p>
      </dgm:t>
    </dgm:pt>
    <dgm:pt modelId="{9ED6F564-7AF4-4E1C-AC20-C6DBADF446C0}" type="parTrans" cxnId="{FF2078CB-724B-42B6-AADA-EA20443794D1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2CE461F5-A2AD-42CA-93E5-5F896394FF49}" type="sibTrans" cxnId="{FF2078CB-724B-42B6-AADA-EA20443794D1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4A9BE86E-C013-4927-9B80-DA4994C71536}">
      <dgm:prSet phldrT="[Texto]" custT="1"/>
      <dgm:spPr/>
      <dgm:t>
        <a:bodyPr/>
        <a:lstStyle/>
        <a:p>
          <a:r>
            <a:rPr lang="es-EC" sz="1600" i="1" dirty="0" smtClean="0">
              <a:latin typeface="Calibri" pitchFamily="34" charset="0"/>
              <a:cs typeface="Calibri" pitchFamily="34" charset="0"/>
            </a:rPr>
            <a:t>Centralización de procesos que mejoran la gestión de la información y la comunicación.</a:t>
          </a:r>
          <a:endParaRPr lang="es-EC" sz="1600" i="1" dirty="0">
            <a:latin typeface="Calibri" pitchFamily="34" charset="0"/>
            <a:cs typeface="Calibri" pitchFamily="34" charset="0"/>
          </a:endParaRPr>
        </a:p>
      </dgm:t>
    </dgm:pt>
    <dgm:pt modelId="{196B30B1-F55C-4A2B-981F-DF7EA384C9ED}" type="parTrans" cxnId="{A4922E44-7823-46F6-89EC-01EC64D38478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F341D064-5C92-4234-BD79-BCD4F6FB566C}" type="sibTrans" cxnId="{A4922E44-7823-46F6-89EC-01EC64D38478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E5FFFA53-3797-40B8-9D00-4555A0713D71}">
      <dgm:prSet phldrT="[Texto]" custT="1"/>
      <dgm:spPr/>
      <dgm:t>
        <a:bodyPr/>
        <a:lstStyle/>
        <a:p>
          <a:r>
            <a:rPr lang="es-EC" sz="1600" i="1" dirty="0" smtClean="0">
              <a:latin typeface="Calibri" pitchFamily="34" charset="0"/>
              <a:cs typeface="Calibri" pitchFamily="34" charset="0"/>
            </a:rPr>
            <a:t>Optimización de recursos</a:t>
          </a:r>
          <a:endParaRPr lang="es-EC" sz="1600" i="1" dirty="0">
            <a:latin typeface="Calibri" pitchFamily="34" charset="0"/>
            <a:cs typeface="Calibri" pitchFamily="34" charset="0"/>
          </a:endParaRPr>
        </a:p>
      </dgm:t>
    </dgm:pt>
    <dgm:pt modelId="{123BF2C2-CBA1-4A9D-8A85-2D4D260F80A7}" type="parTrans" cxnId="{576E292C-C42F-42F5-B536-81236C7DE1C5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3207E150-A2E2-47C2-80A0-E374B4B3A685}" type="sibTrans" cxnId="{576E292C-C42F-42F5-B536-81236C7DE1C5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2AB62706-095C-49B4-8ADA-A75F83D6E6DF}">
      <dgm:prSet phldrT="[Texto]" custT="1"/>
      <dgm:spPr/>
      <dgm:t>
        <a:bodyPr/>
        <a:lstStyle/>
        <a:p>
          <a:r>
            <a:rPr lang="es-EC" sz="1800" i="1" dirty="0" smtClean="0">
              <a:latin typeface="Calibri" pitchFamily="34" charset="0"/>
              <a:cs typeface="Calibri" pitchFamily="34" charset="0"/>
            </a:rPr>
            <a:t>Ejemplo: Cliente genera una incidencia</a:t>
          </a:r>
          <a:endParaRPr lang="es-EC" sz="1800" i="1" dirty="0">
            <a:latin typeface="Calibri" pitchFamily="34" charset="0"/>
            <a:cs typeface="Calibri" pitchFamily="34" charset="0"/>
          </a:endParaRPr>
        </a:p>
      </dgm:t>
    </dgm:pt>
    <dgm:pt modelId="{BDCAFF51-5A1A-4CA7-A56F-F90913B5871A}" type="parTrans" cxnId="{3B1DC897-8817-4B7B-9E83-372838DE7723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B472E08A-098C-479A-9B64-DB63E3415F03}" type="sibTrans" cxnId="{3B1DC897-8817-4B7B-9E83-372838DE7723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7EB87CCA-7CF8-4278-8B19-B6C28D589086}">
      <dgm:prSet phldrT="[Texto]" custT="1"/>
      <dgm:spPr/>
      <dgm:t>
        <a:bodyPr/>
        <a:lstStyle/>
        <a:p>
          <a:r>
            <a:rPr lang="es-EC" sz="1600" i="1" dirty="0" smtClean="0">
              <a:latin typeface="Calibri" pitchFamily="34" charset="0"/>
              <a:cs typeface="Calibri" pitchFamily="34" charset="0"/>
            </a:rPr>
            <a:t>Gestión de Incidentes</a:t>
          </a:r>
          <a:endParaRPr lang="es-EC" sz="1600" i="1" dirty="0">
            <a:latin typeface="Calibri" pitchFamily="34" charset="0"/>
            <a:cs typeface="Calibri" pitchFamily="34" charset="0"/>
          </a:endParaRPr>
        </a:p>
      </dgm:t>
    </dgm:pt>
    <dgm:pt modelId="{57A4FD63-BBE6-4C00-BC4A-F5110CAFC9A1}" type="parTrans" cxnId="{B149C267-2672-4D5F-8F41-0AD60B811044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19FA196D-240C-4BAC-BD00-04B9E7D30AEA}" type="sibTrans" cxnId="{B149C267-2672-4D5F-8F41-0AD60B811044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9644EB0F-B8F0-418A-B750-075648347F7D}">
      <dgm:prSet phldrT="[Texto]" custT="1"/>
      <dgm:spPr/>
      <dgm:t>
        <a:bodyPr/>
        <a:lstStyle/>
        <a:p>
          <a:r>
            <a:rPr lang="es-EC" sz="1600" i="1" dirty="0" smtClean="0">
              <a:latin typeface="Calibri" pitchFamily="34" charset="0"/>
              <a:cs typeface="Calibri" pitchFamily="34" charset="0"/>
            </a:rPr>
            <a:t>Gestión de peticiones</a:t>
          </a:r>
          <a:endParaRPr lang="es-EC" sz="1600" i="1" dirty="0">
            <a:latin typeface="Calibri" pitchFamily="34" charset="0"/>
            <a:cs typeface="Calibri" pitchFamily="34" charset="0"/>
          </a:endParaRPr>
        </a:p>
      </dgm:t>
    </dgm:pt>
    <dgm:pt modelId="{5FEF0B1C-64CC-4C91-B923-A900ACAF2C04}" type="parTrans" cxnId="{CEB63776-C384-4A64-86AB-D365E58DD05A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FAC64D35-AB82-48B4-8F16-E2811AAC1E6A}" type="sibTrans" cxnId="{CEB63776-C384-4A64-86AB-D365E58DD05A}">
      <dgm:prSet/>
      <dgm:spPr/>
      <dgm:t>
        <a:bodyPr/>
        <a:lstStyle/>
        <a:p>
          <a:endParaRPr lang="es-EC" sz="2400" i="1">
            <a:latin typeface="Calibri" pitchFamily="34" charset="0"/>
            <a:cs typeface="Calibri" pitchFamily="34" charset="0"/>
          </a:endParaRPr>
        </a:p>
      </dgm:t>
    </dgm:pt>
    <dgm:pt modelId="{0C3A6DC3-83A2-479E-A2E0-A36CC7D2843E}">
      <dgm:prSet phldrT="[Texto]" custT="1"/>
      <dgm:spPr/>
      <dgm:t>
        <a:bodyPr/>
        <a:lstStyle/>
        <a:p>
          <a:r>
            <a:rPr lang="es-EC" sz="1600" i="1" dirty="0" smtClean="0">
              <a:latin typeface="Calibri" pitchFamily="34" charset="0"/>
              <a:cs typeface="Calibri" pitchFamily="34" charset="0"/>
            </a:rPr>
            <a:t>Registro y Seguimiento de un requerimiento</a:t>
          </a:r>
          <a:endParaRPr lang="es-EC" sz="1600" i="1" dirty="0">
            <a:latin typeface="Calibri" pitchFamily="34" charset="0"/>
            <a:cs typeface="Calibri" pitchFamily="34" charset="0"/>
          </a:endParaRPr>
        </a:p>
      </dgm:t>
    </dgm:pt>
    <dgm:pt modelId="{4E3FC31B-8715-42FF-9D5C-15750F281E19}" type="parTrans" cxnId="{DBE7B99E-C5E8-474B-9C93-ADA666554E51}">
      <dgm:prSet/>
      <dgm:spPr/>
      <dgm:t>
        <a:bodyPr/>
        <a:lstStyle/>
        <a:p>
          <a:endParaRPr lang="es-EC" sz="2400"/>
        </a:p>
      </dgm:t>
    </dgm:pt>
    <dgm:pt modelId="{BB7C5D39-30F2-4F30-8814-AC325CC29333}" type="sibTrans" cxnId="{DBE7B99E-C5E8-474B-9C93-ADA666554E51}">
      <dgm:prSet/>
      <dgm:spPr/>
      <dgm:t>
        <a:bodyPr/>
        <a:lstStyle/>
        <a:p>
          <a:endParaRPr lang="es-EC" sz="2400"/>
        </a:p>
      </dgm:t>
    </dgm:pt>
    <dgm:pt modelId="{76625C93-EF4E-48B7-9628-46A3899675D1}" type="pres">
      <dgm:prSet presAssocID="{4D673CEB-587D-4481-BD07-BD1D2C486EE2}" presName="linearFlow" presStyleCnt="0">
        <dgm:presLayoutVars>
          <dgm:dir/>
          <dgm:animLvl val="lvl"/>
          <dgm:resizeHandles val="exact"/>
        </dgm:presLayoutVars>
      </dgm:prSet>
      <dgm:spPr/>
    </dgm:pt>
    <dgm:pt modelId="{A5E98075-479A-4543-A7CA-742714DEA1CE}" type="pres">
      <dgm:prSet presAssocID="{AA6DE5A1-96F9-4B13-81DE-366C6D11988A}" presName="composite" presStyleCnt="0"/>
      <dgm:spPr/>
    </dgm:pt>
    <dgm:pt modelId="{586E0F14-88D1-489A-AD63-98789A2B3522}" type="pres">
      <dgm:prSet presAssocID="{AA6DE5A1-96F9-4B13-81DE-366C6D11988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9749E14-A217-4F45-AB31-0057B60E4259}" type="pres">
      <dgm:prSet presAssocID="{AA6DE5A1-96F9-4B13-81DE-366C6D11988A}" presName="descendantText" presStyleLbl="alignAcc1" presStyleIdx="0" presStyleCnt="3" custLinFactNeighborX="1281" custLinFactNeighborY="-118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5E7FFF-EAFA-4317-AE88-206C335526E3}" type="pres">
      <dgm:prSet presAssocID="{CD40C0C2-4566-4062-8F4F-5BDF61A5BB47}" presName="sp" presStyleCnt="0"/>
      <dgm:spPr/>
    </dgm:pt>
    <dgm:pt modelId="{8EC39909-CC91-43C1-A34C-64FF8EE8318C}" type="pres">
      <dgm:prSet presAssocID="{6C10644F-70A3-45E8-A014-02A5D5A0B255}" presName="composite" presStyleCnt="0"/>
      <dgm:spPr/>
    </dgm:pt>
    <dgm:pt modelId="{D1FE8989-05C0-4DEC-956F-F4BA9D7199F6}" type="pres">
      <dgm:prSet presAssocID="{6C10644F-70A3-45E8-A014-02A5D5A0B25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DD69B0D-03F8-41C6-968A-F77665C3A3E6}" type="pres">
      <dgm:prSet presAssocID="{6C10644F-70A3-45E8-A014-02A5D5A0B2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2B591B-BD61-442D-9882-EC71063E4F7E}" type="pres">
      <dgm:prSet presAssocID="{9E080F6F-10FB-4060-BF42-0C4D99D17C94}" presName="sp" presStyleCnt="0"/>
      <dgm:spPr/>
    </dgm:pt>
    <dgm:pt modelId="{E464DEDC-F83C-4239-B0F2-1F0549E2FAE5}" type="pres">
      <dgm:prSet presAssocID="{749F14BC-8F4A-48BF-B167-20196B9EA56A}" presName="composite" presStyleCnt="0"/>
      <dgm:spPr/>
    </dgm:pt>
    <dgm:pt modelId="{B1422CF3-D11B-4DD4-B0D6-00D4464E6520}" type="pres">
      <dgm:prSet presAssocID="{749F14BC-8F4A-48BF-B167-20196B9EA56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3FA3867-5BDB-48EA-8DF3-FD988A2D73AC}" type="pres">
      <dgm:prSet presAssocID="{749F14BC-8F4A-48BF-B167-20196B9EA56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0CB776-B86F-4325-9485-FD09E9517881}" type="presOf" srcId="{6C10644F-70A3-45E8-A014-02A5D5A0B255}" destId="{D1FE8989-05C0-4DEC-956F-F4BA9D7199F6}" srcOrd="0" destOrd="0" presId="urn:microsoft.com/office/officeart/2005/8/layout/chevron2"/>
    <dgm:cxn modelId="{B920375A-EA65-43B4-994F-7E39CC3FDB5E}" type="presOf" srcId="{2AB62706-095C-49B4-8ADA-A75F83D6E6DF}" destId="{89749E14-A217-4F45-AB31-0057B60E4259}" srcOrd="0" destOrd="1" presId="urn:microsoft.com/office/officeart/2005/8/layout/chevron2"/>
    <dgm:cxn modelId="{F0B518CB-6208-4866-9077-0E20F802BCE6}" srcId="{6C10644F-70A3-45E8-A014-02A5D5A0B255}" destId="{E450FCC5-6A77-497B-9CFD-086808A4B104}" srcOrd="0" destOrd="0" parTransId="{6DDBE0F1-6EA6-4E3C-9F49-B3FE572856A4}" sibTransId="{950846CB-630D-4812-A53B-C4E6E460FE78}"/>
    <dgm:cxn modelId="{D0500EA5-D6AE-493F-9E95-E502DC4046E8}" type="presOf" srcId="{AA6DE5A1-96F9-4B13-81DE-366C6D11988A}" destId="{586E0F14-88D1-489A-AD63-98789A2B3522}" srcOrd="0" destOrd="0" presId="urn:microsoft.com/office/officeart/2005/8/layout/chevron2"/>
    <dgm:cxn modelId="{576E292C-C42F-42F5-B536-81236C7DE1C5}" srcId="{749F14BC-8F4A-48BF-B167-20196B9EA56A}" destId="{E5FFFA53-3797-40B8-9D00-4555A0713D71}" srcOrd="1" destOrd="0" parTransId="{123BF2C2-CBA1-4A9D-8A85-2D4D260F80A7}" sibTransId="{3207E150-A2E2-47C2-80A0-E374B4B3A685}"/>
    <dgm:cxn modelId="{FF2078CB-724B-42B6-AADA-EA20443794D1}" srcId="{4D673CEB-587D-4481-BD07-BD1D2C486EE2}" destId="{749F14BC-8F4A-48BF-B167-20196B9EA56A}" srcOrd="2" destOrd="0" parTransId="{9ED6F564-7AF4-4E1C-AC20-C6DBADF446C0}" sibTransId="{2CE461F5-A2AD-42CA-93E5-5F896394FF49}"/>
    <dgm:cxn modelId="{286EAA44-6E4D-4CEE-BA46-425A647AB7F8}" type="presOf" srcId="{E5FFFA53-3797-40B8-9D00-4555A0713D71}" destId="{13FA3867-5BDB-48EA-8DF3-FD988A2D73AC}" srcOrd="0" destOrd="1" presId="urn:microsoft.com/office/officeart/2005/8/layout/chevron2"/>
    <dgm:cxn modelId="{9CCC1EDA-9247-4D82-A537-702A09A27148}" srcId="{4D673CEB-587D-4481-BD07-BD1D2C486EE2}" destId="{6C10644F-70A3-45E8-A014-02A5D5A0B255}" srcOrd="1" destOrd="0" parTransId="{2D24827C-0F8C-4FC3-B3AF-750CD0F93234}" sibTransId="{9E080F6F-10FB-4060-BF42-0C4D99D17C94}"/>
    <dgm:cxn modelId="{28D0CB3F-DE33-48EA-8F0D-86CCB6A79FCD}" type="presOf" srcId="{7A4A0F61-06E2-4D5B-80AD-3E4F0B06E493}" destId="{89749E14-A217-4F45-AB31-0057B60E4259}" srcOrd="0" destOrd="0" presId="urn:microsoft.com/office/officeart/2005/8/layout/chevron2"/>
    <dgm:cxn modelId="{B93FE087-ECDD-4085-9FFF-7C8AE2837D8B}" type="presOf" srcId="{9644EB0F-B8F0-418A-B750-075648347F7D}" destId="{6DD69B0D-03F8-41C6-968A-F77665C3A3E6}" srcOrd="0" destOrd="2" presId="urn:microsoft.com/office/officeart/2005/8/layout/chevron2"/>
    <dgm:cxn modelId="{136F208A-DB95-4B40-9158-D2868CD824E1}" srcId="{AA6DE5A1-96F9-4B13-81DE-366C6D11988A}" destId="{7A4A0F61-06E2-4D5B-80AD-3E4F0B06E493}" srcOrd="0" destOrd="0" parTransId="{3D2D8C48-10B7-40EB-9DB3-9F7100158255}" sibTransId="{DCB6BD9F-2F58-48F0-81B6-C1E23586FD37}"/>
    <dgm:cxn modelId="{34082AEE-577E-47FF-8A16-53C0B6BAFA59}" type="presOf" srcId="{749F14BC-8F4A-48BF-B167-20196B9EA56A}" destId="{B1422CF3-D11B-4DD4-B0D6-00D4464E6520}" srcOrd="0" destOrd="0" presId="urn:microsoft.com/office/officeart/2005/8/layout/chevron2"/>
    <dgm:cxn modelId="{B149C267-2672-4D5F-8F41-0AD60B811044}" srcId="{6C10644F-70A3-45E8-A014-02A5D5A0B255}" destId="{7EB87CCA-7CF8-4278-8B19-B6C28D589086}" srcOrd="1" destOrd="0" parTransId="{57A4FD63-BBE6-4C00-BC4A-F5110CAFC9A1}" sibTransId="{19FA196D-240C-4BAC-BD00-04B9E7D30AEA}"/>
    <dgm:cxn modelId="{737F22C3-F6D5-44F3-83EF-BF100A200C5C}" type="presOf" srcId="{7EB87CCA-7CF8-4278-8B19-B6C28D589086}" destId="{6DD69B0D-03F8-41C6-968A-F77665C3A3E6}" srcOrd="0" destOrd="1" presId="urn:microsoft.com/office/officeart/2005/8/layout/chevron2"/>
    <dgm:cxn modelId="{3B1DC897-8817-4B7B-9E83-372838DE7723}" srcId="{AA6DE5A1-96F9-4B13-81DE-366C6D11988A}" destId="{2AB62706-095C-49B4-8ADA-A75F83D6E6DF}" srcOrd="1" destOrd="0" parTransId="{BDCAFF51-5A1A-4CA7-A56F-F90913B5871A}" sibTransId="{B472E08A-098C-479A-9B64-DB63E3415F03}"/>
    <dgm:cxn modelId="{3D100A0B-C589-4771-AD17-07CC93D2C5C4}" srcId="{4D673CEB-587D-4481-BD07-BD1D2C486EE2}" destId="{AA6DE5A1-96F9-4B13-81DE-366C6D11988A}" srcOrd="0" destOrd="0" parTransId="{DD592975-F8EE-4FB3-9133-C568F57055A0}" sibTransId="{CD40C0C2-4566-4062-8F4F-5BDF61A5BB47}"/>
    <dgm:cxn modelId="{7E535A3A-63A8-4848-A0AD-3B3B9E11B751}" type="presOf" srcId="{E450FCC5-6A77-497B-9CFD-086808A4B104}" destId="{6DD69B0D-03F8-41C6-968A-F77665C3A3E6}" srcOrd="0" destOrd="0" presId="urn:microsoft.com/office/officeart/2005/8/layout/chevron2"/>
    <dgm:cxn modelId="{54835B71-88EF-4E94-B100-498EB7A25E47}" type="presOf" srcId="{4A9BE86E-C013-4927-9B80-DA4994C71536}" destId="{13FA3867-5BDB-48EA-8DF3-FD988A2D73AC}" srcOrd="0" destOrd="0" presId="urn:microsoft.com/office/officeart/2005/8/layout/chevron2"/>
    <dgm:cxn modelId="{85473A98-2702-4A37-84EC-6CA9369A9BC2}" type="presOf" srcId="{4D673CEB-587D-4481-BD07-BD1D2C486EE2}" destId="{76625C93-EF4E-48B7-9628-46A3899675D1}" srcOrd="0" destOrd="0" presId="urn:microsoft.com/office/officeart/2005/8/layout/chevron2"/>
    <dgm:cxn modelId="{DBE7B99E-C5E8-474B-9C93-ADA666554E51}" srcId="{749F14BC-8F4A-48BF-B167-20196B9EA56A}" destId="{0C3A6DC3-83A2-479E-A2E0-A36CC7D2843E}" srcOrd="2" destOrd="0" parTransId="{4E3FC31B-8715-42FF-9D5C-15750F281E19}" sibTransId="{BB7C5D39-30F2-4F30-8814-AC325CC29333}"/>
    <dgm:cxn modelId="{CEB63776-C384-4A64-86AB-D365E58DD05A}" srcId="{6C10644F-70A3-45E8-A014-02A5D5A0B255}" destId="{9644EB0F-B8F0-418A-B750-075648347F7D}" srcOrd="2" destOrd="0" parTransId="{5FEF0B1C-64CC-4C91-B923-A900ACAF2C04}" sibTransId="{FAC64D35-AB82-48B4-8F16-E2811AAC1E6A}"/>
    <dgm:cxn modelId="{A4922E44-7823-46F6-89EC-01EC64D38478}" srcId="{749F14BC-8F4A-48BF-B167-20196B9EA56A}" destId="{4A9BE86E-C013-4927-9B80-DA4994C71536}" srcOrd="0" destOrd="0" parTransId="{196B30B1-F55C-4A2B-981F-DF7EA384C9ED}" sibTransId="{F341D064-5C92-4234-BD79-BCD4F6FB566C}"/>
    <dgm:cxn modelId="{308AABF0-F034-4A09-AA18-C6459314585A}" type="presOf" srcId="{0C3A6DC3-83A2-479E-A2E0-A36CC7D2843E}" destId="{13FA3867-5BDB-48EA-8DF3-FD988A2D73AC}" srcOrd="0" destOrd="2" presId="urn:microsoft.com/office/officeart/2005/8/layout/chevron2"/>
    <dgm:cxn modelId="{2B41A81C-DD9A-44B9-9F20-8EA39E380755}" type="presParOf" srcId="{76625C93-EF4E-48B7-9628-46A3899675D1}" destId="{A5E98075-479A-4543-A7CA-742714DEA1CE}" srcOrd="0" destOrd="0" presId="urn:microsoft.com/office/officeart/2005/8/layout/chevron2"/>
    <dgm:cxn modelId="{D403655C-0F16-42CB-A695-EFF256D5D5DD}" type="presParOf" srcId="{A5E98075-479A-4543-A7CA-742714DEA1CE}" destId="{586E0F14-88D1-489A-AD63-98789A2B3522}" srcOrd="0" destOrd="0" presId="urn:microsoft.com/office/officeart/2005/8/layout/chevron2"/>
    <dgm:cxn modelId="{4C319A5A-0FB4-4098-B449-6B6251A7D35B}" type="presParOf" srcId="{A5E98075-479A-4543-A7CA-742714DEA1CE}" destId="{89749E14-A217-4F45-AB31-0057B60E4259}" srcOrd="1" destOrd="0" presId="urn:microsoft.com/office/officeart/2005/8/layout/chevron2"/>
    <dgm:cxn modelId="{D50A84AB-F9EC-4EE2-94A2-003CDF576189}" type="presParOf" srcId="{76625C93-EF4E-48B7-9628-46A3899675D1}" destId="{D55E7FFF-EAFA-4317-AE88-206C335526E3}" srcOrd="1" destOrd="0" presId="urn:microsoft.com/office/officeart/2005/8/layout/chevron2"/>
    <dgm:cxn modelId="{B378C3DA-B465-4008-AD82-72C81E27A49F}" type="presParOf" srcId="{76625C93-EF4E-48B7-9628-46A3899675D1}" destId="{8EC39909-CC91-43C1-A34C-64FF8EE8318C}" srcOrd="2" destOrd="0" presId="urn:microsoft.com/office/officeart/2005/8/layout/chevron2"/>
    <dgm:cxn modelId="{3B457A63-B4CF-4177-82CE-AACD01B43D96}" type="presParOf" srcId="{8EC39909-CC91-43C1-A34C-64FF8EE8318C}" destId="{D1FE8989-05C0-4DEC-956F-F4BA9D7199F6}" srcOrd="0" destOrd="0" presId="urn:microsoft.com/office/officeart/2005/8/layout/chevron2"/>
    <dgm:cxn modelId="{BD4F797B-1489-4291-8B9B-13D4C38DA971}" type="presParOf" srcId="{8EC39909-CC91-43C1-A34C-64FF8EE8318C}" destId="{6DD69B0D-03F8-41C6-968A-F77665C3A3E6}" srcOrd="1" destOrd="0" presId="urn:microsoft.com/office/officeart/2005/8/layout/chevron2"/>
    <dgm:cxn modelId="{5850EF0F-F683-47B8-B971-7393DCE0ACF3}" type="presParOf" srcId="{76625C93-EF4E-48B7-9628-46A3899675D1}" destId="{DC2B591B-BD61-442D-9882-EC71063E4F7E}" srcOrd="3" destOrd="0" presId="urn:microsoft.com/office/officeart/2005/8/layout/chevron2"/>
    <dgm:cxn modelId="{1F38C9C5-273C-43E3-A3F1-BB395AC38A0D}" type="presParOf" srcId="{76625C93-EF4E-48B7-9628-46A3899675D1}" destId="{E464DEDC-F83C-4239-B0F2-1F0549E2FAE5}" srcOrd="4" destOrd="0" presId="urn:microsoft.com/office/officeart/2005/8/layout/chevron2"/>
    <dgm:cxn modelId="{3ACE4FB5-5F81-4847-8100-CA17688ADD2E}" type="presParOf" srcId="{E464DEDC-F83C-4239-B0F2-1F0549E2FAE5}" destId="{B1422CF3-D11B-4DD4-B0D6-00D4464E6520}" srcOrd="0" destOrd="0" presId="urn:microsoft.com/office/officeart/2005/8/layout/chevron2"/>
    <dgm:cxn modelId="{249F4ECA-9869-47ED-9C30-D2DCF097F470}" type="presParOf" srcId="{E464DEDC-F83C-4239-B0F2-1F0549E2FAE5}" destId="{13FA3867-5BDB-48EA-8DF3-FD988A2D73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71FF2B-A78A-4DC1-870E-839DDF7FDC2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192BE69-AE61-417D-A7D4-1DAF7D3EDD52}">
      <dgm:prSet phldrT="[Texto]"/>
      <dgm:spPr/>
      <dgm:t>
        <a:bodyPr/>
        <a:lstStyle/>
        <a:p>
          <a:r>
            <a:rPr lang="es-EC" dirty="0" smtClean="0"/>
            <a:t>2. PROCESO ACTUAL</a:t>
          </a:r>
          <a:endParaRPr lang="es-EC" dirty="0"/>
        </a:p>
      </dgm:t>
    </dgm:pt>
    <dgm:pt modelId="{B4EED873-6169-4FE1-B87E-55529F5F45BE}" type="parTrans" cxnId="{4F2BF007-5DED-42D7-9BA4-300A56763C71}">
      <dgm:prSet/>
      <dgm:spPr/>
      <dgm:t>
        <a:bodyPr/>
        <a:lstStyle/>
        <a:p>
          <a:endParaRPr lang="es-EC"/>
        </a:p>
      </dgm:t>
    </dgm:pt>
    <dgm:pt modelId="{13974BD4-9527-4BEE-BD16-C91CDFD1CB26}" type="sibTrans" cxnId="{4F2BF007-5DED-42D7-9BA4-300A56763C7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43876CC-3D81-4974-A9E0-14034B6A1C2D}">
      <dgm:prSet phldrT="[Texto]"/>
      <dgm:spPr/>
      <dgm:t>
        <a:bodyPr/>
        <a:lstStyle/>
        <a:p>
          <a:r>
            <a:rPr lang="es-EC" dirty="0" smtClean="0"/>
            <a:t>3.FUNCIÓN ACTUAL DE LOS PROCESOS INVOLUCRADOS EN EL SERVICE DESK</a:t>
          </a:r>
          <a:endParaRPr lang="es-EC" dirty="0"/>
        </a:p>
      </dgm:t>
    </dgm:pt>
    <dgm:pt modelId="{E4F212F8-782E-4496-BE0F-0D3787DCEFD0}" type="parTrans" cxnId="{397CCDB5-AC3D-430D-A438-3BE92538AEF7}">
      <dgm:prSet/>
      <dgm:spPr/>
      <dgm:t>
        <a:bodyPr/>
        <a:lstStyle/>
        <a:p>
          <a:endParaRPr lang="es-EC"/>
        </a:p>
      </dgm:t>
    </dgm:pt>
    <dgm:pt modelId="{3F612305-FA35-44F6-A3D9-C6858E89A4A7}" type="sibTrans" cxnId="{397CCDB5-AC3D-430D-A438-3BE92538AEF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2DE0957-42D8-4E0A-9453-FB75957111AA}">
      <dgm:prSet phldrT="[Texto]"/>
      <dgm:spPr/>
      <dgm:t>
        <a:bodyPr/>
        <a:lstStyle/>
        <a:p>
          <a:r>
            <a:rPr lang="es-EC" dirty="0" smtClean="0"/>
            <a:t>1. SITUACIÓN ACTUAL DEL SERVICE DESK</a:t>
          </a:r>
          <a:endParaRPr lang="es-EC" dirty="0"/>
        </a:p>
      </dgm:t>
    </dgm:pt>
    <dgm:pt modelId="{49A31EF3-21C1-4B1E-A9E9-28EDB1886D9F}" type="parTrans" cxnId="{41572DE7-0064-4392-80C3-754FF3BFF6FE}">
      <dgm:prSet/>
      <dgm:spPr/>
      <dgm:t>
        <a:bodyPr/>
        <a:lstStyle/>
        <a:p>
          <a:endParaRPr lang="es-EC"/>
        </a:p>
      </dgm:t>
    </dgm:pt>
    <dgm:pt modelId="{AB9869BF-5E2A-4A4F-9BED-0B4EEF290B35}" type="sibTrans" cxnId="{41572DE7-0064-4392-80C3-754FF3BFF6F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AB7A6F8-0CA8-40AF-83E8-49779E176EB3}" type="pres">
      <dgm:prSet presAssocID="{1771FF2B-A78A-4DC1-870E-839DDF7FDC20}" presName="Name0" presStyleCnt="0">
        <dgm:presLayoutVars>
          <dgm:chMax val="21"/>
          <dgm:chPref val="21"/>
        </dgm:presLayoutVars>
      </dgm:prSet>
      <dgm:spPr/>
    </dgm:pt>
    <dgm:pt modelId="{ABA2FA03-8232-4B78-956D-9E322621B25F}" type="pres">
      <dgm:prSet presAssocID="{D192BE69-AE61-417D-A7D4-1DAF7D3EDD52}" presName="text1" presStyleCnt="0"/>
      <dgm:spPr/>
    </dgm:pt>
    <dgm:pt modelId="{53A12ED6-F2C8-46C8-9BCC-93D436F3D08E}" type="pres">
      <dgm:prSet presAssocID="{D192BE69-AE61-417D-A7D4-1DAF7D3EDD5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DEB8E7-0D57-4F84-A7BF-4623F4699A27}" type="pres">
      <dgm:prSet presAssocID="{D192BE69-AE61-417D-A7D4-1DAF7D3EDD52}" presName="textaccent1" presStyleCnt="0"/>
      <dgm:spPr/>
    </dgm:pt>
    <dgm:pt modelId="{7D7B944C-F8BC-45AD-9B37-C643C0EB49B1}" type="pres">
      <dgm:prSet presAssocID="{D192BE69-AE61-417D-A7D4-1DAF7D3EDD52}" presName="accentRepeatNode" presStyleLbl="solidAlignAcc1" presStyleIdx="0" presStyleCnt="6"/>
      <dgm:spPr/>
    </dgm:pt>
    <dgm:pt modelId="{9A07767B-6FD0-4409-B10F-F8FA95C85945}" type="pres">
      <dgm:prSet presAssocID="{13974BD4-9527-4BEE-BD16-C91CDFD1CB26}" presName="image1" presStyleCnt="0"/>
      <dgm:spPr/>
    </dgm:pt>
    <dgm:pt modelId="{925A51D7-D71C-416A-B24D-682537B9691B}" type="pres">
      <dgm:prSet presAssocID="{13974BD4-9527-4BEE-BD16-C91CDFD1CB26}" presName="imageRepeatNode" presStyleLbl="alignAcc1" presStyleIdx="0" presStyleCnt="3"/>
      <dgm:spPr>
        <a:prstGeom prst="hexagon">
          <a:avLst/>
        </a:prstGeom>
      </dgm:spPr>
    </dgm:pt>
    <dgm:pt modelId="{81F0BC1F-1059-4AE2-BEDB-D8636A6B93FD}" type="pres">
      <dgm:prSet presAssocID="{13974BD4-9527-4BEE-BD16-C91CDFD1CB26}" presName="imageaccent1" presStyleCnt="0"/>
      <dgm:spPr/>
    </dgm:pt>
    <dgm:pt modelId="{F8D9DFDA-8CB4-44C1-AA20-CA6ED73BC683}" type="pres">
      <dgm:prSet presAssocID="{13974BD4-9527-4BEE-BD16-C91CDFD1CB26}" presName="accentRepeatNode" presStyleLbl="solidAlignAcc1" presStyleIdx="1" presStyleCnt="6"/>
      <dgm:spPr/>
    </dgm:pt>
    <dgm:pt modelId="{C4F52A76-2D4E-4CC1-B89F-8E46574E485A}" type="pres">
      <dgm:prSet presAssocID="{E43876CC-3D81-4974-A9E0-14034B6A1C2D}" presName="text2" presStyleCnt="0"/>
      <dgm:spPr/>
    </dgm:pt>
    <dgm:pt modelId="{4C5DA887-6701-4FB5-8B5A-8C3FF9C52E82}" type="pres">
      <dgm:prSet presAssocID="{E43876CC-3D81-4974-A9E0-14034B6A1C2D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2443BD-FABD-4068-916B-4B4AE5809D63}" type="pres">
      <dgm:prSet presAssocID="{E43876CC-3D81-4974-A9E0-14034B6A1C2D}" presName="textaccent2" presStyleCnt="0"/>
      <dgm:spPr/>
    </dgm:pt>
    <dgm:pt modelId="{B397FF54-57FA-454A-94E3-E629740CC952}" type="pres">
      <dgm:prSet presAssocID="{E43876CC-3D81-4974-A9E0-14034B6A1C2D}" presName="accentRepeatNode" presStyleLbl="solidAlignAcc1" presStyleIdx="2" presStyleCnt="6"/>
      <dgm:spPr/>
    </dgm:pt>
    <dgm:pt modelId="{00A9A8C4-9BDD-45D0-A6AF-0DBBE0116885}" type="pres">
      <dgm:prSet presAssocID="{3F612305-FA35-44F6-A3D9-C6858E89A4A7}" presName="image2" presStyleCnt="0"/>
      <dgm:spPr/>
    </dgm:pt>
    <dgm:pt modelId="{55311A4A-4AE2-4C05-9200-5491611BBB7B}" type="pres">
      <dgm:prSet presAssocID="{3F612305-FA35-44F6-A3D9-C6858E89A4A7}" presName="imageRepeatNode" presStyleLbl="alignAcc1" presStyleIdx="1" presStyleCnt="3"/>
      <dgm:spPr/>
    </dgm:pt>
    <dgm:pt modelId="{1B244D1F-5BC1-4622-909B-2393EF429003}" type="pres">
      <dgm:prSet presAssocID="{3F612305-FA35-44F6-A3D9-C6858E89A4A7}" presName="imageaccent2" presStyleCnt="0"/>
      <dgm:spPr/>
    </dgm:pt>
    <dgm:pt modelId="{45C4CA75-0113-4380-8BC3-3E355076CCA0}" type="pres">
      <dgm:prSet presAssocID="{3F612305-FA35-44F6-A3D9-C6858E89A4A7}" presName="accentRepeatNode" presStyleLbl="solidAlignAcc1" presStyleIdx="3" presStyleCnt="6"/>
      <dgm:spPr/>
    </dgm:pt>
    <dgm:pt modelId="{65DD960D-A26B-4ED6-B2AF-74DF3A352949}" type="pres">
      <dgm:prSet presAssocID="{22DE0957-42D8-4E0A-9453-FB75957111AA}" presName="text3" presStyleCnt="0"/>
      <dgm:spPr/>
    </dgm:pt>
    <dgm:pt modelId="{2C84D33A-BF1E-4C26-9472-694BF5BEC4E9}" type="pres">
      <dgm:prSet presAssocID="{22DE0957-42D8-4E0A-9453-FB75957111A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0BD073-CD96-459D-AD4E-57FB685F3695}" type="pres">
      <dgm:prSet presAssocID="{22DE0957-42D8-4E0A-9453-FB75957111AA}" presName="textaccent3" presStyleCnt="0"/>
      <dgm:spPr/>
    </dgm:pt>
    <dgm:pt modelId="{E9B6F14D-16D6-4458-886C-217F8753CBDA}" type="pres">
      <dgm:prSet presAssocID="{22DE0957-42D8-4E0A-9453-FB75957111AA}" presName="accentRepeatNode" presStyleLbl="solidAlignAcc1" presStyleIdx="4" presStyleCnt="6"/>
      <dgm:spPr/>
    </dgm:pt>
    <dgm:pt modelId="{6430512D-CF4D-4E96-B017-6AC388168963}" type="pres">
      <dgm:prSet presAssocID="{AB9869BF-5E2A-4A4F-9BED-0B4EEF290B35}" presName="image3" presStyleCnt="0"/>
      <dgm:spPr/>
    </dgm:pt>
    <dgm:pt modelId="{85868027-3B32-40BD-8242-4CA35FDA69E7}" type="pres">
      <dgm:prSet presAssocID="{AB9869BF-5E2A-4A4F-9BED-0B4EEF290B35}" presName="imageRepeatNode" presStyleLbl="alignAcc1" presStyleIdx="2" presStyleCnt="3"/>
      <dgm:spPr/>
    </dgm:pt>
    <dgm:pt modelId="{2A079AC6-6230-46EB-943D-16AEDBE4265B}" type="pres">
      <dgm:prSet presAssocID="{AB9869BF-5E2A-4A4F-9BED-0B4EEF290B35}" presName="imageaccent3" presStyleCnt="0"/>
      <dgm:spPr/>
    </dgm:pt>
    <dgm:pt modelId="{AD8CB292-13A9-48F8-A7C9-5B65548F8853}" type="pres">
      <dgm:prSet presAssocID="{AB9869BF-5E2A-4A4F-9BED-0B4EEF290B35}" presName="accentRepeatNode" presStyleLbl="solidAlignAcc1" presStyleIdx="5" presStyleCnt="6"/>
      <dgm:spPr/>
    </dgm:pt>
  </dgm:ptLst>
  <dgm:cxnLst>
    <dgm:cxn modelId="{2ADBA9E4-1A21-40C4-8BFA-51356FC57C89}" type="presOf" srcId="{E43876CC-3D81-4974-A9E0-14034B6A1C2D}" destId="{4C5DA887-6701-4FB5-8B5A-8C3FF9C52E82}" srcOrd="0" destOrd="0" presId="urn:microsoft.com/office/officeart/2008/layout/HexagonCluster"/>
    <dgm:cxn modelId="{AA3C641F-B992-46B6-91A0-4BD0B0AB0C4D}" type="presOf" srcId="{D192BE69-AE61-417D-A7D4-1DAF7D3EDD52}" destId="{53A12ED6-F2C8-46C8-9BCC-93D436F3D08E}" srcOrd="0" destOrd="0" presId="urn:microsoft.com/office/officeart/2008/layout/HexagonCluster"/>
    <dgm:cxn modelId="{BB9750EC-3822-4AFB-8373-F30EAE943CEA}" type="presOf" srcId="{1771FF2B-A78A-4DC1-870E-839DDF7FDC20}" destId="{FAB7A6F8-0CA8-40AF-83E8-49779E176EB3}" srcOrd="0" destOrd="0" presId="urn:microsoft.com/office/officeart/2008/layout/HexagonCluster"/>
    <dgm:cxn modelId="{41572DE7-0064-4392-80C3-754FF3BFF6FE}" srcId="{1771FF2B-A78A-4DC1-870E-839DDF7FDC20}" destId="{22DE0957-42D8-4E0A-9453-FB75957111AA}" srcOrd="2" destOrd="0" parTransId="{49A31EF3-21C1-4B1E-A9E9-28EDB1886D9F}" sibTransId="{AB9869BF-5E2A-4A4F-9BED-0B4EEF290B35}"/>
    <dgm:cxn modelId="{4F2BF007-5DED-42D7-9BA4-300A56763C71}" srcId="{1771FF2B-A78A-4DC1-870E-839DDF7FDC20}" destId="{D192BE69-AE61-417D-A7D4-1DAF7D3EDD52}" srcOrd="0" destOrd="0" parTransId="{B4EED873-6169-4FE1-B87E-55529F5F45BE}" sibTransId="{13974BD4-9527-4BEE-BD16-C91CDFD1CB26}"/>
    <dgm:cxn modelId="{397CCDB5-AC3D-430D-A438-3BE92538AEF7}" srcId="{1771FF2B-A78A-4DC1-870E-839DDF7FDC20}" destId="{E43876CC-3D81-4974-A9E0-14034B6A1C2D}" srcOrd="1" destOrd="0" parTransId="{E4F212F8-782E-4496-BE0F-0D3787DCEFD0}" sibTransId="{3F612305-FA35-44F6-A3D9-C6858E89A4A7}"/>
    <dgm:cxn modelId="{A3CB78A0-6F2F-4D52-B0D0-E3402B1398EC}" type="presOf" srcId="{3F612305-FA35-44F6-A3D9-C6858E89A4A7}" destId="{55311A4A-4AE2-4C05-9200-5491611BBB7B}" srcOrd="0" destOrd="0" presId="urn:microsoft.com/office/officeart/2008/layout/HexagonCluster"/>
    <dgm:cxn modelId="{E1A81528-FC01-4608-88BE-DC9D3625B22A}" type="presOf" srcId="{AB9869BF-5E2A-4A4F-9BED-0B4EEF290B35}" destId="{85868027-3B32-40BD-8242-4CA35FDA69E7}" srcOrd="0" destOrd="0" presId="urn:microsoft.com/office/officeart/2008/layout/HexagonCluster"/>
    <dgm:cxn modelId="{93D25BCE-D31B-4E75-8461-B1D1340E15D9}" type="presOf" srcId="{13974BD4-9527-4BEE-BD16-C91CDFD1CB26}" destId="{925A51D7-D71C-416A-B24D-682537B9691B}" srcOrd="0" destOrd="0" presId="urn:microsoft.com/office/officeart/2008/layout/HexagonCluster"/>
    <dgm:cxn modelId="{32C14DFE-61C7-42F8-9C06-979A19892494}" type="presOf" srcId="{22DE0957-42D8-4E0A-9453-FB75957111AA}" destId="{2C84D33A-BF1E-4C26-9472-694BF5BEC4E9}" srcOrd="0" destOrd="0" presId="urn:microsoft.com/office/officeart/2008/layout/HexagonCluster"/>
    <dgm:cxn modelId="{2A5BE146-ABDA-4A25-9FD1-916486A2BB34}" type="presParOf" srcId="{FAB7A6F8-0CA8-40AF-83E8-49779E176EB3}" destId="{ABA2FA03-8232-4B78-956D-9E322621B25F}" srcOrd="0" destOrd="0" presId="urn:microsoft.com/office/officeart/2008/layout/HexagonCluster"/>
    <dgm:cxn modelId="{C7250A47-A72E-4473-B9DA-1A110E980E7C}" type="presParOf" srcId="{ABA2FA03-8232-4B78-956D-9E322621B25F}" destId="{53A12ED6-F2C8-46C8-9BCC-93D436F3D08E}" srcOrd="0" destOrd="0" presId="urn:microsoft.com/office/officeart/2008/layout/HexagonCluster"/>
    <dgm:cxn modelId="{E5544C99-B15E-4F54-88D5-C8ABFE7B8555}" type="presParOf" srcId="{FAB7A6F8-0CA8-40AF-83E8-49779E176EB3}" destId="{A0DEB8E7-0D57-4F84-A7BF-4623F4699A27}" srcOrd="1" destOrd="0" presId="urn:microsoft.com/office/officeart/2008/layout/HexagonCluster"/>
    <dgm:cxn modelId="{CE4CFF72-02B3-478D-9C9D-91095D49CC3B}" type="presParOf" srcId="{A0DEB8E7-0D57-4F84-A7BF-4623F4699A27}" destId="{7D7B944C-F8BC-45AD-9B37-C643C0EB49B1}" srcOrd="0" destOrd="0" presId="urn:microsoft.com/office/officeart/2008/layout/HexagonCluster"/>
    <dgm:cxn modelId="{96198E5A-0892-4DAE-8262-39ED415FC780}" type="presParOf" srcId="{FAB7A6F8-0CA8-40AF-83E8-49779E176EB3}" destId="{9A07767B-6FD0-4409-B10F-F8FA95C85945}" srcOrd="2" destOrd="0" presId="urn:microsoft.com/office/officeart/2008/layout/HexagonCluster"/>
    <dgm:cxn modelId="{A7376604-1B6F-4D01-93CE-3D762FE03284}" type="presParOf" srcId="{9A07767B-6FD0-4409-B10F-F8FA95C85945}" destId="{925A51D7-D71C-416A-B24D-682537B9691B}" srcOrd="0" destOrd="0" presId="urn:microsoft.com/office/officeart/2008/layout/HexagonCluster"/>
    <dgm:cxn modelId="{A5EE2052-A637-4DD0-B878-1EC7D1D9EFBF}" type="presParOf" srcId="{FAB7A6F8-0CA8-40AF-83E8-49779E176EB3}" destId="{81F0BC1F-1059-4AE2-BEDB-D8636A6B93FD}" srcOrd="3" destOrd="0" presId="urn:microsoft.com/office/officeart/2008/layout/HexagonCluster"/>
    <dgm:cxn modelId="{F22ABCB4-8CA5-4BDC-9808-19FDE34FE02D}" type="presParOf" srcId="{81F0BC1F-1059-4AE2-BEDB-D8636A6B93FD}" destId="{F8D9DFDA-8CB4-44C1-AA20-CA6ED73BC683}" srcOrd="0" destOrd="0" presId="urn:microsoft.com/office/officeart/2008/layout/HexagonCluster"/>
    <dgm:cxn modelId="{9ED31FBD-F70C-49DE-BF66-2AFF026F6D8E}" type="presParOf" srcId="{FAB7A6F8-0CA8-40AF-83E8-49779E176EB3}" destId="{C4F52A76-2D4E-4CC1-B89F-8E46574E485A}" srcOrd="4" destOrd="0" presId="urn:microsoft.com/office/officeart/2008/layout/HexagonCluster"/>
    <dgm:cxn modelId="{BEADC0FB-18C1-4660-8F1C-7E131E9932A5}" type="presParOf" srcId="{C4F52A76-2D4E-4CC1-B89F-8E46574E485A}" destId="{4C5DA887-6701-4FB5-8B5A-8C3FF9C52E82}" srcOrd="0" destOrd="0" presId="urn:microsoft.com/office/officeart/2008/layout/HexagonCluster"/>
    <dgm:cxn modelId="{E2CD3490-33CC-4673-8E6D-3BA818CC46E8}" type="presParOf" srcId="{FAB7A6F8-0CA8-40AF-83E8-49779E176EB3}" destId="{372443BD-FABD-4068-916B-4B4AE5809D63}" srcOrd="5" destOrd="0" presId="urn:microsoft.com/office/officeart/2008/layout/HexagonCluster"/>
    <dgm:cxn modelId="{37FEE1EB-3A95-4032-B5F7-C8953EE0977E}" type="presParOf" srcId="{372443BD-FABD-4068-916B-4B4AE5809D63}" destId="{B397FF54-57FA-454A-94E3-E629740CC952}" srcOrd="0" destOrd="0" presId="urn:microsoft.com/office/officeart/2008/layout/HexagonCluster"/>
    <dgm:cxn modelId="{40585F98-9467-45AF-A623-D05E02AF0C1F}" type="presParOf" srcId="{FAB7A6F8-0CA8-40AF-83E8-49779E176EB3}" destId="{00A9A8C4-9BDD-45D0-A6AF-0DBBE0116885}" srcOrd="6" destOrd="0" presId="urn:microsoft.com/office/officeart/2008/layout/HexagonCluster"/>
    <dgm:cxn modelId="{42194C1F-1822-4675-BF5D-C888C3444546}" type="presParOf" srcId="{00A9A8C4-9BDD-45D0-A6AF-0DBBE0116885}" destId="{55311A4A-4AE2-4C05-9200-5491611BBB7B}" srcOrd="0" destOrd="0" presId="urn:microsoft.com/office/officeart/2008/layout/HexagonCluster"/>
    <dgm:cxn modelId="{773E2F01-7A1D-420D-847B-EC00EF4213B1}" type="presParOf" srcId="{FAB7A6F8-0CA8-40AF-83E8-49779E176EB3}" destId="{1B244D1F-5BC1-4622-909B-2393EF429003}" srcOrd="7" destOrd="0" presId="urn:microsoft.com/office/officeart/2008/layout/HexagonCluster"/>
    <dgm:cxn modelId="{31EBCA60-E5AD-4EC9-A92E-DFE868ADA91D}" type="presParOf" srcId="{1B244D1F-5BC1-4622-909B-2393EF429003}" destId="{45C4CA75-0113-4380-8BC3-3E355076CCA0}" srcOrd="0" destOrd="0" presId="urn:microsoft.com/office/officeart/2008/layout/HexagonCluster"/>
    <dgm:cxn modelId="{E02FF440-167A-4436-8A2F-9FCE18F70E59}" type="presParOf" srcId="{FAB7A6F8-0CA8-40AF-83E8-49779E176EB3}" destId="{65DD960D-A26B-4ED6-B2AF-74DF3A352949}" srcOrd="8" destOrd="0" presId="urn:microsoft.com/office/officeart/2008/layout/HexagonCluster"/>
    <dgm:cxn modelId="{B533F4F8-7767-4C02-9DDD-D2FA3D124C8A}" type="presParOf" srcId="{65DD960D-A26B-4ED6-B2AF-74DF3A352949}" destId="{2C84D33A-BF1E-4C26-9472-694BF5BEC4E9}" srcOrd="0" destOrd="0" presId="urn:microsoft.com/office/officeart/2008/layout/HexagonCluster"/>
    <dgm:cxn modelId="{DF8F3826-2842-4AED-9DB3-900D9BEF3495}" type="presParOf" srcId="{FAB7A6F8-0CA8-40AF-83E8-49779E176EB3}" destId="{DE0BD073-CD96-459D-AD4E-57FB685F3695}" srcOrd="9" destOrd="0" presId="urn:microsoft.com/office/officeart/2008/layout/HexagonCluster"/>
    <dgm:cxn modelId="{07ACFF92-C029-42F9-92E6-58D81E374CF9}" type="presParOf" srcId="{DE0BD073-CD96-459D-AD4E-57FB685F3695}" destId="{E9B6F14D-16D6-4458-886C-217F8753CBDA}" srcOrd="0" destOrd="0" presId="urn:microsoft.com/office/officeart/2008/layout/HexagonCluster"/>
    <dgm:cxn modelId="{DD700C6A-A9CF-45F8-9B73-4CA553BA03ED}" type="presParOf" srcId="{FAB7A6F8-0CA8-40AF-83E8-49779E176EB3}" destId="{6430512D-CF4D-4E96-B017-6AC388168963}" srcOrd="10" destOrd="0" presId="urn:microsoft.com/office/officeart/2008/layout/HexagonCluster"/>
    <dgm:cxn modelId="{DFEFE893-1CBE-471C-B125-7F882FD55030}" type="presParOf" srcId="{6430512D-CF4D-4E96-B017-6AC388168963}" destId="{85868027-3B32-40BD-8242-4CA35FDA69E7}" srcOrd="0" destOrd="0" presId="urn:microsoft.com/office/officeart/2008/layout/HexagonCluster"/>
    <dgm:cxn modelId="{16512795-7E72-4973-A1DF-229BC1314FD3}" type="presParOf" srcId="{FAB7A6F8-0CA8-40AF-83E8-49779E176EB3}" destId="{2A079AC6-6230-46EB-943D-16AEDBE4265B}" srcOrd="11" destOrd="0" presId="urn:microsoft.com/office/officeart/2008/layout/HexagonCluster"/>
    <dgm:cxn modelId="{A214EB6F-B9C6-4FBB-8A4F-3366592D1E90}" type="presParOf" srcId="{2A079AC6-6230-46EB-943D-16AEDBE4265B}" destId="{AD8CB292-13A9-48F8-A7C9-5B65548F885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A41AF6-1035-4331-AC6A-7BC5F00641A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840D776-AFB7-4895-AD00-BBA7DA5D0FAE}">
      <dgm:prSet phldrT="[Texto]"/>
      <dgm:spPr/>
      <dgm:t>
        <a:bodyPr/>
        <a:lstStyle/>
        <a:p>
          <a:r>
            <a:rPr lang="es-EC" dirty="0" smtClean="0"/>
            <a:t>4. FORMAS DEL SERVICE DESK</a:t>
          </a:r>
          <a:endParaRPr lang="es-EC" dirty="0"/>
        </a:p>
      </dgm:t>
    </dgm:pt>
    <dgm:pt modelId="{273ECBD4-2B9D-457C-8A86-5B6EA2D7FFE6}" type="parTrans" cxnId="{A93B7EA5-DEB1-4080-BEED-97E332768A94}">
      <dgm:prSet/>
      <dgm:spPr/>
      <dgm:t>
        <a:bodyPr/>
        <a:lstStyle/>
        <a:p>
          <a:endParaRPr lang="es-EC"/>
        </a:p>
      </dgm:t>
    </dgm:pt>
    <dgm:pt modelId="{FF6B0939-1523-40A6-A005-0B6DE067C8DA}" type="sibTrans" cxnId="{A93B7EA5-DEB1-4080-BEED-97E332768A94}">
      <dgm:prSet/>
      <dgm:spPr/>
      <dgm:t>
        <a:bodyPr/>
        <a:lstStyle/>
        <a:p>
          <a:endParaRPr lang="es-EC"/>
        </a:p>
      </dgm:t>
    </dgm:pt>
    <dgm:pt modelId="{41FCCF98-D4ED-43AF-8E4E-C7EA6B2E574A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CENTRALIZADO</a:t>
          </a:r>
          <a:endParaRPr lang="es-EC" dirty="0"/>
        </a:p>
      </dgm:t>
    </dgm:pt>
    <dgm:pt modelId="{AF1D114C-7A70-45C4-B62D-B811E7B8D7CC}" type="parTrans" cxnId="{7092B31B-7B3F-43CD-B566-05FAA0450964}">
      <dgm:prSet/>
      <dgm:spPr/>
      <dgm:t>
        <a:bodyPr/>
        <a:lstStyle/>
        <a:p>
          <a:endParaRPr lang="es-EC"/>
        </a:p>
      </dgm:t>
    </dgm:pt>
    <dgm:pt modelId="{38F7BF98-F1A9-47FA-82A4-7F4CCF8C6009}" type="sibTrans" cxnId="{7092B31B-7B3F-43CD-B566-05FAA0450964}">
      <dgm:prSet/>
      <dgm:spPr/>
      <dgm:t>
        <a:bodyPr/>
        <a:lstStyle/>
        <a:p>
          <a:endParaRPr lang="es-EC"/>
        </a:p>
      </dgm:t>
    </dgm:pt>
    <dgm:pt modelId="{06F6456E-4CAD-4259-92D9-D6458DD04773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VIRTUAL</a:t>
          </a:r>
          <a:endParaRPr lang="es-EC" dirty="0"/>
        </a:p>
      </dgm:t>
    </dgm:pt>
    <dgm:pt modelId="{EF04DE13-9BE0-4468-A71B-8068FF5E533D}" type="parTrans" cxnId="{B61EE9E5-9C79-4256-812C-76617FC9B1AC}">
      <dgm:prSet/>
      <dgm:spPr/>
      <dgm:t>
        <a:bodyPr/>
        <a:lstStyle/>
        <a:p>
          <a:endParaRPr lang="es-EC"/>
        </a:p>
      </dgm:t>
    </dgm:pt>
    <dgm:pt modelId="{444B00BE-5C35-4D26-8C75-DFC100CA2E6C}" type="sibTrans" cxnId="{B61EE9E5-9C79-4256-812C-76617FC9B1AC}">
      <dgm:prSet/>
      <dgm:spPr/>
      <dgm:t>
        <a:bodyPr/>
        <a:lstStyle/>
        <a:p>
          <a:endParaRPr lang="es-EC"/>
        </a:p>
      </dgm:t>
    </dgm:pt>
    <dgm:pt modelId="{028AEDA6-C30F-406B-9FD3-A4A53E2EBB9A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DISTRIBUIDO</a:t>
          </a:r>
          <a:endParaRPr lang="es-EC" dirty="0"/>
        </a:p>
      </dgm:t>
    </dgm:pt>
    <dgm:pt modelId="{BDB4502E-9F27-44B2-9407-444D2B68E534}" type="parTrans" cxnId="{9AA9C16D-6BC9-47A2-BAD1-45D2F7022626}">
      <dgm:prSet/>
      <dgm:spPr/>
      <dgm:t>
        <a:bodyPr/>
        <a:lstStyle/>
        <a:p>
          <a:endParaRPr lang="es-EC"/>
        </a:p>
      </dgm:t>
    </dgm:pt>
    <dgm:pt modelId="{6F13B004-1F4A-478F-A04E-6621D6CD0259}" type="sibTrans" cxnId="{9AA9C16D-6BC9-47A2-BAD1-45D2F7022626}">
      <dgm:prSet/>
      <dgm:spPr/>
      <dgm:t>
        <a:bodyPr/>
        <a:lstStyle/>
        <a:p>
          <a:endParaRPr lang="es-EC"/>
        </a:p>
      </dgm:t>
    </dgm:pt>
    <dgm:pt modelId="{0799DE61-485A-4EAC-9CAD-7B1902E91BD9}" type="pres">
      <dgm:prSet presAssocID="{E2A41AF6-1035-4331-AC6A-7BC5F00641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F361BEC-FF57-443B-929A-3CAE303F6A2B}" type="pres">
      <dgm:prSet presAssocID="{5840D776-AFB7-4895-AD00-BBA7DA5D0FAE}" presName="singleCycle" presStyleCnt="0"/>
      <dgm:spPr/>
    </dgm:pt>
    <dgm:pt modelId="{F53688C1-1791-497B-8571-834029FED2EC}" type="pres">
      <dgm:prSet presAssocID="{5840D776-AFB7-4895-AD00-BBA7DA5D0FAE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6AE36787-3D95-4D5A-BFE1-D4398E9E038A}" type="pres">
      <dgm:prSet presAssocID="{AF1D114C-7A70-45C4-B62D-B811E7B8D7CC}" presName="Name56" presStyleLbl="parChTrans1D2" presStyleIdx="0" presStyleCnt="3"/>
      <dgm:spPr/>
    </dgm:pt>
    <dgm:pt modelId="{46B6FE8B-810B-4B9D-89BA-AF0156E32595}" type="pres">
      <dgm:prSet presAssocID="{41FCCF98-D4ED-43AF-8E4E-C7EA6B2E574A}" presName="text0" presStyleLbl="node1" presStyleIdx="1" presStyleCnt="4">
        <dgm:presLayoutVars>
          <dgm:bulletEnabled val="1"/>
        </dgm:presLayoutVars>
      </dgm:prSet>
      <dgm:spPr/>
    </dgm:pt>
    <dgm:pt modelId="{10151D6A-C79A-40FD-9D04-C37FC3245626}" type="pres">
      <dgm:prSet presAssocID="{EF04DE13-9BE0-4468-A71B-8068FF5E533D}" presName="Name56" presStyleLbl="parChTrans1D2" presStyleIdx="1" presStyleCnt="3"/>
      <dgm:spPr/>
    </dgm:pt>
    <dgm:pt modelId="{59B18660-0D70-41A6-8C23-48502F79FB23}" type="pres">
      <dgm:prSet presAssocID="{06F6456E-4CAD-4259-92D9-D6458DD04773}" presName="text0" presStyleLbl="node1" presStyleIdx="2" presStyleCnt="4">
        <dgm:presLayoutVars>
          <dgm:bulletEnabled val="1"/>
        </dgm:presLayoutVars>
      </dgm:prSet>
      <dgm:spPr/>
    </dgm:pt>
    <dgm:pt modelId="{80E6CABE-0202-43AC-8E73-B2A968CAA8AF}" type="pres">
      <dgm:prSet presAssocID="{BDB4502E-9F27-44B2-9407-444D2B68E534}" presName="Name56" presStyleLbl="parChTrans1D2" presStyleIdx="2" presStyleCnt="3"/>
      <dgm:spPr/>
    </dgm:pt>
    <dgm:pt modelId="{F36C7831-C5A4-43B3-9D86-B313974BF5AF}" type="pres">
      <dgm:prSet presAssocID="{028AEDA6-C30F-406B-9FD3-A4A53E2EBB9A}" presName="text0" presStyleLbl="node1" presStyleIdx="3" presStyleCnt="4">
        <dgm:presLayoutVars>
          <dgm:bulletEnabled val="1"/>
        </dgm:presLayoutVars>
      </dgm:prSet>
      <dgm:spPr/>
    </dgm:pt>
  </dgm:ptLst>
  <dgm:cxnLst>
    <dgm:cxn modelId="{A8604E54-2A13-48C3-A0DC-4892D841C01C}" type="presOf" srcId="{BDB4502E-9F27-44B2-9407-444D2B68E534}" destId="{80E6CABE-0202-43AC-8E73-B2A968CAA8AF}" srcOrd="0" destOrd="0" presId="urn:microsoft.com/office/officeart/2008/layout/RadialCluster"/>
    <dgm:cxn modelId="{A93B7EA5-DEB1-4080-BEED-97E332768A94}" srcId="{E2A41AF6-1035-4331-AC6A-7BC5F00641AF}" destId="{5840D776-AFB7-4895-AD00-BBA7DA5D0FAE}" srcOrd="0" destOrd="0" parTransId="{273ECBD4-2B9D-457C-8A86-5B6EA2D7FFE6}" sibTransId="{FF6B0939-1523-40A6-A005-0B6DE067C8DA}"/>
    <dgm:cxn modelId="{7092B31B-7B3F-43CD-B566-05FAA0450964}" srcId="{5840D776-AFB7-4895-AD00-BBA7DA5D0FAE}" destId="{41FCCF98-D4ED-43AF-8E4E-C7EA6B2E574A}" srcOrd="0" destOrd="0" parTransId="{AF1D114C-7A70-45C4-B62D-B811E7B8D7CC}" sibTransId="{38F7BF98-F1A9-47FA-82A4-7F4CCF8C6009}"/>
    <dgm:cxn modelId="{B61EE9E5-9C79-4256-812C-76617FC9B1AC}" srcId="{5840D776-AFB7-4895-AD00-BBA7DA5D0FAE}" destId="{06F6456E-4CAD-4259-92D9-D6458DD04773}" srcOrd="1" destOrd="0" parTransId="{EF04DE13-9BE0-4468-A71B-8068FF5E533D}" sibTransId="{444B00BE-5C35-4D26-8C75-DFC100CA2E6C}"/>
    <dgm:cxn modelId="{B022932B-0CC5-4E3C-8759-F110F029370A}" type="presOf" srcId="{028AEDA6-C30F-406B-9FD3-A4A53E2EBB9A}" destId="{F36C7831-C5A4-43B3-9D86-B313974BF5AF}" srcOrd="0" destOrd="0" presId="urn:microsoft.com/office/officeart/2008/layout/RadialCluster"/>
    <dgm:cxn modelId="{9AA9C16D-6BC9-47A2-BAD1-45D2F7022626}" srcId="{5840D776-AFB7-4895-AD00-BBA7DA5D0FAE}" destId="{028AEDA6-C30F-406B-9FD3-A4A53E2EBB9A}" srcOrd="2" destOrd="0" parTransId="{BDB4502E-9F27-44B2-9407-444D2B68E534}" sibTransId="{6F13B004-1F4A-478F-A04E-6621D6CD0259}"/>
    <dgm:cxn modelId="{A5D16F35-B11A-4666-8559-48DC24D5571B}" type="presOf" srcId="{AF1D114C-7A70-45C4-B62D-B811E7B8D7CC}" destId="{6AE36787-3D95-4D5A-BFE1-D4398E9E038A}" srcOrd="0" destOrd="0" presId="urn:microsoft.com/office/officeart/2008/layout/RadialCluster"/>
    <dgm:cxn modelId="{D794BACB-0477-40B7-806D-E51277527B97}" type="presOf" srcId="{E2A41AF6-1035-4331-AC6A-7BC5F00641AF}" destId="{0799DE61-485A-4EAC-9CAD-7B1902E91BD9}" srcOrd="0" destOrd="0" presId="urn:microsoft.com/office/officeart/2008/layout/RadialCluster"/>
    <dgm:cxn modelId="{A0F816F1-9D5F-4191-ABBD-37C6C5073793}" type="presOf" srcId="{EF04DE13-9BE0-4468-A71B-8068FF5E533D}" destId="{10151D6A-C79A-40FD-9D04-C37FC3245626}" srcOrd="0" destOrd="0" presId="urn:microsoft.com/office/officeart/2008/layout/RadialCluster"/>
    <dgm:cxn modelId="{3B8B1DB9-21D0-492F-B687-B29DB907F1FC}" type="presOf" srcId="{41FCCF98-D4ED-43AF-8E4E-C7EA6B2E574A}" destId="{46B6FE8B-810B-4B9D-89BA-AF0156E32595}" srcOrd="0" destOrd="0" presId="urn:microsoft.com/office/officeart/2008/layout/RadialCluster"/>
    <dgm:cxn modelId="{4FA0F98E-F4FA-4A22-B348-01C4CF59D0CE}" type="presOf" srcId="{06F6456E-4CAD-4259-92D9-D6458DD04773}" destId="{59B18660-0D70-41A6-8C23-48502F79FB23}" srcOrd="0" destOrd="0" presId="urn:microsoft.com/office/officeart/2008/layout/RadialCluster"/>
    <dgm:cxn modelId="{EA69A6E9-4007-45C9-BBBD-080910BFF027}" type="presOf" srcId="{5840D776-AFB7-4895-AD00-BBA7DA5D0FAE}" destId="{F53688C1-1791-497B-8571-834029FED2EC}" srcOrd="0" destOrd="0" presId="urn:microsoft.com/office/officeart/2008/layout/RadialCluster"/>
    <dgm:cxn modelId="{85D9975B-3CA3-48DC-B30F-E85C0FCB6E60}" type="presParOf" srcId="{0799DE61-485A-4EAC-9CAD-7B1902E91BD9}" destId="{CF361BEC-FF57-443B-929A-3CAE303F6A2B}" srcOrd="0" destOrd="0" presId="urn:microsoft.com/office/officeart/2008/layout/RadialCluster"/>
    <dgm:cxn modelId="{5C67EE3A-7737-4959-A7FE-2B8870656A10}" type="presParOf" srcId="{CF361BEC-FF57-443B-929A-3CAE303F6A2B}" destId="{F53688C1-1791-497B-8571-834029FED2EC}" srcOrd="0" destOrd="0" presId="urn:microsoft.com/office/officeart/2008/layout/RadialCluster"/>
    <dgm:cxn modelId="{B1F700DC-0C18-4595-BCEB-849726A70AAA}" type="presParOf" srcId="{CF361BEC-FF57-443B-929A-3CAE303F6A2B}" destId="{6AE36787-3D95-4D5A-BFE1-D4398E9E038A}" srcOrd="1" destOrd="0" presId="urn:microsoft.com/office/officeart/2008/layout/RadialCluster"/>
    <dgm:cxn modelId="{C79F2819-213B-4BE6-82D1-12BA3980078C}" type="presParOf" srcId="{CF361BEC-FF57-443B-929A-3CAE303F6A2B}" destId="{46B6FE8B-810B-4B9D-89BA-AF0156E32595}" srcOrd="2" destOrd="0" presId="urn:microsoft.com/office/officeart/2008/layout/RadialCluster"/>
    <dgm:cxn modelId="{CC035D8D-DF88-46B2-9786-422E748B95CD}" type="presParOf" srcId="{CF361BEC-FF57-443B-929A-3CAE303F6A2B}" destId="{10151D6A-C79A-40FD-9D04-C37FC3245626}" srcOrd="3" destOrd="0" presId="urn:microsoft.com/office/officeart/2008/layout/RadialCluster"/>
    <dgm:cxn modelId="{99331DBA-EA9A-40BD-8AE3-1AFA56C61F20}" type="presParOf" srcId="{CF361BEC-FF57-443B-929A-3CAE303F6A2B}" destId="{59B18660-0D70-41A6-8C23-48502F79FB23}" srcOrd="4" destOrd="0" presId="urn:microsoft.com/office/officeart/2008/layout/RadialCluster"/>
    <dgm:cxn modelId="{EEE4251E-EDE6-49D9-A278-D1F0EA159D6F}" type="presParOf" srcId="{CF361BEC-FF57-443B-929A-3CAE303F6A2B}" destId="{80E6CABE-0202-43AC-8E73-B2A968CAA8AF}" srcOrd="5" destOrd="0" presId="urn:microsoft.com/office/officeart/2008/layout/RadialCluster"/>
    <dgm:cxn modelId="{9D10DEB4-3363-4DEB-85E8-A66FD03A22E7}" type="presParOf" srcId="{CF361BEC-FF57-443B-929A-3CAE303F6A2B}" destId="{F36C7831-C5A4-43B3-9D86-B313974BF5A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A4154-0BAF-4059-A357-928213958C61}">
      <dsp:nvSpPr>
        <dsp:cNvPr id="0" name=""/>
        <dsp:cNvSpPr/>
      </dsp:nvSpPr>
      <dsp:spPr>
        <a:xfrm>
          <a:off x="1874" y="0"/>
          <a:ext cx="1124653" cy="1320998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F6D00-CFDE-4E96-9FDF-B1894E16E6E1}">
      <dsp:nvSpPr>
        <dsp:cNvPr id="0" name=""/>
        <dsp:cNvSpPr/>
      </dsp:nvSpPr>
      <dsp:spPr>
        <a:xfrm>
          <a:off x="1160267" y="0"/>
          <a:ext cx="1908502" cy="132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Relevamiento</a:t>
          </a:r>
          <a:endParaRPr lang="es-ES" sz="2000" kern="1200" dirty="0"/>
        </a:p>
      </dsp:txBody>
      <dsp:txXfrm>
        <a:off x="1160267" y="0"/>
        <a:ext cx="1908502" cy="1320998"/>
      </dsp:txXfrm>
    </dsp:sp>
    <dsp:sp modelId="{38A6A09F-B2E9-4DFC-86E5-879D78882034}">
      <dsp:nvSpPr>
        <dsp:cNvPr id="0" name=""/>
        <dsp:cNvSpPr/>
      </dsp:nvSpPr>
      <dsp:spPr>
        <a:xfrm>
          <a:off x="339270" y="1431081"/>
          <a:ext cx="1124653" cy="1320998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2974B-32F0-4072-9BC6-B38405CB504A}">
      <dsp:nvSpPr>
        <dsp:cNvPr id="0" name=""/>
        <dsp:cNvSpPr/>
      </dsp:nvSpPr>
      <dsp:spPr>
        <a:xfrm>
          <a:off x="1497663" y="1431081"/>
          <a:ext cx="1908502" cy="132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Propuesta</a:t>
          </a:r>
          <a:endParaRPr lang="es-ES" sz="2000" kern="1200" dirty="0"/>
        </a:p>
      </dsp:txBody>
      <dsp:txXfrm>
        <a:off x="1497663" y="1431081"/>
        <a:ext cx="1908502" cy="1320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D07C4-871E-4D00-B22D-DCEB4C455F29}">
      <dsp:nvSpPr>
        <dsp:cNvPr id="0" name=""/>
        <dsp:cNvSpPr/>
      </dsp:nvSpPr>
      <dsp:spPr>
        <a:xfrm>
          <a:off x="1466068" y="477748"/>
          <a:ext cx="3188543" cy="3188543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shade val="90000"/>
            <a:hueOff val="242418"/>
            <a:satOff val="-16870"/>
            <a:lumOff val="17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5D2C2-2D13-4B6A-8F71-3B3A5D950765}">
      <dsp:nvSpPr>
        <dsp:cNvPr id="0" name=""/>
        <dsp:cNvSpPr/>
      </dsp:nvSpPr>
      <dsp:spPr>
        <a:xfrm>
          <a:off x="1466068" y="477748"/>
          <a:ext cx="3188543" cy="3188543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shade val="90000"/>
            <a:hueOff val="484836"/>
            <a:satOff val="-33740"/>
            <a:lumOff val="34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F9D83-07A9-46C5-A4E9-B88B686922CC}">
      <dsp:nvSpPr>
        <dsp:cNvPr id="0" name=""/>
        <dsp:cNvSpPr/>
      </dsp:nvSpPr>
      <dsp:spPr>
        <a:xfrm>
          <a:off x="1466068" y="477748"/>
          <a:ext cx="3188543" cy="3188543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shade val="90000"/>
            <a:hueOff val="484836"/>
            <a:satOff val="-33740"/>
            <a:lumOff val="34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681D-57EE-455C-8C96-BEDF957C435A}">
      <dsp:nvSpPr>
        <dsp:cNvPr id="0" name=""/>
        <dsp:cNvSpPr/>
      </dsp:nvSpPr>
      <dsp:spPr>
        <a:xfrm>
          <a:off x="1466068" y="477748"/>
          <a:ext cx="3188543" cy="3188543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shade val="90000"/>
            <a:hueOff val="242418"/>
            <a:satOff val="-16870"/>
            <a:lumOff val="17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76742-98EB-4B65-97AC-F6E8CF33EBB8}">
      <dsp:nvSpPr>
        <dsp:cNvPr id="0" name=""/>
        <dsp:cNvSpPr/>
      </dsp:nvSpPr>
      <dsp:spPr>
        <a:xfrm>
          <a:off x="1466068" y="477748"/>
          <a:ext cx="3188543" cy="3188543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4BA88-C0E2-4D81-8D3A-DEFB61D3D3EE}">
      <dsp:nvSpPr>
        <dsp:cNvPr id="0" name=""/>
        <dsp:cNvSpPr/>
      </dsp:nvSpPr>
      <dsp:spPr>
        <a:xfrm>
          <a:off x="2326635" y="1338315"/>
          <a:ext cx="1467409" cy="1467409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>
              <a:solidFill>
                <a:schemeClr val="tx1"/>
              </a:solidFill>
            </a:rPr>
            <a:t>Procesos de la fase de OS TI</a:t>
          </a:r>
          <a:endParaRPr lang="es-ES" sz="1400" b="1" i="1" kern="1200" dirty="0">
            <a:solidFill>
              <a:schemeClr val="tx1"/>
            </a:solidFill>
          </a:endParaRPr>
        </a:p>
      </dsp:txBody>
      <dsp:txXfrm>
        <a:off x="2541532" y="1553212"/>
        <a:ext cx="1037615" cy="1037615"/>
      </dsp:txXfrm>
    </dsp:sp>
    <dsp:sp modelId="{86FE7744-3EEE-416D-A34E-C02507710B54}">
      <dsp:nvSpPr>
        <dsp:cNvPr id="0" name=""/>
        <dsp:cNvSpPr/>
      </dsp:nvSpPr>
      <dsp:spPr>
        <a:xfrm>
          <a:off x="2490503" y="1134"/>
          <a:ext cx="1139673" cy="1027186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>
              <a:solidFill>
                <a:schemeClr val="tx1"/>
              </a:solidFill>
            </a:rPr>
            <a:t>Incidentes</a:t>
          </a:r>
          <a:endParaRPr lang="es-ES" sz="1200" b="1" i="1" kern="1200" dirty="0">
            <a:solidFill>
              <a:schemeClr val="tx1"/>
            </a:solidFill>
          </a:endParaRPr>
        </a:p>
      </dsp:txBody>
      <dsp:txXfrm>
        <a:off x="2657404" y="151562"/>
        <a:ext cx="805871" cy="726330"/>
      </dsp:txXfrm>
    </dsp:sp>
    <dsp:sp modelId="{76213318-3EE1-4924-A8A7-305DA637121A}">
      <dsp:nvSpPr>
        <dsp:cNvPr id="0" name=""/>
        <dsp:cNvSpPr/>
      </dsp:nvSpPr>
      <dsp:spPr>
        <a:xfrm>
          <a:off x="4027820" y="1077197"/>
          <a:ext cx="1027186" cy="1027186"/>
        </a:xfrm>
        <a:prstGeom prst="ellipse">
          <a:avLst/>
        </a:prstGeom>
        <a:solidFill>
          <a:schemeClr val="accent2">
            <a:shade val="50000"/>
            <a:hueOff val="245987"/>
            <a:satOff val="-18246"/>
            <a:lumOff val="218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1" kern="1200" dirty="0" smtClean="0">
              <a:solidFill>
                <a:schemeClr val="tx1"/>
              </a:solidFill>
            </a:rPr>
            <a:t>Problemas</a:t>
          </a:r>
          <a:endParaRPr lang="es-ES" sz="1050" b="1" i="1" kern="1200" dirty="0">
            <a:solidFill>
              <a:schemeClr val="tx1"/>
            </a:solidFill>
          </a:endParaRPr>
        </a:p>
      </dsp:txBody>
      <dsp:txXfrm>
        <a:off x="4178248" y="1227625"/>
        <a:ext cx="726330" cy="726330"/>
      </dsp:txXfrm>
    </dsp:sp>
    <dsp:sp modelId="{9607D13E-0A31-4F6B-AB82-52EF17E9589A}">
      <dsp:nvSpPr>
        <dsp:cNvPr id="0" name=""/>
        <dsp:cNvSpPr/>
      </dsp:nvSpPr>
      <dsp:spPr>
        <a:xfrm>
          <a:off x="3462101" y="2818303"/>
          <a:ext cx="1027186" cy="1027186"/>
        </a:xfrm>
        <a:prstGeom prst="ellipse">
          <a:avLst/>
        </a:prstGeom>
        <a:solidFill>
          <a:schemeClr val="accent2">
            <a:shade val="50000"/>
            <a:hueOff val="491974"/>
            <a:satOff val="-36493"/>
            <a:lumOff val="436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>
              <a:solidFill>
                <a:schemeClr val="tx1"/>
              </a:solidFill>
            </a:rPr>
            <a:t>Eventos</a:t>
          </a:r>
          <a:endParaRPr lang="es-ES" sz="1200" b="1" i="1" kern="1200" dirty="0">
            <a:solidFill>
              <a:schemeClr val="tx1"/>
            </a:solidFill>
          </a:endParaRPr>
        </a:p>
      </dsp:txBody>
      <dsp:txXfrm>
        <a:off x="3612529" y="2968731"/>
        <a:ext cx="726330" cy="726330"/>
      </dsp:txXfrm>
    </dsp:sp>
    <dsp:sp modelId="{A2ACE6B6-2263-4B94-93FD-B64C4D25A0E0}">
      <dsp:nvSpPr>
        <dsp:cNvPr id="0" name=""/>
        <dsp:cNvSpPr/>
      </dsp:nvSpPr>
      <dsp:spPr>
        <a:xfrm>
          <a:off x="1631393" y="2818303"/>
          <a:ext cx="1027186" cy="1027186"/>
        </a:xfrm>
        <a:prstGeom prst="ellipse">
          <a:avLst/>
        </a:prstGeom>
        <a:solidFill>
          <a:schemeClr val="accent2">
            <a:shade val="50000"/>
            <a:hueOff val="491974"/>
            <a:satOff val="-36493"/>
            <a:lumOff val="436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dirty="0" smtClean="0">
              <a:solidFill>
                <a:schemeClr val="tx1"/>
              </a:solidFill>
            </a:rPr>
            <a:t>Peticiones</a:t>
          </a:r>
          <a:endParaRPr lang="es-ES" sz="1100" b="1" i="1" kern="1200" dirty="0">
            <a:solidFill>
              <a:schemeClr val="tx1"/>
            </a:solidFill>
          </a:endParaRPr>
        </a:p>
      </dsp:txBody>
      <dsp:txXfrm>
        <a:off x="1781821" y="2968731"/>
        <a:ext cx="726330" cy="726330"/>
      </dsp:txXfrm>
    </dsp:sp>
    <dsp:sp modelId="{48AC9251-3511-4FC5-94DD-3B5DC3D664B2}">
      <dsp:nvSpPr>
        <dsp:cNvPr id="0" name=""/>
        <dsp:cNvSpPr/>
      </dsp:nvSpPr>
      <dsp:spPr>
        <a:xfrm>
          <a:off x="1065673" y="1077197"/>
          <a:ext cx="1027186" cy="1027186"/>
        </a:xfrm>
        <a:prstGeom prst="ellipse">
          <a:avLst/>
        </a:prstGeom>
        <a:solidFill>
          <a:schemeClr val="accent2">
            <a:shade val="50000"/>
            <a:hueOff val="245987"/>
            <a:satOff val="-18246"/>
            <a:lumOff val="218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>
              <a:solidFill>
                <a:schemeClr val="tx1"/>
              </a:solidFill>
            </a:rPr>
            <a:t>Acceso</a:t>
          </a:r>
          <a:endParaRPr lang="es-ES" sz="1200" b="1" i="1" kern="1200" dirty="0">
            <a:solidFill>
              <a:schemeClr val="tx1"/>
            </a:solidFill>
          </a:endParaRPr>
        </a:p>
      </dsp:txBody>
      <dsp:txXfrm>
        <a:off x="1216101" y="1227625"/>
        <a:ext cx="726330" cy="726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9A699-576D-4CB9-980D-C04E2F9214C7}">
      <dsp:nvSpPr>
        <dsp:cNvPr id="0" name=""/>
        <dsp:cNvSpPr/>
      </dsp:nvSpPr>
      <dsp:spPr>
        <a:xfrm>
          <a:off x="2987337" y="0"/>
          <a:ext cx="2794328" cy="27947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D00C6-7169-4196-BB38-5F811251317C}">
      <dsp:nvSpPr>
        <dsp:cNvPr id="0" name=""/>
        <dsp:cNvSpPr/>
      </dsp:nvSpPr>
      <dsp:spPr>
        <a:xfrm>
          <a:off x="3604975" y="1008991"/>
          <a:ext cx="1552754" cy="77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/>
            <a:t>Automatización</a:t>
          </a:r>
          <a:endParaRPr lang="es-EC" sz="1100" i="1" kern="1200" dirty="0"/>
        </a:p>
      </dsp:txBody>
      <dsp:txXfrm>
        <a:off x="3604975" y="1008991"/>
        <a:ext cx="1552754" cy="776191"/>
      </dsp:txXfrm>
    </dsp:sp>
    <dsp:sp modelId="{422306D3-1B24-414F-B311-37B137A2C180}">
      <dsp:nvSpPr>
        <dsp:cNvPr id="0" name=""/>
        <dsp:cNvSpPr/>
      </dsp:nvSpPr>
      <dsp:spPr>
        <a:xfrm>
          <a:off x="2211221" y="1605793"/>
          <a:ext cx="2794328" cy="27947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293C-57F8-461D-856F-DED5A50F7D46}">
      <dsp:nvSpPr>
        <dsp:cNvPr id="0" name=""/>
        <dsp:cNvSpPr/>
      </dsp:nvSpPr>
      <dsp:spPr>
        <a:xfrm>
          <a:off x="2832009" y="2624073"/>
          <a:ext cx="1552754" cy="77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/>
            <a:t>No tienen definido el  proceso de escalamiento</a:t>
          </a:r>
          <a:endParaRPr lang="es-EC" sz="1100" i="1" kern="1200" dirty="0"/>
        </a:p>
      </dsp:txBody>
      <dsp:txXfrm>
        <a:off x="2832009" y="2624073"/>
        <a:ext cx="1552754" cy="776191"/>
      </dsp:txXfrm>
    </dsp:sp>
    <dsp:sp modelId="{5F628523-959F-40D2-A627-54D4F232739E}">
      <dsp:nvSpPr>
        <dsp:cNvPr id="0" name=""/>
        <dsp:cNvSpPr/>
      </dsp:nvSpPr>
      <dsp:spPr>
        <a:xfrm>
          <a:off x="3186219" y="3403748"/>
          <a:ext cx="2400761" cy="24017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2A2F6-9E78-49AA-BFBF-139492A63B4C}">
      <dsp:nvSpPr>
        <dsp:cNvPr id="0" name=""/>
        <dsp:cNvSpPr/>
      </dsp:nvSpPr>
      <dsp:spPr>
        <a:xfrm>
          <a:off x="3608648" y="4241477"/>
          <a:ext cx="1552754" cy="77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i="1" kern="1200" dirty="0" smtClean="0"/>
            <a:t>Las causas raíz de los problemas o peor aún, se  tienen incidentes que no son resueltos en realidad</a:t>
          </a:r>
          <a:endParaRPr lang="es-EC" sz="1100" i="1" kern="1200" dirty="0"/>
        </a:p>
      </dsp:txBody>
      <dsp:txXfrm>
        <a:off x="3608648" y="4241477"/>
        <a:ext cx="1552754" cy="776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AAF1C-609C-42E1-809E-2046DF80B7FC}">
      <dsp:nvSpPr>
        <dsp:cNvPr id="0" name=""/>
        <dsp:cNvSpPr/>
      </dsp:nvSpPr>
      <dsp:spPr>
        <a:xfrm>
          <a:off x="2482313" y="548"/>
          <a:ext cx="1035701" cy="1035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i="1" kern="1200" dirty="0" smtClean="0"/>
            <a:t>Soluciones gráficas</a:t>
          </a:r>
          <a:endParaRPr lang="es-ES" sz="900" i="1" kern="1200" dirty="0"/>
        </a:p>
      </dsp:txBody>
      <dsp:txXfrm>
        <a:off x="2633988" y="152223"/>
        <a:ext cx="732351" cy="732351"/>
      </dsp:txXfrm>
    </dsp:sp>
    <dsp:sp modelId="{D68FFF54-41F5-4FB3-810F-515720174FF6}">
      <dsp:nvSpPr>
        <dsp:cNvPr id="0" name=""/>
        <dsp:cNvSpPr/>
      </dsp:nvSpPr>
      <dsp:spPr>
        <a:xfrm rot="2160000">
          <a:off x="3485200" y="795919"/>
          <a:ext cx="274988" cy="349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i="1" kern="1200"/>
        </a:p>
      </dsp:txBody>
      <dsp:txXfrm>
        <a:off x="3493078" y="841584"/>
        <a:ext cx="192492" cy="209729"/>
      </dsp:txXfrm>
    </dsp:sp>
    <dsp:sp modelId="{1CB4D1F1-B8C9-4246-84D4-BE02EFD54C24}">
      <dsp:nvSpPr>
        <dsp:cNvPr id="0" name=""/>
        <dsp:cNvSpPr/>
      </dsp:nvSpPr>
      <dsp:spPr>
        <a:xfrm>
          <a:off x="3739968" y="914288"/>
          <a:ext cx="1035701" cy="1035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i="1" kern="1200" dirty="0" smtClean="0"/>
            <a:t>Imagen Institucional</a:t>
          </a:r>
          <a:endParaRPr lang="es-ES" sz="900" i="1" kern="1200" dirty="0"/>
        </a:p>
      </dsp:txBody>
      <dsp:txXfrm>
        <a:off x="3891643" y="1065963"/>
        <a:ext cx="732351" cy="732351"/>
      </dsp:txXfrm>
    </dsp:sp>
    <dsp:sp modelId="{E1803202-7835-4389-85F8-8ABB9B905AA6}">
      <dsp:nvSpPr>
        <dsp:cNvPr id="0" name=""/>
        <dsp:cNvSpPr/>
      </dsp:nvSpPr>
      <dsp:spPr>
        <a:xfrm rot="6480000">
          <a:off x="3882538" y="1989193"/>
          <a:ext cx="274988" cy="349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i="1" kern="1200"/>
        </a:p>
      </dsp:txBody>
      <dsp:txXfrm rot="10800000">
        <a:off x="3936532" y="2019874"/>
        <a:ext cx="192492" cy="209729"/>
      </dsp:txXfrm>
    </dsp:sp>
    <dsp:sp modelId="{53FF61F8-355B-458B-87DD-5F0C11F067C7}">
      <dsp:nvSpPr>
        <dsp:cNvPr id="0" name=""/>
        <dsp:cNvSpPr/>
      </dsp:nvSpPr>
      <dsp:spPr>
        <a:xfrm>
          <a:off x="3259586" y="2392750"/>
          <a:ext cx="1035701" cy="1035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i="1" kern="1200" dirty="0" smtClean="0"/>
            <a:t>Desarrollo Web</a:t>
          </a:r>
          <a:endParaRPr lang="es-ES" sz="900" i="1" kern="1200" dirty="0"/>
        </a:p>
      </dsp:txBody>
      <dsp:txXfrm>
        <a:off x="3411261" y="2544425"/>
        <a:ext cx="732351" cy="732351"/>
      </dsp:txXfrm>
    </dsp:sp>
    <dsp:sp modelId="{03465166-134A-4555-8797-AAC4882FD8EA}">
      <dsp:nvSpPr>
        <dsp:cNvPr id="0" name=""/>
        <dsp:cNvSpPr/>
      </dsp:nvSpPr>
      <dsp:spPr>
        <a:xfrm rot="10800000">
          <a:off x="2870452" y="2735826"/>
          <a:ext cx="274988" cy="349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i="1" kern="1200"/>
        </a:p>
      </dsp:txBody>
      <dsp:txXfrm rot="10800000">
        <a:off x="2952948" y="2805736"/>
        <a:ext cx="192492" cy="209729"/>
      </dsp:txXfrm>
    </dsp:sp>
    <dsp:sp modelId="{84F3716D-947B-495C-96BF-6D55CF0E4919}">
      <dsp:nvSpPr>
        <dsp:cNvPr id="0" name=""/>
        <dsp:cNvSpPr/>
      </dsp:nvSpPr>
      <dsp:spPr>
        <a:xfrm>
          <a:off x="1705040" y="2392750"/>
          <a:ext cx="1035701" cy="1035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i="1" kern="1200" dirty="0" smtClean="0"/>
            <a:t>Diseño Web multimedia</a:t>
          </a:r>
          <a:endParaRPr lang="es-ES" sz="900" i="1" kern="1200" dirty="0"/>
        </a:p>
      </dsp:txBody>
      <dsp:txXfrm>
        <a:off x="1856715" y="2544425"/>
        <a:ext cx="732351" cy="732351"/>
      </dsp:txXfrm>
    </dsp:sp>
    <dsp:sp modelId="{B98D60F7-C1E6-458C-B0AD-803CFB5643F8}">
      <dsp:nvSpPr>
        <dsp:cNvPr id="0" name=""/>
        <dsp:cNvSpPr/>
      </dsp:nvSpPr>
      <dsp:spPr>
        <a:xfrm rot="15120000">
          <a:off x="1847610" y="2003997"/>
          <a:ext cx="274988" cy="349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i="1" kern="1200"/>
        </a:p>
      </dsp:txBody>
      <dsp:txXfrm rot="10800000">
        <a:off x="1901604" y="2113136"/>
        <a:ext cx="192492" cy="209729"/>
      </dsp:txXfrm>
    </dsp:sp>
    <dsp:sp modelId="{9C29F944-E6D4-4548-AB4B-EB100B2FA870}">
      <dsp:nvSpPr>
        <dsp:cNvPr id="0" name=""/>
        <dsp:cNvSpPr/>
      </dsp:nvSpPr>
      <dsp:spPr>
        <a:xfrm>
          <a:off x="1224658" y="914288"/>
          <a:ext cx="1035701" cy="1035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i="1" kern="1200" dirty="0" smtClean="0"/>
            <a:t>Servicios de Dominio y alojamiento</a:t>
          </a:r>
          <a:endParaRPr lang="es-ES" sz="900" i="1" kern="1200" dirty="0"/>
        </a:p>
      </dsp:txBody>
      <dsp:txXfrm>
        <a:off x="1376333" y="1065963"/>
        <a:ext cx="732351" cy="732351"/>
      </dsp:txXfrm>
    </dsp:sp>
    <dsp:sp modelId="{9A82C42F-071F-4EF8-B110-B71721EB4560}">
      <dsp:nvSpPr>
        <dsp:cNvPr id="0" name=""/>
        <dsp:cNvSpPr/>
      </dsp:nvSpPr>
      <dsp:spPr>
        <a:xfrm rot="19440000">
          <a:off x="2227546" y="805069"/>
          <a:ext cx="274988" cy="349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i="1" kern="1200"/>
        </a:p>
      </dsp:txBody>
      <dsp:txXfrm>
        <a:off x="2235424" y="899224"/>
        <a:ext cx="192492" cy="2097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E2AB-DF34-4980-8466-1E6FC1988B85}">
      <dsp:nvSpPr>
        <dsp:cNvPr id="0" name=""/>
        <dsp:cNvSpPr/>
      </dsp:nvSpPr>
      <dsp:spPr>
        <a:xfrm rot="16200000">
          <a:off x="2633" y="1299"/>
          <a:ext cx="1453176" cy="145333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Atención de Casos</a:t>
          </a:r>
          <a:endParaRPr lang="es-EC" sz="1600" kern="1200" dirty="0"/>
        </a:p>
      </dsp:txBody>
      <dsp:txXfrm rot="5400000">
        <a:off x="2553" y="364673"/>
        <a:ext cx="1199030" cy="726588"/>
      </dsp:txXfrm>
    </dsp:sp>
    <dsp:sp modelId="{6AD0732F-E78D-435E-B153-6564B7E4FDFC}">
      <dsp:nvSpPr>
        <dsp:cNvPr id="0" name=""/>
        <dsp:cNvSpPr/>
      </dsp:nvSpPr>
      <dsp:spPr>
        <a:xfrm rot="5400000">
          <a:off x="4256485" y="1299"/>
          <a:ext cx="1453176" cy="145333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80000"/>
            <a:hueOff val="-373132"/>
            <a:satOff val="-6016"/>
            <a:lumOff val="302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Manejo de Problemas</a:t>
          </a:r>
          <a:endParaRPr lang="es-EC" sz="1600" kern="1200" dirty="0"/>
        </a:p>
      </dsp:txBody>
      <dsp:txXfrm rot="-5400000">
        <a:off x="4510711" y="364673"/>
        <a:ext cx="1199030" cy="726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E0F14-88D1-489A-AD63-98789A2B3522}">
      <dsp:nvSpPr>
        <dsp:cNvPr id="0" name=""/>
        <dsp:cNvSpPr/>
      </dsp:nvSpPr>
      <dsp:spPr>
        <a:xfrm rot="5400000">
          <a:off x="-263954" y="265193"/>
          <a:ext cx="1759695" cy="1231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Calibri" pitchFamily="34" charset="0"/>
              <a:cs typeface="Calibri" pitchFamily="34" charset="0"/>
            </a:rPr>
            <a:t>Concepto</a:t>
          </a:r>
          <a:endParaRPr lang="es-EC" sz="20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617131"/>
        <a:ext cx="1231786" cy="527909"/>
      </dsp:txXfrm>
    </dsp:sp>
    <dsp:sp modelId="{89749E14-A217-4F45-AB31-0057B60E4259}">
      <dsp:nvSpPr>
        <dsp:cNvPr id="0" name=""/>
        <dsp:cNvSpPr/>
      </dsp:nvSpPr>
      <dsp:spPr>
        <a:xfrm rot="5400000">
          <a:off x="3307764" y="-2075977"/>
          <a:ext cx="1143802" cy="5295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1" kern="1200" dirty="0" smtClean="0">
              <a:latin typeface="Calibri" pitchFamily="34" charset="0"/>
              <a:cs typeface="Calibri" pitchFamily="34" charset="0"/>
            </a:rPr>
            <a:t>Centro de Servicios es servir de punto de contacto entre los usuarios y la Gestión de Servicios TI. </a:t>
          </a:r>
          <a:endParaRPr lang="es-EC" sz="1800" i="1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>
              <a:latin typeface="Calibri" pitchFamily="34" charset="0"/>
              <a:cs typeface="Calibri" pitchFamily="34" charset="0"/>
            </a:rPr>
            <a:t>Ejemplo: Cliente genera una incidencia</a:t>
          </a:r>
          <a:endParaRPr lang="es-EC" sz="18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231787" y="55836"/>
        <a:ext cx="5239921" cy="1032130"/>
      </dsp:txXfrm>
    </dsp:sp>
    <dsp:sp modelId="{D1FE8989-05C0-4DEC-956F-F4BA9D7199F6}">
      <dsp:nvSpPr>
        <dsp:cNvPr id="0" name=""/>
        <dsp:cNvSpPr/>
      </dsp:nvSpPr>
      <dsp:spPr>
        <a:xfrm rot="5400000">
          <a:off x="-263954" y="1832378"/>
          <a:ext cx="1759695" cy="1231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Calibri" pitchFamily="34" charset="0"/>
              <a:cs typeface="Calibri" pitchFamily="34" charset="0"/>
            </a:rPr>
            <a:t>Procesos</a:t>
          </a:r>
          <a:endParaRPr lang="es-EC" sz="20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2184316"/>
        <a:ext cx="1231786" cy="527909"/>
      </dsp:txXfrm>
    </dsp:sp>
    <dsp:sp modelId="{6DD69B0D-03F8-41C6-968A-F77665C3A3E6}">
      <dsp:nvSpPr>
        <dsp:cNvPr id="0" name=""/>
        <dsp:cNvSpPr/>
      </dsp:nvSpPr>
      <dsp:spPr>
        <a:xfrm rot="5400000">
          <a:off x="3307764" y="-507553"/>
          <a:ext cx="1143802" cy="5295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i="1" kern="1200" dirty="0" smtClean="0">
              <a:latin typeface="Calibri" pitchFamily="34" charset="0"/>
              <a:cs typeface="Calibri" pitchFamily="34" charset="0"/>
            </a:rPr>
            <a:t>Gestión de problemas</a:t>
          </a:r>
          <a:endParaRPr lang="es-EC" sz="1600" i="1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i="1" kern="1200" dirty="0" smtClean="0">
              <a:latin typeface="Calibri" pitchFamily="34" charset="0"/>
              <a:cs typeface="Calibri" pitchFamily="34" charset="0"/>
            </a:rPr>
            <a:t>Gestión de Incidentes</a:t>
          </a:r>
          <a:endParaRPr lang="es-EC" sz="1600" i="1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i="1" kern="1200" dirty="0" smtClean="0">
              <a:latin typeface="Calibri" pitchFamily="34" charset="0"/>
              <a:cs typeface="Calibri" pitchFamily="34" charset="0"/>
            </a:rPr>
            <a:t>Gestión de peticiones</a:t>
          </a:r>
          <a:endParaRPr lang="es-EC" sz="16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231787" y="1624260"/>
        <a:ext cx="5239921" cy="1032130"/>
      </dsp:txXfrm>
    </dsp:sp>
    <dsp:sp modelId="{B1422CF3-D11B-4DD4-B0D6-00D4464E6520}">
      <dsp:nvSpPr>
        <dsp:cNvPr id="0" name=""/>
        <dsp:cNvSpPr/>
      </dsp:nvSpPr>
      <dsp:spPr>
        <a:xfrm rot="5400000">
          <a:off x="-263954" y="3399564"/>
          <a:ext cx="1759695" cy="12317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latin typeface="Calibri" pitchFamily="34" charset="0"/>
              <a:cs typeface="Calibri" pitchFamily="34" charset="0"/>
            </a:rPr>
            <a:t>Beneficios</a:t>
          </a:r>
          <a:endParaRPr lang="es-EC" sz="20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3751502"/>
        <a:ext cx="1231786" cy="527909"/>
      </dsp:txXfrm>
    </dsp:sp>
    <dsp:sp modelId="{13FA3867-5BDB-48EA-8DF3-FD988A2D73AC}">
      <dsp:nvSpPr>
        <dsp:cNvPr id="0" name=""/>
        <dsp:cNvSpPr/>
      </dsp:nvSpPr>
      <dsp:spPr>
        <a:xfrm rot="5400000">
          <a:off x="3307764" y="1059632"/>
          <a:ext cx="1143802" cy="5295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i="1" kern="1200" dirty="0" smtClean="0">
              <a:latin typeface="Calibri" pitchFamily="34" charset="0"/>
              <a:cs typeface="Calibri" pitchFamily="34" charset="0"/>
            </a:rPr>
            <a:t>Centralización de procesos que mejoran la gestión de la información y la comunicación.</a:t>
          </a:r>
          <a:endParaRPr lang="es-EC" sz="1600" i="1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i="1" kern="1200" dirty="0" smtClean="0">
              <a:latin typeface="Calibri" pitchFamily="34" charset="0"/>
              <a:cs typeface="Calibri" pitchFamily="34" charset="0"/>
            </a:rPr>
            <a:t>Optimización de recursos</a:t>
          </a:r>
          <a:endParaRPr lang="es-EC" sz="1600" i="1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i="1" kern="1200" dirty="0" smtClean="0">
              <a:latin typeface="Calibri" pitchFamily="34" charset="0"/>
              <a:cs typeface="Calibri" pitchFamily="34" charset="0"/>
            </a:rPr>
            <a:t>Registro y Seguimiento de un requerimiento</a:t>
          </a:r>
          <a:endParaRPr lang="es-EC" sz="16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231787" y="3191445"/>
        <a:ext cx="5239921" cy="1032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12ED6-F2C8-46C8-9BCC-93D436F3D08E}">
      <dsp:nvSpPr>
        <dsp:cNvPr id="0" name=""/>
        <dsp:cNvSpPr/>
      </dsp:nvSpPr>
      <dsp:spPr>
        <a:xfrm>
          <a:off x="1764224" y="3146944"/>
          <a:ext cx="2063893" cy="17794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2. PROCESO ACTUAL</a:t>
          </a:r>
          <a:endParaRPr lang="es-EC" sz="1400" kern="1200" dirty="0"/>
        </a:p>
      </dsp:txBody>
      <dsp:txXfrm>
        <a:off x="2084501" y="3423079"/>
        <a:ext cx="1423339" cy="1227165"/>
      </dsp:txXfrm>
    </dsp:sp>
    <dsp:sp modelId="{7D7B944C-F8BC-45AD-9B37-C643C0EB49B1}">
      <dsp:nvSpPr>
        <dsp:cNvPr id="0" name=""/>
        <dsp:cNvSpPr/>
      </dsp:nvSpPr>
      <dsp:spPr>
        <a:xfrm>
          <a:off x="1817841" y="3932529"/>
          <a:ext cx="241644" cy="208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A51D7-D71C-416A-B24D-682537B9691B}">
      <dsp:nvSpPr>
        <dsp:cNvPr id="0" name=""/>
        <dsp:cNvSpPr/>
      </dsp:nvSpPr>
      <dsp:spPr>
        <a:xfrm>
          <a:off x="0" y="2191173"/>
          <a:ext cx="2063893" cy="1779435"/>
        </a:xfrm>
        <a:prstGeom prst="hexagon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9DFDA-8CB4-44C1-AA20-CA6ED73BC683}">
      <dsp:nvSpPr>
        <dsp:cNvPr id="0" name=""/>
        <dsp:cNvSpPr/>
      </dsp:nvSpPr>
      <dsp:spPr>
        <a:xfrm>
          <a:off x="1405063" y="3735545"/>
          <a:ext cx="241644" cy="208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DA887-6701-4FB5-8B5A-8C3FF9C52E82}">
      <dsp:nvSpPr>
        <dsp:cNvPr id="0" name=""/>
        <dsp:cNvSpPr/>
      </dsp:nvSpPr>
      <dsp:spPr>
        <a:xfrm>
          <a:off x="3522573" y="2170017"/>
          <a:ext cx="2063893" cy="17794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3.FUNCIÓN ACTUAL DE LOS PROCESOS INVOLUCRADOS EN EL SERVICE DESK</a:t>
          </a:r>
          <a:endParaRPr lang="es-EC" sz="1400" kern="1200" dirty="0"/>
        </a:p>
      </dsp:txBody>
      <dsp:txXfrm>
        <a:off x="3842850" y="2446152"/>
        <a:ext cx="1423339" cy="1227165"/>
      </dsp:txXfrm>
    </dsp:sp>
    <dsp:sp modelId="{B397FF54-57FA-454A-94E3-E629740CC952}">
      <dsp:nvSpPr>
        <dsp:cNvPr id="0" name=""/>
        <dsp:cNvSpPr/>
      </dsp:nvSpPr>
      <dsp:spPr>
        <a:xfrm>
          <a:off x="4933512" y="3712508"/>
          <a:ext cx="241644" cy="208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11A4A-4AE2-4C05-9200-5491611BBB7B}">
      <dsp:nvSpPr>
        <dsp:cNvPr id="0" name=""/>
        <dsp:cNvSpPr/>
      </dsp:nvSpPr>
      <dsp:spPr>
        <a:xfrm>
          <a:off x="5280922" y="3146944"/>
          <a:ext cx="2063893" cy="17794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4CA75-0113-4380-8BC3-3E355076CCA0}">
      <dsp:nvSpPr>
        <dsp:cNvPr id="0" name=""/>
        <dsp:cNvSpPr/>
      </dsp:nvSpPr>
      <dsp:spPr>
        <a:xfrm>
          <a:off x="5334539" y="3932529"/>
          <a:ext cx="241644" cy="208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4D33A-BF1E-4C26-9472-694BF5BEC4E9}">
      <dsp:nvSpPr>
        <dsp:cNvPr id="0" name=""/>
        <dsp:cNvSpPr/>
      </dsp:nvSpPr>
      <dsp:spPr>
        <a:xfrm>
          <a:off x="1764224" y="1197322"/>
          <a:ext cx="2063893" cy="17794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1. SITUACIÓN ACTUAL DEL SERVICE DESK</a:t>
          </a:r>
          <a:endParaRPr lang="es-EC" sz="1400" kern="1200" dirty="0"/>
        </a:p>
      </dsp:txBody>
      <dsp:txXfrm>
        <a:off x="2084501" y="1473457"/>
        <a:ext cx="1423339" cy="1227165"/>
      </dsp:txXfrm>
    </dsp:sp>
    <dsp:sp modelId="{E9B6F14D-16D6-4458-886C-217F8753CBDA}">
      <dsp:nvSpPr>
        <dsp:cNvPr id="0" name=""/>
        <dsp:cNvSpPr/>
      </dsp:nvSpPr>
      <dsp:spPr>
        <a:xfrm>
          <a:off x="3163412" y="1235872"/>
          <a:ext cx="241644" cy="208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68027-3B32-40BD-8242-4CA35FDA69E7}">
      <dsp:nvSpPr>
        <dsp:cNvPr id="0" name=""/>
        <dsp:cNvSpPr/>
      </dsp:nvSpPr>
      <dsp:spPr>
        <a:xfrm>
          <a:off x="3522573" y="225096"/>
          <a:ext cx="2063893" cy="17794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CB292-13A9-48F8-A7C9-5B65548F8853}">
      <dsp:nvSpPr>
        <dsp:cNvPr id="0" name=""/>
        <dsp:cNvSpPr/>
      </dsp:nvSpPr>
      <dsp:spPr>
        <a:xfrm>
          <a:off x="3583535" y="1006449"/>
          <a:ext cx="241644" cy="208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88C1-1791-497B-8571-834029FED2EC}">
      <dsp:nvSpPr>
        <dsp:cNvPr id="0" name=""/>
        <dsp:cNvSpPr/>
      </dsp:nvSpPr>
      <dsp:spPr>
        <a:xfrm>
          <a:off x="3443216" y="2385881"/>
          <a:ext cx="1538503" cy="1538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4. FORMAS DEL SERVICE DESK</a:t>
          </a:r>
          <a:endParaRPr lang="es-EC" sz="2100" kern="1200" dirty="0"/>
        </a:p>
      </dsp:txBody>
      <dsp:txXfrm>
        <a:off x="3518320" y="2460985"/>
        <a:ext cx="1388295" cy="1388295"/>
      </dsp:txXfrm>
    </dsp:sp>
    <dsp:sp modelId="{6AE36787-3D95-4D5A-BFE1-D4398E9E038A}">
      <dsp:nvSpPr>
        <dsp:cNvPr id="0" name=""/>
        <dsp:cNvSpPr/>
      </dsp:nvSpPr>
      <dsp:spPr>
        <a:xfrm rot="16200000">
          <a:off x="3672870" y="1846283"/>
          <a:ext cx="10791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919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FE8B-810B-4B9D-89BA-AF0156E32595}">
      <dsp:nvSpPr>
        <dsp:cNvPr id="0" name=""/>
        <dsp:cNvSpPr/>
      </dsp:nvSpPr>
      <dsp:spPr>
        <a:xfrm>
          <a:off x="3697069" y="275888"/>
          <a:ext cx="1030797" cy="1030797"/>
        </a:xfrm>
        <a:prstGeom prst="round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CENTRALIZADO</a:t>
          </a:r>
          <a:endParaRPr lang="es-EC" sz="1000" kern="1200" dirty="0"/>
        </a:p>
      </dsp:txBody>
      <dsp:txXfrm>
        <a:off x="3747388" y="326207"/>
        <a:ext cx="930159" cy="930159"/>
      </dsp:txXfrm>
    </dsp:sp>
    <dsp:sp modelId="{10151D6A-C79A-40FD-9D04-C37FC3245626}">
      <dsp:nvSpPr>
        <dsp:cNvPr id="0" name=""/>
        <dsp:cNvSpPr/>
      </dsp:nvSpPr>
      <dsp:spPr>
        <a:xfrm rot="1800000">
          <a:off x="4922739" y="3819376"/>
          <a:ext cx="880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045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18660-0D70-41A6-8C23-48502F79FB23}">
      <dsp:nvSpPr>
        <dsp:cNvPr id="0" name=""/>
        <dsp:cNvSpPr/>
      </dsp:nvSpPr>
      <dsp:spPr>
        <a:xfrm>
          <a:off x="5744220" y="3821657"/>
          <a:ext cx="1030797" cy="1030797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VIRTUAL</a:t>
          </a:r>
          <a:endParaRPr lang="es-EC" sz="1700" kern="1200" dirty="0"/>
        </a:p>
      </dsp:txBody>
      <dsp:txXfrm>
        <a:off x="5794539" y="3871976"/>
        <a:ext cx="930159" cy="930159"/>
      </dsp:txXfrm>
    </dsp:sp>
    <dsp:sp modelId="{80E6CABE-0202-43AC-8E73-B2A968CAA8AF}">
      <dsp:nvSpPr>
        <dsp:cNvPr id="0" name=""/>
        <dsp:cNvSpPr/>
      </dsp:nvSpPr>
      <dsp:spPr>
        <a:xfrm rot="9000000">
          <a:off x="2621736" y="3819376"/>
          <a:ext cx="880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045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C7831-C5A4-43B3-9D86-B313974BF5AF}">
      <dsp:nvSpPr>
        <dsp:cNvPr id="0" name=""/>
        <dsp:cNvSpPr/>
      </dsp:nvSpPr>
      <dsp:spPr>
        <a:xfrm>
          <a:off x="1649918" y="3821657"/>
          <a:ext cx="1030797" cy="1030797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DISTRIBUIDO</a:t>
          </a:r>
          <a:endParaRPr lang="es-EC" sz="1200" kern="1200" dirty="0"/>
        </a:p>
      </dsp:txBody>
      <dsp:txXfrm>
        <a:off x="1700237" y="3871976"/>
        <a:ext cx="930159" cy="930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C1EF-4B8B-4BAA-8B5A-971694EF29A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B8235-C896-44DC-BD02-D1467A98950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0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8235-C896-44DC-BD02-D1467A989502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769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8235-C896-44DC-BD02-D1467A989502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959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8235-C896-44DC-BD02-D1467A989502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783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8235-C896-44DC-BD02-D1467A989502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182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C75D4-1CD3-40F2-ADA7-38B87D6E683C}" type="slidenum">
              <a:rPr lang="es-EC" smtClean="0"/>
              <a:pPr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429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8235-C896-44DC-BD02-D1467A989502}" type="slidenum">
              <a:rPr lang="es-EC" smtClean="0"/>
              <a:pPr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804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860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06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56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118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1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666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48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454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33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097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9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117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776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258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46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326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AC01-F6AA-402D-9B36-769A42E962E0}" type="datetimeFigureOut">
              <a:rPr lang="es-EC" smtClean="0"/>
              <a:pPr/>
              <a:t>26/03/2014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9A9990-E397-4878-8A81-B037D09586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39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/Camtasia%20Studio/TTKOK/TTKOK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9" y="150916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i="1" spc="-150" dirty="0" smtClean="0"/>
              <a:t>ESCUELA SUPERIOR </a:t>
            </a:r>
            <a:r>
              <a:rPr lang="es-EC" sz="2800" b="1" i="1" spc="-150" dirty="0"/>
              <a:t>POLITÉCNICA DEL EJÉRCITO</a:t>
            </a:r>
            <a:endParaRPr lang="es-EC" sz="2800" i="1" spc="-150" dirty="0"/>
          </a:p>
          <a:p>
            <a:pPr algn="ctr"/>
            <a:endParaRPr lang="es-EC" b="1" i="1" dirty="0"/>
          </a:p>
          <a:p>
            <a:pPr algn="ctr"/>
            <a:r>
              <a:rPr lang="es-EC" b="1" i="1" dirty="0" smtClean="0">
                <a:solidFill>
                  <a:schemeClr val="accent3">
                    <a:lumMod val="50000"/>
                  </a:schemeClr>
                </a:solidFill>
              </a:rPr>
              <a:t>PROGRAMA: </a:t>
            </a:r>
          </a:p>
          <a:p>
            <a:pPr algn="ctr"/>
            <a:r>
              <a:rPr lang="es-EC" b="1" i="1" dirty="0" smtClean="0"/>
              <a:t>MAESTRÍA DE GERENCIA EN SISTEMA</a:t>
            </a:r>
          </a:p>
          <a:p>
            <a:pPr algn="ctr"/>
            <a:endParaRPr lang="es-EC" b="1" i="1" dirty="0" smtClean="0"/>
          </a:p>
          <a:p>
            <a:pPr algn="ctr"/>
            <a:endParaRPr lang="es-EC" b="1" i="1" dirty="0" smtClean="0"/>
          </a:p>
          <a:p>
            <a:pPr algn="ctr"/>
            <a:r>
              <a:rPr lang="es-EC" b="1" i="1" dirty="0">
                <a:solidFill>
                  <a:schemeClr val="accent3">
                    <a:lumMod val="50000"/>
                  </a:schemeClr>
                </a:solidFill>
              </a:rPr>
              <a:t>TÍTULO</a:t>
            </a:r>
          </a:p>
          <a:p>
            <a:pPr algn="ctr"/>
            <a:r>
              <a:rPr lang="es-EC" b="1" i="1" dirty="0"/>
              <a:t>“PROTOTIPO DE AUTOMATIZACIÓN DE MESA DE SERVICIOS UTILIZANDO SOFTWARE LIBRE, PARA BIO AGENCIA DE COMUNICACIÓN”</a:t>
            </a:r>
            <a:endParaRPr lang="es-EC" b="1" i="1" dirty="0" smtClean="0"/>
          </a:p>
          <a:p>
            <a:pPr algn="ctr"/>
            <a:endParaRPr lang="es-EC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s-EC" b="1" i="1" dirty="0" smtClean="0">
                <a:solidFill>
                  <a:schemeClr val="accent3">
                    <a:lumMod val="50000"/>
                  </a:schemeClr>
                </a:solidFill>
              </a:rPr>
              <a:t>AUTORAS</a:t>
            </a:r>
            <a:r>
              <a:rPr lang="es-EC" b="1" i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s-EC" i="1" dirty="0" smtClean="0"/>
              <a:t>RIERA BONILLA STEFANNY CAROLINA</a:t>
            </a: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s-EC" i="1" dirty="0" smtClean="0"/>
              <a:t>ZAMBRANO RENDÓN AURA DOLORES</a:t>
            </a:r>
          </a:p>
          <a:p>
            <a:pPr algn="ctr"/>
            <a:endParaRPr lang="es-EC" i="1" dirty="0" smtClean="0"/>
          </a:p>
          <a:p>
            <a:pPr algn="ctr"/>
            <a:endParaRPr lang="es-EC" b="1" i="1" dirty="0" smtClean="0"/>
          </a:p>
          <a:p>
            <a:pPr algn="ctr"/>
            <a:r>
              <a:rPr lang="es-EC" b="1" i="1" dirty="0">
                <a:solidFill>
                  <a:schemeClr val="accent3">
                    <a:lumMod val="50000"/>
                  </a:schemeClr>
                </a:solidFill>
              </a:rPr>
              <a:t>TUTOR:</a:t>
            </a:r>
          </a:p>
          <a:p>
            <a:pPr algn="ctr"/>
            <a:r>
              <a:rPr lang="es-EC" i="1" dirty="0" smtClean="0"/>
              <a:t>VÍCTOR PÁLIZ</a:t>
            </a:r>
          </a:p>
          <a:p>
            <a:pPr algn="ctr"/>
            <a:endParaRPr lang="es-EC" i="1" dirty="0" smtClean="0"/>
          </a:p>
          <a:p>
            <a:pPr algn="ctr"/>
            <a:endParaRPr lang="es-EC" i="1" dirty="0"/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80" y="231317"/>
            <a:ext cx="5168265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88640"/>
            <a:ext cx="705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latin typeface="Arial Black" pitchFamily="34" charset="0"/>
              </a:rPr>
              <a:t>ELABORACIÓN DE LOS PROCEDIMIENTOS BASADOS EN ITIL</a:t>
            </a:r>
            <a:endParaRPr lang="es-ES" sz="2400" dirty="0" smtClean="0"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09081"/>
            <a:ext cx="917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es-E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44722959"/>
              </p:ext>
            </p:extLst>
          </p:nvPr>
        </p:nvGraphicFramePr>
        <p:xfrm>
          <a:off x="1259632" y="836712"/>
          <a:ext cx="7344816" cy="515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67544" y="5501335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400" i="1" dirty="0" smtClean="0">
                <a:latin typeface="Calibri" pitchFamily="34" charset="0"/>
                <a:cs typeface="Calibri" pitchFamily="34" charset="0"/>
              </a:rPr>
              <a:t>Recepción de Incidente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i="1" dirty="0" smtClean="0">
                <a:latin typeface="Calibri" pitchFamily="34" charset="0"/>
                <a:cs typeface="Calibri" pitchFamily="34" charset="0"/>
              </a:rPr>
              <a:t>Atención de Incidentes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i="1" dirty="0" smtClean="0">
                <a:latin typeface="Calibri" pitchFamily="34" charset="0"/>
                <a:cs typeface="Calibri" pitchFamily="34" charset="0"/>
              </a:rPr>
              <a:t>Escalar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i="1" dirty="0" smtClean="0">
                <a:latin typeface="Calibri" pitchFamily="34" charset="0"/>
                <a:cs typeface="Calibri" pitchFamily="34" charset="0"/>
              </a:rPr>
              <a:t>Atención por parte del área encargada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i="1" dirty="0" smtClean="0">
                <a:latin typeface="Calibri" pitchFamily="34" charset="0"/>
                <a:cs typeface="Calibri" pitchFamily="34" charset="0"/>
              </a:rPr>
              <a:t>Solución</a:t>
            </a:r>
            <a:endParaRPr lang="es-EC" sz="1400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7 Conector angular"/>
          <p:cNvCxnSpPr>
            <a:endCxn id="3" idx="3"/>
          </p:cNvCxnSpPr>
          <p:nvPr/>
        </p:nvCxnSpPr>
        <p:spPr>
          <a:xfrm rot="5400000">
            <a:off x="3189585" y="5315472"/>
            <a:ext cx="1108648" cy="6480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12897009"/>
              </p:ext>
            </p:extLst>
          </p:nvPr>
        </p:nvGraphicFramePr>
        <p:xfrm>
          <a:off x="323528" y="908720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79" y="3071260"/>
            <a:ext cx="357187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33528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3163887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2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5. PROCESO DE INCIDENTES</a:t>
            </a:r>
            <a:endParaRPr lang="es-EC" sz="2400" b="1" i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50139"/>
              </p:ext>
            </p:extLst>
          </p:nvPr>
        </p:nvGraphicFramePr>
        <p:xfrm>
          <a:off x="1335832" y="782551"/>
          <a:ext cx="6404520" cy="610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o" r:id="rId3" imgW="5361517" imgH="5283364" progId="Word.Document.12">
                  <p:embed/>
                </p:oleObj>
              </mc:Choice>
              <mc:Fallback>
                <p:oleObj name="Documento" r:id="rId3" imgW="5361517" imgH="5283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5832" y="782551"/>
                        <a:ext cx="6404520" cy="610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798959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/>
              <a:t>•Cualquier </a:t>
            </a:r>
            <a:r>
              <a:rPr lang="es-EC" dirty="0"/>
              <a:t>incidente debe ser notificado inmediatamente caso contrario escalar a los expertos del negocio según el impacto y la urgencia identificada.</a:t>
            </a:r>
          </a:p>
          <a:p>
            <a:pPr algn="just">
              <a:lnSpc>
                <a:spcPct val="150000"/>
              </a:lnSpc>
            </a:pPr>
            <a:r>
              <a:rPr lang="es-EC" dirty="0" smtClean="0"/>
              <a:t>•El </a:t>
            </a:r>
            <a:r>
              <a:rPr lang="es-EC" dirty="0"/>
              <a:t>primer nivel de soporte mantiene la propiedad, son dueños del incidente hasta que el cliente acepta que se ha resuelto.</a:t>
            </a:r>
          </a:p>
          <a:p>
            <a:pPr algn="just">
              <a:lnSpc>
                <a:spcPct val="150000"/>
              </a:lnSpc>
            </a:pPr>
            <a:r>
              <a:rPr lang="es-EC" dirty="0" smtClean="0"/>
              <a:t>•Todos </a:t>
            </a:r>
            <a:r>
              <a:rPr lang="es-EC" dirty="0"/>
              <a:t>los incidentes detectados se deben registrar, con la finalidad de llevar un mejor control.</a:t>
            </a:r>
          </a:p>
          <a:p>
            <a:pPr algn="just">
              <a:lnSpc>
                <a:spcPct val="150000"/>
              </a:lnSpc>
            </a:pPr>
            <a:r>
              <a:rPr lang="es-EC" dirty="0" smtClean="0"/>
              <a:t>•Hay </a:t>
            </a:r>
            <a:r>
              <a:rPr lang="es-EC" dirty="0"/>
              <a:t>un proceso definido de escalamiento y transferencia para asegurar la resolución de los incidentes escalados en el tiempo adecuado.</a:t>
            </a:r>
          </a:p>
          <a:p>
            <a:pPr algn="just">
              <a:lnSpc>
                <a:spcPct val="150000"/>
              </a:lnSpc>
            </a:pPr>
            <a:r>
              <a:rPr lang="es-EC" dirty="0" smtClean="0"/>
              <a:t>•De </a:t>
            </a:r>
            <a:r>
              <a:rPr lang="es-EC" dirty="0"/>
              <a:t>acuerdo al monto de la facturación del cliente se da más prioridad.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260648"/>
            <a:ext cx="583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5.1. POLÍTICAS DEL PROCESO </a:t>
            </a:r>
            <a:r>
              <a:rPr lang="es-EC" sz="2400" b="1" i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INCIDENTES</a:t>
            </a:r>
            <a:endParaRPr lang="es-EC" sz="24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08894"/>
              </p:ext>
            </p:extLst>
          </p:nvPr>
        </p:nvGraphicFramePr>
        <p:xfrm>
          <a:off x="1547664" y="766464"/>
          <a:ext cx="5360987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Documento" r:id="rId3" imgW="5361517" imgH="5830267" progId="Word.Document.12">
                  <p:embed/>
                </p:oleObj>
              </mc:Choice>
              <mc:Fallback>
                <p:oleObj name="Documento" r:id="rId3" imgW="5361517" imgH="5830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766464"/>
                        <a:ext cx="5360987" cy="583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5536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>
                <a:latin typeface="Calibri" pitchFamily="34" charset="0"/>
                <a:cs typeface="Calibri" pitchFamily="34" charset="0"/>
              </a:rPr>
              <a:t>6</a:t>
            </a:r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. PROCESO DE PROBLEMAS</a:t>
            </a:r>
            <a:endParaRPr lang="es-EC" sz="24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935697"/>
            <a:ext cx="6444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dirty="0" smtClean="0"/>
              <a:t>•Los </a:t>
            </a:r>
            <a:r>
              <a:rPr lang="es-EC" dirty="0"/>
              <a:t>especialistas de soporte de problemas analizarán y buscarán la solución de los problemas según los niveles de prioridad.</a:t>
            </a:r>
          </a:p>
          <a:p>
            <a:pPr algn="just">
              <a:lnSpc>
                <a:spcPct val="200000"/>
              </a:lnSpc>
            </a:pPr>
            <a:r>
              <a:rPr lang="es-EC" dirty="0" smtClean="0"/>
              <a:t>•El </a:t>
            </a:r>
            <a:r>
              <a:rPr lang="es-EC" dirty="0"/>
              <a:t>encargado del requerimiento emitirá los reportes de análisis de la gestión de problemas mensualmente.</a:t>
            </a:r>
          </a:p>
          <a:p>
            <a:pPr algn="just">
              <a:lnSpc>
                <a:spcPct val="200000"/>
              </a:lnSpc>
            </a:pPr>
            <a:r>
              <a:rPr lang="es-EC" dirty="0" smtClean="0"/>
              <a:t>•El </a:t>
            </a:r>
            <a:r>
              <a:rPr lang="es-EC" dirty="0"/>
              <a:t>encargado es responsable del registro de la documentación de las soluciones.</a:t>
            </a:r>
          </a:p>
          <a:p>
            <a:pPr algn="just">
              <a:lnSpc>
                <a:spcPct val="200000"/>
              </a:lnSpc>
            </a:pPr>
            <a:r>
              <a:rPr lang="es-EC" dirty="0" smtClean="0"/>
              <a:t>•De </a:t>
            </a:r>
            <a:r>
              <a:rPr lang="es-EC" dirty="0"/>
              <a:t>acuerdo al monto de la facturación del cliente se da más prioridad.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260648"/>
            <a:ext cx="5912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6.1. POLÍTICAS DEL PROCESO </a:t>
            </a:r>
            <a:r>
              <a:rPr lang="es-EC" sz="2400" b="1" i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PROBLEMAS</a:t>
            </a:r>
            <a:endParaRPr lang="es-EC" sz="24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4" y="140439"/>
            <a:ext cx="6912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 smtClean="0">
                <a:latin typeface="Arial Black" pitchFamily="34" charset="0"/>
              </a:rPr>
              <a:t>DISEÑO DEL SERVICE DESK</a:t>
            </a:r>
            <a:endParaRPr lang="es-ES" sz="3600" dirty="0" smtClean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0425" y="109081"/>
            <a:ext cx="917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E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3568" y="141277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 smtClean="0"/>
              <a:t>3.1. Estructura Centro </a:t>
            </a:r>
            <a:r>
              <a:rPr lang="es-EC" sz="2400" b="1" i="1" dirty="0"/>
              <a:t>de Servicios Centralizado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566445" cy="475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16824" cy="403244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187624" y="87910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 smtClean="0"/>
              <a:t>3.2. Estructura Centro </a:t>
            </a:r>
            <a:r>
              <a:rPr lang="es-EC" sz="2400" b="1" i="1" dirty="0"/>
              <a:t>de Servicios Centralizado</a:t>
            </a:r>
          </a:p>
        </p:txBody>
      </p:sp>
    </p:spTree>
    <p:extLst>
      <p:ext uri="{BB962C8B-B14F-4D97-AF65-F5344CB8AC3E}">
        <p14:creationId xmlns:p14="http://schemas.microsoft.com/office/powerpoint/2010/main" val="29747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6064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 smtClean="0"/>
              <a:t>3.3. Estrategia del Servicio</a:t>
            </a:r>
            <a:endParaRPr lang="es-EC" sz="2400" b="1" i="1" dirty="0"/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475252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2814599" y="980728"/>
            <a:ext cx="3137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800" i="1" dirty="0">
                <a:latin typeface="Calibri" pitchFamily="34" charset="0"/>
                <a:cs typeface="Calibri" pitchFamily="34" charset="0"/>
              </a:rPr>
              <a:t>las 4 P de </a:t>
            </a:r>
            <a:r>
              <a:rPr lang="es-EC" sz="2800" i="1" dirty="0" err="1">
                <a:latin typeface="Calibri" pitchFamily="34" charset="0"/>
                <a:cs typeface="Calibri" pitchFamily="34" charset="0"/>
              </a:rPr>
              <a:t>Mintzberg</a:t>
            </a:r>
            <a:endParaRPr lang="es-EC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8" y="457508"/>
            <a:ext cx="7344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dirty="0" smtClean="0">
                <a:latin typeface="Arial Black" pitchFamily="34" charset="0"/>
              </a:rPr>
              <a:t>DESARROLLO DE LA APLICACIÓN</a:t>
            </a:r>
            <a:endParaRPr lang="es-ES" sz="2800" dirty="0" smtClean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0425" y="109081"/>
            <a:ext cx="917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E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5 Imagen" descr="Process Wizard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8863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2987824" y="1268760"/>
            <a:ext cx="3362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ASISTENTE DE PROCESOS</a:t>
            </a:r>
            <a:endParaRPr lang="es-EC" sz="24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98376" y="708471"/>
            <a:ext cx="7074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/>
              <a:t>“PROPUESTA DE PROCESOS PARA LA FASE DE OPERACIÓN DE LOS SERVICIOS DE TECNOLOGÍA FUNDAMENTADO EN ITIL, PARA BIO AGENCIA DE COMUNICACIÓN”</a:t>
            </a:r>
            <a:endParaRPr lang="es-EC" i="1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964034958"/>
              </p:ext>
            </p:extLst>
          </p:nvPr>
        </p:nvGraphicFramePr>
        <p:xfrm>
          <a:off x="539552" y="2292647"/>
          <a:ext cx="3408041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475592319"/>
              </p:ext>
            </p:extLst>
          </p:nvPr>
        </p:nvGraphicFramePr>
        <p:xfrm>
          <a:off x="2771800" y="1716583"/>
          <a:ext cx="6120681" cy="387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41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2228671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hlinkClick r:id="rId2" action="ppaction://hlinkfile"/>
              </a:rPr>
              <a:t>DEMOSTRACIÓN DE LA APLICACIÓN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7052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t="16245"/>
          <a:stretch>
            <a:fillRect/>
          </a:stretch>
        </p:blipFill>
        <p:spPr>
          <a:xfrm>
            <a:off x="72008" y="1465451"/>
            <a:ext cx="9036496" cy="433981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982958" y="332656"/>
            <a:ext cx="590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dirty="0" smtClean="0"/>
              <a:t>Reporte: Estado </a:t>
            </a:r>
            <a:r>
              <a:rPr lang="es-EC" sz="2400" b="1" i="1" dirty="0"/>
              <a:t>de Actividades y Tareas Próximas a Vencerse</a:t>
            </a:r>
          </a:p>
        </p:txBody>
      </p:sp>
    </p:spTree>
    <p:extLst>
      <p:ext uri="{BB962C8B-B14F-4D97-AF65-F5344CB8AC3E}">
        <p14:creationId xmlns:p14="http://schemas.microsoft.com/office/powerpoint/2010/main" val="38027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 r="6323"/>
          <a:stretch>
            <a:fillRect/>
          </a:stretch>
        </p:blipFill>
        <p:spPr>
          <a:xfrm>
            <a:off x="755577" y="1582420"/>
            <a:ext cx="7848871" cy="487091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63688" y="332656"/>
            <a:ext cx="590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dirty="0" smtClean="0"/>
              <a:t>Reporte: </a:t>
            </a:r>
          </a:p>
          <a:p>
            <a:pPr algn="ctr"/>
            <a:r>
              <a:rPr lang="es-EC" sz="2400" b="1" i="1" dirty="0" smtClean="0"/>
              <a:t>Estado </a:t>
            </a:r>
            <a:r>
              <a:rPr lang="es-EC" sz="2400" b="1" i="1" dirty="0"/>
              <a:t>de </a:t>
            </a:r>
            <a:r>
              <a:rPr lang="es-EC" sz="2400" b="1" i="1" dirty="0" smtClean="0"/>
              <a:t>los procesos</a:t>
            </a:r>
            <a:endParaRPr lang="es-EC" sz="2400" b="1" i="1" dirty="0"/>
          </a:p>
        </p:txBody>
      </p:sp>
    </p:spTree>
    <p:extLst>
      <p:ext uri="{BB962C8B-B14F-4D97-AF65-F5344CB8AC3E}">
        <p14:creationId xmlns:p14="http://schemas.microsoft.com/office/powerpoint/2010/main" val="10200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8" y="5739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atin typeface="Script MT Bold" pitchFamily="66" charset="0"/>
              </a:rPr>
              <a:t>Resultados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580317983"/>
              </p:ext>
            </p:extLst>
          </p:nvPr>
        </p:nvGraphicFramePr>
        <p:xfrm>
          <a:off x="719572" y="1340768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8136904" cy="547260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051720" y="270925"/>
            <a:ext cx="5459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RESUMEN DE ACTIVIDADES DEL PROCESO</a:t>
            </a:r>
            <a:endParaRPr lang="es-EC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5013176"/>
            <a:ext cx="3456384" cy="4320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70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dirty="0" smtClean="0">
                <a:latin typeface="Calibri" pitchFamily="34" charset="0"/>
                <a:cs typeface="Calibri" pitchFamily="34" charset="0"/>
              </a:rPr>
              <a:t>RELACIÓN DE UN CASO CON VS SIN MESA DE AYUDA</a:t>
            </a:r>
            <a:endParaRPr lang="es-EC" sz="2400" b="1" i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78520"/>
              </p:ext>
            </p:extLst>
          </p:nvPr>
        </p:nvGraphicFramePr>
        <p:xfrm>
          <a:off x="1187624" y="836712"/>
          <a:ext cx="6840760" cy="246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o" r:id="rId3" imgW="5313299" imgH="1734083" progId="Word.Document.12">
                  <p:embed/>
                </p:oleObj>
              </mc:Choice>
              <mc:Fallback>
                <p:oleObj name="Documento" r:id="rId3" imgW="5313299" imgH="1734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836712"/>
                        <a:ext cx="6840760" cy="246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003108749"/>
              </p:ext>
            </p:extLst>
          </p:nvPr>
        </p:nvGraphicFramePr>
        <p:xfrm>
          <a:off x="1259632" y="2996952"/>
          <a:ext cx="66247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75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11760" y="364594"/>
            <a:ext cx="469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i="1" dirty="0" smtClean="0">
                <a:latin typeface="Calibri" pitchFamily="34" charset="0"/>
                <a:cs typeface="Calibri" pitchFamily="34" charset="0"/>
              </a:rPr>
              <a:t>MEJORA DE TIEMPO CON MESA DE AYUDA</a:t>
            </a:r>
            <a:endParaRPr lang="es-EC" sz="2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1" t="26470" r="18489" b="8920"/>
          <a:stretch/>
        </p:blipFill>
        <p:spPr bwMode="auto">
          <a:xfrm>
            <a:off x="1015819" y="836712"/>
            <a:ext cx="7344816" cy="575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75656" y="84401"/>
            <a:ext cx="619167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6000" dirty="0" smtClean="0">
                <a:latin typeface="Script MT Bold" pitchFamily="66" charset="0"/>
              </a:rPr>
              <a:t>Conclusiones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44824" y="1329426"/>
            <a:ext cx="790364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i="1" dirty="0">
                <a:latin typeface="Calibri" pitchFamily="34" charset="0"/>
                <a:cs typeface="Calibri" pitchFamily="34" charset="0"/>
              </a:rPr>
              <a:t>Se realizó un análisis de los procesos que intervienen en una Mesa de Servicios ITIL, a través de la revisión bibliográfica con la finalidad de conocer los procesos que intervienen y de esta manera realizar un diagnóstico eficiente.</a:t>
            </a:r>
          </a:p>
          <a:p>
            <a:pPr algn="just">
              <a:lnSpc>
                <a:spcPct val="150000"/>
              </a:lnSpc>
            </a:pPr>
            <a:endParaRPr lang="es-EC" i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i="1" dirty="0">
                <a:latin typeface="Calibri" pitchFamily="34" charset="0"/>
                <a:cs typeface="Calibri" pitchFamily="34" charset="0"/>
              </a:rPr>
              <a:t>Que el problema raíz es la falta de procedimientos del </a:t>
            </a:r>
            <a:r>
              <a:rPr lang="es-EC" i="1" dirty="0" err="1">
                <a:latin typeface="Calibri" pitchFamily="34" charset="0"/>
                <a:cs typeface="Calibri" pitchFamily="34" charset="0"/>
              </a:rPr>
              <a:t>Service</a:t>
            </a:r>
            <a:r>
              <a:rPr lang="es-EC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C" i="1" dirty="0" err="1">
                <a:latin typeface="Calibri" pitchFamily="34" charset="0"/>
                <a:cs typeface="Calibri" pitchFamily="34" charset="0"/>
              </a:rPr>
              <a:t>Desk</a:t>
            </a:r>
            <a:r>
              <a:rPr lang="es-EC" i="1" dirty="0">
                <a:latin typeface="Calibri" pitchFamily="34" charset="0"/>
                <a:cs typeface="Calibri" pitchFamily="34" charset="0"/>
              </a:rPr>
              <a:t>, el mismo que no estaba bien estructurado; la mesa de ayuda realizaba funciones de soporte técnico como  primer nivel, por lo que no había una correcta administración de los requerimientos y en ocasiones se escalaba al departamento no adecuado, debido a que el personal ingresaba los incidentes a quien consideraba podía resolverlos y no a la persona adecuada.</a:t>
            </a:r>
          </a:p>
          <a:p>
            <a:pPr algn="just">
              <a:lnSpc>
                <a:spcPct val="150000"/>
              </a:lnSpc>
            </a:pPr>
            <a:r>
              <a:rPr lang="es-EC" i="1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-27384"/>
            <a:ext cx="619167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6000" dirty="0" smtClean="0">
                <a:latin typeface="Script MT Bold" pitchFamily="66" charset="0"/>
              </a:rPr>
              <a:t>Conclusiones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908720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Toda vez que se realizó </a:t>
            </a:r>
            <a:r>
              <a:rPr lang="es-EC" sz="2000" i="1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EC" sz="2000" i="1" dirty="0">
                <a:latin typeface="Calibri" pitchFamily="34" charset="0"/>
                <a:cs typeface="Calibri" pitchFamily="34" charset="0"/>
              </a:rPr>
              <a:t>análisis de la situación actual de la empresa, se pudo desarrollar los procedimientos involucrados en el </a:t>
            </a:r>
            <a:r>
              <a:rPr lang="es-EC" sz="2000" i="1" dirty="0" err="1">
                <a:latin typeface="Calibri" pitchFamily="34" charset="0"/>
                <a:cs typeface="Calibri" pitchFamily="34" charset="0"/>
              </a:rPr>
              <a:t>service</a:t>
            </a:r>
            <a:r>
              <a:rPr lang="es-EC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C" sz="2000" i="1" dirty="0" err="1">
                <a:latin typeface="Calibri" pitchFamily="34" charset="0"/>
                <a:cs typeface="Calibri" pitchFamily="34" charset="0"/>
              </a:rPr>
              <a:t>desk</a:t>
            </a:r>
            <a:r>
              <a:rPr lang="es-EC" sz="2000" i="1" dirty="0">
                <a:latin typeface="Calibri" pitchFamily="34" charset="0"/>
                <a:cs typeface="Calibri" pitchFamily="34" charset="0"/>
              </a:rPr>
              <a:t> y establecer parámetros como políticas, responsabilidades, actividades, roles e indicadores, que le permita al gerente y a sus colaboradores gestionar de una manera más eficiente y eficaz las actividades que se desarrollan dentro de </a:t>
            </a:r>
            <a:r>
              <a:rPr lang="es-EC" sz="2000" i="1" dirty="0" err="1">
                <a:latin typeface="Calibri" pitchFamily="34" charset="0"/>
                <a:cs typeface="Calibri" pitchFamily="34" charset="0"/>
              </a:rPr>
              <a:t>Bio</a:t>
            </a:r>
            <a:r>
              <a:rPr lang="es-EC" sz="2000" i="1" dirty="0">
                <a:latin typeface="Calibri" pitchFamily="34" charset="0"/>
                <a:cs typeface="Calibri" pitchFamily="34" charset="0"/>
              </a:rPr>
              <a:t> Agencia de Comunicación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EC" sz="2000" i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El prototipo desarrollado permitió arrojar la efectividad de las actividades del proceso lo que ayudará al gerente revisar los avances alcanzados y de esta manera poder lograr los objetivos propuestos.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300425"/>
            <a:ext cx="619167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6000" dirty="0" smtClean="0">
                <a:latin typeface="Script MT Bold" pitchFamily="66" charset="0"/>
              </a:rPr>
              <a:t>Conclusiones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268760"/>
            <a:ext cx="72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El prototipo  además arroja un sin número de reportes que permite visualizar de una manera gráfica un sin números de parámetros como: casos cerrados, abiertos y anulados, así mismo los procesos a tiempos, en riesgo y atrasadas, además el estado de un requerimiento lo que permitirá llevar un mejor control.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EC" sz="2000" i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Con el prototipo de la mesa de ayuda, se pudo conocer en cualquier momento el estado del requerimiento, brindando a los responsables del proceso, información precisa para la toma de decisiones.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27585" y="279113"/>
            <a:ext cx="734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latin typeface="Script MT Bold" pitchFamily="66" charset="0"/>
              </a:rPr>
              <a:t> Planteamiento del Problema</a:t>
            </a:r>
            <a:endParaRPr lang="es-EC" sz="3200" dirty="0">
              <a:latin typeface="Script MT Bold" pitchFamily="66" charset="0"/>
            </a:endParaRPr>
          </a:p>
        </p:txBody>
      </p:sp>
      <p:sp>
        <p:nvSpPr>
          <p:cNvPr id="1046" name="AutoShape 18" descr="data:image/jpeg;base64,/9j/4AAQSkZJRgABAQAAAQABAAD/2wCEAAkGBhQSERUUExQVFRQWGRkYGBgYGBcXGhwdGRwbFyAaGhcYHCYeGB0jHhkXHy8gJCcpLCwsHR8xNTAqNSYrLCkBCQoKDgwOGg8PGikcHCQsKSkqKSkpLCksKSwsKSkpLCwpLikvKSksKSkpLCwpLSksLyksKSwpLCwsKSkvLyksKf/AABEIAO8A0wMBIgACEQEDEQH/xAAcAAACAgMBAQAAAAAAAAAAAAAFBgMEAAIHAQj/xABJEAACAAMFBAcDCgUCBAYDAAABAgADEQQFEiExBkFRgRMiYXGRobEHMsEUI0JSYnKC0eHwM5KisvEkwhVTY9I1Q3OTs+IWJTT/xAAaAQADAQEBAQAAAAAAAAAAAAABAgMABAUG/8QAMREAAgIBAwMDAgUCBwAAAAAAAAECEQMEITESMkEFIoETYUJRcZGhUvAGJDOx0eHx/9oADAMBAAIRAxEAPwBgSas6YkpCrPm2EMCTQGgAr3t+GPJlz2mo+YmdUE+6cyxpqcsgD/NAvZ2aJc0TJaKhLimEAdUdXcN4qfxR03a22GVY5rg0IAz0oCwBz3ZVjcBOPDaFCSwWY1AAKS5m/rHPD93whkt0icZMlJUibMITpXwAZNM0BqwzCgiAl1yTMmypW+Y1W1ORONvAVHIQ4bLXqz3pNUH5tlbLd82QqnyJ5mCw+BYuW47UswzJtknqCwzIl7qKMi9d27jDNabunTA7LKm1IVQCjKcqsciOLa9kNV/saIAaamnHQD1i3Y55aQrnUpXyqI1inDNqbjtIczJkiaoTMOUamVTQtoKgDX4QHsoxKw3MnqCPQiOlbDe0GdOtZstqKuJgbonChScP0WA6pqAfLjkO9o+zK2SYk2SoWVNYhlAyVwCcuAYbu/dBT3CLVq2et3y6xWtLJOasqSZhCEjFhwtUjTIjzh9k7P2skk0GX/LJ1zpmQYNezG2PMu9TMJYq8xQSanCGOEVPAGncBEdv2wezz8LrjTMmmFSBiIFM88gDpE3C3yUjkpcIHWuwslEIozEADDSu7Id8avc9ow/w31+pF3bq3YRImpowJDVocsLAjx8oYjb3+Q9NTr9B0lMvewYu7WGWxJ7nKNoLkmo2NpcwA6koQBQClTSnHwgIRHXdidpZlqVhNAxjPLhiK0NMqig049kJftCudbPagZahUmrjoMgDWhAG4aHnHTjnftJTjW4qgxsk0VI3j4x6VgfZ5vzx4Go8P8QM2b6bivzdHdotE9VDLL+iN/P/AJYWUxN8qRciyg8CQIhkrWBrWTpZ759UHM92VO/KBqMssaSgrbYPTtHi1MpvNLohGNt/IWNvSvvr/MII2W2BhUMDTLIgwpXrZlRwq10zqa5n9INXTIwSAxyrVj++4RDFqZzyOEktuT0Nb6Vp8OkjqMUpNzaUU0vIVtV4Igq7Bfj3DfENmv2S5oHz3VBHrlCzJraJ3W01pwA3eg5wRva706MlQAVzy3j48YRajLNPJBLpX7spL0vSaeePT6iUvqTrdVUb4v5D1pmxWn2tUGJiAO2KF0zmaSMRrQkDjQZfnAqbN6eeAT1a0HcNTzpFsmq6ccZRW8uEcem9I69Rlx5JVDHfU19vy+4aS9pcw0DZ7qgj1jeXkYFXxYkCYlAFKacNPWLN127FLz94ZH4GDizTWT6WSr5VC6rQYXpVrNLfTdSUuU/jwX2UVjIixx7HaeIW5M+zjAqzZoJZVXDIfyxsNwOcdN22lhrFNDBypw1CYcXvrpiy/SOQWI1nKTWilQMz7zEHyAH80de24P8AoZv4P71jzjuEK5mlS+mtASaDJTLG6GpeoAGFeqcqVz1i7sDbla2KokBPm3ownNMNBh3YQOcUZ5EqwopoOmZ5p0HVUAL5lDFj2XzFa1scSVWVgABWuoYmgzP0M4CGY9bSTKKtVJGYqpAYEkKKA5HM8RFyyTB8mUqMujyBFNBlUboH7UzBSWO1m5KB8SsXbvb/AEin/p7+7eIwpwO5Z+C2WRt6TpRPcWCn+6sdj9p1kD3dNNM5ZRxyYA/0lhzjid3EPaZZGWKZLFNcLY1BGeoBFR2ER3nbun/D7TXehHiQIYzB/svI/wCHrT68z+4wpWMNa7U6ULET50s60CpOmLU04KIa/ZX/AOHJXXHM/upEOyu3NnnWq02dZAkPLnvLLDCRMYMwxHCooWKk51z3xvIAHtlbetMs9Pm5TEqN+aDIEtpr4w5j/wAKzzPyXP8A9rlCHtzlPtLZ66/gUR0G75wl3dLZlxBLOpK8QJYNOdIzMLvsxs7YC9KLhw88Zam+pApnXfAv2o2oNaJaA1KJn2YjUDwFeYh8sFoE6zBrPhl4l6tVBCHgVU0yO6OLXhLmCbM6YkzC74iczUHCeVRl2RTF3Cz4K856KTwEA0YqwPChgleL0TvIHx+EULZMDNUcAPDL8o8/1CdzVPiv5Ptf8NYXHA7jane/2VL+bf7BuW1IyzLhrvqSSe+K9lnVRe6nhlHtpm4UY8vGPU649CyvwrPkvoZFnlpF5kov4e3/ACDprdLN+81B3aekHr2m4ZBAyGSju/xAa50+cr9UV5nKCN9TqyqdojzMEX9DJkfLs+q9RnF+o6bSR7YV/f7Ip3GaFj2AeJ/SCc56qRxBHjlAm6fpcvjElrtbodFIOmvnnFtPkji0ycuHZw+p6XJqvVZRxtKS6aTdXST2L0qsuzHcQp8T+pgZcq1m/hPwiz8oeZImFqUyAp3gxDcBHSGv1fiIhKSlmxdPG1HdixTw6HWPI05tu6/ROv5C15Sfmn+76QJuN+uRxHof1MGryB6F+GEwCuNKzgOxvSL6l1qcb/vk4vSo9fpOpi/u/wCEw5lGRbFjMZHq7HyFAK6LGhaXimTCWdWoZj72FKgdlBHatu7EJ1hmyyK4zLAHaZiAadpjklxS2n2mVKlqcTOpJ4KGBZj2AV50ju0+TiUjj8DWPPZ2nGtp7PLm2tLOEV+jEuRLXCCAaDw1UH7sdCuO4pFmtWCTLRcMsYiqgVagFT2kARU2V2FaRPe02hleczMVC1KriJJNSAScyBlkPIvdE0TLTaHU1wuUPYVAFPImAZlLbizYlQh3RhiAKkaHCTVTkwyGVPCCVys3yCWWoW6HOmQJw7gTlAn2jyn+TBpalmBw0GvXoo86DnB+57IUssqW3vLLVW78IB86xgHANjbrJt1nQmpM1GP4SC3oI677Vbd0d3OBrMeWvIMHb+lTA7Y7YF7LaDaLSyDo1YJhOXW1YkgUAH7yhZ9oG04tlo6JDWRLUhT9ZjkzDsoVA5nfDcsNjx7LFIu9a/8AMmnxYn1rHNNnEeVfdvpUoJ018dDhxB3mAVO+hb+Ux1nYGwPKsElZilXILEHdiJPpSK167IvMnoyMiS8cx5uRxMHltLoMqVq1ak7oV8mRRuqzibLmWyaBjd6pQUAwqQSMzUGh1+rBy2uf+GOQM/kpNMv+VXujL7k4JSSpS/RfCo7EKgeLCCMyx1kGVxl4P6cMYwt+zqf83NTcrIQB2oF9UJ5ws+0qwKlqVhl0i4j3iggr7OVeXOmS5gIbBmDi1UgHXvMWPald5MlJwGUskP2BqUPcDlzh8bqQsk3sjlVpzmIu4Ak/vlEN4yRhBAAz3RrItIM0k78h5RPbT1DWOf25cWSf3/24Pp0suj1mlw70kr+7bfV+1kV2zMiOGfj/AIjW85ui8/h+cQWKbR+w5RpaZuJif3llHI9R/llDzdfB7MPTa9WeevbXV8vb/sv3YlFrxPp+zGs2YXWYdwIpy1iE20YAq60oT+XnFq75fzfeT+UdGNrKo4YcU7/Vo83VY56WWTX5l7nOKivsnd/KRBdRzYdgi1fUsCWh31Pp/iKtnPQzRi934H9iLW0FtR8CoQaVJppnSg8ompqOlljlynVfJ0SwSyer49Tj3hJX1eOGuS/c1ix2KZxOMDvoKQN2aQNPAO9Wp5H4Q2bK3aySAHyJJanCtNfCF68LIbHa1cA9GWxL3HVe8VPlAmnBY8j8VZPBmjnnq9NF319Tj93/AHQYvxcNnfdlTxNIWrhlnEzDcKeP+ILbTXzLmIElNixEE0roNB31pl2Rauu7jKkYSOu3Wbs4DkPjF/8AW1Ka3SOBN6H0qcJqpZHST5rZNmLa2AjIxZZjI9c+QFexW6VJmhpNZZVSCUDKetuqCDSgPjDvZL7eXdkyeZk0mdMEtCWaoVfeIq2WkzfuEcrkTC1TmxY14k7hn4eMdD23ktKlWSyIGYSpdWwqWqzZbt+TH8UeY2elRl2bQzptolJ0k+n8Q1cioAyyBORJHhHSFtbJJmEFqqKCp1Yjj94jOOabAXO/TPMeW6gUAqjDTM6jtpyjottbDKlje74j3LVz5hRBFoVdp0mKT0M91wgYlZ3aW5WhBIJ6jVFaimdNY54u0tpdq9PPBqar0szLfx0zENe194FUmsDQmoHPq84SqDGjAZZK3PMeFF5GGoVBVrxnTEdHmTHoxNGdmGdGGROlQRE7EHA3b5HL1AirKmGqgfSHmOt/3RulejI1I05dZfURRAYZS+Z9R89Oyah+cfRuemY8Ir7a37aEs9jmpPnASnZZlJjipLFlxZ9bqpviB317U07VOL/d5RV2jnq1jnyywDMZM1FJzbozMVgo3nDMBPYIE1saPJ0O7bczLOczpjYZYocbMQWZcxwOmkB7bbZwApPmglhQ45o45Vy3dsSbL2hxd7swKvhkKQ2W6pyploIpXlOLSxUAiv2icgeJoeETGCcozB1sbYiBVhirWmfWLVj29rRMexoGmORSXUFmIORqGB1IYb+yIJoCoaJUBTqq6AH7UXrapFmcZVCJUdzAYx97Pygp+5A/C6E5pIG4eAjUiJnWsRER29EVtRH62RtNydr7mvRjgPAR70Y4DwEe0j0RuiP5Ib6+X+p/uzzoxwHgIkROEeARJLMFRS4ROeWclTbf6s3FkD5EAiLlguyUprhAI35nwrGlnEXWApXfE5Y4t20rKY9TmjDojNqP5W6DchsojtctXXC6hlO4ioivZWOHSNypMI4p8mjNxdx2ZRS7ZEk4klqG3HMkd1SaRrOmMd0XzZeMbPJFKUgwjGG0VQMuXJmfVkk2/u7ByjLOMiz0UZFbIUCtkNp7VaLXKldPKKEkusuSidVQSRiw5VyGu+KW0W2042md0drmS5YchVRRSi9WuIjfSuu+M9nQ+T2a220/QTo0+8c/Uy4QS2Nwv1iB46+VY889E7VsLMnTJCPMtNoZ2zzY0z3U0g/f14OhIok1EQFg+TksW91193Ja+6dREGx1jpKlDgo/fpA3ai21cgHWZn3LUekuvMQaJtiZtdZxPlkySwKkNNkvTpEUH3hTKYtRqum+FqwWUzZcympJp3igHpFnaO82+UqytheX7rDiaZHiDRhzi5c0xSlVAWpLFRop1I7g1adlIZLcz4NAnUR9wo3Lf5M0XygDsPrCv8pPqKRrIGJXDbjTkwL+hpyiOW+IIT9HI8uqdftCKrgmSLJyXirFT4lfQoYJbM3eGtUquYHSKR+GtO3NVih0ubjeQGHfp6qsErltOCejaAPLbkeqR4VjSVpmi6ZJd9/4/lcvCrKLXN1Lg5Nl7pGVDBa5pUuazB5SFVRn+nqKcWMcSt15OXnFJjANNZuqStcROZAPYIdfZFPdmtpZmOGyvTEa5sRxz3RDaitOxtmJVCcqlGI6q64a9+sELyX/AEz0OJKUU71zHVPZSBFlkVklqayznTTIitYMX4wEmZVSjVzpo1SPhSD+JAXaxSC0iBxnEjGukYJJj0jhWxFSNkQmJRIi1shektrYVr/DDa0zYVGVeGcSy5FjjbK44vJKkXrt2TmTKYuoOFKt4GlOcFLy2FMuUXTpCVFfokGnYuYhhsV4CYaqwzGh4wWtEyaikqFbCK65mm4CnxjzlqZt2dz08UqOTyTTWCdnUGhg3tTdazGWdLWladINKE6Gm47jFCVZAI7o5FONo4ZY3CVMtIuUbmkaCIZxMLQ97GTp0QS5ucUbRMINM84nsUhmGZilUiPVbLuCMi2kjKPYSylCbetgMi57NZgzBp7Ga5Azpk+neZY5Qq3Ls4r2lVrNoBU7jmaDQ1+t4QW9q9447YJa+7JlqlBoD7x9QOUe+zK78czFxbyXL1rHIjqkdYuy6hZpDusycMEsmjPjFaVGT14Rz6+J86VMPSATVUVZ5YzBIwdZCc+qtcjv0jp1+OEsgGmNlHIdY8qKY5J/+QB5E2c2XSzHZSPqAiUlR3CGSEbEW2z+kmlq1xH9+ZMNVk6jU+ugPMZH4eMKkiSOlVh7pYV/EagjshztJUAMfokDxp5Q0QyLxl0cDc6kfiXT+kv4QOn2XN1G/rDmD8RWLNptFFDfUIfwqT/STHk+aAw7arXwPqvnFCSIFmZq281HjmPMCLkhcgK7nTwzHkIHA0DVr1STTu6wp5ReltmTXKqt/tPkPOCZgJdgmmy+lWklHwS0WrTC0wE4joCK9GxoNK03Vhw2D2SexSLczkkvKVRVGTTF9bXURR2ut7SbusuA4WFrbPgaO1f64K7JfKFsFtNpmB2JlhSNw3/RHGOcuXLFJ/0pzFAHFKmpFace0xevcEyHCuHXLLfmwPrWKFjb5gUJqWFOsKEmYBSld+kErQay3IklTh13UoPzMZ96/UC7GLSWSkYbNxi+ZcALbthIlzui67vWhwCtDwqTmewR6Dmlyeeot8F/oKmggJsGkt5Lr0irPWZRldglVbHVs8iR1KA74cLLZC64lFRqR9IcvyjlW1t1mTbSVU4ZvWUAbz7wHbi3dojk1CWSOx2aZvHLcdrovgK569QrEChyyOuUdhsNqWZJBUghlG+muuYjjt0bEWhVEzomWoFVZaenxhoslmcIBhZewE6x5jl0M9Rx+pHcZ52zUqVKnPLBDOMTEszVoQfpE8IX8UFp949FJMt3PWWlG1zNPzgOpj0NPvG+DztR3bs9JitaZlIsmXFC1iuUdS5OWXAOE3rQWk2oUgBOGExvLtBMVcbIp0MYtkZAP5VGQv00P1s5vfV4NPnTZxRxjZmzXiSY6V7MZTS0WtnnHIDEAlM9TQvXyjn8y8RMKp84cTAHMaVqfIGO7bEWcdGuRzzzjgO5gj2tX0suzsoajrJfChqCWm4ZYIB1ovSHsjj17t0dily9+FAe/N6f2x0T2w2wTZkuRVSHmliK9bDKUJkN+Znadkc02rsgSYiIWwmrYCa4c6UFewQUY2ueViqp0PllT4QdkT8coV1OJT3jqnzgLcb/AEu2vx/OCsuXRwo3jH3kmh9F8YaJmW7POxSxXgQfIU9RFZ5pMocVy5ofj8YmsoAZlOh6w86jxFecbovWII3Ajxofh4xQmeSG6x3hhX98iItSFqFHeh5ZV/p84pLLwoKfROE9wNB5FTG4YivYQw9D6HxggZ5topm2NQGoUYTQlGJYkLLIFBkV1zhpuG6pki6p3SGZimzUekwEEAhDhzrkM4q7JgtapSk9UF8Q3EYWZRybCeUFFdzd8wzGBL2uYRQg9SpAGXARF9xRdp5d4BlylyBLpQ0zxGYCM/vUgzbSRLbHNB+yONBr4ecBrHRllK1QpZM8qa1B7OtSC9tUGS/RplQVY99MoR96CuxiftdfvyezMy/xG6id5rnyFT4Qi7K3WS4mOSq7j9Jt9B+cXfaRaK2iVLrXCmIjtY7+SiCGx8jEQdaasdB2Lw3RXK7lQmJVGzoF0zcJU0wjh2QSvm6ZcwLNwIWlHGMVQMganEM1YahqHtEA588KNdIYrDeaktLr1lwmnYyhhEygcuS8OouKuFgCK4SQDxKkgjtBPfFn5dIM5pSuhmqAWQZkV48D2QlXZONjtAsrk/J5xJsrHRG1azE7hqydlV3CKW1Ozkz5TLtcmb0bgpLcBcVQXGdBqKE1HdCye1hity7eSmZMdm+scjuochyiGUcOsb3hb2GAzFwuV62hFQSKgg55Uik9rFI7MfuimuDkye2TT5Lc+2ACA1otddI2nHFFcyqGnGLRikQlKyGY2PKNhZ4vJZQI2ezw1gopCSeyMiwFpHkawHPNmbL0lqUfVz/fgY+jbhliVKxHIIlT3AVMcs2Qum7UctKtcx2rvkuRl3J2HfHT3wTLO8pJqEzFw1JwmhyOWulRHmHpNHBPaBay95rLyOBZdT9pq2h+6pmEGAFutpa01Yk4BhB35CmfHMww7WbM2uVeMyfaJRCTJjuHBDrSuQLD3cqChpCfKbE7txPqYIRhuuzlSVOQbrDyqPMecF7SQML/AFTn3EBT615RQs61lyqe8pryOR8mPhF5TiqDo2XjU+kUQrJZrYWVuBoe40HrSJ5iZo3bTk2XrhirZOulG1AwnvB18gYJS/nJelKgjuI08CIfyIzRrPUsK+8tRxroT/ZGiJiIy94U+PwMWw1Srj7Ne5h8CV8I0l5Yh9Vq8q4vQkQRCa5LX0U+W5+iyk8jhbygraEeXdNnDvjczphLVOdWmU14dUQGdBiJ4Ma/iFfUQx35OL2GyYyWLBmJOZO8Qkl7kPF+1nl3sF6HEtVNK5nTCTppqBB61uWQlzhrhog3dYDOANhTA8ojC2eYAGnRv8aRPtjeHyexWiYf4mChbgzNhVRzNYg+5Fl2s43bGNqts1yeoZhzH1VNAByAh8uoASwFyUbh++Mc5uGUXcLnTU8o6NYKHCB7qiH5Bwi5eE3NVGrHyrC5bdsTIvCYTXoxhl5f9NQpy354oLSbWDOmTTmkhC2v1Ri+FOcLNyTrPPTBapTK2fzimoJOefAxjHW7vvWRbJNCVdGArnz1BqCDQgihBgrZ5h/hTDicCqsafOKKCpp9IZYu8Ea5cxsOw0yT85YrQTocDDI8xDjdl6tMHRTgZU1TVWGdGFaEcRuI3gkHWFZky1tPIXogzZAGmLctcs+yup3awtiyvoQRDsW6VGVlGLRk1BqN3FGGh4GmoMI1wXiVtE2wTTV5dTIY6vLpiCniwU+IaH0+T6fs8eCefH1+5cllZJyGsWzYxlXWJRL37426OOxs5FE0EukaTCBrEwYLEE04jSAE0WyzGFVWoOmY+MexIbG7ZrMoo6oA+z1fOlYyJ9Zb6ZQ9m0kBF6q5LUkV103ww+0+1pLsXX0VXfQN1qdGtAd9XryitsFYqS/BfAZwq+3O/Kt0AO9AR90dIfHpE8I52WW4s7ObWWuVKmsZ3TyJagGXNq4IJphq3WXXu7DFG1yZE75+zLgXEDMlH6J4r9knLh3aCtK+butjvnTQOSfqI9u5KAMNUl9YD6QY5jwJPeBGoYLWJBi7h+se2cUBX6hI5CmHyIHIxtZJeRP7ypnzArzj3AVmKdzAKe/Nh8RzEUQrJJXVmEbmGLmtFPlTzi5ZJtGYcet4/rWKs9qLiIrhz5HXyMbk0IPDLx/UecMK9y9KGTqCa1J7q5incfSLCTQzDg6jxoD6N5RRWZRgfrArzHWH+6JUcDT6L+Tfo3lDE2WJo+bJNa4SeaH9TB+8x/pbCOEoHxwfAmFK9Z1JE2m4E/zCh86w1bUzMCWZPqyF9MJhJdyHXaxP2Cv60TrdgxlkCzTQgADqlAchuLCDXtfmUsKKpyM+h+0wVyT6Qr+y+Y72xsIAHRuGICggNvqF7Iue12+S02VZgAJajpAd5qXUeQrzjmfJdcCxcjBRTed8OJnCXK7dB4GEi7ZuF1rpDRbJ2JR++z84dAN7dO6K7phLUae4l1PA5nTsB8YEWO5bSq45HRzk1qlDyZdQY320txX5PJADBExsCARVzQdvujzjfZW0Wdz/AA5kmYPpynbLvUmtOzOMAKbP7dNIbBPRpeeeo8jzjoslpVpQTJZBOsBJdjlz0wzsFoQ5YqAOOYjWy7KNZc7PMbDWoB1Geh48IxhmlO9BSnSJpXION6Md1dQdzUOlQee+058E2y3hIJGFsJyIYFWLYWB0IImKRuJjoFjthfKYtG+sITfardbLZ3mJnLmMvSjcHXJJw4VA6NuPUO6Fa3Cn4G60TlOFlpSYquPxCsUZs6B12WstZbIBUlbPLB8Pyiw0o747oLZWcM3u0iRpkey51Kt9UE+H60iESCY2vMYJFN7kDkOsfhDSaSBBWwMJx4tyMZGolRkSo6R22Ws9rlSlxSpL5V6kxlOf30IrzEcM24vk2q2TZudCzEKdQK5DhoF04R9C31eS2awzpunRymp30wjzIj53s9jM+0S0qJis6rUa0qBnoRl2RzFUS7RHDKstnFOqgY04vF26JeTtuqByA/8AsPCB1/yF+WzBJUBVOS6DIZ92cT2W8glKGqmW2McCWJp3jAkHyYLWSUVSh40B45dXwDEchE9olFlNMtSO9dPOkQW00cHdUr4kkHkVXlWLctuqK9mXaWz9IpEVnkg41rubd35EeNRHtnQtLpvFRzGh9DEaPhJFdSXA7DQn+qp5xssyj9jDzXLzFPCGQrLZAwVGeGhH4f0qImlqCSNzqc+41HkT4RXs70LDtryP61iWVXB900y4af2mGQjNb0lo8mjv0auoUthZqHIgYVzOdRDH7QPf19yR/wB5+EKd8/wwnGdKH8zA/nDJ7RZ/zk+mgkkeAJ/3RN9/wMu35E/2TlzanpTD0dGOQoCyknTgpip7VZ1bfX/oyqDgCCwHgRF/2SOxnzfqdGobuxqfQMOcU/a1Kpblf68lD6ig7hhiHkv4FmQ4I7YO3M+IhczhhYR6Rbs94mWHpqy0HZXXyrBAXLferG2PNUBgTRQcwVXqgeAhm2XmyXnFsLSJlBVSQ0s14VFRXhnCndFmWZ1MQV86YtD2V3GGaw3IVPXk1IIocWIcqUEEA8SbMlcSsFbsORg7JmHLf2iFm7rAmVZYp2gwcs1hlj3VHIn0rBYAkpFY1vaw9PZpskUrMlugrxZSBXnSK03q6Vy7a9seybcchChAdxTQ8iU1KDAuXCgwkcmBHKLrsIGbONis7EaG0Whl+601v1POCqSY7Mb9pyZE+otWCz4oFbTTPnAm5F82z9KQfsVBCjaZxmOz0ObHdx0HgPKFbtlIqkRK+UZETIa5inflGQRg/wC2O8eiu0SxrOmIvJazD/aPGOTbDy/9UHOQloznkMI9YbfbdfAebZ5SMGVUaZUEEVc4RmMtE84U9nupZbXM0qoQc9fURyor4KlhtWOfMmNqSSD3msZeCUnso0rh7KrRfOkZcUipHafIfswUtNzgzAVcOpfrEbiTUd9QDnxqO2MEJNZwUqGDZFGXeCOrnwrTzMQpaaDCczioTXgPjUNzMCruvhVmMXNFf3v5w3lnGPeSzHKjOuY+8pJ8SpI8IewUHLSKBW+rke40B+B5RtMGVTXq9bw/zGAAjPQjMdhrl5R7ZZvVAOZXqnllXmMJ5xRCM2ZqENy/LzHnFqXMFWH1h6dU+REVJR6pXehoOVCvlTzi1KAIRq0zXwOX5QyEkQ2tcc2xj68+Urd6tn8YM+0Rs7U32B/YFPwgbKQG8LEn/Xx+Ck+oMWfaE9FtXYSvI4fiIk+9/oMu1Av2TMcc8kdTDLDUH2+ynbF/2v2EGRJm/SV8PJ0DHlUADnFP2Tuf9QSAU+b3DUE0GQG9hv3Qye0WzB7um78OFx3qwB8av4RD8RbwcUjGMeRkUFL9msrsMafR17IaLnxOBjmTT2Byop3LSFi5rf0b/ZbI84dLslAMKaHnlRj8IARgsFzSioqgbvJJ8SaxbOyksmqNOlHjLnTB5EkeUeWA05walPWkFiliyyKKFJLUAFWNWNMqk7zHltkqstmbIKpNe4ViRHgVtIWmSJstdTLmafdMKYCbKzmWzyQwydQVPeAa8ySYYpc7LOFXZe1YrrlvSrSUen4C2XgBBzpAN9Y6cStUQy7My+L8ElN5LnAAOLb+QrFzZ+zKZbDVmUTdAfcfAMmyBozGvbCLtReuCbLl9GWc0ZTXeThoBxrDhcUwfKMB90y3Tkq4hp2oDGlyxodpetdkYuSA9O4RkEVCEDT+RvyjINgo4t7QrRLe3TxLCoquUAUAL1OqTllUkGKNpkzJVhSpXo5zVpTrAiu+uYNAYG2q9WmMS4VixLZgVqST7wodTvMFtonGGzSVywoKjtOXwjmLnl1uFlkg+6hr2E5fGPbBOI6TDuRvLMecbWyz9V5i5UFGG4gU8TmCIhsE3DLdu1QPGv8At84wQM00V0yy8svOLFnm1dcK0qVG87xnn4xlvkrRWXIHUGmR4DfTvj25UBnJ31p3CsYw2yWqTuzNBvppnzqIlMqj1r7+7tGfofKIgMEwcG386fAHkYuzJRINPeUBh3g1pzpSLImyFkKuPtCnNc/SvhEslNU7/AivlmOUTzpmJQVz+kO3KtOYyiSYy9IjbiKfEfHxhxGyS4bMsy32QmYFdcbBCrEt1CGowyXDQnOIfaHavm7Qcus9PCZ/mJdmk/8A3EngJU1v5gR6kwO23cCTNJUGs0EZke8SdR24ol+Jj/hRnsvnELNYgYRMlnIDUK4Hf13l/sVDvf1hM2zTpYzDSnA7SFcDxaphM9ndqUyZoEvCFdXFCxqQrke8frqn7zHRbJIFcjVQMjuIBK150rziK7yj7T5uj1Yv3/d/QWqfK+pMZR3Vy8qRQEOAldKGsO9wT6qvePQ/nCg8lggcZjf+sHbktqgqKUzB8/1gBH+zvpThBSzvASxzAQKQSR8h+vCCKFFegiSxSQOsdTFWWK5E74votBACJGzcnoVtdmbSXOcAfZcAjxEELOmFVWtcKhanfQUrFi9rCFtDOP8AzkUN3y6ivMMo/DFZY6cHk5s3go3hY2efJfLCmMtkpzAGDMio6x3QTuafhtUljpjUHuY4T5NEM+blTjFcvQgjdQjln8IM1uxsb9qHRbXTIqwIr9MfAxkeW9D0j0w0JJHzRORzGeLPIxkIGj50scvFMUcWH5wQveZitR+zQfyj84iuGVWcK6CpMQy3xzWY7zXxMQLBvpvmCtTVqKPxHEf/AI1HOKU04ZeEaF2K9wyH9xja0zhVBwJY8gBT+k+MQ3gMkG8LXmST6UjBK1om9WnEjlT/ACYvbMJ8+taU5cQIEzm0g1spZekdhmDTXhQFgeRURkBjraLtxyyKdYAEd9NOdaczEF3qXGKp3A9+/wBTBSwTsShqUapDDgymhH9PhSKdjfDPZKUVyxXvBOLzr5RW9yRpYrPhmFDuqw7j+RxDwiytjriQaqCV8mX8uUTWiomqw0Ao3cxoPA084nrSaDuK4T35kZ8mHOGFKuydGvZmGi2UH+ZlMA9vUpZ1qf8AzAp7aYiPI+cHdjZdLytpGiyVHicVB4GF72gzKyZdNGcN4KR6YYkuWV/IuezqaBINAaB3qct6AqMsveUx0O7uroQRQr/KaedKwg7ClFsda5iYxNPs4aa03TH8IdUtayZc6axBVA7njlnTnpCLuHl2nHfaLaFe8Z5XioP3lRVbzELoEbWmeZjs7GrMSx72NT5mNA0MxUE7otvRtR1xy2yZeziOBg3Z7qVXGBiV+jWlczUD9YVASx1gjY7lLiuKAMdEupj3wclyzSOaWbY9if4pHdX84tztnbdIXFJtDsBuDsPImhg2A6Mhoc4JS2oI47Z/aFbZRpMwvTdMShy7VpBuye1fL5yQcvqv8GEYA539aKPLFaGjHkCg+IgUZucLlk2ra22tmw4ESSQik1PvqST2nLwEHVPnHRg8nPmXBkyZWkZWNnlUBMaCHnybHwP923e06TKmVfOWgydgKqoU5A8QYyKuze1SyrMks6ri/uY/GMiG5Y4TdSYZM6ZvphHP/Iild67+2HS+th5kqzlJLh1JxEN1WzoacDu4QopZyi4SKNoQcjU5fGJFDXFme4Dxp+ZiS3NSYRuXL+UAfnGlk6zgcW9IhnTKljxJPiawDFecucNGw0vr4u//AGj/AHGFaY2cOuwkvJvug+Jf/tEMuQPgYFfBMr9GbQH7+HL+Zcu9RxjSeC0nEvvqxmL/ADEkeB8hF222YGUwJpQEgjUFSKEdxWsRXbLPRr90V76Z+kUJFiSyzQx+iyKPHFX1jaSS6tX3hhH4lqfM0PcYpXWvRzJkobjiHcdw7shFiTMKzGG5jl3qAD4ingYKAzTYaaGtN5TBp1APCYaQve0KSSklFBJDvkBXKgpp96kMuydrLybe2FAUcopVQpNKmrEZsc9TCl7SZ1WkEbwx/t/OJLyVfgYNirAUsSq1ULs9QQQR1llnL7s0NyhrsVmE+WysA6OoDKRlQ1ahz4s3hCdsLZ2+SIG0Ysy14PSXv4PQ8oedm5uT58D/ADfOeRcjlCruGl2nMttPZc9nBnWbFMlasmrp2/aUcdRv4wgiPqaoMcc9sN1SZM+S0pFRpiuz4RQEggA0GVdcxrFGhExDk68xDNdzZ1GY0PCFiUYP3Od9cjqNYmOOFh5aD9+cGLPM4gwDsIyyzgxJmg5iGADdrrmlTpTEijqKqRrxoeMcsbKg8Y6jtJbgkmY3YR45fGOWDM98YyDexlpC2kBssasnM0I9Kc46NIXqiOc2DZWbMUOpA4Z7xp3Q/wByWlpstWIo2jjgy5HzFecWwvchnWxamJVT3GKtcoMLJypTWAvwisxMXBq0sk5GMjYx5E6LCLZ9rLTLyMwzU4OS3gTmIsTryS0rkMLqN+dOe8QuYSBWPJcwggjIiOcqEbMcJav0Vbx0/KKzRfxdJKZ11oA3IgmBrNGMREw5XExlATN2EBx9gYKnvUsTyaEwCpjoVxLRgKaIPNph51AEFcgfActdo+ac61U+Yb8xGyN0cwfVmUB7GWoB/EuXeq8YD1wAyToChT7hZRT8NCO6kX6BlKmoroeBFCDyIrFUiRLbBhHTDWW7V7UrhYeQPIxcZQysy50bEO2m7mKjnFe7pmOUMVDXFiG6tSCM91axrdMwCXMT/l4h3jMgxgHns/mf6K0t9e0Nn/J+cKHtAbDNlJTJQ1N+RNR+XKG/YSViupvtzXP9SgH+kQn7fTqz5J0PRg6A54j8RElwyr5GTZRGNmkZahl4AB2DppxasNd0zPepocPd9YAdwenLSFi557GySSNejVtAKmXMLVyyHVYeG6Ga7JWtNBQeVR5UjQXuNN+0My5pEcs9sk6tos/ZKPm5/KOqomUcm9sX/wDVJ/8AR/3tFZcE4ciVIGXP4QZuzLxgLLNAO8/CDV3mpEQLDVd8w0y13QVlVGv7zgNdFpC9Vh+kMLTAB36ZQwGI23dvySWN9WPw/fZCxZJVTFraK0Y7S/2ThH4f1rG92SqmnGAwob9nZvUwGvFTqO6Gy7pC4RQAE1J76wm3QpVqHhUQ43Y9Ur2n1i2Hkhm4COQhbnijsO0+sGpU4kwHvBaTW7c/ECLSJY3uQx5HtI8hC5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53532831"/>
              </p:ext>
            </p:extLst>
          </p:nvPr>
        </p:nvGraphicFramePr>
        <p:xfrm>
          <a:off x="-108520" y="863888"/>
          <a:ext cx="7992888" cy="580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377368"/>
            <a:ext cx="619167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5400" dirty="0" smtClean="0">
                <a:latin typeface="Script MT Bold" pitchFamily="66" charset="0"/>
              </a:rPr>
              <a:t>Recomendaciones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196752"/>
            <a:ext cx="7272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Realizar un buen análisis del proceso, de esta manera se especifican todos los acuerdos y condiciones al inicio del proyecto evitando que parezcan nuevas funcionalidades en otras fases que puedan retrasar la entrega final del proceso.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s-EC" sz="2000" i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Se debe capacitar al personal sobre la propuesta de la gestión de incidente y problemas sobre los roles, responsabilidades, políticas y actividades, lo que permitirá cumplir los objetivos planteados y con ello lograr un proceso eficiente, controlado y sobre todo que el personal sabrá cual es su rol dentro del proceso y le ayudara a su motivación y llevar a cabo de mejor manera sus actividades.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377368"/>
            <a:ext cx="619167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5400" dirty="0" smtClean="0">
                <a:latin typeface="Script MT Bold" pitchFamily="66" charset="0"/>
              </a:rPr>
              <a:t>Recomendaciones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624" y="1485939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Que el personal de la Empresa </a:t>
            </a:r>
            <a:r>
              <a:rPr lang="es-EC" sz="2000" i="1" dirty="0" err="1">
                <a:latin typeface="Calibri" pitchFamily="34" charset="0"/>
                <a:cs typeface="Calibri" pitchFamily="34" charset="0"/>
              </a:rPr>
              <a:t>Bio</a:t>
            </a:r>
            <a:r>
              <a:rPr lang="es-EC" sz="2000" i="1" dirty="0">
                <a:latin typeface="Calibri" pitchFamily="34" charset="0"/>
                <a:cs typeface="Calibri" pitchFamily="34" charset="0"/>
              </a:rPr>
              <a:t> Agencia de Comunicación aplique los procedimientos desarrollados con la finalidad de s</a:t>
            </a:r>
            <a:r>
              <a:rPr lang="es-ES" sz="2000" i="1" dirty="0" err="1">
                <a:latin typeface="Calibri" pitchFamily="34" charset="0"/>
                <a:cs typeface="Calibri" pitchFamily="34" charset="0"/>
              </a:rPr>
              <a:t>eguir</a:t>
            </a:r>
            <a:r>
              <a:rPr lang="es-ES" sz="2000" i="1" dirty="0">
                <a:latin typeface="Calibri" pitchFamily="34" charset="0"/>
                <a:cs typeface="Calibri" pitchFamily="34" charset="0"/>
              </a:rPr>
              <a:t> un control de los procesos por parte del gerente, y obtener los mejores resultados para beneficio de la empresa y por ende lograr la satisfacción del usuario.</a:t>
            </a:r>
            <a:endParaRPr lang="es-EC" sz="2000" i="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i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i="1" dirty="0">
                <a:latin typeface="Calibri" pitchFamily="34" charset="0"/>
                <a:cs typeface="Calibri" pitchFamily="34" charset="0"/>
              </a:rPr>
              <a:t>Revisión constante de los indicadores a través del prototipo propuesto y estos sean analizados en las reuniones gerenciales para la toma de decisiones.</a:t>
            </a:r>
            <a:endParaRPr lang="es-EC" sz="20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es-ES" sz="13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ES" sz="13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9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11462" r="3362" b="25839"/>
          <a:stretch/>
        </p:blipFill>
        <p:spPr bwMode="auto">
          <a:xfrm>
            <a:off x="318123" y="644496"/>
            <a:ext cx="41764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/>
        </p:nvGraphicFramePr>
        <p:xfrm>
          <a:off x="3612232" y="455855"/>
          <a:ext cx="600032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7 Conector angular"/>
          <p:cNvCxnSpPr/>
          <p:nvPr/>
        </p:nvCxnSpPr>
        <p:spPr>
          <a:xfrm flipV="1">
            <a:off x="4566592" y="572487"/>
            <a:ext cx="1656184" cy="4320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496616" y="48929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i="1" dirty="0" smtClean="0">
                <a:latin typeface="Cambria" pitchFamily="18" charset="0"/>
              </a:rPr>
              <a:t>que esta creciendo aceleradamente y no cuenta con un modelo de gestión de procesos que le permita gestionar cada actividad TI con estándares de calidad.</a:t>
            </a:r>
            <a:endParaRPr lang="es-ES" dirty="0"/>
          </a:p>
        </p:txBody>
      </p:sp>
      <p:cxnSp>
        <p:nvCxnSpPr>
          <p:cNvPr id="12" name="11 Conector angular"/>
          <p:cNvCxnSpPr>
            <a:stCxn id="2050" idx="2"/>
            <a:endCxn id="10" idx="0"/>
          </p:cNvCxnSpPr>
          <p:nvPr/>
        </p:nvCxnSpPr>
        <p:spPr>
          <a:xfrm rot="16200000" flipH="1">
            <a:off x="2838402" y="2948752"/>
            <a:ext cx="1512167" cy="23762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91682" y="548681"/>
            <a:ext cx="561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 smtClean="0"/>
              <a:t> Por otro lado, al no manejar procesos de operación de servicios de TI  adecuadamente…</a:t>
            </a:r>
            <a:endParaRPr lang="es-EC" i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843261875"/>
              </p:ext>
            </p:extLst>
          </p:nvPr>
        </p:nvGraphicFramePr>
        <p:xfrm>
          <a:off x="1668017" y="1195011"/>
          <a:ext cx="5712296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angular"/>
          <p:cNvCxnSpPr/>
          <p:nvPr/>
        </p:nvCxnSpPr>
        <p:spPr>
          <a:xfrm rot="10800000" flipH="1">
            <a:off x="1668017" y="1843083"/>
            <a:ext cx="5712296" cy="12700"/>
          </a:xfrm>
          <a:prstGeom prst="bentConnector5">
            <a:avLst>
              <a:gd name="adj1" fmla="val -3006"/>
              <a:gd name="adj2" fmla="val -7195945"/>
              <a:gd name="adj3" fmla="val 104002"/>
            </a:avLst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051719" y="3139229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i="1" dirty="0" smtClean="0"/>
              <a:t>Los tiempos de respuestas son muy alto provocando…</a:t>
            </a:r>
            <a:endParaRPr lang="es-EC" sz="1400" i="1" dirty="0"/>
          </a:p>
        </p:txBody>
      </p:sp>
      <p:cxnSp>
        <p:nvCxnSpPr>
          <p:cNvPr id="18" name="17 Conector recto de flecha"/>
          <p:cNvCxnSpPr>
            <a:endCxn id="16" idx="0"/>
          </p:cNvCxnSpPr>
          <p:nvPr/>
        </p:nvCxnSpPr>
        <p:spPr>
          <a:xfrm>
            <a:off x="4427983" y="2716472"/>
            <a:ext cx="0" cy="42275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149081"/>
            <a:ext cx="1561752" cy="126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33" y="4328087"/>
            <a:ext cx="1464331" cy="10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5940153" y="4428403"/>
            <a:ext cx="2520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Niveles bajos de satisfacción de los usuarios</a:t>
            </a:r>
            <a:endParaRPr lang="es-EC" sz="1600" dirty="0"/>
          </a:p>
        </p:txBody>
      </p:sp>
      <p:cxnSp>
        <p:nvCxnSpPr>
          <p:cNvPr id="22" name="21 Conector angular"/>
          <p:cNvCxnSpPr>
            <a:stCxn id="3074" idx="1"/>
            <a:endCxn id="20" idx="3"/>
          </p:cNvCxnSpPr>
          <p:nvPr/>
        </p:nvCxnSpPr>
        <p:spPr>
          <a:xfrm rot="10800000" flipH="1">
            <a:off x="1115616" y="4720792"/>
            <a:ext cx="7344817" cy="58403"/>
          </a:xfrm>
          <a:prstGeom prst="bentConnector5">
            <a:avLst>
              <a:gd name="adj1" fmla="val -3112"/>
              <a:gd name="adj2" fmla="val 1470323"/>
              <a:gd name="adj3" fmla="val 103112"/>
            </a:avLst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1763688" y="593467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Porque no existe una estructura con bases que permita brindar un buen servicio al cliente con eficiencia y eficacia.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4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051720" y="107923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3200" dirty="0" smtClean="0">
                <a:latin typeface="Script MT Bold" pitchFamily="66" charset="0"/>
              </a:rPr>
              <a:t> Justificación </a:t>
            </a:r>
            <a:r>
              <a:rPr lang="es-EC" sz="3200" dirty="0">
                <a:latin typeface="Script MT Bold" pitchFamily="66" charset="0"/>
              </a:rPr>
              <a:t>e Importancia</a:t>
            </a:r>
          </a:p>
        </p:txBody>
      </p:sp>
      <p:pic>
        <p:nvPicPr>
          <p:cNvPr id="27" name="26 Imagen"/>
          <p:cNvPicPr/>
          <p:nvPr/>
        </p:nvPicPr>
        <p:blipFill rotWithShape="1">
          <a:blip r:embed="rId3" cstate="print"/>
          <a:srcRect t="3122" r="1898" b="10579"/>
          <a:stretch/>
        </p:blipFill>
        <p:spPr bwMode="auto">
          <a:xfrm>
            <a:off x="572210" y="1220559"/>
            <a:ext cx="947718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84378" y="13923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err="1" smtClean="0">
                <a:latin typeface="Calibri" pitchFamily="34" charset="0"/>
                <a:cs typeface="Calibri" pitchFamily="34" charset="0"/>
              </a:rPr>
              <a:t>Helk</a:t>
            </a:r>
            <a:r>
              <a:rPr lang="es-EC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C" i="1" dirty="0" err="1" smtClean="0">
                <a:latin typeface="Calibri" pitchFamily="34" charset="0"/>
                <a:cs typeface="Calibri" pitchFamily="34" charset="0"/>
              </a:rPr>
              <a:t>Desk</a:t>
            </a:r>
            <a:endParaRPr lang="es-EC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12570" y="1381509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Calibri" pitchFamily="34" charset="0"/>
                <a:cs typeface="Calibri" pitchFamily="34" charset="0"/>
              </a:rPr>
              <a:t>Que le permita</a:t>
            </a:r>
            <a:endParaRPr lang="es-EC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73892" y="2324486"/>
            <a:ext cx="233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i="1" dirty="0">
                <a:latin typeface="Calibri" pitchFamily="34" charset="0"/>
                <a:cs typeface="Calibri" pitchFamily="34" charset="0"/>
              </a:rPr>
              <a:t>reportar sus incidentes</a:t>
            </a:r>
          </a:p>
        </p:txBody>
      </p:sp>
      <p:cxnSp>
        <p:nvCxnSpPr>
          <p:cNvPr id="10" name="9 Conector angular"/>
          <p:cNvCxnSpPr>
            <a:endCxn id="3" idx="2"/>
          </p:cNvCxnSpPr>
          <p:nvPr/>
        </p:nvCxnSpPr>
        <p:spPr>
          <a:xfrm rot="10800000">
            <a:off x="2768454" y="1761728"/>
            <a:ext cx="2988332" cy="747425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5468754" y="340460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i="1" dirty="0">
                <a:latin typeface="Calibri" pitchFamily="34" charset="0"/>
                <a:cs typeface="Calibri" pitchFamily="34" charset="0"/>
              </a:rPr>
              <a:t>técnicos encargados puedan buscar en una base de errores conocido la solución al incidente planteado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471592" y="5036983"/>
            <a:ext cx="3132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i="1" dirty="0">
                <a:latin typeface="Calibri" pitchFamily="34" charset="0"/>
                <a:cs typeface="Calibri" pitchFamily="34" charset="0"/>
              </a:rPr>
              <a:t>con la finalidad de agilitar el servicio, además de servir como punto único de contacto con el usuario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296210" y="3376094"/>
            <a:ext cx="3269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i="1" dirty="0">
                <a:latin typeface="Calibri" pitchFamily="34" charset="0"/>
                <a:cs typeface="Calibri" pitchFamily="34" charset="0"/>
              </a:rPr>
              <a:t>esto hace que la entrega del más importante componente de servicio sea la “Satisfacción y Percepción del Cliente”.</a:t>
            </a:r>
            <a:endParaRPr lang="es-EC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216" name="9215 Conector recto de flecha"/>
          <p:cNvCxnSpPr>
            <a:stCxn id="27" idx="3"/>
            <a:endCxn id="3" idx="1"/>
          </p:cNvCxnSpPr>
          <p:nvPr/>
        </p:nvCxnSpPr>
        <p:spPr>
          <a:xfrm flipV="1">
            <a:off x="1519928" y="1577061"/>
            <a:ext cx="564450" cy="35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9219 Conector recto de flecha"/>
          <p:cNvCxnSpPr/>
          <p:nvPr/>
        </p:nvCxnSpPr>
        <p:spPr>
          <a:xfrm>
            <a:off x="3308514" y="1580599"/>
            <a:ext cx="648072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9222 Conector recto de flecha"/>
          <p:cNvCxnSpPr/>
          <p:nvPr/>
        </p:nvCxnSpPr>
        <p:spPr>
          <a:xfrm flipV="1">
            <a:off x="5468754" y="1595409"/>
            <a:ext cx="792088" cy="90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9227 Conector angular"/>
          <p:cNvCxnSpPr>
            <a:stCxn id="6" idx="2"/>
            <a:endCxn id="16" idx="0"/>
          </p:cNvCxnSpPr>
          <p:nvPr/>
        </p:nvCxnSpPr>
        <p:spPr>
          <a:xfrm rot="16200000" flipH="1">
            <a:off x="6573781" y="2961461"/>
            <a:ext cx="710788" cy="175502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16" idx="2"/>
            <a:endCxn id="22" idx="0"/>
          </p:cNvCxnSpPr>
          <p:nvPr/>
        </p:nvCxnSpPr>
        <p:spPr>
          <a:xfrm>
            <a:off x="7016926" y="4604935"/>
            <a:ext cx="2109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3" name="9232 Conector angular"/>
          <p:cNvCxnSpPr>
            <a:stCxn id="22" idx="1"/>
            <a:endCxn id="25" idx="2"/>
          </p:cNvCxnSpPr>
          <p:nvPr/>
        </p:nvCxnSpPr>
        <p:spPr>
          <a:xfrm rot="10800000">
            <a:off x="2930996" y="4576424"/>
            <a:ext cx="2540597" cy="106072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34" y="944260"/>
            <a:ext cx="1215578" cy="121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78" y="4235142"/>
            <a:ext cx="1161653" cy="80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6" name="9225 Conector recto de flecha"/>
          <p:cNvCxnSpPr>
            <a:endCxn id="6" idx="0"/>
          </p:cNvCxnSpPr>
          <p:nvPr/>
        </p:nvCxnSpPr>
        <p:spPr>
          <a:xfrm flipH="1">
            <a:off x="6841424" y="1907981"/>
            <a:ext cx="986" cy="416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4"/>
            <a:ext cx="2767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4400" dirty="0">
                <a:latin typeface="Script MT Bold" pitchFamily="66" charset="0"/>
              </a:rPr>
              <a:t>4</a:t>
            </a:r>
            <a:r>
              <a:rPr lang="es-EC" sz="4400" dirty="0" smtClean="0">
                <a:latin typeface="Script MT Bold" pitchFamily="66" charset="0"/>
              </a:rPr>
              <a:t>. Objetivos</a:t>
            </a:r>
            <a:endParaRPr lang="es-EC" sz="4400" dirty="0"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908720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 smtClean="0">
                <a:latin typeface="Cambria" pitchFamily="18" charset="0"/>
              </a:rPr>
              <a:t>Objetivo General.-</a:t>
            </a:r>
          </a:p>
          <a:p>
            <a:pPr algn="just"/>
            <a:r>
              <a:rPr lang="es-EC" i="1" dirty="0">
                <a:latin typeface="Cambria" pitchFamily="18" charset="0"/>
              </a:rPr>
              <a:t>Desarrollar un prototipo de automatización de mesa de servicios utilizando software libre, para BIO Agencia de Comunicación, basado en las mejores prácticas recomendadas  por ITIL v3.</a:t>
            </a:r>
            <a:endParaRPr lang="es-ES" i="1" dirty="0">
              <a:latin typeface="Cambr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85811" y="2420888"/>
            <a:ext cx="7690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latin typeface="Cambria" pitchFamily="18" charset="0"/>
              </a:rPr>
              <a:t>Objetivos </a:t>
            </a:r>
            <a:r>
              <a:rPr lang="es-ES" b="1" i="1" dirty="0" smtClean="0">
                <a:latin typeface="Cambria" pitchFamily="18" charset="0"/>
              </a:rPr>
              <a:t>Específicos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i="1" dirty="0">
                <a:latin typeface="Calibri" pitchFamily="34" charset="0"/>
                <a:cs typeface="Calibri" pitchFamily="34" charset="0"/>
              </a:rPr>
              <a:t>Revisar el estado del arte, mediante la investigación teórica de los procesos que intervienen en una Mesa de Servicios ITIL.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i="1" dirty="0">
                <a:latin typeface="Calibri" pitchFamily="34" charset="0"/>
                <a:cs typeface="Calibri" pitchFamily="34" charset="0"/>
              </a:rPr>
              <a:t>Elaborar los procedimientos para la Gestión de Incidentes y Gestión de Problemas de </a:t>
            </a:r>
            <a:r>
              <a:rPr lang="es-EC" i="1" dirty="0" err="1">
                <a:latin typeface="Calibri" pitchFamily="34" charset="0"/>
                <a:cs typeface="Calibri" pitchFamily="34" charset="0"/>
              </a:rPr>
              <a:t>Bio</a:t>
            </a:r>
            <a:r>
              <a:rPr lang="es-EC" i="1" dirty="0">
                <a:latin typeface="Calibri" pitchFamily="34" charset="0"/>
                <a:cs typeface="Calibri" pitchFamily="34" charset="0"/>
              </a:rPr>
              <a:t>–Agencia de Comunicación basados en ITIL.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i="1" dirty="0">
                <a:latin typeface="Calibri" pitchFamily="34" charset="0"/>
                <a:cs typeface="Calibri" pitchFamily="34" charset="0"/>
              </a:rPr>
              <a:t>Diseñar una Mesa de Servicios para </a:t>
            </a:r>
            <a:r>
              <a:rPr lang="es-EC" i="1" dirty="0" err="1">
                <a:latin typeface="Calibri" pitchFamily="34" charset="0"/>
                <a:cs typeface="Calibri" pitchFamily="34" charset="0"/>
              </a:rPr>
              <a:t>Bio</a:t>
            </a:r>
            <a:r>
              <a:rPr lang="es-EC" i="1" dirty="0">
                <a:latin typeface="Calibri" pitchFamily="34" charset="0"/>
                <a:cs typeface="Calibri" pitchFamily="34" charset="0"/>
              </a:rPr>
              <a:t> – Agencia de Comunicación basado en ITIL.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i="1" dirty="0">
                <a:latin typeface="Calibri" pitchFamily="34" charset="0"/>
                <a:cs typeface="Calibri" pitchFamily="34" charset="0"/>
              </a:rPr>
              <a:t>Implementar un prototipo de la Mesa de Servicios para realizar mediciones de prueba de los tiempos de resolución de requerimientos.</a:t>
            </a:r>
          </a:p>
          <a:p>
            <a:endParaRPr lang="es-ES" b="1" i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Hexágono"/>
          <p:cNvSpPr/>
          <p:nvPr/>
        </p:nvSpPr>
        <p:spPr>
          <a:xfrm>
            <a:off x="3327817" y="1556792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Estado de arte del </a:t>
            </a:r>
            <a:r>
              <a:rPr lang="es-EC" sz="16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</a:t>
            </a:r>
            <a:r>
              <a:rPr lang="es-EC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16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Desk</a:t>
            </a:r>
            <a:endParaRPr lang="es-EC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4932040" y="3325349"/>
            <a:ext cx="1800200" cy="144016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Procedimientos</a:t>
            </a:r>
            <a:endParaRPr lang="es-EC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Hexágono"/>
          <p:cNvSpPr/>
          <p:nvPr/>
        </p:nvSpPr>
        <p:spPr>
          <a:xfrm>
            <a:off x="3334409" y="4765509"/>
            <a:ext cx="1800200" cy="14401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Diseño del </a:t>
            </a:r>
            <a:r>
              <a:rPr lang="es-EC" sz="16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</a:t>
            </a:r>
            <a:r>
              <a:rPr lang="es-EC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16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Desk</a:t>
            </a:r>
            <a:endParaRPr lang="es-EC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Hexágono"/>
          <p:cNvSpPr/>
          <p:nvPr/>
        </p:nvSpPr>
        <p:spPr>
          <a:xfrm>
            <a:off x="1534209" y="3212976"/>
            <a:ext cx="1800200" cy="144016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Prototipo</a:t>
            </a:r>
            <a:endParaRPr lang="es-EC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960591" y="260648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3">
                    <a:lumMod val="50000"/>
                  </a:schemeClr>
                </a:solidFill>
              </a:rPr>
              <a:t>Desarrollo</a:t>
            </a:r>
            <a:endParaRPr lang="es-ES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263550"/>
            <a:ext cx="6158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 smtClean="0">
                <a:latin typeface="Arial Black" pitchFamily="34" charset="0"/>
              </a:rPr>
              <a:t>ESTADO DE ARTE DEL</a:t>
            </a:r>
          </a:p>
          <a:p>
            <a:r>
              <a:rPr lang="es-EC" sz="3200" dirty="0" smtClean="0">
                <a:latin typeface="Arial Black" pitchFamily="34" charset="0"/>
              </a:rPr>
              <a:t>SERVICE DESK 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9545" y="253099"/>
            <a:ext cx="917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es-E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64231028"/>
              </p:ext>
            </p:extLst>
          </p:nvPr>
        </p:nvGraphicFramePr>
        <p:xfrm>
          <a:off x="996784" y="1484784"/>
          <a:ext cx="65275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6298</TotalTime>
  <Words>1280</Words>
  <Application>Microsoft Office PowerPoint</Application>
  <PresentationFormat>Presentación en pantalla (4:3)</PresentationFormat>
  <Paragraphs>148</Paragraphs>
  <Slides>32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Faceta</vt:lpstr>
      <vt:lpstr>Documento de Microsoft Word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Aurita</dc:creator>
  <cp:lastModifiedBy>AndresS</cp:lastModifiedBy>
  <cp:revision>195</cp:revision>
  <dcterms:created xsi:type="dcterms:W3CDTF">2013-03-06T17:29:42Z</dcterms:created>
  <dcterms:modified xsi:type="dcterms:W3CDTF">2014-03-27T00:29:13Z</dcterms:modified>
</cp:coreProperties>
</file>