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2"/>
  </p:notesMasterIdLst>
  <p:handoutMasterIdLst>
    <p:handoutMasterId r:id="rId33"/>
  </p:handoutMasterIdLst>
  <p:sldIdLst>
    <p:sldId id="256" r:id="rId2"/>
    <p:sldId id="264" r:id="rId3"/>
    <p:sldId id="288" r:id="rId4"/>
    <p:sldId id="295" r:id="rId5"/>
    <p:sldId id="289" r:id="rId6"/>
    <p:sldId id="340" r:id="rId7"/>
    <p:sldId id="299" r:id="rId8"/>
    <p:sldId id="333" r:id="rId9"/>
    <p:sldId id="338" r:id="rId10"/>
    <p:sldId id="291" r:id="rId11"/>
    <p:sldId id="303" r:id="rId12"/>
    <p:sldId id="304" r:id="rId13"/>
    <p:sldId id="307" r:id="rId14"/>
    <p:sldId id="309" r:id="rId15"/>
    <p:sldId id="312" r:id="rId16"/>
    <p:sldId id="315" r:id="rId17"/>
    <p:sldId id="317" r:id="rId18"/>
    <p:sldId id="318" r:id="rId19"/>
    <p:sldId id="319" r:id="rId20"/>
    <p:sldId id="320" r:id="rId21"/>
    <p:sldId id="321" r:id="rId22"/>
    <p:sldId id="322" r:id="rId23"/>
    <p:sldId id="323" r:id="rId24"/>
    <p:sldId id="324" r:id="rId25"/>
    <p:sldId id="325" r:id="rId26"/>
    <p:sldId id="293" r:id="rId27"/>
    <p:sldId id="335" r:id="rId28"/>
    <p:sldId id="336" r:id="rId29"/>
    <p:sldId id="337" r:id="rId30"/>
    <p:sldId id="287" r:id="rId31"/>
  </p:sldIdLst>
  <p:sldSz cx="9144000" cy="6858000" type="screen4x3"/>
  <p:notesSz cx="6858000" cy="994727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9933"/>
    <a:srgbClr val="FF9900"/>
    <a:srgbClr val="E9D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2185" autoAdjust="0"/>
  </p:normalViewPr>
  <p:slideViewPr>
    <p:cSldViewPr>
      <p:cViewPr>
        <p:scale>
          <a:sx n="70" d="100"/>
          <a:sy n="70" d="100"/>
        </p:scale>
        <p:origin x="-1458"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image" Target="../media/image50.jpg"/><Relationship Id="rId4"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62B60-79EC-4C86-8E99-AA040E2E049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BD7E6616-062E-457C-BD27-30C832C0D572}">
      <dgm:prSet phldrT="[Texto]"/>
      <dgm:spPr/>
      <dgm:t>
        <a:bodyPr/>
        <a:lstStyle/>
        <a:p>
          <a:r>
            <a:rPr lang="es-ES_tradnl" b="1" dirty="0" smtClean="0">
              <a:latin typeface="Times New Roman" panose="02020603050405020304" pitchFamily="18" charset="0"/>
              <a:cs typeface="Times New Roman" panose="02020603050405020304" pitchFamily="18" charset="0"/>
            </a:rPr>
            <a:t>Identificar los eventos de riesgo operativo, </a:t>
          </a:r>
          <a:r>
            <a:rPr lang="es-ES_tradnl" b="0" dirty="0" smtClean="0">
              <a:latin typeface="Times New Roman" panose="02020603050405020304" pitchFamily="18" charset="0"/>
              <a:cs typeface="Times New Roman" panose="02020603050405020304" pitchFamily="18" charset="0"/>
            </a:rPr>
            <a:t>que afecten el cumplimiento de los objetivos. </a:t>
          </a:r>
          <a:endParaRPr lang="es-ES" b="0" dirty="0">
            <a:latin typeface="Times New Roman" panose="02020603050405020304" pitchFamily="18" charset="0"/>
            <a:cs typeface="Times New Roman" panose="02020603050405020304" pitchFamily="18" charset="0"/>
          </a:endParaRPr>
        </a:p>
      </dgm:t>
    </dgm:pt>
    <dgm:pt modelId="{33361E97-757E-4E13-9905-FE339BBE7BDD}" type="parTrans" cxnId="{2E3E991A-1EFC-4E52-A8B0-DD3E80EB1107}">
      <dgm:prSet/>
      <dgm:spPr/>
      <dgm:t>
        <a:bodyPr/>
        <a:lstStyle/>
        <a:p>
          <a:endParaRPr lang="es-ES"/>
        </a:p>
      </dgm:t>
    </dgm:pt>
    <dgm:pt modelId="{87A7B47C-CE5E-4C5D-A51A-EF7898FF0977}" type="sibTrans" cxnId="{2E3E991A-1EFC-4E52-A8B0-DD3E80EB1107}">
      <dgm:prSet/>
      <dgm:spPr/>
      <dgm:t>
        <a:bodyPr/>
        <a:lstStyle/>
        <a:p>
          <a:endParaRPr lang="es-ES"/>
        </a:p>
      </dgm:t>
    </dgm:pt>
    <dgm:pt modelId="{864263A8-690F-4469-9C6A-DC0A2688FF41}">
      <dgm:prSet phldrT="[Texto]"/>
      <dgm:spPr/>
      <dgm:t>
        <a:bodyPr/>
        <a:lstStyle/>
        <a:p>
          <a:r>
            <a:rPr lang="es-ES_tradnl" b="1" dirty="0" smtClean="0">
              <a:latin typeface="Times New Roman" panose="02020603050405020304" pitchFamily="18" charset="0"/>
              <a:cs typeface="Times New Roman" panose="02020603050405020304" pitchFamily="18" charset="0"/>
            </a:rPr>
            <a:t>Analizar y comprender la normativa, reglamentos y procedimientos.</a:t>
          </a:r>
          <a:endParaRPr lang="es-ES" dirty="0">
            <a:latin typeface="Times New Roman" panose="02020603050405020304" pitchFamily="18" charset="0"/>
            <a:cs typeface="Times New Roman" panose="02020603050405020304" pitchFamily="18" charset="0"/>
          </a:endParaRPr>
        </a:p>
      </dgm:t>
    </dgm:pt>
    <dgm:pt modelId="{B139794C-F631-45D7-8CAC-1615F62B55F2}" type="sibTrans" cxnId="{C7E1546E-D3C0-4BF2-9621-DEE6AA22C112}">
      <dgm:prSet/>
      <dgm:spPr/>
      <dgm:t>
        <a:bodyPr/>
        <a:lstStyle/>
        <a:p>
          <a:endParaRPr lang="es-ES"/>
        </a:p>
      </dgm:t>
    </dgm:pt>
    <dgm:pt modelId="{6EF4D9ED-A69C-4194-8F66-0F9FCCB75625}" type="parTrans" cxnId="{C7E1546E-D3C0-4BF2-9621-DEE6AA22C112}">
      <dgm:prSet/>
      <dgm:spPr/>
      <dgm:t>
        <a:bodyPr/>
        <a:lstStyle/>
        <a:p>
          <a:endParaRPr lang="es-ES"/>
        </a:p>
      </dgm:t>
    </dgm:pt>
    <dgm:pt modelId="{D9EA3A3F-9A06-4046-A51F-80FAF82613C9}">
      <dgm:prSet/>
      <dgm:spPr/>
      <dgm:t>
        <a:bodyPr/>
        <a:lstStyle/>
        <a:p>
          <a:r>
            <a:rPr lang="es-ES_tradnl" b="1" dirty="0" smtClean="0">
              <a:latin typeface="Times New Roman" panose="02020603050405020304" pitchFamily="18" charset="0"/>
              <a:cs typeface="Times New Roman" panose="02020603050405020304" pitchFamily="18" charset="0"/>
            </a:rPr>
            <a:t>Diseñar un sistema de respuesta a los riesgos.</a:t>
          </a:r>
          <a:endParaRPr lang="es-ES" b="1" dirty="0">
            <a:latin typeface="Times New Roman" panose="02020603050405020304" pitchFamily="18" charset="0"/>
            <a:cs typeface="Times New Roman" panose="02020603050405020304" pitchFamily="18" charset="0"/>
          </a:endParaRPr>
        </a:p>
      </dgm:t>
    </dgm:pt>
    <dgm:pt modelId="{440B1D07-7C55-4445-B0DB-B89BFB1FD3C6}" type="parTrans" cxnId="{DBE2B2C8-2057-4ECE-809C-C0C4F86647CA}">
      <dgm:prSet/>
      <dgm:spPr/>
      <dgm:t>
        <a:bodyPr/>
        <a:lstStyle/>
        <a:p>
          <a:endParaRPr lang="es-ES"/>
        </a:p>
      </dgm:t>
    </dgm:pt>
    <dgm:pt modelId="{5D87D9EF-3E82-46DB-A503-7F05DB6803CB}" type="sibTrans" cxnId="{DBE2B2C8-2057-4ECE-809C-C0C4F86647CA}">
      <dgm:prSet/>
      <dgm:spPr/>
      <dgm:t>
        <a:bodyPr/>
        <a:lstStyle/>
        <a:p>
          <a:endParaRPr lang="es-ES"/>
        </a:p>
      </dgm:t>
    </dgm:pt>
    <dgm:pt modelId="{D0D6FFE7-2E6A-46F6-AB84-7C00A9F33165}" type="pres">
      <dgm:prSet presAssocID="{99F62B60-79EC-4C86-8E99-AA040E2E049C}" presName="diagram" presStyleCnt="0">
        <dgm:presLayoutVars>
          <dgm:dir/>
          <dgm:resizeHandles val="exact"/>
        </dgm:presLayoutVars>
      </dgm:prSet>
      <dgm:spPr/>
      <dgm:t>
        <a:bodyPr/>
        <a:lstStyle/>
        <a:p>
          <a:endParaRPr lang="es-ES"/>
        </a:p>
      </dgm:t>
    </dgm:pt>
    <dgm:pt modelId="{209B3F0E-EC30-4024-B790-8FDBBEB111A1}" type="pres">
      <dgm:prSet presAssocID="{864263A8-690F-4469-9C6A-DC0A2688FF41}" presName="node" presStyleLbl="node1" presStyleIdx="0" presStyleCnt="3">
        <dgm:presLayoutVars>
          <dgm:bulletEnabled val="1"/>
        </dgm:presLayoutVars>
      </dgm:prSet>
      <dgm:spPr/>
      <dgm:t>
        <a:bodyPr/>
        <a:lstStyle/>
        <a:p>
          <a:endParaRPr lang="es-ES"/>
        </a:p>
      </dgm:t>
    </dgm:pt>
    <dgm:pt modelId="{24740848-5B86-44EA-A327-65DDC1AF251D}" type="pres">
      <dgm:prSet presAssocID="{B139794C-F631-45D7-8CAC-1615F62B55F2}" presName="sibTrans" presStyleCnt="0"/>
      <dgm:spPr/>
    </dgm:pt>
    <dgm:pt modelId="{F883E494-58F2-45CC-BDA3-291194B6920F}" type="pres">
      <dgm:prSet presAssocID="{BD7E6616-062E-457C-BD27-30C832C0D572}" presName="node" presStyleLbl="node1" presStyleIdx="1" presStyleCnt="3">
        <dgm:presLayoutVars>
          <dgm:bulletEnabled val="1"/>
        </dgm:presLayoutVars>
      </dgm:prSet>
      <dgm:spPr/>
      <dgm:t>
        <a:bodyPr/>
        <a:lstStyle/>
        <a:p>
          <a:endParaRPr lang="es-ES"/>
        </a:p>
      </dgm:t>
    </dgm:pt>
    <dgm:pt modelId="{14077187-015E-4285-9749-370CBFFA6D07}" type="pres">
      <dgm:prSet presAssocID="{87A7B47C-CE5E-4C5D-A51A-EF7898FF0977}" presName="sibTrans" presStyleCnt="0"/>
      <dgm:spPr/>
    </dgm:pt>
    <dgm:pt modelId="{020B17FC-C6AE-4646-BAC8-792D212B02CF}" type="pres">
      <dgm:prSet presAssocID="{D9EA3A3F-9A06-4046-A51F-80FAF82613C9}" presName="node" presStyleLbl="node1" presStyleIdx="2" presStyleCnt="3">
        <dgm:presLayoutVars>
          <dgm:bulletEnabled val="1"/>
        </dgm:presLayoutVars>
      </dgm:prSet>
      <dgm:spPr/>
      <dgm:t>
        <a:bodyPr/>
        <a:lstStyle/>
        <a:p>
          <a:endParaRPr lang="es-ES"/>
        </a:p>
      </dgm:t>
    </dgm:pt>
  </dgm:ptLst>
  <dgm:cxnLst>
    <dgm:cxn modelId="{DBE2B2C8-2057-4ECE-809C-C0C4F86647CA}" srcId="{99F62B60-79EC-4C86-8E99-AA040E2E049C}" destId="{D9EA3A3F-9A06-4046-A51F-80FAF82613C9}" srcOrd="2" destOrd="0" parTransId="{440B1D07-7C55-4445-B0DB-B89BFB1FD3C6}" sibTransId="{5D87D9EF-3E82-46DB-A503-7F05DB6803CB}"/>
    <dgm:cxn modelId="{803AC8FC-699F-43BB-81FD-459D8159AB93}" type="presOf" srcId="{D9EA3A3F-9A06-4046-A51F-80FAF82613C9}" destId="{020B17FC-C6AE-4646-BAC8-792D212B02CF}" srcOrd="0" destOrd="0" presId="urn:microsoft.com/office/officeart/2005/8/layout/default"/>
    <dgm:cxn modelId="{C7E1546E-D3C0-4BF2-9621-DEE6AA22C112}" srcId="{99F62B60-79EC-4C86-8E99-AA040E2E049C}" destId="{864263A8-690F-4469-9C6A-DC0A2688FF41}" srcOrd="0" destOrd="0" parTransId="{6EF4D9ED-A69C-4194-8F66-0F9FCCB75625}" sibTransId="{B139794C-F631-45D7-8CAC-1615F62B55F2}"/>
    <dgm:cxn modelId="{0A8BD173-9C3B-4940-9781-F88356213664}" type="presOf" srcId="{BD7E6616-062E-457C-BD27-30C832C0D572}" destId="{F883E494-58F2-45CC-BDA3-291194B6920F}" srcOrd="0" destOrd="0" presId="urn:microsoft.com/office/officeart/2005/8/layout/default"/>
    <dgm:cxn modelId="{2E3E991A-1EFC-4E52-A8B0-DD3E80EB1107}" srcId="{99F62B60-79EC-4C86-8E99-AA040E2E049C}" destId="{BD7E6616-062E-457C-BD27-30C832C0D572}" srcOrd="1" destOrd="0" parTransId="{33361E97-757E-4E13-9905-FE339BBE7BDD}" sibTransId="{87A7B47C-CE5E-4C5D-A51A-EF7898FF0977}"/>
    <dgm:cxn modelId="{AEF49A3C-B6E1-4D5C-80D2-D3A229B6D639}" type="presOf" srcId="{864263A8-690F-4469-9C6A-DC0A2688FF41}" destId="{209B3F0E-EC30-4024-B790-8FDBBEB111A1}" srcOrd="0" destOrd="0" presId="urn:microsoft.com/office/officeart/2005/8/layout/default"/>
    <dgm:cxn modelId="{29C057B0-11DA-4E69-A8E9-77871CADA6C5}" type="presOf" srcId="{99F62B60-79EC-4C86-8E99-AA040E2E049C}" destId="{D0D6FFE7-2E6A-46F6-AB84-7C00A9F33165}" srcOrd="0" destOrd="0" presId="urn:microsoft.com/office/officeart/2005/8/layout/default"/>
    <dgm:cxn modelId="{980F2DCA-C85C-4F1E-B600-7835E9092006}" type="presParOf" srcId="{D0D6FFE7-2E6A-46F6-AB84-7C00A9F33165}" destId="{209B3F0E-EC30-4024-B790-8FDBBEB111A1}" srcOrd="0" destOrd="0" presId="urn:microsoft.com/office/officeart/2005/8/layout/default"/>
    <dgm:cxn modelId="{00D0B138-6D62-4269-A29F-490609D02582}" type="presParOf" srcId="{D0D6FFE7-2E6A-46F6-AB84-7C00A9F33165}" destId="{24740848-5B86-44EA-A327-65DDC1AF251D}" srcOrd="1" destOrd="0" presId="urn:microsoft.com/office/officeart/2005/8/layout/default"/>
    <dgm:cxn modelId="{25CD5E03-F05D-45FE-9DF3-BB0C9A7313A0}" type="presParOf" srcId="{D0D6FFE7-2E6A-46F6-AB84-7C00A9F33165}" destId="{F883E494-58F2-45CC-BDA3-291194B6920F}" srcOrd="2" destOrd="0" presId="urn:microsoft.com/office/officeart/2005/8/layout/default"/>
    <dgm:cxn modelId="{E7123040-6EB6-4443-82AA-657C9140C506}" type="presParOf" srcId="{D0D6FFE7-2E6A-46F6-AB84-7C00A9F33165}" destId="{14077187-015E-4285-9749-370CBFFA6D07}" srcOrd="3" destOrd="0" presId="urn:microsoft.com/office/officeart/2005/8/layout/default"/>
    <dgm:cxn modelId="{828E8081-B991-4660-8C1C-CA02AE3ABF71}" type="presParOf" srcId="{D0D6FFE7-2E6A-46F6-AB84-7C00A9F33165}" destId="{020B17FC-C6AE-4646-BAC8-792D212B02C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FD672C-3A44-42CF-9784-4F22525C0F37}" type="doc">
      <dgm:prSet loTypeId="urn:microsoft.com/office/officeart/2005/8/layout/chevron2" loCatId="list" qsTypeId="urn:microsoft.com/office/officeart/2005/8/quickstyle/simple4" qsCatId="simple" csTypeId="urn:microsoft.com/office/officeart/2005/8/colors/colorful4" csCatId="colorful" phldr="1"/>
      <dgm:spPr/>
      <dgm:t>
        <a:bodyPr/>
        <a:lstStyle/>
        <a:p>
          <a:endParaRPr lang="es-ES"/>
        </a:p>
      </dgm:t>
    </dgm:pt>
    <dgm:pt modelId="{67293CFE-4945-4F0A-B049-39DFB5758E41}">
      <dgm:prSet phldrT="[Texto]" custT="1"/>
      <dgm:spPr/>
      <dgm:t>
        <a:bodyPr/>
        <a:lstStyle/>
        <a:p>
          <a:r>
            <a:rPr lang="es-ES" sz="900" b="1" dirty="0" smtClean="0">
              <a:solidFill>
                <a:schemeClr val="tx1"/>
              </a:solidFill>
              <a:latin typeface="Times" pitchFamily="18" charset="0"/>
              <a:cs typeface="Times" pitchFamily="18" charset="0"/>
            </a:rPr>
            <a:t>Identificar.</a:t>
          </a:r>
          <a:endParaRPr lang="es-ES" sz="900" b="1" dirty="0">
            <a:solidFill>
              <a:schemeClr val="tx1"/>
            </a:solidFill>
            <a:latin typeface="Times" pitchFamily="18" charset="0"/>
            <a:cs typeface="Times" pitchFamily="18" charset="0"/>
          </a:endParaRPr>
        </a:p>
      </dgm:t>
    </dgm:pt>
    <dgm:pt modelId="{099614C4-A10C-40D1-B073-1FF9DB8233A7}" type="parTrans" cxnId="{94F8824C-B227-4611-82ED-79D6D3088BCB}">
      <dgm:prSet/>
      <dgm:spPr/>
      <dgm:t>
        <a:bodyPr/>
        <a:lstStyle/>
        <a:p>
          <a:endParaRPr lang="es-ES" sz="900">
            <a:solidFill>
              <a:schemeClr val="tx1"/>
            </a:solidFill>
            <a:latin typeface="Times" pitchFamily="18" charset="0"/>
            <a:cs typeface="Times" pitchFamily="18" charset="0"/>
          </a:endParaRPr>
        </a:p>
      </dgm:t>
    </dgm:pt>
    <dgm:pt modelId="{04697997-60BB-43DD-97FB-5BC24291D8E9}" type="sibTrans" cxnId="{94F8824C-B227-4611-82ED-79D6D3088BCB}">
      <dgm:prSet/>
      <dgm:spPr/>
      <dgm:t>
        <a:bodyPr/>
        <a:lstStyle/>
        <a:p>
          <a:endParaRPr lang="es-ES" sz="900">
            <a:solidFill>
              <a:schemeClr val="tx1"/>
            </a:solidFill>
            <a:latin typeface="Times" pitchFamily="18" charset="0"/>
            <a:cs typeface="Times" pitchFamily="18" charset="0"/>
          </a:endParaRPr>
        </a:p>
      </dgm:t>
    </dgm:pt>
    <dgm:pt modelId="{C41FDC5A-563B-4A5B-91BC-87FD7491E5CB}">
      <dgm:prSet phldrT="[Texto]" custT="1"/>
      <dgm:spPr/>
      <dgm:t>
        <a:bodyPr/>
        <a:lstStyle/>
        <a:p>
          <a:r>
            <a:rPr lang="es-ES" sz="900" dirty="0" smtClean="0">
              <a:solidFill>
                <a:schemeClr val="tx1"/>
              </a:solidFill>
              <a:latin typeface="Times" pitchFamily="18" charset="0"/>
              <a:cs typeface="Times" pitchFamily="18" charset="0"/>
            </a:rPr>
            <a:t>Grupos de trabajo, talleres, y entrevistas.</a:t>
          </a:r>
          <a:endParaRPr lang="es-ES" sz="900" dirty="0">
            <a:solidFill>
              <a:schemeClr val="tx1"/>
            </a:solidFill>
            <a:latin typeface="Times" pitchFamily="18" charset="0"/>
            <a:cs typeface="Times" pitchFamily="18" charset="0"/>
          </a:endParaRPr>
        </a:p>
      </dgm:t>
    </dgm:pt>
    <dgm:pt modelId="{1C967610-79B3-4DEC-B156-719BAF780C38}" type="parTrans" cxnId="{6D9AE446-ECD0-45C3-B66E-8230944FB80B}">
      <dgm:prSet/>
      <dgm:spPr/>
      <dgm:t>
        <a:bodyPr/>
        <a:lstStyle/>
        <a:p>
          <a:endParaRPr lang="es-ES" sz="900">
            <a:solidFill>
              <a:schemeClr val="tx1"/>
            </a:solidFill>
            <a:latin typeface="Times" pitchFamily="18" charset="0"/>
            <a:cs typeface="Times" pitchFamily="18" charset="0"/>
          </a:endParaRPr>
        </a:p>
      </dgm:t>
    </dgm:pt>
    <dgm:pt modelId="{3FDE9D63-0244-45DF-AD39-266FB7748F75}" type="sibTrans" cxnId="{6D9AE446-ECD0-45C3-B66E-8230944FB80B}">
      <dgm:prSet/>
      <dgm:spPr/>
      <dgm:t>
        <a:bodyPr/>
        <a:lstStyle/>
        <a:p>
          <a:endParaRPr lang="es-ES" sz="900">
            <a:solidFill>
              <a:schemeClr val="tx1"/>
            </a:solidFill>
            <a:latin typeface="Times" pitchFamily="18" charset="0"/>
            <a:cs typeface="Times" pitchFamily="18" charset="0"/>
          </a:endParaRPr>
        </a:p>
      </dgm:t>
    </dgm:pt>
    <dgm:pt modelId="{554BA833-7B7F-4EB5-A7D7-76977D9997A6}">
      <dgm:prSet phldrT="[Texto]" custT="1"/>
      <dgm:spPr/>
      <dgm:t>
        <a:bodyPr/>
        <a:lstStyle/>
        <a:p>
          <a:r>
            <a:rPr lang="es-ES" sz="900" dirty="0" smtClean="0">
              <a:solidFill>
                <a:schemeClr val="tx1"/>
              </a:solidFill>
              <a:latin typeface="Times" pitchFamily="18" charset="0"/>
              <a:cs typeface="Times" pitchFamily="18" charset="0"/>
            </a:rPr>
            <a:t>Matriz de </a:t>
          </a:r>
          <a:r>
            <a:rPr lang="es-ES" sz="900" b="1" dirty="0" smtClean="0">
              <a:solidFill>
                <a:schemeClr val="tx1"/>
              </a:solidFill>
              <a:latin typeface="Times" pitchFamily="18" charset="0"/>
              <a:cs typeface="Times" pitchFamily="18" charset="0"/>
            </a:rPr>
            <a:t>levantamiento de riesgos operativos</a:t>
          </a:r>
          <a:r>
            <a:rPr lang="es-ES" sz="900" dirty="0" smtClean="0">
              <a:solidFill>
                <a:schemeClr val="tx1"/>
              </a:solidFill>
              <a:latin typeface="Times" pitchFamily="18" charset="0"/>
              <a:cs typeface="Times" pitchFamily="18" charset="0"/>
            </a:rPr>
            <a:t>.</a:t>
          </a:r>
          <a:endParaRPr lang="es-ES" sz="900" dirty="0">
            <a:solidFill>
              <a:schemeClr val="tx1"/>
            </a:solidFill>
            <a:latin typeface="Times" pitchFamily="18" charset="0"/>
            <a:cs typeface="Times" pitchFamily="18" charset="0"/>
          </a:endParaRPr>
        </a:p>
      </dgm:t>
    </dgm:pt>
    <dgm:pt modelId="{1B0A7521-8A03-4ED4-878B-34D31EF9CCF3}" type="parTrans" cxnId="{6585963F-9D71-4EE5-B5FD-DF75D8B58908}">
      <dgm:prSet/>
      <dgm:spPr/>
      <dgm:t>
        <a:bodyPr/>
        <a:lstStyle/>
        <a:p>
          <a:endParaRPr lang="es-ES" sz="900">
            <a:solidFill>
              <a:schemeClr val="tx1"/>
            </a:solidFill>
            <a:latin typeface="Times" pitchFamily="18" charset="0"/>
            <a:cs typeface="Times" pitchFamily="18" charset="0"/>
          </a:endParaRPr>
        </a:p>
      </dgm:t>
    </dgm:pt>
    <dgm:pt modelId="{0B48E413-FD79-471F-9E3D-BA19DF6BB0A2}" type="sibTrans" cxnId="{6585963F-9D71-4EE5-B5FD-DF75D8B58908}">
      <dgm:prSet/>
      <dgm:spPr/>
      <dgm:t>
        <a:bodyPr/>
        <a:lstStyle/>
        <a:p>
          <a:endParaRPr lang="es-ES" sz="900">
            <a:solidFill>
              <a:schemeClr val="tx1"/>
            </a:solidFill>
            <a:latin typeface="Times" pitchFamily="18" charset="0"/>
            <a:cs typeface="Times" pitchFamily="18" charset="0"/>
          </a:endParaRPr>
        </a:p>
      </dgm:t>
    </dgm:pt>
    <dgm:pt modelId="{9957C657-A6E0-4D4B-9DE5-6CBF5AFB2BBD}">
      <dgm:prSet phldrT="[Texto]" custT="1"/>
      <dgm:spPr/>
      <dgm:t>
        <a:bodyPr/>
        <a:lstStyle/>
        <a:p>
          <a:r>
            <a:rPr lang="es-ES" sz="900" b="1" dirty="0" smtClean="0">
              <a:solidFill>
                <a:schemeClr val="tx1"/>
              </a:solidFill>
              <a:latin typeface="Times" pitchFamily="18" charset="0"/>
              <a:cs typeface="Times" pitchFamily="18" charset="0"/>
            </a:rPr>
            <a:t>Priorizar.</a:t>
          </a:r>
          <a:endParaRPr lang="es-ES" sz="900" b="1" dirty="0">
            <a:solidFill>
              <a:schemeClr val="tx1"/>
            </a:solidFill>
            <a:latin typeface="Times" pitchFamily="18" charset="0"/>
            <a:cs typeface="Times" pitchFamily="18" charset="0"/>
          </a:endParaRPr>
        </a:p>
      </dgm:t>
    </dgm:pt>
    <dgm:pt modelId="{84C0C49B-BBF6-4578-B65F-916C93CC2407}" type="parTrans" cxnId="{DB07A842-8498-4B5B-BB35-1D5C03FF122F}">
      <dgm:prSet/>
      <dgm:spPr/>
      <dgm:t>
        <a:bodyPr/>
        <a:lstStyle/>
        <a:p>
          <a:endParaRPr lang="es-ES" sz="900">
            <a:solidFill>
              <a:schemeClr val="tx1"/>
            </a:solidFill>
            <a:latin typeface="Times" pitchFamily="18" charset="0"/>
            <a:cs typeface="Times" pitchFamily="18" charset="0"/>
          </a:endParaRPr>
        </a:p>
      </dgm:t>
    </dgm:pt>
    <dgm:pt modelId="{0A13D243-0815-484D-BE80-55B2E58FFF9C}" type="sibTrans" cxnId="{DB07A842-8498-4B5B-BB35-1D5C03FF122F}">
      <dgm:prSet/>
      <dgm:spPr/>
      <dgm:t>
        <a:bodyPr/>
        <a:lstStyle/>
        <a:p>
          <a:endParaRPr lang="es-ES" sz="900">
            <a:solidFill>
              <a:schemeClr val="tx1"/>
            </a:solidFill>
            <a:latin typeface="Times" pitchFamily="18" charset="0"/>
            <a:cs typeface="Times" pitchFamily="18" charset="0"/>
          </a:endParaRPr>
        </a:p>
      </dgm:t>
    </dgm:pt>
    <dgm:pt modelId="{6B5D447C-3D1E-4717-9962-7D6A2C57968B}">
      <dgm:prSet phldrT="[Texto]" custT="1"/>
      <dgm:spPr/>
      <dgm:t>
        <a:bodyPr/>
        <a:lstStyle/>
        <a:p>
          <a:r>
            <a:rPr lang="es-ES" sz="900" dirty="0" smtClean="0">
              <a:solidFill>
                <a:schemeClr val="tx1"/>
              </a:solidFill>
              <a:latin typeface="Times" pitchFamily="18" charset="0"/>
              <a:cs typeface="Times" pitchFamily="18" charset="0"/>
            </a:rPr>
            <a:t>Eventos operativos </a:t>
          </a:r>
          <a:r>
            <a:rPr lang="es-ES" sz="900" b="1" dirty="0" smtClean="0">
              <a:solidFill>
                <a:schemeClr val="tx1"/>
              </a:solidFill>
              <a:latin typeface="Times" pitchFamily="18" charset="0"/>
              <a:cs typeface="Times" pitchFamily="18" charset="0"/>
            </a:rPr>
            <a:t>críticos y prioritarios </a:t>
          </a:r>
          <a:r>
            <a:rPr lang="es-ES" sz="900" dirty="0" smtClean="0">
              <a:solidFill>
                <a:schemeClr val="tx1"/>
              </a:solidFill>
              <a:latin typeface="Times" pitchFamily="18" charset="0"/>
              <a:cs typeface="Times" pitchFamily="18" charset="0"/>
            </a:rPr>
            <a:t>para la Dirección.</a:t>
          </a:r>
          <a:endParaRPr lang="es-ES" sz="900" dirty="0">
            <a:solidFill>
              <a:schemeClr val="tx1"/>
            </a:solidFill>
            <a:latin typeface="Times" pitchFamily="18" charset="0"/>
            <a:cs typeface="Times" pitchFamily="18" charset="0"/>
          </a:endParaRPr>
        </a:p>
      </dgm:t>
    </dgm:pt>
    <dgm:pt modelId="{88EC0E64-6E73-4F11-89CF-81BF93B6B60B}" type="parTrans" cxnId="{F7BA7C33-D684-43B4-8A97-9F342928491B}">
      <dgm:prSet/>
      <dgm:spPr/>
      <dgm:t>
        <a:bodyPr/>
        <a:lstStyle/>
        <a:p>
          <a:endParaRPr lang="es-ES" sz="900">
            <a:solidFill>
              <a:schemeClr val="tx1"/>
            </a:solidFill>
            <a:latin typeface="Times" pitchFamily="18" charset="0"/>
            <a:cs typeface="Times" pitchFamily="18" charset="0"/>
          </a:endParaRPr>
        </a:p>
      </dgm:t>
    </dgm:pt>
    <dgm:pt modelId="{7B1B4A35-639B-48CA-A5D3-A8E7FC5B1DB9}" type="sibTrans" cxnId="{F7BA7C33-D684-43B4-8A97-9F342928491B}">
      <dgm:prSet/>
      <dgm:spPr/>
      <dgm:t>
        <a:bodyPr/>
        <a:lstStyle/>
        <a:p>
          <a:endParaRPr lang="es-ES" sz="900">
            <a:solidFill>
              <a:schemeClr val="tx1"/>
            </a:solidFill>
            <a:latin typeface="Times" pitchFamily="18" charset="0"/>
            <a:cs typeface="Times" pitchFamily="18" charset="0"/>
          </a:endParaRPr>
        </a:p>
      </dgm:t>
    </dgm:pt>
    <dgm:pt modelId="{CC325CD4-1774-4E1F-B3C9-E592D409839E}">
      <dgm:prSet phldrT="[Texto]" custT="1"/>
      <dgm:spPr/>
      <dgm:t>
        <a:bodyPr/>
        <a:lstStyle/>
        <a:p>
          <a:r>
            <a:rPr lang="es-ES" sz="900" dirty="0" smtClean="0">
              <a:solidFill>
                <a:schemeClr val="tx1"/>
              </a:solidFill>
              <a:latin typeface="Times" pitchFamily="18" charset="0"/>
              <a:cs typeface="Times" pitchFamily="18" charset="0"/>
            </a:rPr>
            <a:t>Diagrama de Pareto.</a:t>
          </a:r>
          <a:endParaRPr lang="es-ES" sz="900" dirty="0">
            <a:solidFill>
              <a:schemeClr val="tx1"/>
            </a:solidFill>
            <a:latin typeface="Times" pitchFamily="18" charset="0"/>
            <a:cs typeface="Times" pitchFamily="18" charset="0"/>
          </a:endParaRPr>
        </a:p>
      </dgm:t>
    </dgm:pt>
    <dgm:pt modelId="{2C8DF3E4-FBA8-40A6-ADC2-C57D4D5EF0C2}" type="parTrans" cxnId="{F293E65E-DD9B-4CE0-98D7-587542CEB5EA}">
      <dgm:prSet/>
      <dgm:spPr/>
      <dgm:t>
        <a:bodyPr/>
        <a:lstStyle/>
        <a:p>
          <a:endParaRPr lang="es-ES" sz="900">
            <a:solidFill>
              <a:schemeClr val="tx1"/>
            </a:solidFill>
            <a:latin typeface="Times" pitchFamily="18" charset="0"/>
            <a:cs typeface="Times" pitchFamily="18" charset="0"/>
          </a:endParaRPr>
        </a:p>
      </dgm:t>
    </dgm:pt>
    <dgm:pt modelId="{179F9921-8615-4147-AD39-D5B4C1C2430C}" type="sibTrans" cxnId="{F293E65E-DD9B-4CE0-98D7-587542CEB5EA}">
      <dgm:prSet/>
      <dgm:spPr/>
      <dgm:t>
        <a:bodyPr/>
        <a:lstStyle/>
        <a:p>
          <a:endParaRPr lang="es-ES" sz="900">
            <a:solidFill>
              <a:schemeClr val="tx1"/>
            </a:solidFill>
            <a:latin typeface="Times" pitchFamily="18" charset="0"/>
            <a:cs typeface="Times" pitchFamily="18" charset="0"/>
          </a:endParaRPr>
        </a:p>
      </dgm:t>
    </dgm:pt>
    <dgm:pt modelId="{7B0FB972-68FC-4530-B6CD-8BC273E1B24D}">
      <dgm:prSet phldrT="[Texto]" custT="1"/>
      <dgm:spPr/>
      <dgm:t>
        <a:bodyPr/>
        <a:lstStyle/>
        <a:p>
          <a:r>
            <a:rPr lang="es-ES" sz="900" b="1" dirty="0" smtClean="0">
              <a:solidFill>
                <a:schemeClr val="tx1"/>
              </a:solidFill>
              <a:latin typeface="Times" pitchFamily="18" charset="0"/>
              <a:cs typeface="Times" pitchFamily="18" charset="0"/>
            </a:rPr>
            <a:t>Causas.</a:t>
          </a:r>
          <a:endParaRPr lang="es-ES" sz="900" b="1" dirty="0">
            <a:solidFill>
              <a:schemeClr val="tx1"/>
            </a:solidFill>
            <a:latin typeface="Times" pitchFamily="18" charset="0"/>
            <a:cs typeface="Times" pitchFamily="18" charset="0"/>
          </a:endParaRPr>
        </a:p>
      </dgm:t>
    </dgm:pt>
    <dgm:pt modelId="{781B1307-B5BD-467E-BCF5-696B52A6DA22}" type="parTrans" cxnId="{1A5B6298-7B48-41AB-8E93-00A4F72C6EF0}">
      <dgm:prSet/>
      <dgm:spPr/>
      <dgm:t>
        <a:bodyPr/>
        <a:lstStyle/>
        <a:p>
          <a:endParaRPr lang="es-ES" sz="900">
            <a:solidFill>
              <a:schemeClr val="tx1"/>
            </a:solidFill>
            <a:latin typeface="Times" pitchFamily="18" charset="0"/>
            <a:cs typeface="Times" pitchFamily="18" charset="0"/>
          </a:endParaRPr>
        </a:p>
      </dgm:t>
    </dgm:pt>
    <dgm:pt modelId="{89C5993A-BEAD-4432-B12F-31654AE40A91}" type="sibTrans" cxnId="{1A5B6298-7B48-41AB-8E93-00A4F72C6EF0}">
      <dgm:prSet/>
      <dgm:spPr/>
      <dgm:t>
        <a:bodyPr/>
        <a:lstStyle/>
        <a:p>
          <a:endParaRPr lang="es-ES" sz="900">
            <a:solidFill>
              <a:schemeClr val="tx1"/>
            </a:solidFill>
            <a:latin typeface="Times" pitchFamily="18" charset="0"/>
            <a:cs typeface="Times" pitchFamily="18" charset="0"/>
          </a:endParaRPr>
        </a:p>
      </dgm:t>
    </dgm:pt>
    <dgm:pt modelId="{BDB16163-EC2B-4DC2-9CA4-D12A62E33020}">
      <dgm:prSet phldrT="[Texto]" custT="1"/>
      <dgm:spPr/>
      <dgm:t>
        <a:bodyPr/>
        <a:lstStyle/>
        <a:p>
          <a:r>
            <a:rPr lang="es-ES" sz="900" dirty="0" smtClean="0">
              <a:solidFill>
                <a:schemeClr val="tx1"/>
              </a:solidFill>
              <a:latin typeface="Times" pitchFamily="18" charset="0"/>
              <a:cs typeface="Times" pitchFamily="18" charset="0"/>
            </a:rPr>
            <a:t>Causas Raíces..</a:t>
          </a:r>
          <a:endParaRPr lang="es-ES" sz="900" dirty="0">
            <a:solidFill>
              <a:schemeClr val="tx1"/>
            </a:solidFill>
            <a:latin typeface="Times" pitchFamily="18" charset="0"/>
            <a:cs typeface="Times" pitchFamily="18" charset="0"/>
          </a:endParaRPr>
        </a:p>
      </dgm:t>
    </dgm:pt>
    <dgm:pt modelId="{4C7B458D-35CF-4F16-B40F-583440363FDF}" type="parTrans" cxnId="{8AD697CA-DC82-44FE-B535-DE809783EAB4}">
      <dgm:prSet/>
      <dgm:spPr/>
      <dgm:t>
        <a:bodyPr/>
        <a:lstStyle/>
        <a:p>
          <a:endParaRPr lang="es-ES" sz="900">
            <a:solidFill>
              <a:schemeClr val="tx1"/>
            </a:solidFill>
            <a:latin typeface="Times" pitchFamily="18" charset="0"/>
            <a:cs typeface="Times" pitchFamily="18" charset="0"/>
          </a:endParaRPr>
        </a:p>
      </dgm:t>
    </dgm:pt>
    <dgm:pt modelId="{F2A24CD6-CB23-4215-A4D6-B9A67CF92380}" type="sibTrans" cxnId="{8AD697CA-DC82-44FE-B535-DE809783EAB4}">
      <dgm:prSet/>
      <dgm:spPr/>
      <dgm:t>
        <a:bodyPr/>
        <a:lstStyle/>
        <a:p>
          <a:endParaRPr lang="es-ES" sz="900">
            <a:solidFill>
              <a:schemeClr val="tx1"/>
            </a:solidFill>
            <a:latin typeface="Times" pitchFamily="18" charset="0"/>
            <a:cs typeface="Times" pitchFamily="18" charset="0"/>
          </a:endParaRPr>
        </a:p>
      </dgm:t>
    </dgm:pt>
    <dgm:pt modelId="{93BD6E81-F413-4C4F-BFF0-95564AE706D1}">
      <dgm:prSet custT="1"/>
      <dgm:spPr/>
      <dgm:t>
        <a:bodyPr/>
        <a:lstStyle/>
        <a:p>
          <a:r>
            <a:rPr lang="es-ES" sz="900" b="1" dirty="0" smtClean="0">
              <a:solidFill>
                <a:schemeClr val="tx1"/>
              </a:solidFill>
              <a:latin typeface="Times" pitchFamily="18" charset="0"/>
              <a:cs typeface="Times" pitchFamily="18" charset="0"/>
            </a:rPr>
            <a:t>Identificación del problema.</a:t>
          </a:r>
          <a:endParaRPr lang="es-ES" sz="900" b="1" dirty="0">
            <a:solidFill>
              <a:schemeClr val="tx1"/>
            </a:solidFill>
            <a:latin typeface="Times" pitchFamily="18" charset="0"/>
            <a:cs typeface="Times" pitchFamily="18" charset="0"/>
          </a:endParaRPr>
        </a:p>
      </dgm:t>
    </dgm:pt>
    <dgm:pt modelId="{CA97A1B4-0FE9-4B80-9EA0-8CDFFEAF2560}" type="parTrans" cxnId="{2A06F194-E41B-4B34-9DC0-7C097872CAFC}">
      <dgm:prSet/>
      <dgm:spPr/>
      <dgm:t>
        <a:bodyPr/>
        <a:lstStyle/>
        <a:p>
          <a:endParaRPr lang="es-ES" sz="900">
            <a:solidFill>
              <a:schemeClr val="tx1"/>
            </a:solidFill>
            <a:latin typeface="Times" pitchFamily="18" charset="0"/>
            <a:cs typeface="Times" pitchFamily="18" charset="0"/>
          </a:endParaRPr>
        </a:p>
      </dgm:t>
    </dgm:pt>
    <dgm:pt modelId="{A74F01DD-35B1-47C1-A840-21290928B040}" type="sibTrans" cxnId="{2A06F194-E41B-4B34-9DC0-7C097872CAFC}">
      <dgm:prSet/>
      <dgm:spPr/>
      <dgm:t>
        <a:bodyPr/>
        <a:lstStyle/>
        <a:p>
          <a:endParaRPr lang="es-ES" sz="900">
            <a:solidFill>
              <a:schemeClr val="tx1"/>
            </a:solidFill>
            <a:latin typeface="Times" pitchFamily="18" charset="0"/>
            <a:cs typeface="Times" pitchFamily="18" charset="0"/>
          </a:endParaRPr>
        </a:p>
      </dgm:t>
    </dgm:pt>
    <dgm:pt modelId="{D4449524-B8D8-4C70-9B3E-FFA80198F211}">
      <dgm:prSet custT="1"/>
      <dgm:spPr/>
      <dgm:t>
        <a:bodyPr/>
        <a:lstStyle/>
        <a:p>
          <a:r>
            <a:rPr lang="es-ES" sz="900" dirty="0" smtClean="0">
              <a:solidFill>
                <a:schemeClr val="tx1"/>
              </a:solidFill>
              <a:latin typeface="Times" pitchFamily="18" charset="0"/>
              <a:cs typeface="Times" pitchFamily="18" charset="0"/>
            </a:rPr>
            <a:t>Diagrama de Causa – Efecto.</a:t>
          </a:r>
          <a:endParaRPr lang="es-ES" sz="900" dirty="0">
            <a:solidFill>
              <a:schemeClr val="tx1"/>
            </a:solidFill>
            <a:latin typeface="Times" pitchFamily="18" charset="0"/>
            <a:cs typeface="Times" pitchFamily="18" charset="0"/>
          </a:endParaRPr>
        </a:p>
      </dgm:t>
    </dgm:pt>
    <dgm:pt modelId="{28BDCCA0-07DB-4050-BF7B-0EEF8EB5213D}" type="parTrans" cxnId="{DC8C9241-084E-481D-80F9-A5FF2F6A810C}">
      <dgm:prSet/>
      <dgm:spPr/>
      <dgm:t>
        <a:bodyPr/>
        <a:lstStyle/>
        <a:p>
          <a:endParaRPr lang="es-ES" sz="900">
            <a:solidFill>
              <a:schemeClr val="tx1"/>
            </a:solidFill>
            <a:latin typeface="Times" pitchFamily="18" charset="0"/>
            <a:cs typeface="Times" pitchFamily="18" charset="0"/>
          </a:endParaRPr>
        </a:p>
      </dgm:t>
    </dgm:pt>
    <dgm:pt modelId="{120C69B8-7044-4220-B710-B1177D66A427}" type="sibTrans" cxnId="{DC8C9241-084E-481D-80F9-A5FF2F6A810C}">
      <dgm:prSet/>
      <dgm:spPr/>
      <dgm:t>
        <a:bodyPr/>
        <a:lstStyle/>
        <a:p>
          <a:endParaRPr lang="es-ES" sz="900">
            <a:solidFill>
              <a:schemeClr val="tx1"/>
            </a:solidFill>
            <a:latin typeface="Times" pitchFamily="18" charset="0"/>
            <a:cs typeface="Times" pitchFamily="18" charset="0"/>
          </a:endParaRPr>
        </a:p>
      </dgm:t>
    </dgm:pt>
    <dgm:pt modelId="{940A7D15-E408-4099-A7A2-90EAA4DFF289}">
      <dgm:prSet custT="1"/>
      <dgm:spPr/>
      <dgm:t>
        <a:bodyPr/>
        <a:lstStyle/>
        <a:p>
          <a:r>
            <a:rPr lang="es-ES" sz="900" b="1" dirty="0" smtClean="0">
              <a:solidFill>
                <a:schemeClr val="tx1"/>
              </a:solidFill>
              <a:latin typeface="Times" pitchFamily="18" charset="0"/>
              <a:cs typeface="Times" pitchFamily="18" charset="0"/>
            </a:rPr>
            <a:t>Clasificar causas. </a:t>
          </a:r>
          <a:endParaRPr lang="es-ES" sz="900" b="1" dirty="0">
            <a:solidFill>
              <a:schemeClr val="tx1"/>
            </a:solidFill>
            <a:latin typeface="Times" pitchFamily="18" charset="0"/>
            <a:cs typeface="Times" pitchFamily="18" charset="0"/>
          </a:endParaRPr>
        </a:p>
      </dgm:t>
    </dgm:pt>
    <dgm:pt modelId="{9ACF2ECD-B1FC-4BEB-924A-6EDE2712E8DB}" type="parTrans" cxnId="{3AE05122-915C-48BB-981E-662947952293}">
      <dgm:prSet/>
      <dgm:spPr/>
      <dgm:t>
        <a:bodyPr/>
        <a:lstStyle/>
        <a:p>
          <a:endParaRPr lang="es-ES" sz="900">
            <a:solidFill>
              <a:schemeClr val="tx1"/>
            </a:solidFill>
          </a:endParaRPr>
        </a:p>
      </dgm:t>
    </dgm:pt>
    <dgm:pt modelId="{065892A5-066E-4A55-97BD-7BA0E559D3BF}" type="sibTrans" cxnId="{3AE05122-915C-48BB-981E-662947952293}">
      <dgm:prSet/>
      <dgm:spPr/>
      <dgm:t>
        <a:bodyPr/>
        <a:lstStyle/>
        <a:p>
          <a:endParaRPr lang="es-ES" sz="900">
            <a:solidFill>
              <a:schemeClr val="tx1"/>
            </a:solidFill>
          </a:endParaRPr>
        </a:p>
      </dgm:t>
    </dgm:pt>
    <dgm:pt modelId="{497CBB14-F9B5-4289-BDB4-E82D3D1CF8A9}">
      <dgm:prSet custT="1"/>
      <dgm:spPr/>
      <dgm:t>
        <a:bodyPr/>
        <a:lstStyle/>
        <a:p>
          <a:r>
            <a:rPr lang="es-ES" sz="900" dirty="0" smtClean="0">
              <a:solidFill>
                <a:schemeClr val="tx1"/>
              </a:solidFill>
              <a:latin typeface="Times" pitchFamily="18" charset="0"/>
              <a:cs typeface="Times" pitchFamily="18" charset="0"/>
            </a:rPr>
            <a:t>Causas controlables y no controlables.</a:t>
          </a:r>
          <a:endParaRPr lang="es-ES" sz="900" dirty="0">
            <a:solidFill>
              <a:schemeClr val="tx1"/>
            </a:solidFill>
            <a:latin typeface="Times" pitchFamily="18" charset="0"/>
            <a:cs typeface="Times" pitchFamily="18" charset="0"/>
          </a:endParaRPr>
        </a:p>
      </dgm:t>
    </dgm:pt>
    <dgm:pt modelId="{EF342FEF-8E4A-49E2-B6B3-8778E3B5DCF4}" type="parTrans" cxnId="{F606006A-0136-4138-899F-15596DBF1167}">
      <dgm:prSet/>
      <dgm:spPr/>
      <dgm:t>
        <a:bodyPr/>
        <a:lstStyle/>
        <a:p>
          <a:endParaRPr lang="es-ES" sz="900">
            <a:solidFill>
              <a:schemeClr val="tx1"/>
            </a:solidFill>
          </a:endParaRPr>
        </a:p>
      </dgm:t>
    </dgm:pt>
    <dgm:pt modelId="{BECB3A24-1A2B-4B30-952B-10585537BB9D}" type="sibTrans" cxnId="{F606006A-0136-4138-899F-15596DBF1167}">
      <dgm:prSet/>
      <dgm:spPr/>
      <dgm:t>
        <a:bodyPr/>
        <a:lstStyle/>
        <a:p>
          <a:endParaRPr lang="es-ES" sz="900">
            <a:solidFill>
              <a:schemeClr val="tx1"/>
            </a:solidFill>
          </a:endParaRPr>
        </a:p>
      </dgm:t>
    </dgm:pt>
    <dgm:pt modelId="{3A6FFA92-366B-462F-B25B-95393E6A1FBD}">
      <dgm:prSet custT="1"/>
      <dgm:spPr/>
      <dgm:t>
        <a:bodyPr/>
        <a:lstStyle/>
        <a:p>
          <a:r>
            <a:rPr lang="es-ES" sz="900" dirty="0" smtClean="0">
              <a:solidFill>
                <a:schemeClr val="tx1"/>
              </a:solidFill>
              <a:latin typeface="Times" pitchFamily="18" charset="0"/>
              <a:cs typeface="Times" pitchFamily="18" charset="0"/>
            </a:rPr>
            <a:t>Causas controlables son objeto de estudio.</a:t>
          </a:r>
          <a:endParaRPr lang="es-ES" sz="900" dirty="0">
            <a:solidFill>
              <a:schemeClr val="tx1"/>
            </a:solidFill>
            <a:latin typeface="Times" pitchFamily="18" charset="0"/>
            <a:cs typeface="Times" pitchFamily="18" charset="0"/>
          </a:endParaRPr>
        </a:p>
      </dgm:t>
    </dgm:pt>
    <dgm:pt modelId="{0688ED7C-0DC1-4EA4-8F6D-441E4163BCC2}" type="parTrans" cxnId="{00B4B67F-2DD8-4F2A-88DE-0616451C3E00}">
      <dgm:prSet/>
      <dgm:spPr/>
      <dgm:t>
        <a:bodyPr/>
        <a:lstStyle/>
        <a:p>
          <a:endParaRPr lang="es-ES" sz="900">
            <a:solidFill>
              <a:schemeClr val="tx1"/>
            </a:solidFill>
          </a:endParaRPr>
        </a:p>
      </dgm:t>
    </dgm:pt>
    <dgm:pt modelId="{1E26E695-502D-490D-BD0D-F04636CFF118}" type="sibTrans" cxnId="{00B4B67F-2DD8-4F2A-88DE-0616451C3E00}">
      <dgm:prSet/>
      <dgm:spPr/>
      <dgm:t>
        <a:bodyPr/>
        <a:lstStyle/>
        <a:p>
          <a:endParaRPr lang="es-ES" sz="900">
            <a:solidFill>
              <a:schemeClr val="tx1"/>
            </a:solidFill>
          </a:endParaRPr>
        </a:p>
      </dgm:t>
    </dgm:pt>
    <dgm:pt modelId="{F0F7CD5A-1F97-4B2A-BD1F-C812ADCE81E8}">
      <dgm:prSet custT="1"/>
      <dgm:spPr/>
      <dgm:t>
        <a:bodyPr/>
        <a:lstStyle/>
        <a:p>
          <a:r>
            <a:rPr lang="es-ES" sz="900" b="1" dirty="0" smtClean="0">
              <a:solidFill>
                <a:schemeClr val="tx1"/>
              </a:solidFill>
              <a:latin typeface="Times" pitchFamily="18" charset="0"/>
              <a:cs typeface="Times" pitchFamily="18" charset="0"/>
            </a:rPr>
            <a:t>Elaborar Matriz CTQ.</a:t>
          </a:r>
          <a:endParaRPr lang="es-ES" sz="900" b="1" dirty="0">
            <a:solidFill>
              <a:schemeClr val="tx1"/>
            </a:solidFill>
            <a:latin typeface="Times" pitchFamily="18" charset="0"/>
            <a:cs typeface="Times" pitchFamily="18" charset="0"/>
          </a:endParaRPr>
        </a:p>
      </dgm:t>
    </dgm:pt>
    <dgm:pt modelId="{459D0C50-352E-4046-B5D1-08DA4505BD1B}" type="parTrans" cxnId="{88D24C10-08DF-468D-A3A1-71A7C1F63B51}">
      <dgm:prSet/>
      <dgm:spPr/>
      <dgm:t>
        <a:bodyPr/>
        <a:lstStyle/>
        <a:p>
          <a:endParaRPr lang="es-ES" sz="900">
            <a:solidFill>
              <a:schemeClr val="tx1"/>
            </a:solidFill>
          </a:endParaRPr>
        </a:p>
      </dgm:t>
    </dgm:pt>
    <dgm:pt modelId="{B4610851-DFB6-44FF-9FCA-155DE7E4604F}" type="sibTrans" cxnId="{88D24C10-08DF-468D-A3A1-71A7C1F63B51}">
      <dgm:prSet/>
      <dgm:spPr/>
      <dgm:t>
        <a:bodyPr/>
        <a:lstStyle/>
        <a:p>
          <a:endParaRPr lang="es-ES" sz="900">
            <a:solidFill>
              <a:schemeClr val="tx1"/>
            </a:solidFill>
          </a:endParaRPr>
        </a:p>
      </dgm:t>
    </dgm:pt>
    <dgm:pt modelId="{BFCB2A17-264A-410A-8443-1E67A04C9897}">
      <dgm:prSet custT="1"/>
      <dgm:spPr/>
      <dgm:t>
        <a:bodyPr/>
        <a:lstStyle/>
        <a:p>
          <a:r>
            <a:rPr lang="es-ES" sz="900" dirty="0" smtClean="0">
              <a:solidFill>
                <a:schemeClr val="tx1"/>
              </a:solidFill>
              <a:latin typeface="Times" pitchFamily="18" charset="0"/>
              <a:cs typeface="Times" pitchFamily="18" charset="0"/>
            </a:rPr>
            <a:t>Aplicar factores CTQ de importancia.</a:t>
          </a:r>
          <a:endParaRPr lang="es-ES" sz="900" dirty="0">
            <a:solidFill>
              <a:schemeClr val="tx1"/>
            </a:solidFill>
            <a:latin typeface="Times" pitchFamily="18" charset="0"/>
            <a:cs typeface="Times" pitchFamily="18" charset="0"/>
          </a:endParaRPr>
        </a:p>
      </dgm:t>
    </dgm:pt>
    <dgm:pt modelId="{686C3E86-14EC-41B9-B59B-C8428D2EE238}" type="parTrans" cxnId="{F60503C8-CB3A-49E6-AD0A-5B122BCEC6CE}">
      <dgm:prSet/>
      <dgm:spPr/>
      <dgm:t>
        <a:bodyPr/>
        <a:lstStyle/>
        <a:p>
          <a:endParaRPr lang="es-ES" sz="900">
            <a:solidFill>
              <a:schemeClr val="tx1"/>
            </a:solidFill>
          </a:endParaRPr>
        </a:p>
      </dgm:t>
    </dgm:pt>
    <dgm:pt modelId="{A4609EE7-3FF3-46C9-A1CC-3ACD20572C01}" type="sibTrans" cxnId="{F60503C8-CB3A-49E6-AD0A-5B122BCEC6CE}">
      <dgm:prSet/>
      <dgm:spPr/>
      <dgm:t>
        <a:bodyPr/>
        <a:lstStyle/>
        <a:p>
          <a:endParaRPr lang="es-ES" sz="900">
            <a:solidFill>
              <a:schemeClr val="tx1"/>
            </a:solidFill>
          </a:endParaRPr>
        </a:p>
      </dgm:t>
    </dgm:pt>
    <dgm:pt modelId="{EFDA9C31-2792-45D8-89A0-19595C3161D8}">
      <dgm:prSet custT="1"/>
      <dgm:spPr/>
      <dgm:t>
        <a:bodyPr/>
        <a:lstStyle/>
        <a:p>
          <a:r>
            <a:rPr lang="es-ES" sz="900" dirty="0" smtClean="0">
              <a:solidFill>
                <a:schemeClr val="tx1"/>
              </a:solidFill>
              <a:latin typeface="Times" pitchFamily="18" charset="0"/>
              <a:cs typeface="Times" pitchFamily="18" charset="0"/>
            </a:rPr>
            <a:t>Peso de acuerdo a la experiencia y conocimiento.</a:t>
          </a:r>
          <a:endParaRPr lang="es-ES" sz="900" dirty="0">
            <a:solidFill>
              <a:schemeClr val="tx1"/>
            </a:solidFill>
            <a:latin typeface="Times" pitchFamily="18" charset="0"/>
            <a:cs typeface="Times" pitchFamily="18" charset="0"/>
          </a:endParaRPr>
        </a:p>
      </dgm:t>
    </dgm:pt>
    <dgm:pt modelId="{0BC42738-953C-4924-A1FF-825257D3464B}" type="parTrans" cxnId="{5899B0BA-6F5C-4095-BCD0-B111D90AE622}">
      <dgm:prSet/>
      <dgm:spPr/>
      <dgm:t>
        <a:bodyPr/>
        <a:lstStyle/>
        <a:p>
          <a:endParaRPr lang="es-ES" sz="900">
            <a:solidFill>
              <a:schemeClr val="tx1"/>
            </a:solidFill>
          </a:endParaRPr>
        </a:p>
      </dgm:t>
    </dgm:pt>
    <dgm:pt modelId="{D62B4E9B-E3E0-4B27-876C-F00C7DE90CB4}" type="sibTrans" cxnId="{5899B0BA-6F5C-4095-BCD0-B111D90AE622}">
      <dgm:prSet/>
      <dgm:spPr/>
      <dgm:t>
        <a:bodyPr/>
        <a:lstStyle/>
        <a:p>
          <a:endParaRPr lang="es-ES" sz="900">
            <a:solidFill>
              <a:schemeClr val="tx1"/>
            </a:solidFill>
          </a:endParaRPr>
        </a:p>
      </dgm:t>
    </dgm:pt>
    <dgm:pt modelId="{570C0445-35E5-483D-B2C7-4AA9F11D5B10}" type="pres">
      <dgm:prSet presAssocID="{62FD672C-3A44-42CF-9784-4F22525C0F37}" presName="linearFlow" presStyleCnt="0">
        <dgm:presLayoutVars>
          <dgm:dir/>
          <dgm:animLvl val="lvl"/>
          <dgm:resizeHandles val="exact"/>
        </dgm:presLayoutVars>
      </dgm:prSet>
      <dgm:spPr/>
      <dgm:t>
        <a:bodyPr/>
        <a:lstStyle/>
        <a:p>
          <a:endParaRPr lang="es-ES"/>
        </a:p>
      </dgm:t>
    </dgm:pt>
    <dgm:pt modelId="{F3BDABA1-91AF-4558-B906-5AF6413CDA44}" type="pres">
      <dgm:prSet presAssocID="{67293CFE-4945-4F0A-B049-39DFB5758E41}" presName="composite" presStyleCnt="0"/>
      <dgm:spPr/>
      <dgm:t>
        <a:bodyPr/>
        <a:lstStyle/>
        <a:p>
          <a:endParaRPr lang="es-ES"/>
        </a:p>
      </dgm:t>
    </dgm:pt>
    <dgm:pt modelId="{963C23A9-5151-4656-9EBD-0BD9F55FAC97}" type="pres">
      <dgm:prSet presAssocID="{67293CFE-4945-4F0A-B049-39DFB5758E41}" presName="parentText" presStyleLbl="alignNode1" presStyleIdx="0" presStyleCnt="6">
        <dgm:presLayoutVars>
          <dgm:chMax val="1"/>
          <dgm:bulletEnabled val="1"/>
        </dgm:presLayoutVars>
      </dgm:prSet>
      <dgm:spPr/>
      <dgm:t>
        <a:bodyPr/>
        <a:lstStyle/>
        <a:p>
          <a:endParaRPr lang="es-ES"/>
        </a:p>
      </dgm:t>
    </dgm:pt>
    <dgm:pt modelId="{942A0F76-14A5-46D0-BFC6-61E399A51B8A}" type="pres">
      <dgm:prSet presAssocID="{67293CFE-4945-4F0A-B049-39DFB5758E41}" presName="descendantText" presStyleLbl="alignAcc1" presStyleIdx="0" presStyleCnt="6">
        <dgm:presLayoutVars>
          <dgm:bulletEnabled val="1"/>
        </dgm:presLayoutVars>
      </dgm:prSet>
      <dgm:spPr/>
      <dgm:t>
        <a:bodyPr/>
        <a:lstStyle/>
        <a:p>
          <a:endParaRPr lang="es-ES"/>
        </a:p>
      </dgm:t>
    </dgm:pt>
    <dgm:pt modelId="{AC2F41B2-005A-48FF-BAAD-6CC90750DE48}" type="pres">
      <dgm:prSet presAssocID="{04697997-60BB-43DD-97FB-5BC24291D8E9}" presName="sp" presStyleCnt="0"/>
      <dgm:spPr/>
      <dgm:t>
        <a:bodyPr/>
        <a:lstStyle/>
        <a:p>
          <a:endParaRPr lang="es-ES"/>
        </a:p>
      </dgm:t>
    </dgm:pt>
    <dgm:pt modelId="{6E7AF060-9ADA-47D1-A9D9-2034E62CCFE0}" type="pres">
      <dgm:prSet presAssocID="{9957C657-A6E0-4D4B-9DE5-6CBF5AFB2BBD}" presName="composite" presStyleCnt="0"/>
      <dgm:spPr/>
      <dgm:t>
        <a:bodyPr/>
        <a:lstStyle/>
        <a:p>
          <a:endParaRPr lang="es-ES"/>
        </a:p>
      </dgm:t>
    </dgm:pt>
    <dgm:pt modelId="{4DD4752E-C176-455F-8284-1FEAC1DA5475}" type="pres">
      <dgm:prSet presAssocID="{9957C657-A6E0-4D4B-9DE5-6CBF5AFB2BBD}" presName="parentText" presStyleLbl="alignNode1" presStyleIdx="1" presStyleCnt="6">
        <dgm:presLayoutVars>
          <dgm:chMax val="1"/>
          <dgm:bulletEnabled val="1"/>
        </dgm:presLayoutVars>
      </dgm:prSet>
      <dgm:spPr/>
      <dgm:t>
        <a:bodyPr/>
        <a:lstStyle/>
        <a:p>
          <a:endParaRPr lang="es-ES"/>
        </a:p>
      </dgm:t>
    </dgm:pt>
    <dgm:pt modelId="{1C39ED12-B18D-4FB2-A1C4-ECCB85E9A8D2}" type="pres">
      <dgm:prSet presAssocID="{9957C657-A6E0-4D4B-9DE5-6CBF5AFB2BBD}" presName="descendantText" presStyleLbl="alignAcc1" presStyleIdx="1" presStyleCnt="6">
        <dgm:presLayoutVars>
          <dgm:bulletEnabled val="1"/>
        </dgm:presLayoutVars>
      </dgm:prSet>
      <dgm:spPr/>
      <dgm:t>
        <a:bodyPr/>
        <a:lstStyle/>
        <a:p>
          <a:endParaRPr lang="es-ES"/>
        </a:p>
      </dgm:t>
    </dgm:pt>
    <dgm:pt modelId="{0298DEE7-FBA4-4B84-BC09-E580D886D695}" type="pres">
      <dgm:prSet presAssocID="{0A13D243-0815-484D-BE80-55B2E58FFF9C}" presName="sp" presStyleCnt="0"/>
      <dgm:spPr/>
      <dgm:t>
        <a:bodyPr/>
        <a:lstStyle/>
        <a:p>
          <a:endParaRPr lang="es-ES"/>
        </a:p>
      </dgm:t>
    </dgm:pt>
    <dgm:pt modelId="{96235E65-924B-4DB4-8672-CD535668D2D5}" type="pres">
      <dgm:prSet presAssocID="{7B0FB972-68FC-4530-B6CD-8BC273E1B24D}" presName="composite" presStyleCnt="0"/>
      <dgm:spPr/>
      <dgm:t>
        <a:bodyPr/>
        <a:lstStyle/>
        <a:p>
          <a:endParaRPr lang="es-ES"/>
        </a:p>
      </dgm:t>
    </dgm:pt>
    <dgm:pt modelId="{2160BDBD-26AF-430A-99DB-0C9F6E12CDAD}" type="pres">
      <dgm:prSet presAssocID="{7B0FB972-68FC-4530-B6CD-8BC273E1B24D}" presName="parentText" presStyleLbl="alignNode1" presStyleIdx="2" presStyleCnt="6">
        <dgm:presLayoutVars>
          <dgm:chMax val="1"/>
          <dgm:bulletEnabled val="1"/>
        </dgm:presLayoutVars>
      </dgm:prSet>
      <dgm:spPr/>
      <dgm:t>
        <a:bodyPr/>
        <a:lstStyle/>
        <a:p>
          <a:endParaRPr lang="es-ES"/>
        </a:p>
      </dgm:t>
    </dgm:pt>
    <dgm:pt modelId="{D4421B16-BAF8-485E-956E-62BF9412F85B}" type="pres">
      <dgm:prSet presAssocID="{7B0FB972-68FC-4530-B6CD-8BC273E1B24D}" presName="descendantText" presStyleLbl="alignAcc1" presStyleIdx="2" presStyleCnt="6">
        <dgm:presLayoutVars>
          <dgm:bulletEnabled val="1"/>
        </dgm:presLayoutVars>
      </dgm:prSet>
      <dgm:spPr/>
      <dgm:t>
        <a:bodyPr/>
        <a:lstStyle/>
        <a:p>
          <a:endParaRPr lang="es-ES"/>
        </a:p>
      </dgm:t>
    </dgm:pt>
    <dgm:pt modelId="{E1462934-FCAB-4C77-BC3C-9D6FDB2C8BB3}" type="pres">
      <dgm:prSet presAssocID="{89C5993A-BEAD-4432-B12F-31654AE40A91}" presName="sp" presStyleCnt="0"/>
      <dgm:spPr/>
      <dgm:t>
        <a:bodyPr/>
        <a:lstStyle/>
        <a:p>
          <a:endParaRPr lang="es-ES"/>
        </a:p>
      </dgm:t>
    </dgm:pt>
    <dgm:pt modelId="{0B5A07C5-F5AF-4D08-BD4C-0AC7610A0980}" type="pres">
      <dgm:prSet presAssocID="{93BD6E81-F413-4C4F-BFF0-95564AE706D1}" presName="composite" presStyleCnt="0"/>
      <dgm:spPr/>
      <dgm:t>
        <a:bodyPr/>
        <a:lstStyle/>
        <a:p>
          <a:endParaRPr lang="es-ES"/>
        </a:p>
      </dgm:t>
    </dgm:pt>
    <dgm:pt modelId="{00FBD132-C4CF-4D9A-980A-1442CF466132}" type="pres">
      <dgm:prSet presAssocID="{93BD6E81-F413-4C4F-BFF0-95564AE706D1}" presName="parentText" presStyleLbl="alignNode1" presStyleIdx="3" presStyleCnt="6">
        <dgm:presLayoutVars>
          <dgm:chMax val="1"/>
          <dgm:bulletEnabled val="1"/>
        </dgm:presLayoutVars>
      </dgm:prSet>
      <dgm:spPr/>
      <dgm:t>
        <a:bodyPr/>
        <a:lstStyle/>
        <a:p>
          <a:endParaRPr lang="es-ES"/>
        </a:p>
      </dgm:t>
    </dgm:pt>
    <dgm:pt modelId="{791DE7B6-6F19-4670-89D4-25A9DB2C98C0}" type="pres">
      <dgm:prSet presAssocID="{93BD6E81-F413-4C4F-BFF0-95564AE706D1}" presName="descendantText" presStyleLbl="alignAcc1" presStyleIdx="3" presStyleCnt="6" custLinFactNeighborX="620" custLinFactNeighborY="5369">
        <dgm:presLayoutVars>
          <dgm:bulletEnabled val="1"/>
        </dgm:presLayoutVars>
      </dgm:prSet>
      <dgm:spPr/>
      <dgm:t>
        <a:bodyPr/>
        <a:lstStyle/>
        <a:p>
          <a:endParaRPr lang="es-ES"/>
        </a:p>
      </dgm:t>
    </dgm:pt>
    <dgm:pt modelId="{560E1EB6-57B0-431B-8B37-DE5A987F101B}" type="pres">
      <dgm:prSet presAssocID="{A74F01DD-35B1-47C1-A840-21290928B040}" presName="sp" presStyleCnt="0"/>
      <dgm:spPr/>
    </dgm:pt>
    <dgm:pt modelId="{B3C50830-5356-43AB-A5CF-E652A59BA778}" type="pres">
      <dgm:prSet presAssocID="{940A7D15-E408-4099-A7A2-90EAA4DFF289}" presName="composite" presStyleCnt="0"/>
      <dgm:spPr/>
    </dgm:pt>
    <dgm:pt modelId="{31DBC9A6-325B-41DE-881A-6D3C4BE7474A}" type="pres">
      <dgm:prSet presAssocID="{940A7D15-E408-4099-A7A2-90EAA4DFF289}" presName="parentText" presStyleLbl="alignNode1" presStyleIdx="4" presStyleCnt="6">
        <dgm:presLayoutVars>
          <dgm:chMax val="1"/>
          <dgm:bulletEnabled val="1"/>
        </dgm:presLayoutVars>
      </dgm:prSet>
      <dgm:spPr/>
      <dgm:t>
        <a:bodyPr/>
        <a:lstStyle/>
        <a:p>
          <a:endParaRPr lang="es-ES"/>
        </a:p>
      </dgm:t>
    </dgm:pt>
    <dgm:pt modelId="{0C652CE3-2007-4975-97AF-C38DF24A8BBA}" type="pres">
      <dgm:prSet presAssocID="{940A7D15-E408-4099-A7A2-90EAA4DFF289}" presName="descendantText" presStyleLbl="alignAcc1" presStyleIdx="4" presStyleCnt="6">
        <dgm:presLayoutVars>
          <dgm:bulletEnabled val="1"/>
        </dgm:presLayoutVars>
      </dgm:prSet>
      <dgm:spPr/>
      <dgm:t>
        <a:bodyPr/>
        <a:lstStyle/>
        <a:p>
          <a:endParaRPr lang="es-ES"/>
        </a:p>
      </dgm:t>
    </dgm:pt>
    <dgm:pt modelId="{3F67189C-0634-41C0-A1F7-F06133D8AFDC}" type="pres">
      <dgm:prSet presAssocID="{065892A5-066E-4A55-97BD-7BA0E559D3BF}" presName="sp" presStyleCnt="0"/>
      <dgm:spPr/>
    </dgm:pt>
    <dgm:pt modelId="{9ADE2A35-38FC-4AC6-870D-AEBACC0FA767}" type="pres">
      <dgm:prSet presAssocID="{F0F7CD5A-1F97-4B2A-BD1F-C812ADCE81E8}" presName="composite" presStyleCnt="0"/>
      <dgm:spPr/>
    </dgm:pt>
    <dgm:pt modelId="{285E7F32-B3A4-407F-8E6D-A603CDBA2FFA}" type="pres">
      <dgm:prSet presAssocID="{F0F7CD5A-1F97-4B2A-BD1F-C812ADCE81E8}" presName="parentText" presStyleLbl="alignNode1" presStyleIdx="5" presStyleCnt="6">
        <dgm:presLayoutVars>
          <dgm:chMax val="1"/>
          <dgm:bulletEnabled val="1"/>
        </dgm:presLayoutVars>
      </dgm:prSet>
      <dgm:spPr/>
      <dgm:t>
        <a:bodyPr/>
        <a:lstStyle/>
        <a:p>
          <a:endParaRPr lang="es-ES"/>
        </a:p>
      </dgm:t>
    </dgm:pt>
    <dgm:pt modelId="{D63E03C9-7CFC-4D02-8D1E-8EF75F60B034}" type="pres">
      <dgm:prSet presAssocID="{F0F7CD5A-1F97-4B2A-BD1F-C812ADCE81E8}" presName="descendantText" presStyleLbl="alignAcc1" presStyleIdx="5" presStyleCnt="6">
        <dgm:presLayoutVars>
          <dgm:bulletEnabled val="1"/>
        </dgm:presLayoutVars>
      </dgm:prSet>
      <dgm:spPr/>
      <dgm:t>
        <a:bodyPr/>
        <a:lstStyle/>
        <a:p>
          <a:endParaRPr lang="es-ES"/>
        </a:p>
      </dgm:t>
    </dgm:pt>
  </dgm:ptLst>
  <dgm:cxnLst>
    <dgm:cxn modelId="{EDF205E0-1822-4D15-9C1A-06BA2C550984}" type="presOf" srcId="{CC325CD4-1774-4E1F-B3C9-E592D409839E}" destId="{1C39ED12-B18D-4FB2-A1C4-ECCB85E9A8D2}" srcOrd="0" destOrd="1" presId="urn:microsoft.com/office/officeart/2005/8/layout/chevron2"/>
    <dgm:cxn modelId="{43A3D3BA-5059-4C37-B75E-108B22391E18}" type="presOf" srcId="{497CBB14-F9B5-4289-BDB4-E82D3D1CF8A9}" destId="{0C652CE3-2007-4975-97AF-C38DF24A8BBA}" srcOrd="0" destOrd="0" presId="urn:microsoft.com/office/officeart/2005/8/layout/chevron2"/>
    <dgm:cxn modelId="{ACCAA240-1453-4FF6-925E-04CD329C8BA6}" type="presOf" srcId="{554BA833-7B7F-4EB5-A7D7-76977D9997A6}" destId="{942A0F76-14A5-46D0-BFC6-61E399A51B8A}" srcOrd="0" destOrd="1" presId="urn:microsoft.com/office/officeart/2005/8/layout/chevron2"/>
    <dgm:cxn modelId="{8AD697CA-DC82-44FE-B535-DE809783EAB4}" srcId="{7B0FB972-68FC-4530-B6CD-8BC273E1B24D}" destId="{BDB16163-EC2B-4DC2-9CA4-D12A62E33020}" srcOrd="0" destOrd="0" parTransId="{4C7B458D-35CF-4F16-B40F-583440363FDF}" sibTransId="{F2A24CD6-CB23-4215-A4D6-B9A67CF92380}"/>
    <dgm:cxn modelId="{08E79A72-CB30-461C-AC46-864577A84941}" type="presOf" srcId="{62FD672C-3A44-42CF-9784-4F22525C0F37}" destId="{570C0445-35E5-483D-B2C7-4AA9F11D5B10}" srcOrd="0" destOrd="0" presId="urn:microsoft.com/office/officeart/2005/8/layout/chevron2"/>
    <dgm:cxn modelId="{94F8824C-B227-4611-82ED-79D6D3088BCB}" srcId="{62FD672C-3A44-42CF-9784-4F22525C0F37}" destId="{67293CFE-4945-4F0A-B049-39DFB5758E41}" srcOrd="0" destOrd="0" parTransId="{099614C4-A10C-40D1-B073-1FF9DB8233A7}" sibTransId="{04697997-60BB-43DD-97FB-5BC24291D8E9}"/>
    <dgm:cxn modelId="{74DD77D7-CD17-4CAC-B3D3-9204B9411BD3}" type="presOf" srcId="{BFCB2A17-264A-410A-8443-1E67A04C9897}" destId="{D63E03C9-7CFC-4D02-8D1E-8EF75F60B034}" srcOrd="0" destOrd="0" presId="urn:microsoft.com/office/officeart/2005/8/layout/chevron2"/>
    <dgm:cxn modelId="{88D24C10-08DF-468D-A3A1-71A7C1F63B51}" srcId="{62FD672C-3A44-42CF-9784-4F22525C0F37}" destId="{F0F7CD5A-1F97-4B2A-BD1F-C812ADCE81E8}" srcOrd="5" destOrd="0" parTransId="{459D0C50-352E-4046-B5D1-08DA4505BD1B}" sibTransId="{B4610851-DFB6-44FF-9FCA-155DE7E4604F}"/>
    <dgm:cxn modelId="{07A6E03C-C5F2-4F56-B58C-43C3ED746187}" type="presOf" srcId="{67293CFE-4945-4F0A-B049-39DFB5758E41}" destId="{963C23A9-5151-4656-9EBD-0BD9F55FAC97}" srcOrd="0" destOrd="0" presId="urn:microsoft.com/office/officeart/2005/8/layout/chevron2"/>
    <dgm:cxn modelId="{A98D2773-3971-44B7-92B1-6C588A0FF5DD}" type="presOf" srcId="{D4449524-B8D8-4C70-9B3E-FFA80198F211}" destId="{791DE7B6-6F19-4670-89D4-25A9DB2C98C0}" srcOrd="0" destOrd="0" presId="urn:microsoft.com/office/officeart/2005/8/layout/chevron2"/>
    <dgm:cxn modelId="{3AE05122-915C-48BB-981E-662947952293}" srcId="{62FD672C-3A44-42CF-9784-4F22525C0F37}" destId="{940A7D15-E408-4099-A7A2-90EAA4DFF289}" srcOrd="4" destOrd="0" parTransId="{9ACF2ECD-B1FC-4BEB-924A-6EDE2712E8DB}" sibTransId="{065892A5-066E-4A55-97BD-7BA0E559D3BF}"/>
    <dgm:cxn modelId="{7FA7776C-08A5-4DF5-B2F9-2AA36052B6A8}" type="presOf" srcId="{F0F7CD5A-1F97-4B2A-BD1F-C812ADCE81E8}" destId="{285E7F32-B3A4-407F-8E6D-A603CDBA2FFA}" srcOrd="0" destOrd="0" presId="urn:microsoft.com/office/officeart/2005/8/layout/chevron2"/>
    <dgm:cxn modelId="{6DD41650-2F35-4F86-B028-6EBE40798AF9}" type="presOf" srcId="{940A7D15-E408-4099-A7A2-90EAA4DFF289}" destId="{31DBC9A6-325B-41DE-881A-6D3C4BE7474A}" srcOrd="0" destOrd="0" presId="urn:microsoft.com/office/officeart/2005/8/layout/chevron2"/>
    <dgm:cxn modelId="{F7BA7C33-D684-43B4-8A97-9F342928491B}" srcId="{9957C657-A6E0-4D4B-9DE5-6CBF5AFB2BBD}" destId="{6B5D447C-3D1E-4717-9962-7D6A2C57968B}" srcOrd="0" destOrd="0" parTransId="{88EC0E64-6E73-4F11-89CF-81BF93B6B60B}" sibTransId="{7B1B4A35-639B-48CA-A5D3-A8E7FC5B1DB9}"/>
    <dgm:cxn modelId="{8636F0F2-F65A-40AD-B6CF-15ED513CC9AC}" type="presOf" srcId="{3A6FFA92-366B-462F-B25B-95393E6A1FBD}" destId="{0C652CE3-2007-4975-97AF-C38DF24A8BBA}" srcOrd="0" destOrd="1" presId="urn:microsoft.com/office/officeart/2005/8/layout/chevron2"/>
    <dgm:cxn modelId="{F293E65E-DD9B-4CE0-98D7-587542CEB5EA}" srcId="{9957C657-A6E0-4D4B-9DE5-6CBF5AFB2BBD}" destId="{CC325CD4-1774-4E1F-B3C9-E592D409839E}" srcOrd="1" destOrd="0" parTransId="{2C8DF3E4-FBA8-40A6-ADC2-C57D4D5EF0C2}" sibTransId="{179F9921-8615-4147-AD39-D5B4C1C2430C}"/>
    <dgm:cxn modelId="{5899B0BA-6F5C-4095-BCD0-B111D90AE622}" srcId="{F0F7CD5A-1F97-4B2A-BD1F-C812ADCE81E8}" destId="{EFDA9C31-2792-45D8-89A0-19595C3161D8}" srcOrd="1" destOrd="0" parTransId="{0BC42738-953C-4924-A1FF-825257D3464B}" sibTransId="{D62B4E9B-E3E0-4B27-876C-F00C7DE90CB4}"/>
    <dgm:cxn modelId="{3C91740D-6FC0-410B-A8DF-3A83A3759628}" type="presOf" srcId="{C41FDC5A-563B-4A5B-91BC-87FD7491E5CB}" destId="{942A0F76-14A5-46D0-BFC6-61E399A51B8A}" srcOrd="0" destOrd="0" presId="urn:microsoft.com/office/officeart/2005/8/layout/chevron2"/>
    <dgm:cxn modelId="{1A5B6298-7B48-41AB-8E93-00A4F72C6EF0}" srcId="{62FD672C-3A44-42CF-9784-4F22525C0F37}" destId="{7B0FB972-68FC-4530-B6CD-8BC273E1B24D}" srcOrd="2" destOrd="0" parTransId="{781B1307-B5BD-467E-BCF5-696B52A6DA22}" sibTransId="{89C5993A-BEAD-4432-B12F-31654AE40A91}"/>
    <dgm:cxn modelId="{85A37FDF-1656-4ED5-A4BF-08A947EB5490}" type="presOf" srcId="{EFDA9C31-2792-45D8-89A0-19595C3161D8}" destId="{D63E03C9-7CFC-4D02-8D1E-8EF75F60B034}" srcOrd="0" destOrd="1" presId="urn:microsoft.com/office/officeart/2005/8/layout/chevron2"/>
    <dgm:cxn modelId="{2A06F194-E41B-4B34-9DC0-7C097872CAFC}" srcId="{62FD672C-3A44-42CF-9784-4F22525C0F37}" destId="{93BD6E81-F413-4C4F-BFF0-95564AE706D1}" srcOrd="3" destOrd="0" parTransId="{CA97A1B4-0FE9-4B80-9EA0-8CDFFEAF2560}" sibTransId="{A74F01DD-35B1-47C1-A840-21290928B040}"/>
    <dgm:cxn modelId="{6D9AE446-ECD0-45C3-B66E-8230944FB80B}" srcId="{67293CFE-4945-4F0A-B049-39DFB5758E41}" destId="{C41FDC5A-563B-4A5B-91BC-87FD7491E5CB}" srcOrd="0" destOrd="0" parTransId="{1C967610-79B3-4DEC-B156-719BAF780C38}" sibTransId="{3FDE9D63-0244-45DF-AD39-266FB7748F75}"/>
    <dgm:cxn modelId="{00B4B67F-2DD8-4F2A-88DE-0616451C3E00}" srcId="{940A7D15-E408-4099-A7A2-90EAA4DFF289}" destId="{3A6FFA92-366B-462F-B25B-95393E6A1FBD}" srcOrd="1" destOrd="0" parTransId="{0688ED7C-0DC1-4EA4-8F6D-441E4163BCC2}" sibTransId="{1E26E695-502D-490D-BD0D-F04636CFF118}"/>
    <dgm:cxn modelId="{C2E59E3B-AC5C-42B5-A1DE-68BC0517DC83}" type="presOf" srcId="{6B5D447C-3D1E-4717-9962-7D6A2C57968B}" destId="{1C39ED12-B18D-4FB2-A1C4-ECCB85E9A8D2}" srcOrd="0" destOrd="0" presId="urn:microsoft.com/office/officeart/2005/8/layout/chevron2"/>
    <dgm:cxn modelId="{F606006A-0136-4138-899F-15596DBF1167}" srcId="{940A7D15-E408-4099-A7A2-90EAA4DFF289}" destId="{497CBB14-F9B5-4289-BDB4-E82D3D1CF8A9}" srcOrd="0" destOrd="0" parTransId="{EF342FEF-8E4A-49E2-B6B3-8778E3B5DCF4}" sibTransId="{BECB3A24-1A2B-4B30-952B-10585537BB9D}"/>
    <dgm:cxn modelId="{096BA7BF-92B4-40B4-87F7-CED107E7E804}" type="presOf" srcId="{93BD6E81-F413-4C4F-BFF0-95564AE706D1}" destId="{00FBD132-C4CF-4D9A-980A-1442CF466132}" srcOrd="0" destOrd="0" presId="urn:microsoft.com/office/officeart/2005/8/layout/chevron2"/>
    <dgm:cxn modelId="{FF95DC86-1E1F-41E6-81CC-5D262FC2AA5D}" type="presOf" srcId="{9957C657-A6E0-4D4B-9DE5-6CBF5AFB2BBD}" destId="{4DD4752E-C176-455F-8284-1FEAC1DA5475}" srcOrd="0" destOrd="0" presId="urn:microsoft.com/office/officeart/2005/8/layout/chevron2"/>
    <dgm:cxn modelId="{67EDC018-1DB8-4DB4-AA03-EE11E8BBC255}" type="presOf" srcId="{BDB16163-EC2B-4DC2-9CA4-D12A62E33020}" destId="{D4421B16-BAF8-485E-956E-62BF9412F85B}" srcOrd="0" destOrd="0" presId="urn:microsoft.com/office/officeart/2005/8/layout/chevron2"/>
    <dgm:cxn modelId="{F60503C8-CB3A-49E6-AD0A-5B122BCEC6CE}" srcId="{F0F7CD5A-1F97-4B2A-BD1F-C812ADCE81E8}" destId="{BFCB2A17-264A-410A-8443-1E67A04C9897}" srcOrd="0" destOrd="0" parTransId="{686C3E86-14EC-41B9-B59B-C8428D2EE238}" sibTransId="{A4609EE7-3FF3-46C9-A1CC-3ACD20572C01}"/>
    <dgm:cxn modelId="{6585963F-9D71-4EE5-B5FD-DF75D8B58908}" srcId="{67293CFE-4945-4F0A-B049-39DFB5758E41}" destId="{554BA833-7B7F-4EB5-A7D7-76977D9997A6}" srcOrd="1" destOrd="0" parTransId="{1B0A7521-8A03-4ED4-878B-34D31EF9CCF3}" sibTransId="{0B48E413-FD79-471F-9E3D-BA19DF6BB0A2}"/>
    <dgm:cxn modelId="{DB07A842-8498-4B5B-BB35-1D5C03FF122F}" srcId="{62FD672C-3A44-42CF-9784-4F22525C0F37}" destId="{9957C657-A6E0-4D4B-9DE5-6CBF5AFB2BBD}" srcOrd="1" destOrd="0" parTransId="{84C0C49B-BBF6-4578-B65F-916C93CC2407}" sibTransId="{0A13D243-0815-484D-BE80-55B2E58FFF9C}"/>
    <dgm:cxn modelId="{8EE4E99B-5EFB-4DD2-B6AB-0A062B9D43C6}" type="presOf" srcId="{7B0FB972-68FC-4530-B6CD-8BC273E1B24D}" destId="{2160BDBD-26AF-430A-99DB-0C9F6E12CDAD}" srcOrd="0" destOrd="0" presId="urn:microsoft.com/office/officeart/2005/8/layout/chevron2"/>
    <dgm:cxn modelId="{DC8C9241-084E-481D-80F9-A5FF2F6A810C}" srcId="{93BD6E81-F413-4C4F-BFF0-95564AE706D1}" destId="{D4449524-B8D8-4C70-9B3E-FFA80198F211}" srcOrd="0" destOrd="0" parTransId="{28BDCCA0-07DB-4050-BF7B-0EEF8EB5213D}" sibTransId="{120C69B8-7044-4220-B710-B1177D66A427}"/>
    <dgm:cxn modelId="{98A82312-D2C8-4C02-8DD0-27375AC40914}" type="presParOf" srcId="{570C0445-35E5-483D-B2C7-4AA9F11D5B10}" destId="{F3BDABA1-91AF-4558-B906-5AF6413CDA44}" srcOrd="0" destOrd="0" presId="urn:microsoft.com/office/officeart/2005/8/layout/chevron2"/>
    <dgm:cxn modelId="{F671FD5F-7F70-4B59-BFEE-7C38058635A1}" type="presParOf" srcId="{F3BDABA1-91AF-4558-B906-5AF6413CDA44}" destId="{963C23A9-5151-4656-9EBD-0BD9F55FAC97}" srcOrd="0" destOrd="0" presId="urn:microsoft.com/office/officeart/2005/8/layout/chevron2"/>
    <dgm:cxn modelId="{9131DAE0-5D1A-49E5-AD2C-1A9E91FFEFFC}" type="presParOf" srcId="{F3BDABA1-91AF-4558-B906-5AF6413CDA44}" destId="{942A0F76-14A5-46D0-BFC6-61E399A51B8A}" srcOrd="1" destOrd="0" presId="urn:microsoft.com/office/officeart/2005/8/layout/chevron2"/>
    <dgm:cxn modelId="{DE99DC07-7827-4050-B294-CFBDEE072252}" type="presParOf" srcId="{570C0445-35E5-483D-B2C7-4AA9F11D5B10}" destId="{AC2F41B2-005A-48FF-BAAD-6CC90750DE48}" srcOrd="1" destOrd="0" presId="urn:microsoft.com/office/officeart/2005/8/layout/chevron2"/>
    <dgm:cxn modelId="{C14994CC-5B5B-4461-9CF6-C4598641378E}" type="presParOf" srcId="{570C0445-35E5-483D-B2C7-4AA9F11D5B10}" destId="{6E7AF060-9ADA-47D1-A9D9-2034E62CCFE0}" srcOrd="2" destOrd="0" presId="urn:microsoft.com/office/officeart/2005/8/layout/chevron2"/>
    <dgm:cxn modelId="{E9875CA9-486D-4C56-8FD7-7572907C19B1}" type="presParOf" srcId="{6E7AF060-9ADA-47D1-A9D9-2034E62CCFE0}" destId="{4DD4752E-C176-455F-8284-1FEAC1DA5475}" srcOrd="0" destOrd="0" presId="urn:microsoft.com/office/officeart/2005/8/layout/chevron2"/>
    <dgm:cxn modelId="{68C92639-56D8-4993-93BA-DEDB8578DFFB}" type="presParOf" srcId="{6E7AF060-9ADA-47D1-A9D9-2034E62CCFE0}" destId="{1C39ED12-B18D-4FB2-A1C4-ECCB85E9A8D2}" srcOrd="1" destOrd="0" presId="urn:microsoft.com/office/officeart/2005/8/layout/chevron2"/>
    <dgm:cxn modelId="{57ED7776-6950-4B2D-8A25-9404EA9650E8}" type="presParOf" srcId="{570C0445-35E5-483D-B2C7-4AA9F11D5B10}" destId="{0298DEE7-FBA4-4B84-BC09-E580D886D695}" srcOrd="3" destOrd="0" presId="urn:microsoft.com/office/officeart/2005/8/layout/chevron2"/>
    <dgm:cxn modelId="{14D2659D-8C3B-43D5-9CC3-E5B0DD4ECCE8}" type="presParOf" srcId="{570C0445-35E5-483D-B2C7-4AA9F11D5B10}" destId="{96235E65-924B-4DB4-8672-CD535668D2D5}" srcOrd="4" destOrd="0" presId="urn:microsoft.com/office/officeart/2005/8/layout/chevron2"/>
    <dgm:cxn modelId="{E9CF98E1-8E71-4B3A-9999-631DF9A5E809}" type="presParOf" srcId="{96235E65-924B-4DB4-8672-CD535668D2D5}" destId="{2160BDBD-26AF-430A-99DB-0C9F6E12CDAD}" srcOrd="0" destOrd="0" presId="urn:microsoft.com/office/officeart/2005/8/layout/chevron2"/>
    <dgm:cxn modelId="{2BB191A5-5CEE-476B-A771-1B65C0CB6260}" type="presParOf" srcId="{96235E65-924B-4DB4-8672-CD535668D2D5}" destId="{D4421B16-BAF8-485E-956E-62BF9412F85B}" srcOrd="1" destOrd="0" presId="urn:microsoft.com/office/officeart/2005/8/layout/chevron2"/>
    <dgm:cxn modelId="{30CD9BBA-820C-4756-9AF1-C496A318FF9C}" type="presParOf" srcId="{570C0445-35E5-483D-B2C7-4AA9F11D5B10}" destId="{E1462934-FCAB-4C77-BC3C-9D6FDB2C8BB3}" srcOrd="5" destOrd="0" presId="urn:microsoft.com/office/officeart/2005/8/layout/chevron2"/>
    <dgm:cxn modelId="{C2C7BE98-1EEA-43EA-8AE5-4365EEEA1425}" type="presParOf" srcId="{570C0445-35E5-483D-B2C7-4AA9F11D5B10}" destId="{0B5A07C5-F5AF-4D08-BD4C-0AC7610A0980}" srcOrd="6" destOrd="0" presId="urn:microsoft.com/office/officeart/2005/8/layout/chevron2"/>
    <dgm:cxn modelId="{3273E5F1-2DF2-4366-83DF-9C288237E141}" type="presParOf" srcId="{0B5A07C5-F5AF-4D08-BD4C-0AC7610A0980}" destId="{00FBD132-C4CF-4D9A-980A-1442CF466132}" srcOrd="0" destOrd="0" presId="urn:microsoft.com/office/officeart/2005/8/layout/chevron2"/>
    <dgm:cxn modelId="{2054B9A8-6BA2-4850-9102-22F572C8B9C5}" type="presParOf" srcId="{0B5A07C5-F5AF-4D08-BD4C-0AC7610A0980}" destId="{791DE7B6-6F19-4670-89D4-25A9DB2C98C0}" srcOrd="1" destOrd="0" presId="urn:microsoft.com/office/officeart/2005/8/layout/chevron2"/>
    <dgm:cxn modelId="{94B8AF06-051B-4EAF-B348-8A13557CF411}" type="presParOf" srcId="{570C0445-35E5-483D-B2C7-4AA9F11D5B10}" destId="{560E1EB6-57B0-431B-8B37-DE5A987F101B}" srcOrd="7" destOrd="0" presId="urn:microsoft.com/office/officeart/2005/8/layout/chevron2"/>
    <dgm:cxn modelId="{08FBC0B0-FC4C-4884-8D5B-6CAC45E3EF7D}" type="presParOf" srcId="{570C0445-35E5-483D-B2C7-4AA9F11D5B10}" destId="{B3C50830-5356-43AB-A5CF-E652A59BA778}" srcOrd="8" destOrd="0" presId="urn:microsoft.com/office/officeart/2005/8/layout/chevron2"/>
    <dgm:cxn modelId="{15784D43-18EB-4E87-BE43-DF0261D2FEA3}" type="presParOf" srcId="{B3C50830-5356-43AB-A5CF-E652A59BA778}" destId="{31DBC9A6-325B-41DE-881A-6D3C4BE7474A}" srcOrd="0" destOrd="0" presId="urn:microsoft.com/office/officeart/2005/8/layout/chevron2"/>
    <dgm:cxn modelId="{76256E38-4A6F-4E4F-9BC4-AF51AA71B4F3}" type="presParOf" srcId="{B3C50830-5356-43AB-A5CF-E652A59BA778}" destId="{0C652CE3-2007-4975-97AF-C38DF24A8BBA}" srcOrd="1" destOrd="0" presId="urn:microsoft.com/office/officeart/2005/8/layout/chevron2"/>
    <dgm:cxn modelId="{DDDDBEF5-8FCA-4848-84C6-31001E30AE48}" type="presParOf" srcId="{570C0445-35E5-483D-B2C7-4AA9F11D5B10}" destId="{3F67189C-0634-41C0-A1F7-F06133D8AFDC}" srcOrd="9" destOrd="0" presId="urn:microsoft.com/office/officeart/2005/8/layout/chevron2"/>
    <dgm:cxn modelId="{E3214F7D-B115-4782-9C37-A6B87D4870BE}" type="presParOf" srcId="{570C0445-35E5-483D-B2C7-4AA9F11D5B10}" destId="{9ADE2A35-38FC-4AC6-870D-AEBACC0FA767}" srcOrd="10" destOrd="0" presId="urn:microsoft.com/office/officeart/2005/8/layout/chevron2"/>
    <dgm:cxn modelId="{1FA26A09-14D1-4661-8680-775AFFE8BA62}" type="presParOf" srcId="{9ADE2A35-38FC-4AC6-870D-AEBACC0FA767}" destId="{285E7F32-B3A4-407F-8E6D-A603CDBA2FFA}" srcOrd="0" destOrd="0" presId="urn:microsoft.com/office/officeart/2005/8/layout/chevron2"/>
    <dgm:cxn modelId="{97B1B4D7-A734-4EA4-B42C-226FEEA82CD4}" type="presParOf" srcId="{9ADE2A35-38FC-4AC6-870D-AEBACC0FA767}" destId="{D63E03C9-7CFC-4D02-8D1E-8EF75F60B03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FD672C-3A44-42CF-9784-4F22525C0F37}" type="doc">
      <dgm:prSet loTypeId="urn:microsoft.com/office/officeart/2005/8/layout/chevron2" loCatId="list" qsTypeId="urn:microsoft.com/office/officeart/2005/8/quickstyle/simple4" qsCatId="simple" csTypeId="urn:microsoft.com/office/officeart/2005/8/colors/colorful4" csCatId="colorful" phldr="1"/>
      <dgm:spPr/>
      <dgm:t>
        <a:bodyPr/>
        <a:lstStyle/>
        <a:p>
          <a:endParaRPr lang="es-ES"/>
        </a:p>
      </dgm:t>
    </dgm:pt>
    <dgm:pt modelId="{7C19EDA5-14A4-41DC-BA5D-6E59A0E2E1A9}">
      <dgm:prSet custT="1"/>
      <dgm:spPr/>
      <dgm:t>
        <a:bodyPr/>
        <a:lstStyle/>
        <a:p>
          <a:r>
            <a:rPr lang="es-ES" sz="900" b="1" dirty="0" smtClean="0">
              <a:solidFill>
                <a:schemeClr val="tx1"/>
              </a:solidFill>
              <a:latin typeface="Times New Roman" pitchFamily="18" charset="0"/>
              <a:cs typeface="Times New Roman" pitchFamily="18" charset="0"/>
            </a:rPr>
            <a:t>Priorizar causas.</a:t>
          </a:r>
          <a:endParaRPr lang="es-ES" sz="900" b="1" dirty="0">
            <a:solidFill>
              <a:schemeClr val="tx1"/>
            </a:solidFill>
            <a:latin typeface="Times New Roman" pitchFamily="18" charset="0"/>
            <a:cs typeface="Times New Roman" pitchFamily="18" charset="0"/>
          </a:endParaRPr>
        </a:p>
      </dgm:t>
    </dgm:pt>
    <dgm:pt modelId="{C86D8DEA-A39A-439C-B72D-641A40B9569B}" type="parTrans" cxnId="{402E76F8-F5B6-48F8-BB38-DF73297DD938}">
      <dgm:prSet/>
      <dgm:spPr/>
      <dgm:t>
        <a:bodyPr/>
        <a:lstStyle/>
        <a:p>
          <a:endParaRPr lang="es-ES" sz="900">
            <a:solidFill>
              <a:schemeClr val="tx1"/>
            </a:solidFill>
            <a:latin typeface="Times New Roman" pitchFamily="18" charset="0"/>
            <a:cs typeface="Times New Roman" pitchFamily="18" charset="0"/>
          </a:endParaRPr>
        </a:p>
      </dgm:t>
    </dgm:pt>
    <dgm:pt modelId="{147826FD-4A39-4C01-80C7-B18629BF1B1F}" type="sibTrans" cxnId="{402E76F8-F5B6-48F8-BB38-DF73297DD938}">
      <dgm:prSet/>
      <dgm:spPr/>
      <dgm:t>
        <a:bodyPr/>
        <a:lstStyle/>
        <a:p>
          <a:endParaRPr lang="es-ES" sz="900">
            <a:solidFill>
              <a:schemeClr val="tx1"/>
            </a:solidFill>
            <a:latin typeface="Times New Roman" pitchFamily="18" charset="0"/>
            <a:cs typeface="Times New Roman" pitchFamily="18" charset="0"/>
          </a:endParaRPr>
        </a:p>
      </dgm:t>
    </dgm:pt>
    <dgm:pt modelId="{BC19D50C-AA7E-4190-B83A-9793B9FE0CC9}">
      <dgm:prSet custT="1"/>
      <dgm:spPr/>
      <dgm:t>
        <a:bodyPr/>
        <a:lstStyle/>
        <a:p>
          <a:r>
            <a:rPr lang="es-ES" sz="900" b="1" dirty="0" smtClean="0">
              <a:solidFill>
                <a:schemeClr val="tx1"/>
              </a:solidFill>
              <a:latin typeface="Times New Roman" pitchFamily="18" charset="0"/>
              <a:cs typeface="Times New Roman" pitchFamily="18" charset="0"/>
            </a:rPr>
            <a:t>Riesgos inherentes.</a:t>
          </a:r>
          <a:endParaRPr lang="es-ES" sz="900" b="1" dirty="0">
            <a:solidFill>
              <a:schemeClr val="tx1"/>
            </a:solidFill>
            <a:latin typeface="Times New Roman" pitchFamily="18" charset="0"/>
            <a:cs typeface="Times New Roman" pitchFamily="18" charset="0"/>
          </a:endParaRPr>
        </a:p>
      </dgm:t>
    </dgm:pt>
    <dgm:pt modelId="{B08D9626-2D31-46E1-9370-860E89112A50}" type="parTrans" cxnId="{DB190B8D-27DE-4A06-B8EE-816A2D6B31F3}">
      <dgm:prSet/>
      <dgm:spPr/>
      <dgm:t>
        <a:bodyPr/>
        <a:lstStyle/>
        <a:p>
          <a:endParaRPr lang="es-ES" sz="900">
            <a:solidFill>
              <a:schemeClr val="tx1"/>
            </a:solidFill>
            <a:latin typeface="Times New Roman" pitchFamily="18" charset="0"/>
            <a:cs typeface="Times New Roman" pitchFamily="18" charset="0"/>
          </a:endParaRPr>
        </a:p>
      </dgm:t>
    </dgm:pt>
    <dgm:pt modelId="{13D73B7C-3138-48AC-B4A9-1038ACD11A2C}" type="sibTrans" cxnId="{DB190B8D-27DE-4A06-B8EE-816A2D6B31F3}">
      <dgm:prSet/>
      <dgm:spPr/>
      <dgm:t>
        <a:bodyPr/>
        <a:lstStyle/>
        <a:p>
          <a:endParaRPr lang="es-ES" sz="900">
            <a:solidFill>
              <a:schemeClr val="tx1"/>
            </a:solidFill>
            <a:latin typeface="Times New Roman" pitchFamily="18" charset="0"/>
            <a:cs typeface="Times New Roman" pitchFamily="18" charset="0"/>
          </a:endParaRPr>
        </a:p>
      </dgm:t>
    </dgm:pt>
    <dgm:pt modelId="{3982F4C0-E5A8-47D3-97F6-5EAE88ECF917}">
      <dgm:prSet custT="1"/>
      <dgm:spPr/>
      <dgm:t>
        <a:bodyPr/>
        <a:lstStyle/>
        <a:p>
          <a:r>
            <a:rPr lang="es-ES" sz="900" dirty="0" smtClean="0">
              <a:solidFill>
                <a:schemeClr val="tx1"/>
              </a:solidFill>
              <a:latin typeface="Times New Roman" pitchFamily="18" charset="0"/>
              <a:cs typeface="Times New Roman" pitchFamily="18" charset="0"/>
            </a:rPr>
            <a:t>Diagrama de Pareto.</a:t>
          </a:r>
          <a:endParaRPr lang="es-ES" sz="900" dirty="0">
            <a:solidFill>
              <a:schemeClr val="tx1"/>
            </a:solidFill>
            <a:latin typeface="Times New Roman" pitchFamily="18" charset="0"/>
            <a:cs typeface="Times New Roman" pitchFamily="18" charset="0"/>
          </a:endParaRPr>
        </a:p>
      </dgm:t>
    </dgm:pt>
    <dgm:pt modelId="{5CAA2165-BD77-411F-9FBE-2910B179CF2D}" type="parTrans" cxnId="{AE38B52C-C0F7-4A93-87EE-8BB35B9FB871}">
      <dgm:prSet/>
      <dgm:spPr/>
      <dgm:t>
        <a:bodyPr/>
        <a:lstStyle/>
        <a:p>
          <a:endParaRPr lang="es-ES" sz="900">
            <a:solidFill>
              <a:schemeClr val="tx1"/>
            </a:solidFill>
            <a:latin typeface="Times New Roman" pitchFamily="18" charset="0"/>
            <a:cs typeface="Times New Roman" pitchFamily="18" charset="0"/>
          </a:endParaRPr>
        </a:p>
      </dgm:t>
    </dgm:pt>
    <dgm:pt modelId="{71E30DE9-D8C3-405C-A918-039C41DAE46F}" type="sibTrans" cxnId="{AE38B52C-C0F7-4A93-87EE-8BB35B9FB871}">
      <dgm:prSet/>
      <dgm:spPr/>
      <dgm:t>
        <a:bodyPr/>
        <a:lstStyle/>
        <a:p>
          <a:endParaRPr lang="es-ES" sz="900">
            <a:solidFill>
              <a:schemeClr val="tx1"/>
            </a:solidFill>
            <a:latin typeface="Times New Roman" pitchFamily="18" charset="0"/>
            <a:cs typeface="Times New Roman" pitchFamily="18" charset="0"/>
          </a:endParaRPr>
        </a:p>
      </dgm:t>
    </dgm:pt>
    <dgm:pt modelId="{3F017694-DEBD-450C-A00B-31DC33309DBC}">
      <dgm:prSet custT="1"/>
      <dgm:spPr/>
      <dgm:t>
        <a:bodyPr/>
        <a:lstStyle/>
        <a:p>
          <a:r>
            <a:rPr lang="es-ES" sz="900" dirty="0" smtClean="0">
              <a:solidFill>
                <a:schemeClr val="tx1"/>
              </a:solidFill>
              <a:latin typeface="Times New Roman" pitchFamily="18" charset="0"/>
              <a:cs typeface="Times New Roman" pitchFamily="18" charset="0"/>
            </a:rPr>
            <a:t>Intrínsecos al negocio o actividad.</a:t>
          </a:r>
          <a:endParaRPr lang="es-ES" sz="900" dirty="0">
            <a:solidFill>
              <a:schemeClr val="tx1"/>
            </a:solidFill>
            <a:latin typeface="Times New Roman" pitchFamily="18" charset="0"/>
            <a:cs typeface="Times New Roman" pitchFamily="18" charset="0"/>
          </a:endParaRPr>
        </a:p>
      </dgm:t>
    </dgm:pt>
    <dgm:pt modelId="{53267176-3512-4F02-9871-923495C8B4B3}" type="parTrans" cxnId="{CD5809E8-FEF8-4739-84B9-E13AB8AAA023}">
      <dgm:prSet/>
      <dgm:spPr/>
      <dgm:t>
        <a:bodyPr/>
        <a:lstStyle/>
        <a:p>
          <a:endParaRPr lang="es-ES" sz="900">
            <a:solidFill>
              <a:schemeClr val="tx1"/>
            </a:solidFill>
            <a:latin typeface="Times New Roman" pitchFamily="18" charset="0"/>
            <a:cs typeface="Times New Roman" pitchFamily="18" charset="0"/>
          </a:endParaRPr>
        </a:p>
      </dgm:t>
    </dgm:pt>
    <dgm:pt modelId="{7F45D017-2F3E-415B-AD35-D2B4AF4F54B0}" type="sibTrans" cxnId="{CD5809E8-FEF8-4739-84B9-E13AB8AAA023}">
      <dgm:prSet/>
      <dgm:spPr/>
      <dgm:t>
        <a:bodyPr/>
        <a:lstStyle/>
        <a:p>
          <a:endParaRPr lang="es-ES" sz="900">
            <a:solidFill>
              <a:schemeClr val="tx1"/>
            </a:solidFill>
            <a:latin typeface="Times New Roman" pitchFamily="18" charset="0"/>
            <a:cs typeface="Times New Roman" pitchFamily="18" charset="0"/>
          </a:endParaRPr>
        </a:p>
      </dgm:t>
    </dgm:pt>
    <dgm:pt modelId="{53CF4474-E1AA-4859-AF72-0F77C6CED248}">
      <dgm:prSet custT="1"/>
      <dgm:spPr/>
      <dgm:t>
        <a:bodyPr/>
        <a:lstStyle/>
        <a:p>
          <a:r>
            <a:rPr lang="es-ES" sz="900" dirty="0" smtClean="0">
              <a:solidFill>
                <a:schemeClr val="tx1"/>
              </a:solidFill>
              <a:latin typeface="Times New Roman" pitchFamily="18" charset="0"/>
              <a:cs typeface="Times New Roman" pitchFamily="18" charset="0"/>
            </a:rPr>
            <a:t>Modos de fallas potenciales, efectos y </a:t>
          </a:r>
          <a:r>
            <a:rPr lang="es-ES" sz="900" b="1" dirty="0" smtClean="0">
              <a:solidFill>
                <a:schemeClr val="tx1"/>
              </a:solidFill>
              <a:latin typeface="Times New Roman" pitchFamily="18" charset="0"/>
              <a:cs typeface="Times New Roman" pitchFamily="18" charset="0"/>
            </a:rPr>
            <a:t>posibles acciones sugeridas.</a:t>
          </a:r>
          <a:endParaRPr lang="es-ES" sz="900" b="1" dirty="0">
            <a:solidFill>
              <a:schemeClr val="tx1"/>
            </a:solidFill>
            <a:latin typeface="Times New Roman" pitchFamily="18" charset="0"/>
            <a:cs typeface="Times New Roman" pitchFamily="18" charset="0"/>
          </a:endParaRPr>
        </a:p>
      </dgm:t>
    </dgm:pt>
    <dgm:pt modelId="{D03FB696-404D-494C-BA17-CC93FD24914D}" type="parTrans" cxnId="{58DCB66A-4F6F-4667-85FB-EC62207399FB}">
      <dgm:prSet/>
      <dgm:spPr/>
      <dgm:t>
        <a:bodyPr/>
        <a:lstStyle/>
        <a:p>
          <a:endParaRPr lang="es-ES" sz="900">
            <a:solidFill>
              <a:schemeClr val="tx1"/>
            </a:solidFill>
            <a:latin typeface="Times New Roman" pitchFamily="18" charset="0"/>
            <a:cs typeface="Times New Roman" pitchFamily="18" charset="0"/>
          </a:endParaRPr>
        </a:p>
      </dgm:t>
    </dgm:pt>
    <dgm:pt modelId="{E685CA05-8EE9-44A8-8A95-4F6018575A6F}" type="sibTrans" cxnId="{58DCB66A-4F6F-4667-85FB-EC62207399FB}">
      <dgm:prSet/>
      <dgm:spPr/>
      <dgm:t>
        <a:bodyPr/>
        <a:lstStyle/>
        <a:p>
          <a:endParaRPr lang="es-ES" sz="900">
            <a:solidFill>
              <a:schemeClr val="tx1"/>
            </a:solidFill>
            <a:latin typeface="Times New Roman" pitchFamily="18" charset="0"/>
            <a:cs typeface="Times New Roman" pitchFamily="18" charset="0"/>
          </a:endParaRPr>
        </a:p>
      </dgm:t>
    </dgm:pt>
    <dgm:pt modelId="{7A6E60A0-45B4-44AF-9D83-2C053463BF91}">
      <dgm:prSet custT="1"/>
      <dgm:spPr/>
      <dgm:t>
        <a:bodyPr/>
        <a:lstStyle/>
        <a:p>
          <a:r>
            <a:rPr lang="es-ES" sz="900" b="1" dirty="0" smtClean="0">
              <a:solidFill>
                <a:schemeClr val="tx1"/>
              </a:solidFill>
              <a:latin typeface="Times New Roman" panose="02020603050405020304" pitchFamily="18" charset="0"/>
              <a:cs typeface="Times New Roman" panose="02020603050405020304" pitchFamily="18" charset="0"/>
            </a:rPr>
            <a:t>Agrupar eventos.</a:t>
          </a:r>
          <a:endParaRPr lang="es-ES" sz="900" b="1" dirty="0">
            <a:solidFill>
              <a:schemeClr val="tx1"/>
            </a:solidFill>
            <a:latin typeface="Times New Roman" panose="02020603050405020304" pitchFamily="18" charset="0"/>
            <a:cs typeface="Times New Roman" panose="02020603050405020304" pitchFamily="18" charset="0"/>
          </a:endParaRPr>
        </a:p>
      </dgm:t>
    </dgm:pt>
    <dgm:pt modelId="{9783C30A-83F9-4426-8046-2A5B03B74E9F}" type="parTrans" cxnId="{B9688295-2CD7-4B32-8DA9-E5ACB2FD739C}">
      <dgm:prSet/>
      <dgm:spPr/>
      <dgm:t>
        <a:bodyPr/>
        <a:lstStyle/>
        <a:p>
          <a:endParaRPr lang="es-ES" sz="900">
            <a:solidFill>
              <a:schemeClr val="tx1"/>
            </a:solidFill>
            <a:latin typeface="Times New Roman" pitchFamily="18" charset="0"/>
            <a:cs typeface="Times New Roman" pitchFamily="18" charset="0"/>
          </a:endParaRPr>
        </a:p>
      </dgm:t>
    </dgm:pt>
    <dgm:pt modelId="{AA31A51E-1FB1-4DED-AA60-189DDCFC64AD}" type="sibTrans" cxnId="{B9688295-2CD7-4B32-8DA9-E5ACB2FD739C}">
      <dgm:prSet/>
      <dgm:spPr/>
      <dgm:t>
        <a:bodyPr/>
        <a:lstStyle/>
        <a:p>
          <a:endParaRPr lang="es-ES" sz="900">
            <a:solidFill>
              <a:schemeClr val="tx1"/>
            </a:solidFill>
            <a:latin typeface="Times New Roman" pitchFamily="18" charset="0"/>
            <a:cs typeface="Times New Roman" pitchFamily="18" charset="0"/>
          </a:endParaRPr>
        </a:p>
      </dgm:t>
    </dgm:pt>
    <dgm:pt modelId="{EA7E6F2E-FE6D-4047-966A-39DE8FBB90E8}">
      <dgm:prSet custT="1"/>
      <dgm:spPr/>
      <dgm:t>
        <a:bodyPr/>
        <a:lstStyle/>
        <a:p>
          <a:r>
            <a:rPr lang="es-ES" sz="900" dirty="0" smtClean="0">
              <a:solidFill>
                <a:schemeClr val="tx1"/>
              </a:solidFill>
              <a:latin typeface="Times New Roman" pitchFamily="18" charset="0"/>
              <a:cs typeface="Times New Roman" pitchFamily="18" charset="0"/>
            </a:rPr>
            <a:t>Eventos repetitivos o relacionados.</a:t>
          </a:r>
          <a:endParaRPr lang="es-ES" sz="900" dirty="0">
            <a:solidFill>
              <a:schemeClr val="tx1"/>
            </a:solidFill>
            <a:latin typeface="Times New Roman" pitchFamily="18" charset="0"/>
            <a:cs typeface="Times New Roman" pitchFamily="18" charset="0"/>
          </a:endParaRPr>
        </a:p>
      </dgm:t>
    </dgm:pt>
    <dgm:pt modelId="{794881E0-62B4-44E1-BEF5-7A6A18F14286}" type="parTrans" cxnId="{412840EA-F69C-4684-89B1-AEABA44DE96E}">
      <dgm:prSet/>
      <dgm:spPr/>
      <dgm:t>
        <a:bodyPr/>
        <a:lstStyle/>
        <a:p>
          <a:endParaRPr lang="es-ES" sz="900">
            <a:solidFill>
              <a:schemeClr val="tx1"/>
            </a:solidFill>
            <a:latin typeface="Times New Roman" pitchFamily="18" charset="0"/>
            <a:cs typeface="Times New Roman" pitchFamily="18" charset="0"/>
          </a:endParaRPr>
        </a:p>
      </dgm:t>
    </dgm:pt>
    <dgm:pt modelId="{F7ACC825-2E27-4DA2-8E8A-5E692B8FD6E7}" type="sibTrans" cxnId="{412840EA-F69C-4684-89B1-AEABA44DE96E}">
      <dgm:prSet/>
      <dgm:spPr/>
      <dgm:t>
        <a:bodyPr/>
        <a:lstStyle/>
        <a:p>
          <a:endParaRPr lang="es-ES" sz="900">
            <a:solidFill>
              <a:schemeClr val="tx1"/>
            </a:solidFill>
            <a:latin typeface="Times New Roman" pitchFamily="18" charset="0"/>
            <a:cs typeface="Times New Roman" pitchFamily="18" charset="0"/>
          </a:endParaRPr>
        </a:p>
      </dgm:t>
    </dgm:pt>
    <dgm:pt modelId="{CCC24B29-43F7-441B-83C0-5E968FF5C246}">
      <dgm:prSet custT="1"/>
      <dgm:spPr/>
      <dgm:t>
        <a:bodyPr/>
        <a:lstStyle/>
        <a:p>
          <a:r>
            <a:rPr lang="es-ES" sz="900" b="1" dirty="0" smtClean="0">
              <a:solidFill>
                <a:schemeClr val="tx1"/>
              </a:solidFill>
              <a:latin typeface="Times New Roman" panose="02020603050405020304" pitchFamily="18" charset="0"/>
              <a:cs typeface="Times New Roman" panose="02020603050405020304" pitchFamily="18" charset="0"/>
            </a:rPr>
            <a:t>Matriz de riegos.</a:t>
          </a:r>
          <a:endParaRPr lang="es-ES" sz="900" b="1" dirty="0">
            <a:solidFill>
              <a:schemeClr val="tx1"/>
            </a:solidFill>
            <a:latin typeface="Times New Roman" panose="02020603050405020304" pitchFamily="18" charset="0"/>
            <a:cs typeface="Times New Roman" panose="02020603050405020304" pitchFamily="18" charset="0"/>
          </a:endParaRPr>
        </a:p>
      </dgm:t>
    </dgm:pt>
    <dgm:pt modelId="{84552CBB-344E-4209-A9C1-3A0A1B16F857}" type="parTrans" cxnId="{6AC3DC7B-4A2A-450D-9EB6-3569F23374E8}">
      <dgm:prSet/>
      <dgm:spPr/>
      <dgm:t>
        <a:bodyPr/>
        <a:lstStyle/>
        <a:p>
          <a:endParaRPr lang="es-ES" sz="900">
            <a:solidFill>
              <a:schemeClr val="tx1"/>
            </a:solidFill>
            <a:latin typeface="Times New Roman" pitchFamily="18" charset="0"/>
            <a:cs typeface="Times New Roman" pitchFamily="18" charset="0"/>
          </a:endParaRPr>
        </a:p>
      </dgm:t>
    </dgm:pt>
    <dgm:pt modelId="{B1D535F0-1D76-415E-BA3C-964534991234}" type="sibTrans" cxnId="{6AC3DC7B-4A2A-450D-9EB6-3569F23374E8}">
      <dgm:prSet/>
      <dgm:spPr/>
      <dgm:t>
        <a:bodyPr/>
        <a:lstStyle/>
        <a:p>
          <a:endParaRPr lang="es-ES" sz="900">
            <a:solidFill>
              <a:schemeClr val="tx1"/>
            </a:solidFill>
            <a:latin typeface="Times New Roman" pitchFamily="18" charset="0"/>
            <a:cs typeface="Times New Roman" pitchFamily="18" charset="0"/>
          </a:endParaRPr>
        </a:p>
      </dgm:t>
    </dgm:pt>
    <dgm:pt modelId="{E8A529DD-FF06-44F6-A5DE-C2345098A959}">
      <dgm:prSet custT="1"/>
      <dgm:spPr/>
      <dgm:t>
        <a:bodyPr/>
        <a:lstStyle/>
        <a:p>
          <a:r>
            <a:rPr lang="es-ES" sz="900" dirty="0" smtClean="0">
              <a:solidFill>
                <a:schemeClr val="tx1"/>
              </a:solidFill>
              <a:latin typeface="Times New Roman" pitchFamily="18" charset="0"/>
              <a:cs typeface="Times New Roman" pitchFamily="18" charset="0"/>
            </a:rPr>
            <a:t>Probabilidad e impacto = Severidad. </a:t>
          </a:r>
          <a:endParaRPr lang="es-ES" sz="900" dirty="0">
            <a:solidFill>
              <a:schemeClr val="tx1"/>
            </a:solidFill>
            <a:latin typeface="Times New Roman" pitchFamily="18" charset="0"/>
            <a:cs typeface="Times New Roman" pitchFamily="18" charset="0"/>
          </a:endParaRPr>
        </a:p>
      </dgm:t>
    </dgm:pt>
    <dgm:pt modelId="{637177FA-AE1A-4883-A178-8D0FDBC97B10}" type="parTrans" cxnId="{6EFADD86-7E1F-45EC-9139-898F7EF7A416}">
      <dgm:prSet/>
      <dgm:spPr/>
      <dgm:t>
        <a:bodyPr/>
        <a:lstStyle/>
        <a:p>
          <a:endParaRPr lang="es-ES" sz="900">
            <a:solidFill>
              <a:schemeClr val="tx1"/>
            </a:solidFill>
            <a:latin typeface="Times New Roman" pitchFamily="18" charset="0"/>
            <a:cs typeface="Times New Roman" pitchFamily="18" charset="0"/>
          </a:endParaRPr>
        </a:p>
      </dgm:t>
    </dgm:pt>
    <dgm:pt modelId="{DB7BC334-ECD8-48FB-BF23-BDB1ABAF4DDC}" type="sibTrans" cxnId="{6EFADD86-7E1F-45EC-9139-898F7EF7A416}">
      <dgm:prSet/>
      <dgm:spPr/>
      <dgm:t>
        <a:bodyPr/>
        <a:lstStyle/>
        <a:p>
          <a:endParaRPr lang="es-ES" sz="900">
            <a:solidFill>
              <a:schemeClr val="tx1"/>
            </a:solidFill>
            <a:latin typeface="Times New Roman" pitchFamily="18" charset="0"/>
            <a:cs typeface="Times New Roman" pitchFamily="18" charset="0"/>
          </a:endParaRPr>
        </a:p>
      </dgm:t>
    </dgm:pt>
    <dgm:pt modelId="{FC7A7C48-5911-41C4-A677-3DCFABE96222}">
      <dgm:prSet custT="1"/>
      <dgm:spPr/>
      <dgm:t>
        <a:bodyPr/>
        <a:lstStyle/>
        <a:p>
          <a:r>
            <a:rPr lang="es-ES" sz="900" dirty="0" smtClean="0">
              <a:solidFill>
                <a:schemeClr val="tx1"/>
              </a:solidFill>
              <a:latin typeface="Times New Roman" pitchFamily="18" charset="0"/>
              <a:cs typeface="Times New Roman" pitchFamily="18" charset="0"/>
            </a:rPr>
            <a:t>Causas y consecuencias.</a:t>
          </a:r>
          <a:endParaRPr lang="es-ES" sz="900" dirty="0">
            <a:solidFill>
              <a:schemeClr val="tx1"/>
            </a:solidFill>
            <a:latin typeface="Times New Roman" pitchFamily="18" charset="0"/>
            <a:cs typeface="Times New Roman" pitchFamily="18" charset="0"/>
          </a:endParaRPr>
        </a:p>
      </dgm:t>
    </dgm:pt>
    <dgm:pt modelId="{967146BD-29D3-4C18-9DBC-DF755A3FA06A}" type="parTrans" cxnId="{33CA3A9E-4A1B-44F5-B448-E51224A6D540}">
      <dgm:prSet/>
      <dgm:spPr/>
      <dgm:t>
        <a:bodyPr/>
        <a:lstStyle/>
        <a:p>
          <a:endParaRPr lang="es-ES" sz="900">
            <a:solidFill>
              <a:schemeClr val="tx1"/>
            </a:solidFill>
            <a:latin typeface="Times New Roman" pitchFamily="18" charset="0"/>
            <a:cs typeface="Times New Roman" pitchFamily="18" charset="0"/>
          </a:endParaRPr>
        </a:p>
      </dgm:t>
    </dgm:pt>
    <dgm:pt modelId="{8F614B8A-0165-4FBD-ADC7-1573BFC4E3A7}" type="sibTrans" cxnId="{33CA3A9E-4A1B-44F5-B448-E51224A6D540}">
      <dgm:prSet/>
      <dgm:spPr/>
      <dgm:t>
        <a:bodyPr/>
        <a:lstStyle/>
        <a:p>
          <a:endParaRPr lang="es-ES" sz="900">
            <a:solidFill>
              <a:schemeClr val="tx1"/>
            </a:solidFill>
            <a:latin typeface="Times New Roman" pitchFamily="18" charset="0"/>
            <a:cs typeface="Times New Roman" pitchFamily="18" charset="0"/>
          </a:endParaRPr>
        </a:p>
      </dgm:t>
    </dgm:pt>
    <dgm:pt modelId="{2E707814-6B73-4E57-8ECA-F4ABA76FC8CA}">
      <dgm:prSet custT="1"/>
      <dgm:spPr/>
      <dgm:t>
        <a:bodyPr/>
        <a:lstStyle/>
        <a:p>
          <a:r>
            <a:rPr lang="es-ES" sz="900" b="1" dirty="0" smtClean="0">
              <a:solidFill>
                <a:schemeClr val="tx1"/>
              </a:solidFill>
              <a:latin typeface="Times New Roman" panose="02020603050405020304" pitchFamily="18" charset="0"/>
              <a:cs typeface="Times New Roman" panose="02020603050405020304" pitchFamily="18" charset="0"/>
            </a:rPr>
            <a:t>Ubicar eventos en Diagrama de flujo.</a:t>
          </a:r>
          <a:endParaRPr lang="es-ES" sz="900" b="1" dirty="0">
            <a:solidFill>
              <a:schemeClr val="tx1"/>
            </a:solidFill>
            <a:latin typeface="Times New Roman" panose="02020603050405020304" pitchFamily="18" charset="0"/>
            <a:cs typeface="Times New Roman" panose="02020603050405020304" pitchFamily="18" charset="0"/>
          </a:endParaRPr>
        </a:p>
      </dgm:t>
    </dgm:pt>
    <dgm:pt modelId="{1974ECFE-CCE0-4878-AE7B-45AF35A88341}" type="parTrans" cxnId="{190E0DE5-8592-4E92-80D4-F5A1A1DEE0BF}">
      <dgm:prSet/>
      <dgm:spPr/>
      <dgm:t>
        <a:bodyPr/>
        <a:lstStyle/>
        <a:p>
          <a:endParaRPr lang="es-ES" sz="900">
            <a:solidFill>
              <a:schemeClr val="tx1"/>
            </a:solidFill>
            <a:latin typeface="Times New Roman" pitchFamily="18" charset="0"/>
            <a:cs typeface="Times New Roman" pitchFamily="18" charset="0"/>
          </a:endParaRPr>
        </a:p>
      </dgm:t>
    </dgm:pt>
    <dgm:pt modelId="{C54DC481-D378-4A06-8137-71CC19F3E1F1}" type="sibTrans" cxnId="{190E0DE5-8592-4E92-80D4-F5A1A1DEE0BF}">
      <dgm:prSet/>
      <dgm:spPr/>
      <dgm:t>
        <a:bodyPr/>
        <a:lstStyle/>
        <a:p>
          <a:endParaRPr lang="es-ES" sz="900">
            <a:solidFill>
              <a:schemeClr val="tx1"/>
            </a:solidFill>
            <a:latin typeface="Times New Roman" pitchFamily="18" charset="0"/>
            <a:cs typeface="Times New Roman" pitchFamily="18" charset="0"/>
          </a:endParaRPr>
        </a:p>
      </dgm:t>
    </dgm:pt>
    <dgm:pt modelId="{2E398C02-80C0-49FD-B7A8-EACD0F83A2D6}">
      <dgm:prSet custT="1"/>
      <dgm:spPr/>
      <dgm:t>
        <a:bodyPr/>
        <a:lstStyle/>
        <a:p>
          <a:r>
            <a:rPr lang="es-ES" sz="900" dirty="0" smtClean="0">
              <a:solidFill>
                <a:schemeClr val="tx1"/>
              </a:solidFill>
              <a:latin typeface="Times New Roman" pitchFamily="18" charset="0"/>
              <a:cs typeface="Times New Roman" pitchFamily="18" charset="0"/>
            </a:rPr>
            <a:t>Actividades o procedimientos sujetos de mayor control.</a:t>
          </a:r>
          <a:endParaRPr lang="es-ES" sz="900" dirty="0">
            <a:solidFill>
              <a:schemeClr val="tx1"/>
            </a:solidFill>
            <a:latin typeface="Times New Roman" pitchFamily="18" charset="0"/>
            <a:cs typeface="Times New Roman" pitchFamily="18" charset="0"/>
          </a:endParaRPr>
        </a:p>
      </dgm:t>
    </dgm:pt>
    <dgm:pt modelId="{384377AB-93A6-4BA8-8BAD-AE16094255D5}" type="parTrans" cxnId="{3DF6D4F3-078E-4C1E-BFE4-F4FEEAC359B0}">
      <dgm:prSet/>
      <dgm:spPr/>
      <dgm:t>
        <a:bodyPr/>
        <a:lstStyle/>
        <a:p>
          <a:endParaRPr lang="es-ES" sz="900">
            <a:solidFill>
              <a:schemeClr val="tx1"/>
            </a:solidFill>
            <a:latin typeface="Times New Roman" pitchFamily="18" charset="0"/>
            <a:cs typeface="Times New Roman" pitchFamily="18" charset="0"/>
          </a:endParaRPr>
        </a:p>
      </dgm:t>
    </dgm:pt>
    <dgm:pt modelId="{10235A59-F37F-4C5C-9AE6-9C00A8EB64DF}" type="sibTrans" cxnId="{3DF6D4F3-078E-4C1E-BFE4-F4FEEAC359B0}">
      <dgm:prSet/>
      <dgm:spPr/>
      <dgm:t>
        <a:bodyPr/>
        <a:lstStyle/>
        <a:p>
          <a:endParaRPr lang="es-ES" sz="900">
            <a:solidFill>
              <a:schemeClr val="tx1"/>
            </a:solidFill>
            <a:latin typeface="Times New Roman" pitchFamily="18" charset="0"/>
            <a:cs typeface="Times New Roman" pitchFamily="18" charset="0"/>
          </a:endParaRPr>
        </a:p>
      </dgm:t>
    </dgm:pt>
    <dgm:pt modelId="{8DFB280E-98DB-48E6-B8DF-C5620D0D013A}">
      <dgm:prSet custT="1"/>
      <dgm:spPr/>
      <dgm:t>
        <a:bodyPr/>
        <a:lstStyle/>
        <a:p>
          <a:r>
            <a:rPr lang="es-ES" sz="900" b="1" dirty="0" smtClean="0">
              <a:solidFill>
                <a:schemeClr val="tx1"/>
              </a:solidFill>
              <a:latin typeface="Times New Roman" panose="02020603050405020304" pitchFamily="18" charset="0"/>
              <a:cs typeface="Times New Roman" panose="02020603050405020304" pitchFamily="18" charset="0"/>
            </a:rPr>
            <a:t>Mapa de riesgos.</a:t>
          </a:r>
          <a:endParaRPr lang="es-ES" sz="900" b="1" dirty="0">
            <a:solidFill>
              <a:schemeClr val="tx1"/>
            </a:solidFill>
            <a:latin typeface="Times New Roman" panose="02020603050405020304" pitchFamily="18" charset="0"/>
            <a:cs typeface="Times New Roman" panose="02020603050405020304" pitchFamily="18" charset="0"/>
          </a:endParaRPr>
        </a:p>
      </dgm:t>
    </dgm:pt>
    <dgm:pt modelId="{DE1306FC-6960-4CDE-8671-290065BFF1AA}" type="parTrans" cxnId="{A25ADA78-008A-43B8-B597-5B7538D03EFE}">
      <dgm:prSet/>
      <dgm:spPr/>
      <dgm:t>
        <a:bodyPr/>
        <a:lstStyle/>
        <a:p>
          <a:endParaRPr lang="es-ES" sz="900">
            <a:solidFill>
              <a:schemeClr val="tx1"/>
            </a:solidFill>
            <a:latin typeface="Times New Roman" pitchFamily="18" charset="0"/>
            <a:cs typeface="Times New Roman" pitchFamily="18" charset="0"/>
          </a:endParaRPr>
        </a:p>
      </dgm:t>
    </dgm:pt>
    <dgm:pt modelId="{467DBEAF-8922-40C6-A276-752885532186}" type="sibTrans" cxnId="{A25ADA78-008A-43B8-B597-5B7538D03EFE}">
      <dgm:prSet/>
      <dgm:spPr/>
      <dgm:t>
        <a:bodyPr/>
        <a:lstStyle/>
        <a:p>
          <a:endParaRPr lang="es-ES" sz="900">
            <a:solidFill>
              <a:schemeClr val="tx1"/>
            </a:solidFill>
            <a:latin typeface="Times New Roman" pitchFamily="18" charset="0"/>
            <a:cs typeface="Times New Roman" pitchFamily="18" charset="0"/>
          </a:endParaRPr>
        </a:p>
      </dgm:t>
    </dgm:pt>
    <dgm:pt modelId="{E96AA2BE-98F5-4185-8947-1AE44EBAA59D}">
      <dgm:prSet custT="1"/>
      <dgm:spPr/>
      <dgm:t>
        <a:bodyPr/>
        <a:lstStyle/>
        <a:p>
          <a:r>
            <a:rPr lang="es-ES" sz="900" dirty="0" smtClean="0">
              <a:solidFill>
                <a:schemeClr val="tx1"/>
              </a:solidFill>
              <a:latin typeface="Times New Roman" pitchFamily="18" charset="0"/>
              <a:cs typeface="Times New Roman" pitchFamily="18" charset="0"/>
            </a:rPr>
            <a:t>Visión sintetizada y global.</a:t>
          </a:r>
          <a:endParaRPr lang="es-ES" sz="900" dirty="0">
            <a:solidFill>
              <a:schemeClr val="tx1"/>
            </a:solidFill>
            <a:latin typeface="Times New Roman" pitchFamily="18" charset="0"/>
            <a:cs typeface="Times New Roman" pitchFamily="18" charset="0"/>
          </a:endParaRPr>
        </a:p>
      </dgm:t>
    </dgm:pt>
    <dgm:pt modelId="{35CD4176-9B3F-4690-9A04-1DA9486FED4E}" type="parTrans" cxnId="{8434F3F9-7F8C-4C68-8233-8ADA45E18627}">
      <dgm:prSet/>
      <dgm:spPr/>
      <dgm:t>
        <a:bodyPr/>
        <a:lstStyle/>
        <a:p>
          <a:endParaRPr lang="es-ES" sz="900">
            <a:solidFill>
              <a:schemeClr val="tx1"/>
            </a:solidFill>
            <a:latin typeface="Times New Roman" pitchFamily="18" charset="0"/>
            <a:cs typeface="Times New Roman" pitchFamily="18" charset="0"/>
          </a:endParaRPr>
        </a:p>
      </dgm:t>
    </dgm:pt>
    <dgm:pt modelId="{84B8D313-6445-4144-812A-5BBC27B52074}" type="sibTrans" cxnId="{8434F3F9-7F8C-4C68-8233-8ADA45E18627}">
      <dgm:prSet/>
      <dgm:spPr/>
      <dgm:t>
        <a:bodyPr/>
        <a:lstStyle/>
        <a:p>
          <a:endParaRPr lang="es-ES" sz="900">
            <a:solidFill>
              <a:schemeClr val="tx1"/>
            </a:solidFill>
            <a:latin typeface="Times New Roman" pitchFamily="18" charset="0"/>
            <a:cs typeface="Times New Roman" pitchFamily="18" charset="0"/>
          </a:endParaRPr>
        </a:p>
      </dgm:t>
    </dgm:pt>
    <dgm:pt modelId="{87B545AA-B2B7-4F46-AF68-73FB66CEDB6E}">
      <dgm:prSet custT="1"/>
      <dgm:spPr/>
      <dgm:t>
        <a:bodyPr/>
        <a:lstStyle/>
        <a:p>
          <a:r>
            <a:rPr lang="es-ES" sz="900" dirty="0" smtClean="0">
              <a:solidFill>
                <a:schemeClr val="tx1"/>
              </a:solidFill>
              <a:latin typeface="Times New Roman" pitchFamily="18" charset="0"/>
              <a:cs typeface="Times New Roman" pitchFamily="18" charset="0"/>
            </a:rPr>
            <a:t>Nivel de severidad.</a:t>
          </a:r>
          <a:endParaRPr lang="es-ES" sz="900" dirty="0">
            <a:solidFill>
              <a:schemeClr val="tx1"/>
            </a:solidFill>
            <a:latin typeface="Times New Roman" pitchFamily="18" charset="0"/>
            <a:cs typeface="Times New Roman" pitchFamily="18" charset="0"/>
          </a:endParaRPr>
        </a:p>
      </dgm:t>
    </dgm:pt>
    <dgm:pt modelId="{AD951AAA-268B-437A-B547-E6B998DADA5D}" type="parTrans" cxnId="{6E8C47CA-99CF-4E88-B630-C9A197F636E4}">
      <dgm:prSet/>
      <dgm:spPr/>
      <dgm:t>
        <a:bodyPr/>
        <a:lstStyle/>
        <a:p>
          <a:endParaRPr lang="es-ES" sz="900">
            <a:solidFill>
              <a:schemeClr val="tx1"/>
            </a:solidFill>
            <a:latin typeface="Times New Roman" pitchFamily="18" charset="0"/>
            <a:cs typeface="Times New Roman" pitchFamily="18" charset="0"/>
          </a:endParaRPr>
        </a:p>
      </dgm:t>
    </dgm:pt>
    <dgm:pt modelId="{C3F79929-CD59-4AEA-95DD-722341EC6378}" type="sibTrans" cxnId="{6E8C47CA-99CF-4E88-B630-C9A197F636E4}">
      <dgm:prSet/>
      <dgm:spPr/>
      <dgm:t>
        <a:bodyPr/>
        <a:lstStyle/>
        <a:p>
          <a:endParaRPr lang="es-ES" sz="900">
            <a:solidFill>
              <a:schemeClr val="tx1"/>
            </a:solidFill>
            <a:latin typeface="Times New Roman" pitchFamily="18" charset="0"/>
            <a:cs typeface="Times New Roman" pitchFamily="18" charset="0"/>
          </a:endParaRPr>
        </a:p>
      </dgm:t>
    </dgm:pt>
    <dgm:pt modelId="{39F26965-3EAE-420C-9B99-689512A84D1F}">
      <dgm:prSet custT="1"/>
      <dgm:spPr/>
      <dgm:t>
        <a:bodyPr/>
        <a:lstStyle/>
        <a:p>
          <a:r>
            <a:rPr lang="es-ES" sz="900" b="1" dirty="0" smtClean="0">
              <a:solidFill>
                <a:schemeClr val="tx1"/>
              </a:solidFill>
              <a:latin typeface="Times New Roman" panose="02020603050405020304" pitchFamily="18" charset="0"/>
              <a:cs typeface="Times New Roman" panose="02020603050405020304" pitchFamily="18" charset="0"/>
            </a:rPr>
            <a:t>Resultados.</a:t>
          </a:r>
          <a:endParaRPr lang="es-ES" sz="900" b="1" dirty="0">
            <a:solidFill>
              <a:schemeClr val="tx1"/>
            </a:solidFill>
            <a:latin typeface="Times New Roman" panose="02020603050405020304" pitchFamily="18" charset="0"/>
            <a:cs typeface="Times New Roman" panose="02020603050405020304" pitchFamily="18" charset="0"/>
          </a:endParaRPr>
        </a:p>
      </dgm:t>
    </dgm:pt>
    <dgm:pt modelId="{CA445AF1-86BA-4972-A212-CA64FD2F48F1}" type="parTrans" cxnId="{6D869C92-8C71-4E1B-A110-188ABBF3072A}">
      <dgm:prSet/>
      <dgm:spPr/>
      <dgm:t>
        <a:bodyPr/>
        <a:lstStyle/>
        <a:p>
          <a:endParaRPr lang="es-ES" sz="900">
            <a:solidFill>
              <a:schemeClr val="tx1"/>
            </a:solidFill>
            <a:latin typeface="Times New Roman" pitchFamily="18" charset="0"/>
            <a:cs typeface="Times New Roman" pitchFamily="18" charset="0"/>
          </a:endParaRPr>
        </a:p>
      </dgm:t>
    </dgm:pt>
    <dgm:pt modelId="{659FB7DB-2632-4D57-A9AB-5601102FA4CF}" type="sibTrans" cxnId="{6D869C92-8C71-4E1B-A110-188ABBF3072A}">
      <dgm:prSet/>
      <dgm:spPr/>
      <dgm:t>
        <a:bodyPr/>
        <a:lstStyle/>
        <a:p>
          <a:endParaRPr lang="es-ES" sz="900">
            <a:solidFill>
              <a:schemeClr val="tx1"/>
            </a:solidFill>
            <a:latin typeface="Times New Roman" pitchFamily="18" charset="0"/>
            <a:cs typeface="Times New Roman" pitchFamily="18" charset="0"/>
          </a:endParaRPr>
        </a:p>
      </dgm:t>
    </dgm:pt>
    <dgm:pt modelId="{5958B3A9-D3BF-47CC-821A-D0A9AE1CCF15}">
      <dgm:prSet custT="1"/>
      <dgm:spPr/>
      <dgm:t>
        <a:bodyPr/>
        <a:lstStyle/>
        <a:p>
          <a:r>
            <a:rPr lang="es-ES" sz="900" dirty="0" smtClean="0">
              <a:solidFill>
                <a:schemeClr val="tx1"/>
              </a:solidFill>
              <a:latin typeface="Times New Roman" pitchFamily="18" charset="0"/>
              <a:cs typeface="Times New Roman" pitchFamily="18" charset="0"/>
            </a:rPr>
            <a:t>Eventos operativos críticos. </a:t>
          </a:r>
          <a:endParaRPr lang="es-ES" sz="900" dirty="0">
            <a:solidFill>
              <a:schemeClr val="tx1"/>
            </a:solidFill>
            <a:latin typeface="Times New Roman" pitchFamily="18" charset="0"/>
            <a:cs typeface="Times New Roman" pitchFamily="18" charset="0"/>
          </a:endParaRPr>
        </a:p>
      </dgm:t>
    </dgm:pt>
    <dgm:pt modelId="{1BADE152-6575-413A-AAA9-09247D25F0E8}" type="parTrans" cxnId="{22C44686-2DB7-44EB-966D-C1C424524A78}">
      <dgm:prSet/>
      <dgm:spPr/>
      <dgm:t>
        <a:bodyPr/>
        <a:lstStyle/>
        <a:p>
          <a:endParaRPr lang="es-ES" sz="900">
            <a:solidFill>
              <a:schemeClr val="tx1"/>
            </a:solidFill>
            <a:latin typeface="Times New Roman" pitchFamily="18" charset="0"/>
            <a:cs typeface="Times New Roman" pitchFamily="18" charset="0"/>
          </a:endParaRPr>
        </a:p>
      </dgm:t>
    </dgm:pt>
    <dgm:pt modelId="{00085989-D874-4165-ABBF-23E0DE82461B}" type="sibTrans" cxnId="{22C44686-2DB7-44EB-966D-C1C424524A78}">
      <dgm:prSet/>
      <dgm:spPr/>
      <dgm:t>
        <a:bodyPr/>
        <a:lstStyle/>
        <a:p>
          <a:endParaRPr lang="es-ES" sz="900">
            <a:solidFill>
              <a:schemeClr val="tx1"/>
            </a:solidFill>
            <a:latin typeface="Times New Roman" pitchFamily="18" charset="0"/>
            <a:cs typeface="Times New Roman" pitchFamily="18" charset="0"/>
          </a:endParaRPr>
        </a:p>
      </dgm:t>
    </dgm:pt>
    <dgm:pt modelId="{12E61F54-882E-4FBF-88AB-C54C7956C377}">
      <dgm:prSet custT="1"/>
      <dgm:spPr/>
      <dgm:t>
        <a:bodyPr/>
        <a:lstStyle/>
        <a:p>
          <a:r>
            <a:rPr lang="es-ES" sz="900" dirty="0" smtClean="0">
              <a:solidFill>
                <a:schemeClr val="tx1"/>
              </a:solidFill>
              <a:latin typeface="Times New Roman" pitchFamily="18" charset="0"/>
              <a:cs typeface="Times New Roman" pitchFamily="18" charset="0"/>
            </a:rPr>
            <a:t>Recomendar las medidas más adecuadas para mitigarlos.</a:t>
          </a:r>
          <a:endParaRPr lang="es-ES" sz="900" dirty="0">
            <a:solidFill>
              <a:schemeClr val="tx1"/>
            </a:solidFill>
            <a:latin typeface="Times New Roman" pitchFamily="18" charset="0"/>
            <a:cs typeface="Times New Roman" pitchFamily="18" charset="0"/>
          </a:endParaRPr>
        </a:p>
      </dgm:t>
    </dgm:pt>
    <dgm:pt modelId="{65A45EC0-B7D3-4FA7-8177-1E40356B7751}" type="parTrans" cxnId="{CCE8A3BD-6E3D-4F87-9573-63D2CC598E3A}">
      <dgm:prSet/>
      <dgm:spPr/>
      <dgm:t>
        <a:bodyPr/>
        <a:lstStyle/>
        <a:p>
          <a:endParaRPr lang="es-ES" sz="900">
            <a:solidFill>
              <a:schemeClr val="tx1"/>
            </a:solidFill>
            <a:latin typeface="Times New Roman" pitchFamily="18" charset="0"/>
            <a:cs typeface="Times New Roman" pitchFamily="18" charset="0"/>
          </a:endParaRPr>
        </a:p>
      </dgm:t>
    </dgm:pt>
    <dgm:pt modelId="{3F9ED4C4-89FA-4D65-8957-F800BBB07009}" type="sibTrans" cxnId="{CCE8A3BD-6E3D-4F87-9573-63D2CC598E3A}">
      <dgm:prSet/>
      <dgm:spPr/>
      <dgm:t>
        <a:bodyPr/>
        <a:lstStyle/>
        <a:p>
          <a:endParaRPr lang="es-ES" sz="900">
            <a:solidFill>
              <a:schemeClr val="tx1"/>
            </a:solidFill>
            <a:latin typeface="Times New Roman" pitchFamily="18" charset="0"/>
            <a:cs typeface="Times New Roman" pitchFamily="18" charset="0"/>
          </a:endParaRPr>
        </a:p>
      </dgm:t>
    </dgm:pt>
    <dgm:pt modelId="{570C0445-35E5-483D-B2C7-4AA9F11D5B10}" type="pres">
      <dgm:prSet presAssocID="{62FD672C-3A44-42CF-9784-4F22525C0F37}" presName="linearFlow" presStyleCnt="0">
        <dgm:presLayoutVars>
          <dgm:dir/>
          <dgm:animLvl val="lvl"/>
          <dgm:resizeHandles val="exact"/>
        </dgm:presLayoutVars>
      </dgm:prSet>
      <dgm:spPr/>
      <dgm:t>
        <a:bodyPr/>
        <a:lstStyle/>
        <a:p>
          <a:endParaRPr lang="es-ES"/>
        </a:p>
      </dgm:t>
    </dgm:pt>
    <dgm:pt modelId="{D601F0BB-3FA0-4A1F-A986-498F1C000261}" type="pres">
      <dgm:prSet presAssocID="{7C19EDA5-14A4-41DC-BA5D-6E59A0E2E1A9}" presName="composite" presStyleCnt="0"/>
      <dgm:spPr/>
      <dgm:t>
        <a:bodyPr/>
        <a:lstStyle/>
        <a:p>
          <a:endParaRPr lang="es-ES"/>
        </a:p>
      </dgm:t>
    </dgm:pt>
    <dgm:pt modelId="{7917F33B-4F22-481A-B5C7-DB734ED29568}" type="pres">
      <dgm:prSet presAssocID="{7C19EDA5-14A4-41DC-BA5D-6E59A0E2E1A9}" presName="parentText" presStyleLbl="alignNode1" presStyleIdx="0" presStyleCnt="7">
        <dgm:presLayoutVars>
          <dgm:chMax val="1"/>
          <dgm:bulletEnabled val="1"/>
        </dgm:presLayoutVars>
      </dgm:prSet>
      <dgm:spPr/>
      <dgm:t>
        <a:bodyPr/>
        <a:lstStyle/>
        <a:p>
          <a:endParaRPr lang="es-ES"/>
        </a:p>
      </dgm:t>
    </dgm:pt>
    <dgm:pt modelId="{B2F67EA3-5850-4779-9C8E-F8E1FAC66C90}" type="pres">
      <dgm:prSet presAssocID="{7C19EDA5-14A4-41DC-BA5D-6E59A0E2E1A9}" presName="descendantText" presStyleLbl="alignAcc1" presStyleIdx="0" presStyleCnt="7">
        <dgm:presLayoutVars>
          <dgm:bulletEnabled val="1"/>
        </dgm:presLayoutVars>
      </dgm:prSet>
      <dgm:spPr/>
      <dgm:t>
        <a:bodyPr/>
        <a:lstStyle/>
        <a:p>
          <a:endParaRPr lang="es-ES"/>
        </a:p>
      </dgm:t>
    </dgm:pt>
    <dgm:pt modelId="{251E839F-2F3E-40C9-B0B0-9C6BC237B234}" type="pres">
      <dgm:prSet presAssocID="{147826FD-4A39-4C01-80C7-B18629BF1B1F}" presName="sp" presStyleCnt="0"/>
      <dgm:spPr/>
      <dgm:t>
        <a:bodyPr/>
        <a:lstStyle/>
        <a:p>
          <a:endParaRPr lang="es-ES"/>
        </a:p>
      </dgm:t>
    </dgm:pt>
    <dgm:pt modelId="{04426AD1-47AA-49F4-8DCA-73B15633B88C}" type="pres">
      <dgm:prSet presAssocID="{BC19D50C-AA7E-4190-B83A-9793B9FE0CC9}" presName="composite" presStyleCnt="0"/>
      <dgm:spPr/>
      <dgm:t>
        <a:bodyPr/>
        <a:lstStyle/>
        <a:p>
          <a:endParaRPr lang="es-ES"/>
        </a:p>
      </dgm:t>
    </dgm:pt>
    <dgm:pt modelId="{971CBA51-85A3-40D3-BA37-8A76B5FCA785}" type="pres">
      <dgm:prSet presAssocID="{BC19D50C-AA7E-4190-B83A-9793B9FE0CC9}" presName="parentText" presStyleLbl="alignNode1" presStyleIdx="1" presStyleCnt="7">
        <dgm:presLayoutVars>
          <dgm:chMax val="1"/>
          <dgm:bulletEnabled val="1"/>
        </dgm:presLayoutVars>
      </dgm:prSet>
      <dgm:spPr/>
      <dgm:t>
        <a:bodyPr/>
        <a:lstStyle/>
        <a:p>
          <a:endParaRPr lang="es-ES"/>
        </a:p>
      </dgm:t>
    </dgm:pt>
    <dgm:pt modelId="{B6CE79BF-A4D0-4450-AB02-7579A16B0204}" type="pres">
      <dgm:prSet presAssocID="{BC19D50C-AA7E-4190-B83A-9793B9FE0CC9}" presName="descendantText" presStyleLbl="alignAcc1" presStyleIdx="1" presStyleCnt="7">
        <dgm:presLayoutVars>
          <dgm:bulletEnabled val="1"/>
        </dgm:presLayoutVars>
      </dgm:prSet>
      <dgm:spPr/>
      <dgm:t>
        <a:bodyPr/>
        <a:lstStyle/>
        <a:p>
          <a:endParaRPr lang="es-ES"/>
        </a:p>
      </dgm:t>
    </dgm:pt>
    <dgm:pt modelId="{1359D5C3-A781-4435-BAFE-DBF5D95CF5E7}" type="pres">
      <dgm:prSet presAssocID="{13D73B7C-3138-48AC-B4A9-1038ACD11A2C}" presName="sp" presStyleCnt="0"/>
      <dgm:spPr/>
    </dgm:pt>
    <dgm:pt modelId="{23231510-B208-4F78-9DE3-059E5F960181}" type="pres">
      <dgm:prSet presAssocID="{7A6E60A0-45B4-44AF-9D83-2C053463BF91}" presName="composite" presStyleCnt="0"/>
      <dgm:spPr/>
    </dgm:pt>
    <dgm:pt modelId="{F6459976-2478-4E7D-BC0B-45453493E428}" type="pres">
      <dgm:prSet presAssocID="{7A6E60A0-45B4-44AF-9D83-2C053463BF91}" presName="parentText" presStyleLbl="alignNode1" presStyleIdx="2" presStyleCnt="7">
        <dgm:presLayoutVars>
          <dgm:chMax val="1"/>
          <dgm:bulletEnabled val="1"/>
        </dgm:presLayoutVars>
      </dgm:prSet>
      <dgm:spPr/>
      <dgm:t>
        <a:bodyPr/>
        <a:lstStyle/>
        <a:p>
          <a:endParaRPr lang="es-ES"/>
        </a:p>
      </dgm:t>
    </dgm:pt>
    <dgm:pt modelId="{CD0486B9-CE90-4DEE-BB44-FED924DFF158}" type="pres">
      <dgm:prSet presAssocID="{7A6E60A0-45B4-44AF-9D83-2C053463BF91}" presName="descendantText" presStyleLbl="alignAcc1" presStyleIdx="2" presStyleCnt="7">
        <dgm:presLayoutVars>
          <dgm:bulletEnabled val="1"/>
        </dgm:presLayoutVars>
      </dgm:prSet>
      <dgm:spPr/>
      <dgm:t>
        <a:bodyPr/>
        <a:lstStyle/>
        <a:p>
          <a:endParaRPr lang="es-ES"/>
        </a:p>
      </dgm:t>
    </dgm:pt>
    <dgm:pt modelId="{E14329C6-9C9B-428C-88A4-6CD884C128E0}" type="pres">
      <dgm:prSet presAssocID="{AA31A51E-1FB1-4DED-AA60-189DDCFC64AD}" presName="sp" presStyleCnt="0"/>
      <dgm:spPr/>
    </dgm:pt>
    <dgm:pt modelId="{0F42D703-CBCE-4181-A5B9-67DCD9A786C3}" type="pres">
      <dgm:prSet presAssocID="{CCC24B29-43F7-441B-83C0-5E968FF5C246}" presName="composite" presStyleCnt="0"/>
      <dgm:spPr/>
    </dgm:pt>
    <dgm:pt modelId="{96C2DCDD-B1DC-45B1-B7DE-89BB7B746AB4}" type="pres">
      <dgm:prSet presAssocID="{CCC24B29-43F7-441B-83C0-5E968FF5C246}" presName="parentText" presStyleLbl="alignNode1" presStyleIdx="3" presStyleCnt="7">
        <dgm:presLayoutVars>
          <dgm:chMax val="1"/>
          <dgm:bulletEnabled val="1"/>
        </dgm:presLayoutVars>
      </dgm:prSet>
      <dgm:spPr/>
      <dgm:t>
        <a:bodyPr/>
        <a:lstStyle/>
        <a:p>
          <a:endParaRPr lang="es-ES"/>
        </a:p>
      </dgm:t>
    </dgm:pt>
    <dgm:pt modelId="{5A7B3167-5BBA-4410-BF2E-D78EC731D676}" type="pres">
      <dgm:prSet presAssocID="{CCC24B29-43F7-441B-83C0-5E968FF5C246}" presName="descendantText" presStyleLbl="alignAcc1" presStyleIdx="3" presStyleCnt="7">
        <dgm:presLayoutVars>
          <dgm:bulletEnabled val="1"/>
        </dgm:presLayoutVars>
      </dgm:prSet>
      <dgm:spPr/>
      <dgm:t>
        <a:bodyPr/>
        <a:lstStyle/>
        <a:p>
          <a:endParaRPr lang="es-ES"/>
        </a:p>
      </dgm:t>
    </dgm:pt>
    <dgm:pt modelId="{DC85BF88-67D6-4A52-8A91-B2C580D10AFE}" type="pres">
      <dgm:prSet presAssocID="{B1D535F0-1D76-415E-BA3C-964534991234}" presName="sp" presStyleCnt="0"/>
      <dgm:spPr/>
    </dgm:pt>
    <dgm:pt modelId="{9290CAFA-129C-4C31-9B25-BBDD8FDE7632}" type="pres">
      <dgm:prSet presAssocID="{2E707814-6B73-4E57-8ECA-F4ABA76FC8CA}" presName="composite" presStyleCnt="0"/>
      <dgm:spPr/>
    </dgm:pt>
    <dgm:pt modelId="{9365FA3C-A256-43CF-8E94-795551B15F2F}" type="pres">
      <dgm:prSet presAssocID="{2E707814-6B73-4E57-8ECA-F4ABA76FC8CA}" presName="parentText" presStyleLbl="alignNode1" presStyleIdx="4" presStyleCnt="7" custLinFactNeighborY="-850">
        <dgm:presLayoutVars>
          <dgm:chMax val="1"/>
          <dgm:bulletEnabled val="1"/>
        </dgm:presLayoutVars>
      </dgm:prSet>
      <dgm:spPr/>
      <dgm:t>
        <a:bodyPr/>
        <a:lstStyle/>
        <a:p>
          <a:endParaRPr lang="es-ES"/>
        </a:p>
      </dgm:t>
    </dgm:pt>
    <dgm:pt modelId="{D9B154E2-3485-4617-AB73-F8906FC01E60}" type="pres">
      <dgm:prSet presAssocID="{2E707814-6B73-4E57-8ECA-F4ABA76FC8CA}" presName="descendantText" presStyleLbl="alignAcc1" presStyleIdx="4" presStyleCnt="7">
        <dgm:presLayoutVars>
          <dgm:bulletEnabled val="1"/>
        </dgm:presLayoutVars>
      </dgm:prSet>
      <dgm:spPr/>
      <dgm:t>
        <a:bodyPr/>
        <a:lstStyle/>
        <a:p>
          <a:endParaRPr lang="es-ES"/>
        </a:p>
      </dgm:t>
    </dgm:pt>
    <dgm:pt modelId="{68D46175-6A4B-4F3F-87FA-C4A1798CBEA1}" type="pres">
      <dgm:prSet presAssocID="{C54DC481-D378-4A06-8137-71CC19F3E1F1}" presName="sp" presStyleCnt="0"/>
      <dgm:spPr/>
    </dgm:pt>
    <dgm:pt modelId="{E5DD7872-BE6C-4E92-AEB7-6DECEEE07542}" type="pres">
      <dgm:prSet presAssocID="{8DFB280E-98DB-48E6-B8DF-C5620D0D013A}" presName="composite" presStyleCnt="0"/>
      <dgm:spPr/>
    </dgm:pt>
    <dgm:pt modelId="{25C39971-E878-43F3-B926-648F299EA8C6}" type="pres">
      <dgm:prSet presAssocID="{8DFB280E-98DB-48E6-B8DF-C5620D0D013A}" presName="parentText" presStyleLbl="alignNode1" presStyleIdx="5" presStyleCnt="7">
        <dgm:presLayoutVars>
          <dgm:chMax val="1"/>
          <dgm:bulletEnabled val="1"/>
        </dgm:presLayoutVars>
      </dgm:prSet>
      <dgm:spPr/>
      <dgm:t>
        <a:bodyPr/>
        <a:lstStyle/>
        <a:p>
          <a:endParaRPr lang="es-ES"/>
        </a:p>
      </dgm:t>
    </dgm:pt>
    <dgm:pt modelId="{DC0C0C7C-0426-4813-A99E-10F5A24A26DE}" type="pres">
      <dgm:prSet presAssocID="{8DFB280E-98DB-48E6-B8DF-C5620D0D013A}" presName="descendantText" presStyleLbl="alignAcc1" presStyleIdx="5" presStyleCnt="7">
        <dgm:presLayoutVars>
          <dgm:bulletEnabled val="1"/>
        </dgm:presLayoutVars>
      </dgm:prSet>
      <dgm:spPr/>
      <dgm:t>
        <a:bodyPr/>
        <a:lstStyle/>
        <a:p>
          <a:endParaRPr lang="es-ES"/>
        </a:p>
      </dgm:t>
    </dgm:pt>
    <dgm:pt modelId="{BAB04C96-BC98-41BB-AB01-DEC6EEAE94F2}" type="pres">
      <dgm:prSet presAssocID="{467DBEAF-8922-40C6-A276-752885532186}" presName="sp" presStyleCnt="0"/>
      <dgm:spPr/>
    </dgm:pt>
    <dgm:pt modelId="{214CF4DA-53CD-4E77-8E9B-EB3C94D02A6E}" type="pres">
      <dgm:prSet presAssocID="{39F26965-3EAE-420C-9B99-689512A84D1F}" presName="composite" presStyleCnt="0"/>
      <dgm:spPr/>
    </dgm:pt>
    <dgm:pt modelId="{060CFD5B-B866-40CC-83EA-0AAF6A897CD3}" type="pres">
      <dgm:prSet presAssocID="{39F26965-3EAE-420C-9B99-689512A84D1F}" presName="parentText" presStyleLbl="alignNode1" presStyleIdx="6" presStyleCnt="7">
        <dgm:presLayoutVars>
          <dgm:chMax val="1"/>
          <dgm:bulletEnabled val="1"/>
        </dgm:presLayoutVars>
      </dgm:prSet>
      <dgm:spPr/>
      <dgm:t>
        <a:bodyPr/>
        <a:lstStyle/>
        <a:p>
          <a:endParaRPr lang="es-ES"/>
        </a:p>
      </dgm:t>
    </dgm:pt>
    <dgm:pt modelId="{3436F0AA-B1DB-4B83-A689-D4B1E66553FB}" type="pres">
      <dgm:prSet presAssocID="{39F26965-3EAE-420C-9B99-689512A84D1F}" presName="descendantText" presStyleLbl="alignAcc1" presStyleIdx="6" presStyleCnt="7">
        <dgm:presLayoutVars>
          <dgm:bulletEnabled val="1"/>
        </dgm:presLayoutVars>
      </dgm:prSet>
      <dgm:spPr/>
      <dgm:t>
        <a:bodyPr/>
        <a:lstStyle/>
        <a:p>
          <a:endParaRPr lang="es-ES"/>
        </a:p>
      </dgm:t>
    </dgm:pt>
  </dgm:ptLst>
  <dgm:cxnLst>
    <dgm:cxn modelId="{DF9EAC01-EB2B-4CD6-9572-C49A0B52A2A7}" type="presOf" srcId="{E8A529DD-FF06-44F6-A5DE-C2345098A959}" destId="{5A7B3167-5BBA-4410-BF2E-D78EC731D676}" srcOrd="0" destOrd="0" presId="urn:microsoft.com/office/officeart/2005/8/layout/chevron2"/>
    <dgm:cxn modelId="{3DF6D4F3-078E-4C1E-BFE4-F4FEEAC359B0}" srcId="{2E707814-6B73-4E57-8ECA-F4ABA76FC8CA}" destId="{2E398C02-80C0-49FD-B7A8-EACD0F83A2D6}" srcOrd="0" destOrd="0" parTransId="{384377AB-93A6-4BA8-8BAD-AE16094255D5}" sibTransId="{10235A59-F37F-4C5C-9AE6-9C00A8EB64DF}"/>
    <dgm:cxn modelId="{ED81F267-B9C2-48CC-8073-27219E970EAA}" type="presOf" srcId="{3F017694-DEBD-450C-A00B-31DC33309DBC}" destId="{B6CE79BF-A4D0-4450-AB02-7579A16B0204}" srcOrd="0" destOrd="0" presId="urn:microsoft.com/office/officeart/2005/8/layout/chevron2"/>
    <dgm:cxn modelId="{190E0DE5-8592-4E92-80D4-F5A1A1DEE0BF}" srcId="{62FD672C-3A44-42CF-9784-4F22525C0F37}" destId="{2E707814-6B73-4E57-8ECA-F4ABA76FC8CA}" srcOrd="4" destOrd="0" parTransId="{1974ECFE-CCE0-4878-AE7B-45AF35A88341}" sibTransId="{C54DC481-D378-4A06-8137-71CC19F3E1F1}"/>
    <dgm:cxn modelId="{6EFADD86-7E1F-45EC-9139-898F7EF7A416}" srcId="{CCC24B29-43F7-441B-83C0-5E968FF5C246}" destId="{E8A529DD-FF06-44F6-A5DE-C2345098A959}" srcOrd="0" destOrd="0" parTransId="{637177FA-AE1A-4883-A178-8D0FDBC97B10}" sibTransId="{DB7BC334-ECD8-48FB-BF23-BDB1ABAF4DDC}"/>
    <dgm:cxn modelId="{AF594CAD-72D5-4C3C-B5DF-DB87CC762ECC}" type="presOf" srcId="{2E398C02-80C0-49FD-B7A8-EACD0F83A2D6}" destId="{D9B154E2-3485-4617-AB73-F8906FC01E60}" srcOrd="0" destOrd="0" presId="urn:microsoft.com/office/officeart/2005/8/layout/chevron2"/>
    <dgm:cxn modelId="{402E76F8-F5B6-48F8-BB38-DF73297DD938}" srcId="{62FD672C-3A44-42CF-9784-4F22525C0F37}" destId="{7C19EDA5-14A4-41DC-BA5D-6E59A0E2E1A9}" srcOrd="0" destOrd="0" parTransId="{C86D8DEA-A39A-439C-B72D-641A40B9569B}" sibTransId="{147826FD-4A39-4C01-80C7-B18629BF1B1F}"/>
    <dgm:cxn modelId="{6D869C92-8C71-4E1B-A110-188ABBF3072A}" srcId="{62FD672C-3A44-42CF-9784-4F22525C0F37}" destId="{39F26965-3EAE-420C-9B99-689512A84D1F}" srcOrd="6" destOrd="0" parTransId="{CA445AF1-86BA-4972-A212-CA64FD2F48F1}" sibTransId="{659FB7DB-2632-4D57-A9AB-5601102FA4CF}"/>
    <dgm:cxn modelId="{727C0DD6-86EC-4EDE-8C49-49C501A9D144}" type="presOf" srcId="{7A6E60A0-45B4-44AF-9D83-2C053463BF91}" destId="{F6459976-2478-4E7D-BC0B-45453493E428}" srcOrd="0" destOrd="0" presId="urn:microsoft.com/office/officeart/2005/8/layout/chevron2"/>
    <dgm:cxn modelId="{30D27018-CA5C-4393-9052-9782B0083695}" type="presOf" srcId="{FC7A7C48-5911-41C4-A677-3DCFABE96222}" destId="{5A7B3167-5BBA-4410-BF2E-D78EC731D676}" srcOrd="0" destOrd="1" presId="urn:microsoft.com/office/officeart/2005/8/layout/chevron2"/>
    <dgm:cxn modelId="{80A177CA-BC35-479E-B682-7C55D43B70FD}" type="presOf" srcId="{12E61F54-882E-4FBF-88AB-C54C7956C377}" destId="{3436F0AA-B1DB-4B83-A689-D4B1E66553FB}" srcOrd="0" destOrd="1" presId="urn:microsoft.com/office/officeart/2005/8/layout/chevron2"/>
    <dgm:cxn modelId="{238F9991-72D9-4BDA-A984-72420DDFF8E7}" type="presOf" srcId="{EA7E6F2E-FE6D-4047-966A-39DE8FBB90E8}" destId="{CD0486B9-CE90-4DEE-BB44-FED924DFF158}" srcOrd="0" destOrd="0" presId="urn:microsoft.com/office/officeart/2005/8/layout/chevron2"/>
    <dgm:cxn modelId="{22C44686-2DB7-44EB-966D-C1C424524A78}" srcId="{39F26965-3EAE-420C-9B99-689512A84D1F}" destId="{5958B3A9-D3BF-47CC-821A-D0A9AE1CCF15}" srcOrd="0" destOrd="0" parTransId="{1BADE152-6575-413A-AAA9-09247D25F0E8}" sibTransId="{00085989-D874-4165-ABBF-23E0DE82461B}"/>
    <dgm:cxn modelId="{B9688295-2CD7-4B32-8DA9-E5ACB2FD739C}" srcId="{62FD672C-3A44-42CF-9784-4F22525C0F37}" destId="{7A6E60A0-45B4-44AF-9D83-2C053463BF91}" srcOrd="2" destOrd="0" parTransId="{9783C30A-83F9-4426-8046-2A5B03B74E9F}" sibTransId="{AA31A51E-1FB1-4DED-AA60-189DDCFC64AD}"/>
    <dgm:cxn modelId="{7AAD41DB-6B6E-4102-BC26-8379ABFA650B}" type="presOf" srcId="{3982F4C0-E5A8-47D3-97F6-5EAE88ECF917}" destId="{B2F67EA3-5850-4779-9C8E-F8E1FAC66C90}" srcOrd="0" destOrd="0" presId="urn:microsoft.com/office/officeart/2005/8/layout/chevron2"/>
    <dgm:cxn modelId="{A7648A56-51B4-4314-9D22-C116B084765A}" type="presOf" srcId="{E96AA2BE-98F5-4185-8947-1AE44EBAA59D}" destId="{DC0C0C7C-0426-4813-A99E-10F5A24A26DE}" srcOrd="0" destOrd="0" presId="urn:microsoft.com/office/officeart/2005/8/layout/chevron2"/>
    <dgm:cxn modelId="{45739DE0-A9BB-493E-AB43-E06882EC841C}" type="presOf" srcId="{8DFB280E-98DB-48E6-B8DF-C5620D0D013A}" destId="{25C39971-E878-43F3-B926-648F299EA8C6}" srcOrd="0" destOrd="0" presId="urn:microsoft.com/office/officeart/2005/8/layout/chevron2"/>
    <dgm:cxn modelId="{B1117AA5-8820-4A9A-98ED-5385949C64BF}" type="presOf" srcId="{7C19EDA5-14A4-41DC-BA5D-6E59A0E2E1A9}" destId="{7917F33B-4F22-481A-B5C7-DB734ED29568}" srcOrd="0" destOrd="0" presId="urn:microsoft.com/office/officeart/2005/8/layout/chevron2"/>
    <dgm:cxn modelId="{33CA3A9E-4A1B-44F5-B448-E51224A6D540}" srcId="{CCC24B29-43F7-441B-83C0-5E968FF5C246}" destId="{FC7A7C48-5911-41C4-A677-3DCFABE96222}" srcOrd="1" destOrd="0" parTransId="{967146BD-29D3-4C18-9DBC-DF755A3FA06A}" sibTransId="{8F614B8A-0165-4FBD-ADC7-1573BFC4E3A7}"/>
    <dgm:cxn modelId="{DB190B8D-27DE-4A06-B8EE-816A2D6B31F3}" srcId="{62FD672C-3A44-42CF-9784-4F22525C0F37}" destId="{BC19D50C-AA7E-4190-B83A-9793B9FE0CC9}" srcOrd="1" destOrd="0" parTransId="{B08D9626-2D31-46E1-9370-860E89112A50}" sibTransId="{13D73B7C-3138-48AC-B4A9-1038ACD11A2C}"/>
    <dgm:cxn modelId="{6BAF53B4-EF91-44D0-ACC6-4DDC38246E44}" type="presOf" srcId="{87B545AA-B2B7-4F46-AF68-73FB66CEDB6E}" destId="{DC0C0C7C-0426-4813-A99E-10F5A24A26DE}" srcOrd="0" destOrd="1" presId="urn:microsoft.com/office/officeart/2005/8/layout/chevron2"/>
    <dgm:cxn modelId="{6E8C47CA-99CF-4E88-B630-C9A197F636E4}" srcId="{8DFB280E-98DB-48E6-B8DF-C5620D0D013A}" destId="{87B545AA-B2B7-4F46-AF68-73FB66CEDB6E}" srcOrd="1" destOrd="0" parTransId="{AD951AAA-268B-437A-B547-E6B998DADA5D}" sibTransId="{C3F79929-CD59-4AEA-95DD-722341EC6378}"/>
    <dgm:cxn modelId="{8434F3F9-7F8C-4C68-8233-8ADA45E18627}" srcId="{8DFB280E-98DB-48E6-B8DF-C5620D0D013A}" destId="{E96AA2BE-98F5-4185-8947-1AE44EBAA59D}" srcOrd="0" destOrd="0" parTransId="{35CD4176-9B3F-4690-9A04-1DA9486FED4E}" sibTransId="{84B8D313-6445-4144-812A-5BBC27B52074}"/>
    <dgm:cxn modelId="{A4B5CFC3-E4C9-452F-9960-CF4B568F4152}" type="presOf" srcId="{39F26965-3EAE-420C-9B99-689512A84D1F}" destId="{060CFD5B-B866-40CC-83EA-0AAF6A897CD3}" srcOrd="0" destOrd="0" presId="urn:microsoft.com/office/officeart/2005/8/layout/chevron2"/>
    <dgm:cxn modelId="{A95C9AFA-11A6-4DD7-94EB-C74FD5FBEE55}" type="presOf" srcId="{62FD672C-3A44-42CF-9784-4F22525C0F37}" destId="{570C0445-35E5-483D-B2C7-4AA9F11D5B10}" srcOrd="0" destOrd="0" presId="urn:microsoft.com/office/officeart/2005/8/layout/chevron2"/>
    <dgm:cxn modelId="{AF5C46F8-7387-46AF-A6C0-42056A35F1C6}" type="presOf" srcId="{2E707814-6B73-4E57-8ECA-F4ABA76FC8CA}" destId="{9365FA3C-A256-43CF-8E94-795551B15F2F}" srcOrd="0" destOrd="0" presId="urn:microsoft.com/office/officeart/2005/8/layout/chevron2"/>
    <dgm:cxn modelId="{9BCE36C1-3CCF-4074-8377-1A66AC102181}" type="presOf" srcId="{5958B3A9-D3BF-47CC-821A-D0A9AE1CCF15}" destId="{3436F0AA-B1DB-4B83-A689-D4B1E66553FB}" srcOrd="0" destOrd="0" presId="urn:microsoft.com/office/officeart/2005/8/layout/chevron2"/>
    <dgm:cxn modelId="{AE38B52C-C0F7-4A93-87EE-8BB35B9FB871}" srcId="{7C19EDA5-14A4-41DC-BA5D-6E59A0E2E1A9}" destId="{3982F4C0-E5A8-47D3-97F6-5EAE88ECF917}" srcOrd="0" destOrd="0" parTransId="{5CAA2165-BD77-411F-9FBE-2910B179CF2D}" sibTransId="{71E30DE9-D8C3-405C-A918-039C41DAE46F}"/>
    <dgm:cxn modelId="{E7FF68E9-5142-417E-8286-3BF9EE23C1C2}" type="presOf" srcId="{53CF4474-E1AA-4859-AF72-0F77C6CED248}" destId="{B6CE79BF-A4D0-4450-AB02-7579A16B0204}" srcOrd="0" destOrd="1" presId="urn:microsoft.com/office/officeart/2005/8/layout/chevron2"/>
    <dgm:cxn modelId="{6AC3DC7B-4A2A-450D-9EB6-3569F23374E8}" srcId="{62FD672C-3A44-42CF-9784-4F22525C0F37}" destId="{CCC24B29-43F7-441B-83C0-5E968FF5C246}" srcOrd="3" destOrd="0" parTransId="{84552CBB-344E-4209-A9C1-3A0A1B16F857}" sibTransId="{B1D535F0-1D76-415E-BA3C-964534991234}"/>
    <dgm:cxn modelId="{22CBB69E-1427-4CC8-A9CB-326E16A10439}" type="presOf" srcId="{BC19D50C-AA7E-4190-B83A-9793B9FE0CC9}" destId="{971CBA51-85A3-40D3-BA37-8A76B5FCA785}" srcOrd="0" destOrd="0" presId="urn:microsoft.com/office/officeart/2005/8/layout/chevron2"/>
    <dgm:cxn modelId="{CCE8A3BD-6E3D-4F87-9573-63D2CC598E3A}" srcId="{39F26965-3EAE-420C-9B99-689512A84D1F}" destId="{12E61F54-882E-4FBF-88AB-C54C7956C377}" srcOrd="1" destOrd="0" parTransId="{65A45EC0-B7D3-4FA7-8177-1E40356B7751}" sibTransId="{3F9ED4C4-89FA-4D65-8957-F800BBB07009}"/>
    <dgm:cxn modelId="{412840EA-F69C-4684-89B1-AEABA44DE96E}" srcId="{7A6E60A0-45B4-44AF-9D83-2C053463BF91}" destId="{EA7E6F2E-FE6D-4047-966A-39DE8FBB90E8}" srcOrd="0" destOrd="0" parTransId="{794881E0-62B4-44E1-BEF5-7A6A18F14286}" sibTransId="{F7ACC825-2E27-4DA2-8E8A-5E692B8FD6E7}"/>
    <dgm:cxn modelId="{A25ADA78-008A-43B8-B597-5B7538D03EFE}" srcId="{62FD672C-3A44-42CF-9784-4F22525C0F37}" destId="{8DFB280E-98DB-48E6-B8DF-C5620D0D013A}" srcOrd="5" destOrd="0" parTransId="{DE1306FC-6960-4CDE-8671-290065BFF1AA}" sibTransId="{467DBEAF-8922-40C6-A276-752885532186}"/>
    <dgm:cxn modelId="{FC93B7D3-FB05-4404-8D2A-3234F33590EC}" type="presOf" srcId="{CCC24B29-43F7-441B-83C0-5E968FF5C246}" destId="{96C2DCDD-B1DC-45B1-B7DE-89BB7B746AB4}" srcOrd="0" destOrd="0" presId="urn:microsoft.com/office/officeart/2005/8/layout/chevron2"/>
    <dgm:cxn modelId="{CD5809E8-FEF8-4739-84B9-E13AB8AAA023}" srcId="{BC19D50C-AA7E-4190-B83A-9793B9FE0CC9}" destId="{3F017694-DEBD-450C-A00B-31DC33309DBC}" srcOrd="0" destOrd="0" parTransId="{53267176-3512-4F02-9871-923495C8B4B3}" sibTransId="{7F45D017-2F3E-415B-AD35-D2B4AF4F54B0}"/>
    <dgm:cxn modelId="{58DCB66A-4F6F-4667-85FB-EC62207399FB}" srcId="{BC19D50C-AA7E-4190-B83A-9793B9FE0CC9}" destId="{53CF4474-E1AA-4859-AF72-0F77C6CED248}" srcOrd="1" destOrd="0" parTransId="{D03FB696-404D-494C-BA17-CC93FD24914D}" sibTransId="{E685CA05-8EE9-44A8-8A95-4F6018575A6F}"/>
    <dgm:cxn modelId="{1F10735E-9914-4EF3-9589-FA6E13DF7106}" type="presParOf" srcId="{570C0445-35E5-483D-B2C7-4AA9F11D5B10}" destId="{D601F0BB-3FA0-4A1F-A986-498F1C000261}" srcOrd="0" destOrd="0" presId="urn:microsoft.com/office/officeart/2005/8/layout/chevron2"/>
    <dgm:cxn modelId="{0ED42E8C-FE04-40C6-ABEE-4A2D3D51800E}" type="presParOf" srcId="{D601F0BB-3FA0-4A1F-A986-498F1C000261}" destId="{7917F33B-4F22-481A-B5C7-DB734ED29568}" srcOrd="0" destOrd="0" presId="urn:microsoft.com/office/officeart/2005/8/layout/chevron2"/>
    <dgm:cxn modelId="{76C0F7E0-F332-4DC3-B89E-712853BCB144}" type="presParOf" srcId="{D601F0BB-3FA0-4A1F-A986-498F1C000261}" destId="{B2F67EA3-5850-4779-9C8E-F8E1FAC66C90}" srcOrd="1" destOrd="0" presId="urn:microsoft.com/office/officeart/2005/8/layout/chevron2"/>
    <dgm:cxn modelId="{D856F209-2E80-4A82-8F6E-78F6504AF928}" type="presParOf" srcId="{570C0445-35E5-483D-B2C7-4AA9F11D5B10}" destId="{251E839F-2F3E-40C9-B0B0-9C6BC237B234}" srcOrd="1" destOrd="0" presId="urn:microsoft.com/office/officeart/2005/8/layout/chevron2"/>
    <dgm:cxn modelId="{5C80ADBA-923C-4D02-84DC-37344E7C3403}" type="presParOf" srcId="{570C0445-35E5-483D-B2C7-4AA9F11D5B10}" destId="{04426AD1-47AA-49F4-8DCA-73B15633B88C}" srcOrd="2" destOrd="0" presId="urn:microsoft.com/office/officeart/2005/8/layout/chevron2"/>
    <dgm:cxn modelId="{1EE83839-6CCB-48BB-9380-20D01FF06636}" type="presParOf" srcId="{04426AD1-47AA-49F4-8DCA-73B15633B88C}" destId="{971CBA51-85A3-40D3-BA37-8A76B5FCA785}" srcOrd="0" destOrd="0" presId="urn:microsoft.com/office/officeart/2005/8/layout/chevron2"/>
    <dgm:cxn modelId="{51971BCD-D0D5-41BA-90D4-52E458E37446}" type="presParOf" srcId="{04426AD1-47AA-49F4-8DCA-73B15633B88C}" destId="{B6CE79BF-A4D0-4450-AB02-7579A16B0204}" srcOrd="1" destOrd="0" presId="urn:microsoft.com/office/officeart/2005/8/layout/chevron2"/>
    <dgm:cxn modelId="{15F5EBB6-2800-4D07-AA2A-ED69C0EDFE65}" type="presParOf" srcId="{570C0445-35E5-483D-B2C7-4AA9F11D5B10}" destId="{1359D5C3-A781-4435-BAFE-DBF5D95CF5E7}" srcOrd="3" destOrd="0" presId="urn:microsoft.com/office/officeart/2005/8/layout/chevron2"/>
    <dgm:cxn modelId="{F37A4E07-8AFA-4419-BF8D-C01AC94755A2}" type="presParOf" srcId="{570C0445-35E5-483D-B2C7-4AA9F11D5B10}" destId="{23231510-B208-4F78-9DE3-059E5F960181}" srcOrd="4" destOrd="0" presId="urn:microsoft.com/office/officeart/2005/8/layout/chevron2"/>
    <dgm:cxn modelId="{67558B6F-DFD9-4866-8066-0F9C7DFCDBD1}" type="presParOf" srcId="{23231510-B208-4F78-9DE3-059E5F960181}" destId="{F6459976-2478-4E7D-BC0B-45453493E428}" srcOrd="0" destOrd="0" presId="urn:microsoft.com/office/officeart/2005/8/layout/chevron2"/>
    <dgm:cxn modelId="{0533A660-CDCB-4FBD-9F65-7F2004BE90B2}" type="presParOf" srcId="{23231510-B208-4F78-9DE3-059E5F960181}" destId="{CD0486B9-CE90-4DEE-BB44-FED924DFF158}" srcOrd="1" destOrd="0" presId="urn:microsoft.com/office/officeart/2005/8/layout/chevron2"/>
    <dgm:cxn modelId="{060BB6C6-D511-4701-B345-96551CD6D99C}" type="presParOf" srcId="{570C0445-35E5-483D-B2C7-4AA9F11D5B10}" destId="{E14329C6-9C9B-428C-88A4-6CD884C128E0}" srcOrd="5" destOrd="0" presId="urn:microsoft.com/office/officeart/2005/8/layout/chevron2"/>
    <dgm:cxn modelId="{C285082F-09F7-4943-A974-D6758AB2C4D8}" type="presParOf" srcId="{570C0445-35E5-483D-B2C7-4AA9F11D5B10}" destId="{0F42D703-CBCE-4181-A5B9-67DCD9A786C3}" srcOrd="6" destOrd="0" presId="urn:microsoft.com/office/officeart/2005/8/layout/chevron2"/>
    <dgm:cxn modelId="{2310D611-DBB8-4F7A-ABA4-1E2F3A18F1BD}" type="presParOf" srcId="{0F42D703-CBCE-4181-A5B9-67DCD9A786C3}" destId="{96C2DCDD-B1DC-45B1-B7DE-89BB7B746AB4}" srcOrd="0" destOrd="0" presId="urn:microsoft.com/office/officeart/2005/8/layout/chevron2"/>
    <dgm:cxn modelId="{B363A3DA-7313-48A5-A244-11AA38B0C648}" type="presParOf" srcId="{0F42D703-CBCE-4181-A5B9-67DCD9A786C3}" destId="{5A7B3167-5BBA-4410-BF2E-D78EC731D676}" srcOrd="1" destOrd="0" presId="urn:microsoft.com/office/officeart/2005/8/layout/chevron2"/>
    <dgm:cxn modelId="{48521B15-B9AC-4B18-B393-3FA40E74AD81}" type="presParOf" srcId="{570C0445-35E5-483D-B2C7-4AA9F11D5B10}" destId="{DC85BF88-67D6-4A52-8A91-B2C580D10AFE}" srcOrd="7" destOrd="0" presId="urn:microsoft.com/office/officeart/2005/8/layout/chevron2"/>
    <dgm:cxn modelId="{1DE52FE8-A576-437F-8757-407E07E4AC0F}" type="presParOf" srcId="{570C0445-35E5-483D-B2C7-4AA9F11D5B10}" destId="{9290CAFA-129C-4C31-9B25-BBDD8FDE7632}" srcOrd="8" destOrd="0" presId="urn:microsoft.com/office/officeart/2005/8/layout/chevron2"/>
    <dgm:cxn modelId="{B20705CC-904B-4875-9A41-2FF9E2DB1FF1}" type="presParOf" srcId="{9290CAFA-129C-4C31-9B25-BBDD8FDE7632}" destId="{9365FA3C-A256-43CF-8E94-795551B15F2F}" srcOrd="0" destOrd="0" presId="urn:microsoft.com/office/officeart/2005/8/layout/chevron2"/>
    <dgm:cxn modelId="{97870D74-F5EA-4A86-A762-9D3802E24769}" type="presParOf" srcId="{9290CAFA-129C-4C31-9B25-BBDD8FDE7632}" destId="{D9B154E2-3485-4617-AB73-F8906FC01E60}" srcOrd="1" destOrd="0" presId="urn:microsoft.com/office/officeart/2005/8/layout/chevron2"/>
    <dgm:cxn modelId="{99775487-16F6-4922-A14A-99356EC95E4A}" type="presParOf" srcId="{570C0445-35E5-483D-B2C7-4AA9F11D5B10}" destId="{68D46175-6A4B-4F3F-87FA-C4A1798CBEA1}" srcOrd="9" destOrd="0" presId="urn:microsoft.com/office/officeart/2005/8/layout/chevron2"/>
    <dgm:cxn modelId="{CB89C5BB-11D4-4746-B802-58A7B5F99F2D}" type="presParOf" srcId="{570C0445-35E5-483D-B2C7-4AA9F11D5B10}" destId="{E5DD7872-BE6C-4E92-AEB7-6DECEEE07542}" srcOrd="10" destOrd="0" presId="urn:microsoft.com/office/officeart/2005/8/layout/chevron2"/>
    <dgm:cxn modelId="{CD0507D1-3F0C-4634-99D1-2EE57D79C5B5}" type="presParOf" srcId="{E5DD7872-BE6C-4E92-AEB7-6DECEEE07542}" destId="{25C39971-E878-43F3-B926-648F299EA8C6}" srcOrd="0" destOrd="0" presId="urn:microsoft.com/office/officeart/2005/8/layout/chevron2"/>
    <dgm:cxn modelId="{B5021921-CF91-4E2E-9CCB-9CC42D1AD192}" type="presParOf" srcId="{E5DD7872-BE6C-4E92-AEB7-6DECEEE07542}" destId="{DC0C0C7C-0426-4813-A99E-10F5A24A26DE}" srcOrd="1" destOrd="0" presId="urn:microsoft.com/office/officeart/2005/8/layout/chevron2"/>
    <dgm:cxn modelId="{E21EE68A-F6E0-4E59-A91C-77E910553472}" type="presParOf" srcId="{570C0445-35E5-483D-B2C7-4AA9F11D5B10}" destId="{BAB04C96-BC98-41BB-AB01-DEC6EEAE94F2}" srcOrd="11" destOrd="0" presId="urn:microsoft.com/office/officeart/2005/8/layout/chevron2"/>
    <dgm:cxn modelId="{AF5A4DF1-0219-4CA4-A130-D15728EF0FA2}" type="presParOf" srcId="{570C0445-35E5-483D-B2C7-4AA9F11D5B10}" destId="{214CF4DA-53CD-4E77-8E9B-EB3C94D02A6E}" srcOrd="12" destOrd="0" presId="urn:microsoft.com/office/officeart/2005/8/layout/chevron2"/>
    <dgm:cxn modelId="{6B3C9602-3777-463D-B4CC-9C3776273894}" type="presParOf" srcId="{214CF4DA-53CD-4E77-8E9B-EB3C94D02A6E}" destId="{060CFD5B-B866-40CC-83EA-0AAF6A897CD3}" srcOrd="0" destOrd="0" presId="urn:microsoft.com/office/officeart/2005/8/layout/chevron2"/>
    <dgm:cxn modelId="{D7405B71-35E1-4D43-921B-E6C7B03A7E1D}" type="presParOf" srcId="{214CF4DA-53CD-4E77-8E9B-EB3C94D02A6E}" destId="{3436F0AA-B1DB-4B83-A689-D4B1E66553F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EE2CE2-AFC6-4473-A95F-E5107D208653}" type="doc">
      <dgm:prSet loTypeId="urn:microsoft.com/office/officeart/2005/8/layout/bProcess3" loCatId="process" qsTypeId="urn:microsoft.com/office/officeart/2005/8/quickstyle/simple3" qsCatId="simple" csTypeId="urn:microsoft.com/office/officeart/2005/8/colors/colorful4" csCatId="colorful" phldr="1"/>
      <dgm:spPr/>
      <dgm:t>
        <a:bodyPr/>
        <a:lstStyle/>
        <a:p>
          <a:endParaRPr lang="es-ES"/>
        </a:p>
      </dgm:t>
    </dgm:pt>
    <dgm:pt modelId="{FC7D7043-CE41-48DC-BF88-7E9A1AF27468}">
      <dgm:prSet phldrT="[Texto]"/>
      <dgm:spPr/>
      <dgm:t>
        <a:bodyPr/>
        <a:lstStyle/>
        <a:p>
          <a:r>
            <a:rPr lang="es-ES" dirty="0" smtClean="0">
              <a:latin typeface="Times New Roman" pitchFamily="18" charset="0"/>
              <a:cs typeface="Times New Roman" pitchFamily="18" charset="0"/>
            </a:rPr>
            <a:t>Coordinar reuniones periódicas </a:t>
          </a:r>
          <a:endParaRPr lang="es-ES" dirty="0">
            <a:latin typeface="Times New Roman" pitchFamily="18" charset="0"/>
            <a:cs typeface="Times New Roman" pitchFamily="18" charset="0"/>
          </a:endParaRPr>
        </a:p>
      </dgm:t>
    </dgm:pt>
    <dgm:pt modelId="{F11DF283-34F4-4833-9B87-5760D24CF3E2}" type="parTrans" cxnId="{7A48B3A6-3221-4BA5-8B75-C4C1E844910B}">
      <dgm:prSet/>
      <dgm:spPr/>
      <dgm:t>
        <a:bodyPr/>
        <a:lstStyle/>
        <a:p>
          <a:endParaRPr lang="es-ES">
            <a:latin typeface="Times New Roman" pitchFamily="18" charset="0"/>
            <a:cs typeface="Times New Roman" pitchFamily="18" charset="0"/>
          </a:endParaRPr>
        </a:p>
      </dgm:t>
    </dgm:pt>
    <dgm:pt modelId="{5DD7846B-4E69-4082-A73B-246120CA0A36}" type="sibTrans" cxnId="{7A48B3A6-3221-4BA5-8B75-C4C1E844910B}">
      <dgm:prSet/>
      <dgm:spPr/>
      <dgm:t>
        <a:bodyPr/>
        <a:lstStyle/>
        <a:p>
          <a:endParaRPr lang="es-ES" dirty="0">
            <a:latin typeface="Times New Roman" pitchFamily="18" charset="0"/>
            <a:cs typeface="Times New Roman" pitchFamily="18" charset="0"/>
          </a:endParaRPr>
        </a:p>
      </dgm:t>
    </dgm:pt>
    <dgm:pt modelId="{E55A24F0-0E4E-434B-8BE1-D15BC5A0FB01}">
      <dgm:prSet phldrT="[Texto]"/>
      <dgm:spPr/>
      <dgm:t>
        <a:bodyPr/>
        <a:lstStyle/>
        <a:p>
          <a:r>
            <a:rPr lang="es-ES" dirty="0" smtClean="0">
              <a:latin typeface="Times New Roman" pitchFamily="18" charset="0"/>
              <a:cs typeface="Times New Roman" pitchFamily="18" charset="0"/>
            </a:rPr>
            <a:t>Diseñar, implementar y evaluar un plan de capacitaciones</a:t>
          </a:r>
          <a:endParaRPr lang="es-ES" dirty="0">
            <a:latin typeface="Times New Roman" pitchFamily="18" charset="0"/>
            <a:cs typeface="Times New Roman" pitchFamily="18" charset="0"/>
          </a:endParaRPr>
        </a:p>
      </dgm:t>
    </dgm:pt>
    <dgm:pt modelId="{93AEF65C-FFB9-4A5C-97E8-E333AA243429}" type="parTrans" cxnId="{8D8E5DCA-732B-4A17-9890-5C2116BED5C2}">
      <dgm:prSet/>
      <dgm:spPr/>
      <dgm:t>
        <a:bodyPr/>
        <a:lstStyle/>
        <a:p>
          <a:endParaRPr lang="es-ES">
            <a:latin typeface="Times New Roman" pitchFamily="18" charset="0"/>
            <a:cs typeface="Times New Roman" pitchFamily="18" charset="0"/>
          </a:endParaRPr>
        </a:p>
      </dgm:t>
    </dgm:pt>
    <dgm:pt modelId="{33250AEA-4494-4FC5-910C-9A3BF23B7CCF}" type="sibTrans" cxnId="{8D8E5DCA-732B-4A17-9890-5C2116BED5C2}">
      <dgm:prSet/>
      <dgm:spPr/>
      <dgm:t>
        <a:bodyPr/>
        <a:lstStyle/>
        <a:p>
          <a:endParaRPr lang="es-ES" dirty="0">
            <a:latin typeface="Times New Roman" pitchFamily="18" charset="0"/>
            <a:cs typeface="Times New Roman" pitchFamily="18" charset="0"/>
          </a:endParaRPr>
        </a:p>
      </dgm:t>
    </dgm:pt>
    <dgm:pt modelId="{0D96D216-DFC2-4403-9C06-380B479F1A1C}">
      <dgm:prSet phldrT="[Texto]"/>
      <dgm:spPr/>
      <dgm:t>
        <a:bodyPr/>
        <a:lstStyle/>
        <a:p>
          <a:r>
            <a:rPr lang="es-ES" dirty="0" smtClean="0">
              <a:latin typeface="Times New Roman" pitchFamily="18" charset="0"/>
              <a:cs typeface="Times New Roman" pitchFamily="18" charset="0"/>
            </a:rPr>
            <a:t>Consolidar cronograma mensual de actividades de los analistas</a:t>
          </a:r>
          <a:endParaRPr lang="es-ES" dirty="0">
            <a:latin typeface="Times New Roman" pitchFamily="18" charset="0"/>
            <a:cs typeface="Times New Roman" pitchFamily="18" charset="0"/>
          </a:endParaRPr>
        </a:p>
      </dgm:t>
    </dgm:pt>
    <dgm:pt modelId="{449204D4-F231-47B3-B2EE-837043485A58}" type="parTrans" cxnId="{E0FADDA9-6DA7-45B5-AFE7-713194C1CE7B}">
      <dgm:prSet/>
      <dgm:spPr/>
      <dgm:t>
        <a:bodyPr/>
        <a:lstStyle/>
        <a:p>
          <a:endParaRPr lang="es-ES">
            <a:latin typeface="Times New Roman" pitchFamily="18" charset="0"/>
            <a:cs typeface="Times New Roman" pitchFamily="18" charset="0"/>
          </a:endParaRPr>
        </a:p>
      </dgm:t>
    </dgm:pt>
    <dgm:pt modelId="{CB6E90A8-1891-44E8-844D-C6E69E124414}" type="sibTrans" cxnId="{E0FADDA9-6DA7-45B5-AFE7-713194C1CE7B}">
      <dgm:prSet/>
      <dgm:spPr/>
      <dgm:t>
        <a:bodyPr/>
        <a:lstStyle/>
        <a:p>
          <a:endParaRPr lang="es-ES" dirty="0">
            <a:latin typeface="Times New Roman" pitchFamily="18" charset="0"/>
            <a:cs typeface="Times New Roman" pitchFamily="18" charset="0"/>
          </a:endParaRPr>
        </a:p>
      </dgm:t>
    </dgm:pt>
    <dgm:pt modelId="{305BFEA2-BEC2-43A6-A0B4-35EBDCB28211}">
      <dgm:prSet phldrT="[Texto]"/>
      <dgm:spPr/>
      <dgm:t>
        <a:bodyPr/>
        <a:lstStyle/>
        <a:p>
          <a:r>
            <a:rPr lang="es-ES" dirty="0" smtClean="0">
              <a:latin typeface="Times New Roman" pitchFamily="18" charset="0"/>
              <a:cs typeface="Times New Roman" pitchFamily="18" charset="0"/>
            </a:rPr>
            <a:t>. Realizar pruebas de control de manera periódica de las actividades</a:t>
          </a:r>
          <a:endParaRPr lang="es-ES" dirty="0">
            <a:latin typeface="Times New Roman" pitchFamily="18" charset="0"/>
            <a:cs typeface="Times New Roman" pitchFamily="18" charset="0"/>
          </a:endParaRPr>
        </a:p>
      </dgm:t>
    </dgm:pt>
    <dgm:pt modelId="{31FBF629-2D6C-41DC-BFF0-5D0C51A1156B}" type="parTrans" cxnId="{7747ADD0-3D39-456D-A16C-975F2E1E19C4}">
      <dgm:prSet/>
      <dgm:spPr/>
      <dgm:t>
        <a:bodyPr/>
        <a:lstStyle/>
        <a:p>
          <a:endParaRPr lang="es-ES">
            <a:latin typeface="Times New Roman" pitchFamily="18" charset="0"/>
            <a:cs typeface="Times New Roman" pitchFamily="18" charset="0"/>
          </a:endParaRPr>
        </a:p>
      </dgm:t>
    </dgm:pt>
    <dgm:pt modelId="{1367C5BD-0E68-4418-9FE0-46DEC5048D93}" type="sibTrans" cxnId="{7747ADD0-3D39-456D-A16C-975F2E1E19C4}">
      <dgm:prSet/>
      <dgm:spPr/>
      <dgm:t>
        <a:bodyPr/>
        <a:lstStyle/>
        <a:p>
          <a:endParaRPr lang="es-ES" dirty="0">
            <a:latin typeface="Times New Roman" pitchFamily="18" charset="0"/>
            <a:cs typeface="Times New Roman" pitchFamily="18" charset="0"/>
          </a:endParaRPr>
        </a:p>
      </dgm:t>
    </dgm:pt>
    <dgm:pt modelId="{AC503055-1B7C-4286-B32E-BFCC93BA57DF}">
      <dgm:prSet phldrT="[Texto]"/>
      <dgm:spPr/>
      <dgm:t>
        <a:bodyPr/>
        <a:lstStyle/>
        <a:p>
          <a:r>
            <a:rPr lang="es-ES" dirty="0" smtClean="0">
              <a:latin typeface="Times New Roman" pitchFamily="18" charset="0"/>
              <a:cs typeface="Times New Roman" pitchFamily="18" charset="0"/>
            </a:rPr>
            <a:t>Revisar de manera concurrente los formatos y actualizarlos </a:t>
          </a:r>
          <a:endParaRPr lang="es-ES" dirty="0">
            <a:latin typeface="Times New Roman" pitchFamily="18" charset="0"/>
            <a:cs typeface="Times New Roman" pitchFamily="18" charset="0"/>
          </a:endParaRPr>
        </a:p>
      </dgm:t>
    </dgm:pt>
    <dgm:pt modelId="{22E5BF6B-8016-4077-81A0-F7F10EA05186}" type="parTrans" cxnId="{1B833ECC-DE46-494D-AE72-99F42F3970BF}">
      <dgm:prSet/>
      <dgm:spPr/>
      <dgm:t>
        <a:bodyPr/>
        <a:lstStyle/>
        <a:p>
          <a:endParaRPr lang="es-ES">
            <a:latin typeface="Times New Roman" pitchFamily="18" charset="0"/>
            <a:cs typeface="Times New Roman" pitchFamily="18" charset="0"/>
          </a:endParaRPr>
        </a:p>
      </dgm:t>
    </dgm:pt>
    <dgm:pt modelId="{4012F5BE-EC4B-46A4-B69A-8FC1455B675E}" type="sibTrans" cxnId="{1B833ECC-DE46-494D-AE72-99F42F3970BF}">
      <dgm:prSet/>
      <dgm:spPr/>
      <dgm:t>
        <a:bodyPr/>
        <a:lstStyle/>
        <a:p>
          <a:endParaRPr lang="es-ES" dirty="0">
            <a:latin typeface="Times New Roman" pitchFamily="18" charset="0"/>
            <a:cs typeface="Times New Roman" pitchFamily="18" charset="0"/>
          </a:endParaRPr>
        </a:p>
      </dgm:t>
    </dgm:pt>
    <dgm:pt modelId="{497F2D87-C839-4B3E-AFEA-558AD8488ACC}">
      <dgm:prSet/>
      <dgm:spPr/>
      <dgm:t>
        <a:bodyPr/>
        <a:lstStyle/>
        <a:p>
          <a:r>
            <a:rPr lang="es-ES" dirty="0" smtClean="0">
              <a:latin typeface="Times New Roman" pitchFamily="18" charset="0"/>
              <a:cs typeface="Times New Roman" pitchFamily="18" charset="0"/>
            </a:rPr>
            <a:t>Mantener un control de las asistencias a las capacitaciones y enviar notificaciones.</a:t>
          </a:r>
          <a:endParaRPr lang="es-ES" dirty="0">
            <a:latin typeface="Times New Roman" pitchFamily="18" charset="0"/>
            <a:cs typeface="Times New Roman" pitchFamily="18" charset="0"/>
          </a:endParaRPr>
        </a:p>
      </dgm:t>
    </dgm:pt>
    <dgm:pt modelId="{3D9160AB-547A-4215-8005-CA2575E09C4A}" type="parTrans" cxnId="{251302C0-294B-4398-9764-1C7A2736FC56}">
      <dgm:prSet/>
      <dgm:spPr/>
      <dgm:t>
        <a:bodyPr/>
        <a:lstStyle/>
        <a:p>
          <a:endParaRPr lang="es-ES">
            <a:latin typeface="Times New Roman" pitchFamily="18" charset="0"/>
            <a:cs typeface="Times New Roman" pitchFamily="18" charset="0"/>
          </a:endParaRPr>
        </a:p>
      </dgm:t>
    </dgm:pt>
    <dgm:pt modelId="{B6513908-DAED-473D-9FB6-2F3922621775}" type="sibTrans" cxnId="{251302C0-294B-4398-9764-1C7A2736FC56}">
      <dgm:prSet/>
      <dgm:spPr/>
      <dgm:t>
        <a:bodyPr/>
        <a:lstStyle/>
        <a:p>
          <a:endParaRPr lang="es-ES" dirty="0">
            <a:latin typeface="Times New Roman" pitchFamily="18" charset="0"/>
            <a:cs typeface="Times New Roman" pitchFamily="18" charset="0"/>
          </a:endParaRPr>
        </a:p>
      </dgm:t>
    </dgm:pt>
    <dgm:pt modelId="{88007BB3-5904-4BD0-9180-72A3714E0A19}">
      <dgm:prSet/>
      <dgm:spPr/>
      <dgm:t>
        <a:bodyPr/>
        <a:lstStyle/>
        <a:p>
          <a:r>
            <a:rPr lang="es-ES" dirty="0" smtClean="0">
              <a:latin typeface="Times New Roman" pitchFamily="18" charset="0"/>
              <a:cs typeface="Times New Roman" pitchFamily="18" charset="0"/>
            </a:rPr>
            <a:t>Seguimiento a la base de datos</a:t>
          </a:r>
          <a:endParaRPr lang="es-ES" dirty="0">
            <a:latin typeface="Times New Roman" pitchFamily="18" charset="0"/>
            <a:cs typeface="Times New Roman" pitchFamily="18" charset="0"/>
          </a:endParaRPr>
        </a:p>
      </dgm:t>
    </dgm:pt>
    <dgm:pt modelId="{6042A19B-A477-41E5-86DD-30ED76E5F3E9}" type="parTrans" cxnId="{91B3A53F-CD64-449D-A936-4916C3CDA5DA}">
      <dgm:prSet/>
      <dgm:spPr/>
      <dgm:t>
        <a:bodyPr/>
        <a:lstStyle/>
        <a:p>
          <a:endParaRPr lang="es-ES">
            <a:latin typeface="Times New Roman" pitchFamily="18" charset="0"/>
            <a:cs typeface="Times New Roman" pitchFamily="18" charset="0"/>
          </a:endParaRPr>
        </a:p>
      </dgm:t>
    </dgm:pt>
    <dgm:pt modelId="{BA45CB91-458B-4F51-A0FE-03A61808B6BA}" type="sibTrans" cxnId="{91B3A53F-CD64-449D-A936-4916C3CDA5DA}">
      <dgm:prSet/>
      <dgm:spPr/>
      <dgm:t>
        <a:bodyPr/>
        <a:lstStyle/>
        <a:p>
          <a:endParaRPr lang="es-ES" dirty="0">
            <a:latin typeface="Times New Roman" pitchFamily="18" charset="0"/>
            <a:cs typeface="Times New Roman" pitchFamily="18" charset="0"/>
          </a:endParaRPr>
        </a:p>
      </dgm:t>
    </dgm:pt>
    <dgm:pt modelId="{09ED9E74-97AD-4F75-ABD1-C4BA055DE4C0}">
      <dgm:prSet/>
      <dgm:spPr/>
      <dgm:t>
        <a:bodyPr/>
        <a:lstStyle/>
        <a:p>
          <a:r>
            <a:rPr lang="es-ES" dirty="0" smtClean="0">
              <a:latin typeface="Times New Roman" pitchFamily="18" charset="0"/>
              <a:cs typeface="Times New Roman" pitchFamily="18" charset="0"/>
            </a:rPr>
            <a:t>Trabajar en conjunto con TIC´S</a:t>
          </a:r>
          <a:endParaRPr lang="es-ES" dirty="0">
            <a:latin typeface="Times New Roman" pitchFamily="18" charset="0"/>
            <a:cs typeface="Times New Roman" pitchFamily="18" charset="0"/>
          </a:endParaRPr>
        </a:p>
      </dgm:t>
    </dgm:pt>
    <dgm:pt modelId="{2976B1F7-A15F-4FD9-9CF1-995555FCD400}" type="parTrans" cxnId="{8C381E2D-CE95-447F-8C64-C4DF6A470947}">
      <dgm:prSet/>
      <dgm:spPr/>
      <dgm:t>
        <a:bodyPr/>
        <a:lstStyle/>
        <a:p>
          <a:endParaRPr lang="es-ES">
            <a:latin typeface="Times New Roman" pitchFamily="18" charset="0"/>
            <a:cs typeface="Times New Roman" pitchFamily="18" charset="0"/>
          </a:endParaRPr>
        </a:p>
      </dgm:t>
    </dgm:pt>
    <dgm:pt modelId="{BC426745-8EFA-446B-884B-31D1D8BF3CAB}" type="sibTrans" cxnId="{8C381E2D-CE95-447F-8C64-C4DF6A470947}">
      <dgm:prSet/>
      <dgm:spPr/>
      <dgm:t>
        <a:bodyPr/>
        <a:lstStyle/>
        <a:p>
          <a:endParaRPr lang="es-ES">
            <a:latin typeface="Times New Roman" pitchFamily="18" charset="0"/>
            <a:cs typeface="Times New Roman" pitchFamily="18" charset="0"/>
          </a:endParaRPr>
        </a:p>
      </dgm:t>
    </dgm:pt>
    <dgm:pt modelId="{9E0BB187-9846-4984-8771-EC4530C5A998}" type="pres">
      <dgm:prSet presAssocID="{1AEE2CE2-AFC6-4473-A95F-E5107D208653}" presName="Name0" presStyleCnt="0">
        <dgm:presLayoutVars>
          <dgm:dir/>
          <dgm:resizeHandles val="exact"/>
        </dgm:presLayoutVars>
      </dgm:prSet>
      <dgm:spPr/>
      <dgm:t>
        <a:bodyPr/>
        <a:lstStyle/>
        <a:p>
          <a:endParaRPr lang="es-ES"/>
        </a:p>
      </dgm:t>
    </dgm:pt>
    <dgm:pt modelId="{F11D717F-7E07-41D7-8109-F5A59AA52561}" type="pres">
      <dgm:prSet presAssocID="{FC7D7043-CE41-48DC-BF88-7E9A1AF27468}" presName="node" presStyleLbl="node1" presStyleIdx="0" presStyleCnt="8">
        <dgm:presLayoutVars>
          <dgm:bulletEnabled val="1"/>
        </dgm:presLayoutVars>
      </dgm:prSet>
      <dgm:spPr/>
      <dgm:t>
        <a:bodyPr/>
        <a:lstStyle/>
        <a:p>
          <a:endParaRPr lang="es-ES"/>
        </a:p>
      </dgm:t>
    </dgm:pt>
    <dgm:pt modelId="{FCD56238-4131-4F1F-B904-4141D45F4917}" type="pres">
      <dgm:prSet presAssocID="{5DD7846B-4E69-4082-A73B-246120CA0A36}" presName="sibTrans" presStyleLbl="sibTrans1D1" presStyleIdx="0" presStyleCnt="7"/>
      <dgm:spPr/>
      <dgm:t>
        <a:bodyPr/>
        <a:lstStyle/>
        <a:p>
          <a:endParaRPr lang="es-ES"/>
        </a:p>
      </dgm:t>
    </dgm:pt>
    <dgm:pt modelId="{81AF7FB3-0404-4291-8BF7-C7AF106E9AB9}" type="pres">
      <dgm:prSet presAssocID="{5DD7846B-4E69-4082-A73B-246120CA0A36}" presName="connectorText" presStyleLbl="sibTrans1D1" presStyleIdx="0" presStyleCnt="7"/>
      <dgm:spPr/>
      <dgm:t>
        <a:bodyPr/>
        <a:lstStyle/>
        <a:p>
          <a:endParaRPr lang="es-ES"/>
        </a:p>
      </dgm:t>
    </dgm:pt>
    <dgm:pt modelId="{9062F1DD-8862-4EDE-98CD-5ACD7CB9723F}" type="pres">
      <dgm:prSet presAssocID="{E55A24F0-0E4E-434B-8BE1-D15BC5A0FB01}" presName="node" presStyleLbl="node1" presStyleIdx="1" presStyleCnt="8">
        <dgm:presLayoutVars>
          <dgm:bulletEnabled val="1"/>
        </dgm:presLayoutVars>
      </dgm:prSet>
      <dgm:spPr/>
      <dgm:t>
        <a:bodyPr/>
        <a:lstStyle/>
        <a:p>
          <a:endParaRPr lang="es-ES"/>
        </a:p>
      </dgm:t>
    </dgm:pt>
    <dgm:pt modelId="{112F41EC-BDD6-4E82-8D88-3DA3F56BEF4A}" type="pres">
      <dgm:prSet presAssocID="{33250AEA-4494-4FC5-910C-9A3BF23B7CCF}" presName="sibTrans" presStyleLbl="sibTrans1D1" presStyleIdx="1" presStyleCnt="7"/>
      <dgm:spPr/>
      <dgm:t>
        <a:bodyPr/>
        <a:lstStyle/>
        <a:p>
          <a:endParaRPr lang="es-ES"/>
        </a:p>
      </dgm:t>
    </dgm:pt>
    <dgm:pt modelId="{1F8895FE-9B3F-40A3-BE54-48D8462740D3}" type="pres">
      <dgm:prSet presAssocID="{33250AEA-4494-4FC5-910C-9A3BF23B7CCF}" presName="connectorText" presStyleLbl="sibTrans1D1" presStyleIdx="1" presStyleCnt="7"/>
      <dgm:spPr/>
      <dgm:t>
        <a:bodyPr/>
        <a:lstStyle/>
        <a:p>
          <a:endParaRPr lang="es-ES"/>
        </a:p>
      </dgm:t>
    </dgm:pt>
    <dgm:pt modelId="{5FDDD2C2-87F2-46C8-9889-C8CA384DDD70}" type="pres">
      <dgm:prSet presAssocID="{0D96D216-DFC2-4403-9C06-380B479F1A1C}" presName="node" presStyleLbl="node1" presStyleIdx="2" presStyleCnt="8">
        <dgm:presLayoutVars>
          <dgm:bulletEnabled val="1"/>
        </dgm:presLayoutVars>
      </dgm:prSet>
      <dgm:spPr/>
      <dgm:t>
        <a:bodyPr/>
        <a:lstStyle/>
        <a:p>
          <a:endParaRPr lang="es-ES"/>
        </a:p>
      </dgm:t>
    </dgm:pt>
    <dgm:pt modelId="{FB96A5F4-CC67-4DED-8941-F6FD23958A09}" type="pres">
      <dgm:prSet presAssocID="{CB6E90A8-1891-44E8-844D-C6E69E124414}" presName="sibTrans" presStyleLbl="sibTrans1D1" presStyleIdx="2" presStyleCnt="7"/>
      <dgm:spPr/>
      <dgm:t>
        <a:bodyPr/>
        <a:lstStyle/>
        <a:p>
          <a:endParaRPr lang="es-ES"/>
        </a:p>
      </dgm:t>
    </dgm:pt>
    <dgm:pt modelId="{DC88048F-F145-4FE4-ACAC-9DC21E0B78F2}" type="pres">
      <dgm:prSet presAssocID="{CB6E90A8-1891-44E8-844D-C6E69E124414}" presName="connectorText" presStyleLbl="sibTrans1D1" presStyleIdx="2" presStyleCnt="7"/>
      <dgm:spPr/>
      <dgm:t>
        <a:bodyPr/>
        <a:lstStyle/>
        <a:p>
          <a:endParaRPr lang="es-ES"/>
        </a:p>
      </dgm:t>
    </dgm:pt>
    <dgm:pt modelId="{5CD74F97-DA70-4B67-8860-9F552242EC46}" type="pres">
      <dgm:prSet presAssocID="{305BFEA2-BEC2-43A6-A0B4-35EBDCB28211}" presName="node" presStyleLbl="node1" presStyleIdx="3" presStyleCnt="8">
        <dgm:presLayoutVars>
          <dgm:bulletEnabled val="1"/>
        </dgm:presLayoutVars>
      </dgm:prSet>
      <dgm:spPr/>
      <dgm:t>
        <a:bodyPr/>
        <a:lstStyle/>
        <a:p>
          <a:endParaRPr lang="es-ES"/>
        </a:p>
      </dgm:t>
    </dgm:pt>
    <dgm:pt modelId="{AC0D4474-77BA-4BE9-B32F-C400B3727D28}" type="pres">
      <dgm:prSet presAssocID="{1367C5BD-0E68-4418-9FE0-46DEC5048D93}" presName="sibTrans" presStyleLbl="sibTrans1D1" presStyleIdx="3" presStyleCnt="7"/>
      <dgm:spPr/>
      <dgm:t>
        <a:bodyPr/>
        <a:lstStyle/>
        <a:p>
          <a:endParaRPr lang="es-ES"/>
        </a:p>
      </dgm:t>
    </dgm:pt>
    <dgm:pt modelId="{BC16BA29-D4EF-4509-8098-352108C069EB}" type="pres">
      <dgm:prSet presAssocID="{1367C5BD-0E68-4418-9FE0-46DEC5048D93}" presName="connectorText" presStyleLbl="sibTrans1D1" presStyleIdx="3" presStyleCnt="7"/>
      <dgm:spPr/>
      <dgm:t>
        <a:bodyPr/>
        <a:lstStyle/>
        <a:p>
          <a:endParaRPr lang="es-ES"/>
        </a:p>
      </dgm:t>
    </dgm:pt>
    <dgm:pt modelId="{78D1A531-2A6C-4414-8442-8AA961A63C78}" type="pres">
      <dgm:prSet presAssocID="{AC503055-1B7C-4286-B32E-BFCC93BA57DF}" presName="node" presStyleLbl="node1" presStyleIdx="4" presStyleCnt="8">
        <dgm:presLayoutVars>
          <dgm:bulletEnabled val="1"/>
        </dgm:presLayoutVars>
      </dgm:prSet>
      <dgm:spPr/>
      <dgm:t>
        <a:bodyPr/>
        <a:lstStyle/>
        <a:p>
          <a:endParaRPr lang="es-ES"/>
        </a:p>
      </dgm:t>
    </dgm:pt>
    <dgm:pt modelId="{334E26C8-B14A-43F2-8A89-234EDF92FC9B}" type="pres">
      <dgm:prSet presAssocID="{4012F5BE-EC4B-46A4-B69A-8FC1455B675E}" presName="sibTrans" presStyleLbl="sibTrans1D1" presStyleIdx="4" presStyleCnt="7"/>
      <dgm:spPr/>
      <dgm:t>
        <a:bodyPr/>
        <a:lstStyle/>
        <a:p>
          <a:endParaRPr lang="es-ES"/>
        </a:p>
      </dgm:t>
    </dgm:pt>
    <dgm:pt modelId="{2280B7AC-B543-4B16-8B42-9F992CB1D14F}" type="pres">
      <dgm:prSet presAssocID="{4012F5BE-EC4B-46A4-B69A-8FC1455B675E}" presName="connectorText" presStyleLbl="sibTrans1D1" presStyleIdx="4" presStyleCnt="7"/>
      <dgm:spPr/>
      <dgm:t>
        <a:bodyPr/>
        <a:lstStyle/>
        <a:p>
          <a:endParaRPr lang="es-ES"/>
        </a:p>
      </dgm:t>
    </dgm:pt>
    <dgm:pt modelId="{A84D8E05-4E36-4B78-9D14-38A8895CE17F}" type="pres">
      <dgm:prSet presAssocID="{497F2D87-C839-4B3E-AFEA-558AD8488ACC}" presName="node" presStyleLbl="node1" presStyleIdx="5" presStyleCnt="8">
        <dgm:presLayoutVars>
          <dgm:bulletEnabled val="1"/>
        </dgm:presLayoutVars>
      </dgm:prSet>
      <dgm:spPr/>
      <dgm:t>
        <a:bodyPr/>
        <a:lstStyle/>
        <a:p>
          <a:endParaRPr lang="es-ES"/>
        </a:p>
      </dgm:t>
    </dgm:pt>
    <dgm:pt modelId="{DADB9F77-532E-49B9-A562-BC7F6C256A82}" type="pres">
      <dgm:prSet presAssocID="{B6513908-DAED-473D-9FB6-2F3922621775}" presName="sibTrans" presStyleLbl="sibTrans1D1" presStyleIdx="5" presStyleCnt="7"/>
      <dgm:spPr/>
      <dgm:t>
        <a:bodyPr/>
        <a:lstStyle/>
        <a:p>
          <a:endParaRPr lang="es-ES"/>
        </a:p>
      </dgm:t>
    </dgm:pt>
    <dgm:pt modelId="{F693C5AD-04CA-4876-9B86-89CB4D620B84}" type="pres">
      <dgm:prSet presAssocID="{B6513908-DAED-473D-9FB6-2F3922621775}" presName="connectorText" presStyleLbl="sibTrans1D1" presStyleIdx="5" presStyleCnt="7"/>
      <dgm:spPr/>
      <dgm:t>
        <a:bodyPr/>
        <a:lstStyle/>
        <a:p>
          <a:endParaRPr lang="es-ES"/>
        </a:p>
      </dgm:t>
    </dgm:pt>
    <dgm:pt modelId="{9608786A-4C66-4885-83E8-E2F1E9349C28}" type="pres">
      <dgm:prSet presAssocID="{88007BB3-5904-4BD0-9180-72A3714E0A19}" presName="node" presStyleLbl="node1" presStyleIdx="6" presStyleCnt="8">
        <dgm:presLayoutVars>
          <dgm:bulletEnabled val="1"/>
        </dgm:presLayoutVars>
      </dgm:prSet>
      <dgm:spPr/>
      <dgm:t>
        <a:bodyPr/>
        <a:lstStyle/>
        <a:p>
          <a:endParaRPr lang="es-ES"/>
        </a:p>
      </dgm:t>
    </dgm:pt>
    <dgm:pt modelId="{BB7AB0D7-B068-49A8-A01D-4FFB6D2A0EE8}" type="pres">
      <dgm:prSet presAssocID="{BA45CB91-458B-4F51-A0FE-03A61808B6BA}" presName="sibTrans" presStyleLbl="sibTrans1D1" presStyleIdx="6" presStyleCnt="7"/>
      <dgm:spPr/>
      <dgm:t>
        <a:bodyPr/>
        <a:lstStyle/>
        <a:p>
          <a:endParaRPr lang="es-ES"/>
        </a:p>
      </dgm:t>
    </dgm:pt>
    <dgm:pt modelId="{9E831ED3-A75C-4CEA-89C1-F8EE33464FBD}" type="pres">
      <dgm:prSet presAssocID="{BA45CB91-458B-4F51-A0FE-03A61808B6BA}" presName="connectorText" presStyleLbl="sibTrans1D1" presStyleIdx="6" presStyleCnt="7"/>
      <dgm:spPr/>
      <dgm:t>
        <a:bodyPr/>
        <a:lstStyle/>
        <a:p>
          <a:endParaRPr lang="es-ES"/>
        </a:p>
      </dgm:t>
    </dgm:pt>
    <dgm:pt modelId="{74ACBB80-724D-4942-A4F1-9620F752139A}" type="pres">
      <dgm:prSet presAssocID="{09ED9E74-97AD-4F75-ABD1-C4BA055DE4C0}" presName="node" presStyleLbl="node1" presStyleIdx="7" presStyleCnt="8">
        <dgm:presLayoutVars>
          <dgm:bulletEnabled val="1"/>
        </dgm:presLayoutVars>
      </dgm:prSet>
      <dgm:spPr/>
      <dgm:t>
        <a:bodyPr/>
        <a:lstStyle/>
        <a:p>
          <a:endParaRPr lang="es-ES"/>
        </a:p>
      </dgm:t>
    </dgm:pt>
  </dgm:ptLst>
  <dgm:cxnLst>
    <dgm:cxn modelId="{A70ECD82-3D99-4DD6-AADB-EBC976165D9B}" type="presOf" srcId="{1AEE2CE2-AFC6-4473-A95F-E5107D208653}" destId="{9E0BB187-9846-4984-8771-EC4530C5A998}" srcOrd="0" destOrd="0" presId="urn:microsoft.com/office/officeart/2005/8/layout/bProcess3"/>
    <dgm:cxn modelId="{1B833ECC-DE46-494D-AE72-99F42F3970BF}" srcId="{1AEE2CE2-AFC6-4473-A95F-E5107D208653}" destId="{AC503055-1B7C-4286-B32E-BFCC93BA57DF}" srcOrd="4" destOrd="0" parTransId="{22E5BF6B-8016-4077-81A0-F7F10EA05186}" sibTransId="{4012F5BE-EC4B-46A4-B69A-8FC1455B675E}"/>
    <dgm:cxn modelId="{9B61B9A0-FDE5-4958-90FF-D6FE95528535}" type="presOf" srcId="{1367C5BD-0E68-4418-9FE0-46DEC5048D93}" destId="{BC16BA29-D4EF-4509-8098-352108C069EB}" srcOrd="1" destOrd="0" presId="urn:microsoft.com/office/officeart/2005/8/layout/bProcess3"/>
    <dgm:cxn modelId="{459A6737-B694-4C9A-A040-C51310AD914B}" type="presOf" srcId="{AC503055-1B7C-4286-B32E-BFCC93BA57DF}" destId="{78D1A531-2A6C-4414-8442-8AA961A63C78}" srcOrd="0" destOrd="0" presId="urn:microsoft.com/office/officeart/2005/8/layout/bProcess3"/>
    <dgm:cxn modelId="{F460505C-6C5B-44E2-97DE-091F1A5E3872}" type="presOf" srcId="{88007BB3-5904-4BD0-9180-72A3714E0A19}" destId="{9608786A-4C66-4885-83E8-E2F1E9349C28}" srcOrd="0" destOrd="0" presId="urn:microsoft.com/office/officeart/2005/8/layout/bProcess3"/>
    <dgm:cxn modelId="{D291B965-0383-4EC7-B4C8-03C9ACD88F94}" type="presOf" srcId="{4012F5BE-EC4B-46A4-B69A-8FC1455B675E}" destId="{2280B7AC-B543-4B16-8B42-9F992CB1D14F}" srcOrd="1" destOrd="0" presId="urn:microsoft.com/office/officeart/2005/8/layout/bProcess3"/>
    <dgm:cxn modelId="{C7D6E804-80C2-4081-A66F-3B3C8889B8DC}" type="presOf" srcId="{BA45CB91-458B-4F51-A0FE-03A61808B6BA}" destId="{BB7AB0D7-B068-49A8-A01D-4FFB6D2A0EE8}" srcOrd="0" destOrd="0" presId="urn:microsoft.com/office/officeart/2005/8/layout/bProcess3"/>
    <dgm:cxn modelId="{AAEB258B-C635-4446-9B01-04C33A2B225D}" type="presOf" srcId="{BA45CB91-458B-4F51-A0FE-03A61808B6BA}" destId="{9E831ED3-A75C-4CEA-89C1-F8EE33464FBD}" srcOrd="1" destOrd="0" presId="urn:microsoft.com/office/officeart/2005/8/layout/bProcess3"/>
    <dgm:cxn modelId="{8D8E5DCA-732B-4A17-9890-5C2116BED5C2}" srcId="{1AEE2CE2-AFC6-4473-A95F-E5107D208653}" destId="{E55A24F0-0E4E-434B-8BE1-D15BC5A0FB01}" srcOrd="1" destOrd="0" parTransId="{93AEF65C-FFB9-4A5C-97E8-E333AA243429}" sibTransId="{33250AEA-4494-4FC5-910C-9A3BF23B7CCF}"/>
    <dgm:cxn modelId="{0687F9D6-1255-45B1-ABAE-0DA1B8E11149}" type="presOf" srcId="{FC7D7043-CE41-48DC-BF88-7E9A1AF27468}" destId="{F11D717F-7E07-41D7-8109-F5A59AA52561}" srcOrd="0" destOrd="0" presId="urn:microsoft.com/office/officeart/2005/8/layout/bProcess3"/>
    <dgm:cxn modelId="{7A48B3A6-3221-4BA5-8B75-C4C1E844910B}" srcId="{1AEE2CE2-AFC6-4473-A95F-E5107D208653}" destId="{FC7D7043-CE41-48DC-BF88-7E9A1AF27468}" srcOrd="0" destOrd="0" parTransId="{F11DF283-34F4-4833-9B87-5760D24CF3E2}" sibTransId="{5DD7846B-4E69-4082-A73B-246120CA0A36}"/>
    <dgm:cxn modelId="{B751169E-820D-4E7E-95D6-ECD8666F64D1}" type="presOf" srcId="{B6513908-DAED-473D-9FB6-2F3922621775}" destId="{DADB9F77-532E-49B9-A562-BC7F6C256A82}" srcOrd="0" destOrd="0" presId="urn:microsoft.com/office/officeart/2005/8/layout/bProcess3"/>
    <dgm:cxn modelId="{CA2C9E40-A422-47AE-983E-11D294AE1431}" type="presOf" srcId="{0D96D216-DFC2-4403-9C06-380B479F1A1C}" destId="{5FDDD2C2-87F2-46C8-9889-C8CA384DDD70}" srcOrd="0" destOrd="0" presId="urn:microsoft.com/office/officeart/2005/8/layout/bProcess3"/>
    <dgm:cxn modelId="{8C381E2D-CE95-447F-8C64-C4DF6A470947}" srcId="{1AEE2CE2-AFC6-4473-A95F-E5107D208653}" destId="{09ED9E74-97AD-4F75-ABD1-C4BA055DE4C0}" srcOrd="7" destOrd="0" parTransId="{2976B1F7-A15F-4FD9-9CF1-995555FCD400}" sibTransId="{BC426745-8EFA-446B-884B-31D1D8BF3CAB}"/>
    <dgm:cxn modelId="{D8A2515A-66B7-47FB-899D-3586D1512906}" type="presOf" srcId="{33250AEA-4494-4FC5-910C-9A3BF23B7CCF}" destId="{1F8895FE-9B3F-40A3-BE54-48D8462740D3}" srcOrd="1" destOrd="0" presId="urn:microsoft.com/office/officeart/2005/8/layout/bProcess3"/>
    <dgm:cxn modelId="{1F44577C-609F-4F70-A59B-1B3FC781258B}" type="presOf" srcId="{1367C5BD-0E68-4418-9FE0-46DEC5048D93}" destId="{AC0D4474-77BA-4BE9-B32F-C400B3727D28}" srcOrd="0" destOrd="0" presId="urn:microsoft.com/office/officeart/2005/8/layout/bProcess3"/>
    <dgm:cxn modelId="{4D07CCD2-DB7A-4385-9293-6D04F4427EE6}" type="presOf" srcId="{33250AEA-4494-4FC5-910C-9A3BF23B7CCF}" destId="{112F41EC-BDD6-4E82-8D88-3DA3F56BEF4A}" srcOrd="0" destOrd="0" presId="urn:microsoft.com/office/officeart/2005/8/layout/bProcess3"/>
    <dgm:cxn modelId="{079B5DDD-C5F3-4B43-80F9-1CB961E77221}" type="presOf" srcId="{497F2D87-C839-4B3E-AFEA-558AD8488ACC}" destId="{A84D8E05-4E36-4B78-9D14-38A8895CE17F}" srcOrd="0" destOrd="0" presId="urn:microsoft.com/office/officeart/2005/8/layout/bProcess3"/>
    <dgm:cxn modelId="{E0FADDA9-6DA7-45B5-AFE7-713194C1CE7B}" srcId="{1AEE2CE2-AFC6-4473-A95F-E5107D208653}" destId="{0D96D216-DFC2-4403-9C06-380B479F1A1C}" srcOrd="2" destOrd="0" parTransId="{449204D4-F231-47B3-B2EE-837043485A58}" sibTransId="{CB6E90A8-1891-44E8-844D-C6E69E124414}"/>
    <dgm:cxn modelId="{C38F47F4-87AC-4854-B140-B5ABC5EB66BA}" type="presOf" srcId="{5DD7846B-4E69-4082-A73B-246120CA0A36}" destId="{81AF7FB3-0404-4291-8BF7-C7AF106E9AB9}" srcOrd="1" destOrd="0" presId="urn:microsoft.com/office/officeart/2005/8/layout/bProcess3"/>
    <dgm:cxn modelId="{78EEA60F-F2AD-49A6-8F40-0FF0D011FBD5}" type="presOf" srcId="{CB6E90A8-1891-44E8-844D-C6E69E124414}" destId="{FB96A5F4-CC67-4DED-8941-F6FD23958A09}" srcOrd="0" destOrd="0" presId="urn:microsoft.com/office/officeart/2005/8/layout/bProcess3"/>
    <dgm:cxn modelId="{91B3A53F-CD64-449D-A936-4916C3CDA5DA}" srcId="{1AEE2CE2-AFC6-4473-A95F-E5107D208653}" destId="{88007BB3-5904-4BD0-9180-72A3714E0A19}" srcOrd="6" destOrd="0" parTransId="{6042A19B-A477-41E5-86DD-30ED76E5F3E9}" sibTransId="{BA45CB91-458B-4F51-A0FE-03A61808B6BA}"/>
    <dgm:cxn modelId="{87981948-52BD-4907-B05A-9CA7D08C689C}" type="presOf" srcId="{09ED9E74-97AD-4F75-ABD1-C4BA055DE4C0}" destId="{74ACBB80-724D-4942-A4F1-9620F752139A}" srcOrd="0" destOrd="0" presId="urn:microsoft.com/office/officeart/2005/8/layout/bProcess3"/>
    <dgm:cxn modelId="{FD1F79BA-297D-47F5-AFB3-CD08B1F12076}" type="presOf" srcId="{5DD7846B-4E69-4082-A73B-246120CA0A36}" destId="{FCD56238-4131-4F1F-B904-4141D45F4917}" srcOrd="0" destOrd="0" presId="urn:microsoft.com/office/officeart/2005/8/layout/bProcess3"/>
    <dgm:cxn modelId="{7747ADD0-3D39-456D-A16C-975F2E1E19C4}" srcId="{1AEE2CE2-AFC6-4473-A95F-E5107D208653}" destId="{305BFEA2-BEC2-43A6-A0B4-35EBDCB28211}" srcOrd="3" destOrd="0" parTransId="{31FBF629-2D6C-41DC-BFF0-5D0C51A1156B}" sibTransId="{1367C5BD-0E68-4418-9FE0-46DEC5048D93}"/>
    <dgm:cxn modelId="{5FED6EBF-4BF9-4F38-A657-7CC484B212F9}" type="presOf" srcId="{305BFEA2-BEC2-43A6-A0B4-35EBDCB28211}" destId="{5CD74F97-DA70-4B67-8860-9F552242EC46}" srcOrd="0" destOrd="0" presId="urn:microsoft.com/office/officeart/2005/8/layout/bProcess3"/>
    <dgm:cxn modelId="{251302C0-294B-4398-9764-1C7A2736FC56}" srcId="{1AEE2CE2-AFC6-4473-A95F-E5107D208653}" destId="{497F2D87-C839-4B3E-AFEA-558AD8488ACC}" srcOrd="5" destOrd="0" parTransId="{3D9160AB-547A-4215-8005-CA2575E09C4A}" sibTransId="{B6513908-DAED-473D-9FB6-2F3922621775}"/>
    <dgm:cxn modelId="{A2884CC9-B62C-4253-8A03-A67DCFCD29C5}" type="presOf" srcId="{CB6E90A8-1891-44E8-844D-C6E69E124414}" destId="{DC88048F-F145-4FE4-ACAC-9DC21E0B78F2}" srcOrd="1" destOrd="0" presId="urn:microsoft.com/office/officeart/2005/8/layout/bProcess3"/>
    <dgm:cxn modelId="{EEED2EBD-9436-44A1-AF03-31D69B51AC4D}" type="presOf" srcId="{4012F5BE-EC4B-46A4-B69A-8FC1455B675E}" destId="{334E26C8-B14A-43F2-8A89-234EDF92FC9B}" srcOrd="0" destOrd="0" presId="urn:microsoft.com/office/officeart/2005/8/layout/bProcess3"/>
    <dgm:cxn modelId="{4866F13E-3B20-4B6F-98F4-7A3A40024868}" type="presOf" srcId="{B6513908-DAED-473D-9FB6-2F3922621775}" destId="{F693C5AD-04CA-4876-9B86-89CB4D620B84}" srcOrd="1" destOrd="0" presId="urn:microsoft.com/office/officeart/2005/8/layout/bProcess3"/>
    <dgm:cxn modelId="{AE10CC2B-5339-42EF-94F5-FD081E1F7A90}" type="presOf" srcId="{E55A24F0-0E4E-434B-8BE1-D15BC5A0FB01}" destId="{9062F1DD-8862-4EDE-98CD-5ACD7CB9723F}" srcOrd="0" destOrd="0" presId="urn:microsoft.com/office/officeart/2005/8/layout/bProcess3"/>
    <dgm:cxn modelId="{8326711A-BA5D-40A4-BD5D-A6C0C5D61190}" type="presParOf" srcId="{9E0BB187-9846-4984-8771-EC4530C5A998}" destId="{F11D717F-7E07-41D7-8109-F5A59AA52561}" srcOrd="0" destOrd="0" presId="urn:microsoft.com/office/officeart/2005/8/layout/bProcess3"/>
    <dgm:cxn modelId="{41A473E4-8408-474E-A93B-AB926C9B75B2}" type="presParOf" srcId="{9E0BB187-9846-4984-8771-EC4530C5A998}" destId="{FCD56238-4131-4F1F-B904-4141D45F4917}" srcOrd="1" destOrd="0" presId="urn:microsoft.com/office/officeart/2005/8/layout/bProcess3"/>
    <dgm:cxn modelId="{10BFB6FB-2E8F-4EE9-9848-DC8A42A63F16}" type="presParOf" srcId="{FCD56238-4131-4F1F-B904-4141D45F4917}" destId="{81AF7FB3-0404-4291-8BF7-C7AF106E9AB9}" srcOrd="0" destOrd="0" presId="urn:microsoft.com/office/officeart/2005/8/layout/bProcess3"/>
    <dgm:cxn modelId="{FC32D8B8-B9DE-4AF7-B923-6615141417A7}" type="presParOf" srcId="{9E0BB187-9846-4984-8771-EC4530C5A998}" destId="{9062F1DD-8862-4EDE-98CD-5ACD7CB9723F}" srcOrd="2" destOrd="0" presId="urn:microsoft.com/office/officeart/2005/8/layout/bProcess3"/>
    <dgm:cxn modelId="{DA941DED-B61F-4A30-864E-BC220CB08F33}" type="presParOf" srcId="{9E0BB187-9846-4984-8771-EC4530C5A998}" destId="{112F41EC-BDD6-4E82-8D88-3DA3F56BEF4A}" srcOrd="3" destOrd="0" presId="urn:microsoft.com/office/officeart/2005/8/layout/bProcess3"/>
    <dgm:cxn modelId="{8916BEF6-F127-4334-8EFF-E4216D8B4B1D}" type="presParOf" srcId="{112F41EC-BDD6-4E82-8D88-3DA3F56BEF4A}" destId="{1F8895FE-9B3F-40A3-BE54-48D8462740D3}" srcOrd="0" destOrd="0" presId="urn:microsoft.com/office/officeart/2005/8/layout/bProcess3"/>
    <dgm:cxn modelId="{8A58412C-4CC8-4702-B5DD-24874BEFD7E7}" type="presParOf" srcId="{9E0BB187-9846-4984-8771-EC4530C5A998}" destId="{5FDDD2C2-87F2-46C8-9889-C8CA384DDD70}" srcOrd="4" destOrd="0" presId="urn:microsoft.com/office/officeart/2005/8/layout/bProcess3"/>
    <dgm:cxn modelId="{830DEB53-437C-4BB5-86D5-98C8AD8C9D87}" type="presParOf" srcId="{9E0BB187-9846-4984-8771-EC4530C5A998}" destId="{FB96A5F4-CC67-4DED-8941-F6FD23958A09}" srcOrd="5" destOrd="0" presId="urn:microsoft.com/office/officeart/2005/8/layout/bProcess3"/>
    <dgm:cxn modelId="{BD0BEDF1-7C92-497F-A8C9-C7C6F6189BEF}" type="presParOf" srcId="{FB96A5F4-CC67-4DED-8941-F6FD23958A09}" destId="{DC88048F-F145-4FE4-ACAC-9DC21E0B78F2}" srcOrd="0" destOrd="0" presId="urn:microsoft.com/office/officeart/2005/8/layout/bProcess3"/>
    <dgm:cxn modelId="{DE676774-8673-462B-BD08-220FDD70DE2B}" type="presParOf" srcId="{9E0BB187-9846-4984-8771-EC4530C5A998}" destId="{5CD74F97-DA70-4B67-8860-9F552242EC46}" srcOrd="6" destOrd="0" presId="urn:microsoft.com/office/officeart/2005/8/layout/bProcess3"/>
    <dgm:cxn modelId="{D708EBA3-8EB3-4DD1-943E-B9DEB8A731B0}" type="presParOf" srcId="{9E0BB187-9846-4984-8771-EC4530C5A998}" destId="{AC0D4474-77BA-4BE9-B32F-C400B3727D28}" srcOrd="7" destOrd="0" presId="urn:microsoft.com/office/officeart/2005/8/layout/bProcess3"/>
    <dgm:cxn modelId="{EEA72CD1-E683-41B6-B2FC-E257BBDEC0D5}" type="presParOf" srcId="{AC0D4474-77BA-4BE9-B32F-C400B3727D28}" destId="{BC16BA29-D4EF-4509-8098-352108C069EB}" srcOrd="0" destOrd="0" presId="urn:microsoft.com/office/officeart/2005/8/layout/bProcess3"/>
    <dgm:cxn modelId="{E41E7E89-78D8-4CA9-B611-F34FF28B98A2}" type="presParOf" srcId="{9E0BB187-9846-4984-8771-EC4530C5A998}" destId="{78D1A531-2A6C-4414-8442-8AA961A63C78}" srcOrd="8" destOrd="0" presId="urn:microsoft.com/office/officeart/2005/8/layout/bProcess3"/>
    <dgm:cxn modelId="{19A24BFA-AC3C-4216-873B-16FC2067357E}" type="presParOf" srcId="{9E0BB187-9846-4984-8771-EC4530C5A998}" destId="{334E26C8-B14A-43F2-8A89-234EDF92FC9B}" srcOrd="9" destOrd="0" presId="urn:microsoft.com/office/officeart/2005/8/layout/bProcess3"/>
    <dgm:cxn modelId="{10477D00-F8ED-4B23-8B74-50DF87B1CB39}" type="presParOf" srcId="{334E26C8-B14A-43F2-8A89-234EDF92FC9B}" destId="{2280B7AC-B543-4B16-8B42-9F992CB1D14F}" srcOrd="0" destOrd="0" presId="urn:microsoft.com/office/officeart/2005/8/layout/bProcess3"/>
    <dgm:cxn modelId="{CAD63C78-02DE-41E4-845B-BDA3EDDF46AA}" type="presParOf" srcId="{9E0BB187-9846-4984-8771-EC4530C5A998}" destId="{A84D8E05-4E36-4B78-9D14-38A8895CE17F}" srcOrd="10" destOrd="0" presId="urn:microsoft.com/office/officeart/2005/8/layout/bProcess3"/>
    <dgm:cxn modelId="{5030BBE3-6EF7-42FA-87EF-3779DC34A3CD}" type="presParOf" srcId="{9E0BB187-9846-4984-8771-EC4530C5A998}" destId="{DADB9F77-532E-49B9-A562-BC7F6C256A82}" srcOrd="11" destOrd="0" presId="urn:microsoft.com/office/officeart/2005/8/layout/bProcess3"/>
    <dgm:cxn modelId="{B2733A6C-F436-4F00-8416-40CA78DC4100}" type="presParOf" srcId="{DADB9F77-532E-49B9-A562-BC7F6C256A82}" destId="{F693C5AD-04CA-4876-9B86-89CB4D620B84}" srcOrd="0" destOrd="0" presId="urn:microsoft.com/office/officeart/2005/8/layout/bProcess3"/>
    <dgm:cxn modelId="{1995B5A3-2EEB-40CE-9638-08AE5E3987A6}" type="presParOf" srcId="{9E0BB187-9846-4984-8771-EC4530C5A998}" destId="{9608786A-4C66-4885-83E8-E2F1E9349C28}" srcOrd="12" destOrd="0" presId="urn:microsoft.com/office/officeart/2005/8/layout/bProcess3"/>
    <dgm:cxn modelId="{5AA693A6-26CD-41D6-8E73-7840093420BD}" type="presParOf" srcId="{9E0BB187-9846-4984-8771-EC4530C5A998}" destId="{BB7AB0D7-B068-49A8-A01D-4FFB6D2A0EE8}" srcOrd="13" destOrd="0" presId="urn:microsoft.com/office/officeart/2005/8/layout/bProcess3"/>
    <dgm:cxn modelId="{DCCC552E-B7A8-4C43-A6C1-0F58B4FD10D4}" type="presParOf" srcId="{BB7AB0D7-B068-49A8-A01D-4FFB6D2A0EE8}" destId="{9E831ED3-A75C-4CEA-89C1-F8EE33464FBD}" srcOrd="0" destOrd="0" presId="urn:microsoft.com/office/officeart/2005/8/layout/bProcess3"/>
    <dgm:cxn modelId="{5C9A99B2-069D-4C0A-9385-89DD62D09E53}" type="presParOf" srcId="{9E0BB187-9846-4984-8771-EC4530C5A998}" destId="{74ACBB80-724D-4942-A4F1-9620F752139A}"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92AB49-9FE6-4063-8276-C07EECC08180}"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s-ES"/>
        </a:p>
      </dgm:t>
    </dgm:pt>
    <dgm:pt modelId="{6D23ADFC-2A12-4B04-B1D9-2A59BF22FE46}">
      <dgm:prSet phldrT="[Texto]"/>
      <dgm:spPr/>
      <dgm:t>
        <a:bodyPr/>
        <a:lstStyle/>
        <a:p>
          <a:r>
            <a:rPr lang="es-ES" dirty="0" smtClean="0">
              <a:latin typeface="Times New Roman" pitchFamily="18" charset="0"/>
              <a:cs typeface="Times New Roman" pitchFamily="18" charset="0"/>
            </a:rPr>
            <a:t>Sistema de gestión de riesgos / Generen reportes.</a:t>
          </a:r>
          <a:endParaRPr lang="es-ES" dirty="0">
            <a:latin typeface="Times New Roman" pitchFamily="18" charset="0"/>
            <a:cs typeface="Times New Roman" pitchFamily="18" charset="0"/>
          </a:endParaRPr>
        </a:p>
      </dgm:t>
    </dgm:pt>
    <dgm:pt modelId="{595C44E1-B653-4EBF-95F5-03E327732A9E}" type="parTrans" cxnId="{2A948582-FE96-44C0-838A-20FE7BED512C}">
      <dgm:prSet/>
      <dgm:spPr/>
      <dgm:t>
        <a:bodyPr/>
        <a:lstStyle/>
        <a:p>
          <a:endParaRPr lang="es-ES">
            <a:latin typeface="Times New Roman" pitchFamily="18" charset="0"/>
            <a:cs typeface="Times New Roman" pitchFamily="18" charset="0"/>
          </a:endParaRPr>
        </a:p>
      </dgm:t>
    </dgm:pt>
    <dgm:pt modelId="{CCDB49F2-B355-4217-B8D9-35C7022BCB1F}" type="sibTrans" cxnId="{2A948582-FE96-44C0-838A-20FE7BED512C}">
      <dgm:prSet/>
      <dgm:spPr/>
      <dgm:t>
        <a:bodyPr/>
        <a:lstStyle/>
        <a:p>
          <a:endParaRPr lang="es-ES">
            <a:latin typeface="Times New Roman" pitchFamily="18" charset="0"/>
            <a:cs typeface="Times New Roman" pitchFamily="18" charset="0"/>
          </a:endParaRPr>
        </a:p>
      </dgm:t>
    </dgm:pt>
    <dgm:pt modelId="{F8ED3F9C-AA9F-454A-B3E1-D7642F02AB3F}">
      <dgm:prSet phldrT="[Texto]"/>
      <dgm:spPr/>
      <dgm:t>
        <a:bodyPr/>
        <a:lstStyle/>
        <a:p>
          <a:r>
            <a:rPr lang="es-ES" dirty="0" smtClean="0">
              <a:latin typeface="Times New Roman" pitchFamily="18" charset="0"/>
              <a:cs typeface="Times New Roman" pitchFamily="18" charset="0"/>
            </a:rPr>
            <a:t>Reuniones de trabajo internas y externas.</a:t>
          </a:r>
          <a:endParaRPr lang="es-ES" dirty="0">
            <a:latin typeface="Times New Roman" pitchFamily="18" charset="0"/>
            <a:cs typeface="Times New Roman" pitchFamily="18" charset="0"/>
          </a:endParaRPr>
        </a:p>
      </dgm:t>
    </dgm:pt>
    <dgm:pt modelId="{BD497ACD-E9E9-4E99-9CF9-282B90F22848}" type="parTrans" cxnId="{D7F73D86-90C6-4990-AC56-5B34C85FC789}">
      <dgm:prSet/>
      <dgm:spPr/>
      <dgm:t>
        <a:bodyPr/>
        <a:lstStyle/>
        <a:p>
          <a:endParaRPr lang="es-ES">
            <a:latin typeface="Times New Roman" pitchFamily="18" charset="0"/>
            <a:cs typeface="Times New Roman" pitchFamily="18" charset="0"/>
          </a:endParaRPr>
        </a:p>
      </dgm:t>
    </dgm:pt>
    <dgm:pt modelId="{7E32F73D-8A22-4D8E-AB92-09A18D69251B}" type="sibTrans" cxnId="{D7F73D86-90C6-4990-AC56-5B34C85FC789}">
      <dgm:prSet/>
      <dgm:spPr/>
      <dgm:t>
        <a:bodyPr/>
        <a:lstStyle/>
        <a:p>
          <a:endParaRPr lang="es-ES">
            <a:latin typeface="Times New Roman" pitchFamily="18" charset="0"/>
            <a:cs typeface="Times New Roman" pitchFamily="18" charset="0"/>
          </a:endParaRPr>
        </a:p>
      </dgm:t>
    </dgm:pt>
    <dgm:pt modelId="{8D9F976A-4DF7-42B9-8A1D-84B6F438C1BF}">
      <dgm:prSet phldrT="[Texto]"/>
      <dgm:spPr/>
      <dgm:t>
        <a:bodyPr/>
        <a:lstStyle/>
        <a:p>
          <a:r>
            <a:rPr lang="es-ES" dirty="0" smtClean="0">
              <a:latin typeface="Times New Roman" pitchFamily="18" charset="0"/>
              <a:cs typeface="Times New Roman" pitchFamily="18" charset="0"/>
            </a:rPr>
            <a:t>Socializar cambios desde el nivel jerárquico.</a:t>
          </a:r>
          <a:endParaRPr lang="es-ES" dirty="0">
            <a:latin typeface="Times New Roman" pitchFamily="18" charset="0"/>
            <a:cs typeface="Times New Roman" pitchFamily="18" charset="0"/>
          </a:endParaRPr>
        </a:p>
      </dgm:t>
    </dgm:pt>
    <dgm:pt modelId="{11D46AA8-8D50-485D-8FC3-8754F3AA3F78}" type="parTrans" cxnId="{63351A0A-4E0C-4D7B-8618-B41039E9E0E5}">
      <dgm:prSet/>
      <dgm:spPr/>
      <dgm:t>
        <a:bodyPr/>
        <a:lstStyle/>
        <a:p>
          <a:endParaRPr lang="es-ES">
            <a:latin typeface="Times New Roman" pitchFamily="18" charset="0"/>
            <a:cs typeface="Times New Roman" pitchFamily="18" charset="0"/>
          </a:endParaRPr>
        </a:p>
      </dgm:t>
    </dgm:pt>
    <dgm:pt modelId="{49826D11-0A75-4246-8241-E1F064DE9C52}" type="sibTrans" cxnId="{63351A0A-4E0C-4D7B-8618-B41039E9E0E5}">
      <dgm:prSet/>
      <dgm:spPr/>
      <dgm:t>
        <a:bodyPr/>
        <a:lstStyle/>
        <a:p>
          <a:endParaRPr lang="es-ES">
            <a:latin typeface="Times New Roman" pitchFamily="18" charset="0"/>
            <a:cs typeface="Times New Roman" pitchFamily="18" charset="0"/>
          </a:endParaRPr>
        </a:p>
      </dgm:t>
    </dgm:pt>
    <dgm:pt modelId="{F54BE21D-67DF-4916-BA48-6033E1555989}">
      <dgm:prSet/>
      <dgm:spPr/>
      <dgm:t>
        <a:bodyPr/>
        <a:lstStyle/>
        <a:p>
          <a:r>
            <a:rPr lang="es-ES" dirty="0" smtClean="0">
              <a:latin typeface="Times New Roman" pitchFamily="18" charset="0"/>
              <a:cs typeface="Times New Roman" pitchFamily="18" charset="0"/>
            </a:rPr>
            <a:t>Correos electrónicos / carpeta compartida.</a:t>
          </a:r>
          <a:endParaRPr lang="es-ES" dirty="0">
            <a:latin typeface="Times New Roman" pitchFamily="18" charset="0"/>
            <a:cs typeface="Times New Roman" pitchFamily="18" charset="0"/>
          </a:endParaRPr>
        </a:p>
      </dgm:t>
    </dgm:pt>
    <dgm:pt modelId="{FC59F881-54BE-4789-91E0-196B3C9474CF}" type="parTrans" cxnId="{94533B10-1D87-428B-99F0-82EB346B2AFC}">
      <dgm:prSet/>
      <dgm:spPr/>
      <dgm:t>
        <a:bodyPr/>
        <a:lstStyle/>
        <a:p>
          <a:endParaRPr lang="es-ES">
            <a:latin typeface="Times New Roman" pitchFamily="18" charset="0"/>
            <a:cs typeface="Times New Roman" pitchFamily="18" charset="0"/>
          </a:endParaRPr>
        </a:p>
      </dgm:t>
    </dgm:pt>
    <dgm:pt modelId="{8C5A6E3A-F0F9-4E51-AC7A-7ADA499E1C6E}" type="sibTrans" cxnId="{94533B10-1D87-428B-99F0-82EB346B2AFC}">
      <dgm:prSet/>
      <dgm:spPr/>
      <dgm:t>
        <a:bodyPr/>
        <a:lstStyle/>
        <a:p>
          <a:endParaRPr lang="es-ES">
            <a:latin typeface="Times New Roman" pitchFamily="18" charset="0"/>
            <a:cs typeface="Times New Roman" pitchFamily="18" charset="0"/>
          </a:endParaRPr>
        </a:p>
      </dgm:t>
    </dgm:pt>
    <dgm:pt modelId="{11826C17-592D-42DE-85D4-0164143670E2}" type="pres">
      <dgm:prSet presAssocID="{0D92AB49-9FE6-4063-8276-C07EECC08180}" presName="Name0" presStyleCnt="0">
        <dgm:presLayoutVars>
          <dgm:dir/>
          <dgm:resizeHandles val="exact"/>
        </dgm:presLayoutVars>
      </dgm:prSet>
      <dgm:spPr/>
      <dgm:t>
        <a:bodyPr/>
        <a:lstStyle/>
        <a:p>
          <a:endParaRPr lang="es-ES"/>
        </a:p>
      </dgm:t>
    </dgm:pt>
    <dgm:pt modelId="{6BDE1140-188E-4D1A-BF67-435900583742}" type="pres">
      <dgm:prSet presAssocID="{F54BE21D-67DF-4916-BA48-6033E1555989}" presName="composite" presStyleCnt="0"/>
      <dgm:spPr/>
    </dgm:pt>
    <dgm:pt modelId="{CB191010-785D-44EC-944C-0632F0C8A6F3}" type="pres">
      <dgm:prSet presAssocID="{F54BE21D-67DF-4916-BA48-6033E1555989}" presName="rect1" presStyleLbl="trAlignAcc1" presStyleIdx="0" presStyleCnt="4">
        <dgm:presLayoutVars>
          <dgm:bulletEnabled val="1"/>
        </dgm:presLayoutVars>
      </dgm:prSet>
      <dgm:spPr/>
      <dgm:t>
        <a:bodyPr/>
        <a:lstStyle/>
        <a:p>
          <a:endParaRPr lang="es-ES"/>
        </a:p>
      </dgm:t>
    </dgm:pt>
    <dgm:pt modelId="{7798AA7F-36C9-467D-82B3-9207BEA06175}" type="pres">
      <dgm:prSet presAssocID="{F54BE21D-67DF-4916-BA48-6033E1555989}" presName="rect2" presStyleLbl="fgImgPlace1" presStyleIdx="0" presStyleCnt="4" custScaleX="125331" custScaleY="74708"/>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244C3877-21E5-4EC1-AD95-5B371801EA94}" type="pres">
      <dgm:prSet presAssocID="{8C5A6E3A-F0F9-4E51-AC7A-7ADA499E1C6E}" presName="sibTrans" presStyleCnt="0"/>
      <dgm:spPr/>
    </dgm:pt>
    <dgm:pt modelId="{33545D8D-3BF8-4772-9461-F3BC5FE39DCF}" type="pres">
      <dgm:prSet presAssocID="{6D23ADFC-2A12-4B04-B1D9-2A59BF22FE46}" presName="composite" presStyleCnt="0"/>
      <dgm:spPr/>
    </dgm:pt>
    <dgm:pt modelId="{76890BC6-C40A-4129-9211-B534C05DE73F}" type="pres">
      <dgm:prSet presAssocID="{6D23ADFC-2A12-4B04-B1D9-2A59BF22FE46}" presName="rect1" presStyleLbl="trAlignAcc1" presStyleIdx="1" presStyleCnt="4">
        <dgm:presLayoutVars>
          <dgm:bulletEnabled val="1"/>
        </dgm:presLayoutVars>
      </dgm:prSet>
      <dgm:spPr/>
      <dgm:t>
        <a:bodyPr/>
        <a:lstStyle/>
        <a:p>
          <a:endParaRPr lang="es-ES"/>
        </a:p>
      </dgm:t>
    </dgm:pt>
    <dgm:pt modelId="{47134BCC-89BF-4AA8-BD10-66846EFB2E7A}" type="pres">
      <dgm:prSet presAssocID="{6D23ADFC-2A12-4B04-B1D9-2A59BF22FE46}" presName="rect2" presStyleLbl="fgImgPlace1" presStyleIdx="1" presStyleCnt="4" custScaleX="121824" custScaleY="92143"/>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pt>
    <dgm:pt modelId="{D06A67B5-9719-481E-ABA6-000523E6AFD3}" type="pres">
      <dgm:prSet presAssocID="{CCDB49F2-B355-4217-B8D9-35C7022BCB1F}" presName="sibTrans" presStyleCnt="0"/>
      <dgm:spPr/>
    </dgm:pt>
    <dgm:pt modelId="{01C35779-9EB2-4E54-98B6-DDD9DE935E9D}" type="pres">
      <dgm:prSet presAssocID="{F8ED3F9C-AA9F-454A-B3E1-D7642F02AB3F}" presName="composite" presStyleCnt="0"/>
      <dgm:spPr/>
    </dgm:pt>
    <dgm:pt modelId="{1FD3BD38-7855-4F67-8D3E-8E6824443165}" type="pres">
      <dgm:prSet presAssocID="{F8ED3F9C-AA9F-454A-B3E1-D7642F02AB3F}" presName="rect1" presStyleLbl="trAlignAcc1" presStyleIdx="2" presStyleCnt="4">
        <dgm:presLayoutVars>
          <dgm:bulletEnabled val="1"/>
        </dgm:presLayoutVars>
      </dgm:prSet>
      <dgm:spPr/>
      <dgm:t>
        <a:bodyPr/>
        <a:lstStyle/>
        <a:p>
          <a:endParaRPr lang="es-ES"/>
        </a:p>
      </dgm:t>
    </dgm:pt>
    <dgm:pt modelId="{57AD9084-021B-41DF-99FA-7E52D8EDAE25}" type="pres">
      <dgm:prSet presAssocID="{F8ED3F9C-AA9F-454A-B3E1-D7642F02AB3F}" presName="rect2" presStyleLbl="fgImgPlace1" presStyleIdx="2" presStyleCnt="4" custScaleX="114003" custScaleY="8413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dgm:spPr>
    </dgm:pt>
    <dgm:pt modelId="{8DBEEF6F-4F92-4823-B031-7998EE506BD5}" type="pres">
      <dgm:prSet presAssocID="{7E32F73D-8A22-4D8E-AB92-09A18D69251B}" presName="sibTrans" presStyleCnt="0"/>
      <dgm:spPr/>
    </dgm:pt>
    <dgm:pt modelId="{E2378C75-D11E-4E9B-B19E-6B8C9D44565E}" type="pres">
      <dgm:prSet presAssocID="{8D9F976A-4DF7-42B9-8A1D-84B6F438C1BF}" presName="composite" presStyleCnt="0"/>
      <dgm:spPr/>
    </dgm:pt>
    <dgm:pt modelId="{FA9B64B0-8F25-4FE9-B672-D7179A9C3468}" type="pres">
      <dgm:prSet presAssocID="{8D9F976A-4DF7-42B9-8A1D-84B6F438C1BF}" presName="rect1" presStyleLbl="trAlignAcc1" presStyleIdx="3" presStyleCnt="4">
        <dgm:presLayoutVars>
          <dgm:bulletEnabled val="1"/>
        </dgm:presLayoutVars>
      </dgm:prSet>
      <dgm:spPr/>
      <dgm:t>
        <a:bodyPr/>
        <a:lstStyle/>
        <a:p>
          <a:endParaRPr lang="es-ES"/>
        </a:p>
      </dgm:t>
    </dgm:pt>
    <dgm:pt modelId="{45DC5BC0-717F-497D-99F3-587B64C6B9FE}" type="pres">
      <dgm:prSet presAssocID="{8D9F976A-4DF7-42B9-8A1D-84B6F438C1BF}" presName="rect2" presStyleLbl="fgImgPlace1" presStyleIdx="3" presStyleCnt="4" custScaleX="116920" custScaleY="84135"/>
      <dgm:spPr>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dgm:spPr>
    </dgm:pt>
  </dgm:ptLst>
  <dgm:cxnLst>
    <dgm:cxn modelId="{214A6A61-5B6D-4DA1-B9F8-70DB813AC365}" type="presOf" srcId="{6D23ADFC-2A12-4B04-B1D9-2A59BF22FE46}" destId="{76890BC6-C40A-4129-9211-B534C05DE73F}" srcOrd="0" destOrd="0" presId="urn:microsoft.com/office/officeart/2008/layout/PictureStrips"/>
    <dgm:cxn modelId="{5829FB39-530C-4D7E-A689-7C548AF16B0A}" type="presOf" srcId="{F8ED3F9C-AA9F-454A-B3E1-D7642F02AB3F}" destId="{1FD3BD38-7855-4F67-8D3E-8E6824443165}" srcOrd="0" destOrd="0" presId="urn:microsoft.com/office/officeart/2008/layout/PictureStrips"/>
    <dgm:cxn modelId="{B0C9CBF5-3515-4FCD-8048-27447C12F241}" type="presOf" srcId="{F54BE21D-67DF-4916-BA48-6033E1555989}" destId="{CB191010-785D-44EC-944C-0632F0C8A6F3}" srcOrd="0" destOrd="0" presId="urn:microsoft.com/office/officeart/2008/layout/PictureStrips"/>
    <dgm:cxn modelId="{D7F73D86-90C6-4990-AC56-5B34C85FC789}" srcId="{0D92AB49-9FE6-4063-8276-C07EECC08180}" destId="{F8ED3F9C-AA9F-454A-B3E1-D7642F02AB3F}" srcOrd="2" destOrd="0" parTransId="{BD497ACD-E9E9-4E99-9CF9-282B90F22848}" sibTransId="{7E32F73D-8A22-4D8E-AB92-09A18D69251B}"/>
    <dgm:cxn modelId="{63351A0A-4E0C-4D7B-8618-B41039E9E0E5}" srcId="{0D92AB49-9FE6-4063-8276-C07EECC08180}" destId="{8D9F976A-4DF7-42B9-8A1D-84B6F438C1BF}" srcOrd="3" destOrd="0" parTransId="{11D46AA8-8D50-485D-8FC3-8754F3AA3F78}" sibTransId="{49826D11-0A75-4246-8241-E1F064DE9C52}"/>
    <dgm:cxn modelId="{2A948582-FE96-44C0-838A-20FE7BED512C}" srcId="{0D92AB49-9FE6-4063-8276-C07EECC08180}" destId="{6D23ADFC-2A12-4B04-B1D9-2A59BF22FE46}" srcOrd="1" destOrd="0" parTransId="{595C44E1-B653-4EBF-95F5-03E327732A9E}" sibTransId="{CCDB49F2-B355-4217-B8D9-35C7022BCB1F}"/>
    <dgm:cxn modelId="{05F24AF3-9604-489E-AEC3-E53E8E6E1D49}" type="presOf" srcId="{0D92AB49-9FE6-4063-8276-C07EECC08180}" destId="{11826C17-592D-42DE-85D4-0164143670E2}" srcOrd="0" destOrd="0" presId="urn:microsoft.com/office/officeart/2008/layout/PictureStrips"/>
    <dgm:cxn modelId="{F88563DE-F10D-45A4-A6B9-77D1FDFA6357}" type="presOf" srcId="{8D9F976A-4DF7-42B9-8A1D-84B6F438C1BF}" destId="{FA9B64B0-8F25-4FE9-B672-D7179A9C3468}" srcOrd="0" destOrd="0" presId="urn:microsoft.com/office/officeart/2008/layout/PictureStrips"/>
    <dgm:cxn modelId="{94533B10-1D87-428B-99F0-82EB346B2AFC}" srcId="{0D92AB49-9FE6-4063-8276-C07EECC08180}" destId="{F54BE21D-67DF-4916-BA48-6033E1555989}" srcOrd="0" destOrd="0" parTransId="{FC59F881-54BE-4789-91E0-196B3C9474CF}" sibTransId="{8C5A6E3A-F0F9-4E51-AC7A-7ADA499E1C6E}"/>
    <dgm:cxn modelId="{6CF9068F-C5E3-450D-916B-828A1216F460}" type="presParOf" srcId="{11826C17-592D-42DE-85D4-0164143670E2}" destId="{6BDE1140-188E-4D1A-BF67-435900583742}" srcOrd="0" destOrd="0" presId="urn:microsoft.com/office/officeart/2008/layout/PictureStrips"/>
    <dgm:cxn modelId="{4BF0A654-DEE8-4121-9BC8-126DA9CE7BD6}" type="presParOf" srcId="{6BDE1140-188E-4D1A-BF67-435900583742}" destId="{CB191010-785D-44EC-944C-0632F0C8A6F3}" srcOrd="0" destOrd="0" presId="urn:microsoft.com/office/officeart/2008/layout/PictureStrips"/>
    <dgm:cxn modelId="{221B9F9D-249B-4FE9-BBA6-8C5E68A6CC7C}" type="presParOf" srcId="{6BDE1140-188E-4D1A-BF67-435900583742}" destId="{7798AA7F-36C9-467D-82B3-9207BEA06175}" srcOrd="1" destOrd="0" presId="urn:microsoft.com/office/officeart/2008/layout/PictureStrips"/>
    <dgm:cxn modelId="{E5DC9460-3190-44B8-A928-DD54E2CA729D}" type="presParOf" srcId="{11826C17-592D-42DE-85D4-0164143670E2}" destId="{244C3877-21E5-4EC1-AD95-5B371801EA94}" srcOrd="1" destOrd="0" presId="urn:microsoft.com/office/officeart/2008/layout/PictureStrips"/>
    <dgm:cxn modelId="{50BE73B2-4379-44D2-BE90-0D7187D13D3C}" type="presParOf" srcId="{11826C17-592D-42DE-85D4-0164143670E2}" destId="{33545D8D-3BF8-4772-9461-F3BC5FE39DCF}" srcOrd="2" destOrd="0" presId="urn:microsoft.com/office/officeart/2008/layout/PictureStrips"/>
    <dgm:cxn modelId="{64580151-8037-4FBB-A00B-B37091D4CB99}" type="presParOf" srcId="{33545D8D-3BF8-4772-9461-F3BC5FE39DCF}" destId="{76890BC6-C40A-4129-9211-B534C05DE73F}" srcOrd="0" destOrd="0" presId="urn:microsoft.com/office/officeart/2008/layout/PictureStrips"/>
    <dgm:cxn modelId="{6F72A381-61C4-400E-BAF2-04266061D2B8}" type="presParOf" srcId="{33545D8D-3BF8-4772-9461-F3BC5FE39DCF}" destId="{47134BCC-89BF-4AA8-BD10-66846EFB2E7A}" srcOrd="1" destOrd="0" presId="urn:microsoft.com/office/officeart/2008/layout/PictureStrips"/>
    <dgm:cxn modelId="{4B11FF8E-36F0-4881-B3ED-A56C304334C3}" type="presParOf" srcId="{11826C17-592D-42DE-85D4-0164143670E2}" destId="{D06A67B5-9719-481E-ABA6-000523E6AFD3}" srcOrd="3" destOrd="0" presId="urn:microsoft.com/office/officeart/2008/layout/PictureStrips"/>
    <dgm:cxn modelId="{8970C38E-F3D7-4BC4-91BD-7B74523D8FA1}" type="presParOf" srcId="{11826C17-592D-42DE-85D4-0164143670E2}" destId="{01C35779-9EB2-4E54-98B6-DDD9DE935E9D}" srcOrd="4" destOrd="0" presId="urn:microsoft.com/office/officeart/2008/layout/PictureStrips"/>
    <dgm:cxn modelId="{71251D86-D100-4EA7-90A5-D2F5E7F91E94}" type="presParOf" srcId="{01C35779-9EB2-4E54-98B6-DDD9DE935E9D}" destId="{1FD3BD38-7855-4F67-8D3E-8E6824443165}" srcOrd="0" destOrd="0" presId="urn:microsoft.com/office/officeart/2008/layout/PictureStrips"/>
    <dgm:cxn modelId="{96033562-8F1E-4267-AD0E-02B63BBECA25}" type="presParOf" srcId="{01C35779-9EB2-4E54-98B6-DDD9DE935E9D}" destId="{57AD9084-021B-41DF-99FA-7E52D8EDAE25}" srcOrd="1" destOrd="0" presId="urn:microsoft.com/office/officeart/2008/layout/PictureStrips"/>
    <dgm:cxn modelId="{E319DCBD-4848-4839-A8BB-48FDE2E66E2D}" type="presParOf" srcId="{11826C17-592D-42DE-85D4-0164143670E2}" destId="{8DBEEF6F-4F92-4823-B031-7998EE506BD5}" srcOrd="5" destOrd="0" presId="urn:microsoft.com/office/officeart/2008/layout/PictureStrips"/>
    <dgm:cxn modelId="{1756B475-A6CE-4633-AED1-AD54F59781A1}" type="presParOf" srcId="{11826C17-592D-42DE-85D4-0164143670E2}" destId="{E2378C75-D11E-4E9B-B19E-6B8C9D44565E}" srcOrd="6" destOrd="0" presId="urn:microsoft.com/office/officeart/2008/layout/PictureStrips"/>
    <dgm:cxn modelId="{2C0C1AD3-511A-445F-ABF6-4D5BE7647ECB}" type="presParOf" srcId="{E2378C75-D11E-4E9B-B19E-6B8C9D44565E}" destId="{FA9B64B0-8F25-4FE9-B672-D7179A9C3468}" srcOrd="0" destOrd="0" presId="urn:microsoft.com/office/officeart/2008/layout/PictureStrips"/>
    <dgm:cxn modelId="{11A74714-0D9D-40B9-900F-85EF0D070997}" type="presParOf" srcId="{E2378C75-D11E-4E9B-B19E-6B8C9D44565E}" destId="{45DC5BC0-717F-497D-99F3-587B64C6B9F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C52BC7-E71C-4748-9274-AAFF42A56381}" type="doc">
      <dgm:prSet loTypeId="urn:microsoft.com/office/officeart/2005/8/layout/default" loCatId="list" qsTypeId="urn:microsoft.com/office/officeart/2005/8/quickstyle/simple3" qsCatId="simple" csTypeId="urn:microsoft.com/office/officeart/2005/8/colors/accent1_5" csCatId="accent1" phldr="1"/>
      <dgm:spPr/>
      <dgm:t>
        <a:bodyPr/>
        <a:lstStyle/>
        <a:p>
          <a:endParaRPr lang="es-ES"/>
        </a:p>
      </dgm:t>
    </dgm:pt>
    <dgm:pt modelId="{D53A4F80-C4BB-4D63-862F-96C91A469F00}">
      <dgm:prSet phldrT="[Texto]" custT="1"/>
      <dgm:spPr>
        <a:solidFill>
          <a:schemeClr val="accent2">
            <a:alpha val="90000"/>
          </a:schemeClr>
        </a:solidFill>
      </dgm:spPr>
      <dgm:t>
        <a:bodyPr/>
        <a:lstStyle/>
        <a:p>
          <a:r>
            <a:rPr lang="es-ES_tradnl" sz="1100" dirty="0" smtClean="0">
              <a:latin typeface="Times New Roman" pitchFamily="18" charset="0"/>
              <a:cs typeface="Times New Roman" pitchFamily="18" charset="0"/>
            </a:rPr>
            <a:t>La falta de un manual de procesos que permita identificar los puntos críticos e  implementar los controles de manera más formal, crea ineficiencias al depender en gran medida de la experticia y criterio del Analista que participa en la revisión y seguimiento del proyecto</a:t>
          </a:r>
          <a:endParaRPr lang="es-ES" sz="1100" dirty="0">
            <a:latin typeface="Times New Roman" pitchFamily="18" charset="0"/>
            <a:cs typeface="Times New Roman" pitchFamily="18" charset="0"/>
          </a:endParaRPr>
        </a:p>
      </dgm:t>
    </dgm:pt>
    <dgm:pt modelId="{B6A11269-61E2-40C4-9576-691C1AC50F1A}" type="parTrans" cxnId="{A8B69EC8-4014-460D-86C1-F757D77C073B}">
      <dgm:prSet/>
      <dgm:spPr/>
      <dgm:t>
        <a:bodyPr/>
        <a:lstStyle/>
        <a:p>
          <a:endParaRPr lang="es-ES" sz="1100">
            <a:latin typeface="Times New Roman" pitchFamily="18" charset="0"/>
            <a:cs typeface="Times New Roman" pitchFamily="18" charset="0"/>
          </a:endParaRPr>
        </a:p>
      </dgm:t>
    </dgm:pt>
    <dgm:pt modelId="{D0796CD0-2BA2-4F1C-A40D-6D82FBF2B00B}" type="sibTrans" cxnId="{A8B69EC8-4014-460D-86C1-F757D77C073B}">
      <dgm:prSet/>
      <dgm:spPr/>
      <dgm:t>
        <a:bodyPr/>
        <a:lstStyle/>
        <a:p>
          <a:endParaRPr lang="es-ES" sz="1100">
            <a:latin typeface="Times New Roman" pitchFamily="18" charset="0"/>
            <a:cs typeface="Times New Roman" pitchFamily="18" charset="0"/>
          </a:endParaRPr>
        </a:p>
      </dgm:t>
    </dgm:pt>
    <dgm:pt modelId="{CAD3F9B9-4276-4865-BB49-A3801A838E6E}">
      <dgm:prSet phldrT="[Texto]" custT="1"/>
      <dgm:spPr>
        <a:solidFill>
          <a:schemeClr val="accent5">
            <a:alpha val="83333"/>
          </a:schemeClr>
        </a:solidFill>
      </dgm:spPr>
      <dgm:t>
        <a:bodyPr/>
        <a:lstStyle/>
        <a:p>
          <a:r>
            <a:rPr lang="es-ES" sz="1100" dirty="0" smtClean="0">
              <a:latin typeface="Times New Roman" pitchFamily="18" charset="0"/>
              <a:cs typeface="Times New Roman" pitchFamily="18" charset="0"/>
            </a:rPr>
            <a:t>Del análisis efectuado se determinó que la falta de personal en general, la presentación, recepción y revisión de tramites mal estructurados, generan los eventos de riesgo de mayor probabilidad e impacto entre los subprocesos analizados.</a:t>
          </a:r>
          <a:endParaRPr lang="es-ES" sz="1100" dirty="0">
            <a:latin typeface="Times New Roman" pitchFamily="18" charset="0"/>
            <a:cs typeface="Times New Roman" pitchFamily="18" charset="0"/>
          </a:endParaRPr>
        </a:p>
      </dgm:t>
    </dgm:pt>
    <dgm:pt modelId="{FCCC16F8-86ED-44DF-B826-D2B9A7F76E90}" type="parTrans" cxnId="{C9F8EB6A-7167-43C7-9C93-D9AF81D8B1BC}">
      <dgm:prSet/>
      <dgm:spPr/>
      <dgm:t>
        <a:bodyPr/>
        <a:lstStyle/>
        <a:p>
          <a:endParaRPr lang="es-ES" sz="1100">
            <a:latin typeface="Times New Roman" pitchFamily="18" charset="0"/>
            <a:cs typeface="Times New Roman" pitchFamily="18" charset="0"/>
          </a:endParaRPr>
        </a:p>
      </dgm:t>
    </dgm:pt>
    <dgm:pt modelId="{4A315726-4EB3-456D-AEDF-EABF20C8733C}" type="sibTrans" cxnId="{C9F8EB6A-7167-43C7-9C93-D9AF81D8B1BC}">
      <dgm:prSet/>
      <dgm:spPr/>
      <dgm:t>
        <a:bodyPr/>
        <a:lstStyle/>
        <a:p>
          <a:endParaRPr lang="es-ES" sz="1100">
            <a:latin typeface="Times New Roman" pitchFamily="18" charset="0"/>
            <a:cs typeface="Times New Roman" pitchFamily="18" charset="0"/>
          </a:endParaRPr>
        </a:p>
      </dgm:t>
    </dgm:pt>
    <dgm:pt modelId="{2827F993-ADAD-449F-9FDF-FD31D8A2EDB0}">
      <dgm:prSet phldrT="[Texto]" custT="1"/>
      <dgm:spPr>
        <a:solidFill>
          <a:schemeClr val="accent2">
            <a:lumMod val="75000"/>
            <a:alpha val="70000"/>
          </a:schemeClr>
        </a:solidFill>
      </dgm:spPr>
      <dgm:t>
        <a:bodyPr/>
        <a:lstStyle/>
        <a:p>
          <a:r>
            <a:rPr lang="es-ES" sz="1100" dirty="0" smtClean="0">
              <a:latin typeface="Times New Roman" pitchFamily="18" charset="0"/>
              <a:cs typeface="Times New Roman" pitchFamily="18" charset="0"/>
            </a:rPr>
            <a:t>De acuerdo al estudio realizado, las causas principales de los eventos de riesgo operativo son la existencia de carga laboral excesiva, el no contar con procesos documentados, la planificación deficiente que se realiza del presupuesto y la falta de capacitación a los ejecutores.</a:t>
          </a:r>
          <a:endParaRPr lang="es-ES" sz="1100" dirty="0">
            <a:latin typeface="Times New Roman" pitchFamily="18" charset="0"/>
            <a:cs typeface="Times New Roman" pitchFamily="18" charset="0"/>
          </a:endParaRPr>
        </a:p>
      </dgm:t>
    </dgm:pt>
    <dgm:pt modelId="{DBB76EEC-1B93-4833-857E-3658183F886C}" type="parTrans" cxnId="{538715D7-6488-4D13-AA31-ABBCE7A1D52B}">
      <dgm:prSet/>
      <dgm:spPr/>
      <dgm:t>
        <a:bodyPr/>
        <a:lstStyle/>
        <a:p>
          <a:endParaRPr lang="es-ES" sz="1100">
            <a:latin typeface="Times New Roman" pitchFamily="18" charset="0"/>
            <a:cs typeface="Times New Roman" pitchFamily="18" charset="0"/>
          </a:endParaRPr>
        </a:p>
      </dgm:t>
    </dgm:pt>
    <dgm:pt modelId="{1053C477-6215-4934-80CB-EDBA4DFD3CEC}" type="sibTrans" cxnId="{538715D7-6488-4D13-AA31-ABBCE7A1D52B}">
      <dgm:prSet/>
      <dgm:spPr/>
      <dgm:t>
        <a:bodyPr/>
        <a:lstStyle/>
        <a:p>
          <a:endParaRPr lang="es-ES" sz="1100">
            <a:latin typeface="Times New Roman" pitchFamily="18" charset="0"/>
            <a:cs typeface="Times New Roman" pitchFamily="18" charset="0"/>
          </a:endParaRPr>
        </a:p>
      </dgm:t>
    </dgm:pt>
    <dgm:pt modelId="{9594EF84-F0B9-466A-AA82-105BB674B551}">
      <dgm:prSet custT="1"/>
      <dgm:spPr>
        <a:solidFill>
          <a:schemeClr val="accent3">
            <a:lumMod val="75000"/>
            <a:alpha val="63333"/>
          </a:schemeClr>
        </a:solidFill>
      </dgm:spPr>
      <dgm:t>
        <a:bodyPr/>
        <a:lstStyle/>
        <a:p>
          <a:r>
            <a:rPr lang="es-ES" sz="1100" dirty="0" smtClean="0">
              <a:latin typeface="Times New Roman" pitchFamily="18" charset="0"/>
              <a:cs typeface="Times New Roman" pitchFamily="18" charset="0"/>
            </a:rPr>
            <a:t>Los tramites no cuentan con un formato documentado para su presentación y respuesta, causando que la entidad ejecutora envíe la solicitud con información faltante o errónea y que la revisión de las respuestas en la Subsecretaria se demore debido a la diferencia de criterios para redactar y revisar el contenido de los oficios y memorandos.</a:t>
          </a:r>
          <a:endParaRPr lang="es-ES" sz="1100" dirty="0">
            <a:latin typeface="Times New Roman" pitchFamily="18" charset="0"/>
            <a:cs typeface="Times New Roman" pitchFamily="18" charset="0"/>
          </a:endParaRPr>
        </a:p>
      </dgm:t>
    </dgm:pt>
    <dgm:pt modelId="{B675232D-7D21-42C9-B7D1-341D775E6604}" type="parTrans" cxnId="{5926B7E8-64B7-4E01-ACF1-3DE26F314585}">
      <dgm:prSet/>
      <dgm:spPr/>
      <dgm:t>
        <a:bodyPr/>
        <a:lstStyle/>
        <a:p>
          <a:endParaRPr lang="es-ES" sz="1100">
            <a:latin typeface="Times New Roman" pitchFamily="18" charset="0"/>
            <a:cs typeface="Times New Roman" pitchFamily="18" charset="0"/>
          </a:endParaRPr>
        </a:p>
      </dgm:t>
    </dgm:pt>
    <dgm:pt modelId="{AC7EA085-6693-443A-8F3F-5BAA1320C131}" type="sibTrans" cxnId="{5926B7E8-64B7-4E01-ACF1-3DE26F314585}">
      <dgm:prSet/>
      <dgm:spPr/>
      <dgm:t>
        <a:bodyPr/>
        <a:lstStyle/>
        <a:p>
          <a:endParaRPr lang="es-ES" sz="1100">
            <a:latin typeface="Times New Roman" pitchFamily="18" charset="0"/>
            <a:cs typeface="Times New Roman" pitchFamily="18" charset="0"/>
          </a:endParaRPr>
        </a:p>
      </dgm:t>
    </dgm:pt>
    <dgm:pt modelId="{D26F6D8A-4C9C-423D-9425-55250F77F64F}">
      <dgm:prSet phldrT="[Texto]" custT="1"/>
      <dgm:spPr>
        <a:solidFill>
          <a:schemeClr val="accent3">
            <a:lumMod val="50000"/>
            <a:alpha val="50000"/>
          </a:schemeClr>
        </a:solidFill>
      </dgm:spPr>
      <dgm:t>
        <a:bodyPr/>
        <a:lstStyle/>
        <a:p>
          <a:r>
            <a:rPr lang="es-ES" sz="1100" dirty="0" smtClean="0">
              <a:latin typeface="Times New Roman" panose="02020603050405020304" pitchFamily="18" charset="0"/>
              <a:cs typeface="Times New Roman" panose="02020603050405020304" pitchFamily="18" charset="0"/>
            </a:rPr>
            <a:t>La metodología utilizada en el estudio permite establecer medidas de mitigación que complementadas con las actividades de control e información y comunicación constituyen una buena base para un sistema de respuesta a los riesgos, en el ámbito de la Subsecretaría de Investigación Científica, esto ante la falta de un sistema de gestión de riesgos en la institución..</a:t>
          </a:r>
          <a:endParaRPr lang="es-ES" sz="1100" dirty="0">
            <a:latin typeface="Times New Roman" pitchFamily="18" charset="0"/>
            <a:cs typeface="Times New Roman" pitchFamily="18" charset="0"/>
          </a:endParaRPr>
        </a:p>
      </dgm:t>
    </dgm:pt>
    <dgm:pt modelId="{96FECF3A-0944-4390-90E3-BA5532FB6D22}" type="parTrans" cxnId="{F14DA84B-F60F-4D1D-8B80-7590239F9B21}">
      <dgm:prSet/>
      <dgm:spPr/>
      <dgm:t>
        <a:bodyPr/>
        <a:lstStyle/>
        <a:p>
          <a:endParaRPr lang="es-ES" sz="1100">
            <a:latin typeface="Times New Roman" pitchFamily="18" charset="0"/>
            <a:cs typeface="Times New Roman" pitchFamily="18" charset="0"/>
          </a:endParaRPr>
        </a:p>
      </dgm:t>
    </dgm:pt>
    <dgm:pt modelId="{65927E0F-87D0-43B4-BF5D-A420DB093829}" type="sibTrans" cxnId="{F14DA84B-F60F-4D1D-8B80-7590239F9B21}">
      <dgm:prSet/>
      <dgm:spPr/>
      <dgm:t>
        <a:bodyPr/>
        <a:lstStyle/>
        <a:p>
          <a:endParaRPr lang="es-ES" sz="1100">
            <a:latin typeface="Times New Roman" pitchFamily="18" charset="0"/>
            <a:cs typeface="Times New Roman" pitchFamily="18" charset="0"/>
          </a:endParaRPr>
        </a:p>
      </dgm:t>
    </dgm:pt>
    <dgm:pt modelId="{661199E2-0AC6-4169-9170-CF5F71EE4373}">
      <dgm:prSet phldrT="[Texto]" custT="1"/>
      <dgm:spPr>
        <a:solidFill>
          <a:schemeClr val="accent5">
            <a:lumMod val="75000"/>
            <a:alpha val="56667"/>
          </a:schemeClr>
        </a:solidFill>
      </dgm:spPr>
      <dgm:t>
        <a:bodyPr/>
        <a:lstStyle/>
        <a:p>
          <a:r>
            <a:rPr lang="es-ES" sz="1100" dirty="0" smtClean="0">
              <a:latin typeface="Times New Roman" pitchFamily="18" charset="0"/>
              <a:cs typeface="Times New Roman" pitchFamily="18" charset="0"/>
            </a:rPr>
            <a:t>La evaluación cualitativa de los eventos de riesgo, constituye un método adecuado ante la falta de una base de datos histórica sobre los eventos de riesgo que han afectado a la entidad.</a:t>
          </a:r>
          <a:endParaRPr lang="es-ES" sz="1100" dirty="0">
            <a:latin typeface="Times New Roman" pitchFamily="18" charset="0"/>
            <a:cs typeface="Times New Roman" pitchFamily="18" charset="0"/>
          </a:endParaRPr>
        </a:p>
      </dgm:t>
    </dgm:pt>
    <dgm:pt modelId="{2A0093B3-DA5F-4EAF-85FA-95F621DCD63E}" type="parTrans" cxnId="{E09C1B9A-B906-48F1-94C4-7D775BEF82B2}">
      <dgm:prSet/>
      <dgm:spPr/>
      <dgm:t>
        <a:bodyPr/>
        <a:lstStyle/>
        <a:p>
          <a:endParaRPr lang="es-ES" sz="1100">
            <a:latin typeface="Times New Roman" pitchFamily="18" charset="0"/>
            <a:cs typeface="Times New Roman" pitchFamily="18" charset="0"/>
          </a:endParaRPr>
        </a:p>
      </dgm:t>
    </dgm:pt>
    <dgm:pt modelId="{F8E19628-34CA-4F53-A9BA-7A8C6C4C664C}" type="sibTrans" cxnId="{E09C1B9A-B906-48F1-94C4-7D775BEF82B2}">
      <dgm:prSet/>
      <dgm:spPr/>
      <dgm:t>
        <a:bodyPr/>
        <a:lstStyle/>
        <a:p>
          <a:endParaRPr lang="es-ES" sz="1100">
            <a:latin typeface="Times New Roman" pitchFamily="18" charset="0"/>
            <a:cs typeface="Times New Roman" pitchFamily="18" charset="0"/>
          </a:endParaRPr>
        </a:p>
      </dgm:t>
    </dgm:pt>
    <dgm:pt modelId="{1B0A2491-83EF-450C-BE56-3E3026508851}">
      <dgm:prSet custT="1"/>
      <dgm:spPr>
        <a:solidFill>
          <a:schemeClr val="accent3">
            <a:alpha val="76667"/>
          </a:schemeClr>
        </a:solidFill>
      </dgm:spPr>
      <dgm:t>
        <a:bodyPr/>
        <a:lstStyle/>
        <a:p>
          <a:r>
            <a:rPr lang="es-ES" sz="1100" dirty="0" smtClean="0">
              <a:latin typeface="Times New Roman" pitchFamily="18" charset="0"/>
              <a:cs typeface="Times New Roman" pitchFamily="18" charset="0"/>
            </a:rPr>
            <a:t>Durante el desarrollo de este estudio se identificaron 17 eventos de riesgo operativo priorizados, entre los cuales se agruparon aquellos repetidos en cada subproceso analizado obteniendo finalmente 9 eventos de riesgo operativo prioritarios. </a:t>
          </a:r>
          <a:endParaRPr lang="es-ES" sz="1100" dirty="0">
            <a:latin typeface="Times New Roman" pitchFamily="18" charset="0"/>
            <a:cs typeface="Times New Roman" pitchFamily="18" charset="0"/>
          </a:endParaRPr>
        </a:p>
      </dgm:t>
    </dgm:pt>
    <dgm:pt modelId="{7AB7FDE8-70E0-49BC-82F2-6948B003D9AB}" type="parTrans" cxnId="{240E1DE1-3FA1-4C95-9F9C-0604183FD1C2}">
      <dgm:prSet/>
      <dgm:spPr/>
      <dgm:t>
        <a:bodyPr/>
        <a:lstStyle/>
        <a:p>
          <a:endParaRPr lang="es-ES" sz="1100">
            <a:latin typeface="Times New Roman" pitchFamily="18" charset="0"/>
            <a:cs typeface="Times New Roman" pitchFamily="18" charset="0"/>
          </a:endParaRPr>
        </a:p>
      </dgm:t>
    </dgm:pt>
    <dgm:pt modelId="{2519B2FE-6851-4A34-B6BC-7BFB8DFAFFDB}" type="sibTrans" cxnId="{240E1DE1-3FA1-4C95-9F9C-0604183FD1C2}">
      <dgm:prSet/>
      <dgm:spPr/>
      <dgm:t>
        <a:bodyPr/>
        <a:lstStyle/>
        <a:p>
          <a:endParaRPr lang="es-ES" sz="1100">
            <a:latin typeface="Times New Roman" pitchFamily="18" charset="0"/>
            <a:cs typeface="Times New Roman" pitchFamily="18" charset="0"/>
          </a:endParaRPr>
        </a:p>
      </dgm:t>
    </dgm:pt>
    <dgm:pt modelId="{D7D9BF7E-0F19-4131-BBD8-C4FB6A8588C0}" type="pres">
      <dgm:prSet presAssocID="{1AC52BC7-E71C-4748-9274-AAFF42A56381}" presName="diagram" presStyleCnt="0">
        <dgm:presLayoutVars>
          <dgm:dir/>
          <dgm:resizeHandles val="exact"/>
        </dgm:presLayoutVars>
      </dgm:prSet>
      <dgm:spPr/>
      <dgm:t>
        <a:bodyPr/>
        <a:lstStyle/>
        <a:p>
          <a:endParaRPr lang="es-ES"/>
        </a:p>
      </dgm:t>
    </dgm:pt>
    <dgm:pt modelId="{6FE85AF8-07AE-412E-B02C-D4D7FC0703C3}" type="pres">
      <dgm:prSet presAssocID="{D53A4F80-C4BB-4D63-862F-96C91A469F00}" presName="node" presStyleLbl="node1" presStyleIdx="0" presStyleCnt="7">
        <dgm:presLayoutVars>
          <dgm:bulletEnabled val="1"/>
        </dgm:presLayoutVars>
      </dgm:prSet>
      <dgm:spPr/>
      <dgm:t>
        <a:bodyPr/>
        <a:lstStyle/>
        <a:p>
          <a:endParaRPr lang="es-ES"/>
        </a:p>
      </dgm:t>
    </dgm:pt>
    <dgm:pt modelId="{625BDF59-91E6-4399-B002-ADDEE991AD14}" type="pres">
      <dgm:prSet presAssocID="{D0796CD0-2BA2-4F1C-A40D-6D82FBF2B00B}" presName="sibTrans" presStyleCnt="0"/>
      <dgm:spPr/>
      <dgm:t>
        <a:bodyPr/>
        <a:lstStyle/>
        <a:p>
          <a:endParaRPr lang="es-ES"/>
        </a:p>
      </dgm:t>
    </dgm:pt>
    <dgm:pt modelId="{30E41576-19B7-4782-9A7D-B4EDEFC262B9}" type="pres">
      <dgm:prSet presAssocID="{CAD3F9B9-4276-4865-BB49-A3801A838E6E}" presName="node" presStyleLbl="node1" presStyleIdx="1" presStyleCnt="7" custLinFactX="10000" custLinFactNeighborX="100000">
        <dgm:presLayoutVars>
          <dgm:bulletEnabled val="1"/>
        </dgm:presLayoutVars>
      </dgm:prSet>
      <dgm:spPr/>
      <dgm:t>
        <a:bodyPr/>
        <a:lstStyle/>
        <a:p>
          <a:endParaRPr lang="es-ES"/>
        </a:p>
      </dgm:t>
    </dgm:pt>
    <dgm:pt modelId="{D59E6A00-9337-48A9-840B-3C46734FBB6F}" type="pres">
      <dgm:prSet presAssocID="{4A315726-4EB3-456D-AEDF-EABF20C8733C}" presName="sibTrans" presStyleCnt="0"/>
      <dgm:spPr/>
      <dgm:t>
        <a:bodyPr/>
        <a:lstStyle/>
        <a:p>
          <a:endParaRPr lang="es-ES"/>
        </a:p>
      </dgm:t>
    </dgm:pt>
    <dgm:pt modelId="{544DA970-FD1D-464C-8BB5-9ABACB4F7F4A}" type="pres">
      <dgm:prSet presAssocID="{1B0A2491-83EF-450C-BE56-3E3026508851}" presName="node" presStyleLbl="node1" presStyleIdx="2" presStyleCnt="7" custLinFactX="-9109" custLinFactNeighborX="-100000" custLinFactNeighborY="660">
        <dgm:presLayoutVars>
          <dgm:bulletEnabled val="1"/>
        </dgm:presLayoutVars>
      </dgm:prSet>
      <dgm:spPr/>
      <dgm:t>
        <a:bodyPr/>
        <a:lstStyle/>
        <a:p>
          <a:endParaRPr lang="es-ES"/>
        </a:p>
      </dgm:t>
    </dgm:pt>
    <dgm:pt modelId="{A62F4DE9-F07D-425C-8D09-C9BC37A49E29}" type="pres">
      <dgm:prSet presAssocID="{2519B2FE-6851-4A34-B6BC-7BFB8DFAFFDB}" presName="sibTrans" presStyleCnt="0"/>
      <dgm:spPr/>
      <dgm:t>
        <a:bodyPr/>
        <a:lstStyle/>
        <a:p>
          <a:endParaRPr lang="es-ES"/>
        </a:p>
      </dgm:t>
    </dgm:pt>
    <dgm:pt modelId="{14E97F49-B156-44F6-8D25-9D5156A32185}" type="pres">
      <dgm:prSet presAssocID="{2827F993-ADAD-449F-9FDF-FD31D8A2EDB0}" presName="node" presStyleLbl="node1" presStyleIdx="3" presStyleCnt="7">
        <dgm:presLayoutVars>
          <dgm:bulletEnabled val="1"/>
        </dgm:presLayoutVars>
      </dgm:prSet>
      <dgm:spPr/>
      <dgm:t>
        <a:bodyPr/>
        <a:lstStyle/>
        <a:p>
          <a:endParaRPr lang="es-ES"/>
        </a:p>
      </dgm:t>
    </dgm:pt>
    <dgm:pt modelId="{F18DF36F-9493-4F94-8557-297E13DE3863}" type="pres">
      <dgm:prSet presAssocID="{1053C477-6215-4934-80CB-EDBA4DFD3CEC}" presName="sibTrans" presStyleCnt="0"/>
      <dgm:spPr/>
      <dgm:t>
        <a:bodyPr/>
        <a:lstStyle/>
        <a:p>
          <a:endParaRPr lang="es-ES"/>
        </a:p>
      </dgm:t>
    </dgm:pt>
    <dgm:pt modelId="{6E3A999B-2EE5-483E-9E53-C41DE3BA7AEF}" type="pres">
      <dgm:prSet presAssocID="{9594EF84-F0B9-466A-AA82-105BB674B551}" presName="node" presStyleLbl="node1" presStyleIdx="4" presStyleCnt="7">
        <dgm:presLayoutVars>
          <dgm:bulletEnabled val="1"/>
        </dgm:presLayoutVars>
      </dgm:prSet>
      <dgm:spPr/>
      <dgm:t>
        <a:bodyPr/>
        <a:lstStyle/>
        <a:p>
          <a:endParaRPr lang="es-ES"/>
        </a:p>
      </dgm:t>
    </dgm:pt>
    <dgm:pt modelId="{7882AEA7-7AA5-4597-8728-5C181973AD7B}" type="pres">
      <dgm:prSet presAssocID="{AC7EA085-6693-443A-8F3F-5BAA1320C131}" presName="sibTrans" presStyleCnt="0"/>
      <dgm:spPr/>
      <dgm:t>
        <a:bodyPr/>
        <a:lstStyle/>
        <a:p>
          <a:endParaRPr lang="es-ES"/>
        </a:p>
      </dgm:t>
    </dgm:pt>
    <dgm:pt modelId="{0DE2152F-D0C0-404D-99AC-D1E6B8358164}" type="pres">
      <dgm:prSet presAssocID="{661199E2-0AC6-4169-9170-CF5F71EE4373}" presName="node" presStyleLbl="node1" presStyleIdx="5" presStyleCnt="7">
        <dgm:presLayoutVars>
          <dgm:bulletEnabled val="1"/>
        </dgm:presLayoutVars>
      </dgm:prSet>
      <dgm:spPr/>
      <dgm:t>
        <a:bodyPr/>
        <a:lstStyle/>
        <a:p>
          <a:endParaRPr lang="es-ES"/>
        </a:p>
      </dgm:t>
    </dgm:pt>
    <dgm:pt modelId="{0C8C3B69-A04E-4DB3-A559-5618656AF749}" type="pres">
      <dgm:prSet presAssocID="{F8E19628-34CA-4F53-A9BA-7A8C6C4C664C}" presName="sibTrans" presStyleCnt="0"/>
      <dgm:spPr/>
      <dgm:t>
        <a:bodyPr/>
        <a:lstStyle/>
        <a:p>
          <a:endParaRPr lang="es-ES"/>
        </a:p>
      </dgm:t>
    </dgm:pt>
    <dgm:pt modelId="{C1DDE7AF-3833-4343-B21F-8CB1A2D5CAAD}" type="pres">
      <dgm:prSet presAssocID="{D26F6D8A-4C9C-423D-9425-55250F77F64F}" presName="node" presStyleLbl="node1" presStyleIdx="6" presStyleCnt="7">
        <dgm:presLayoutVars>
          <dgm:bulletEnabled val="1"/>
        </dgm:presLayoutVars>
      </dgm:prSet>
      <dgm:spPr/>
      <dgm:t>
        <a:bodyPr/>
        <a:lstStyle/>
        <a:p>
          <a:endParaRPr lang="es-ES"/>
        </a:p>
      </dgm:t>
    </dgm:pt>
  </dgm:ptLst>
  <dgm:cxnLst>
    <dgm:cxn modelId="{538715D7-6488-4D13-AA31-ABBCE7A1D52B}" srcId="{1AC52BC7-E71C-4748-9274-AAFF42A56381}" destId="{2827F993-ADAD-449F-9FDF-FD31D8A2EDB0}" srcOrd="3" destOrd="0" parTransId="{DBB76EEC-1B93-4833-857E-3658183F886C}" sibTransId="{1053C477-6215-4934-80CB-EDBA4DFD3CEC}"/>
    <dgm:cxn modelId="{E09C1B9A-B906-48F1-94C4-7D775BEF82B2}" srcId="{1AC52BC7-E71C-4748-9274-AAFF42A56381}" destId="{661199E2-0AC6-4169-9170-CF5F71EE4373}" srcOrd="5" destOrd="0" parTransId="{2A0093B3-DA5F-4EAF-85FA-95F621DCD63E}" sibTransId="{F8E19628-34CA-4F53-A9BA-7A8C6C4C664C}"/>
    <dgm:cxn modelId="{EF06D326-0D13-45C9-9765-D2A5C87B0FFB}" type="presOf" srcId="{D53A4F80-C4BB-4D63-862F-96C91A469F00}" destId="{6FE85AF8-07AE-412E-B02C-D4D7FC0703C3}" srcOrd="0" destOrd="0" presId="urn:microsoft.com/office/officeart/2005/8/layout/default"/>
    <dgm:cxn modelId="{C9F8EB6A-7167-43C7-9C93-D9AF81D8B1BC}" srcId="{1AC52BC7-E71C-4748-9274-AAFF42A56381}" destId="{CAD3F9B9-4276-4865-BB49-A3801A838E6E}" srcOrd="1" destOrd="0" parTransId="{FCCC16F8-86ED-44DF-B826-D2B9A7F76E90}" sibTransId="{4A315726-4EB3-456D-AEDF-EABF20C8733C}"/>
    <dgm:cxn modelId="{F14DA84B-F60F-4D1D-8B80-7590239F9B21}" srcId="{1AC52BC7-E71C-4748-9274-AAFF42A56381}" destId="{D26F6D8A-4C9C-423D-9425-55250F77F64F}" srcOrd="6" destOrd="0" parTransId="{96FECF3A-0944-4390-90E3-BA5532FB6D22}" sibTransId="{65927E0F-87D0-43B4-BF5D-A420DB093829}"/>
    <dgm:cxn modelId="{FFC82E62-0A85-4577-854C-8BE22CF1ABE3}" type="presOf" srcId="{1AC52BC7-E71C-4748-9274-AAFF42A56381}" destId="{D7D9BF7E-0F19-4131-BBD8-C4FB6A8588C0}" srcOrd="0" destOrd="0" presId="urn:microsoft.com/office/officeart/2005/8/layout/default"/>
    <dgm:cxn modelId="{1B4914C5-63CD-4799-A7E4-96B7D0D03EAB}" type="presOf" srcId="{9594EF84-F0B9-466A-AA82-105BB674B551}" destId="{6E3A999B-2EE5-483E-9E53-C41DE3BA7AEF}" srcOrd="0" destOrd="0" presId="urn:microsoft.com/office/officeart/2005/8/layout/default"/>
    <dgm:cxn modelId="{240E1DE1-3FA1-4C95-9F9C-0604183FD1C2}" srcId="{1AC52BC7-E71C-4748-9274-AAFF42A56381}" destId="{1B0A2491-83EF-450C-BE56-3E3026508851}" srcOrd="2" destOrd="0" parTransId="{7AB7FDE8-70E0-49BC-82F2-6948B003D9AB}" sibTransId="{2519B2FE-6851-4A34-B6BC-7BFB8DFAFFDB}"/>
    <dgm:cxn modelId="{DB31EBF3-B1C8-46A2-A466-931D5C51EA82}" type="presOf" srcId="{1B0A2491-83EF-450C-BE56-3E3026508851}" destId="{544DA970-FD1D-464C-8BB5-9ABACB4F7F4A}" srcOrd="0" destOrd="0" presId="urn:microsoft.com/office/officeart/2005/8/layout/default"/>
    <dgm:cxn modelId="{8FC97EE6-F84A-4BE9-86D1-BC6E0804CFAA}" type="presOf" srcId="{CAD3F9B9-4276-4865-BB49-A3801A838E6E}" destId="{30E41576-19B7-4782-9A7D-B4EDEFC262B9}" srcOrd="0" destOrd="0" presId="urn:microsoft.com/office/officeart/2005/8/layout/default"/>
    <dgm:cxn modelId="{051A578A-5325-41E6-9CAA-9B21CAF47649}" type="presOf" srcId="{2827F993-ADAD-449F-9FDF-FD31D8A2EDB0}" destId="{14E97F49-B156-44F6-8D25-9D5156A32185}" srcOrd="0" destOrd="0" presId="urn:microsoft.com/office/officeart/2005/8/layout/default"/>
    <dgm:cxn modelId="{665DE41D-253E-4983-A0D6-B5A899917A94}" type="presOf" srcId="{661199E2-0AC6-4169-9170-CF5F71EE4373}" destId="{0DE2152F-D0C0-404D-99AC-D1E6B8358164}" srcOrd="0" destOrd="0" presId="urn:microsoft.com/office/officeart/2005/8/layout/default"/>
    <dgm:cxn modelId="{5926B7E8-64B7-4E01-ACF1-3DE26F314585}" srcId="{1AC52BC7-E71C-4748-9274-AAFF42A56381}" destId="{9594EF84-F0B9-466A-AA82-105BB674B551}" srcOrd="4" destOrd="0" parTransId="{B675232D-7D21-42C9-B7D1-341D775E6604}" sibTransId="{AC7EA085-6693-443A-8F3F-5BAA1320C131}"/>
    <dgm:cxn modelId="{A577CBAE-A3DC-4AB9-BD1F-079D6B66DEDE}" type="presOf" srcId="{D26F6D8A-4C9C-423D-9425-55250F77F64F}" destId="{C1DDE7AF-3833-4343-B21F-8CB1A2D5CAAD}" srcOrd="0" destOrd="0" presId="urn:microsoft.com/office/officeart/2005/8/layout/default"/>
    <dgm:cxn modelId="{A8B69EC8-4014-460D-86C1-F757D77C073B}" srcId="{1AC52BC7-E71C-4748-9274-AAFF42A56381}" destId="{D53A4F80-C4BB-4D63-862F-96C91A469F00}" srcOrd="0" destOrd="0" parTransId="{B6A11269-61E2-40C4-9576-691C1AC50F1A}" sibTransId="{D0796CD0-2BA2-4F1C-A40D-6D82FBF2B00B}"/>
    <dgm:cxn modelId="{F93DAFBD-2B42-42BE-838A-7B5EB53943AF}" type="presParOf" srcId="{D7D9BF7E-0F19-4131-BBD8-C4FB6A8588C0}" destId="{6FE85AF8-07AE-412E-B02C-D4D7FC0703C3}" srcOrd="0" destOrd="0" presId="urn:microsoft.com/office/officeart/2005/8/layout/default"/>
    <dgm:cxn modelId="{CE2DE532-EB54-4A11-B2AF-077EFA2D7509}" type="presParOf" srcId="{D7D9BF7E-0F19-4131-BBD8-C4FB6A8588C0}" destId="{625BDF59-91E6-4399-B002-ADDEE991AD14}" srcOrd="1" destOrd="0" presId="urn:microsoft.com/office/officeart/2005/8/layout/default"/>
    <dgm:cxn modelId="{FB909563-3ABE-4BED-8CF5-D9FCCA3F9681}" type="presParOf" srcId="{D7D9BF7E-0F19-4131-BBD8-C4FB6A8588C0}" destId="{30E41576-19B7-4782-9A7D-B4EDEFC262B9}" srcOrd="2" destOrd="0" presId="urn:microsoft.com/office/officeart/2005/8/layout/default"/>
    <dgm:cxn modelId="{931E7F28-C570-4A16-91CE-FA953D28E39D}" type="presParOf" srcId="{D7D9BF7E-0F19-4131-BBD8-C4FB6A8588C0}" destId="{D59E6A00-9337-48A9-840B-3C46734FBB6F}" srcOrd="3" destOrd="0" presId="urn:microsoft.com/office/officeart/2005/8/layout/default"/>
    <dgm:cxn modelId="{D65D07C4-048D-4363-A9BF-6FC81A7C46D2}" type="presParOf" srcId="{D7D9BF7E-0F19-4131-BBD8-C4FB6A8588C0}" destId="{544DA970-FD1D-464C-8BB5-9ABACB4F7F4A}" srcOrd="4" destOrd="0" presId="urn:microsoft.com/office/officeart/2005/8/layout/default"/>
    <dgm:cxn modelId="{6F15FBCC-797C-4802-B22F-7D7A8D2C4887}" type="presParOf" srcId="{D7D9BF7E-0F19-4131-BBD8-C4FB6A8588C0}" destId="{A62F4DE9-F07D-425C-8D09-C9BC37A49E29}" srcOrd="5" destOrd="0" presId="urn:microsoft.com/office/officeart/2005/8/layout/default"/>
    <dgm:cxn modelId="{EF4BE18D-25A4-4F23-9EBF-20D960334CEA}" type="presParOf" srcId="{D7D9BF7E-0F19-4131-BBD8-C4FB6A8588C0}" destId="{14E97F49-B156-44F6-8D25-9D5156A32185}" srcOrd="6" destOrd="0" presId="urn:microsoft.com/office/officeart/2005/8/layout/default"/>
    <dgm:cxn modelId="{1D2D85D0-A30E-487A-BB6A-58E0B0DEBA66}" type="presParOf" srcId="{D7D9BF7E-0F19-4131-BBD8-C4FB6A8588C0}" destId="{F18DF36F-9493-4F94-8557-297E13DE3863}" srcOrd="7" destOrd="0" presId="urn:microsoft.com/office/officeart/2005/8/layout/default"/>
    <dgm:cxn modelId="{D517C031-F452-44CF-A825-2979AEF0F32B}" type="presParOf" srcId="{D7D9BF7E-0F19-4131-BBD8-C4FB6A8588C0}" destId="{6E3A999B-2EE5-483E-9E53-C41DE3BA7AEF}" srcOrd="8" destOrd="0" presId="urn:microsoft.com/office/officeart/2005/8/layout/default"/>
    <dgm:cxn modelId="{007F178A-FE2D-44A8-A1E1-306AD1EFC608}" type="presParOf" srcId="{D7D9BF7E-0F19-4131-BBD8-C4FB6A8588C0}" destId="{7882AEA7-7AA5-4597-8728-5C181973AD7B}" srcOrd="9" destOrd="0" presId="urn:microsoft.com/office/officeart/2005/8/layout/default"/>
    <dgm:cxn modelId="{14906B1C-4EF7-40FD-A567-CBC0AEA9D27D}" type="presParOf" srcId="{D7D9BF7E-0F19-4131-BBD8-C4FB6A8588C0}" destId="{0DE2152F-D0C0-404D-99AC-D1E6B8358164}" srcOrd="10" destOrd="0" presId="urn:microsoft.com/office/officeart/2005/8/layout/default"/>
    <dgm:cxn modelId="{EC13E9B7-529A-4B2A-B1D3-DD19EF2CA96A}" type="presParOf" srcId="{D7D9BF7E-0F19-4131-BBD8-C4FB6A8588C0}" destId="{0C8C3B69-A04E-4DB3-A559-5618656AF749}" srcOrd="11" destOrd="0" presId="urn:microsoft.com/office/officeart/2005/8/layout/default"/>
    <dgm:cxn modelId="{EC3D6CA8-03E4-499C-B979-684B87A66C84}" type="presParOf" srcId="{D7D9BF7E-0F19-4131-BBD8-C4FB6A8588C0}" destId="{C1DDE7AF-3833-4343-B21F-8CB1A2D5CAA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AC52BC7-E71C-4748-9274-AAFF42A56381}"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s-ES"/>
        </a:p>
      </dgm:t>
    </dgm:pt>
    <dgm:pt modelId="{D53A4F80-C4BB-4D63-862F-96C91A469F00}">
      <dgm:prSet phldrT="[Texto]" custT="1"/>
      <dgm:spPr/>
      <dgm:t>
        <a:bodyPr/>
        <a:lstStyle/>
        <a:p>
          <a:r>
            <a:rPr lang="es-ES" sz="1100" smtClean="0">
              <a:latin typeface="Times New Roman" pitchFamily="18" charset="0"/>
              <a:cs typeface="Times New Roman" pitchFamily="18" charset="0"/>
            </a:rPr>
            <a:t>Documentar los procesos y subprocesos de la Dirección de Monitoreo, Seguimiento y Evaluación de Programas y Proyectos de Investigación Científica</a:t>
          </a:r>
          <a:endParaRPr lang="es-ES" sz="1100" dirty="0">
            <a:latin typeface="Times New Roman" pitchFamily="18" charset="0"/>
            <a:cs typeface="Times New Roman" pitchFamily="18" charset="0"/>
          </a:endParaRPr>
        </a:p>
      </dgm:t>
    </dgm:pt>
    <dgm:pt modelId="{B6A11269-61E2-40C4-9576-691C1AC50F1A}" type="parTrans" cxnId="{A8B69EC8-4014-460D-86C1-F757D77C073B}">
      <dgm:prSet/>
      <dgm:spPr/>
      <dgm:t>
        <a:bodyPr/>
        <a:lstStyle/>
        <a:p>
          <a:endParaRPr lang="es-ES" sz="1100">
            <a:latin typeface="Times New Roman" pitchFamily="18" charset="0"/>
            <a:cs typeface="Times New Roman" pitchFamily="18" charset="0"/>
          </a:endParaRPr>
        </a:p>
      </dgm:t>
    </dgm:pt>
    <dgm:pt modelId="{D0796CD0-2BA2-4F1C-A40D-6D82FBF2B00B}" type="sibTrans" cxnId="{A8B69EC8-4014-460D-86C1-F757D77C073B}">
      <dgm:prSet/>
      <dgm:spPr/>
      <dgm:t>
        <a:bodyPr/>
        <a:lstStyle/>
        <a:p>
          <a:endParaRPr lang="es-ES" sz="1100">
            <a:latin typeface="Times New Roman" pitchFamily="18" charset="0"/>
            <a:cs typeface="Times New Roman" pitchFamily="18" charset="0"/>
          </a:endParaRPr>
        </a:p>
      </dgm:t>
    </dgm:pt>
    <dgm:pt modelId="{CAD3F9B9-4276-4865-BB49-A3801A838E6E}">
      <dgm:prSet phldrT="[Texto]" custT="1"/>
      <dgm:spPr/>
      <dgm:t>
        <a:bodyPr/>
        <a:lstStyle/>
        <a:p>
          <a:r>
            <a:rPr lang="es-ES" sz="1100" smtClean="0">
              <a:latin typeface="Times New Roman" pitchFamily="18" charset="0"/>
              <a:cs typeface="Times New Roman" pitchFamily="18" charset="0"/>
            </a:rPr>
            <a:t>Implementar un sistema de gestión de riesgos operativos que se acople a las necesidades de la Dirección de Monitoreo, Seguimiento y Evaluación de programas y/o proyectos de Investigación Científica</a:t>
          </a:r>
          <a:endParaRPr lang="es-ES" sz="1100" dirty="0">
            <a:latin typeface="Times New Roman" pitchFamily="18" charset="0"/>
            <a:cs typeface="Times New Roman" pitchFamily="18" charset="0"/>
          </a:endParaRPr>
        </a:p>
      </dgm:t>
    </dgm:pt>
    <dgm:pt modelId="{FCCC16F8-86ED-44DF-B826-D2B9A7F76E90}" type="parTrans" cxnId="{C9F8EB6A-7167-43C7-9C93-D9AF81D8B1BC}">
      <dgm:prSet/>
      <dgm:spPr/>
      <dgm:t>
        <a:bodyPr/>
        <a:lstStyle/>
        <a:p>
          <a:endParaRPr lang="es-ES" sz="1100">
            <a:latin typeface="Times New Roman" pitchFamily="18" charset="0"/>
            <a:cs typeface="Times New Roman" pitchFamily="18" charset="0"/>
          </a:endParaRPr>
        </a:p>
      </dgm:t>
    </dgm:pt>
    <dgm:pt modelId="{4A315726-4EB3-456D-AEDF-EABF20C8733C}" type="sibTrans" cxnId="{C9F8EB6A-7167-43C7-9C93-D9AF81D8B1BC}">
      <dgm:prSet/>
      <dgm:spPr/>
      <dgm:t>
        <a:bodyPr/>
        <a:lstStyle/>
        <a:p>
          <a:endParaRPr lang="es-ES" sz="1100">
            <a:latin typeface="Times New Roman" pitchFamily="18" charset="0"/>
            <a:cs typeface="Times New Roman" pitchFamily="18" charset="0"/>
          </a:endParaRPr>
        </a:p>
      </dgm:t>
    </dgm:pt>
    <dgm:pt modelId="{2827F993-ADAD-449F-9FDF-FD31D8A2EDB0}">
      <dgm:prSet phldrT="[Texto]" custT="1"/>
      <dgm:spPr/>
      <dgm:t>
        <a:bodyPr/>
        <a:lstStyle/>
        <a:p>
          <a:r>
            <a:rPr lang="es-ES" sz="1100" smtClean="0">
              <a:latin typeface="Times New Roman" pitchFamily="18" charset="0"/>
              <a:cs typeface="Times New Roman" pitchFamily="18" charset="0"/>
            </a:rPr>
            <a:t>Contratar personal que llene las vacantes de la Dirección de Monitoreo, Seguimiento y Evaluación de Programas y Proyectos de Investigación Científica.</a:t>
          </a:r>
          <a:endParaRPr lang="es-ES" sz="1100" dirty="0">
            <a:latin typeface="Times New Roman" pitchFamily="18" charset="0"/>
            <a:cs typeface="Times New Roman" pitchFamily="18" charset="0"/>
          </a:endParaRPr>
        </a:p>
      </dgm:t>
    </dgm:pt>
    <dgm:pt modelId="{DBB76EEC-1B93-4833-857E-3658183F886C}" type="parTrans" cxnId="{538715D7-6488-4D13-AA31-ABBCE7A1D52B}">
      <dgm:prSet/>
      <dgm:spPr/>
      <dgm:t>
        <a:bodyPr/>
        <a:lstStyle/>
        <a:p>
          <a:endParaRPr lang="es-ES" sz="1100">
            <a:latin typeface="Times New Roman" pitchFamily="18" charset="0"/>
            <a:cs typeface="Times New Roman" pitchFamily="18" charset="0"/>
          </a:endParaRPr>
        </a:p>
      </dgm:t>
    </dgm:pt>
    <dgm:pt modelId="{1053C477-6215-4934-80CB-EDBA4DFD3CEC}" type="sibTrans" cxnId="{538715D7-6488-4D13-AA31-ABBCE7A1D52B}">
      <dgm:prSet/>
      <dgm:spPr/>
      <dgm:t>
        <a:bodyPr/>
        <a:lstStyle/>
        <a:p>
          <a:endParaRPr lang="es-ES" sz="1100">
            <a:latin typeface="Times New Roman" pitchFamily="18" charset="0"/>
            <a:cs typeface="Times New Roman" pitchFamily="18" charset="0"/>
          </a:endParaRPr>
        </a:p>
      </dgm:t>
    </dgm:pt>
    <dgm:pt modelId="{9594EF84-F0B9-466A-AA82-105BB674B551}">
      <dgm:prSet custT="1"/>
      <dgm:spPr/>
      <dgm:t>
        <a:bodyPr/>
        <a:lstStyle/>
        <a:p>
          <a:r>
            <a:rPr lang="es-ES" sz="1100" smtClean="0">
              <a:latin typeface="Times New Roman" pitchFamily="18" charset="0"/>
              <a:cs typeface="Times New Roman" pitchFamily="18" charset="0"/>
            </a:rPr>
            <a:t>Realizar grupos de trabajo con el objetivo de obtener formatos principales para trámites que realiza la Dirección y socializarlos con las  entidades ejecutoras.</a:t>
          </a:r>
          <a:endParaRPr lang="es-ES" sz="1100" dirty="0">
            <a:latin typeface="Times New Roman" pitchFamily="18" charset="0"/>
            <a:cs typeface="Times New Roman" pitchFamily="18" charset="0"/>
          </a:endParaRPr>
        </a:p>
      </dgm:t>
    </dgm:pt>
    <dgm:pt modelId="{B675232D-7D21-42C9-B7D1-341D775E6604}" type="parTrans" cxnId="{5926B7E8-64B7-4E01-ACF1-3DE26F314585}">
      <dgm:prSet/>
      <dgm:spPr/>
      <dgm:t>
        <a:bodyPr/>
        <a:lstStyle/>
        <a:p>
          <a:endParaRPr lang="es-ES" sz="1100">
            <a:latin typeface="Times New Roman" pitchFamily="18" charset="0"/>
            <a:cs typeface="Times New Roman" pitchFamily="18" charset="0"/>
          </a:endParaRPr>
        </a:p>
      </dgm:t>
    </dgm:pt>
    <dgm:pt modelId="{AC7EA085-6693-443A-8F3F-5BAA1320C131}" type="sibTrans" cxnId="{5926B7E8-64B7-4E01-ACF1-3DE26F314585}">
      <dgm:prSet/>
      <dgm:spPr/>
      <dgm:t>
        <a:bodyPr/>
        <a:lstStyle/>
        <a:p>
          <a:endParaRPr lang="es-ES" sz="1100">
            <a:latin typeface="Times New Roman" pitchFamily="18" charset="0"/>
            <a:cs typeface="Times New Roman" pitchFamily="18" charset="0"/>
          </a:endParaRPr>
        </a:p>
      </dgm:t>
    </dgm:pt>
    <dgm:pt modelId="{D26F6D8A-4C9C-423D-9425-55250F77F64F}">
      <dgm:prSet phldrT="[Texto]" custT="1"/>
      <dgm:spPr/>
      <dgm:t>
        <a:bodyPr/>
        <a:lstStyle/>
        <a:p>
          <a:r>
            <a:rPr lang="es-ES" sz="1100" smtClean="0">
              <a:latin typeface="Times New Roman" pitchFamily="18" charset="0"/>
              <a:cs typeface="Times New Roman" pitchFamily="18" charset="0"/>
            </a:rPr>
            <a:t>Estructurar una base de datos histórica que lleve el registro de los riesgos identificados, tomando como base aquellos eventos identificados en el presente estudio / Comité de Gestión de Riesgos.</a:t>
          </a:r>
          <a:endParaRPr lang="es-ES" sz="1100" dirty="0">
            <a:latin typeface="Times New Roman" pitchFamily="18" charset="0"/>
            <a:cs typeface="Times New Roman" pitchFamily="18" charset="0"/>
          </a:endParaRPr>
        </a:p>
      </dgm:t>
    </dgm:pt>
    <dgm:pt modelId="{96FECF3A-0944-4390-90E3-BA5532FB6D22}" type="parTrans" cxnId="{F14DA84B-F60F-4D1D-8B80-7590239F9B21}">
      <dgm:prSet/>
      <dgm:spPr/>
      <dgm:t>
        <a:bodyPr/>
        <a:lstStyle/>
        <a:p>
          <a:endParaRPr lang="es-ES" sz="1100">
            <a:latin typeface="Times New Roman" pitchFamily="18" charset="0"/>
            <a:cs typeface="Times New Roman" pitchFamily="18" charset="0"/>
          </a:endParaRPr>
        </a:p>
      </dgm:t>
    </dgm:pt>
    <dgm:pt modelId="{65927E0F-87D0-43B4-BF5D-A420DB093829}" type="sibTrans" cxnId="{F14DA84B-F60F-4D1D-8B80-7590239F9B21}">
      <dgm:prSet/>
      <dgm:spPr/>
      <dgm:t>
        <a:bodyPr/>
        <a:lstStyle/>
        <a:p>
          <a:endParaRPr lang="es-ES" sz="1100">
            <a:latin typeface="Times New Roman" pitchFamily="18" charset="0"/>
            <a:cs typeface="Times New Roman" pitchFamily="18" charset="0"/>
          </a:endParaRPr>
        </a:p>
      </dgm:t>
    </dgm:pt>
    <dgm:pt modelId="{661199E2-0AC6-4169-9170-CF5F71EE4373}">
      <dgm:prSet phldrT="[Texto]" custT="1"/>
      <dgm:spPr/>
      <dgm:t>
        <a:bodyPr/>
        <a:lstStyle/>
        <a:p>
          <a:r>
            <a:rPr lang="es-ES" sz="1100" smtClean="0">
              <a:latin typeface="Times New Roman" pitchFamily="18" charset="0"/>
              <a:cs typeface="Times New Roman" pitchFamily="18" charset="0"/>
            </a:rPr>
            <a:t>Crear con ayuda del área de Tics institucional, un software de manejo de proyectos para una mayor eficiencia en su seguimiento y evaluación.</a:t>
          </a:r>
          <a:endParaRPr lang="es-ES" sz="1100" dirty="0">
            <a:latin typeface="Times New Roman" pitchFamily="18" charset="0"/>
            <a:cs typeface="Times New Roman" pitchFamily="18" charset="0"/>
          </a:endParaRPr>
        </a:p>
      </dgm:t>
    </dgm:pt>
    <dgm:pt modelId="{2A0093B3-DA5F-4EAF-85FA-95F621DCD63E}" type="parTrans" cxnId="{E09C1B9A-B906-48F1-94C4-7D775BEF82B2}">
      <dgm:prSet/>
      <dgm:spPr/>
      <dgm:t>
        <a:bodyPr/>
        <a:lstStyle/>
        <a:p>
          <a:endParaRPr lang="es-ES" sz="1100">
            <a:latin typeface="Times New Roman" pitchFamily="18" charset="0"/>
            <a:cs typeface="Times New Roman" pitchFamily="18" charset="0"/>
          </a:endParaRPr>
        </a:p>
      </dgm:t>
    </dgm:pt>
    <dgm:pt modelId="{F8E19628-34CA-4F53-A9BA-7A8C6C4C664C}" type="sibTrans" cxnId="{E09C1B9A-B906-48F1-94C4-7D775BEF82B2}">
      <dgm:prSet/>
      <dgm:spPr/>
      <dgm:t>
        <a:bodyPr/>
        <a:lstStyle/>
        <a:p>
          <a:endParaRPr lang="es-ES" sz="1100">
            <a:latin typeface="Times New Roman" pitchFamily="18" charset="0"/>
            <a:cs typeface="Times New Roman" pitchFamily="18" charset="0"/>
          </a:endParaRPr>
        </a:p>
      </dgm:t>
    </dgm:pt>
    <dgm:pt modelId="{1B0A2491-83EF-450C-BE56-3E3026508851}">
      <dgm:prSet custT="1"/>
      <dgm:spPr/>
      <dgm:t>
        <a:bodyPr/>
        <a:lstStyle/>
        <a:p>
          <a:r>
            <a:rPr lang="es-ES" sz="1100" smtClean="0">
              <a:latin typeface="Times New Roman" pitchFamily="18" charset="0"/>
              <a:cs typeface="Times New Roman" pitchFamily="18" charset="0"/>
            </a:rPr>
            <a:t>Elaborar manuales de funciones y/o protocolos que permitan mantener una directriz clara de las actividades que se deben realizar en cada puesto y actividad del subproceso</a:t>
          </a:r>
          <a:endParaRPr lang="es-ES" sz="1100" dirty="0">
            <a:latin typeface="Times New Roman" pitchFamily="18" charset="0"/>
            <a:cs typeface="Times New Roman" pitchFamily="18" charset="0"/>
          </a:endParaRPr>
        </a:p>
      </dgm:t>
    </dgm:pt>
    <dgm:pt modelId="{7AB7FDE8-70E0-49BC-82F2-6948B003D9AB}" type="parTrans" cxnId="{240E1DE1-3FA1-4C95-9F9C-0604183FD1C2}">
      <dgm:prSet/>
      <dgm:spPr/>
      <dgm:t>
        <a:bodyPr/>
        <a:lstStyle/>
        <a:p>
          <a:endParaRPr lang="es-ES" sz="1100">
            <a:latin typeface="Times New Roman" pitchFamily="18" charset="0"/>
            <a:cs typeface="Times New Roman" pitchFamily="18" charset="0"/>
          </a:endParaRPr>
        </a:p>
      </dgm:t>
    </dgm:pt>
    <dgm:pt modelId="{2519B2FE-6851-4A34-B6BC-7BFB8DFAFFDB}" type="sibTrans" cxnId="{240E1DE1-3FA1-4C95-9F9C-0604183FD1C2}">
      <dgm:prSet/>
      <dgm:spPr/>
      <dgm:t>
        <a:bodyPr/>
        <a:lstStyle/>
        <a:p>
          <a:endParaRPr lang="es-ES" sz="1100">
            <a:latin typeface="Times New Roman" pitchFamily="18" charset="0"/>
            <a:cs typeface="Times New Roman" pitchFamily="18" charset="0"/>
          </a:endParaRPr>
        </a:p>
      </dgm:t>
    </dgm:pt>
    <dgm:pt modelId="{9DE79605-B6D2-46A9-88D4-FB724A8DA8F0}">
      <dgm:prSet phldrT="[Texto]" custT="1"/>
      <dgm:spPr/>
      <dgm:t>
        <a:bodyPr/>
        <a:lstStyle/>
        <a:p>
          <a:r>
            <a:rPr lang="es-ES" sz="1100" dirty="0" smtClean="0">
              <a:latin typeface="Times New Roman" panose="02020603050405020304" pitchFamily="18" charset="0"/>
              <a:cs typeface="Times New Roman" panose="02020603050405020304" pitchFamily="18" charset="0"/>
            </a:rPr>
            <a:t>Levantar el FODA por cada una de las Subsecretarías y Direcciones que componen la SENESCYT, ya que es fundamental conocer los factores que constituyen un amenazas para la Institución, y de igual forma aquellos que constituyen una ventaja, para con estos mitigar las amenazas.</a:t>
          </a:r>
          <a:endParaRPr lang="es-ES" sz="1100" dirty="0">
            <a:latin typeface="Times New Roman" pitchFamily="18" charset="0"/>
            <a:cs typeface="Times New Roman" pitchFamily="18" charset="0"/>
          </a:endParaRPr>
        </a:p>
      </dgm:t>
    </dgm:pt>
    <dgm:pt modelId="{405135A0-6BF5-4C8B-A257-461EBB550A0B}" type="parTrans" cxnId="{3609FA1E-2BE9-49D8-A30D-D46CE3B99303}">
      <dgm:prSet/>
      <dgm:spPr/>
      <dgm:t>
        <a:bodyPr/>
        <a:lstStyle/>
        <a:p>
          <a:endParaRPr lang="es-ES" sz="1100"/>
        </a:p>
      </dgm:t>
    </dgm:pt>
    <dgm:pt modelId="{5C78E0EA-C729-4EC5-BF0E-107576C4A542}" type="sibTrans" cxnId="{3609FA1E-2BE9-49D8-A30D-D46CE3B99303}">
      <dgm:prSet/>
      <dgm:spPr/>
      <dgm:t>
        <a:bodyPr/>
        <a:lstStyle/>
        <a:p>
          <a:endParaRPr lang="es-ES" sz="1100"/>
        </a:p>
      </dgm:t>
    </dgm:pt>
    <dgm:pt modelId="{D7D9BF7E-0F19-4131-BBD8-C4FB6A8588C0}" type="pres">
      <dgm:prSet presAssocID="{1AC52BC7-E71C-4748-9274-AAFF42A56381}" presName="diagram" presStyleCnt="0">
        <dgm:presLayoutVars>
          <dgm:dir/>
          <dgm:resizeHandles val="exact"/>
        </dgm:presLayoutVars>
      </dgm:prSet>
      <dgm:spPr/>
      <dgm:t>
        <a:bodyPr/>
        <a:lstStyle/>
        <a:p>
          <a:endParaRPr lang="es-ES"/>
        </a:p>
      </dgm:t>
    </dgm:pt>
    <dgm:pt modelId="{6FE85AF8-07AE-412E-B02C-D4D7FC0703C3}" type="pres">
      <dgm:prSet presAssocID="{D53A4F80-C4BB-4D63-862F-96C91A469F00}" presName="node" presStyleLbl="node1" presStyleIdx="0" presStyleCnt="8">
        <dgm:presLayoutVars>
          <dgm:bulletEnabled val="1"/>
        </dgm:presLayoutVars>
      </dgm:prSet>
      <dgm:spPr/>
      <dgm:t>
        <a:bodyPr/>
        <a:lstStyle/>
        <a:p>
          <a:endParaRPr lang="es-ES"/>
        </a:p>
      </dgm:t>
    </dgm:pt>
    <dgm:pt modelId="{625BDF59-91E6-4399-B002-ADDEE991AD14}" type="pres">
      <dgm:prSet presAssocID="{D0796CD0-2BA2-4F1C-A40D-6D82FBF2B00B}" presName="sibTrans" presStyleCnt="0"/>
      <dgm:spPr/>
      <dgm:t>
        <a:bodyPr/>
        <a:lstStyle/>
        <a:p>
          <a:endParaRPr lang="es-ES"/>
        </a:p>
      </dgm:t>
    </dgm:pt>
    <dgm:pt modelId="{30E41576-19B7-4782-9A7D-B4EDEFC262B9}" type="pres">
      <dgm:prSet presAssocID="{CAD3F9B9-4276-4865-BB49-A3801A838E6E}" presName="node" presStyleLbl="node1" presStyleIdx="1" presStyleCnt="8" custLinFactX="10000" custLinFactNeighborX="100000">
        <dgm:presLayoutVars>
          <dgm:bulletEnabled val="1"/>
        </dgm:presLayoutVars>
      </dgm:prSet>
      <dgm:spPr/>
      <dgm:t>
        <a:bodyPr/>
        <a:lstStyle/>
        <a:p>
          <a:endParaRPr lang="es-ES"/>
        </a:p>
      </dgm:t>
    </dgm:pt>
    <dgm:pt modelId="{D59E6A00-9337-48A9-840B-3C46734FBB6F}" type="pres">
      <dgm:prSet presAssocID="{4A315726-4EB3-456D-AEDF-EABF20C8733C}" presName="sibTrans" presStyleCnt="0"/>
      <dgm:spPr/>
      <dgm:t>
        <a:bodyPr/>
        <a:lstStyle/>
        <a:p>
          <a:endParaRPr lang="es-ES"/>
        </a:p>
      </dgm:t>
    </dgm:pt>
    <dgm:pt modelId="{544DA970-FD1D-464C-8BB5-9ABACB4F7F4A}" type="pres">
      <dgm:prSet presAssocID="{1B0A2491-83EF-450C-BE56-3E3026508851}" presName="node" presStyleLbl="node1" presStyleIdx="2" presStyleCnt="8" custLinFactX="-9109" custLinFactNeighborX="-100000" custLinFactNeighborY="660">
        <dgm:presLayoutVars>
          <dgm:bulletEnabled val="1"/>
        </dgm:presLayoutVars>
      </dgm:prSet>
      <dgm:spPr/>
      <dgm:t>
        <a:bodyPr/>
        <a:lstStyle/>
        <a:p>
          <a:endParaRPr lang="es-ES"/>
        </a:p>
      </dgm:t>
    </dgm:pt>
    <dgm:pt modelId="{A62F4DE9-F07D-425C-8D09-C9BC37A49E29}" type="pres">
      <dgm:prSet presAssocID="{2519B2FE-6851-4A34-B6BC-7BFB8DFAFFDB}" presName="sibTrans" presStyleCnt="0"/>
      <dgm:spPr/>
      <dgm:t>
        <a:bodyPr/>
        <a:lstStyle/>
        <a:p>
          <a:endParaRPr lang="es-ES"/>
        </a:p>
      </dgm:t>
    </dgm:pt>
    <dgm:pt modelId="{14E97F49-B156-44F6-8D25-9D5156A32185}" type="pres">
      <dgm:prSet presAssocID="{2827F993-ADAD-449F-9FDF-FD31D8A2EDB0}" presName="node" presStyleLbl="node1" presStyleIdx="3" presStyleCnt="8">
        <dgm:presLayoutVars>
          <dgm:bulletEnabled val="1"/>
        </dgm:presLayoutVars>
      </dgm:prSet>
      <dgm:spPr/>
      <dgm:t>
        <a:bodyPr/>
        <a:lstStyle/>
        <a:p>
          <a:endParaRPr lang="es-ES"/>
        </a:p>
      </dgm:t>
    </dgm:pt>
    <dgm:pt modelId="{F18DF36F-9493-4F94-8557-297E13DE3863}" type="pres">
      <dgm:prSet presAssocID="{1053C477-6215-4934-80CB-EDBA4DFD3CEC}" presName="sibTrans" presStyleCnt="0"/>
      <dgm:spPr/>
      <dgm:t>
        <a:bodyPr/>
        <a:lstStyle/>
        <a:p>
          <a:endParaRPr lang="es-ES"/>
        </a:p>
      </dgm:t>
    </dgm:pt>
    <dgm:pt modelId="{6E3A999B-2EE5-483E-9E53-C41DE3BA7AEF}" type="pres">
      <dgm:prSet presAssocID="{9594EF84-F0B9-466A-AA82-105BB674B551}" presName="node" presStyleLbl="node1" presStyleIdx="4" presStyleCnt="8">
        <dgm:presLayoutVars>
          <dgm:bulletEnabled val="1"/>
        </dgm:presLayoutVars>
      </dgm:prSet>
      <dgm:spPr/>
      <dgm:t>
        <a:bodyPr/>
        <a:lstStyle/>
        <a:p>
          <a:endParaRPr lang="es-ES"/>
        </a:p>
      </dgm:t>
    </dgm:pt>
    <dgm:pt modelId="{7882AEA7-7AA5-4597-8728-5C181973AD7B}" type="pres">
      <dgm:prSet presAssocID="{AC7EA085-6693-443A-8F3F-5BAA1320C131}" presName="sibTrans" presStyleCnt="0"/>
      <dgm:spPr/>
      <dgm:t>
        <a:bodyPr/>
        <a:lstStyle/>
        <a:p>
          <a:endParaRPr lang="es-ES"/>
        </a:p>
      </dgm:t>
    </dgm:pt>
    <dgm:pt modelId="{0DE2152F-D0C0-404D-99AC-D1E6B8358164}" type="pres">
      <dgm:prSet presAssocID="{661199E2-0AC6-4169-9170-CF5F71EE4373}" presName="node" presStyleLbl="node1" presStyleIdx="5" presStyleCnt="8">
        <dgm:presLayoutVars>
          <dgm:bulletEnabled val="1"/>
        </dgm:presLayoutVars>
      </dgm:prSet>
      <dgm:spPr/>
      <dgm:t>
        <a:bodyPr/>
        <a:lstStyle/>
        <a:p>
          <a:endParaRPr lang="es-ES"/>
        </a:p>
      </dgm:t>
    </dgm:pt>
    <dgm:pt modelId="{0C8C3B69-A04E-4DB3-A559-5618656AF749}" type="pres">
      <dgm:prSet presAssocID="{F8E19628-34CA-4F53-A9BA-7A8C6C4C664C}" presName="sibTrans" presStyleCnt="0"/>
      <dgm:spPr/>
      <dgm:t>
        <a:bodyPr/>
        <a:lstStyle/>
        <a:p>
          <a:endParaRPr lang="es-ES"/>
        </a:p>
      </dgm:t>
    </dgm:pt>
    <dgm:pt modelId="{C1DDE7AF-3833-4343-B21F-8CB1A2D5CAAD}" type="pres">
      <dgm:prSet presAssocID="{D26F6D8A-4C9C-423D-9425-55250F77F64F}" presName="node" presStyleLbl="node1" presStyleIdx="6" presStyleCnt="8">
        <dgm:presLayoutVars>
          <dgm:bulletEnabled val="1"/>
        </dgm:presLayoutVars>
      </dgm:prSet>
      <dgm:spPr/>
      <dgm:t>
        <a:bodyPr/>
        <a:lstStyle/>
        <a:p>
          <a:endParaRPr lang="es-ES"/>
        </a:p>
      </dgm:t>
    </dgm:pt>
    <dgm:pt modelId="{2A2FC6FB-AC11-405E-B64E-30F6C99BB5D5}" type="pres">
      <dgm:prSet presAssocID="{65927E0F-87D0-43B4-BF5D-A420DB093829}" presName="sibTrans" presStyleCnt="0"/>
      <dgm:spPr/>
    </dgm:pt>
    <dgm:pt modelId="{1487154E-E45D-4AAC-BECA-DEE496B1F799}" type="pres">
      <dgm:prSet presAssocID="{9DE79605-B6D2-46A9-88D4-FB724A8DA8F0}" presName="node" presStyleLbl="node1" presStyleIdx="7" presStyleCnt="8">
        <dgm:presLayoutVars>
          <dgm:bulletEnabled val="1"/>
        </dgm:presLayoutVars>
      </dgm:prSet>
      <dgm:spPr/>
      <dgm:t>
        <a:bodyPr/>
        <a:lstStyle/>
        <a:p>
          <a:endParaRPr lang="es-ES"/>
        </a:p>
      </dgm:t>
    </dgm:pt>
  </dgm:ptLst>
  <dgm:cxnLst>
    <dgm:cxn modelId="{538715D7-6488-4D13-AA31-ABBCE7A1D52B}" srcId="{1AC52BC7-E71C-4748-9274-AAFF42A56381}" destId="{2827F993-ADAD-449F-9FDF-FD31D8A2EDB0}" srcOrd="3" destOrd="0" parTransId="{DBB76EEC-1B93-4833-857E-3658183F886C}" sibTransId="{1053C477-6215-4934-80CB-EDBA4DFD3CEC}"/>
    <dgm:cxn modelId="{FF01518C-50A4-491A-B892-DF78D90F539D}" type="presOf" srcId="{CAD3F9B9-4276-4865-BB49-A3801A838E6E}" destId="{30E41576-19B7-4782-9A7D-B4EDEFC262B9}" srcOrd="0" destOrd="0" presId="urn:microsoft.com/office/officeart/2005/8/layout/default"/>
    <dgm:cxn modelId="{E09C1B9A-B906-48F1-94C4-7D775BEF82B2}" srcId="{1AC52BC7-E71C-4748-9274-AAFF42A56381}" destId="{661199E2-0AC6-4169-9170-CF5F71EE4373}" srcOrd="5" destOrd="0" parTransId="{2A0093B3-DA5F-4EAF-85FA-95F621DCD63E}" sibTransId="{F8E19628-34CA-4F53-A9BA-7A8C6C4C664C}"/>
    <dgm:cxn modelId="{FA07D6D6-7F06-475F-BA9E-FF1728499E43}" type="presOf" srcId="{9DE79605-B6D2-46A9-88D4-FB724A8DA8F0}" destId="{1487154E-E45D-4AAC-BECA-DEE496B1F799}" srcOrd="0" destOrd="0" presId="urn:microsoft.com/office/officeart/2005/8/layout/default"/>
    <dgm:cxn modelId="{C7391ADC-A27D-4034-9E20-3A3527349ADA}" type="presOf" srcId="{1B0A2491-83EF-450C-BE56-3E3026508851}" destId="{544DA970-FD1D-464C-8BB5-9ABACB4F7F4A}" srcOrd="0" destOrd="0" presId="urn:microsoft.com/office/officeart/2005/8/layout/default"/>
    <dgm:cxn modelId="{DE618318-B966-4507-8E50-BE2F066BA258}" type="presOf" srcId="{2827F993-ADAD-449F-9FDF-FD31D8A2EDB0}" destId="{14E97F49-B156-44F6-8D25-9D5156A32185}" srcOrd="0" destOrd="0" presId="urn:microsoft.com/office/officeart/2005/8/layout/default"/>
    <dgm:cxn modelId="{C9F8EB6A-7167-43C7-9C93-D9AF81D8B1BC}" srcId="{1AC52BC7-E71C-4748-9274-AAFF42A56381}" destId="{CAD3F9B9-4276-4865-BB49-A3801A838E6E}" srcOrd="1" destOrd="0" parTransId="{FCCC16F8-86ED-44DF-B826-D2B9A7F76E90}" sibTransId="{4A315726-4EB3-456D-AEDF-EABF20C8733C}"/>
    <dgm:cxn modelId="{F14DA84B-F60F-4D1D-8B80-7590239F9B21}" srcId="{1AC52BC7-E71C-4748-9274-AAFF42A56381}" destId="{D26F6D8A-4C9C-423D-9425-55250F77F64F}" srcOrd="6" destOrd="0" parTransId="{96FECF3A-0944-4390-90E3-BA5532FB6D22}" sibTransId="{65927E0F-87D0-43B4-BF5D-A420DB093829}"/>
    <dgm:cxn modelId="{C1B68CAA-84E8-4D2A-AFE2-4807528B626D}" type="presOf" srcId="{D53A4F80-C4BB-4D63-862F-96C91A469F00}" destId="{6FE85AF8-07AE-412E-B02C-D4D7FC0703C3}" srcOrd="0" destOrd="0" presId="urn:microsoft.com/office/officeart/2005/8/layout/default"/>
    <dgm:cxn modelId="{240E1DE1-3FA1-4C95-9F9C-0604183FD1C2}" srcId="{1AC52BC7-E71C-4748-9274-AAFF42A56381}" destId="{1B0A2491-83EF-450C-BE56-3E3026508851}" srcOrd="2" destOrd="0" parTransId="{7AB7FDE8-70E0-49BC-82F2-6948B003D9AB}" sibTransId="{2519B2FE-6851-4A34-B6BC-7BFB8DFAFFDB}"/>
    <dgm:cxn modelId="{55A1B1C5-9C31-4FDD-81AD-591D572531EB}" type="presOf" srcId="{1AC52BC7-E71C-4748-9274-AAFF42A56381}" destId="{D7D9BF7E-0F19-4131-BBD8-C4FB6A8588C0}" srcOrd="0" destOrd="0" presId="urn:microsoft.com/office/officeart/2005/8/layout/default"/>
    <dgm:cxn modelId="{50648D22-81AE-46CE-9ABB-4189557B08A4}" type="presOf" srcId="{661199E2-0AC6-4169-9170-CF5F71EE4373}" destId="{0DE2152F-D0C0-404D-99AC-D1E6B8358164}" srcOrd="0" destOrd="0" presId="urn:microsoft.com/office/officeart/2005/8/layout/default"/>
    <dgm:cxn modelId="{5926B7E8-64B7-4E01-ACF1-3DE26F314585}" srcId="{1AC52BC7-E71C-4748-9274-AAFF42A56381}" destId="{9594EF84-F0B9-466A-AA82-105BB674B551}" srcOrd="4" destOrd="0" parTransId="{B675232D-7D21-42C9-B7D1-341D775E6604}" sibTransId="{AC7EA085-6693-443A-8F3F-5BAA1320C131}"/>
    <dgm:cxn modelId="{3609FA1E-2BE9-49D8-A30D-D46CE3B99303}" srcId="{1AC52BC7-E71C-4748-9274-AAFF42A56381}" destId="{9DE79605-B6D2-46A9-88D4-FB724A8DA8F0}" srcOrd="7" destOrd="0" parTransId="{405135A0-6BF5-4C8B-A257-461EBB550A0B}" sibTransId="{5C78E0EA-C729-4EC5-BF0E-107576C4A542}"/>
    <dgm:cxn modelId="{E5DD6CFF-B7B4-47E7-9FBB-977FB9F90A4E}" type="presOf" srcId="{D26F6D8A-4C9C-423D-9425-55250F77F64F}" destId="{C1DDE7AF-3833-4343-B21F-8CB1A2D5CAAD}" srcOrd="0" destOrd="0" presId="urn:microsoft.com/office/officeart/2005/8/layout/default"/>
    <dgm:cxn modelId="{E0D9E98A-4F27-4839-848C-409FE4A16329}" type="presOf" srcId="{9594EF84-F0B9-466A-AA82-105BB674B551}" destId="{6E3A999B-2EE5-483E-9E53-C41DE3BA7AEF}" srcOrd="0" destOrd="0" presId="urn:microsoft.com/office/officeart/2005/8/layout/default"/>
    <dgm:cxn modelId="{A8B69EC8-4014-460D-86C1-F757D77C073B}" srcId="{1AC52BC7-E71C-4748-9274-AAFF42A56381}" destId="{D53A4F80-C4BB-4D63-862F-96C91A469F00}" srcOrd="0" destOrd="0" parTransId="{B6A11269-61E2-40C4-9576-691C1AC50F1A}" sibTransId="{D0796CD0-2BA2-4F1C-A40D-6D82FBF2B00B}"/>
    <dgm:cxn modelId="{E45D158C-922A-4125-82B8-210332821EE9}" type="presParOf" srcId="{D7D9BF7E-0F19-4131-BBD8-C4FB6A8588C0}" destId="{6FE85AF8-07AE-412E-B02C-D4D7FC0703C3}" srcOrd="0" destOrd="0" presId="urn:microsoft.com/office/officeart/2005/8/layout/default"/>
    <dgm:cxn modelId="{65044D76-5282-40FC-B607-8F6DBA1AF1D7}" type="presParOf" srcId="{D7D9BF7E-0F19-4131-BBD8-C4FB6A8588C0}" destId="{625BDF59-91E6-4399-B002-ADDEE991AD14}" srcOrd="1" destOrd="0" presId="urn:microsoft.com/office/officeart/2005/8/layout/default"/>
    <dgm:cxn modelId="{F36A7548-6184-402F-A8B0-8E0F8ECF3876}" type="presParOf" srcId="{D7D9BF7E-0F19-4131-BBD8-C4FB6A8588C0}" destId="{30E41576-19B7-4782-9A7D-B4EDEFC262B9}" srcOrd="2" destOrd="0" presId="urn:microsoft.com/office/officeart/2005/8/layout/default"/>
    <dgm:cxn modelId="{ED812C14-30F2-4573-9A47-6AE4E705B7DE}" type="presParOf" srcId="{D7D9BF7E-0F19-4131-BBD8-C4FB6A8588C0}" destId="{D59E6A00-9337-48A9-840B-3C46734FBB6F}" srcOrd="3" destOrd="0" presId="urn:microsoft.com/office/officeart/2005/8/layout/default"/>
    <dgm:cxn modelId="{B1D01B31-9CDA-4CC6-A2E8-4130A1E432A5}" type="presParOf" srcId="{D7D9BF7E-0F19-4131-BBD8-C4FB6A8588C0}" destId="{544DA970-FD1D-464C-8BB5-9ABACB4F7F4A}" srcOrd="4" destOrd="0" presId="urn:microsoft.com/office/officeart/2005/8/layout/default"/>
    <dgm:cxn modelId="{69409872-4FE7-414E-9BBF-4527A4A80F9E}" type="presParOf" srcId="{D7D9BF7E-0F19-4131-BBD8-C4FB6A8588C0}" destId="{A62F4DE9-F07D-425C-8D09-C9BC37A49E29}" srcOrd="5" destOrd="0" presId="urn:microsoft.com/office/officeart/2005/8/layout/default"/>
    <dgm:cxn modelId="{D0D87193-9880-464D-82BB-17BD56D9A421}" type="presParOf" srcId="{D7D9BF7E-0F19-4131-BBD8-C4FB6A8588C0}" destId="{14E97F49-B156-44F6-8D25-9D5156A32185}" srcOrd="6" destOrd="0" presId="urn:microsoft.com/office/officeart/2005/8/layout/default"/>
    <dgm:cxn modelId="{C29D4122-CA58-4DCF-BC4C-468EA0C09AA2}" type="presParOf" srcId="{D7D9BF7E-0F19-4131-BBD8-C4FB6A8588C0}" destId="{F18DF36F-9493-4F94-8557-297E13DE3863}" srcOrd="7" destOrd="0" presId="urn:microsoft.com/office/officeart/2005/8/layout/default"/>
    <dgm:cxn modelId="{4EBCCE3B-83CD-4321-B51B-6E24211AA531}" type="presParOf" srcId="{D7D9BF7E-0F19-4131-BBD8-C4FB6A8588C0}" destId="{6E3A999B-2EE5-483E-9E53-C41DE3BA7AEF}" srcOrd="8" destOrd="0" presId="urn:microsoft.com/office/officeart/2005/8/layout/default"/>
    <dgm:cxn modelId="{B93F5ED1-DA46-4401-BB5A-898D29EB71AB}" type="presParOf" srcId="{D7D9BF7E-0F19-4131-BBD8-C4FB6A8588C0}" destId="{7882AEA7-7AA5-4597-8728-5C181973AD7B}" srcOrd="9" destOrd="0" presId="urn:microsoft.com/office/officeart/2005/8/layout/default"/>
    <dgm:cxn modelId="{90E95E52-E7F3-4BF0-BED1-E9C886F80AC9}" type="presParOf" srcId="{D7D9BF7E-0F19-4131-BBD8-C4FB6A8588C0}" destId="{0DE2152F-D0C0-404D-99AC-D1E6B8358164}" srcOrd="10" destOrd="0" presId="urn:microsoft.com/office/officeart/2005/8/layout/default"/>
    <dgm:cxn modelId="{67C5C3DC-BC1D-4FB1-B5FB-78E660E2581B}" type="presParOf" srcId="{D7D9BF7E-0F19-4131-BBD8-C4FB6A8588C0}" destId="{0C8C3B69-A04E-4DB3-A559-5618656AF749}" srcOrd="11" destOrd="0" presId="urn:microsoft.com/office/officeart/2005/8/layout/default"/>
    <dgm:cxn modelId="{2F760F1A-68AC-4636-9C04-6B51B70A7289}" type="presParOf" srcId="{D7D9BF7E-0F19-4131-BBD8-C4FB6A8588C0}" destId="{C1DDE7AF-3833-4343-B21F-8CB1A2D5CAAD}" srcOrd="12" destOrd="0" presId="urn:microsoft.com/office/officeart/2005/8/layout/default"/>
    <dgm:cxn modelId="{ACD7F848-DCC5-43E3-97B3-D424884797A8}" type="presParOf" srcId="{D7D9BF7E-0F19-4131-BBD8-C4FB6A8588C0}" destId="{2A2FC6FB-AC11-405E-B64E-30F6C99BB5D5}" srcOrd="13" destOrd="0" presId="urn:microsoft.com/office/officeart/2005/8/layout/default"/>
    <dgm:cxn modelId="{B004DCBE-0E7D-43A6-8785-E5B435D8AB3F}" type="presParOf" srcId="{D7D9BF7E-0F19-4131-BBD8-C4FB6A8588C0}" destId="{1487154E-E45D-4AAC-BECA-DEE496B1F79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FEE72C-3D3A-494D-91B0-BE3147ED0D25}" type="doc">
      <dgm:prSet loTypeId="urn:microsoft.com/office/officeart/2005/8/layout/hProcess9" loCatId="process" qsTypeId="urn:microsoft.com/office/officeart/2005/8/quickstyle/3d3" qsCatId="3D" csTypeId="urn:microsoft.com/office/officeart/2005/8/colors/colorful3" csCatId="colorful" phldr="1"/>
      <dgm:spPr/>
    </dgm:pt>
    <dgm:pt modelId="{1EE83015-11CD-46D9-803B-A1F84D118F14}">
      <dgm:prSet phldrT="[Texto]"/>
      <dgm:spPr/>
      <dgm:t>
        <a:bodyPr/>
        <a:lstStyle/>
        <a:p>
          <a:r>
            <a:rPr lang="es-ES" b="1" dirty="0" smtClean="0">
              <a:solidFill>
                <a:schemeClr val="tx1"/>
              </a:solidFill>
            </a:rPr>
            <a:t>Administración</a:t>
          </a:r>
          <a:endParaRPr lang="es-ES" b="1" dirty="0">
            <a:solidFill>
              <a:schemeClr val="tx1"/>
            </a:solidFill>
          </a:endParaRPr>
        </a:p>
      </dgm:t>
    </dgm:pt>
    <dgm:pt modelId="{625A63F6-4E3A-4F2C-8E1C-6C70C63CB4C7}" type="parTrans" cxnId="{9F61330F-17D8-49E4-9846-CC5B9021FFA7}">
      <dgm:prSet/>
      <dgm:spPr/>
      <dgm:t>
        <a:bodyPr/>
        <a:lstStyle/>
        <a:p>
          <a:endParaRPr lang="es-ES" b="1">
            <a:solidFill>
              <a:schemeClr val="tx1"/>
            </a:solidFill>
          </a:endParaRPr>
        </a:p>
      </dgm:t>
    </dgm:pt>
    <dgm:pt modelId="{3760659E-93E6-4043-8FA3-EB93E2512191}" type="sibTrans" cxnId="{9F61330F-17D8-49E4-9846-CC5B9021FFA7}">
      <dgm:prSet/>
      <dgm:spPr/>
      <dgm:t>
        <a:bodyPr/>
        <a:lstStyle/>
        <a:p>
          <a:endParaRPr lang="es-ES" b="1">
            <a:solidFill>
              <a:schemeClr val="tx1"/>
            </a:solidFill>
          </a:endParaRPr>
        </a:p>
      </dgm:t>
    </dgm:pt>
    <dgm:pt modelId="{5FC67C6D-33D9-4DAD-9EB2-1EFC53558347}">
      <dgm:prSet phldrT="[Texto]"/>
      <dgm:spPr/>
      <dgm:t>
        <a:bodyPr/>
        <a:lstStyle/>
        <a:p>
          <a:r>
            <a:rPr lang="es-ES" b="1" dirty="0" smtClean="0">
              <a:solidFill>
                <a:schemeClr val="tx1"/>
              </a:solidFill>
            </a:rPr>
            <a:t>Administración Pública</a:t>
          </a:r>
          <a:endParaRPr lang="es-ES" b="1" dirty="0">
            <a:solidFill>
              <a:schemeClr val="tx1"/>
            </a:solidFill>
          </a:endParaRPr>
        </a:p>
      </dgm:t>
    </dgm:pt>
    <dgm:pt modelId="{D3828C48-A2C1-461B-A086-39AA3E2BF449}" type="parTrans" cxnId="{7F2642CB-ABB2-4935-8DD7-DDDEB8F247ED}">
      <dgm:prSet/>
      <dgm:spPr/>
      <dgm:t>
        <a:bodyPr/>
        <a:lstStyle/>
        <a:p>
          <a:endParaRPr lang="es-ES" b="1">
            <a:solidFill>
              <a:schemeClr val="tx1"/>
            </a:solidFill>
          </a:endParaRPr>
        </a:p>
      </dgm:t>
    </dgm:pt>
    <dgm:pt modelId="{16179433-BD4B-43FB-A7F3-E482B246E6CF}" type="sibTrans" cxnId="{7F2642CB-ABB2-4935-8DD7-DDDEB8F247ED}">
      <dgm:prSet/>
      <dgm:spPr/>
      <dgm:t>
        <a:bodyPr/>
        <a:lstStyle/>
        <a:p>
          <a:endParaRPr lang="es-ES" b="1">
            <a:solidFill>
              <a:schemeClr val="tx1"/>
            </a:solidFill>
          </a:endParaRPr>
        </a:p>
      </dgm:t>
    </dgm:pt>
    <dgm:pt modelId="{33388385-8EE7-4A20-ADE3-201AF110DD2E}">
      <dgm:prSet phldrT="[Texto]"/>
      <dgm:spPr/>
      <dgm:t>
        <a:bodyPr/>
        <a:lstStyle/>
        <a:p>
          <a:r>
            <a:rPr lang="es-ES" b="1" dirty="0" smtClean="0">
              <a:solidFill>
                <a:schemeClr val="tx1"/>
              </a:solidFill>
            </a:rPr>
            <a:t>Normativa </a:t>
          </a:r>
          <a:endParaRPr lang="es-ES" b="1" dirty="0">
            <a:solidFill>
              <a:schemeClr val="tx1"/>
            </a:solidFill>
          </a:endParaRPr>
        </a:p>
      </dgm:t>
    </dgm:pt>
    <dgm:pt modelId="{FC0E1119-5FA2-47C0-8EFC-4FA2EECE2CB2}" type="parTrans" cxnId="{F2F761C4-1877-4C39-A0DF-82C9A9C33892}">
      <dgm:prSet/>
      <dgm:spPr/>
      <dgm:t>
        <a:bodyPr/>
        <a:lstStyle/>
        <a:p>
          <a:endParaRPr lang="es-ES" b="1">
            <a:solidFill>
              <a:schemeClr val="tx1"/>
            </a:solidFill>
          </a:endParaRPr>
        </a:p>
      </dgm:t>
    </dgm:pt>
    <dgm:pt modelId="{C6A1F663-7A93-4452-95BC-2D3CE0A45800}" type="sibTrans" cxnId="{F2F761C4-1877-4C39-A0DF-82C9A9C33892}">
      <dgm:prSet/>
      <dgm:spPr/>
      <dgm:t>
        <a:bodyPr/>
        <a:lstStyle/>
        <a:p>
          <a:endParaRPr lang="es-ES" b="1">
            <a:solidFill>
              <a:schemeClr val="tx1"/>
            </a:solidFill>
          </a:endParaRPr>
        </a:p>
      </dgm:t>
    </dgm:pt>
    <dgm:pt modelId="{ED36FE8A-DED3-483D-9921-A1B0AE0CDB76}" type="pres">
      <dgm:prSet presAssocID="{69FEE72C-3D3A-494D-91B0-BE3147ED0D25}" presName="CompostProcess" presStyleCnt="0">
        <dgm:presLayoutVars>
          <dgm:dir/>
          <dgm:resizeHandles val="exact"/>
        </dgm:presLayoutVars>
      </dgm:prSet>
      <dgm:spPr/>
    </dgm:pt>
    <dgm:pt modelId="{849798B4-F1B1-4448-AB12-8525FA13D9F7}" type="pres">
      <dgm:prSet presAssocID="{69FEE72C-3D3A-494D-91B0-BE3147ED0D25}" presName="arrow" presStyleLbl="bgShp" presStyleIdx="0" presStyleCnt="1"/>
      <dgm:spPr/>
    </dgm:pt>
    <dgm:pt modelId="{61DE74EF-15FC-44BA-B1FA-28703A0D0FA6}" type="pres">
      <dgm:prSet presAssocID="{69FEE72C-3D3A-494D-91B0-BE3147ED0D25}" presName="linearProcess" presStyleCnt="0"/>
      <dgm:spPr/>
    </dgm:pt>
    <dgm:pt modelId="{10F26A66-9593-44BA-BCD1-BBD53C3E8295}" type="pres">
      <dgm:prSet presAssocID="{1EE83015-11CD-46D9-803B-A1F84D118F14}" presName="textNode" presStyleLbl="node1" presStyleIdx="0" presStyleCnt="3">
        <dgm:presLayoutVars>
          <dgm:bulletEnabled val="1"/>
        </dgm:presLayoutVars>
      </dgm:prSet>
      <dgm:spPr/>
      <dgm:t>
        <a:bodyPr/>
        <a:lstStyle/>
        <a:p>
          <a:endParaRPr lang="es-ES"/>
        </a:p>
      </dgm:t>
    </dgm:pt>
    <dgm:pt modelId="{252DE537-37A4-43F4-B363-F1C8B908A5DD}" type="pres">
      <dgm:prSet presAssocID="{3760659E-93E6-4043-8FA3-EB93E2512191}" presName="sibTrans" presStyleCnt="0"/>
      <dgm:spPr/>
    </dgm:pt>
    <dgm:pt modelId="{1A06000B-9AF5-49D2-8839-85E24B3AE01F}" type="pres">
      <dgm:prSet presAssocID="{5FC67C6D-33D9-4DAD-9EB2-1EFC53558347}" presName="textNode" presStyleLbl="node1" presStyleIdx="1" presStyleCnt="3">
        <dgm:presLayoutVars>
          <dgm:bulletEnabled val="1"/>
        </dgm:presLayoutVars>
      </dgm:prSet>
      <dgm:spPr/>
      <dgm:t>
        <a:bodyPr/>
        <a:lstStyle/>
        <a:p>
          <a:endParaRPr lang="es-ES"/>
        </a:p>
      </dgm:t>
    </dgm:pt>
    <dgm:pt modelId="{19C37A5E-4CF5-47B4-8986-9396B5FAE91F}" type="pres">
      <dgm:prSet presAssocID="{16179433-BD4B-43FB-A7F3-E482B246E6CF}" presName="sibTrans" presStyleCnt="0"/>
      <dgm:spPr/>
    </dgm:pt>
    <dgm:pt modelId="{141ECBB6-7C2D-4CF6-ADF8-1B56D88F39BA}" type="pres">
      <dgm:prSet presAssocID="{33388385-8EE7-4A20-ADE3-201AF110DD2E}" presName="textNode" presStyleLbl="node1" presStyleIdx="2" presStyleCnt="3">
        <dgm:presLayoutVars>
          <dgm:bulletEnabled val="1"/>
        </dgm:presLayoutVars>
      </dgm:prSet>
      <dgm:spPr/>
      <dgm:t>
        <a:bodyPr/>
        <a:lstStyle/>
        <a:p>
          <a:endParaRPr lang="es-ES"/>
        </a:p>
      </dgm:t>
    </dgm:pt>
  </dgm:ptLst>
  <dgm:cxnLst>
    <dgm:cxn modelId="{9F61330F-17D8-49E4-9846-CC5B9021FFA7}" srcId="{69FEE72C-3D3A-494D-91B0-BE3147ED0D25}" destId="{1EE83015-11CD-46D9-803B-A1F84D118F14}" srcOrd="0" destOrd="0" parTransId="{625A63F6-4E3A-4F2C-8E1C-6C70C63CB4C7}" sibTransId="{3760659E-93E6-4043-8FA3-EB93E2512191}"/>
    <dgm:cxn modelId="{AEC35BC1-7610-4432-8A1C-361CD839B4BB}" type="presOf" srcId="{5FC67C6D-33D9-4DAD-9EB2-1EFC53558347}" destId="{1A06000B-9AF5-49D2-8839-85E24B3AE01F}" srcOrd="0" destOrd="0" presId="urn:microsoft.com/office/officeart/2005/8/layout/hProcess9"/>
    <dgm:cxn modelId="{3AB29ED3-3630-4CED-B2F1-4CF95404A048}" type="presOf" srcId="{69FEE72C-3D3A-494D-91B0-BE3147ED0D25}" destId="{ED36FE8A-DED3-483D-9921-A1B0AE0CDB76}" srcOrd="0" destOrd="0" presId="urn:microsoft.com/office/officeart/2005/8/layout/hProcess9"/>
    <dgm:cxn modelId="{73454756-7A93-4A38-A019-59063DA75067}" type="presOf" srcId="{33388385-8EE7-4A20-ADE3-201AF110DD2E}" destId="{141ECBB6-7C2D-4CF6-ADF8-1B56D88F39BA}" srcOrd="0" destOrd="0" presId="urn:microsoft.com/office/officeart/2005/8/layout/hProcess9"/>
    <dgm:cxn modelId="{D579F11A-02DA-41D5-834A-F1D25567A8DD}" type="presOf" srcId="{1EE83015-11CD-46D9-803B-A1F84D118F14}" destId="{10F26A66-9593-44BA-BCD1-BBD53C3E8295}" srcOrd="0" destOrd="0" presId="urn:microsoft.com/office/officeart/2005/8/layout/hProcess9"/>
    <dgm:cxn modelId="{F2F761C4-1877-4C39-A0DF-82C9A9C33892}" srcId="{69FEE72C-3D3A-494D-91B0-BE3147ED0D25}" destId="{33388385-8EE7-4A20-ADE3-201AF110DD2E}" srcOrd="2" destOrd="0" parTransId="{FC0E1119-5FA2-47C0-8EFC-4FA2EECE2CB2}" sibTransId="{C6A1F663-7A93-4452-95BC-2D3CE0A45800}"/>
    <dgm:cxn modelId="{7F2642CB-ABB2-4935-8DD7-DDDEB8F247ED}" srcId="{69FEE72C-3D3A-494D-91B0-BE3147ED0D25}" destId="{5FC67C6D-33D9-4DAD-9EB2-1EFC53558347}" srcOrd="1" destOrd="0" parTransId="{D3828C48-A2C1-461B-A086-39AA3E2BF449}" sibTransId="{16179433-BD4B-43FB-A7F3-E482B246E6CF}"/>
    <dgm:cxn modelId="{3A04FD6D-20DE-41F0-AB26-27CA70F22B8C}" type="presParOf" srcId="{ED36FE8A-DED3-483D-9921-A1B0AE0CDB76}" destId="{849798B4-F1B1-4448-AB12-8525FA13D9F7}" srcOrd="0" destOrd="0" presId="urn:microsoft.com/office/officeart/2005/8/layout/hProcess9"/>
    <dgm:cxn modelId="{4C89EA3E-96E6-4DCF-B525-85E83BBB6DEB}" type="presParOf" srcId="{ED36FE8A-DED3-483D-9921-A1B0AE0CDB76}" destId="{61DE74EF-15FC-44BA-B1FA-28703A0D0FA6}" srcOrd="1" destOrd="0" presId="urn:microsoft.com/office/officeart/2005/8/layout/hProcess9"/>
    <dgm:cxn modelId="{48615E25-66D3-439D-9ED7-99C4A03B5DA3}" type="presParOf" srcId="{61DE74EF-15FC-44BA-B1FA-28703A0D0FA6}" destId="{10F26A66-9593-44BA-BCD1-BBD53C3E8295}" srcOrd="0" destOrd="0" presId="urn:microsoft.com/office/officeart/2005/8/layout/hProcess9"/>
    <dgm:cxn modelId="{7E67032C-626A-4677-AE37-175226D2C640}" type="presParOf" srcId="{61DE74EF-15FC-44BA-B1FA-28703A0D0FA6}" destId="{252DE537-37A4-43F4-B363-F1C8B908A5DD}" srcOrd="1" destOrd="0" presId="urn:microsoft.com/office/officeart/2005/8/layout/hProcess9"/>
    <dgm:cxn modelId="{FDD26FF2-C770-40E4-9424-FA8343CAC107}" type="presParOf" srcId="{61DE74EF-15FC-44BA-B1FA-28703A0D0FA6}" destId="{1A06000B-9AF5-49D2-8839-85E24B3AE01F}" srcOrd="2" destOrd="0" presId="urn:microsoft.com/office/officeart/2005/8/layout/hProcess9"/>
    <dgm:cxn modelId="{B9E01FD0-2028-4CDA-94DF-0A4EB8F5F90D}" type="presParOf" srcId="{61DE74EF-15FC-44BA-B1FA-28703A0D0FA6}" destId="{19C37A5E-4CF5-47B4-8986-9396B5FAE91F}" srcOrd="3" destOrd="0" presId="urn:microsoft.com/office/officeart/2005/8/layout/hProcess9"/>
    <dgm:cxn modelId="{596E6DC4-3D47-4141-B499-F9FAA2E64F5E}" type="presParOf" srcId="{61DE74EF-15FC-44BA-B1FA-28703A0D0FA6}" destId="{141ECBB6-7C2D-4CF6-ADF8-1B56D88F39B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ABAF3C-8D7B-404E-A29A-9AC4288C5BE8}" type="doc">
      <dgm:prSet loTypeId="urn:microsoft.com/office/officeart/2005/8/layout/venn3" loCatId="relationship" qsTypeId="urn:microsoft.com/office/officeart/2005/8/quickstyle/simple5" qsCatId="simple" csTypeId="urn:microsoft.com/office/officeart/2005/8/colors/colorful2" csCatId="colorful" phldr="1"/>
      <dgm:spPr/>
      <dgm:t>
        <a:bodyPr/>
        <a:lstStyle/>
        <a:p>
          <a:endParaRPr lang="es-ES"/>
        </a:p>
      </dgm:t>
    </dgm:pt>
    <dgm:pt modelId="{2FD66675-75B6-41C1-BFD0-F76F5003FE55}">
      <dgm:prSet phldrT="[Texto]"/>
      <dgm:spPr/>
      <dgm:t>
        <a:bodyPr/>
        <a:lstStyle/>
        <a:p>
          <a:r>
            <a:rPr lang="es-ES" b="1" dirty="0" smtClean="0"/>
            <a:t>Misión</a:t>
          </a:r>
          <a:endParaRPr lang="es-ES" b="1" dirty="0"/>
        </a:p>
      </dgm:t>
    </dgm:pt>
    <dgm:pt modelId="{09FFC65F-760E-4123-8F98-587633350446}" type="parTrans" cxnId="{B930B582-D156-496C-9663-001E603512EF}">
      <dgm:prSet/>
      <dgm:spPr/>
      <dgm:t>
        <a:bodyPr/>
        <a:lstStyle/>
        <a:p>
          <a:endParaRPr lang="es-ES" b="1"/>
        </a:p>
      </dgm:t>
    </dgm:pt>
    <dgm:pt modelId="{7CE8FB83-2D23-45DB-9F70-616E29734894}" type="sibTrans" cxnId="{B930B582-D156-496C-9663-001E603512EF}">
      <dgm:prSet/>
      <dgm:spPr/>
      <dgm:t>
        <a:bodyPr/>
        <a:lstStyle/>
        <a:p>
          <a:endParaRPr lang="es-ES" b="1"/>
        </a:p>
      </dgm:t>
    </dgm:pt>
    <dgm:pt modelId="{F2B5A9EC-6030-4C89-979F-67AD0AF2017C}">
      <dgm:prSet phldrT="[Texto]"/>
      <dgm:spPr/>
      <dgm:t>
        <a:bodyPr/>
        <a:lstStyle/>
        <a:p>
          <a:r>
            <a:rPr lang="es-ES" b="1" dirty="0" smtClean="0"/>
            <a:t>Estructura</a:t>
          </a:r>
          <a:endParaRPr lang="es-ES" b="1" dirty="0"/>
        </a:p>
      </dgm:t>
    </dgm:pt>
    <dgm:pt modelId="{C36C0A9A-4ADD-4FE1-A9B7-4CE7E232234E}" type="parTrans" cxnId="{54C4B7A5-36F0-4FB4-BA98-DFBD16317563}">
      <dgm:prSet/>
      <dgm:spPr/>
      <dgm:t>
        <a:bodyPr/>
        <a:lstStyle/>
        <a:p>
          <a:endParaRPr lang="es-ES" b="1"/>
        </a:p>
      </dgm:t>
    </dgm:pt>
    <dgm:pt modelId="{123A95B6-07E6-42EC-9EAC-A2A520537973}" type="sibTrans" cxnId="{54C4B7A5-36F0-4FB4-BA98-DFBD16317563}">
      <dgm:prSet/>
      <dgm:spPr/>
      <dgm:t>
        <a:bodyPr/>
        <a:lstStyle/>
        <a:p>
          <a:endParaRPr lang="es-ES" b="1"/>
        </a:p>
      </dgm:t>
    </dgm:pt>
    <dgm:pt modelId="{10E73F67-B660-4920-9C04-81C387CA0E9F}">
      <dgm:prSet phldrT="[Texto]"/>
      <dgm:spPr/>
      <dgm:t>
        <a:bodyPr/>
        <a:lstStyle/>
        <a:p>
          <a:r>
            <a:rPr lang="es-ES" b="1" dirty="0" smtClean="0"/>
            <a:t>Procesos</a:t>
          </a:r>
          <a:endParaRPr lang="es-ES" b="1" dirty="0"/>
        </a:p>
      </dgm:t>
    </dgm:pt>
    <dgm:pt modelId="{8B9FED67-639D-4E05-BC3B-5929FFB0A951}" type="parTrans" cxnId="{EA34CAF7-3A00-4D26-8316-7691A5BC5D80}">
      <dgm:prSet/>
      <dgm:spPr/>
      <dgm:t>
        <a:bodyPr/>
        <a:lstStyle/>
        <a:p>
          <a:endParaRPr lang="es-ES" b="1"/>
        </a:p>
      </dgm:t>
    </dgm:pt>
    <dgm:pt modelId="{69431BA3-B253-4EE4-BC16-400AD9726A94}" type="sibTrans" cxnId="{EA34CAF7-3A00-4D26-8316-7691A5BC5D80}">
      <dgm:prSet/>
      <dgm:spPr/>
      <dgm:t>
        <a:bodyPr/>
        <a:lstStyle/>
        <a:p>
          <a:endParaRPr lang="es-ES" b="1"/>
        </a:p>
      </dgm:t>
    </dgm:pt>
    <dgm:pt modelId="{B4B791B0-3D56-41DE-9463-5AE043F9A5A9}">
      <dgm:prSet phldrT="[Texto]"/>
      <dgm:spPr/>
      <dgm:t>
        <a:bodyPr/>
        <a:lstStyle/>
        <a:p>
          <a:r>
            <a:rPr lang="es-ES" b="1" dirty="0" smtClean="0"/>
            <a:t>Actividades</a:t>
          </a:r>
          <a:endParaRPr lang="es-ES" b="1" dirty="0"/>
        </a:p>
      </dgm:t>
    </dgm:pt>
    <dgm:pt modelId="{DAC4324F-3924-4ECE-831E-57000EA7F5DD}" type="parTrans" cxnId="{29FC95E7-3405-4AD9-8224-DFF79164E92C}">
      <dgm:prSet/>
      <dgm:spPr/>
      <dgm:t>
        <a:bodyPr/>
        <a:lstStyle/>
        <a:p>
          <a:endParaRPr lang="es-ES" b="1"/>
        </a:p>
      </dgm:t>
    </dgm:pt>
    <dgm:pt modelId="{3B1075F7-0F7B-417F-BDB0-A2391A84B1AA}" type="sibTrans" cxnId="{29FC95E7-3405-4AD9-8224-DFF79164E92C}">
      <dgm:prSet/>
      <dgm:spPr/>
      <dgm:t>
        <a:bodyPr/>
        <a:lstStyle/>
        <a:p>
          <a:endParaRPr lang="es-ES" b="1"/>
        </a:p>
      </dgm:t>
    </dgm:pt>
    <dgm:pt modelId="{D5EEB659-EEF8-4D8B-82DE-B35A549D2B91}" type="pres">
      <dgm:prSet presAssocID="{D3ABAF3C-8D7B-404E-A29A-9AC4288C5BE8}" presName="Name0" presStyleCnt="0">
        <dgm:presLayoutVars>
          <dgm:dir/>
          <dgm:resizeHandles val="exact"/>
        </dgm:presLayoutVars>
      </dgm:prSet>
      <dgm:spPr/>
      <dgm:t>
        <a:bodyPr/>
        <a:lstStyle/>
        <a:p>
          <a:endParaRPr lang="es-ES"/>
        </a:p>
      </dgm:t>
    </dgm:pt>
    <dgm:pt modelId="{0E564E81-D4E7-4D87-B94E-555402ADA86A}" type="pres">
      <dgm:prSet presAssocID="{2FD66675-75B6-41C1-BFD0-F76F5003FE55}" presName="Name5" presStyleLbl="vennNode1" presStyleIdx="0" presStyleCnt="4">
        <dgm:presLayoutVars>
          <dgm:bulletEnabled val="1"/>
        </dgm:presLayoutVars>
      </dgm:prSet>
      <dgm:spPr/>
      <dgm:t>
        <a:bodyPr/>
        <a:lstStyle/>
        <a:p>
          <a:endParaRPr lang="es-ES"/>
        </a:p>
      </dgm:t>
    </dgm:pt>
    <dgm:pt modelId="{FA08E94F-7D61-4033-8896-541F77D09032}" type="pres">
      <dgm:prSet presAssocID="{7CE8FB83-2D23-45DB-9F70-616E29734894}" presName="space" presStyleCnt="0"/>
      <dgm:spPr/>
    </dgm:pt>
    <dgm:pt modelId="{3DB45019-F9AB-41E3-8363-86AE8BD2FC42}" type="pres">
      <dgm:prSet presAssocID="{F2B5A9EC-6030-4C89-979F-67AD0AF2017C}" presName="Name5" presStyleLbl="vennNode1" presStyleIdx="1" presStyleCnt="4">
        <dgm:presLayoutVars>
          <dgm:bulletEnabled val="1"/>
        </dgm:presLayoutVars>
      </dgm:prSet>
      <dgm:spPr/>
      <dgm:t>
        <a:bodyPr/>
        <a:lstStyle/>
        <a:p>
          <a:endParaRPr lang="es-ES"/>
        </a:p>
      </dgm:t>
    </dgm:pt>
    <dgm:pt modelId="{BD8086BD-893A-4224-BC2D-818D26E3DE6D}" type="pres">
      <dgm:prSet presAssocID="{123A95B6-07E6-42EC-9EAC-A2A520537973}" presName="space" presStyleCnt="0"/>
      <dgm:spPr/>
    </dgm:pt>
    <dgm:pt modelId="{87BFA16D-44F5-43BB-84C3-144ACA61A4A8}" type="pres">
      <dgm:prSet presAssocID="{10E73F67-B660-4920-9C04-81C387CA0E9F}" presName="Name5" presStyleLbl="vennNode1" presStyleIdx="2" presStyleCnt="4">
        <dgm:presLayoutVars>
          <dgm:bulletEnabled val="1"/>
        </dgm:presLayoutVars>
      </dgm:prSet>
      <dgm:spPr/>
      <dgm:t>
        <a:bodyPr/>
        <a:lstStyle/>
        <a:p>
          <a:endParaRPr lang="es-ES"/>
        </a:p>
      </dgm:t>
    </dgm:pt>
    <dgm:pt modelId="{C31F26EC-0D5A-43FE-8961-B111E2C582B2}" type="pres">
      <dgm:prSet presAssocID="{69431BA3-B253-4EE4-BC16-400AD9726A94}" presName="space" presStyleCnt="0"/>
      <dgm:spPr/>
    </dgm:pt>
    <dgm:pt modelId="{A0A58FF9-B98A-4806-B6A0-55ED940C98DA}" type="pres">
      <dgm:prSet presAssocID="{B4B791B0-3D56-41DE-9463-5AE043F9A5A9}" presName="Name5" presStyleLbl="vennNode1" presStyleIdx="3" presStyleCnt="4">
        <dgm:presLayoutVars>
          <dgm:bulletEnabled val="1"/>
        </dgm:presLayoutVars>
      </dgm:prSet>
      <dgm:spPr/>
      <dgm:t>
        <a:bodyPr/>
        <a:lstStyle/>
        <a:p>
          <a:endParaRPr lang="es-ES"/>
        </a:p>
      </dgm:t>
    </dgm:pt>
  </dgm:ptLst>
  <dgm:cxnLst>
    <dgm:cxn modelId="{4DF5D875-94D4-4A99-9B2F-A5188B78BF3B}" type="presOf" srcId="{D3ABAF3C-8D7B-404E-A29A-9AC4288C5BE8}" destId="{D5EEB659-EEF8-4D8B-82DE-B35A549D2B91}" srcOrd="0" destOrd="0" presId="urn:microsoft.com/office/officeart/2005/8/layout/venn3"/>
    <dgm:cxn modelId="{8D2FB99B-90CB-4612-B0E6-C5434536D355}" type="presOf" srcId="{10E73F67-B660-4920-9C04-81C387CA0E9F}" destId="{87BFA16D-44F5-43BB-84C3-144ACA61A4A8}" srcOrd="0" destOrd="0" presId="urn:microsoft.com/office/officeart/2005/8/layout/venn3"/>
    <dgm:cxn modelId="{1A2AD3AB-9681-4C33-B11F-2F0B0271B0CB}" type="presOf" srcId="{2FD66675-75B6-41C1-BFD0-F76F5003FE55}" destId="{0E564E81-D4E7-4D87-B94E-555402ADA86A}" srcOrd="0" destOrd="0" presId="urn:microsoft.com/office/officeart/2005/8/layout/venn3"/>
    <dgm:cxn modelId="{29FC95E7-3405-4AD9-8224-DFF79164E92C}" srcId="{D3ABAF3C-8D7B-404E-A29A-9AC4288C5BE8}" destId="{B4B791B0-3D56-41DE-9463-5AE043F9A5A9}" srcOrd="3" destOrd="0" parTransId="{DAC4324F-3924-4ECE-831E-57000EA7F5DD}" sibTransId="{3B1075F7-0F7B-417F-BDB0-A2391A84B1AA}"/>
    <dgm:cxn modelId="{64FB26BB-1BD4-40A5-BE19-49D97AAFEB26}" type="presOf" srcId="{F2B5A9EC-6030-4C89-979F-67AD0AF2017C}" destId="{3DB45019-F9AB-41E3-8363-86AE8BD2FC42}" srcOrd="0" destOrd="0" presId="urn:microsoft.com/office/officeart/2005/8/layout/venn3"/>
    <dgm:cxn modelId="{F32854D8-CDD0-4541-8E65-3DAE44B42221}" type="presOf" srcId="{B4B791B0-3D56-41DE-9463-5AE043F9A5A9}" destId="{A0A58FF9-B98A-4806-B6A0-55ED940C98DA}" srcOrd="0" destOrd="0" presId="urn:microsoft.com/office/officeart/2005/8/layout/venn3"/>
    <dgm:cxn modelId="{B930B582-D156-496C-9663-001E603512EF}" srcId="{D3ABAF3C-8D7B-404E-A29A-9AC4288C5BE8}" destId="{2FD66675-75B6-41C1-BFD0-F76F5003FE55}" srcOrd="0" destOrd="0" parTransId="{09FFC65F-760E-4123-8F98-587633350446}" sibTransId="{7CE8FB83-2D23-45DB-9F70-616E29734894}"/>
    <dgm:cxn modelId="{EA34CAF7-3A00-4D26-8316-7691A5BC5D80}" srcId="{D3ABAF3C-8D7B-404E-A29A-9AC4288C5BE8}" destId="{10E73F67-B660-4920-9C04-81C387CA0E9F}" srcOrd="2" destOrd="0" parTransId="{8B9FED67-639D-4E05-BC3B-5929FFB0A951}" sibTransId="{69431BA3-B253-4EE4-BC16-400AD9726A94}"/>
    <dgm:cxn modelId="{54C4B7A5-36F0-4FB4-BA98-DFBD16317563}" srcId="{D3ABAF3C-8D7B-404E-A29A-9AC4288C5BE8}" destId="{F2B5A9EC-6030-4C89-979F-67AD0AF2017C}" srcOrd="1" destOrd="0" parTransId="{C36C0A9A-4ADD-4FE1-A9B7-4CE7E232234E}" sibTransId="{123A95B6-07E6-42EC-9EAC-A2A520537973}"/>
    <dgm:cxn modelId="{3434E553-8EBD-4981-8643-1EF2E1999B46}" type="presParOf" srcId="{D5EEB659-EEF8-4D8B-82DE-B35A549D2B91}" destId="{0E564E81-D4E7-4D87-B94E-555402ADA86A}" srcOrd="0" destOrd="0" presId="urn:microsoft.com/office/officeart/2005/8/layout/venn3"/>
    <dgm:cxn modelId="{20732A9E-E922-44E5-B4E7-EC3C6DFF3017}" type="presParOf" srcId="{D5EEB659-EEF8-4D8B-82DE-B35A549D2B91}" destId="{FA08E94F-7D61-4033-8896-541F77D09032}" srcOrd="1" destOrd="0" presId="urn:microsoft.com/office/officeart/2005/8/layout/venn3"/>
    <dgm:cxn modelId="{CB5755BA-2927-4E4C-A182-E6632FFAC55B}" type="presParOf" srcId="{D5EEB659-EEF8-4D8B-82DE-B35A549D2B91}" destId="{3DB45019-F9AB-41E3-8363-86AE8BD2FC42}" srcOrd="2" destOrd="0" presId="urn:microsoft.com/office/officeart/2005/8/layout/venn3"/>
    <dgm:cxn modelId="{FDE4BC30-0AED-4479-8104-F7157DB0E9AE}" type="presParOf" srcId="{D5EEB659-EEF8-4D8B-82DE-B35A549D2B91}" destId="{BD8086BD-893A-4224-BC2D-818D26E3DE6D}" srcOrd="3" destOrd="0" presId="urn:microsoft.com/office/officeart/2005/8/layout/venn3"/>
    <dgm:cxn modelId="{A3C7B304-2BCF-4D13-B63C-14E6B73BE4B2}" type="presParOf" srcId="{D5EEB659-EEF8-4D8B-82DE-B35A549D2B91}" destId="{87BFA16D-44F5-43BB-84C3-144ACA61A4A8}" srcOrd="4" destOrd="0" presId="urn:microsoft.com/office/officeart/2005/8/layout/venn3"/>
    <dgm:cxn modelId="{78FEC819-1738-4DE2-8535-4124733EB1ED}" type="presParOf" srcId="{D5EEB659-EEF8-4D8B-82DE-B35A549D2B91}" destId="{C31F26EC-0D5A-43FE-8961-B111E2C582B2}" srcOrd="5" destOrd="0" presId="urn:microsoft.com/office/officeart/2005/8/layout/venn3"/>
    <dgm:cxn modelId="{EF83209A-5E4E-47B7-81B4-F74FA9D77068}" type="presParOf" srcId="{D5EEB659-EEF8-4D8B-82DE-B35A549D2B91}" destId="{A0A58FF9-B98A-4806-B6A0-55ED940C98DA}"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033DDC-4D6D-4AAA-91A0-E9B542004B31}" type="doc">
      <dgm:prSet loTypeId="urn:microsoft.com/office/officeart/2005/8/layout/process1" loCatId="process" qsTypeId="urn:microsoft.com/office/officeart/2005/8/quickstyle/3d3" qsCatId="3D" csTypeId="urn:microsoft.com/office/officeart/2005/8/colors/colorful1" csCatId="colorful" phldr="1"/>
      <dgm:spPr/>
    </dgm:pt>
    <dgm:pt modelId="{6EE11E24-564D-408A-AEA8-E0BE03B8B40B}">
      <dgm:prSet phldrT="[Texto]"/>
      <dgm:spPr/>
      <dgm:t>
        <a:bodyPr/>
        <a:lstStyle/>
        <a:p>
          <a:r>
            <a:rPr lang="es-ES" b="1" dirty="0" smtClean="0">
              <a:solidFill>
                <a:schemeClr val="tx1"/>
              </a:solidFill>
            </a:rPr>
            <a:t>Riesgos</a:t>
          </a:r>
          <a:endParaRPr lang="es-ES" b="1" dirty="0">
            <a:solidFill>
              <a:schemeClr val="tx1"/>
            </a:solidFill>
          </a:endParaRPr>
        </a:p>
      </dgm:t>
    </dgm:pt>
    <dgm:pt modelId="{57284D76-5CD1-40C7-BD25-DC6584E2FC6A}" type="parTrans" cxnId="{86BBC008-EF25-46A3-B298-8D58FA3AEBFA}">
      <dgm:prSet/>
      <dgm:spPr/>
      <dgm:t>
        <a:bodyPr/>
        <a:lstStyle/>
        <a:p>
          <a:endParaRPr lang="es-ES" b="1">
            <a:solidFill>
              <a:schemeClr val="tx1"/>
            </a:solidFill>
          </a:endParaRPr>
        </a:p>
      </dgm:t>
    </dgm:pt>
    <dgm:pt modelId="{2CAE3D83-D653-4275-926D-48E8D91E6B2C}" type="sibTrans" cxnId="{86BBC008-EF25-46A3-B298-8D58FA3AEBFA}">
      <dgm:prSet/>
      <dgm:spPr/>
      <dgm:t>
        <a:bodyPr/>
        <a:lstStyle/>
        <a:p>
          <a:endParaRPr lang="es-ES" b="1" dirty="0">
            <a:solidFill>
              <a:schemeClr val="tx1"/>
            </a:solidFill>
          </a:endParaRPr>
        </a:p>
      </dgm:t>
    </dgm:pt>
    <dgm:pt modelId="{3EA39508-77AC-47A3-AED3-976532565BCC}">
      <dgm:prSet phldrT="[Texto]"/>
      <dgm:spPr/>
      <dgm:t>
        <a:bodyPr/>
        <a:lstStyle/>
        <a:p>
          <a:r>
            <a:rPr lang="es-ES" b="1" dirty="0" smtClean="0">
              <a:solidFill>
                <a:schemeClr val="tx1"/>
              </a:solidFill>
            </a:rPr>
            <a:t>Factores y eventos</a:t>
          </a:r>
          <a:endParaRPr lang="es-ES" b="1" dirty="0">
            <a:solidFill>
              <a:schemeClr val="tx1"/>
            </a:solidFill>
          </a:endParaRPr>
        </a:p>
      </dgm:t>
    </dgm:pt>
    <dgm:pt modelId="{00D11142-79D6-469D-B9CC-EEF26A3D49D9}" type="parTrans" cxnId="{FF9BD86A-BE5F-4E40-BD75-17C03941ED9E}">
      <dgm:prSet/>
      <dgm:spPr/>
      <dgm:t>
        <a:bodyPr/>
        <a:lstStyle/>
        <a:p>
          <a:endParaRPr lang="es-ES" b="1">
            <a:solidFill>
              <a:schemeClr val="tx1"/>
            </a:solidFill>
          </a:endParaRPr>
        </a:p>
      </dgm:t>
    </dgm:pt>
    <dgm:pt modelId="{00BD7B77-0D85-4A0A-B613-8B91F3A79D49}" type="sibTrans" cxnId="{FF9BD86A-BE5F-4E40-BD75-17C03941ED9E}">
      <dgm:prSet/>
      <dgm:spPr/>
      <dgm:t>
        <a:bodyPr/>
        <a:lstStyle/>
        <a:p>
          <a:endParaRPr lang="es-ES" b="1" dirty="0">
            <a:solidFill>
              <a:schemeClr val="tx1"/>
            </a:solidFill>
          </a:endParaRPr>
        </a:p>
      </dgm:t>
    </dgm:pt>
    <dgm:pt modelId="{C6FC5297-1D42-49EC-9826-858FE3E3C8CB}">
      <dgm:prSet phldrT="[Texto]"/>
      <dgm:spPr/>
      <dgm:t>
        <a:bodyPr/>
        <a:lstStyle/>
        <a:p>
          <a:r>
            <a:rPr lang="es-ES" b="1" dirty="0" smtClean="0">
              <a:solidFill>
                <a:schemeClr val="tx1"/>
              </a:solidFill>
            </a:rPr>
            <a:t>Gestión de riesgos</a:t>
          </a:r>
          <a:endParaRPr lang="es-ES" b="1" dirty="0">
            <a:solidFill>
              <a:schemeClr val="tx1"/>
            </a:solidFill>
          </a:endParaRPr>
        </a:p>
      </dgm:t>
    </dgm:pt>
    <dgm:pt modelId="{0AC2FF17-9CBC-4F0A-BA88-01C8AA70F725}" type="parTrans" cxnId="{FC0C3B0F-331C-4BC7-87F2-9A009FFDBF55}">
      <dgm:prSet/>
      <dgm:spPr/>
      <dgm:t>
        <a:bodyPr/>
        <a:lstStyle/>
        <a:p>
          <a:endParaRPr lang="es-ES" b="1">
            <a:solidFill>
              <a:schemeClr val="tx1"/>
            </a:solidFill>
          </a:endParaRPr>
        </a:p>
      </dgm:t>
    </dgm:pt>
    <dgm:pt modelId="{6FF1CC69-BCEF-4350-ADD0-B0F59CFECF7F}" type="sibTrans" cxnId="{FC0C3B0F-331C-4BC7-87F2-9A009FFDBF55}">
      <dgm:prSet/>
      <dgm:spPr/>
      <dgm:t>
        <a:bodyPr/>
        <a:lstStyle/>
        <a:p>
          <a:endParaRPr lang="es-ES" b="1" dirty="0">
            <a:solidFill>
              <a:schemeClr val="tx1"/>
            </a:solidFill>
          </a:endParaRPr>
        </a:p>
      </dgm:t>
    </dgm:pt>
    <dgm:pt modelId="{73B408C5-929E-43E4-A6D8-56201EA25D78}">
      <dgm:prSet/>
      <dgm:spPr/>
      <dgm:t>
        <a:bodyPr/>
        <a:lstStyle/>
        <a:p>
          <a:r>
            <a:rPr lang="es-ES" b="1" dirty="0" smtClean="0">
              <a:solidFill>
                <a:schemeClr val="tx1"/>
              </a:solidFill>
            </a:rPr>
            <a:t>Metodología RAMEF</a:t>
          </a:r>
          <a:endParaRPr lang="es-ES" b="1" dirty="0">
            <a:solidFill>
              <a:schemeClr val="tx1"/>
            </a:solidFill>
          </a:endParaRPr>
        </a:p>
      </dgm:t>
    </dgm:pt>
    <dgm:pt modelId="{B907D56C-9070-49F4-BB91-B040577E093F}" type="parTrans" cxnId="{D12C487F-00C1-4D37-B7EB-EE294A89316B}">
      <dgm:prSet/>
      <dgm:spPr/>
      <dgm:t>
        <a:bodyPr/>
        <a:lstStyle/>
        <a:p>
          <a:endParaRPr lang="es-ES" b="1">
            <a:solidFill>
              <a:schemeClr val="tx1"/>
            </a:solidFill>
          </a:endParaRPr>
        </a:p>
      </dgm:t>
    </dgm:pt>
    <dgm:pt modelId="{788964C8-10A6-4926-8FFC-F892031C0B58}" type="sibTrans" cxnId="{D12C487F-00C1-4D37-B7EB-EE294A89316B}">
      <dgm:prSet/>
      <dgm:spPr/>
      <dgm:t>
        <a:bodyPr/>
        <a:lstStyle/>
        <a:p>
          <a:endParaRPr lang="es-ES" b="1">
            <a:solidFill>
              <a:schemeClr val="tx1"/>
            </a:solidFill>
          </a:endParaRPr>
        </a:p>
      </dgm:t>
    </dgm:pt>
    <dgm:pt modelId="{52B7C823-82E7-4482-919F-FD034ACFB0A6}" type="pres">
      <dgm:prSet presAssocID="{68033DDC-4D6D-4AAA-91A0-E9B542004B31}" presName="Name0" presStyleCnt="0">
        <dgm:presLayoutVars>
          <dgm:dir/>
          <dgm:resizeHandles val="exact"/>
        </dgm:presLayoutVars>
      </dgm:prSet>
      <dgm:spPr/>
    </dgm:pt>
    <dgm:pt modelId="{996997B1-E339-4F88-AAC8-CE618C912AAB}" type="pres">
      <dgm:prSet presAssocID="{6EE11E24-564D-408A-AEA8-E0BE03B8B40B}" presName="node" presStyleLbl="node1" presStyleIdx="0" presStyleCnt="4">
        <dgm:presLayoutVars>
          <dgm:bulletEnabled val="1"/>
        </dgm:presLayoutVars>
      </dgm:prSet>
      <dgm:spPr/>
      <dgm:t>
        <a:bodyPr/>
        <a:lstStyle/>
        <a:p>
          <a:endParaRPr lang="es-ES"/>
        </a:p>
      </dgm:t>
    </dgm:pt>
    <dgm:pt modelId="{6D337000-30D1-4750-87D4-4C76141359BC}" type="pres">
      <dgm:prSet presAssocID="{2CAE3D83-D653-4275-926D-48E8D91E6B2C}" presName="sibTrans" presStyleLbl="sibTrans2D1" presStyleIdx="0" presStyleCnt="3"/>
      <dgm:spPr/>
      <dgm:t>
        <a:bodyPr/>
        <a:lstStyle/>
        <a:p>
          <a:endParaRPr lang="es-ES"/>
        </a:p>
      </dgm:t>
    </dgm:pt>
    <dgm:pt modelId="{3BFD56E7-55EE-4B37-8743-C92C24B12AED}" type="pres">
      <dgm:prSet presAssocID="{2CAE3D83-D653-4275-926D-48E8D91E6B2C}" presName="connectorText" presStyleLbl="sibTrans2D1" presStyleIdx="0" presStyleCnt="3"/>
      <dgm:spPr/>
      <dgm:t>
        <a:bodyPr/>
        <a:lstStyle/>
        <a:p>
          <a:endParaRPr lang="es-ES"/>
        </a:p>
      </dgm:t>
    </dgm:pt>
    <dgm:pt modelId="{1ACABFC0-AD7D-4E7F-80DB-BF30BB09B7F4}" type="pres">
      <dgm:prSet presAssocID="{3EA39508-77AC-47A3-AED3-976532565BCC}" presName="node" presStyleLbl="node1" presStyleIdx="1" presStyleCnt="4">
        <dgm:presLayoutVars>
          <dgm:bulletEnabled val="1"/>
        </dgm:presLayoutVars>
      </dgm:prSet>
      <dgm:spPr/>
      <dgm:t>
        <a:bodyPr/>
        <a:lstStyle/>
        <a:p>
          <a:endParaRPr lang="es-ES"/>
        </a:p>
      </dgm:t>
    </dgm:pt>
    <dgm:pt modelId="{AC872F4A-480C-4840-AF80-BB79A3AC1B3E}" type="pres">
      <dgm:prSet presAssocID="{00BD7B77-0D85-4A0A-B613-8B91F3A79D49}" presName="sibTrans" presStyleLbl="sibTrans2D1" presStyleIdx="1" presStyleCnt="3"/>
      <dgm:spPr/>
      <dgm:t>
        <a:bodyPr/>
        <a:lstStyle/>
        <a:p>
          <a:endParaRPr lang="es-ES"/>
        </a:p>
      </dgm:t>
    </dgm:pt>
    <dgm:pt modelId="{5BBC0685-F64D-4757-8DEB-920A87EA9591}" type="pres">
      <dgm:prSet presAssocID="{00BD7B77-0D85-4A0A-B613-8B91F3A79D49}" presName="connectorText" presStyleLbl="sibTrans2D1" presStyleIdx="1" presStyleCnt="3"/>
      <dgm:spPr/>
      <dgm:t>
        <a:bodyPr/>
        <a:lstStyle/>
        <a:p>
          <a:endParaRPr lang="es-ES"/>
        </a:p>
      </dgm:t>
    </dgm:pt>
    <dgm:pt modelId="{F7AD7B0E-A432-4DE1-8AAF-8B220E85FBB2}" type="pres">
      <dgm:prSet presAssocID="{C6FC5297-1D42-49EC-9826-858FE3E3C8CB}" presName="node" presStyleLbl="node1" presStyleIdx="2" presStyleCnt="4">
        <dgm:presLayoutVars>
          <dgm:bulletEnabled val="1"/>
        </dgm:presLayoutVars>
      </dgm:prSet>
      <dgm:spPr/>
      <dgm:t>
        <a:bodyPr/>
        <a:lstStyle/>
        <a:p>
          <a:endParaRPr lang="es-ES"/>
        </a:p>
      </dgm:t>
    </dgm:pt>
    <dgm:pt modelId="{10677E17-508B-4B1C-888E-2D82EFAA2A42}" type="pres">
      <dgm:prSet presAssocID="{6FF1CC69-BCEF-4350-ADD0-B0F59CFECF7F}" presName="sibTrans" presStyleLbl="sibTrans2D1" presStyleIdx="2" presStyleCnt="3"/>
      <dgm:spPr/>
      <dgm:t>
        <a:bodyPr/>
        <a:lstStyle/>
        <a:p>
          <a:endParaRPr lang="es-ES"/>
        </a:p>
      </dgm:t>
    </dgm:pt>
    <dgm:pt modelId="{BE524111-C265-445E-A033-5384E98C466D}" type="pres">
      <dgm:prSet presAssocID="{6FF1CC69-BCEF-4350-ADD0-B0F59CFECF7F}" presName="connectorText" presStyleLbl="sibTrans2D1" presStyleIdx="2" presStyleCnt="3"/>
      <dgm:spPr/>
      <dgm:t>
        <a:bodyPr/>
        <a:lstStyle/>
        <a:p>
          <a:endParaRPr lang="es-ES"/>
        </a:p>
      </dgm:t>
    </dgm:pt>
    <dgm:pt modelId="{FF6A11F6-AA58-44C3-BDB4-F58059630C07}" type="pres">
      <dgm:prSet presAssocID="{73B408C5-929E-43E4-A6D8-56201EA25D78}" presName="node" presStyleLbl="node1" presStyleIdx="3" presStyleCnt="4">
        <dgm:presLayoutVars>
          <dgm:bulletEnabled val="1"/>
        </dgm:presLayoutVars>
      </dgm:prSet>
      <dgm:spPr/>
      <dgm:t>
        <a:bodyPr/>
        <a:lstStyle/>
        <a:p>
          <a:endParaRPr lang="es-ES"/>
        </a:p>
      </dgm:t>
    </dgm:pt>
  </dgm:ptLst>
  <dgm:cxnLst>
    <dgm:cxn modelId="{3F9C609E-95E9-4C10-B16C-B53D72BD88AB}" type="presOf" srcId="{3EA39508-77AC-47A3-AED3-976532565BCC}" destId="{1ACABFC0-AD7D-4E7F-80DB-BF30BB09B7F4}" srcOrd="0" destOrd="0" presId="urn:microsoft.com/office/officeart/2005/8/layout/process1"/>
    <dgm:cxn modelId="{9EFF923F-FA2B-4605-ADD8-0574D1206C42}" type="presOf" srcId="{6EE11E24-564D-408A-AEA8-E0BE03B8B40B}" destId="{996997B1-E339-4F88-AAC8-CE618C912AAB}" srcOrd="0" destOrd="0" presId="urn:microsoft.com/office/officeart/2005/8/layout/process1"/>
    <dgm:cxn modelId="{0C16443C-CC62-471C-A87A-9EE24068AB0F}" type="presOf" srcId="{00BD7B77-0D85-4A0A-B613-8B91F3A79D49}" destId="{5BBC0685-F64D-4757-8DEB-920A87EA9591}" srcOrd="1" destOrd="0" presId="urn:microsoft.com/office/officeart/2005/8/layout/process1"/>
    <dgm:cxn modelId="{F9CAA0AF-062E-4D18-8719-1B9CFC986AB0}" type="presOf" srcId="{2CAE3D83-D653-4275-926D-48E8D91E6B2C}" destId="{6D337000-30D1-4750-87D4-4C76141359BC}" srcOrd="0" destOrd="0" presId="urn:microsoft.com/office/officeart/2005/8/layout/process1"/>
    <dgm:cxn modelId="{54D6B1DB-598E-4F67-B7F7-598DF70B965D}" type="presOf" srcId="{6FF1CC69-BCEF-4350-ADD0-B0F59CFECF7F}" destId="{10677E17-508B-4B1C-888E-2D82EFAA2A42}" srcOrd="0" destOrd="0" presId="urn:microsoft.com/office/officeart/2005/8/layout/process1"/>
    <dgm:cxn modelId="{1347C665-F880-4E80-B2BE-0D2671965F13}" type="presOf" srcId="{00BD7B77-0D85-4A0A-B613-8B91F3A79D49}" destId="{AC872F4A-480C-4840-AF80-BB79A3AC1B3E}" srcOrd="0" destOrd="0" presId="urn:microsoft.com/office/officeart/2005/8/layout/process1"/>
    <dgm:cxn modelId="{0BB847C2-1C4A-4F78-8F34-AFC9668BA956}" type="presOf" srcId="{68033DDC-4D6D-4AAA-91A0-E9B542004B31}" destId="{52B7C823-82E7-4482-919F-FD034ACFB0A6}" srcOrd="0" destOrd="0" presId="urn:microsoft.com/office/officeart/2005/8/layout/process1"/>
    <dgm:cxn modelId="{F46A3B1C-7413-46B4-91FA-60F20A25C040}" type="presOf" srcId="{6FF1CC69-BCEF-4350-ADD0-B0F59CFECF7F}" destId="{BE524111-C265-445E-A033-5384E98C466D}" srcOrd="1" destOrd="0" presId="urn:microsoft.com/office/officeart/2005/8/layout/process1"/>
    <dgm:cxn modelId="{FF9BD86A-BE5F-4E40-BD75-17C03941ED9E}" srcId="{68033DDC-4D6D-4AAA-91A0-E9B542004B31}" destId="{3EA39508-77AC-47A3-AED3-976532565BCC}" srcOrd="1" destOrd="0" parTransId="{00D11142-79D6-469D-B9CC-EEF26A3D49D9}" sibTransId="{00BD7B77-0D85-4A0A-B613-8B91F3A79D49}"/>
    <dgm:cxn modelId="{3BFFBD43-ADD9-48DE-AC26-0046C8C9C3D9}" type="presOf" srcId="{C6FC5297-1D42-49EC-9826-858FE3E3C8CB}" destId="{F7AD7B0E-A432-4DE1-8AAF-8B220E85FBB2}" srcOrd="0" destOrd="0" presId="urn:microsoft.com/office/officeart/2005/8/layout/process1"/>
    <dgm:cxn modelId="{38D8A923-D8C6-4AAE-9C90-5888560F49A0}" type="presOf" srcId="{2CAE3D83-D653-4275-926D-48E8D91E6B2C}" destId="{3BFD56E7-55EE-4B37-8743-C92C24B12AED}" srcOrd="1" destOrd="0" presId="urn:microsoft.com/office/officeart/2005/8/layout/process1"/>
    <dgm:cxn modelId="{86BBC008-EF25-46A3-B298-8D58FA3AEBFA}" srcId="{68033DDC-4D6D-4AAA-91A0-E9B542004B31}" destId="{6EE11E24-564D-408A-AEA8-E0BE03B8B40B}" srcOrd="0" destOrd="0" parTransId="{57284D76-5CD1-40C7-BD25-DC6584E2FC6A}" sibTransId="{2CAE3D83-D653-4275-926D-48E8D91E6B2C}"/>
    <dgm:cxn modelId="{15B5C179-225F-4F8A-BF7E-0555E7A6C07A}" type="presOf" srcId="{73B408C5-929E-43E4-A6D8-56201EA25D78}" destId="{FF6A11F6-AA58-44C3-BDB4-F58059630C07}" srcOrd="0" destOrd="0" presId="urn:microsoft.com/office/officeart/2005/8/layout/process1"/>
    <dgm:cxn modelId="{D12C487F-00C1-4D37-B7EB-EE294A89316B}" srcId="{68033DDC-4D6D-4AAA-91A0-E9B542004B31}" destId="{73B408C5-929E-43E4-A6D8-56201EA25D78}" srcOrd="3" destOrd="0" parTransId="{B907D56C-9070-49F4-BB91-B040577E093F}" sibTransId="{788964C8-10A6-4926-8FFC-F892031C0B58}"/>
    <dgm:cxn modelId="{FC0C3B0F-331C-4BC7-87F2-9A009FFDBF55}" srcId="{68033DDC-4D6D-4AAA-91A0-E9B542004B31}" destId="{C6FC5297-1D42-49EC-9826-858FE3E3C8CB}" srcOrd="2" destOrd="0" parTransId="{0AC2FF17-9CBC-4F0A-BA88-01C8AA70F725}" sibTransId="{6FF1CC69-BCEF-4350-ADD0-B0F59CFECF7F}"/>
    <dgm:cxn modelId="{47855DC6-182D-4F96-9510-E6B28ADDCCC9}" type="presParOf" srcId="{52B7C823-82E7-4482-919F-FD034ACFB0A6}" destId="{996997B1-E339-4F88-AAC8-CE618C912AAB}" srcOrd="0" destOrd="0" presId="urn:microsoft.com/office/officeart/2005/8/layout/process1"/>
    <dgm:cxn modelId="{86274375-D6FF-4C64-BD66-A5FF383A46DA}" type="presParOf" srcId="{52B7C823-82E7-4482-919F-FD034ACFB0A6}" destId="{6D337000-30D1-4750-87D4-4C76141359BC}" srcOrd="1" destOrd="0" presId="urn:microsoft.com/office/officeart/2005/8/layout/process1"/>
    <dgm:cxn modelId="{8EFBC4A3-E46F-4CAD-B304-8B59BA1A5C68}" type="presParOf" srcId="{6D337000-30D1-4750-87D4-4C76141359BC}" destId="{3BFD56E7-55EE-4B37-8743-C92C24B12AED}" srcOrd="0" destOrd="0" presId="urn:microsoft.com/office/officeart/2005/8/layout/process1"/>
    <dgm:cxn modelId="{D8BD404A-24FE-48F8-ACB8-31EBB182967E}" type="presParOf" srcId="{52B7C823-82E7-4482-919F-FD034ACFB0A6}" destId="{1ACABFC0-AD7D-4E7F-80DB-BF30BB09B7F4}" srcOrd="2" destOrd="0" presId="urn:microsoft.com/office/officeart/2005/8/layout/process1"/>
    <dgm:cxn modelId="{AE6A0607-5320-41AC-9500-C883A9AD8575}" type="presParOf" srcId="{52B7C823-82E7-4482-919F-FD034ACFB0A6}" destId="{AC872F4A-480C-4840-AF80-BB79A3AC1B3E}" srcOrd="3" destOrd="0" presId="urn:microsoft.com/office/officeart/2005/8/layout/process1"/>
    <dgm:cxn modelId="{2BCDBF85-59C7-48F2-8205-A2E5D5E3AC5A}" type="presParOf" srcId="{AC872F4A-480C-4840-AF80-BB79A3AC1B3E}" destId="{5BBC0685-F64D-4757-8DEB-920A87EA9591}" srcOrd="0" destOrd="0" presId="urn:microsoft.com/office/officeart/2005/8/layout/process1"/>
    <dgm:cxn modelId="{4854EECF-EBF9-4E0F-AE04-6F5D0881FA86}" type="presParOf" srcId="{52B7C823-82E7-4482-919F-FD034ACFB0A6}" destId="{F7AD7B0E-A432-4DE1-8AAF-8B220E85FBB2}" srcOrd="4" destOrd="0" presId="urn:microsoft.com/office/officeart/2005/8/layout/process1"/>
    <dgm:cxn modelId="{C17B33B3-1C8C-4D38-B63D-FAB85BA6A3E1}" type="presParOf" srcId="{52B7C823-82E7-4482-919F-FD034ACFB0A6}" destId="{10677E17-508B-4B1C-888E-2D82EFAA2A42}" srcOrd="5" destOrd="0" presId="urn:microsoft.com/office/officeart/2005/8/layout/process1"/>
    <dgm:cxn modelId="{6BF5B665-F87F-49CC-B155-CAF0B8BBE9AD}" type="presParOf" srcId="{10677E17-508B-4B1C-888E-2D82EFAA2A42}" destId="{BE524111-C265-445E-A033-5384E98C466D}" srcOrd="0" destOrd="0" presId="urn:microsoft.com/office/officeart/2005/8/layout/process1"/>
    <dgm:cxn modelId="{33F8993B-ADCD-422C-BD3E-973A11AA58C0}" type="presParOf" srcId="{52B7C823-82E7-4482-919F-FD034ACFB0A6}" destId="{FF6A11F6-AA58-44C3-BDB4-F58059630C07}" srcOrd="6"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956AD0-B7E2-4E12-ACEF-7A726B53FE8B}" type="doc">
      <dgm:prSet loTypeId="urn:microsoft.com/office/officeart/2005/8/layout/vList6" loCatId="process" qsTypeId="urn:microsoft.com/office/officeart/2005/8/quickstyle/3d7" qsCatId="3D" csTypeId="urn:microsoft.com/office/officeart/2005/8/colors/colorful2" csCatId="colorful" phldr="1"/>
      <dgm:spPr/>
      <dgm:t>
        <a:bodyPr/>
        <a:lstStyle/>
        <a:p>
          <a:endParaRPr lang="es-ES"/>
        </a:p>
      </dgm:t>
    </dgm:pt>
    <dgm:pt modelId="{8A47C8AB-80A2-4B2A-B633-E881FC388B68}">
      <dgm:prSet phldrT="[Texto]"/>
      <dgm:spPr/>
      <dgm:t>
        <a:bodyPr/>
        <a:lstStyle/>
        <a:p>
          <a:r>
            <a:rPr lang="es-ES" dirty="0" smtClean="0">
              <a:solidFill>
                <a:schemeClr val="tx1"/>
              </a:solidFill>
            </a:rPr>
            <a:t>Misión</a:t>
          </a:r>
          <a:endParaRPr lang="es-ES" dirty="0">
            <a:solidFill>
              <a:schemeClr val="tx1"/>
            </a:solidFill>
          </a:endParaRPr>
        </a:p>
      </dgm:t>
    </dgm:pt>
    <dgm:pt modelId="{ECF0C224-7068-414C-9D9C-ACB12AFC9C3D}" type="parTrans" cxnId="{69ECA3A7-97C7-4198-A6AA-6440EAF1531D}">
      <dgm:prSet/>
      <dgm:spPr/>
      <dgm:t>
        <a:bodyPr/>
        <a:lstStyle/>
        <a:p>
          <a:endParaRPr lang="es-ES">
            <a:solidFill>
              <a:schemeClr val="tx1"/>
            </a:solidFill>
          </a:endParaRPr>
        </a:p>
      </dgm:t>
    </dgm:pt>
    <dgm:pt modelId="{41588C16-811E-4A6A-8D21-E56D3B9150FF}" type="sibTrans" cxnId="{69ECA3A7-97C7-4198-A6AA-6440EAF1531D}">
      <dgm:prSet/>
      <dgm:spPr/>
      <dgm:t>
        <a:bodyPr/>
        <a:lstStyle/>
        <a:p>
          <a:endParaRPr lang="es-ES">
            <a:solidFill>
              <a:schemeClr val="tx1"/>
            </a:solidFill>
          </a:endParaRPr>
        </a:p>
      </dgm:t>
    </dgm:pt>
    <dgm:pt modelId="{ABF601E3-4C6B-4C5E-96AA-97F2FC7B663B}">
      <dgm:prSet phldrT="[Texto]" custT="1"/>
      <dgm:spPr/>
      <dgm:t>
        <a:bodyPr/>
        <a:lstStyle/>
        <a:p>
          <a:r>
            <a:rPr lang="es-ES" sz="1100" b="0" i="0" dirty="0" smtClean="0">
              <a:solidFill>
                <a:schemeClr val="tx1"/>
              </a:solidFill>
            </a:rPr>
            <a:t>Promover la formación del talento humano avanzado y el desarrollo de la investigación, innovación y transferencia tecnológica.</a:t>
          </a:r>
          <a:endParaRPr lang="es-ES" sz="1100" dirty="0">
            <a:solidFill>
              <a:schemeClr val="tx1"/>
            </a:solidFill>
          </a:endParaRPr>
        </a:p>
      </dgm:t>
    </dgm:pt>
    <dgm:pt modelId="{B319FE14-27FB-4BFD-ABB5-67B15C7D079E}" type="parTrans" cxnId="{19CEA47A-E0B4-48B3-99E5-40D1616AB0C8}">
      <dgm:prSet/>
      <dgm:spPr/>
      <dgm:t>
        <a:bodyPr/>
        <a:lstStyle/>
        <a:p>
          <a:endParaRPr lang="es-ES"/>
        </a:p>
      </dgm:t>
    </dgm:pt>
    <dgm:pt modelId="{5ABD4C62-6238-4853-9E07-5E100655D219}" type="sibTrans" cxnId="{19CEA47A-E0B4-48B3-99E5-40D1616AB0C8}">
      <dgm:prSet/>
      <dgm:spPr/>
      <dgm:t>
        <a:bodyPr/>
        <a:lstStyle/>
        <a:p>
          <a:endParaRPr lang="es-ES"/>
        </a:p>
      </dgm:t>
    </dgm:pt>
    <dgm:pt modelId="{9B30D7E9-00FD-4229-8277-80471FB3DADE}">
      <dgm:prSet phldrT="[Texto]" custT="1"/>
      <dgm:spPr/>
      <dgm:t>
        <a:bodyPr/>
        <a:lstStyle/>
        <a:p>
          <a:endParaRPr lang="es-ES" sz="1100" dirty="0">
            <a:solidFill>
              <a:schemeClr val="tx1"/>
            </a:solidFill>
          </a:endParaRPr>
        </a:p>
      </dgm:t>
    </dgm:pt>
    <dgm:pt modelId="{F77F4FF9-8B8A-486D-9856-174BE23927B7}" type="parTrans" cxnId="{D002DC13-04DE-4439-BB71-B12E73F38858}">
      <dgm:prSet/>
      <dgm:spPr/>
      <dgm:t>
        <a:bodyPr/>
        <a:lstStyle/>
        <a:p>
          <a:endParaRPr lang="es-ES"/>
        </a:p>
      </dgm:t>
    </dgm:pt>
    <dgm:pt modelId="{BADA29FF-47B8-47B2-8598-4E334EC9EDC0}" type="sibTrans" cxnId="{D002DC13-04DE-4439-BB71-B12E73F38858}">
      <dgm:prSet/>
      <dgm:spPr/>
      <dgm:t>
        <a:bodyPr/>
        <a:lstStyle/>
        <a:p>
          <a:endParaRPr lang="es-ES"/>
        </a:p>
      </dgm:t>
    </dgm:pt>
    <dgm:pt modelId="{47EE8DB3-144D-403C-A289-98AD41BBC86C}" type="pres">
      <dgm:prSet presAssocID="{93956AD0-B7E2-4E12-ACEF-7A726B53FE8B}" presName="Name0" presStyleCnt="0">
        <dgm:presLayoutVars>
          <dgm:dir/>
          <dgm:animLvl val="lvl"/>
          <dgm:resizeHandles/>
        </dgm:presLayoutVars>
      </dgm:prSet>
      <dgm:spPr/>
      <dgm:t>
        <a:bodyPr/>
        <a:lstStyle/>
        <a:p>
          <a:endParaRPr lang="es-ES"/>
        </a:p>
      </dgm:t>
    </dgm:pt>
    <dgm:pt modelId="{A92AC267-7628-4EBD-BFB1-858A4000209D}" type="pres">
      <dgm:prSet presAssocID="{8A47C8AB-80A2-4B2A-B633-E881FC388B68}" presName="linNode" presStyleCnt="0"/>
      <dgm:spPr/>
      <dgm:t>
        <a:bodyPr/>
        <a:lstStyle/>
        <a:p>
          <a:endParaRPr lang="es-ES"/>
        </a:p>
      </dgm:t>
    </dgm:pt>
    <dgm:pt modelId="{1763DFD9-0B36-4836-B15A-CF236236EA1B}" type="pres">
      <dgm:prSet presAssocID="{8A47C8AB-80A2-4B2A-B633-E881FC388B68}" presName="parentShp" presStyleLbl="node1" presStyleIdx="0" presStyleCnt="1">
        <dgm:presLayoutVars>
          <dgm:bulletEnabled val="1"/>
        </dgm:presLayoutVars>
      </dgm:prSet>
      <dgm:spPr/>
      <dgm:t>
        <a:bodyPr/>
        <a:lstStyle/>
        <a:p>
          <a:endParaRPr lang="es-ES"/>
        </a:p>
      </dgm:t>
    </dgm:pt>
    <dgm:pt modelId="{BE13CD79-32FD-4AF2-8554-73429164E2F1}" type="pres">
      <dgm:prSet presAssocID="{8A47C8AB-80A2-4B2A-B633-E881FC388B68}" presName="childShp" presStyleLbl="bgAccFollowNode1" presStyleIdx="0" presStyleCnt="1">
        <dgm:presLayoutVars>
          <dgm:bulletEnabled val="1"/>
        </dgm:presLayoutVars>
      </dgm:prSet>
      <dgm:spPr/>
      <dgm:t>
        <a:bodyPr/>
        <a:lstStyle/>
        <a:p>
          <a:endParaRPr lang="es-ES"/>
        </a:p>
      </dgm:t>
    </dgm:pt>
  </dgm:ptLst>
  <dgm:cxnLst>
    <dgm:cxn modelId="{C94D7844-3F88-46C5-B285-55D92E3CE973}" type="presOf" srcId="{8A47C8AB-80A2-4B2A-B633-E881FC388B68}" destId="{1763DFD9-0B36-4836-B15A-CF236236EA1B}" srcOrd="0" destOrd="0" presId="urn:microsoft.com/office/officeart/2005/8/layout/vList6"/>
    <dgm:cxn modelId="{DCD9889B-45E0-4DE5-A11C-190404BADEA5}" type="presOf" srcId="{9B30D7E9-00FD-4229-8277-80471FB3DADE}" destId="{BE13CD79-32FD-4AF2-8554-73429164E2F1}" srcOrd="0" destOrd="0" presId="urn:microsoft.com/office/officeart/2005/8/layout/vList6"/>
    <dgm:cxn modelId="{69ECA3A7-97C7-4198-A6AA-6440EAF1531D}" srcId="{93956AD0-B7E2-4E12-ACEF-7A726B53FE8B}" destId="{8A47C8AB-80A2-4B2A-B633-E881FC388B68}" srcOrd="0" destOrd="0" parTransId="{ECF0C224-7068-414C-9D9C-ACB12AFC9C3D}" sibTransId="{41588C16-811E-4A6A-8D21-E56D3B9150FF}"/>
    <dgm:cxn modelId="{19CEA47A-E0B4-48B3-99E5-40D1616AB0C8}" srcId="{8A47C8AB-80A2-4B2A-B633-E881FC388B68}" destId="{ABF601E3-4C6B-4C5E-96AA-97F2FC7B663B}" srcOrd="1" destOrd="0" parTransId="{B319FE14-27FB-4BFD-ABB5-67B15C7D079E}" sibTransId="{5ABD4C62-6238-4853-9E07-5E100655D219}"/>
    <dgm:cxn modelId="{A869DBB3-4FD9-4AEB-94BB-2CAA7685F33D}" type="presOf" srcId="{93956AD0-B7E2-4E12-ACEF-7A726B53FE8B}" destId="{47EE8DB3-144D-403C-A289-98AD41BBC86C}" srcOrd="0" destOrd="0" presId="urn:microsoft.com/office/officeart/2005/8/layout/vList6"/>
    <dgm:cxn modelId="{D002DC13-04DE-4439-BB71-B12E73F38858}" srcId="{8A47C8AB-80A2-4B2A-B633-E881FC388B68}" destId="{9B30D7E9-00FD-4229-8277-80471FB3DADE}" srcOrd="0" destOrd="0" parTransId="{F77F4FF9-8B8A-486D-9856-174BE23927B7}" sibTransId="{BADA29FF-47B8-47B2-8598-4E334EC9EDC0}"/>
    <dgm:cxn modelId="{EE2A8B73-D33E-45C8-833C-F24BC37650DC}" type="presOf" srcId="{ABF601E3-4C6B-4C5E-96AA-97F2FC7B663B}" destId="{BE13CD79-32FD-4AF2-8554-73429164E2F1}" srcOrd="0" destOrd="1" presId="urn:microsoft.com/office/officeart/2005/8/layout/vList6"/>
    <dgm:cxn modelId="{F7C81592-9DC8-4824-8984-01B6BA3783C9}" type="presParOf" srcId="{47EE8DB3-144D-403C-A289-98AD41BBC86C}" destId="{A92AC267-7628-4EBD-BFB1-858A4000209D}" srcOrd="0" destOrd="0" presId="urn:microsoft.com/office/officeart/2005/8/layout/vList6"/>
    <dgm:cxn modelId="{80710162-1B84-46BB-A077-E31A8B910592}" type="presParOf" srcId="{A92AC267-7628-4EBD-BFB1-858A4000209D}" destId="{1763DFD9-0B36-4836-B15A-CF236236EA1B}" srcOrd="0" destOrd="0" presId="urn:microsoft.com/office/officeart/2005/8/layout/vList6"/>
    <dgm:cxn modelId="{822ECF0A-7C97-4EFD-994F-0753A07B7C26}" type="presParOf" srcId="{A92AC267-7628-4EBD-BFB1-858A4000209D}" destId="{BE13CD79-32FD-4AF2-8554-73429164E2F1}"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956AD0-B7E2-4E12-ACEF-7A726B53FE8B}" type="doc">
      <dgm:prSet loTypeId="urn:microsoft.com/office/officeart/2005/8/layout/vList6" loCatId="process" qsTypeId="urn:microsoft.com/office/officeart/2005/8/quickstyle/3d7" qsCatId="3D" csTypeId="urn:microsoft.com/office/officeart/2005/8/colors/colorful4" csCatId="colorful" phldr="1"/>
      <dgm:spPr/>
      <dgm:t>
        <a:bodyPr/>
        <a:lstStyle/>
        <a:p>
          <a:endParaRPr lang="es-ES"/>
        </a:p>
      </dgm:t>
    </dgm:pt>
    <dgm:pt modelId="{8A47C8AB-80A2-4B2A-B633-E881FC388B68}">
      <dgm:prSet phldrT="[Texto]"/>
      <dgm:spPr/>
      <dgm:t>
        <a:bodyPr/>
        <a:lstStyle/>
        <a:p>
          <a:r>
            <a:rPr lang="es-ES" dirty="0" smtClean="0"/>
            <a:t>Misión</a:t>
          </a:r>
          <a:endParaRPr lang="es-ES" dirty="0"/>
        </a:p>
      </dgm:t>
    </dgm:pt>
    <dgm:pt modelId="{ECF0C224-7068-414C-9D9C-ACB12AFC9C3D}" type="parTrans" cxnId="{69ECA3A7-97C7-4198-A6AA-6440EAF1531D}">
      <dgm:prSet/>
      <dgm:spPr/>
      <dgm:t>
        <a:bodyPr/>
        <a:lstStyle/>
        <a:p>
          <a:endParaRPr lang="es-ES"/>
        </a:p>
      </dgm:t>
    </dgm:pt>
    <dgm:pt modelId="{41588C16-811E-4A6A-8D21-E56D3B9150FF}" type="sibTrans" cxnId="{69ECA3A7-97C7-4198-A6AA-6440EAF1531D}">
      <dgm:prSet/>
      <dgm:spPr/>
      <dgm:t>
        <a:bodyPr/>
        <a:lstStyle/>
        <a:p>
          <a:endParaRPr lang="es-ES"/>
        </a:p>
      </dgm:t>
    </dgm:pt>
    <dgm:pt modelId="{32827ACB-7CB2-4EC5-82CE-5C8E74256639}">
      <dgm:prSet phldrT="[Texto]" custT="1"/>
      <dgm:spPr/>
      <dgm:t>
        <a:bodyPr/>
        <a:lstStyle/>
        <a:p>
          <a:r>
            <a:rPr lang="es-ES" sz="1050" dirty="0" smtClean="0"/>
            <a:t>Desarrollar y coordinar la implementación de la política pública que permita el monitoreo control y evaluación de programas y proyectos de investigación científica.</a:t>
          </a:r>
          <a:endParaRPr lang="es-ES" sz="1050" dirty="0"/>
        </a:p>
      </dgm:t>
    </dgm:pt>
    <dgm:pt modelId="{4962A05F-5E8E-4890-AA8D-7FF67A92C537}" type="parTrans" cxnId="{8387D824-840F-4450-84C9-D5AE8D900B2D}">
      <dgm:prSet/>
      <dgm:spPr/>
      <dgm:t>
        <a:bodyPr/>
        <a:lstStyle/>
        <a:p>
          <a:endParaRPr lang="es-ES"/>
        </a:p>
      </dgm:t>
    </dgm:pt>
    <dgm:pt modelId="{155B5E08-1F24-4B73-870C-D4656F3185B2}" type="sibTrans" cxnId="{8387D824-840F-4450-84C9-D5AE8D900B2D}">
      <dgm:prSet/>
      <dgm:spPr/>
      <dgm:t>
        <a:bodyPr/>
        <a:lstStyle/>
        <a:p>
          <a:endParaRPr lang="es-ES"/>
        </a:p>
      </dgm:t>
    </dgm:pt>
    <dgm:pt modelId="{5663D2CC-354D-4F64-9EB1-3D4747E0DA85}">
      <dgm:prSet phldrT="[Texto]"/>
      <dgm:spPr/>
      <dgm:t>
        <a:bodyPr/>
        <a:lstStyle/>
        <a:p>
          <a:endParaRPr lang="es-ES" sz="1000" dirty="0"/>
        </a:p>
      </dgm:t>
    </dgm:pt>
    <dgm:pt modelId="{D7339ECB-9D95-49AD-9887-29FCF4E5011A}" type="parTrans" cxnId="{94F2B24F-1605-4FC7-BE70-C7161142AB55}">
      <dgm:prSet/>
      <dgm:spPr/>
      <dgm:t>
        <a:bodyPr/>
        <a:lstStyle/>
        <a:p>
          <a:endParaRPr lang="es-ES"/>
        </a:p>
      </dgm:t>
    </dgm:pt>
    <dgm:pt modelId="{F3985E4E-9B83-422F-AEC2-9D4A1E47FB57}" type="sibTrans" cxnId="{94F2B24F-1605-4FC7-BE70-C7161142AB55}">
      <dgm:prSet/>
      <dgm:spPr/>
      <dgm:t>
        <a:bodyPr/>
        <a:lstStyle/>
        <a:p>
          <a:endParaRPr lang="es-ES"/>
        </a:p>
      </dgm:t>
    </dgm:pt>
    <dgm:pt modelId="{47EE8DB3-144D-403C-A289-98AD41BBC86C}" type="pres">
      <dgm:prSet presAssocID="{93956AD0-B7E2-4E12-ACEF-7A726B53FE8B}" presName="Name0" presStyleCnt="0">
        <dgm:presLayoutVars>
          <dgm:dir/>
          <dgm:animLvl val="lvl"/>
          <dgm:resizeHandles/>
        </dgm:presLayoutVars>
      </dgm:prSet>
      <dgm:spPr/>
      <dgm:t>
        <a:bodyPr/>
        <a:lstStyle/>
        <a:p>
          <a:endParaRPr lang="es-ES"/>
        </a:p>
      </dgm:t>
    </dgm:pt>
    <dgm:pt modelId="{A92AC267-7628-4EBD-BFB1-858A4000209D}" type="pres">
      <dgm:prSet presAssocID="{8A47C8AB-80A2-4B2A-B633-E881FC388B68}" presName="linNode" presStyleCnt="0"/>
      <dgm:spPr/>
      <dgm:t>
        <a:bodyPr/>
        <a:lstStyle/>
        <a:p>
          <a:endParaRPr lang="es-ES"/>
        </a:p>
      </dgm:t>
    </dgm:pt>
    <dgm:pt modelId="{1763DFD9-0B36-4836-B15A-CF236236EA1B}" type="pres">
      <dgm:prSet presAssocID="{8A47C8AB-80A2-4B2A-B633-E881FC388B68}" presName="parentShp" presStyleLbl="node1" presStyleIdx="0" presStyleCnt="1">
        <dgm:presLayoutVars>
          <dgm:bulletEnabled val="1"/>
        </dgm:presLayoutVars>
      </dgm:prSet>
      <dgm:spPr/>
      <dgm:t>
        <a:bodyPr/>
        <a:lstStyle/>
        <a:p>
          <a:endParaRPr lang="es-ES"/>
        </a:p>
      </dgm:t>
    </dgm:pt>
    <dgm:pt modelId="{BE13CD79-32FD-4AF2-8554-73429164E2F1}" type="pres">
      <dgm:prSet presAssocID="{8A47C8AB-80A2-4B2A-B633-E881FC388B68}" presName="childShp" presStyleLbl="bgAccFollowNode1" presStyleIdx="0" presStyleCnt="1">
        <dgm:presLayoutVars>
          <dgm:bulletEnabled val="1"/>
        </dgm:presLayoutVars>
      </dgm:prSet>
      <dgm:spPr/>
      <dgm:t>
        <a:bodyPr/>
        <a:lstStyle/>
        <a:p>
          <a:endParaRPr lang="es-ES"/>
        </a:p>
      </dgm:t>
    </dgm:pt>
  </dgm:ptLst>
  <dgm:cxnLst>
    <dgm:cxn modelId="{B9841801-C0F6-4417-B44E-C37C2F53D102}" type="presOf" srcId="{8A47C8AB-80A2-4B2A-B633-E881FC388B68}" destId="{1763DFD9-0B36-4836-B15A-CF236236EA1B}" srcOrd="0" destOrd="0" presId="urn:microsoft.com/office/officeart/2005/8/layout/vList6"/>
    <dgm:cxn modelId="{A3A41912-7165-406A-BB79-BB55672AB287}" type="presOf" srcId="{5663D2CC-354D-4F64-9EB1-3D4747E0DA85}" destId="{BE13CD79-32FD-4AF2-8554-73429164E2F1}" srcOrd="0" destOrd="0" presId="urn:microsoft.com/office/officeart/2005/8/layout/vList6"/>
    <dgm:cxn modelId="{94F2B24F-1605-4FC7-BE70-C7161142AB55}" srcId="{8A47C8AB-80A2-4B2A-B633-E881FC388B68}" destId="{5663D2CC-354D-4F64-9EB1-3D4747E0DA85}" srcOrd="0" destOrd="0" parTransId="{D7339ECB-9D95-49AD-9887-29FCF4E5011A}" sibTransId="{F3985E4E-9B83-422F-AEC2-9D4A1E47FB57}"/>
    <dgm:cxn modelId="{69ECA3A7-97C7-4198-A6AA-6440EAF1531D}" srcId="{93956AD0-B7E2-4E12-ACEF-7A726B53FE8B}" destId="{8A47C8AB-80A2-4B2A-B633-E881FC388B68}" srcOrd="0" destOrd="0" parTransId="{ECF0C224-7068-414C-9D9C-ACB12AFC9C3D}" sibTransId="{41588C16-811E-4A6A-8D21-E56D3B9150FF}"/>
    <dgm:cxn modelId="{D4B4E6A4-9D1F-42D4-9C49-B1FC4348BA68}" type="presOf" srcId="{93956AD0-B7E2-4E12-ACEF-7A726B53FE8B}" destId="{47EE8DB3-144D-403C-A289-98AD41BBC86C}" srcOrd="0" destOrd="0" presId="urn:microsoft.com/office/officeart/2005/8/layout/vList6"/>
    <dgm:cxn modelId="{8387D824-840F-4450-84C9-D5AE8D900B2D}" srcId="{8A47C8AB-80A2-4B2A-B633-E881FC388B68}" destId="{32827ACB-7CB2-4EC5-82CE-5C8E74256639}" srcOrd="1" destOrd="0" parTransId="{4962A05F-5E8E-4890-AA8D-7FF67A92C537}" sibTransId="{155B5E08-1F24-4B73-870C-D4656F3185B2}"/>
    <dgm:cxn modelId="{1C32ACE9-BE93-4545-BA9D-84433D3B77C3}" type="presOf" srcId="{32827ACB-7CB2-4EC5-82CE-5C8E74256639}" destId="{BE13CD79-32FD-4AF2-8554-73429164E2F1}" srcOrd="0" destOrd="1" presId="urn:microsoft.com/office/officeart/2005/8/layout/vList6"/>
    <dgm:cxn modelId="{4C7C5DF2-8475-4874-A249-93D3C5648B8B}" type="presParOf" srcId="{47EE8DB3-144D-403C-A289-98AD41BBC86C}" destId="{A92AC267-7628-4EBD-BFB1-858A4000209D}" srcOrd="0" destOrd="0" presId="urn:microsoft.com/office/officeart/2005/8/layout/vList6"/>
    <dgm:cxn modelId="{F600D0CA-0972-4D18-8AD1-F8550529FF2A}" type="presParOf" srcId="{A92AC267-7628-4EBD-BFB1-858A4000209D}" destId="{1763DFD9-0B36-4836-B15A-CF236236EA1B}" srcOrd="0" destOrd="0" presId="urn:microsoft.com/office/officeart/2005/8/layout/vList6"/>
    <dgm:cxn modelId="{91271A6A-BFA3-4BC8-9B68-734B3C46145A}" type="presParOf" srcId="{A92AC267-7628-4EBD-BFB1-858A4000209D}" destId="{BE13CD79-32FD-4AF2-8554-73429164E2F1}"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F888F1-7FFA-428C-831B-E1CF749399D5}" type="doc">
      <dgm:prSet loTypeId="urn:microsoft.com/office/officeart/2005/8/layout/hierarchy2" loCatId="hierarchy" qsTypeId="urn:microsoft.com/office/officeart/2005/8/quickstyle/3d3" qsCatId="3D" csTypeId="urn:microsoft.com/office/officeart/2005/8/colors/colorful1" csCatId="colorful" phldr="1"/>
      <dgm:spPr/>
      <dgm:t>
        <a:bodyPr/>
        <a:lstStyle/>
        <a:p>
          <a:endParaRPr lang="es-ES"/>
        </a:p>
      </dgm:t>
    </dgm:pt>
    <dgm:pt modelId="{ECC687AC-4A90-45AD-90A3-6406D9999EF2}">
      <dgm:prSet phldrT="[Texto]" custT="1"/>
      <dgm:spPr/>
      <dgm:t>
        <a:bodyPr/>
        <a:lstStyle/>
        <a:p>
          <a:r>
            <a:rPr lang="es-ES" sz="1000" b="1" dirty="0" smtClean="0">
              <a:solidFill>
                <a:schemeClr val="tx1"/>
              </a:solidFill>
            </a:rPr>
            <a:t>Subsecretarías</a:t>
          </a:r>
          <a:endParaRPr lang="es-ES" sz="1000" b="1" dirty="0">
            <a:solidFill>
              <a:schemeClr val="tx1"/>
            </a:solidFill>
          </a:endParaRPr>
        </a:p>
      </dgm:t>
    </dgm:pt>
    <dgm:pt modelId="{B4E81171-4902-438B-9286-B6A12CBCDB85}" type="parTrans" cxnId="{6A2CF803-9CE4-4003-BAD5-D22B6239DE1B}">
      <dgm:prSet/>
      <dgm:spPr/>
      <dgm:t>
        <a:bodyPr/>
        <a:lstStyle/>
        <a:p>
          <a:endParaRPr lang="es-ES" sz="800" b="1">
            <a:solidFill>
              <a:schemeClr val="tx1"/>
            </a:solidFill>
          </a:endParaRPr>
        </a:p>
      </dgm:t>
    </dgm:pt>
    <dgm:pt modelId="{5C6C912F-3AF9-42E3-B00D-608A81869339}" type="sibTrans" cxnId="{6A2CF803-9CE4-4003-BAD5-D22B6239DE1B}">
      <dgm:prSet/>
      <dgm:spPr/>
      <dgm:t>
        <a:bodyPr/>
        <a:lstStyle/>
        <a:p>
          <a:endParaRPr lang="es-ES" sz="800" b="1">
            <a:solidFill>
              <a:schemeClr val="tx1"/>
            </a:solidFill>
          </a:endParaRPr>
        </a:p>
      </dgm:t>
    </dgm:pt>
    <dgm:pt modelId="{B78A019F-BE9D-49EE-8411-ED3E3CDECA27}">
      <dgm:prSet phldrT="[Texto]" custT="1"/>
      <dgm:spPr/>
      <dgm:t>
        <a:bodyPr/>
        <a:lstStyle/>
        <a:p>
          <a:r>
            <a:rPr lang="es-ES" sz="900" b="1" dirty="0" smtClean="0">
              <a:solidFill>
                <a:schemeClr val="tx1"/>
              </a:solidFill>
              <a:latin typeface="Times New Roman" pitchFamily="18" charset="0"/>
              <a:cs typeface="Times New Roman" pitchFamily="18" charset="0"/>
            </a:rPr>
            <a:t>Subsecretaría de Educación Superior</a:t>
          </a:r>
          <a:endParaRPr lang="es-ES" sz="900" b="1" dirty="0">
            <a:solidFill>
              <a:schemeClr val="tx1"/>
            </a:solidFill>
          </a:endParaRPr>
        </a:p>
      </dgm:t>
    </dgm:pt>
    <dgm:pt modelId="{A01F81C2-9C2D-4BAD-BF67-4750CBF2592C}" type="parTrans" cxnId="{F0E462FD-938C-430F-B364-F3237FA637E6}">
      <dgm:prSet custT="1"/>
      <dgm:spPr/>
      <dgm:t>
        <a:bodyPr/>
        <a:lstStyle/>
        <a:p>
          <a:endParaRPr lang="es-ES" sz="800" b="1" dirty="0">
            <a:solidFill>
              <a:schemeClr val="tx1"/>
            </a:solidFill>
          </a:endParaRPr>
        </a:p>
      </dgm:t>
    </dgm:pt>
    <dgm:pt modelId="{DEDEF710-E072-486E-8043-28F49104EF15}" type="sibTrans" cxnId="{F0E462FD-938C-430F-B364-F3237FA637E6}">
      <dgm:prSet/>
      <dgm:spPr/>
      <dgm:t>
        <a:bodyPr/>
        <a:lstStyle/>
        <a:p>
          <a:endParaRPr lang="es-ES" sz="800" b="1">
            <a:solidFill>
              <a:schemeClr val="tx1"/>
            </a:solidFill>
          </a:endParaRPr>
        </a:p>
      </dgm:t>
    </dgm:pt>
    <dgm:pt modelId="{E93860E6-DC47-4499-9C94-3B5E7ABFAA56}">
      <dgm:prSet custT="1"/>
      <dgm:spPr/>
      <dgm:t>
        <a:bodyPr/>
        <a:lstStyle/>
        <a:p>
          <a:r>
            <a:rPr lang="es-ES" sz="900" b="1" dirty="0" smtClean="0">
              <a:solidFill>
                <a:schemeClr val="tx1"/>
              </a:solidFill>
              <a:latin typeface="Times New Roman" pitchFamily="18" charset="0"/>
              <a:cs typeface="Times New Roman" pitchFamily="18" charset="0"/>
            </a:rPr>
            <a:t>Subsecretaría de Becas</a:t>
          </a:r>
          <a:endParaRPr lang="es-ES" sz="900" b="1" dirty="0">
            <a:solidFill>
              <a:schemeClr val="tx1"/>
            </a:solidFill>
          </a:endParaRPr>
        </a:p>
      </dgm:t>
    </dgm:pt>
    <dgm:pt modelId="{1A5D5E30-C122-4CD1-B60C-C189D6615EEC}" type="parTrans" cxnId="{D2F7A830-5702-466E-81E4-BD3068F6B7A6}">
      <dgm:prSet custT="1"/>
      <dgm:spPr/>
      <dgm:t>
        <a:bodyPr/>
        <a:lstStyle/>
        <a:p>
          <a:endParaRPr lang="es-ES" sz="800" b="1" dirty="0">
            <a:solidFill>
              <a:schemeClr val="tx1"/>
            </a:solidFill>
          </a:endParaRPr>
        </a:p>
      </dgm:t>
    </dgm:pt>
    <dgm:pt modelId="{643B5019-4E97-4A39-99C0-1057F25D8D97}" type="sibTrans" cxnId="{D2F7A830-5702-466E-81E4-BD3068F6B7A6}">
      <dgm:prSet/>
      <dgm:spPr/>
      <dgm:t>
        <a:bodyPr/>
        <a:lstStyle/>
        <a:p>
          <a:endParaRPr lang="es-ES" sz="800" b="1">
            <a:solidFill>
              <a:schemeClr val="tx1"/>
            </a:solidFill>
          </a:endParaRPr>
        </a:p>
      </dgm:t>
    </dgm:pt>
    <dgm:pt modelId="{857F35D4-8302-4081-8D8D-058BF6247B5E}">
      <dgm:prSet custT="1"/>
      <dgm:spPr/>
      <dgm:t>
        <a:bodyPr/>
        <a:lstStyle/>
        <a:p>
          <a:r>
            <a:rPr lang="es-ES" sz="900" b="1" dirty="0" smtClean="0">
              <a:solidFill>
                <a:schemeClr val="tx1"/>
              </a:solidFill>
              <a:latin typeface="Times New Roman" pitchFamily="18" charset="0"/>
              <a:cs typeface="Times New Roman" pitchFamily="18" charset="0"/>
            </a:rPr>
            <a:t>Subsecretaría de Investigación Científica</a:t>
          </a:r>
          <a:endParaRPr lang="es-ES" sz="900" b="1" dirty="0">
            <a:solidFill>
              <a:schemeClr val="tx1"/>
            </a:solidFill>
            <a:latin typeface="Times New Roman" pitchFamily="18" charset="0"/>
            <a:cs typeface="Times New Roman" pitchFamily="18" charset="0"/>
          </a:endParaRPr>
        </a:p>
      </dgm:t>
    </dgm:pt>
    <dgm:pt modelId="{077D611C-FB86-4BDE-9F96-DB04A4238945}" type="parTrans" cxnId="{0B8D0BA0-5941-4607-AD23-62A809E04C11}">
      <dgm:prSet custT="1"/>
      <dgm:spPr/>
      <dgm:t>
        <a:bodyPr/>
        <a:lstStyle/>
        <a:p>
          <a:endParaRPr lang="es-ES" sz="800" b="1" dirty="0">
            <a:solidFill>
              <a:schemeClr val="tx1"/>
            </a:solidFill>
          </a:endParaRPr>
        </a:p>
      </dgm:t>
    </dgm:pt>
    <dgm:pt modelId="{A90B65D0-EC2D-40F1-98F2-3C52AF4593A9}" type="sibTrans" cxnId="{0B8D0BA0-5941-4607-AD23-62A809E04C11}">
      <dgm:prSet/>
      <dgm:spPr/>
      <dgm:t>
        <a:bodyPr/>
        <a:lstStyle/>
        <a:p>
          <a:endParaRPr lang="es-ES" sz="800" b="1">
            <a:solidFill>
              <a:schemeClr val="tx1"/>
            </a:solidFill>
          </a:endParaRPr>
        </a:p>
      </dgm:t>
    </dgm:pt>
    <dgm:pt modelId="{4A27D612-D229-45BB-B5DC-67812B0B4E88}">
      <dgm:prSet custT="1"/>
      <dgm:spPr/>
      <dgm:t>
        <a:bodyPr/>
        <a:lstStyle/>
        <a:p>
          <a:r>
            <a:rPr lang="es-ES" sz="900" b="1" dirty="0" smtClean="0">
              <a:solidFill>
                <a:schemeClr val="tx1"/>
              </a:solidFill>
              <a:latin typeface="Times New Roman" pitchFamily="18" charset="0"/>
              <a:cs typeface="Times New Roman" pitchFamily="18" charset="0"/>
            </a:rPr>
            <a:t>Dirección de Orientación, Diseño y Coordinación de Investigación Científica (DODC)</a:t>
          </a:r>
          <a:endParaRPr lang="es-ES" sz="900" b="1" dirty="0">
            <a:solidFill>
              <a:schemeClr val="tx1"/>
            </a:solidFill>
          </a:endParaRPr>
        </a:p>
      </dgm:t>
    </dgm:pt>
    <dgm:pt modelId="{81DA2DCC-4A99-49BF-B381-14F275060D9E}" type="parTrans" cxnId="{B012787F-3168-40E1-A6D7-6A1F52F7E698}">
      <dgm:prSet custT="1"/>
      <dgm:spPr/>
      <dgm:t>
        <a:bodyPr/>
        <a:lstStyle/>
        <a:p>
          <a:endParaRPr lang="es-ES" sz="800" b="1" dirty="0">
            <a:solidFill>
              <a:schemeClr val="tx1"/>
            </a:solidFill>
          </a:endParaRPr>
        </a:p>
      </dgm:t>
    </dgm:pt>
    <dgm:pt modelId="{0F5C0E53-BBE1-4E33-9634-628612E83AAB}" type="sibTrans" cxnId="{B012787F-3168-40E1-A6D7-6A1F52F7E698}">
      <dgm:prSet/>
      <dgm:spPr/>
      <dgm:t>
        <a:bodyPr/>
        <a:lstStyle/>
        <a:p>
          <a:endParaRPr lang="es-ES" sz="800" b="1">
            <a:solidFill>
              <a:schemeClr val="tx1"/>
            </a:solidFill>
          </a:endParaRPr>
        </a:p>
      </dgm:t>
    </dgm:pt>
    <dgm:pt modelId="{060E7C50-DBA5-4A5A-81A1-04743DC461DF}">
      <dgm:prSet custT="1"/>
      <dgm:spPr/>
      <dgm:t>
        <a:bodyPr/>
        <a:lstStyle/>
        <a:p>
          <a:r>
            <a:rPr lang="es-ES" sz="900" b="1" dirty="0" smtClean="0">
              <a:solidFill>
                <a:schemeClr val="tx1"/>
              </a:solidFill>
              <a:latin typeface="Times New Roman" pitchFamily="18" charset="0"/>
              <a:cs typeface="Times New Roman" pitchFamily="18" charset="0"/>
            </a:rPr>
            <a:t>Dirección de Monitoreo, Seguimiento y Evaluación de Programas y Proyectos de Investigación Científica (DMSE)</a:t>
          </a:r>
          <a:endParaRPr lang="es-ES" sz="900" b="1" dirty="0">
            <a:solidFill>
              <a:schemeClr val="tx1"/>
            </a:solidFill>
          </a:endParaRPr>
        </a:p>
      </dgm:t>
    </dgm:pt>
    <dgm:pt modelId="{D6FA82C1-6CA5-4700-B9E0-02E1BCDFCAA4}" type="parTrans" cxnId="{88E659F0-9D39-4B9D-A6D1-0518BBB81307}">
      <dgm:prSet custT="1"/>
      <dgm:spPr/>
      <dgm:t>
        <a:bodyPr/>
        <a:lstStyle/>
        <a:p>
          <a:endParaRPr lang="es-ES" sz="800" b="1" dirty="0">
            <a:solidFill>
              <a:schemeClr val="tx1"/>
            </a:solidFill>
          </a:endParaRPr>
        </a:p>
      </dgm:t>
    </dgm:pt>
    <dgm:pt modelId="{4F814716-46F9-4E04-8CB2-DD674D9D9C95}" type="sibTrans" cxnId="{88E659F0-9D39-4B9D-A6D1-0518BBB81307}">
      <dgm:prSet/>
      <dgm:spPr/>
      <dgm:t>
        <a:bodyPr/>
        <a:lstStyle/>
        <a:p>
          <a:endParaRPr lang="es-ES" sz="800" b="1">
            <a:solidFill>
              <a:schemeClr val="tx1"/>
            </a:solidFill>
          </a:endParaRPr>
        </a:p>
      </dgm:t>
    </dgm:pt>
    <dgm:pt modelId="{C6543C44-BC97-4240-827F-85B152E92A2E}" type="pres">
      <dgm:prSet presAssocID="{A7F888F1-7FFA-428C-831B-E1CF749399D5}" presName="diagram" presStyleCnt="0">
        <dgm:presLayoutVars>
          <dgm:chPref val="1"/>
          <dgm:dir/>
          <dgm:animOne val="branch"/>
          <dgm:animLvl val="lvl"/>
          <dgm:resizeHandles val="exact"/>
        </dgm:presLayoutVars>
      </dgm:prSet>
      <dgm:spPr/>
      <dgm:t>
        <a:bodyPr/>
        <a:lstStyle/>
        <a:p>
          <a:endParaRPr lang="es-ES"/>
        </a:p>
      </dgm:t>
    </dgm:pt>
    <dgm:pt modelId="{87919E66-5F28-4A12-A41A-7CF2417ED02D}" type="pres">
      <dgm:prSet presAssocID="{ECC687AC-4A90-45AD-90A3-6406D9999EF2}" presName="root1" presStyleCnt="0"/>
      <dgm:spPr/>
    </dgm:pt>
    <dgm:pt modelId="{E89700F7-17B7-4AA5-869E-B6E76EF2F0EB}" type="pres">
      <dgm:prSet presAssocID="{ECC687AC-4A90-45AD-90A3-6406D9999EF2}" presName="LevelOneTextNode" presStyleLbl="node0" presStyleIdx="0" presStyleCnt="1">
        <dgm:presLayoutVars>
          <dgm:chPref val="3"/>
        </dgm:presLayoutVars>
      </dgm:prSet>
      <dgm:spPr/>
      <dgm:t>
        <a:bodyPr/>
        <a:lstStyle/>
        <a:p>
          <a:endParaRPr lang="es-ES"/>
        </a:p>
      </dgm:t>
    </dgm:pt>
    <dgm:pt modelId="{48005068-73D7-4587-A845-729A76D7FF64}" type="pres">
      <dgm:prSet presAssocID="{ECC687AC-4A90-45AD-90A3-6406D9999EF2}" presName="level2hierChild" presStyleCnt="0"/>
      <dgm:spPr/>
    </dgm:pt>
    <dgm:pt modelId="{E2C26517-C1FC-470A-8CDF-0359A174473A}" type="pres">
      <dgm:prSet presAssocID="{A01F81C2-9C2D-4BAD-BF67-4750CBF2592C}" presName="conn2-1" presStyleLbl="parChTrans1D2" presStyleIdx="0" presStyleCnt="3"/>
      <dgm:spPr/>
      <dgm:t>
        <a:bodyPr/>
        <a:lstStyle/>
        <a:p>
          <a:endParaRPr lang="es-ES"/>
        </a:p>
      </dgm:t>
    </dgm:pt>
    <dgm:pt modelId="{8860FABA-BF11-4A51-9CFC-6F26E22A84C5}" type="pres">
      <dgm:prSet presAssocID="{A01F81C2-9C2D-4BAD-BF67-4750CBF2592C}" presName="connTx" presStyleLbl="parChTrans1D2" presStyleIdx="0" presStyleCnt="3"/>
      <dgm:spPr/>
      <dgm:t>
        <a:bodyPr/>
        <a:lstStyle/>
        <a:p>
          <a:endParaRPr lang="es-ES"/>
        </a:p>
      </dgm:t>
    </dgm:pt>
    <dgm:pt modelId="{A3CE25C8-147F-46EE-B7CA-9A3C2D68120B}" type="pres">
      <dgm:prSet presAssocID="{B78A019F-BE9D-49EE-8411-ED3E3CDECA27}" presName="root2" presStyleCnt="0"/>
      <dgm:spPr/>
    </dgm:pt>
    <dgm:pt modelId="{ADD24BAD-93FB-496D-9210-C09F3E2BD402}" type="pres">
      <dgm:prSet presAssocID="{B78A019F-BE9D-49EE-8411-ED3E3CDECA27}" presName="LevelTwoTextNode" presStyleLbl="node2" presStyleIdx="0" presStyleCnt="3">
        <dgm:presLayoutVars>
          <dgm:chPref val="3"/>
        </dgm:presLayoutVars>
      </dgm:prSet>
      <dgm:spPr/>
      <dgm:t>
        <a:bodyPr/>
        <a:lstStyle/>
        <a:p>
          <a:endParaRPr lang="es-ES"/>
        </a:p>
      </dgm:t>
    </dgm:pt>
    <dgm:pt modelId="{54A2ECD6-9747-4DB6-BD7B-7AB4FFB40501}" type="pres">
      <dgm:prSet presAssocID="{B78A019F-BE9D-49EE-8411-ED3E3CDECA27}" presName="level3hierChild" presStyleCnt="0"/>
      <dgm:spPr/>
    </dgm:pt>
    <dgm:pt modelId="{4A6472AA-90B3-4F8E-BA4C-0771D4EE15C2}" type="pres">
      <dgm:prSet presAssocID="{1A5D5E30-C122-4CD1-B60C-C189D6615EEC}" presName="conn2-1" presStyleLbl="parChTrans1D2" presStyleIdx="1" presStyleCnt="3"/>
      <dgm:spPr/>
      <dgm:t>
        <a:bodyPr/>
        <a:lstStyle/>
        <a:p>
          <a:endParaRPr lang="es-ES"/>
        </a:p>
      </dgm:t>
    </dgm:pt>
    <dgm:pt modelId="{25DABFEC-F947-4576-B074-CFD00AD8B386}" type="pres">
      <dgm:prSet presAssocID="{1A5D5E30-C122-4CD1-B60C-C189D6615EEC}" presName="connTx" presStyleLbl="parChTrans1D2" presStyleIdx="1" presStyleCnt="3"/>
      <dgm:spPr/>
      <dgm:t>
        <a:bodyPr/>
        <a:lstStyle/>
        <a:p>
          <a:endParaRPr lang="es-ES"/>
        </a:p>
      </dgm:t>
    </dgm:pt>
    <dgm:pt modelId="{510210C3-8BFC-437D-8838-40D852821166}" type="pres">
      <dgm:prSet presAssocID="{E93860E6-DC47-4499-9C94-3B5E7ABFAA56}" presName="root2" presStyleCnt="0"/>
      <dgm:spPr/>
    </dgm:pt>
    <dgm:pt modelId="{DCED5F27-4E5E-4CF2-B307-76C709E20275}" type="pres">
      <dgm:prSet presAssocID="{E93860E6-DC47-4499-9C94-3B5E7ABFAA56}" presName="LevelTwoTextNode" presStyleLbl="node2" presStyleIdx="1" presStyleCnt="3">
        <dgm:presLayoutVars>
          <dgm:chPref val="3"/>
        </dgm:presLayoutVars>
      </dgm:prSet>
      <dgm:spPr/>
      <dgm:t>
        <a:bodyPr/>
        <a:lstStyle/>
        <a:p>
          <a:endParaRPr lang="es-ES"/>
        </a:p>
      </dgm:t>
    </dgm:pt>
    <dgm:pt modelId="{CD6F3A6E-7D36-4509-B14A-8000DAF2C54A}" type="pres">
      <dgm:prSet presAssocID="{E93860E6-DC47-4499-9C94-3B5E7ABFAA56}" presName="level3hierChild" presStyleCnt="0"/>
      <dgm:spPr/>
    </dgm:pt>
    <dgm:pt modelId="{590A2153-D618-4250-AB4E-91677E71A3F9}" type="pres">
      <dgm:prSet presAssocID="{077D611C-FB86-4BDE-9F96-DB04A4238945}" presName="conn2-1" presStyleLbl="parChTrans1D2" presStyleIdx="2" presStyleCnt="3"/>
      <dgm:spPr/>
      <dgm:t>
        <a:bodyPr/>
        <a:lstStyle/>
        <a:p>
          <a:endParaRPr lang="es-ES"/>
        </a:p>
      </dgm:t>
    </dgm:pt>
    <dgm:pt modelId="{F818970B-799D-4B11-83A2-06D2D6826D9D}" type="pres">
      <dgm:prSet presAssocID="{077D611C-FB86-4BDE-9F96-DB04A4238945}" presName="connTx" presStyleLbl="parChTrans1D2" presStyleIdx="2" presStyleCnt="3"/>
      <dgm:spPr/>
      <dgm:t>
        <a:bodyPr/>
        <a:lstStyle/>
        <a:p>
          <a:endParaRPr lang="es-ES"/>
        </a:p>
      </dgm:t>
    </dgm:pt>
    <dgm:pt modelId="{8500DC27-B620-47D3-8E6A-674303D54302}" type="pres">
      <dgm:prSet presAssocID="{857F35D4-8302-4081-8D8D-058BF6247B5E}" presName="root2" presStyleCnt="0"/>
      <dgm:spPr/>
    </dgm:pt>
    <dgm:pt modelId="{C9874A8B-60F4-429C-ADDB-AF4D39F26D9D}" type="pres">
      <dgm:prSet presAssocID="{857F35D4-8302-4081-8D8D-058BF6247B5E}" presName="LevelTwoTextNode" presStyleLbl="node2" presStyleIdx="2" presStyleCnt="3">
        <dgm:presLayoutVars>
          <dgm:chPref val="3"/>
        </dgm:presLayoutVars>
      </dgm:prSet>
      <dgm:spPr/>
      <dgm:t>
        <a:bodyPr/>
        <a:lstStyle/>
        <a:p>
          <a:endParaRPr lang="es-ES"/>
        </a:p>
      </dgm:t>
    </dgm:pt>
    <dgm:pt modelId="{0776BD11-3816-4FAB-9D25-B3A3B63F06A5}" type="pres">
      <dgm:prSet presAssocID="{857F35D4-8302-4081-8D8D-058BF6247B5E}" presName="level3hierChild" presStyleCnt="0"/>
      <dgm:spPr/>
    </dgm:pt>
    <dgm:pt modelId="{E1725E95-D2F6-4717-AA7B-48FD6D31893E}" type="pres">
      <dgm:prSet presAssocID="{81DA2DCC-4A99-49BF-B381-14F275060D9E}" presName="conn2-1" presStyleLbl="parChTrans1D3" presStyleIdx="0" presStyleCnt="2"/>
      <dgm:spPr/>
      <dgm:t>
        <a:bodyPr/>
        <a:lstStyle/>
        <a:p>
          <a:endParaRPr lang="es-ES"/>
        </a:p>
      </dgm:t>
    </dgm:pt>
    <dgm:pt modelId="{6710CAED-112A-434B-A852-1E45BB43FBD5}" type="pres">
      <dgm:prSet presAssocID="{81DA2DCC-4A99-49BF-B381-14F275060D9E}" presName="connTx" presStyleLbl="parChTrans1D3" presStyleIdx="0" presStyleCnt="2"/>
      <dgm:spPr/>
      <dgm:t>
        <a:bodyPr/>
        <a:lstStyle/>
        <a:p>
          <a:endParaRPr lang="es-ES"/>
        </a:p>
      </dgm:t>
    </dgm:pt>
    <dgm:pt modelId="{0493D841-49E7-41B4-9AAC-547DE75280D9}" type="pres">
      <dgm:prSet presAssocID="{4A27D612-D229-45BB-B5DC-67812B0B4E88}" presName="root2" presStyleCnt="0"/>
      <dgm:spPr/>
    </dgm:pt>
    <dgm:pt modelId="{CF925A3C-A213-4795-9A98-E55D1BDD5F6C}" type="pres">
      <dgm:prSet presAssocID="{4A27D612-D229-45BB-B5DC-67812B0B4E88}" presName="LevelTwoTextNode" presStyleLbl="node3" presStyleIdx="0" presStyleCnt="2" custScaleX="185780">
        <dgm:presLayoutVars>
          <dgm:chPref val="3"/>
        </dgm:presLayoutVars>
      </dgm:prSet>
      <dgm:spPr/>
      <dgm:t>
        <a:bodyPr/>
        <a:lstStyle/>
        <a:p>
          <a:endParaRPr lang="es-ES"/>
        </a:p>
      </dgm:t>
    </dgm:pt>
    <dgm:pt modelId="{94970BA8-D953-4680-95CF-271383852DAF}" type="pres">
      <dgm:prSet presAssocID="{4A27D612-D229-45BB-B5DC-67812B0B4E88}" presName="level3hierChild" presStyleCnt="0"/>
      <dgm:spPr/>
    </dgm:pt>
    <dgm:pt modelId="{8D7726A0-040C-4919-A8FF-41AA27167AC1}" type="pres">
      <dgm:prSet presAssocID="{D6FA82C1-6CA5-4700-B9E0-02E1BCDFCAA4}" presName="conn2-1" presStyleLbl="parChTrans1D3" presStyleIdx="1" presStyleCnt="2"/>
      <dgm:spPr/>
      <dgm:t>
        <a:bodyPr/>
        <a:lstStyle/>
        <a:p>
          <a:endParaRPr lang="es-ES"/>
        </a:p>
      </dgm:t>
    </dgm:pt>
    <dgm:pt modelId="{9A9D7EDB-0E2D-4E48-A351-31DCB028C15E}" type="pres">
      <dgm:prSet presAssocID="{D6FA82C1-6CA5-4700-B9E0-02E1BCDFCAA4}" presName="connTx" presStyleLbl="parChTrans1D3" presStyleIdx="1" presStyleCnt="2"/>
      <dgm:spPr/>
      <dgm:t>
        <a:bodyPr/>
        <a:lstStyle/>
        <a:p>
          <a:endParaRPr lang="es-ES"/>
        </a:p>
      </dgm:t>
    </dgm:pt>
    <dgm:pt modelId="{CE279DE5-4613-4994-BA68-3F8ECF0284B6}" type="pres">
      <dgm:prSet presAssocID="{060E7C50-DBA5-4A5A-81A1-04743DC461DF}" presName="root2" presStyleCnt="0"/>
      <dgm:spPr/>
    </dgm:pt>
    <dgm:pt modelId="{CC8E5131-917A-424F-A8FE-D4D8D30F0537}" type="pres">
      <dgm:prSet presAssocID="{060E7C50-DBA5-4A5A-81A1-04743DC461DF}" presName="LevelTwoTextNode" presStyleLbl="node3" presStyleIdx="1" presStyleCnt="2" custScaleX="185884">
        <dgm:presLayoutVars>
          <dgm:chPref val="3"/>
        </dgm:presLayoutVars>
      </dgm:prSet>
      <dgm:spPr/>
      <dgm:t>
        <a:bodyPr/>
        <a:lstStyle/>
        <a:p>
          <a:endParaRPr lang="es-ES"/>
        </a:p>
      </dgm:t>
    </dgm:pt>
    <dgm:pt modelId="{0EB0EE30-8DEE-4F30-BC5F-D719203320BF}" type="pres">
      <dgm:prSet presAssocID="{060E7C50-DBA5-4A5A-81A1-04743DC461DF}" presName="level3hierChild" presStyleCnt="0"/>
      <dgm:spPr/>
    </dgm:pt>
  </dgm:ptLst>
  <dgm:cxnLst>
    <dgm:cxn modelId="{65A15249-6E0C-4EF7-9E7C-2631CC571056}" type="presOf" srcId="{A01F81C2-9C2D-4BAD-BF67-4750CBF2592C}" destId="{8860FABA-BF11-4A51-9CFC-6F26E22A84C5}" srcOrd="1" destOrd="0" presId="urn:microsoft.com/office/officeart/2005/8/layout/hierarchy2"/>
    <dgm:cxn modelId="{B012787F-3168-40E1-A6D7-6A1F52F7E698}" srcId="{857F35D4-8302-4081-8D8D-058BF6247B5E}" destId="{4A27D612-D229-45BB-B5DC-67812B0B4E88}" srcOrd="0" destOrd="0" parTransId="{81DA2DCC-4A99-49BF-B381-14F275060D9E}" sibTransId="{0F5C0E53-BBE1-4E33-9634-628612E83AAB}"/>
    <dgm:cxn modelId="{1625A7A8-827C-49EB-BAFF-D171718830CB}" type="presOf" srcId="{D6FA82C1-6CA5-4700-B9E0-02E1BCDFCAA4}" destId="{8D7726A0-040C-4919-A8FF-41AA27167AC1}" srcOrd="0" destOrd="0" presId="urn:microsoft.com/office/officeart/2005/8/layout/hierarchy2"/>
    <dgm:cxn modelId="{88E659F0-9D39-4B9D-A6D1-0518BBB81307}" srcId="{857F35D4-8302-4081-8D8D-058BF6247B5E}" destId="{060E7C50-DBA5-4A5A-81A1-04743DC461DF}" srcOrd="1" destOrd="0" parTransId="{D6FA82C1-6CA5-4700-B9E0-02E1BCDFCAA4}" sibTransId="{4F814716-46F9-4E04-8CB2-DD674D9D9C95}"/>
    <dgm:cxn modelId="{DBF770D6-BF02-49DB-89C7-2E54B5F4403C}" type="presOf" srcId="{857F35D4-8302-4081-8D8D-058BF6247B5E}" destId="{C9874A8B-60F4-429C-ADDB-AF4D39F26D9D}" srcOrd="0" destOrd="0" presId="urn:microsoft.com/office/officeart/2005/8/layout/hierarchy2"/>
    <dgm:cxn modelId="{15154C51-FC06-4A4B-B9D5-878072A33700}" type="presOf" srcId="{81DA2DCC-4A99-49BF-B381-14F275060D9E}" destId="{6710CAED-112A-434B-A852-1E45BB43FBD5}" srcOrd="1" destOrd="0" presId="urn:microsoft.com/office/officeart/2005/8/layout/hierarchy2"/>
    <dgm:cxn modelId="{620B501A-029B-4F84-9FE1-623E354B0214}" type="presOf" srcId="{ECC687AC-4A90-45AD-90A3-6406D9999EF2}" destId="{E89700F7-17B7-4AA5-869E-B6E76EF2F0EB}" srcOrd="0" destOrd="0" presId="urn:microsoft.com/office/officeart/2005/8/layout/hierarchy2"/>
    <dgm:cxn modelId="{D2F7A830-5702-466E-81E4-BD3068F6B7A6}" srcId="{ECC687AC-4A90-45AD-90A3-6406D9999EF2}" destId="{E93860E6-DC47-4499-9C94-3B5E7ABFAA56}" srcOrd="1" destOrd="0" parTransId="{1A5D5E30-C122-4CD1-B60C-C189D6615EEC}" sibTransId="{643B5019-4E97-4A39-99C0-1057F25D8D97}"/>
    <dgm:cxn modelId="{15EA5C31-CDA8-465A-9428-F9F2C28B544A}" type="presOf" srcId="{A7F888F1-7FFA-428C-831B-E1CF749399D5}" destId="{C6543C44-BC97-4240-827F-85B152E92A2E}" srcOrd="0" destOrd="0" presId="urn:microsoft.com/office/officeart/2005/8/layout/hierarchy2"/>
    <dgm:cxn modelId="{A01CA2F6-6223-4438-B445-0123EDD22481}" type="presOf" srcId="{81DA2DCC-4A99-49BF-B381-14F275060D9E}" destId="{E1725E95-D2F6-4717-AA7B-48FD6D31893E}" srcOrd="0" destOrd="0" presId="urn:microsoft.com/office/officeart/2005/8/layout/hierarchy2"/>
    <dgm:cxn modelId="{64C2D103-6C78-45F8-B17D-18C329AA50C3}" type="presOf" srcId="{060E7C50-DBA5-4A5A-81A1-04743DC461DF}" destId="{CC8E5131-917A-424F-A8FE-D4D8D30F0537}" srcOrd="0" destOrd="0" presId="urn:microsoft.com/office/officeart/2005/8/layout/hierarchy2"/>
    <dgm:cxn modelId="{E6E581C9-0864-4211-B7C2-8C2A163F1B94}" type="presOf" srcId="{E93860E6-DC47-4499-9C94-3B5E7ABFAA56}" destId="{DCED5F27-4E5E-4CF2-B307-76C709E20275}" srcOrd="0" destOrd="0" presId="urn:microsoft.com/office/officeart/2005/8/layout/hierarchy2"/>
    <dgm:cxn modelId="{EA67CCF6-E482-4D36-BA32-0C7B251EF692}" type="presOf" srcId="{077D611C-FB86-4BDE-9F96-DB04A4238945}" destId="{590A2153-D618-4250-AB4E-91677E71A3F9}" srcOrd="0" destOrd="0" presId="urn:microsoft.com/office/officeart/2005/8/layout/hierarchy2"/>
    <dgm:cxn modelId="{3829F107-BFE3-4ACC-90FA-5A7F6A4A158A}" type="presOf" srcId="{1A5D5E30-C122-4CD1-B60C-C189D6615EEC}" destId="{25DABFEC-F947-4576-B074-CFD00AD8B386}" srcOrd="1" destOrd="0" presId="urn:microsoft.com/office/officeart/2005/8/layout/hierarchy2"/>
    <dgm:cxn modelId="{F0E462FD-938C-430F-B364-F3237FA637E6}" srcId="{ECC687AC-4A90-45AD-90A3-6406D9999EF2}" destId="{B78A019F-BE9D-49EE-8411-ED3E3CDECA27}" srcOrd="0" destOrd="0" parTransId="{A01F81C2-9C2D-4BAD-BF67-4750CBF2592C}" sibTransId="{DEDEF710-E072-486E-8043-28F49104EF15}"/>
    <dgm:cxn modelId="{662AC9C8-2120-4B48-B484-81CC77570170}" type="presOf" srcId="{1A5D5E30-C122-4CD1-B60C-C189D6615EEC}" destId="{4A6472AA-90B3-4F8E-BA4C-0771D4EE15C2}" srcOrd="0" destOrd="0" presId="urn:microsoft.com/office/officeart/2005/8/layout/hierarchy2"/>
    <dgm:cxn modelId="{D51FBB09-042A-413A-871E-BAC8A4E8053B}" type="presOf" srcId="{4A27D612-D229-45BB-B5DC-67812B0B4E88}" destId="{CF925A3C-A213-4795-9A98-E55D1BDD5F6C}" srcOrd="0" destOrd="0" presId="urn:microsoft.com/office/officeart/2005/8/layout/hierarchy2"/>
    <dgm:cxn modelId="{6A2CF803-9CE4-4003-BAD5-D22B6239DE1B}" srcId="{A7F888F1-7FFA-428C-831B-E1CF749399D5}" destId="{ECC687AC-4A90-45AD-90A3-6406D9999EF2}" srcOrd="0" destOrd="0" parTransId="{B4E81171-4902-438B-9286-B6A12CBCDB85}" sibTransId="{5C6C912F-3AF9-42E3-B00D-608A81869339}"/>
    <dgm:cxn modelId="{E5BC812D-A6A3-447D-9953-DA05A6C0C635}" type="presOf" srcId="{B78A019F-BE9D-49EE-8411-ED3E3CDECA27}" destId="{ADD24BAD-93FB-496D-9210-C09F3E2BD402}" srcOrd="0" destOrd="0" presId="urn:microsoft.com/office/officeart/2005/8/layout/hierarchy2"/>
    <dgm:cxn modelId="{317D8235-D3CA-4E5C-B165-7BE6A22FD4F4}" type="presOf" srcId="{077D611C-FB86-4BDE-9F96-DB04A4238945}" destId="{F818970B-799D-4B11-83A2-06D2D6826D9D}" srcOrd="1" destOrd="0" presId="urn:microsoft.com/office/officeart/2005/8/layout/hierarchy2"/>
    <dgm:cxn modelId="{1CA2B2A3-B13B-45C3-A49C-DBB08A6F2C56}" type="presOf" srcId="{A01F81C2-9C2D-4BAD-BF67-4750CBF2592C}" destId="{E2C26517-C1FC-470A-8CDF-0359A174473A}" srcOrd="0" destOrd="0" presId="urn:microsoft.com/office/officeart/2005/8/layout/hierarchy2"/>
    <dgm:cxn modelId="{0B8D0BA0-5941-4607-AD23-62A809E04C11}" srcId="{ECC687AC-4A90-45AD-90A3-6406D9999EF2}" destId="{857F35D4-8302-4081-8D8D-058BF6247B5E}" srcOrd="2" destOrd="0" parTransId="{077D611C-FB86-4BDE-9F96-DB04A4238945}" sibTransId="{A90B65D0-EC2D-40F1-98F2-3C52AF4593A9}"/>
    <dgm:cxn modelId="{4E94A77D-FAD4-41C5-A091-72A6067FEBCA}" type="presOf" srcId="{D6FA82C1-6CA5-4700-B9E0-02E1BCDFCAA4}" destId="{9A9D7EDB-0E2D-4E48-A351-31DCB028C15E}" srcOrd="1" destOrd="0" presId="urn:microsoft.com/office/officeart/2005/8/layout/hierarchy2"/>
    <dgm:cxn modelId="{9A8D07E7-4A2A-45BA-BA05-E4F4E1898D7F}" type="presParOf" srcId="{C6543C44-BC97-4240-827F-85B152E92A2E}" destId="{87919E66-5F28-4A12-A41A-7CF2417ED02D}" srcOrd="0" destOrd="0" presId="urn:microsoft.com/office/officeart/2005/8/layout/hierarchy2"/>
    <dgm:cxn modelId="{D7DCAC12-7A8B-4719-950B-4D0FB73FED2E}" type="presParOf" srcId="{87919E66-5F28-4A12-A41A-7CF2417ED02D}" destId="{E89700F7-17B7-4AA5-869E-B6E76EF2F0EB}" srcOrd="0" destOrd="0" presId="urn:microsoft.com/office/officeart/2005/8/layout/hierarchy2"/>
    <dgm:cxn modelId="{74729802-1873-4DEB-954F-7A666DE2D838}" type="presParOf" srcId="{87919E66-5F28-4A12-A41A-7CF2417ED02D}" destId="{48005068-73D7-4587-A845-729A76D7FF64}" srcOrd="1" destOrd="0" presId="urn:microsoft.com/office/officeart/2005/8/layout/hierarchy2"/>
    <dgm:cxn modelId="{B2C3D33C-50AD-497B-8DB5-A27C1FF037C3}" type="presParOf" srcId="{48005068-73D7-4587-A845-729A76D7FF64}" destId="{E2C26517-C1FC-470A-8CDF-0359A174473A}" srcOrd="0" destOrd="0" presId="urn:microsoft.com/office/officeart/2005/8/layout/hierarchy2"/>
    <dgm:cxn modelId="{04682102-A817-41AD-8AB5-143E39B09A41}" type="presParOf" srcId="{E2C26517-C1FC-470A-8CDF-0359A174473A}" destId="{8860FABA-BF11-4A51-9CFC-6F26E22A84C5}" srcOrd="0" destOrd="0" presId="urn:microsoft.com/office/officeart/2005/8/layout/hierarchy2"/>
    <dgm:cxn modelId="{D6FD265F-5CC1-45EB-A55F-26E883205C86}" type="presParOf" srcId="{48005068-73D7-4587-A845-729A76D7FF64}" destId="{A3CE25C8-147F-46EE-B7CA-9A3C2D68120B}" srcOrd="1" destOrd="0" presId="urn:microsoft.com/office/officeart/2005/8/layout/hierarchy2"/>
    <dgm:cxn modelId="{1D84A0D0-DF57-4F4A-B4EC-5E8A2FF535D6}" type="presParOf" srcId="{A3CE25C8-147F-46EE-B7CA-9A3C2D68120B}" destId="{ADD24BAD-93FB-496D-9210-C09F3E2BD402}" srcOrd="0" destOrd="0" presId="urn:microsoft.com/office/officeart/2005/8/layout/hierarchy2"/>
    <dgm:cxn modelId="{BAA22F86-62B2-408A-9869-2BB6B6522D08}" type="presParOf" srcId="{A3CE25C8-147F-46EE-B7CA-9A3C2D68120B}" destId="{54A2ECD6-9747-4DB6-BD7B-7AB4FFB40501}" srcOrd="1" destOrd="0" presId="urn:microsoft.com/office/officeart/2005/8/layout/hierarchy2"/>
    <dgm:cxn modelId="{83267F42-B92B-4C60-950C-111C5F2AE130}" type="presParOf" srcId="{48005068-73D7-4587-A845-729A76D7FF64}" destId="{4A6472AA-90B3-4F8E-BA4C-0771D4EE15C2}" srcOrd="2" destOrd="0" presId="urn:microsoft.com/office/officeart/2005/8/layout/hierarchy2"/>
    <dgm:cxn modelId="{71FDE75F-8CAB-40AD-9918-6543D5969171}" type="presParOf" srcId="{4A6472AA-90B3-4F8E-BA4C-0771D4EE15C2}" destId="{25DABFEC-F947-4576-B074-CFD00AD8B386}" srcOrd="0" destOrd="0" presId="urn:microsoft.com/office/officeart/2005/8/layout/hierarchy2"/>
    <dgm:cxn modelId="{53991E7F-617C-4446-9601-1F096A8A84C8}" type="presParOf" srcId="{48005068-73D7-4587-A845-729A76D7FF64}" destId="{510210C3-8BFC-437D-8838-40D852821166}" srcOrd="3" destOrd="0" presId="urn:microsoft.com/office/officeart/2005/8/layout/hierarchy2"/>
    <dgm:cxn modelId="{F761CE6A-7EC2-406D-8E87-B4F97AFA17E1}" type="presParOf" srcId="{510210C3-8BFC-437D-8838-40D852821166}" destId="{DCED5F27-4E5E-4CF2-B307-76C709E20275}" srcOrd="0" destOrd="0" presId="urn:microsoft.com/office/officeart/2005/8/layout/hierarchy2"/>
    <dgm:cxn modelId="{80F2A191-7F97-4092-B8DF-6A5E21FE59C2}" type="presParOf" srcId="{510210C3-8BFC-437D-8838-40D852821166}" destId="{CD6F3A6E-7D36-4509-B14A-8000DAF2C54A}" srcOrd="1" destOrd="0" presId="urn:microsoft.com/office/officeart/2005/8/layout/hierarchy2"/>
    <dgm:cxn modelId="{FF2D9C27-26FB-4780-A6FA-06110841A358}" type="presParOf" srcId="{48005068-73D7-4587-A845-729A76D7FF64}" destId="{590A2153-D618-4250-AB4E-91677E71A3F9}" srcOrd="4" destOrd="0" presId="urn:microsoft.com/office/officeart/2005/8/layout/hierarchy2"/>
    <dgm:cxn modelId="{5C732152-8CA7-4312-AE7D-306CDCCE6E5C}" type="presParOf" srcId="{590A2153-D618-4250-AB4E-91677E71A3F9}" destId="{F818970B-799D-4B11-83A2-06D2D6826D9D}" srcOrd="0" destOrd="0" presId="urn:microsoft.com/office/officeart/2005/8/layout/hierarchy2"/>
    <dgm:cxn modelId="{027781E6-AF80-4E48-A3FC-C22D19845F31}" type="presParOf" srcId="{48005068-73D7-4587-A845-729A76D7FF64}" destId="{8500DC27-B620-47D3-8E6A-674303D54302}" srcOrd="5" destOrd="0" presId="urn:microsoft.com/office/officeart/2005/8/layout/hierarchy2"/>
    <dgm:cxn modelId="{899B755B-205B-498A-AB41-D3EB9D47A5D3}" type="presParOf" srcId="{8500DC27-B620-47D3-8E6A-674303D54302}" destId="{C9874A8B-60F4-429C-ADDB-AF4D39F26D9D}" srcOrd="0" destOrd="0" presId="urn:microsoft.com/office/officeart/2005/8/layout/hierarchy2"/>
    <dgm:cxn modelId="{BC721EE8-0B04-4D67-B7DB-459E5F6BF221}" type="presParOf" srcId="{8500DC27-B620-47D3-8E6A-674303D54302}" destId="{0776BD11-3816-4FAB-9D25-B3A3B63F06A5}" srcOrd="1" destOrd="0" presId="urn:microsoft.com/office/officeart/2005/8/layout/hierarchy2"/>
    <dgm:cxn modelId="{24D00586-2CEF-4A5B-877A-19B89A61AAA6}" type="presParOf" srcId="{0776BD11-3816-4FAB-9D25-B3A3B63F06A5}" destId="{E1725E95-D2F6-4717-AA7B-48FD6D31893E}" srcOrd="0" destOrd="0" presId="urn:microsoft.com/office/officeart/2005/8/layout/hierarchy2"/>
    <dgm:cxn modelId="{34C26870-4F4C-4959-9F98-9844178E75B9}" type="presParOf" srcId="{E1725E95-D2F6-4717-AA7B-48FD6D31893E}" destId="{6710CAED-112A-434B-A852-1E45BB43FBD5}" srcOrd="0" destOrd="0" presId="urn:microsoft.com/office/officeart/2005/8/layout/hierarchy2"/>
    <dgm:cxn modelId="{85EC540D-DBF7-4A8C-93D4-9445F9DB8E8B}" type="presParOf" srcId="{0776BD11-3816-4FAB-9D25-B3A3B63F06A5}" destId="{0493D841-49E7-41B4-9AAC-547DE75280D9}" srcOrd="1" destOrd="0" presId="urn:microsoft.com/office/officeart/2005/8/layout/hierarchy2"/>
    <dgm:cxn modelId="{98DA5194-7299-4E13-A0C1-9D75CD9F5A8F}" type="presParOf" srcId="{0493D841-49E7-41B4-9AAC-547DE75280D9}" destId="{CF925A3C-A213-4795-9A98-E55D1BDD5F6C}" srcOrd="0" destOrd="0" presId="urn:microsoft.com/office/officeart/2005/8/layout/hierarchy2"/>
    <dgm:cxn modelId="{23CB1A34-3987-43BA-AC59-8D002E2C22D5}" type="presParOf" srcId="{0493D841-49E7-41B4-9AAC-547DE75280D9}" destId="{94970BA8-D953-4680-95CF-271383852DAF}" srcOrd="1" destOrd="0" presId="urn:microsoft.com/office/officeart/2005/8/layout/hierarchy2"/>
    <dgm:cxn modelId="{07612A89-CD3C-4B14-B415-C2625629537B}" type="presParOf" srcId="{0776BD11-3816-4FAB-9D25-B3A3B63F06A5}" destId="{8D7726A0-040C-4919-A8FF-41AA27167AC1}" srcOrd="2" destOrd="0" presId="urn:microsoft.com/office/officeart/2005/8/layout/hierarchy2"/>
    <dgm:cxn modelId="{94AF432A-C4DD-4658-8DB1-46AD918DFC7A}" type="presParOf" srcId="{8D7726A0-040C-4919-A8FF-41AA27167AC1}" destId="{9A9D7EDB-0E2D-4E48-A351-31DCB028C15E}" srcOrd="0" destOrd="0" presId="urn:microsoft.com/office/officeart/2005/8/layout/hierarchy2"/>
    <dgm:cxn modelId="{97283817-1BDC-42A7-834D-FD91AEA3DA5E}" type="presParOf" srcId="{0776BD11-3816-4FAB-9D25-B3A3B63F06A5}" destId="{CE279DE5-4613-4994-BA68-3F8ECF0284B6}" srcOrd="3" destOrd="0" presId="urn:microsoft.com/office/officeart/2005/8/layout/hierarchy2"/>
    <dgm:cxn modelId="{F992D748-CCD8-44CC-8213-FD7D4FEFA0F6}" type="presParOf" srcId="{CE279DE5-4613-4994-BA68-3F8ECF0284B6}" destId="{CC8E5131-917A-424F-A8FE-D4D8D30F0537}" srcOrd="0" destOrd="0" presId="urn:microsoft.com/office/officeart/2005/8/layout/hierarchy2"/>
    <dgm:cxn modelId="{5B0B4AB1-DD62-45F8-BC91-3BBAA6834EAB}" type="presParOf" srcId="{CE279DE5-4613-4994-BA68-3F8ECF0284B6}" destId="{0EB0EE30-8DEE-4F30-BC5F-D719203320BF}" srcOrd="1" destOrd="0" presId="urn:microsoft.com/office/officeart/2005/8/layout/hierarchy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1765DB-95AD-4FF7-9302-BAB64C4AE78F}" type="doc">
      <dgm:prSet loTypeId="urn:microsoft.com/office/officeart/2005/8/layout/hChevron3" loCatId="process" qsTypeId="urn:microsoft.com/office/officeart/2005/8/quickstyle/simple1" qsCatId="simple" csTypeId="urn:microsoft.com/office/officeart/2005/8/colors/colorful4" csCatId="colorful" phldr="1"/>
      <dgm:spPr/>
    </dgm:pt>
    <dgm:pt modelId="{F9BF8FC3-BD86-4E1A-936C-C2DB4E87D29C}">
      <dgm:prSet phldrT="[Texto]" custT="1"/>
      <dgm:spPr/>
      <dgm:t>
        <a:bodyPr/>
        <a:lstStyle/>
        <a:p>
          <a:r>
            <a:rPr lang="es-ES" sz="1000" b="1" dirty="0" smtClean="0">
              <a:solidFill>
                <a:schemeClr val="tx1"/>
              </a:solidFill>
              <a:latin typeface="Times New Roman" pitchFamily="18" charset="0"/>
              <a:cs typeface="Times New Roman" pitchFamily="18" charset="0"/>
            </a:rPr>
            <a:t>Convocatorias abiertas</a:t>
          </a:r>
          <a:endParaRPr lang="es-ES" sz="1000" b="1" dirty="0">
            <a:solidFill>
              <a:schemeClr val="tx1"/>
            </a:solidFill>
            <a:latin typeface="Times New Roman" pitchFamily="18" charset="0"/>
            <a:cs typeface="Times New Roman" pitchFamily="18" charset="0"/>
          </a:endParaRPr>
        </a:p>
      </dgm:t>
    </dgm:pt>
    <dgm:pt modelId="{A2561F92-C72E-45AF-8A70-A5DF1C71C5DC}" type="parTrans" cxnId="{4FC1BCFB-F910-4C00-9F04-DFCB7D4EB257}">
      <dgm:prSet/>
      <dgm:spPr/>
      <dgm:t>
        <a:bodyPr/>
        <a:lstStyle/>
        <a:p>
          <a:endParaRPr lang="es-ES" sz="1000" b="1">
            <a:solidFill>
              <a:schemeClr val="tx1"/>
            </a:solidFill>
            <a:latin typeface="Times New Roman" pitchFamily="18" charset="0"/>
            <a:cs typeface="Times New Roman" pitchFamily="18" charset="0"/>
          </a:endParaRPr>
        </a:p>
      </dgm:t>
    </dgm:pt>
    <dgm:pt modelId="{836F2A23-9788-46E9-987C-5E40A4BF2BBA}" type="sibTrans" cxnId="{4FC1BCFB-F910-4C00-9F04-DFCB7D4EB257}">
      <dgm:prSet/>
      <dgm:spPr/>
      <dgm:t>
        <a:bodyPr/>
        <a:lstStyle/>
        <a:p>
          <a:endParaRPr lang="es-ES" sz="1000" b="1">
            <a:solidFill>
              <a:schemeClr val="tx1"/>
            </a:solidFill>
            <a:latin typeface="Times New Roman" pitchFamily="18" charset="0"/>
            <a:cs typeface="Times New Roman" pitchFamily="18" charset="0"/>
          </a:endParaRPr>
        </a:p>
      </dgm:t>
    </dgm:pt>
    <dgm:pt modelId="{163C9319-CF82-43BA-999C-98E98ADA84C0}">
      <dgm:prSet phldrT="[Texto]" custT="1"/>
      <dgm:spPr/>
      <dgm:t>
        <a:bodyPr/>
        <a:lstStyle/>
        <a:p>
          <a:r>
            <a:rPr lang="es-ES" sz="1000" b="1" dirty="0" smtClean="0">
              <a:solidFill>
                <a:schemeClr val="tx1"/>
              </a:solidFill>
              <a:latin typeface="Times New Roman" pitchFamily="18" charset="0"/>
              <a:cs typeface="Times New Roman" pitchFamily="18" charset="0"/>
            </a:rPr>
            <a:t>Recepción de propuestas y perfiles de programas /proyectos</a:t>
          </a:r>
          <a:endParaRPr lang="es-ES" sz="1000" b="1" dirty="0">
            <a:solidFill>
              <a:schemeClr val="tx1"/>
            </a:solidFill>
            <a:latin typeface="Times New Roman" pitchFamily="18" charset="0"/>
            <a:cs typeface="Times New Roman" pitchFamily="18" charset="0"/>
          </a:endParaRPr>
        </a:p>
      </dgm:t>
    </dgm:pt>
    <dgm:pt modelId="{4872D497-5439-4164-B39E-17E49F8357A1}" type="parTrans" cxnId="{3C9E9CD1-346E-43BE-9CEE-08B40AA1CCC5}">
      <dgm:prSet/>
      <dgm:spPr/>
      <dgm:t>
        <a:bodyPr/>
        <a:lstStyle/>
        <a:p>
          <a:endParaRPr lang="es-ES" sz="1000" b="1">
            <a:solidFill>
              <a:schemeClr val="tx1"/>
            </a:solidFill>
            <a:latin typeface="Times New Roman" pitchFamily="18" charset="0"/>
            <a:cs typeface="Times New Roman" pitchFamily="18" charset="0"/>
          </a:endParaRPr>
        </a:p>
      </dgm:t>
    </dgm:pt>
    <dgm:pt modelId="{620838C1-2CBF-4BFB-B153-FEA8D277BA9C}" type="sibTrans" cxnId="{3C9E9CD1-346E-43BE-9CEE-08B40AA1CCC5}">
      <dgm:prSet/>
      <dgm:spPr/>
      <dgm:t>
        <a:bodyPr/>
        <a:lstStyle/>
        <a:p>
          <a:endParaRPr lang="es-ES" sz="1000" b="1">
            <a:solidFill>
              <a:schemeClr val="tx1"/>
            </a:solidFill>
            <a:latin typeface="Times New Roman" pitchFamily="18" charset="0"/>
            <a:cs typeface="Times New Roman" pitchFamily="18" charset="0"/>
          </a:endParaRPr>
        </a:p>
      </dgm:t>
    </dgm:pt>
    <dgm:pt modelId="{ACAC8054-CD9D-4DCD-9B45-835B78727BB9}">
      <dgm:prSet phldrT="[Texto]" custT="1"/>
      <dgm:spPr/>
      <dgm:t>
        <a:bodyPr/>
        <a:lstStyle/>
        <a:p>
          <a:r>
            <a:rPr lang="es-ES" sz="1000" b="1" dirty="0" smtClean="0">
              <a:solidFill>
                <a:schemeClr val="tx1"/>
              </a:solidFill>
              <a:latin typeface="Times New Roman" pitchFamily="18" charset="0"/>
              <a:cs typeface="Times New Roman" pitchFamily="18" charset="0"/>
            </a:rPr>
            <a:t>Aprobación de los programas /proyectos </a:t>
          </a:r>
          <a:endParaRPr lang="es-ES" sz="1000" b="1" dirty="0">
            <a:solidFill>
              <a:schemeClr val="tx1"/>
            </a:solidFill>
            <a:latin typeface="Times New Roman" pitchFamily="18" charset="0"/>
            <a:cs typeface="Times New Roman" pitchFamily="18" charset="0"/>
          </a:endParaRPr>
        </a:p>
      </dgm:t>
    </dgm:pt>
    <dgm:pt modelId="{CCEC3CDC-5FDB-4268-8110-81D4AE27B197}" type="parTrans" cxnId="{3B84D227-6B9A-4A42-8176-54AB897A688E}">
      <dgm:prSet/>
      <dgm:spPr/>
      <dgm:t>
        <a:bodyPr/>
        <a:lstStyle/>
        <a:p>
          <a:endParaRPr lang="es-ES" sz="1000" b="1">
            <a:solidFill>
              <a:schemeClr val="tx1"/>
            </a:solidFill>
            <a:latin typeface="Times New Roman" pitchFamily="18" charset="0"/>
            <a:cs typeface="Times New Roman" pitchFamily="18" charset="0"/>
          </a:endParaRPr>
        </a:p>
      </dgm:t>
    </dgm:pt>
    <dgm:pt modelId="{01AFAFD6-ED0E-4D92-B701-2C668C76AABA}" type="sibTrans" cxnId="{3B84D227-6B9A-4A42-8176-54AB897A688E}">
      <dgm:prSet/>
      <dgm:spPr/>
      <dgm:t>
        <a:bodyPr/>
        <a:lstStyle/>
        <a:p>
          <a:endParaRPr lang="es-ES" sz="1000" b="1">
            <a:solidFill>
              <a:schemeClr val="tx1"/>
            </a:solidFill>
            <a:latin typeface="Times New Roman" pitchFamily="18" charset="0"/>
            <a:cs typeface="Times New Roman" pitchFamily="18" charset="0"/>
          </a:endParaRPr>
        </a:p>
      </dgm:t>
    </dgm:pt>
    <dgm:pt modelId="{A740271B-35B5-478F-B109-06BC2A6B6DDF}">
      <dgm:prSet custT="1"/>
      <dgm:spPr/>
      <dgm:t>
        <a:bodyPr/>
        <a:lstStyle/>
        <a:p>
          <a:r>
            <a:rPr lang="es-ES" sz="1000" b="1" dirty="0" smtClean="0">
              <a:solidFill>
                <a:schemeClr val="tx1"/>
              </a:solidFill>
              <a:latin typeface="Times New Roman" pitchFamily="18" charset="0"/>
              <a:cs typeface="Times New Roman" pitchFamily="18" charset="0"/>
            </a:rPr>
            <a:t>Monitoreo, Seguimiento y Evaluación de programas /proyectos  </a:t>
          </a:r>
          <a:endParaRPr lang="es-ES" sz="1000" b="1" dirty="0">
            <a:solidFill>
              <a:schemeClr val="tx1"/>
            </a:solidFill>
            <a:latin typeface="Times New Roman" pitchFamily="18" charset="0"/>
            <a:cs typeface="Times New Roman" pitchFamily="18" charset="0"/>
          </a:endParaRPr>
        </a:p>
      </dgm:t>
    </dgm:pt>
    <dgm:pt modelId="{FAF637D3-CD5A-49F3-ADED-39E9328B2BCC}" type="parTrans" cxnId="{20319B24-C1D1-4D41-B237-00D45F1BB99E}">
      <dgm:prSet/>
      <dgm:spPr/>
      <dgm:t>
        <a:bodyPr/>
        <a:lstStyle/>
        <a:p>
          <a:endParaRPr lang="es-ES" sz="1000" b="1">
            <a:solidFill>
              <a:schemeClr val="tx1"/>
            </a:solidFill>
            <a:latin typeface="Times New Roman" pitchFamily="18" charset="0"/>
            <a:cs typeface="Times New Roman" pitchFamily="18" charset="0"/>
          </a:endParaRPr>
        </a:p>
      </dgm:t>
    </dgm:pt>
    <dgm:pt modelId="{2EA92C19-D3CD-4D21-8E67-800DE88F0590}" type="sibTrans" cxnId="{20319B24-C1D1-4D41-B237-00D45F1BB99E}">
      <dgm:prSet/>
      <dgm:spPr/>
      <dgm:t>
        <a:bodyPr/>
        <a:lstStyle/>
        <a:p>
          <a:endParaRPr lang="es-ES" sz="1000" b="1">
            <a:solidFill>
              <a:schemeClr val="tx1"/>
            </a:solidFill>
            <a:latin typeface="Times New Roman" pitchFamily="18" charset="0"/>
            <a:cs typeface="Times New Roman" pitchFamily="18" charset="0"/>
          </a:endParaRPr>
        </a:p>
      </dgm:t>
    </dgm:pt>
    <dgm:pt modelId="{04089F83-B2F1-4AA0-87A0-A07AA2C68FA0}">
      <dgm:prSet custT="1"/>
      <dgm:spPr/>
      <dgm:t>
        <a:bodyPr/>
        <a:lstStyle/>
        <a:p>
          <a:r>
            <a:rPr lang="es-ES" sz="1000" b="1" dirty="0" smtClean="0">
              <a:solidFill>
                <a:schemeClr val="tx1"/>
              </a:solidFill>
              <a:latin typeface="Times New Roman" pitchFamily="18" charset="0"/>
              <a:cs typeface="Times New Roman" pitchFamily="18" charset="0"/>
            </a:rPr>
            <a:t>Cierre de programas /proyectos </a:t>
          </a:r>
          <a:endParaRPr lang="es-ES" sz="1000" b="1" dirty="0">
            <a:solidFill>
              <a:schemeClr val="tx1"/>
            </a:solidFill>
            <a:latin typeface="Times New Roman" pitchFamily="18" charset="0"/>
            <a:cs typeface="Times New Roman" pitchFamily="18" charset="0"/>
          </a:endParaRPr>
        </a:p>
      </dgm:t>
    </dgm:pt>
    <dgm:pt modelId="{18798990-29A0-4CDA-9609-9FAA0E8051A9}" type="parTrans" cxnId="{20A5B786-AD55-4D9C-8C4A-6A2CACE9C99B}">
      <dgm:prSet/>
      <dgm:spPr/>
      <dgm:t>
        <a:bodyPr/>
        <a:lstStyle/>
        <a:p>
          <a:endParaRPr lang="es-ES" sz="1000" b="1">
            <a:solidFill>
              <a:schemeClr val="tx1"/>
            </a:solidFill>
            <a:latin typeface="Times New Roman" pitchFamily="18" charset="0"/>
            <a:cs typeface="Times New Roman" pitchFamily="18" charset="0"/>
          </a:endParaRPr>
        </a:p>
      </dgm:t>
    </dgm:pt>
    <dgm:pt modelId="{89372A63-2BC2-404D-9799-A8F14EC5F75C}" type="sibTrans" cxnId="{20A5B786-AD55-4D9C-8C4A-6A2CACE9C99B}">
      <dgm:prSet/>
      <dgm:spPr/>
      <dgm:t>
        <a:bodyPr/>
        <a:lstStyle/>
        <a:p>
          <a:endParaRPr lang="es-ES" sz="1000" b="1">
            <a:solidFill>
              <a:schemeClr val="tx1"/>
            </a:solidFill>
            <a:latin typeface="Times New Roman" pitchFamily="18" charset="0"/>
            <a:cs typeface="Times New Roman" pitchFamily="18" charset="0"/>
          </a:endParaRPr>
        </a:p>
      </dgm:t>
    </dgm:pt>
    <dgm:pt modelId="{73AA60D5-C8D0-4635-8DDB-E77036611DD6}" type="pres">
      <dgm:prSet presAssocID="{401765DB-95AD-4FF7-9302-BAB64C4AE78F}" presName="Name0" presStyleCnt="0">
        <dgm:presLayoutVars>
          <dgm:dir/>
          <dgm:resizeHandles val="exact"/>
        </dgm:presLayoutVars>
      </dgm:prSet>
      <dgm:spPr/>
    </dgm:pt>
    <dgm:pt modelId="{54A6EF3B-762D-483C-99A4-7EBA44021C4D}" type="pres">
      <dgm:prSet presAssocID="{F9BF8FC3-BD86-4E1A-936C-C2DB4E87D29C}" presName="parTxOnly" presStyleLbl="node1" presStyleIdx="0" presStyleCnt="5" custScaleX="47473">
        <dgm:presLayoutVars>
          <dgm:bulletEnabled val="1"/>
        </dgm:presLayoutVars>
      </dgm:prSet>
      <dgm:spPr/>
      <dgm:t>
        <a:bodyPr/>
        <a:lstStyle/>
        <a:p>
          <a:endParaRPr lang="es-ES"/>
        </a:p>
      </dgm:t>
    </dgm:pt>
    <dgm:pt modelId="{583032ED-1599-436E-A6F7-60C4AAE8F52E}" type="pres">
      <dgm:prSet presAssocID="{836F2A23-9788-46E9-987C-5E40A4BF2BBA}" presName="parSpace" presStyleCnt="0"/>
      <dgm:spPr/>
    </dgm:pt>
    <dgm:pt modelId="{6E70DAB4-AFCB-498D-9E45-24DF1BEF6DE1}" type="pres">
      <dgm:prSet presAssocID="{163C9319-CF82-43BA-999C-98E98ADA84C0}" presName="parTxOnly" presStyleLbl="node1" presStyleIdx="1" presStyleCnt="5" custScaleX="70341">
        <dgm:presLayoutVars>
          <dgm:bulletEnabled val="1"/>
        </dgm:presLayoutVars>
      </dgm:prSet>
      <dgm:spPr/>
      <dgm:t>
        <a:bodyPr/>
        <a:lstStyle/>
        <a:p>
          <a:endParaRPr lang="es-ES"/>
        </a:p>
      </dgm:t>
    </dgm:pt>
    <dgm:pt modelId="{88D939C4-10E7-46C2-A951-17A90B607FE1}" type="pres">
      <dgm:prSet presAssocID="{620838C1-2CBF-4BFB-B153-FEA8D277BA9C}" presName="parSpace" presStyleCnt="0"/>
      <dgm:spPr/>
    </dgm:pt>
    <dgm:pt modelId="{E7B7A503-B19A-406C-A6DE-4D01925BB438}" type="pres">
      <dgm:prSet presAssocID="{ACAC8054-CD9D-4DCD-9B45-835B78727BB9}" presName="parTxOnly" presStyleLbl="node1" presStyleIdx="2" presStyleCnt="5" custScaleX="71356">
        <dgm:presLayoutVars>
          <dgm:bulletEnabled val="1"/>
        </dgm:presLayoutVars>
      </dgm:prSet>
      <dgm:spPr/>
      <dgm:t>
        <a:bodyPr/>
        <a:lstStyle/>
        <a:p>
          <a:endParaRPr lang="es-ES"/>
        </a:p>
      </dgm:t>
    </dgm:pt>
    <dgm:pt modelId="{F9F2A5FD-F756-4916-8924-BF339E4CBD78}" type="pres">
      <dgm:prSet presAssocID="{01AFAFD6-ED0E-4D92-B701-2C668C76AABA}" presName="parSpace" presStyleCnt="0"/>
      <dgm:spPr/>
    </dgm:pt>
    <dgm:pt modelId="{E6AD34BC-C738-45FB-B8C8-421FC6970CE8}" type="pres">
      <dgm:prSet presAssocID="{A740271B-35B5-478F-B109-06BC2A6B6DDF}" presName="parTxOnly" presStyleLbl="node1" presStyleIdx="3" presStyleCnt="5" custScaleX="81867">
        <dgm:presLayoutVars>
          <dgm:bulletEnabled val="1"/>
        </dgm:presLayoutVars>
      </dgm:prSet>
      <dgm:spPr/>
      <dgm:t>
        <a:bodyPr/>
        <a:lstStyle/>
        <a:p>
          <a:endParaRPr lang="es-ES"/>
        </a:p>
      </dgm:t>
    </dgm:pt>
    <dgm:pt modelId="{E15288E2-ADCD-4802-A31C-BB35CAF62145}" type="pres">
      <dgm:prSet presAssocID="{2EA92C19-D3CD-4D21-8E67-800DE88F0590}" presName="parSpace" presStyleCnt="0"/>
      <dgm:spPr/>
    </dgm:pt>
    <dgm:pt modelId="{C9DB4F07-CD1C-4BEE-ACDE-0A021525C43D}" type="pres">
      <dgm:prSet presAssocID="{04089F83-B2F1-4AA0-87A0-A07AA2C68FA0}" presName="parTxOnly" presStyleLbl="node1" presStyleIdx="4" presStyleCnt="5" custScaleX="64598">
        <dgm:presLayoutVars>
          <dgm:bulletEnabled val="1"/>
        </dgm:presLayoutVars>
      </dgm:prSet>
      <dgm:spPr/>
      <dgm:t>
        <a:bodyPr/>
        <a:lstStyle/>
        <a:p>
          <a:endParaRPr lang="es-ES"/>
        </a:p>
      </dgm:t>
    </dgm:pt>
  </dgm:ptLst>
  <dgm:cxnLst>
    <dgm:cxn modelId="{20A5B786-AD55-4D9C-8C4A-6A2CACE9C99B}" srcId="{401765DB-95AD-4FF7-9302-BAB64C4AE78F}" destId="{04089F83-B2F1-4AA0-87A0-A07AA2C68FA0}" srcOrd="4" destOrd="0" parTransId="{18798990-29A0-4CDA-9609-9FAA0E8051A9}" sibTransId="{89372A63-2BC2-404D-9799-A8F14EC5F75C}"/>
    <dgm:cxn modelId="{7E9DC9B6-C276-481D-9967-2BAF6A8CCD50}" type="presOf" srcId="{F9BF8FC3-BD86-4E1A-936C-C2DB4E87D29C}" destId="{54A6EF3B-762D-483C-99A4-7EBA44021C4D}" srcOrd="0" destOrd="0" presId="urn:microsoft.com/office/officeart/2005/8/layout/hChevron3"/>
    <dgm:cxn modelId="{3C9E9CD1-346E-43BE-9CEE-08B40AA1CCC5}" srcId="{401765DB-95AD-4FF7-9302-BAB64C4AE78F}" destId="{163C9319-CF82-43BA-999C-98E98ADA84C0}" srcOrd="1" destOrd="0" parTransId="{4872D497-5439-4164-B39E-17E49F8357A1}" sibTransId="{620838C1-2CBF-4BFB-B153-FEA8D277BA9C}"/>
    <dgm:cxn modelId="{66C619D3-DD5B-4D69-9FE4-29D57ED0EF66}" type="presOf" srcId="{A740271B-35B5-478F-B109-06BC2A6B6DDF}" destId="{E6AD34BC-C738-45FB-B8C8-421FC6970CE8}" srcOrd="0" destOrd="0" presId="urn:microsoft.com/office/officeart/2005/8/layout/hChevron3"/>
    <dgm:cxn modelId="{E07F7771-3A51-4D47-A89D-036893F975DC}" type="presOf" srcId="{401765DB-95AD-4FF7-9302-BAB64C4AE78F}" destId="{73AA60D5-C8D0-4635-8DDB-E77036611DD6}" srcOrd="0" destOrd="0" presId="urn:microsoft.com/office/officeart/2005/8/layout/hChevron3"/>
    <dgm:cxn modelId="{20319B24-C1D1-4D41-B237-00D45F1BB99E}" srcId="{401765DB-95AD-4FF7-9302-BAB64C4AE78F}" destId="{A740271B-35B5-478F-B109-06BC2A6B6DDF}" srcOrd="3" destOrd="0" parTransId="{FAF637D3-CD5A-49F3-ADED-39E9328B2BCC}" sibTransId="{2EA92C19-D3CD-4D21-8E67-800DE88F0590}"/>
    <dgm:cxn modelId="{4FC1BCFB-F910-4C00-9F04-DFCB7D4EB257}" srcId="{401765DB-95AD-4FF7-9302-BAB64C4AE78F}" destId="{F9BF8FC3-BD86-4E1A-936C-C2DB4E87D29C}" srcOrd="0" destOrd="0" parTransId="{A2561F92-C72E-45AF-8A70-A5DF1C71C5DC}" sibTransId="{836F2A23-9788-46E9-987C-5E40A4BF2BBA}"/>
    <dgm:cxn modelId="{3B84D227-6B9A-4A42-8176-54AB897A688E}" srcId="{401765DB-95AD-4FF7-9302-BAB64C4AE78F}" destId="{ACAC8054-CD9D-4DCD-9B45-835B78727BB9}" srcOrd="2" destOrd="0" parTransId="{CCEC3CDC-5FDB-4268-8110-81D4AE27B197}" sibTransId="{01AFAFD6-ED0E-4D92-B701-2C668C76AABA}"/>
    <dgm:cxn modelId="{12B16CBE-45BA-40A3-8241-6EDB21D08374}" type="presOf" srcId="{04089F83-B2F1-4AA0-87A0-A07AA2C68FA0}" destId="{C9DB4F07-CD1C-4BEE-ACDE-0A021525C43D}" srcOrd="0" destOrd="0" presId="urn:microsoft.com/office/officeart/2005/8/layout/hChevron3"/>
    <dgm:cxn modelId="{1C84E12B-A783-485A-8190-3CD2E962E464}" type="presOf" srcId="{163C9319-CF82-43BA-999C-98E98ADA84C0}" destId="{6E70DAB4-AFCB-498D-9E45-24DF1BEF6DE1}" srcOrd="0" destOrd="0" presId="urn:microsoft.com/office/officeart/2005/8/layout/hChevron3"/>
    <dgm:cxn modelId="{26381FAB-38D4-4427-AB4E-0B04483FA3C5}" type="presOf" srcId="{ACAC8054-CD9D-4DCD-9B45-835B78727BB9}" destId="{E7B7A503-B19A-406C-A6DE-4D01925BB438}" srcOrd="0" destOrd="0" presId="urn:microsoft.com/office/officeart/2005/8/layout/hChevron3"/>
    <dgm:cxn modelId="{126354A7-8F5C-4829-95F7-3CA03B08F259}" type="presParOf" srcId="{73AA60D5-C8D0-4635-8DDB-E77036611DD6}" destId="{54A6EF3B-762D-483C-99A4-7EBA44021C4D}" srcOrd="0" destOrd="0" presId="urn:microsoft.com/office/officeart/2005/8/layout/hChevron3"/>
    <dgm:cxn modelId="{1135CF2F-5460-4E21-809D-A20776A4D11D}" type="presParOf" srcId="{73AA60D5-C8D0-4635-8DDB-E77036611DD6}" destId="{583032ED-1599-436E-A6F7-60C4AAE8F52E}" srcOrd="1" destOrd="0" presId="urn:microsoft.com/office/officeart/2005/8/layout/hChevron3"/>
    <dgm:cxn modelId="{2A6AC433-4105-48F1-8C8C-A4457EE2DEA0}" type="presParOf" srcId="{73AA60D5-C8D0-4635-8DDB-E77036611DD6}" destId="{6E70DAB4-AFCB-498D-9E45-24DF1BEF6DE1}" srcOrd="2" destOrd="0" presId="urn:microsoft.com/office/officeart/2005/8/layout/hChevron3"/>
    <dgm:cxn modelId="{26DA2070-7ECF-4849-B44A-810134FFC54C}" type="presParOf" srcId="{73AA60D5-C8D0-4635-8DDB-E77036611DD6}" destId="{88D939C4-10E7-46C2-A951-17A90B607FE1}" srcOrd="3" destOrd="0" presId="urn:microsoft.com/office/officeart/2005/8/layout/hChevron3"/>
    <dgm:cxn modelId="{4FF5763B-15BE-424B-80A9-D6A6D42518EE}" type="presParOf" srcId="{73AA60D5-C8D0-4635-8DDB-E77036611DD6}" destId="{E7B7A503-B19A-406C-A6DE-4D01925BB438}" srcOrd="4" destOrd="0" presId="urn:microsoft.com/office/officeart/2005/8/layout/hChevron3"/>
    <dgm:cxn modelId="{271B59D8-BB1E-4652-984F-62103248BCC4}" type="presParOf" srcId="{73AA60D5-C8D0-4635-8DDB-E77036611DD6}" destId="{F9F2A5FD-F756-4916-8924-BF339E4CBD78}" srcOrd="5" destOrd="0" presId="urn:microsoft.com/office/officeart/2005/8/layout/hChevron3"/>
    <dgm:cxn modelId="{1AD1DCF7-E9CA-4CCE-B878-CC66F0841C97}" type="presParOf" srcId="{73AA60D5-C8D0-4635-8DDB-E77036611DD6}" destId="{E6AD34BC-C738-45FB-B8C8-421FC6970CE8}" srcOrd="6" destOrd="0" presId="urn:microsoft.com/office/officeart/2005/8/layout/hChevron3"/>
    <dgm:cxn modelId="{B559BBA3-9FE2-4C43-BC9F-970BF859053F}" type="presParOf" srcId="{73AA60D5-C8D0-4635-8DDB-E77036611DD6}" destId="{E15288E2-ADCD-4802-A31C-BB35CAF62145}" srcOrd="7" destOrd="0" presId="urn:microsoft.com/office/officeart/2005/8/layout/hChevron3"/>
    <dgm:cxn modelId="{8FEBE66B-0062-45BF-9BE0-FD52EFA718FA}" type="presParOf" srcId="{73AA60D5-C8D0-4635-8DDB-E77036611DD6}" destId="{C9DB4F07-CD1C-4BEE-ACDE-0A021525C43D}"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3F91FD-E1CB-42CD-B8EE-8B7FA6DB4A95}" type="doc">
      <dgm:prSet loTypeId="urn:microsoft.com/office/officeart/2005/8/layout/hierarchy2" loCatId="hierarchy" qsTypeId="urn:microsoft.com/office/officeart/2005/8/quickstyle/3d4" qsCatId="3D" csTypeId="urn:microsoft.com/office/officeart/2005/8/colors/accent1_1" csCatId="accent1" phldr="1"/>
      <dgm:spPr/>
      <dgm:t>
        <a:bodyPr/>
        <a:lstStyle/>
        <a:p>
          <a:endParaRPr lang="es-ES"/>
        </a:p>
      </dgm:t>
    </dgm:pt>
    <dgm:pt modelId="{5CB6A12F-1F2D-4484-995C-580B85768971}">
      <dgm:prSet phldrT="[Texto]" custT="1"/>
      <dgm:spPr/>
      <dgm:t>
        <a:bodyPr/>
        <a:lstStyle/>
        <a:p>
          <a:r>
            <a:rPr lang="es-ES" sz="900" b="1" dirty="0" smtClean="0">
              <a:solidFill>
                <a:schemeClr val="tx1"/>
              </a:solidFill>
              <a:effectLst/>
              <a:latin typeface="Times New Roman" pitchFamily="18" charset="0"/>
              <a:cs typeface="Times New Roman" pitchFamily="18" charset="0"/>
            </a:rPr>
            <a:t>Subprocesos Identificados</a:t>
          </a:r>
          <a:endParaRPr lang="es-ES" sz="900" b="1" dirty="0">
            <a:solidFill>
              <a:schemeClr val="tx1"/>
            </a:solidFill>
          </a:endParaRPr>
        </a:p>
      </dgm:t>
    </dgm:pt>
    <dgm:pt modelId="{1B94564C-9563-45D3-8A0D-C3B6246BF2CA}" type="parTrans" cxnId="{8BD7E6D6-B3C4-4AC2-AD92-D8AF889160E0}">
      <dgm:prSet/>
      <dgm:spPr/>
      <dgm:t>
        <a:bodyPr/>
        <a:lstStyle/>
        <a:p>
          <a:endParaRPr lang="es-ES" sz="900" b="1">
            <a:solidFill>
              <a:schemeClr val="tx1"/>
            </a:solidFill>
          </a:endParaRPr>
        </a:p>
      </dgm:t>
    </dgm:pt>
    <dgm:pt modelId="{599084BC-1264-426C-B77F-451D77A25FAF}" type="sibTrans" cxnId="{8BD7E6D6-B3C4-4AC2-AD92-D8AF889160E0}">
      <dgm:prSet/>
      <dgm:spPr/>
      <dgm:t>
        <a:bodyPr/>
        <a:lstStyle/>
        <a:p>
          <a:endParaRPr lang="es-ES" sz="900" b="1">
            <a:solidFill>
              <a:schemeClr val="tx1"/>
            </a:solidFill>
          </a:endParaRPr>
        </a:p>
      </dgm:t>
    </dgm:pt>
    <dgm:pt modelId="{D95ACC78-D17A-4FD5-88A8-B7CB0CA7349B}">
      <dgm:prSet phldrT="[Texto]" custT="1"/>
      <dgm:spPr/>
      <dgm:t>
        <a:bodyPr/>
        <a:lstStyle/>
        <a:p>
          <a:r>
            <a:rPr lang="es-ES" sz="900" b="1" dirty="0" smtClean="0">
              <a:solidFill>
                <a:schemeClr val="tx1"/>
              </a:solidFill>
              <a:effectLst/>
              <a:latin typeface="Times New Roman" pitchFamily="18" charset="0"/>
              <a:cs typeface="Times New Roman" pitchFamily="18" charset="0"/>
            </a:rPr>
            <a:t>Monitoreo y Seguimiento. </a:t>
          </a:r>
        </a:p>
        <a:p>
          <a:r>
            <a:rPr lang="es-ES" sz="900" b="1" dirty="0" smtClean="0">
              <a:solidFill>
                <a:schemeClr val="tx1"/>
              </a:solidFill>
              <a:effectLst/>
              <a:latin typeface="Times New Roman" pitchFamily="18" charset="0"/>
              <a:cs typeface="Times New Roman" pitchFamily="18" charset="0"/>
            </a:rPr>
            <a:t>(Flujo 1).</a:t>
          </a:r>
          <a:endParaRPr lang="es-ES" sz="900" b="1" dirty="0">
            <a:solidFill>
              <a:schemeClr val="tx1"/>
            </a:solidFill>
          </a:endParaRPr>
        </a:p>
      </dgm:t>
    </dgm:pt>
    <dgm:pt modelId="{6BCC7D30-4952-45B7-973E-0577CBE8C4E4}" type="parTrans" cxnId="{F08D4414-CAC0-4615-8F69-978C54A2A822}">
      <dgm:prSet custT="1"/>
      <dgm:spPr/>
      <dgm:t>
        <a:bodyPr/>
        <a:lstStyle/>
        <a:p>
          <a:endParaRPr lang="es-ES" sz="900" b="1" dirty="0">
            <a:solidFill>
              <a:schemeClr val="tx1"/>
            </a:solidFill>
          </a:endParaRPr>
        </a:p>
      </dgm:t>
    </dgm:pt>
    <dgm:pt modelId="{47AFF574-0BE7-4DF3-8849-DC5E926C859F}" type="sibTrans" cxnId="{F08D4414-CAC0-4615-8F69-978C54A2A822}">
      <dgm:prSet/>
      <dgm:spPr/>
      <dgm:t>
        <a:bodyPr/>
        <a:lstStyle/>
        <a:p>
          <a:endParaRPr lang="es-ES" sz="900" b="1">
            <a:solidFill>
              <a:schemeClr val="tx1"/>
            </a:solidFill>
          </a:endParaRPr>
        </a:p>
      </dgm:t>
    </dgm:pt>
    <dgm:pt modelId="{F0A77BC6-E7F2-4C31-B2E1-8135ED341171}">
      <dgm:prSet phldrT="[Texto]" custT="1"/>
      <dgm:spPr/>
      <dgm:t>
        <a:bodyPr/>
        <a:lstStyle/>
        <a:p>
          <a:r>
            <a:rPr lang="es-ES" sz="900" b="1" dirty="0" smtClean="0">
              <a:solidFill>
                <a:schemeClr val="tx1"/>
              </a:solidFill>
              <a:effectLst/>
              <a:latin typeface="Times New Roman" pitchFamily="18" charset="0"/>
              <a:cs typeface="Times New Roman" pitchFamily="18" charset="0"/>
            </a:rPr>
            <a:t>Ampliación de plazo. (Flujo 3).</a:t>
          </a:r>
          <a:endParaRPr lang="es-ES" sz="900" b="1" dirty="0">
            <a:solidFill>
              <a:schemeClr val="tx1"/>
            </a:solidFill>
          </a:endParaRPr>
        </a:p>
      </dgm:t>
    </dgm:pt>
    <dgm:pt modelId="{B7096828-3C56-4952-9F75-76864B8692BA}" type="parTrans" cxnId="{802A0B14-C7B4-41A8-989E-2BB70EE5FD8C}">
      <dgm:prSet custT="1"/>
      <dgm:spPr/>
      <dgm:t>
        <a:bodyPr/>
        <a:lstStyle/>
        <a:p>
          <a:endParaRPr lang="es-ES" sz="900" b="1" dirty="0">
            <a:solidFill>
              <a:schemeClr val="tx1"/>
            </a:solidFill>
          </a:endParaRPr>
        </a:p>
      </dgm:t>
    </dgm:pt>
    <dgm:pt modelId="{DC282CE9-7908-4575-AF25-5DE5096F6A72}" type="sibTrans" cxnId="{802A0B14-C7B4-41A8-989E-2BB70EE5FD8C}">
      <dgm:prSet/>
      <dgm:spPr/>
      <dgm:t>
        <a:bodyPr/>
        <a:lstStyle/>
        <a:p>
          <a:endParaRPr lang="es-ES" sz="900" b="1">
            <a:solidFill>
              <a:schemeClr val="tx1"/>
            </a:solidFill>
          </a:endParaRPr>
        </a:p>
      </dgm:t>
    </dgm:pt>
    <dgm:pt modelId="{6C94EDC6-EB84-49FC-A96C-3C7E9BC84056}">
      <dgm:prSet phldrT="[Texto]" custT="1"/>
      <dgm:spPr/>
      <dgm:t>
        <a:bodyPr/>
        <a:lstStyle/>
        <a:p>
          <a:r>
            <a:rPr lang="es-ES" sz="900" b="1" dirty="0" smtClean="0">
              <a:solidFill>
                <a:schemeClr val="tx1"/>
              </a:solidFill>
              <a:effectLst/>
              <a:latin typeface="Times New Roman" pitchFamily="18" charset="0"/>
              <a:cs typeface="Times New Roman" pitchFamily="18" charset="0"/>
            </a:rPr>
            <a:t>Reformas o modificaciones presupuestarias. </a:t>
          </a:r>
        </a:p>
        <a:p>
          <a:r>
            <a:rPr lang="es-ES" sz="900" b="1" dirty="0" smtClean="0">
              <a:solidFill>
                <a:schemeClr val="tx1"/>
              </a:solidFill>
              <a:effectLst/>
              <a:latin typeface="Times New Roman" pitchFamily="18" charset="0"/>
              <a:cs typeface="Times New Roman" pitchFamily="18" charset="0"/>
            </a:rPr>
            <a:t>(Flujo 4).</a:t>
          </a:r>
          <a:endParaRPr lang="es-ES" sz="900" b="1" dirty="0">
            <a:solidFill>
              <a:schemeClr val="tx1"/>
            </a:solidFill>
          </a:endParaRPr>
        </a:p>
      </dgm:t>
    </dgm:pt>
    <dgm:pt modelId="{F81B489A-788E-45CA-ABB1-A52D9C27AD60}" type="parTrans" cxnId="{C445402F-97F7-4758-90AC-7B4FCE37C061}">
      <dgm:prSet custT="1"/>
      <dgm:spPr/>
      <dgm:t>
        <a:bodyPr/>
        <a:lstStyle/>
        <a:p>
          <a:endParaRPr lang="es-ES" sz="900" b="1" dirty="0">
            <a:solidFill>
              <a:schemeClr val="tx1"/>
            </a:solidFill>
          </a:endParaRPr>
        </a:p>
      </dgm:t>
    </dgm:pt>
    <dgm:pt modelId="{E84D4AF7-8141-43B8-BE5C-797D4AB8E96A}" type="sibTrans" cxnId="{C445402F-97F7-4758-90AC-7B4FCE37C061}">
      <dgm:prSet/>
      <dgm:spPr/>
      <dgm:t>
        <a:bodyPr/>
        <a:lstStyle/>
        <a:p>
          <a:endParaRPr lang="es-ES" sz="900" b="1">
            <a:solidFill>
              <a:schemeClr val="tx1"/>
            </a:solidFill>
          </a:endParaRPr>
        </a:p>
      </dgm:t>
    </dgm:pt>
    <dgm:pt modelId="{AD90B8E7-9E89-4541-9A96-323D06B4F87D}">
      <dgm:prSet phldrT="[Texto]" custT="1"/>
      <dgm:spPr/>
      <dgm:t>
        <a:bodyPr/>
        <a:lstStyle/>
        <a:p>
          <a:r>
            <a:rPr lang="es-ES" sz="900" b="1" dirty="0" smtClean="0">
              <a:solidFill>
                <a:schemeClr val="tx1"/>
              </a:solidFill>
              <a:effectLst/>
              <a:latin typeface="Times New Roman" pitchFamily="18" charset="0"/>
              <a:cs typeface="Times New Roman" pitchFamily="18" charset="0"/>
            </a:rPr>
            <a:t>Evaluación. (Flujo 2).</a:t>
          </a:r>
          <a:endParaRPr lang="es-ES" sz="900" b="1" dirty="0">
            <a:solidFill>
              <a:schemeClr val="tx1"/>
            </a:solidFill>
          </a:endParaRPr>
        </a:p>
      </dgm:t>
    </dgm:pt>
    <dgm:pt modelId="{5957A73F-4C88-4550-9BC8-3BAC26C5DFFE}" type="parTrans" cxnId="{F7BC95F5-BC05-4669-B20D-ED04D0CAFC91}">
      <dgm:prSet custT="1"/>
      <dgm:spPr/>
      <dgm:t>
        <a:bodyPr/>
        <a:lstStyle/>
        <a:p>
          <a:endParaRPr lang="es-ES" sz="900" b="1" dirty="0">
            <a:solidFill>
              <a:schemeClr val="tx1"/>
            </a:solidFill>
          </a:endParaRPr>
        </a:p>
      </dgm:t>
    </dgm:pt>
    <dgm:pt modelId="{EA98DEF1-870A-4E38-A5E6-95F6D150356C}" type="sibTrans" cxnId="{F7BC95F5-BC05-4669-B20D-ED04D0CAFC91}">
      <dgm:prSet/>
      <dgm:spPr/>
      <dgm:t>
        <a:bodyPr/>
        <a:lstStyle/>
        <a:p>
          <a:endParaRPr lang="es-ES" sz="900" b="1">
            <a:solidFill>
              <a:schemeClr val="tx1"/>
            </a:solidFill>
          </a:endParaRPr>
        </a:p>
      </dgm:t>
    </dgm:pt>
    <dgm:pt modelId="{92FE1E84-F86F-4070-8BD7-DEDE5BB9B4C8}">
      <dgm:prSet phldrT="[Texto]" custT="1"/>
      <dgm:spPr/>
      <dgm:t>
        <a:bodyPr/>
        <a:lstStyle/>
        <a:p>
          <a:r>
            <a:rPr lang="es-ES" sz="900" b="1" dirty="0" smtClean="0">
              <a:solidFill>
                <a:schemeClr val="tx1"/>
              </a:solidFill>
              <a:effectLst/>
              <a:latin typeface="Times New Roman" pitchFamily="18" charset="0"/>
              <a:cs typeface="Times New Roman" pitchFamily="18" charset="0"/>
            </a:rPr>
            <a:t>Cierre. (Flujo 5).</a:t>
          </a:r>
          <a:endParaRPr lang="es-ES" sz="900" b="1" dirty="0">
            <a:solidFill>
              <a:schemeClr val="tx1"/>
            </a:solidFill>
          </a:endParaRPr>
        </a:p>
      </dgm:t>
    </dgm:pt>
    <dgm:pt modelId="{31DCEFD0-0723-431E-8C2D-5BB688B4ECF5}" type="parTrans" cxnId="{1C5CE6EE-455D-42D7-B377-B75E71712B44}">
      <dgm:prSet custT="1"/>
      <dgm:spPr/>
      <dgm:t>
        <a:bodyPr/>
        <a:lstStyle/>
        <a:p>
          <a:endParaRPr lang="es-ES" sz="900" b="1" dirty="0">
            <a:solidFill>
              <a:schemeClr val="tx1"/>
            </a:solidFill>
          </a:endParaRPr>
        </a:p>
      </dgm:t>
    </dgm:pt>
    <dgm:pt modelId="{C6A7E8F1-C56A-4732-9794-E6D9257E2CD9}" type="sibTrans" cxnId="{1C5CE6EE-455D-42D7-B377-B75E71712B44}">
      <dgm:prSet/>
      <dgm:spPr/>
      <dgm:t>
        <a:bodyPr/>
        <a:lstStyle/>
        <a:p>
          <a:endParaRPr lang="es-ES" sz="900" b="1">
            <a:solidFill>
              <a:schemeClr val="tx1"/>
            </a:solidFill>
          </a:endParaRPr>
        </a:p>
      </dgm:t>
    </dgm:pt>
    <dgm:pt modelId="{5C2DB702-FE2F-46C0-967C-2E7DD3FF286B}" type="pres">
      <dgm:prSet presAssocID="{473F91FD-E1CB-42CD-B8EE-8B7FA6DB4A95}" presName="diagram" presStyleCnt="0">
        <dgm:presLayoutVars>
          <dgm:chPref val="1"/>
          <dgm:dir/>
          <dgm:animOne val="branch"/>
          <dgm:animLvl val="lvl"/>
          <dgm:resizeHandles val="exact"/>
        </dgm:presLayoutVars>
      </dgm:prSet>
      <dgm:spPr/>
      <dgm:t>
        <a:bodyPr/>
        <a:lstStyle/>
        <a:p>
          <a:endParaRPr lang="es-ES"/>
        </a:p>
      </dgm:t>
    </dgm:pt>
    <dgm:pt modelId="{48189255-82D5-4DCE-B801-A64D88A85FAC}" type="pres">
      <dgm:prSet presAssocID="{5CB6A12F-1F2D-4484-995C-580B85768971}" presName="root1" presStyleCnt="0"/>
      <dgm:spPr/>
    </dgm:pt>
    <dgm:pt modelId="{6393788D-89B9-44E1-90B3-8F9986B756F2}" type="pres">
      <dgm:prSet presAssocID="{5CB6A12F-1F2D-4484-995C-580B85768971}" presName="LevelOneTextNode" presStyleLbl="node0" presStyleIdx="0" presStyleCnt="1">
        <dgm:presLayoutVars>
          <dgm:chPref val="3"/>
        </dgm:presLayoutVars>
      </dgm:prSet>
      <dgm:spPr/>
      <dgm:t>
        <a:bodyPr/>
        <a:lstStyle/>
        <a:p>
          <a:endParaRPr lang="es-ES"/>
        </a:p>
      </dgm:t>
    </dgm:pt>
    <dgm:pt modelId="{AEA7444A-4E26-437A-A7E0-846ADA639BA4}" type="pres">
      <dgm:prSet presAssocID="{5CB6A12F-1F2D-4484-995C-580B85768971}" presName="level2hierChild" presStyleCnt="0"/>
      <dgm:spPr/>
    </dgm:pt>
    <dgm:pt modelId="{7B269A81-FD3C-4A46-9761-36C8AF1A4EAD}" type="pres">
      <dgm:prSet presAssocID="{6BCC7D30-4952-45B7-973E-0577CBE8C4E4}" presName="conn2-1" presStyleLbl="parChTrans1D2" presStyleIdx="0" presStyleCnt="2"/>
      <dgm:spPr/>
      <dgm:t>
        <a:bodyPr/>
        <a:lstStyle/>
        <a:p>
          <a:endParaRPr lang="es-ES"/>
        </a:p>
      </dgm:t>
    </dgm:pt>
    <dgm:pt modelId="{A50AB2B7-0F68-4A7C-9829-DFAD4D119939}" type="pres">
      <dgm:prSet presAssocID="{6BCC7D30-4952-45B7-973E-0577CBE8C4E4}" presName="connTx" presStyleLbl="parChTrans1D2" presStyleIdx="0" presStyleCnt="2"/>
      <dgm:spPr/>
      <dgm:t>
        <a:bodyPr/>
        <a:lstStyle/>
        <a:p>
          <a:endParaRPr lang="es-ES"/>
        </a:p>
      </dgm:t>
    </dgm:pt>
    <dgm:pt modelId="{309A05AC-129C-48B2-B3FE-A0E17ABE1D23}" type="pres">
      <dgm:prSet presAssocID="{D95ACC78-D17A-4FD5-88A8-B7CB0CA7349B}" presName="root2" presStyleCnt="0"/>
      <dgm:spPr/>
    </dgm:pt>
    <dgm:pt modelId="{903817D3-3D1A-4CC7-9038-088092E5CDA2}" type="pres">
      <dgm:prSet presAssocID="{D95ACC78-D17A-4FD5-88A8-B7CB0CA7349B}" presName="LevelTwoTextNode" presStyleLbl="node2" presStyleIdx="0" presStyleCnt="2">
        <dgm:presLayoutVars>
          <dgm:chPref val="3"/>
        </dgm:presLayoutVars>
      </dgm:prSet>
      <dgm:spPr/>
      <dgm:t>
        <a:bodyPr/>
        <a:lstStyle/>
        <a:p>
          <a:endParaRPr lang="es-ES"/>
        </a:p>
      </dgm:t>
    </dgm:pt>
    <dgm:pt modelId="{6AB5E3E9-D20E-4F2F-80B6-45E9CBDFDAFD}" type="pres">
      <dgm:prSet presAssocID="{D95ACC78-D17A-4FD5-88A8-B7CB0CA7349B}" presName="level3hierChild" presStyleCnt="0"/>
      <dgm:spPr/>
    </dgm:pt>
    <dgm:pt modelId="{92C2928F-0A05-4029-8BA2-57E358C4AEA5}" type="pres">
      <dgm:prSet presAssocID="{B7096828-3C56-4952-9F75-76864B8692BA}" presName="conn2-1" presStyleLbl="parChTrans1D3" presStyleIdx="0" presStyleCnt="3"/>
      <dgm:spPr/>
      <dgm:t>
        <a:bodyPr/>
        <a:lstStyle/>
        <a:p>
          <a:endParaRPr lang="es-ES"/>
        </a:p>
      </dgm:t>
    </dgm:pt>
    <dgm:pt modelId="{691DC335-D59A-48D6-8DC9-D77AC175CD64}" type="pres">
      <dgm:prSet presAssocID="{B7096828-3C56-4952-9F75-76864B8692BA}" presName="connTx" presStyleLbl="parChTrans1D3" presStyleIdx="0" presStyleCnt="3"/>
      <dgm:spPr/>
      <dgm:t>
        <a:bodyPr/>
        <a:lstStyle/>
        <a:p>
          <a:endParaRPr lang="es-ES"/>
        </a:p>
      </dgm:t>
    </dgm:pt>
    <dgm:pt modelId="{F7400786-109E-402B-8A47-05DE355B0CCE}" type="pres">
      <dgm:prSet presAssocID="{F0A77BC6-E7F2-4C31-B2E1-8135ED341171}" presName="root2" presStyleCnt="0"/>
      <dgm:spPr/>
    </dgm:pt>
    <dgm:pt modelId="{CBF7C668-D6C0-4F1F-ADA4-E4C10C15933E}" type="pres">
      <dgm:prSet presAssocID="{F0A77BC6-E7F2-4C31-B2E1-8135ED341171}" presName="LevelTwoTextNode" presStyleLbl="node3" presStyleIdx="0" presStyleCnt="3">
        <dgm:presLayoutVars>
          <dgm:chPref val="3"/>
        </dgm:presLayoutVars>
      </dgm:prSet>
      <dgm:spPr/>
      <dgm:t>
        <a:bodyPr/>
        <a:lstStyle/>
        <a:p>
          <a:endParaRPr lang="es-ES"/>
        </a:p>
      </dgm:t>
    </dgm:pt>
    <dgm:pt modelId="{47163A5C-2BB3-4D2A-81DB-7AA47BC4E385}" type="pres">
      <dgm:prSet presAssocID="{F0A77BC6-E7F2-4C31-B2E1-8135ED341171}" presName="level3hierChild" presStyleCnt="0"/>
      <dgm:spPr/>
    </dgm:pt>
    <dgm:pt modelId="{2CD0DEA0-CFEF-494C-929F-A1E4F6F9BFF5}" type="pres">
      <dgm:prSet presAssocID="{F81B489A-788E-45CA-ABB1-A52D9C27AD60}" presName="conn2-1" presStyleLbl="parChTrans1D3" presStyleIdx="1" presStyleCnt="3"/>
      <dgm:spPr/>
      <dgm:t>
        <a:bodyPr/>
        <a:lstStyle/>
        <a:p>
          <a:endParaRPr lang="es-ES"/>
        </a:p>
      </dgm:t>
    </dgm:pt>
    <dgm:pt modelId="{55E22A63-5D54-4077-A7DC-4BA55011A916}" type="pres">
      <dgm:prSet presAssocID="{F81B489A-788E-45CA-ABB1-A52D9C27AD60}" presName="connTx" presStyleLbl="parChTrans1D3" presStyleIdx="1" presStyleCnt="3"/>
      <dgm:spPr/>
      <dgm:t>
        <a:bodyPr/>
        <a:lstStyle/>
        <a:p>
          <a:endParaRPr lang="es-ES"/>
        </a:p>
      </dgm:t>
    </dgm:pt>
    <dgm:pt modelId="{9256A1A3-F8F4-4174-8A48-640B4FBAE641}" type="pres">
      <dgm:prSet presAssocID="{6C94EDC6-EB84-49FC-A96C-3C7E9BC84056}" presName="root2" presStyleCnt="0"/>
      <dgm:spPr/>
    </dgm:pt>
    <dgm:pt modelId="{E0F66846-8D32-431E-851C-3FD1766E2909}" type="pres">
      <dgm:prSet presAssocID="{6C94EDC6-EB84-49FC-A96C-3C7E9BC84056}" presName="LevelTwoTextNode" presStyleLbl="node3" presStyleIdx="1" presStyleCnt="3">
        <dgm:presLayoutVars>
          <dgm:chPref val="3"/>
        </dgm:presLayoutVars>
      </dgm:prSet>
      <dgm:spPr/>
      <dgm:t>
        <a:bodyPr/>
        <a:lstStyle/>
        <a:p>
          <a:endParaRPr lang="es-ES"/>
        </a:p>
      </dgm:t>
    </dgm:pt>
    <dgm:pt modelId="{F11B0F71-F7BF-4674-8DDE-90AE5441102B}" type="pres">
      <dgm:prSet presAssocID="{6C94EDC6-EB84-49FC-A96C-3C7E9BC84056}" presName="level3hierChild" presStyleCnt="0"/>
      <dgm:spPr/>
    </dgm:pt>
    <dgm:pt modelId="{9D9FA12F-0DE6-46DF-A56C-4C43F40ACC59}" type="pres">
      <dgm:prSet presAssocID="{5957A73F-4C88-4550-9BC8-3BAC26C5DFFE}" presName="conn2-1" presStyleLbl="parChTrans1D2" presStyleIdx="1" presStyleCnt="2"/>
      <dgm:spPr/>
      <dgm:t>
        <a:bodyPr/>
        <a:lstStyle/>
        <a:p>
          <a:endParaRPr lang="es-ES"/>
        </a:p>
      </dgm:t>
    </dgm:pt>
    <dgm:pt modelId="{C788A60B-00CE-48AF-8981-F65C2BC031AE}" type="pres">
      <dgm:prSet presAssocID="{5957A73F-4C88-4550-9BC8-3BAC26C5DFFE}" presName="connTx" presStyleLbl="parChTrans1D2" presStyleIdx="1" presStyleCnt="2"/>
      <dgm:spPr/>
      <dgm:t>
        <a:bodyPr/>
        <a:lstStyle/>
        <a:p>
          <a:endParaRPr lang="es-ES"/>
        </a:p>
      </dgm:t>
    </dgm:pt>
    <dgm:pt modelId="{F05DD598-0FEA-4D28-A7C1-64A317C249F7}" type="pres">
      <dgm:prSet presAssocID="{AD90B8E7-9E89-4541-9A96-323D06B4F87D}" presName="root2" presStyleCnt="0"/>
      <dgm:spPr/>
    </dgm:pt>
    <dgm:pt modelId="{BFFDDF1A-77BC-4CB0-ADEF-4B0931216F4C}" type="pres">
      <dgm:prSet presAssocID="{AD90B8E7-9E89-4541-9A96-323D06B4F87D}" presName="LevelTwoTextNode" presStyleLbl="node2" presStyleIdx="1" presStyleCnt="2">
        <dgm:presLayoutVars>
          <dgm:chPref val="3"/>
        </dgm:presLayoutVars>
      </dgm:prSet>
      <dgm:spPr/>
      <dgm:t>
        <a:bodyPr/>
        <a:lstStyle/>
        <a:p>
          <a:endParaRPr lang="es-ES"/>
        </a:p>
      </dgm:t>
    </dgm:pt>
    <dgm:pt modelId="{E084F64E-A4F6-4DCA-AC19-10D945E86A54}" type="pres">
      <dgm:prSet presAssocID="{AD90B8E7-9E89-4541-9A96-323D06B4F87D}" presName="level3hierChild" presStyleCnt="0"/>
      <dgm:spPr/>
    </dgm:pt>
    <dgm:pt modelId="{DA794FB9-A4E3-4F78-AB16-F37C4BEE2DE5}" type="pres">
      <dgm:prSet presAssocID="{31DCEFD0-0723-431E-8C2D-5BB688B4ECF5}" presName="conn2-1" presStyleLbl="parChTrans1D3" presStyleIdx="2" presStyleCnt="3"/>
      <dgm:spPr/>
      <dgm:t>
        <a:bodyPr/>
        <a:lstStyle/>
        <a:p>
          <a:endParaRPr lang="es-ES"/>
        </a:p>
      </dgm:t>
    </dgm:pt>
    <dgm:pt modelId="{4EB418E2-F107-488E-B565-E8AC4B015B29}" type="pres">
      <dgm:prSet presAssocID="{31DCEFD0-0723-431E-8C2D-5BB688B4ECF5}" presName="connTx" presStyleLbl="parChTrans1D3" presStyleIdx="2" presStyleCnt="3"/>
      <dgm:spPr/>
      <dgm:t>
        <a:bodyPr/>
        <a:lstStyle/>
        <a:p>
          <a:endParaRPr lang="es-ES"/>
        </a:p>
      </dgm:t>
    </dgm:pt>
    <dgm:pt modelId="{88371D90-A096-47B9-8AC2-50AA5931CE0B}" type="pres">
      <dgm:prSet presAssocID="{92FE1E84-F86F-4070-8BD7-DEDE5BB9B4C8}" presName="root2" presStyleCnt="0"/>
      <dgm:spPr/>
    </dgm:pt>
    <dgm:pt modelId="{1A969305-84CB-41BE-93D5-FABE80836C73}" type="pres">
      <dgm:prSet presAssocID="{92FE1E84-F86F-4070-8BD7-DEDE5BB9B4C8}" presName="LevelTwoTextNode" presStyleLbl="node3" presStyleIdx="2" presStyleCnt="3">
        <dgm:presLayoutVars>
          <dgm:chPref val="3"/>
        </dgm:presLayoutVars>
      </dgm:prSet>
      <dgm:spPr/>
      <dgm:t>
        <a:bodyPr/>
        <a:lstStyle/>
        <a:p>
          <a:endParaRPr lang="es-ES"/>
        </a:p>
      </dgm:t>
    </dgm:pt>
    <dgm:pt modelId="{E54C2F0C-E847-4EFD-B641-FD8930CA2A19}" type="pres">
      <dgm:prSet presAssocID="{92FE1E84-F86F-4070-8BD7-DEDE5BB9B4C8}" presName="level3hierChild" presStyleCnt="0"/>
      <dgm:spPr/>
    </dgm:pt>
  </dgm:ptLst>
  <dgm:cxnLst>
    <dgm:cxn modelId="{E3F9C69B-C961-47C4-8318-8376B20B1A5A}" type="presOf" srcId="{F81B489A-788E-45CA-ABB1-A52D9C27AD60}" destId="{55E22A63-5D54-4077-A7DC-4BA55011A916}" srcOrd="1" destOrd="0" presId="urn:microsoft.com/office/officeart/2005/8/layout/hierarchy2"/>
    <dgm:cxn modelId="{27218F56-CEDE-49C9-88DA-DECDA4E2129E}" type="presOf" srcId="{473F91FD-E1CB-42CD-B8EE-8B7FA6DB4A95}" destId="{5C2DB702-FE2F-46C0-967C-2E7DD3FF286B}" srcOrd="0" destOrd="0" presId="urn:microsoft.com/office/officeart/2005/8/layout/hierarchy2"/>
    <dgm:cxn modelId="{73E99050-6B92-40FB-A37B-0C24DFF4A044}" type="presOf" srcId="{F81B489A-788E-45CA-ABB1-A52D9C27AD60}" destId="{2CD0DEA0-CFEF-494C-929F-A1E4F6F9BFF5}" srcOrd="0" destOrd="0" presId="urn:microsoft.com/office/officeart/2005/8/layout/hierarchy2"/>
    <dgm:cxn modelId="{1DC28109-E6EB-4603-89A7-3EEA9B5CD7B8}" type="presOf" srcId="{31DCEFD0-0723-431E-8C2D-5BB688B4ECF5}" destId="{4EB418E2-F107-488E-B565-E8AC4B015B29}" srcOrd="1" destOrd="0" presId="urn:microsoft.com/office/officeart/2005/8/layout/hierarchy2"/>
    <dgm:cxn modelId="{8AFBFFAD-1CD8-4615-B158-AFB20DCF49DC}" type="presOf" srcId="{6BCC7D30-4952-45B7-973E-0577CBE8C4E4}" destId="{A50AB2B7-0F68-4A7C-9829-DFAD4D119939}" srcOrd="1" destOrd="0" presId="urn:microsoft.com/office/officeart/2005/8/layout/hierarchy2"/>
    <dgm:cxn modelId="{DDCD3898-6780-4875-BAD8-6E0F2D246105}" type="presOf" srcId="{B7096828-3C56-4952-9F75-76864B8692BA}" destId="{691DC335-D59A-48D6-8DC9-D77AC175CD64}" srcOrd="1" destOrd="0" presId="urn:microsoft.com/office/officeart/2005/8/layout/hierarchy2"/>
    <dgm:cxn modelId="{802A0B14-C7B4-41A8-989E-2BB70EE5FD8C}" srcId="{D95ACC78-D17A-4FD5-88A8-B7CB0CA7349B}" destId="{F0A77BC6-E7F2-4C31-B2E1-8135ED341171}" srcOrd="0" destOrd="0" parTransId="{B7096828-3C56-4952-9F75-76864B8692BA}" sibTransId="{DC282CE9-7908-4575-AF25-5DE5096F6A72}"/>
    <dgm:cxn modelId="{DB41002E-4AB1-4037-BBF1-91EFAFE5CF4F}" type="presOf" srcId="{B7096828-3C56-4952-9F75-76864B8692BA}" destId="{92C2928F-0A05-4029-8BA2-57E358C4AEA5}" srcOrd="0" destOrd="0" presId="urn:microsoft.com/office/officeart/2005/8/layout/hierarchy2"/>
    <dgm:cxn modelId="{1BA72EF3-E60C-4892-8D3E-3AE46F0B82D8}" type="presOf" srcId="{F0A77BC6-E7F2-4C31-B2E1-8135ED341171}" destId="{CBF7C668-D6C0-4F1F-ADA4-E4C10C15933E}" srcOrd="0" destOrd="0" presId="urn:microsoft.com/office/officeart/2005/8/layout/hierarchy2"/>
    <dgm:cxn modelId="{1C5CE6EE-455D-42D7-B377-B75E71712B44}" srcId="{AD90B8E7-9E89-4541-9A96-323D06B4F87D}" destId="{92FE1E84-F86F-4070-8BD7-DEDE5BB9B4C8}" srcOrd="0" destOrd="0" parTransId="{31DCEFD0-0723-431E-8C2D-5BB688B4ECF5}" sibTransId="{C6A7E8F1-C56A-4732-9794-E6D9257E2CD9}"/>
    <dgm:cxn modelId="{F7BC95F5-BC05-4669-B20D-ED04D0CAFC91}" srcId="{5CB6A12F-1F2D-4484-995C-580B85768971}" destId="{AD90B8E7-9E89-4541-9A96-323D06B4F87D}" srcOrd="1" destOrd="0" parTransId="{5957A73F-4C88-4550-9BC8-3BAC26C5DFFE}" sibTransId="{EA98DEF1-870A-4E38-A5E6-95F6D150356C}"/>
    <dgm:cxn modelId="{C445402F-97F7-4758-90AC-7B4FCE37C061}" srcId="{D95ACC78-D17A-4FD5-88A8-B7CB0CA7349B}" destId="{6C94EDC6-EB84-49FC-A96C-3C7E9BC84056}" srcOrd="1" destOrd="0" parTransId="{F81B489A-788E-45CA-ABB1-A52D9C27AD60}" sibTransId="{E84D4AF7-8141-43B8-BE5C-797D4AB8E96A}"/>
    <dgm:cxn modelId="{F08D4414-CAC0-4615-8F69-978C54A2A822}" srcId="{5CB6A12F-1F2D-4484-995C-580B85768971}" destId="{D95ACC78-D17A-4FD5-88A8-B7CB0CA7349B}" srcOrd="0" destOrd="0" parTransId="{6BCC7D30-4952-45B7-973E-0577CBE8C4E4}" sibTransId="{47AFF574-0BE7-4DF3-8849-DC5E926C859F}"/>
    <dgm:cxn modelId="{AE7D7BB9-749E-4FFA-8541-AF40FA537740}" type="presOf" srcId="{5CB6A12F-1F2D-4484-995C-580B85768971}" destId="{6393788D-89B9-44E1-90B3-8F9986B756F2}" srcOrd="0" destOrd="0" presId="urn:microsoft.com/office/officeart/2005/8/layout/hierarchy2"/>
    <dgm:cxn modelId="{0961A934-FB2C-4F87-8C69-4425187BD009}" type="presOf" srcId="{5957A73F-4C88-4550-9BC8-3BAC26C5DFFE}" destId="{C788A60B-00CE-48AF-8981-F65C2BC031AE}" srcOrd="1" destOrd="0" presId="urn:microsoft.com/office/officeart/2005/8/layout/hierarchy2"/>
    <dgm:cxn modelId="{51ACBFAE-39EF-493F-A25A-CA6FD0BF1025}" type="presOf" srcId="{92FE1E84-F86F-4070-8BD7-DEDE5BB9B4C8}" destId="{1A969305-84CB-41BE-93D5-FABE80836C73}" srcOrd="0" destOrd="0" presId="urn:microsoft.com/office/officeart/2005/8/layout/hierarchy2"/>
    <dgm:cxn modelId="{4937F43E-ABDA-4987-A804-72B269A4065C}" type="presOf" srcId="{5957A73F-4C88-4550-9BC8-3BAC26C5DFFE}" destId="{9D9FA12F-0DE6-46DF-A56C-4C43F40ACC59}" srcOrd="0" destOrd="0" presId="urn:microsoft.com/office/officeart/2005/8/layout/hierarchy2"/>
    <dgm:cxn modelId="{C4680BAE-5AF2-48DC-84BF-98EEEDF8E06B}" type="presOf" srcId="{6C94EDC6-EB84-49FC-A96C-3C7E9BC84056}" destId="{E0F66846-8D32-431E-851C-3FD1766E2909}" srcOrd="0" destOrd="0" presId="urn:microsoft.com/office/officeart/2005/8/layout/hierarchy2"/>
    <dgm:cxn modelId="{F50E8829-A222-4B60-9943-6B8412978C1A}" type="presOf" srcId="{D95ACC78-D17A-4FD5-88A8-B7CB0CA7349B}" destId="{903817D3-3D1A-4CC7-9038-088092E5CDA2}" srcOrd="0" destOrd="0" presId="urn:microsoft.com/office/officeart/2005/8/layout/hierarchy2"/>
    <dgm:cxn modelId="{A4493A6D-6261-4892-850B-D0391C667AA2}" type="presOf" srcId="{31DCEFD0-0723-431E-8C2D-5BB688B4ECF5}" destId="{DA794FB9-A4E3-4F78-AB16-F37C4BEE2DE5}" srcOrd="0" destOrd="0" presId="urn:microsoft.com/office/officeart/2005/8/layout/hierarchy2"/>
    <dgm:cxn modelId="{346E7916-D19E-41A0-B570-1FCE387FAF3E}" type="presOf" srcId="{6BCC7D30-4952-45B7-973E-0577CBE8C4E4}" destId="{7B269A81-FD3C-4A46-9761-36C8AF1A4EAD}" srcOrd="0" destOrd="0" presId="urn:microsoft.com/office/officeart/2005/8/layout/hierarchy2"/>
    <dgm:cxn modelId="{7F624860-79D4-45DC-8E3A-18A7FF66A837}" type="presOf" srcId="{AD90B8E7-9E89-4541-9A96-323D06B4F87D}" destId="{BFFDDF1A-77BC-4CB0-ADEF-4B0931216F4C}" srcOrd="0" destOrd="0" presId="urn:microsoft.com/office/officeart/2005/8/layout/hierarchy2"/>
    <dgm:cxn modelId="{8BD7E6D6-B3C4-4AC2-AD92-D8AF889160E0}" srcId="{473F91FD-E1CB-42CD-B8EE-8B7FA6DB4A95}" destId="{5CB6A12F-1F2D-4484-995C-580B85768971}" srcOrd="0" destOrd="0" parTransId="{1B94564C-9563-45D3-8A0D-C3B6246BF2CA}" sibTransId="{599084BC-1264-426C-B77F-451D77A25FAF}"/>
    <dgm:cxn modelId="{F77305F2-047B-4C22-8853-EC7043B43D42}" type="presParOf" srcId="{5C2DB702-FE2F-46C0-967C-2E7DD3FF286B}" destId="{48189255-82D5-4DCE-B801-A64D88A85FAC}" srcOrd="0" destOrd="0" presId="urn:microsoft.com/office/officeart/2005/8/layout/hierarchy2"/>
    <dgm:cxn modelId="{3DC6DDF8-1B01-4CAA-ABEA-FABE680E5B9B}" type="presParOf" srcId="{48189255-82D5-4DCE-B801-A64D88A85FAC}" destId="{6393788D-89B9-44E1-90B3-8F9986B756F2}" srcOrd="0" destOrd="0" presId="urn:microsoft.com/office/officeart/2005/8/layout/hierarchy2"/>
    <dgm:cxn modelId="{72F3975B-A3A2-44FB-A0D4-85E7D67754AB}" type="presParOf" srcId="{48189255-82D5-4DCE-B801-A64D88A85FAC}" destId="{AEA7444A-4E26-437A-A7E0-846ADA639BA4}" srcOrd="1" destOrd="0" presId="urn:microsoft.com/office/officeart/2005/8/layout/hierarchy2"/>
    <dgm:cxn modelId="{CD214B50-0C84-4960-829A-56B1BDFB5601}" type="presParOf" srcId="{AEA7444A-4E26-437A-A7E0-846ADA639BA4}" destId="{7B269A81-FD3C-4A46-9761-36C8AF1A4EAD}" srcOrd="0" destOrd="0" presId="urn:microsoft.com/office/officeart/2005/8/layout/hierarchy2"/>
    <dgm:cxn modelId="{EF388CFF-7AB5-43ED-A87E-D273D99ECA65}" type="presParOf" srcId="{7B269A81-FD3C-4A46-9761-36C8AF1A4EAD}" destId="{A50AB2B7-0F68-4A7C-9829-DFAD4D119939}" srcOrd="0" destOrd="0" presId="urn:microsoft.com/office/officeart/2005/8/layout/hierarchy2"/>
    <dgm:cxn modelId="{90468C39-FA50-42BA-9FF0-E2CDC5DBF545}" type="presParOf" srcId="{AEA7444A-4E26-437A-A7E0-846ADA639BA4}" destId="{309A05AC-129C-48B2-B3FE-A0E17ABE1D23}" srcOrd="1" destOrd="0" presId="urn:microsoft.com/office/officeart/2005/8/layout/hierarchy2"/>
    <dgm:cxn modelId="{23A905A1-B0CE-4412-9D41-AAF1673BDD67}" type="presParOf" srcId="{309A05AC-129C-48B2-B3FE-A0E17ABE1D23}" destId="{903817D3-3D1A-4CC7-9038-088092E5CDA2}" srcOrd="0" destOrd="0" presId="urn:microsoft.com/office/officeart/2005/8/layout/hierarchy2"/>
    <dgm:cxn modelId="{A15DEB49-7AB5-4B2C-A0A1-D2E59E5C48EC}" type="presParOf" srcId="{309A05AC-129C-48B2-B3FE-A0E17ABE1D23}" destId="{6AB5E3E9-D20E-4F2F-80B6-45E9CBDFDAFD}" srcOrd="1" destOrd="0" presId="urn:microsoft.com/office/officeart/2005/8/layout/hierarchy2"/>
    <dgm:cxn modelId="{148C0099-C60A-4D2E-B7AD-730872003D4E}" type="presParOf" srcId="{6AB5E3E9-D20E-4F2F-80B6-45E9CBDFDAFD}" destId="{92C2928F-0A05-4029-8BA2-57E358C4AEA5}" srcOrd="0" destOrd="0" presId="urn:microsoft.com/office/officeart/2005/8/layout/hierarchy2"/>
    <dgm:cxn modelId="{C15F7CB6-9D21-45F8-A9E7-365C8B8E74E9}" type="presParOf" srcId="{92C2928F-0A05-4029-8BA2-57E358C4AEA5}" destId="{691DC335-D59A-48D6-8DC9-D77AC175CD64}" srcOrd="0" destOrd="0" presId="urn:microsoft.com/office/officeart/2005/8/layout/hierarchy2"/>
    <dgm:cxn modelId="{493AFA30-A111-4402-8B62-D333E0A4317D}" type="presParOf" srcId="{6AB5E3E9-D20E-4F2F-80B6-45E9CBDFDAFD}" destId="{F7400786-109E-402B-8A47-05DE355B0CCE}" srcOrd="1" destOrd="0" presId="urn:microsoft.com/office/officeart/2005/8/layout/hierarchy2"/>
    <dgm:cxn modelId="{5249AA7C-B75C-4541-8A96-70D9EB6E06B8}" type="presParOf" srcId="{F7400786-109E-402B-8A47-05DE355B0CCE}" destId="{CBF7C668-D6C0-4F1F-ADA4-E4C10C15933E}" srcOrd="0" destOrd="0" presId="urn:microsoft.com/office/officeart/2005/8/layout/hierarchy2"/>
    <dgm:cxn modelId="{14D34B9E-8464-4B90-B4B4-6BC32D601B05}" type="presParOf" srcId="{F7400786-109E-402B-8A47-05DE355B0CCE}" destId="{47163A5C-2BB3-4D2A-81DB-7AA47BC4E385}" srcOrd="1" destOrd="0" presId="urn:microsoft.com/office/officeart/2005/8/layout/hierarchy2"/>
    <dgm:cxn modelId="{BF90ABFB-1CD9-480C-8A93-F551500175F2}" type="presParOf" srcId="{6AB5E3E9-D20E-4F2F-80B6-45E9CBDFDAFD}" destId="{2CD0DEA0-CFEF-494C-929F-A1E4F6F9BFF5}" srcOrd="2" destOrd="0" presId="urn:microsoft.com/office/officeart/2005/8/layout/hierarchy2"/>
    <dgm:cxn modelId="{82A5FB26-12C8-42E6-A9AA-98BE266BD6CB}" type="presParOf" srcId="{2CD0DEA0-CFEF-494C-929F-A1E4F6F9BFF5}" destId="{55E22A63-5D54-4077-A7DC-4BA55011A916}" srcOrd="0" destOrd="0" presId="urn:microsoft.com/office/officeart/2005/8/layout/hierarchy2"/>
    <dgm:cxn modelId="{4C0A8440-39B7-4650-A8BC-403D3B9B833E}" type="presParOf" srcId="{6AB5E3E9-D20E-4F2F-80B6-45E9CBDFDAFD}" destId="{9256A1A3-F8F4-4174-8A48-640B4FBAE641}" srcOrd="3" destOrd="0" presId="urn:microsoft.com/office/officeart/2005/8/layout/hierarchy2"/>
    <dgm:cxn modelId="{7F7496A9-6231-4C9C-BD20-7D965C2430BB}" type="presParOf" srcId="{9256A1A3-F8F4-4174-8A48-640B4FBAE641}" destId="{E0F66846-8D32-431E-851C-3FD1766E2909}" srcOrd="0" destOrd="0" presId="urn:microsoft.com/office/officeart/2005/8/layout/hierarchy2"/>
    <dgm:cxn modelId="{65D57D9E-E2E9-40A8-B538-916A676395C6}" type="presParOf" srcId="{9256A1A3-F8F4-4174-8A48-640B4FBAE641}" destId="{F11B0F71-F7BF-4674-8DDE-90AE5441102B}" srcOrd="1" destOrd="0" presId="urn:microsoft.com/office/officeart/2005/8/layout/hierarchy2"/>
    <dgm:cxn modelId="{836433BB-28FB-4903-B2C9-64A3D45C4B28}" type="presParOf" srcId="{AEA7444A-4E26-437A-A7E0-846ADA639BA4}" destId="{9D9FA12F-0DE6-46DF-A56C-4C43F40ACC59}" srcOrd="2" destOrd="0" presId="urn:microsoft.com/office/officeart/2005/8/layout/hierarchy2"/>
    <dgm:cxn modelId="{45B49761-78C3-4198-BDCF-A372D2F8EB4C}" type="presParOf" srcId="{9D9FA12F-0DE6-46DF-A56C-4C43F40ACC59}" destId="{C788A60B-00CE-48AF-8981-F65C2BC031AE}" srcOrd="0" destOrd="0" presId="urn:microsoft.com/office/officeart/2005/8/layout/hierarchy2"/>
    <dgm:cxn modelId="{4E90BEDD-0DA5-46E1-B179-01BD14CC2C78}" type="presParOf" srcId="{AEA7444A-4E26-437A-A7E0-846ADA639BA4}" destId="{F05DD598-0FEA-4D28-A7C1-64A317C249F7}" srcOrd="3" destOrd="0" presId="urn:microsoft.com/office/officeart/2005/8/layout/hierarchy2"/>
    <dgm:cxn modelId="{B5ACD87C-A65C-4A20-949C-8EB0F0684DCD}" type="presParOf" srcId="{F05DD598-0FEA-4D28-A7C1-64A317C249F7}" destId="{BFFDDF1A-77BC-4CB0-ADEF-4B0931216F4C}" srcOrd="0" destOrd="0" presId="urn:microsoft.com/office/officeart/2005/8/layout/hierarchy2"/>
    <dgm:cxn modelId="{11ABBC61-E518-47CD-A196-DF3CF1EF361E}" type="presParOf" srcId="{F05DD598-0FEA-4D28-A7C1-64A317C249F7}" destId="{E084F64E-A4F6-4DCA-AC19-10D945E86A54}" srcOrd="1" destOrd="0" presId="urn:microsoft.com/office/officeart/2005/8/layout/hierarchy2"/>
    <dgm:cxn modelId="{14FDF74D-043B-4257-B339-B0838E12527B}" type="presParOf" srcId="{E084F64E-A4F6-4DCA-AC19-10D945E86A54}" destId="{DA794FB9-A4E3-4F78-AB16-F37C4BEE2DE5}" srcOrd="0" destOrd="0" presId="urn:microsoft.com/office/officeart/2005/8/layout/hierarchy2"/>
    <dgm:cxn modelId="{35C23335-5AA5-4621-BCE2-9B506FAC3535}" type="presParOf" srcId="{DA794FB9-A4E3-4F78-AB16-F37C4BEE2DE5}" destId="{4EB418E2-F107-488E-B565-E8AC4B015B29}" srcOrd="0" destOrd="0" presId="urn:microsoft.com/office/officeart/2005/8/layout/hierarchy2"/>
    <dgm:cxn modelId="{1ACA69E1-DF0B-4EF6-9333-C9C9626BBA19}" type="presParOf" srcId="{E084F64E-A4F6-4DCA-AC19-10D945E86A54}" destId="{88371D90-A096-47B9-8AC2-50AA5931CE0B}" srcOrd="1" destOrd="0" presId="urn:microsoft.com/office/officeart/2005/8/layout/hierarchy2"/>
    <dgm:cxn modelId="{B65A4C54-01FE-4C02-A138-A18725C7B2C7}" type="presParOf" srcId="{88371D90-A096-47B9-8AC2-50AA5931CE0B}" destId="{1A969305-84CB-41BE-93D5-FABE80836C73}" srcOrd="0" destOrd="0" presId="urn:microsoft.com/office/officeart/2005/8/layout/hierarchy2"/>
    <dgm:cxn modelId="{9E770017-AC7F-463C-8289-3078152B4967}" type="presParOf" srcId="{88371D90-A096-47B9-8AC2-50AA5931CE0B}" destId="{E54C2F0C-E847-4EFD-B641-FD8930CA2A19}" srcOrd="1" destOrd="0" presId="urn:microsoft.com/office/officeart/2005/8/layout/hierarchy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B3F0E-EC30-4024-B790-8FDBBEB111A1}">
      <dsp:nvSpPr>
        <dsp:cNvPr id="0" name=""/>
        <dsp:cNvSpPr/>
      </dsp:nvSpPr>
      <dsp:spPr>
        <a:xfrm>
          <a:off x="0" y="687463"/>
          <a:ext cx="2295254" cy="137715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1" kern="1200" dirty="0" smtClean="0">
              <a:latin typeface="Times New Roman" panose="02020603050405020304" pitchFamily="18" charset="0"/>
              <a:cs typeface="Times New Roman" panose="02020603050405020304" pitchFamily="18" charset="0"/>
            </a:rPr>
            <a:t>Analizar y comprender la normativa, reglamentos y procedimientos.</a:t>
          </a:r>
          <a:endParaRPr lang="es-ES" sz="1800" kern="1200" dirty="0">
            <a:latin typeface="Times New Roman" panose="02020603050405020304" pitchFamily="18" charset="0"/>
            <a:cs typeface="Times New Roman" panose="02020603050405020304" pitchFamily="18" charset="0"/>
          </a:endParaRPr>
        </a:p>
      </dsp:txBody>
      <dsp:txXfrm>
        <a:off x="0" y="687463"/>
        <a:ext cx="2295254" cy="1377153"/>
      </dsp:txXfrm>
    </dsp:sp>
    <dsp:sp modelId="{F883E494-58F2-45CC-BDA3-291194B6920F}">
      <dsp:nvSpPr>
        <dsp:cNvPr id="0" name=""/>
        <dsp:cNvSpPr/>
      </dsp:nvSpPr>
      <dsp:spPr>
        <a:xfrm>
          <a:off x="2524780" y="687463"/>
          <a:ext cx="2295254" cy="137715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1" kern="1200" dirty="0" smtClean="0">
              <a:latin typeface="Times New Roman" panose="02020603050405020304" pitchFamily="18" charset="0"/>
              <a:cs typeface="Times New Roman" panose="02020603050405020304" pitchFamily="18" charset="0"/>
            </a:rPr>
            <a:t>Identificar los eventos de riesgo operativo, </a:t>
          </a:r>
          <a:r>
            <a:rPr lang="es-ES_tradnl" sz="1800" b="0" kern="1200" dirty="0" smtClean="0">
              <a:latin typeface="Times New Roman" panose="02020603050405020304" pitchFamily="18" charset="0"/>
              <a:cs typeface="Times New Roman" panose="02020603050405020304" pitchFamily="18" charset="0"/>
            </a:rPr>
            <a:t>que afecten el cumplimiento de los objetivos. </a:t>
          </a:r>
          <a:endParaRPr lang="es-ES" sz="1800" b="0" kern="1200" dirty="0">
            <a:latin typeface="Times New Roman" panose="02020603050405020304" pitchFamily="18" charset="0"/>
            <a:cs typeface="Times New Roman" panose="02020603050405020304" pitchFamily="18" charset="0"/>
          </a:endParaRPr>
        </a:p>
      </dsp:txBody>
      <dsp:txXfrm>
        <a:off x="2524780" y="687463"/>
        <a:ext cx="2295254" cy="1377153"/>
      </dsp:txXfrm>
    </dsp:sp>
    <dsp:sp modelId="{020B17FC-C6AE-4646-BAC8-792D212B02CF}">
      <dsp:nvSpPr>
        <dsp:cNvPr id="0" name=""/>
        <dsp:cNvSpPr/>
      </dsp:nvSpPr>
      <dsp:spPr>
        <a:xfrm>
          <a:off x="5049561" y="687463"/>
          <a:ext cx="2295254" cy="137715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1" kern="1200" dirty="0" smtClean="0">
              <a:latin typeface="Times New Roman" panose="02020603050405020304" pitchFamily="18" charset="0"/>
              <a:cs typeface="Times New Roman" panose="02020603050405020304" pitchFamily="18" charset="0"/>
            </a:rPr>
            <a:t>Diseñar un sistema de respuesta a los riesgos.</a:t>
          </a:r>
          <a:endParaRPr lang="es-ES" sz="1800" b="1" kern="1200" dirty="0">
            <a:latin typeface="Times New Roman" panose="02020603050405020304" pitchFamily="18" charset="0"/>
            <a:cs typeface="Times New Roman" panose="02020603050405020304" pitchFamily="18" charset="0"/>
          </a:endParaRPr>
        </a:p>
      </dsp:txBody>
      <dsp:txXfrm>
        <a:off x="5049561" y="687463"/>
        <a:ext cx="2295254" cy="13771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C23A9-5151-4656-9EBD-0BD9F55FAC97}">
      <dsp:nvSpPr>
        <dsp:cNvPr id="0" name=""/>
        <dsp:cNvSpPr/>
      </dsp:nvSpPr>
      <dsp:spPr>
        <a:xfrm rot="5400000">
          <a:off x="-152575" y="154882"/>
          <a:ext cx="1017169" cy="712018"/>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pitchFamily="18" charset="0"/>
              <a:cs typeface="Times" pitchFamily="18" charset="0"/>
            </a:rPr>
            <a:t>Identificar.</a:t>
          </a:r>
          <a:endParaRPr lang="es-ES" sz="900" b="1" kern="1200" dirty="0">
            <a:solidFill>
              <a:schemeClr val="tx1"/>
            </a:solidFill>
            <a:latin typeface="Times" pitchFamily="18" charset="0"/>
            <a:cs typeface="Times" pitchFamily="18" charset="0"/>
          </a:endParaRPr>
        </a:p>
      </dsp:txBody>
      <dsp:txXfrm rot="-5400000">
        <a:off x="1" y="358315"/>
        <a:ext cx="712018" cy="305151"/>
      </dsp:txXfrm>
    </dsp:sp>
    <dsp:sp modelId="{942A0F76-14A5-46D0-BFC6-61E399A51B8A}">
      <dsp:nvSpPr>
        <dsp:cNvPr id="0" name=""/>
        <dsp:cNvSpPr/>
      </dsp:nvSpPr>
      <dsp:spPr>
        <a:xfrm rot="5400000">
          <a:off x="2041653" y="-1327327"/>
          <a:ext cx="661160" cy="3320429"/>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Times" pitchFamily="18" charset="0"/>
              <a:cs typeface="Times" pitchFamily="18" charset="0"/>
            </a:rPr>
            <a:t>Grupos de trabajo, talleres, y entrevistas.</a:t>
          </a:r>
          <a:endParaRPr lang="es-ES" sz="900" kern="1200" dirty="0">
            <a:solidFill>
              <a:schemeClr val="tx1"/>
            </a:solidFill>
            <a:latin typeface="Times" pitchFamily="18" charset="0"/>
            <a:cs typeface="Times" pitchFamily="18" charset="0"/>
          </a:endParaRPr>
        </a:p>
        <a:p>
          <a:pPr marL="57150" lvl="1" indent="-57150" algn="l" defTabSz="400050">
            <a:lnSpc>
              <a:spcPct val="90000"/>
            </a:lnSpc>
            <a:spcBef>
              <a:spcPct val="0"/>
            </a:spcBef>
            <a:spcAft>
              <a:spcPct val="15000"/>
            </a:spcAft>
            <a:buChar char="••"/>
          </a:pPr>
          <a:r>
            <a:rPr lang="es-ES" sz="900" kern="1200" dirty="0" smtClean="0">
              <a:solidFill>
                <a:schemeClr val="tx1"/>
              </a:solidFill>
              <a:latin typeface="Times" pitchFamily="18" charset="0"/>
              <a:cs typeface="Times" pitchFamily="18" charset="0"/>
            </a:rPr>
            <a:t>Matriz de </a:t>
          </a:r>
          <a:r>
            <a:rPr lang="es-ES" sz="900" b="1" kern="1200" dirty="0" smtClean="0">
              <a:solidFill>
                <a:schemeClr val="tx1"/>
              </a:solidFill>
              <a:latin typeface="Times" pitchFamily="18" charset="0"/>
              <a:cs typeface="Times" pitchFamily="18" charset="0"/>
            </a:rPr>
            <a:t>levantamiento de riesgos operativos</a:t>
          </a:r>
          <a:r>
            <a:rPr lang="es-ES" sz="900" kern="1200" dirty="0" smtClean="0">
              <a:solidFill>
                <a:schemeClr val="tx1"/>
              </a:solidFill>
              <a:latin typeface="Times" pitchFamily="18" charset="0"/>
              <a:cs typeface="Times" pitchFamily="18" charset="0"/>
            </a:rPr>
            <a:t>.</a:t>
          </a:r>
          <a:endParaRPr lang="es-ES" sz="900" kern="1200" dirty="0">
            <a:solidFill>
              <a:schemeClr val="tx1"/>
            </a:solidFill>
            <a:latin typeface="Times" pitchFamily="18" charset="0"/>
            <a:cs typeface="Times" pitchFamily="18" charset="0"/>
          </a:endParaRPr>
        </a:p>
      </dsp:txBody>
      <dsp:txXfrm rot="-5400000">
        <a:off x="712019" y="34582"/>
        <a:ext cx="3288154" cy="596610"/>
      </dsp:txXfrm>
    </dsp:sp>
    <dsp:sp modelId="{4DD4752E-C176-455F-8284-1FEAC1DA5475}">
      <dsp:nvSpPr>
        <dsp:cNvPr id="0" name=""/>
        <dsp:cNvSpPr/>
      </dsp:nvSpPr>
      <dsp:spPr>
        <a:xfrm rot="5400000">
          <a:off x="-152575" y="1059448"/>
          <a:ext cx="1017169" cy="712018"/>
        </a:xfrm>
        <a:prstGeom prst="chevron">
          <a:avLst/>
        </a:prstGeom>
        <a:solidFill>
          <a:schemeClr val="accent4">
            <a:hueOff val="-1407315"/>
            <a:satOff val="8448"/>
            <a:lumOff val="-745"/>
            <a:alphaOff val="0"/>
          </a:schemeClr>
        </a:solidFill>
        <a:ln w="12700" cap="flat" cmpd="sng" algn="ctr">
          <a:solidFill>
            <a:schemeClr val="accent4">
              <a:hueOff val="-1407315"/>
              <a:satOff val="8448"/>
              <a:lumOff val="-745"/>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pitchFamily="18" charset="0"/>
              <a:cs typeface="Times" pitchFamily="18" charset="0"/>
            </a:rPr>
            <a:t>Priorizar.</a:t>
          </a:r>
          <a:endParaRPr lang="es-ES" sz="900" b="1" kern="1200" dirty="0">
            <a:solidFill>
              <a:schemeClr val="tx1"/>
            </a:solidFill>
            <a:latin typeface="Times" pitchFamily="18" charset="0"/>
            <a:cs typeface="Times" pitchFamily="18" charset="0"/>
          </a:endParaRPr>
        </a:p>
      </dsp:txBody>
      <dsp:txXfrm rot="-5400000">
        <a:off x="1" y="1262881"/>
        <a:ext cx="712018" cy="305151"/>
      </dsp:txXfrm>
    </dsp:sp>
    <dsp:sp modelId="{1C39ED12-B18D-4FB2-A1C4-ECCB85E9A8D2}">
      <dsp:nvSpPr>
        <dsp:cNvPr id="0" name=""/>
        <dsp:cNvSpPr/>
      </dsp:nvSpPr>
      <dsp:spPr>
        <a:xfrm rot="5400000">
          <a:off x="2041653" y="-422761"/>
          <a:ext cx="661160" cy="3320429"/>
        </a:xfrm>
        <a:prstGeom prst="round2SameRect">
          <a:avLst/>
        </a:prstGeom>
        <a:solidFill>
          <a:schemeClr val="lt1">
            <a:alpha val="90000"/>
            <a:hueOff val="0"/>
            <a:satOff val="0"/>
            <a:lumOff val="0"/>
            <a:alphaOff val="0"/>
          </a:schemeClr>
        </a:solidFill>
        <a:ln w="12700" cap="flat" cmpd="sng" algn="ctr">
          <a:solidFill>
            <a:schemeClr val="accent4">
              <a:hueOff val="-1407315"/>
              <a:satOff val="8448"/>
              <a:lumOff val="-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Times" pitchFamily="18" charset="0"/>
              <a:cs typeface="Times" pitchFamily="18" charset="0"/>
            </a:rPr>
            <a:t>Eventos operativos </a:t>
          </a:r>
          <a:r>
            <a:rPr lang="es-ES" sz="900" b="1" kern="1200" dirty="0" smtClean="0">
              <a:solidFill>
                <a:schemeClr val="tx1"/>
              </a:solidFill>
              <a:latin typeface="Times" pitchFamily="18" charset="0"/>
              <a:cs typeface="Times" pitchFamily="18" charset="0"/>
            </a:rPr>
            <a:t>críticos y prioritarios </a:t>
          </a:r>
          <a:r>
            <a:rPr lang="es-ES" sz="900" kern="1200" dirty="0" smtClean="0">
              <a:solidFill>
                <a:schemeClr val="tx1"/>
              </a:solidFill>
              <a:latin typeface="Times" pitchFamily="18" charset="0"/>
              <a:cs typeface="Times" pitchFamily="18" charset="0"/>
            </a:rPr>
            <a:t>para la Dirección.</a:t>
          </a:r>
          <a:endParaRPr lang="es-ES" sz="900" kern="1200" dirty="0">
            <a:solidFill>
              <a:schemeClr val="tx1"/>
            </a:solidFill>
            <a:latin typeface="Times" pitchFamily="18" charset="0"/>
            <a:cs typeface="Times" pitchFamily="18" charset="0"/>
          </a:endParaRPr>
        </a:p>
        <a:p>
          <a:pPr marL="57150" lvl="1" indent="-57150" algn="l" defTabSz="400050">
            <a:lnSpc>
              <a:spcPct val="90000"/>
            </a:lnSpc>
            <a:spcBef>
              <a:spcPct val="0"/>
            </a:spcBef>
            <a:spcAft>
              <a:spcPct val="15000"/>
            </a:spcAft>
            <a:buChar char="••"/>
          </a:pPr>
          <a:r>
            <a:rPr lang="es-ES" sz="900" kern="1200" dirty="0" smtClean="0">
              <a:solidFill>
                <a:schemeClr val="tx1"/>
              </a:solidFill>
              <a:latin typeface="Times" pitchFamily="18" charset="0"/>
              <a:cs typeface="Times" pitchFamily="18" charset="0"/>
            </a:rPr>
            <a:t>Diagrama de Pareto.</a:t>
          </a:r>
          <a:endParaRPr lang="es-ES" sz="900" kern="1200" dirty="0">
            <a:solidFill>
              <a:schemeClr val="tx1"/>
            </a:solidFill>
            <a:latin typeface="Times" pitchFamily="18" charset="0"/>
            <a:cs typeface="Times" pitchFamily="18" charset="0"/>
          </a:endParaRPr>
        </a:p>
      </dsp:txBody>
      <dsp:txXfrm rot="-5400000">
        <a:off x="712019" y="939148"/>
        <a:ext cx="3288154" cy="596610"/>
      </dsp:txXfrm>
    </dsp:sp>
    <dsp:sp modelId="{2160BDBD-26AF-430A-99DB-0C9F6E12CDAD}">
      <dsp:nvSpPr>
        <dsp:cNvPr id="0" name=""/>
        <dsp:cNvSpPr/>
      </dsp:nvSpPr>
      <dsp:spPr>
        <a:xfrm rot="5400000">
          <a:off x="-152575" y="1964015"/>
          <a:ext cx="1017169" cy="712018"/>
        </a:xfrm>
        <a:prstGeom prst="chevron">
          <a:avLst/>
        </a:prstGeom>
        <a:solidFill>
          <a:schemeClr val="accent4">
            <a:hueOff val="-2814630"/>
            <a:satOff val="16895"/>
            <a:lumOff val="-1490"/>
            <a:alphaOff val="0"/>
          </a:schemeClr>
        </a:solidFill>
        <a:ln w="12700" cap="flat" cmpd="sng" algn="ctr">
          <a:solidFill>
            <a:schemeClr val="accent4">
              <a:hueOff val="-2814630"/>
              <a:satOff val="16895"/>
              <a:lumOff val="-149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pitchFamily="18" charset="0"/>
              <a:cs typeface="Times" pitchFamily="18" charset="0"/>
            </a:rPr>
            <a:t>Causas.</a:t>
          </a:r>
          <a:endParaRPr lang="es-ES" sz="900" b="1" kern="1200" dirty="0">
            <a:solidFill>
              <a:schemeClr val="tx1"/>
            </a:solidFill>
            <a:latin typeface="Times" pitchFamily="18" charset="0"/>
            <a:cs typeface="Times" pitchFamily="18" charset="0"/>
          </a:endParaRPr>
        </a:p>
      </dsp:txBody>
      <dsp:txXfrm rot="-5400000">
        <a:off x="1" y="2167448"/>
        <a:ext cx="712018" cy="305151"/>
      </dsp:txXfrm>
    </dsp:sp>
    <dsp:sp modelId="{D4421B16-BAF8-485E-956E-62BF9412F85B}">
      <dsp:nvSpPr>
        <dsp:cNvPr id="0" name=""/>
        <dsp:cNvSpPr/>
      </dsp:nvSpPr>
      <dsp:spPr>
        <a:xfrm rot="5400000">
          <a:off x="2041653" y="481805"/>
          <a:ext cx="661160" cy="3320429"/>
        </a:xfrm>
        <a:prstGeom prst="round2SameRect">
          <a:avLst/>
        </a:prstGeom>
        <a:solidFill>
          <a:schemeClr val="lt1">
            <a:alpha val="90000"/>
            <a:hueOff val="0"/>
            <a:satOff val="0"/>
            <a:lumOff val="0"/>
            <a:alphaOff val="0"/>
          </a:schemeClr>
        </a:solidFill>
        <a:ln w="12700" cap="flat" cmpd="sng" algn="ctr">
          <a:solidFill>
            <a:schemeClr val="accent4">
              <a:hueOff val="-2814630"/>
              <a:satOff val="16895"/>
              <a:lumOff val="-14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Times" pitchFamily="18" charset="0"/>
              <a:cs typeface="Times" pitchFamily="18" charset="0"/>
            </a:rPr>
            <a:t>Causas Raíces..</a:t>
          </a:r>
          <a:endParaRPr lang="es-ES" sz="900" kern="1200" dirty="0">
            <a:solidFill>
              <a:schemeClr val="tx1"/>
            </a:solidFill>
            <a:latin typeface="Times" pitchFamily="18" charset="0"/>
            <a:cs typeface="Times" pitchFamily="18" charset="0"/>
          </a:endParaRPr>
        </a:p>
      </dsp:txBody>
      <dsp:txXfrm rot="-5400000">
        <a:off x="712019" y="1843715"/>
        <a:ext cx="3288154" cy="596610"/>
      </dsp:txXfrm>
    </dsp:sp>
    <dsp:sp modelId="{00FBD132-C4CF-4D9A-980A-1442CF466132}">
      <dsp:nvSpPr>
        <dsp:cNvPr id="0" name=""/>
        <dsp:cNvSpPr/>
      </dsp:nvSpPr>
      <dsp:spPr>
        <a:xfrm rot="5400000">
          <a:off x="-152575" y="2868582"/>
          <a:ext cx="1017169" cy="712018"/>
        </a:xfrm>
        <a:prstGeom prst="chevron">
          <a:avLst/>
        </a:prstGeom>
        <a:solidFill>
          <a:schemeClr val="accent4">
            <a:hueOff val="-4221945"/>
            <a:satOff val="25343"/>
            <a:lumOff val="-2235"/>
            <a:alphaOff val="0"/>
          </a:schemeClr>
        </a:solidFill>
        <a:ln w="12700" cap="flat" cmpd="sng" algn="ctr">
          <a:solidFill>
            <a:schemeClr val="accent4">
              <a:hueOff val="-4221945"/>
              <a:satOff val="25343"/>
              <a:lumOff val="-2235"/>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pitchFamily="18" charset="0"/>
              <a:cs typeface="Times" pitchFamily="18" charset="0"/>
            </a:rPr>
            <a:t>Identificación del problema.</a:t>
          </a:r>
          <a:endParaRPr lang="es-ES" sz="900" b="1" kern="1200" dirty="0">
            <a:solidFill>
              <a:schemeClr val="tx1"/>
            </a:solidFill>
            <a:latin typeface="Times" pitchFamily="18" charset="0"/>
            <a:cs typeface="Times" pitchFamily="18" charset="0"/>
          </a:endParaRPr>
        </a:p>
      </dsp:txBody>
      <dsp:txXfrm rot="-5400000">
        <a:off x="1" y="3072015"/>
        <a:ext cx="712018" cy="305151"/>
      </dsp:txXfrm>
    </dsp:sp>
    <dsp:sp modelId="{791DE7B6-6F19-4670-89D4-25A9DB2C98C0}">
      <dsp:nvSpPr>
        <dsp:cNvPr id="0" name=""/>
        <dsp:cNvSpPr/>
      </dsp:nvSpPr>
      <dsp:spPr>
        <a:xfrm rot="5400000">
          <a:off x="2041653" y="1421869"/>
          <a:ext cx="661160" cy="3320429"/>
        </a:xfrm>
        <a:prstGeom prst="round2SameRect">
          <a:avLst/>
        </a:prstGeom>
        <a:solidFill>
          <a:schemeClr val="lt1">
            <a:alpha val="90000"/>
            <a:hueOff val="0"/>
            <a:satOff val="0"/>
            <a:lumOff val="0"/>
            <a:alphaOff val="0"/>
          </a:schemeClr>
        </a:solidFill>
        <a:ln w="12700" cap="flat" cmpd="sng" algn="ctr">
          <a:solidFill>
            <a:schemeClr val="accent4">
              <a:hueOff val="-4221945"/>
              <a:satOff val="25343"/>
              <a:lumOff val="-22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Times" pitchFamily="18" charset="0"/>
              <a:cs typeface="Times" pitchFamily="18" charset="0"/>
            </a:rPr>
            <a:t>Diagrama de Causa – Efecto.</a:t>
          </a:r>
          <a:endParaRPr lang="es-ES" sz="900" kern="1200" dirty="0">
            <a:solidFill>
              <a:schemeClr val="tx1"/>
            </a:solidFill>
            <a:latin typeface="Times" pitchFamily="18" charset="0"/>
            <a:cs typeface="Times" pitchFamily="18" charset="0"/>
          </a:endParaRPr>
        </a:p>
      </dsp:txBody>
      <dsp:txXfrm rot="-5400000">
        <a:off x="712019" y="2783779"/>
        <a:ext cx="3288154" cy="596610"/>
      </dsp:txXfrm>
    </dsp:sp>
    <dsp:sp modelId="{31DBC9A6-325B-41DE-881A-6D3C4BE7474A}">
      <dsp:nvSpPr>
        <dsp:cNvPr id="0" name=""/>
        <dsp:cNvSpPr/>
      </dsp:nvSpPr>
      <dsp:spPr>
        <a:xfrm rot="5400000">
          <a:off x="-152575" y="3773148"/>
          <a:ext cx="1017169" cy="712018"/>
        </a:xfrm>
        <a:prstGeom prst="chevron">
          <a:avLst/>
        </a:prstGeom>
        <a:solidFill>
          <a:schemeClr val="accent4">
            <a:hueOff val="-5629260"/>
            <a:satOff val="33790"/>
            <a:lumOff val="-2980"/>
            <a:alphaOff val="0"/>
          </a:schemeClr>
        </a:solidFill>
        <a:ln w="12700" cap="flat" cmpd="sng" algn="ctr">
          <a:solidFill>
            <a:schemeClr val="accent4">
              <a:hueOff val="-5629260"/>
              <a:satOff val="33790"/>
              <a:lumOff val="-298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pitchFamily="18" charset="0"/>
              <a:cs typeface="Times" pitchFamily="18" charset="0"/>
            </a:rPr>
            <a:t>Clasificar causas. </a:t>
          </a:r>
          <a:endParaRPr lang="es-ES" sz="900" b="1" kern="1200" dirty="0">
            <a:solidFill>
              <a:schemeClr val="tx1"/>
            </a:solidFill>
            <a:latin typeface="Times" pitchFamily="18" charset="0"/>
            <a:cs typeface="Times" pitchFamily="18" charset="0"/>
          </a:endParaRPr>
        </a:p>
      </dsp:txBody>
      <dsp:txXfrm rot="-5400000">
        <a:off x="1" y="3976581"/>
        <a:ext cx="712018" cy="305151"/>
      </dsp:txXfrm>
    </dsp:sp>
    <dsp:sp modelId="{0C652CE3-2007-4975-97AF-C38DF24A8BBA}">
      <dsp:nvSpPr>
        <dsp:cNvPr id="0" name=""/>
        <dsp:cNvSpPr/>
      </dsp:nvSpPr>
      <dsp:spPr>
        <a:xfrm rot="5400000">
          <a:off x="2041653" y="2290938"/>
          <a:ext cx="661160" cy="3320429"/>
        </a:xfrm>
        <a:prstGeom prst="round2SameRect">
          <a:avLst/>
        </a:prstGeom>
        <a:solidFill>
          <a:schemeClr val="lt1">
            <a:alpha val="90000"/>
            <a:hueOff val="0"/>
            <a:satOff val="0"/>
            <a:lumOff val="0"/>
            <a:alphaOff val="0"/>
          </a:schemeClr>
        </a:solidFill>
        <a:ln w="12700" cap="flat" cmpd="sng" algn="ctr">
          <a:solidFill>
            <a:schemeClr val="accent4">
              <a:hueOff val="-5629260"/>
              <a:satOff val="33790"/>
              <a:lumOff val="-298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Times" pitchFamily="18" charset="0"/>
              <a:cs typeface="Times" pitchFamily="18" charset="0"/>
            </a:rPr>
            <a:t>Causas controlables y no controlables.</a:t>
          </a:r>
          <a:endParaRPr lang="es-ES" sz="900" kern="1200" dirty="0">
            <a:solidFill>
              <a:schemeClr val="tx1"/>
            </a:solidFill>
            <a:latin typeface="Times" pitchFamily="18" charset="0"/>
            <a:cs typeface="Times" pitchFamily="18" charset="0"/>
          </a:endParaRPr>
        </a:p>
        <a:p>
          <a:pPr marL="57150" lvl="1" indent="-57150" algn="l" defTabSz="400050">
            <a:lnSpc>
              <a:spcPct val="90000"/>
            </a:lnSpc>
            <a:spcBef>
              <a:spcPct val="0"/>
            </a:spcBef>
            <a:spcAft>
              <a:spcPct val="15000"/>
            </a:spcAft>
            <a:buChar char="••"/>
          </a:pPr>
          <a:r>
            <a:rPr lang="es-ES" sz="900" kern="1200" dirty="0" smtClean="0">
              <a:solidFill>
                <a:schemeClr val="tx1"/>
              </a:solidFill>
              <a:latin typeface="Times" pitchFamily="18" charset="0"/>
              <a:cs typeface="Times" pitchFamily="18" charset="0"/>
            </a:rPr>
            <a:t>Causas controlables son objeto de estudio.</a:t>
          </a:r>
          <a:endParaRPr lang="es-ES" sz="900" kern="1200" dirty="0">
            <a:solidFill>
              <a:schemeClr val="tx1"/>
            </a:solidFill>
            <a:latin typeface="Times" pitchFamily="18" charset="0"/>
            <a:cs typeface="Times" pitchFamily="18" charset="0"/>
          </a:endParaRPr>
        </a:p>
      </dsp:txBody>
      <dsp:txXfrm rot="-5400000">
        <a:off x="712019" y="3652848"/>
        <a:ext cx="3288154" cy="596610"/>
      </dsp:txXfrm>
    </dsp:sp>
    <dsp:sp modelId="{285E7F32-B3A4-407F-8E6D-A603CDBA2FFA}">
      <dsp:nvSpPr>
        <dsp:cNvPr id="0" name=""/>
        <dsp:cNvSpPr/>
      </dsp:nvSpPr>
      <dsp:spPr>
        <a:xfrm rot="5400000">
          <a:off x="-152575" y="4677715"/>
          <a:ext cx="1017169" cy="712018"/>
        </a:xfrm>
        <a:prstGeom prst="chevron">
          <a:avLst/>
        </a:prstGeom>
        <a:solidFill>
          <a:schemeClr val="accent4">
            <a:hueOff val="-7036575"/>
            <a:satOff val="42238"/>
            <a:lumOff val="-3725"/>
            <a:alphaOff val="0"/>
          </a:schemeClr>
        </a:solidFill>
        <a:ln w="12700" cap="flat" cmpd="sng" algn="ctr">
          <a:solidFill>
            <a:schemeClr val="accent4">
              <a:hueOff val="-7036575"/>
              <a:satOff val="42238"/>
              <a:lumOff val="-3725"/>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pitchFamily="18" charset="0"/>
              <a:cs typeface="Times" pitchFamily="18" charset="0"/>
            </a:rPr>
            <a:t>Elaborar Matriz CTQ.</a:t>
          </a:r>
          <a:endParaRPr lang="es-ES" sz="900" b="1" kern="1200" dirty="0">
            <a:solidFill>
              <a:schemeClr val="tx1"/>
            </a:solidFill>
            <a:latin typeface="Times" pitchFamily="18" charset="0"/>
            <a:cs typeface="Times" pitchFamily="18" charset="0"/>
          </a:endParaRPr>
        </a:p>
      </dsp:txBody>
      <dsp:txXfrm rot="-5400000">
        <a:off x="1" y="4881148"/>
        <a:ext cx="712018" cy="305151"/>
      </dsp:txXfrm>
    </dsp:sp>
    <dsp:sp modelId="{D63E03C9-7CFC-4D02-8D1E-8EF75F60B034}">
      <dsp:nvSpPr>
        <dsp:cNvPr id="0" name=""/>
        <dsp:cNvSpPr/>
      </dsp:nvSpPr>
      <dsp:spPr>
        <a:xfrm rot="5400000">
          <a:off x="2041653" y="3195505"/>
          <a:ext cx="661160" cy="3320429"/>
        </a:xfrm>
        <a:prstGeom prst="round2SameRect">
          <a:avLst/>
        </a:prstGeom>
        <a:solidFill>
          <a:schemeClr val="lt1">
            <a:alpha val="90000"/>
            <a:hueOff val="0"/>
            <a:satOff val="0"/>
            <a:lumOff val="0"/>
            <a:alphaOff val="0"/>
          </a:schemeClr>
        </a:solidFill>
        <a:ln w="12700" cap="flat" cmpd="sng" algn="ctr">
          <a:solidFill>
            <a:schemeClr val="accent4">
              <a:hueOff val="-7036575"/>
              <a:satOff val="42238"/>
              <a:lumOff val="-37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Times" pitchFamily="18" charset="0"/>
              <a:cs typeface="Times" pitchFamily="18" charset="0"/>
            </a:rPr>
            <a:t>Aplicar factores CTQ de importancia.</a:t>
          </a:r>
          <a:endParaRPr lang="es-ES" sz="900" kern="1200" dirty="0">
            <a:solidFill>
              <a:schemeClr val="tx1"/>
            </a:solidFill>
            <a:latin typeface="Times" pitchFamily="18" charset="0"/>
            <a:cs typeface="Times" pitchFamily="18" charset="0"/>
          </a:endParaRPr>
        </a:p>
        <a:p>
          <a:pPr marL="57150" lvl="1" indent="-57150" algn="l" defTabSz="400050">
            <a:lnSpc>
              <a:spcPct val="90000"/>
            </a:lnSpc>
            <a:spcBef>
              <a:spcPct val="0"/>
            </a:spcBef>
            <a:spcAft>
              <a:spcPct val="15000"/>
            </a:spcAft>
            <a:buChar char="••"/>
          </a:pPr>
          <a:r>
            <a:rPr lang="es-ES" sz="900" kern="1200" dirty="0" smtClean="0">
              <a:solidFill>
                <a:schemeClr val="tx1"/>
              </a:solidFill>
              <a:latin typeface="Times" pitchFamily="18" charset="0"/>
              <a:cs typeface="Times" pitchFamily="18" charset="0"/>
            </a:rPr>
            <a:t>Peso de acuerdo a la experiencia y conocimiento.</a:t>
          </a:r>
          <a:endParaRPr lang="es-ES" sz="900" kern="1200" dirty="0">
            <a:solidFill>
              <a:schemeClr val="tx1"/>
            </a:solidFill>
            <a:latin typeface="Times" pitchFamily="18" charset="0"/>
            <a:cs typeface="Times" pitchFamily="18" charset="0"/>
          </a:endParaRPr>
        </a:p>
      </dsp:txBody>
      <dsp:txXfrm rot="-5400000">
        <a:off x="712019" y="4557415"/>
        <a:ext cx="3288154" cy="5966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7F33B-4F22-481A-B5C7-DB734ED29568}">
      <dsp:nvSpPr>
        <dsp:cNvPr id="0" name=""/>
        <dsp:cNvSpPr/>
      </dsp:nvSpPr>
      <dsp:spPr>
        <a:xfrm rot="5400000">
          <a:off x="-127641" y="132240"/>
          <a:ext cx="850944" cy="59566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New Roman" pitchFamily="18" charset="0"/>
              <a:cs typeface="Times New Roman" pitchFamily="18" charset="0"/>
            </a:rPr>
            <a:t>Priorizar causas.</a:t>
          </a:r>
          <a:endParaRPr lang="es-ES" sz="900" b="1" kern="1200" dirty="0">
            <a:solidFill>
              <a:schemeClr val="tx1"/>
            </a:solidFill>
            <a:latin typeface="Times New Roman" pitchFamily="18" charset="0"/>
            <a:cs typeface="Times New Roman" pitchFamily="18" charset="0"/>
          </a:endParaRPr>
        </a:p>
      </dsp:txBody>
      <dsp:txXfrm rot="-5400000">
        <a:off x="1" y="302428"/>
        <a:ext cx="595660" cy="255284"/>
      </dsp:txXfrm>
    </dsp:sp>
    <dsp:sp modelId="{B2F67EA3-5850-4779-9C8E-F8E1FAC66C90}">
      <dsp:nvSpPr>
        <dsp:cNvPr id="0" name=""/>
        <dsp:cNvSpPr/>
      </dsp:nvSpPr>
      <dsp:spPr>
        <a:xfrm rot="5400000">
          <a:off x="2037497" y="-1437237"/>
          <a:ext cx="553113" cy="343678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Times New Roman" pitchFamily="18" charset="0"/>
              <a:cs typeface="Times New Roman" pitchFamily="18" charset="0"/>
            </a:rPr>
            <a:t>Diagrama de Pareto.</a:t>
          </a:r>
          <a:endParaRPr lang="es-ES" sz="900" kern="1200" dirty="0">
            <a:solidFill>
              <a:schemeClr val="tx1"/>
            </a:solidFill>
            <a:latin typeface="Times New Roman" pitchFamily="18" charset="0"/>
            <a:cs typeface="Times New Roman" pitchFamily="18" charset="0"/>
          </a:endParaRPr>
        </a:p>
      </dsp:txBody>
      <dsp:txXfrm rot="-5400000">
        <a:off x="595661" y="31600"/>
        <a:ext cx="3409786" cy="499111"/>
      </dsp:txXfrm>
    </dsp:sp>
    <dsp:sp modelId="{971CBA51-85A3-40D3-BA37-8A76B5FCA785}">
      <dsp:nvSpPr>
        <dsp:cNvPr id="0" name=""/>
        <dsp:cNvSpPr/>
      </dsp:nvSpPr>
      <dsp:spPr>
        <a:xfrm rot="5400000">
          <a:off x="-127641" y="888983"/>
          <a:ext cx="850944" cy="595660"/>
        </a:xfrm>
        <a:prstGeom prst="chevron">
          <a:avLst/>
        </a:prstGeom>
        <a:solidFill>
          <a:schemeClr val="accent4">
            <a:hueOff val="-1172762"/>
            <a:satOff val="7040"/>
            <a:lumOff val="-621"/>
            <a:alphaOff val="0"/>
          </a:schemeClr>
        </a:solidFill>
        <a:ln w="12700" cap="flat" cmpd="sng" algn="ctr">
          <a:solidFill>
            <a:schemeClr val="accent4">
              <a:hueOff val="-1172762"/>
              <a:satOff val="7040"/>
              <a:lumOff val="-621"/>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New Roman" pitchFamily="18" charset="0"/>
              <a:cs typeface="Times New Roman" pitchFamily="18" charset="0"/>
            </a:rPr>
            <a:t>Riesgos inherentes.</a:t>
          </a:r>
          <a:endParaRPr lang="es-ES" sz="900" b="1" kern="1200" dirty="0">
            <a:solidFill>
              <a:schemeClr val="tx1"/>
            </a:solidFill>
            <a:latin typeface="Times New Roman" pitchFamily="18" charset="0"/>
            <a:cs typeface="Times New Roman" pitchFamily="18" charset="0"/>
          </a:endParaRPr>
        </a:p>
      </dsp:txBody>
      <dsp:txXfrm rot="-5400000">
        <a:off x="1" y="1059171"/>
        <a:ext cx="595660" cy="255284"/>
      </dsp:txXfrm>
    </dsp:sp>
    <dsp:sp modelId="{B6CE79BF-A4D0-4450-AB02-7579A16B0204}">
      <dsp:nvSpPr>
        <dsp:cNvPr id="0" name=""/>
        <dsp:cNvSpPr/>
      </dsp:nvSpPr>
      <dsp:spPr>
        <a:xfrm rot="5400000">
          <a:off x="2037497" y="-680494"/>
          <a:ext cx="553113" cy="3436787"/>
        </a:xfrm>
        <a:prstGeom prst="round2SameRect">
          <a:avLst/>
        </a:prstGeom>
        <a:solidFill>
          <a:schemeClr val="lt1">
            <a:alpha val="90000"/>
            <a:hueOff val="0"/>
            <a:satOff val="0"/>
            <a:lumOff val="0"/>
            <a:alphaOff val="0"/>
          </a:schemeClr>
        </a:solidFill>
        <a:ln w="12700" cap="flat" cmpd="sng" algn="ctr">
          <a:solidFill>
            <a:schemeClr val="accent4">
              <a:hueOff val="-1172762"/>
              <a:satOff val="7040"/>
              <a:lumOff val="-62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Times New Roman" pitchFamily="18" charset="0"/>
              <a:cs typeface="Times New Roman" pitchFamily="18" charset="0"/>
            </a:rPr>
            <a:t>Intrínsecos al negocio o actividad.</a:t>
          </a:r>
          <a:endParaRPr lang="es-ES" sz="900" kern="1200" dirty="0">
            <a:solidFill>
              <a:schemeClr val="tx1"/>
            </a:solidFill>
            <a:latin typeface="Times New Roman" pitchFamily="18" charset="0"/>
            <a:cs typeface="Times New Roman" pitchFamily="18" charset="0"/>
          </a:endParaRPr>
        </a:p>
        <a:p>
          <a:pPr marL="57150" lvl="1" indent="-57150" algn="l" defTabSz="400050">
            <a:lnSpc>
              <a:spcPct val="90000"/>
            </a:lnSpc>
            <a:spcBef>
              <a:spcPct val="0"/>
            </a:spcBef>
            <a:spcAft>
              <a:spcPct val="15000"/>
            </a:spcAft>
            <a:buChar char="••"/>
          </a:pPr>
          <a:r>
            <a:rPr lang="es-ES" sz="900" kern="1200" dirty="0" smtClean="0">
              <a:solidFill>
                <a:schemeClr val="tx1"/>
              </a:solidFill>
              <a:latin typeface="Times New Roman" pitchFamily="18" charset="0"/>
              <a:cs typeface="Times New Roman" pitchFamily="18" charset="0"/>
            </a:rPr>
            <a:t>Modos de fallas potenciales, efectos y </a:t>
          </a:r>
          <a:r>
            <a:rPr lang="es-ES" sz="900" b="1" kern="1200" dirty="0" smtClean="0">
              <a:solidFill>
                <a:schemeClr val="tx1"/>
              </a:solidFill>
              <a:latin typeface="Times New Roman" pitchFamily="18" charset="0"/>
              <a:cs typeface="Times New Roman" pitchFamily="18" charset="0"/>
            </a:rPr>
            <a:t>posibles acciones sugeridas.</a:t>
          </a:r>
          <a:endParaRPr lang="es-ES" sz="900" b="1" kern="1200" dirty="0">
            <a:solidFill>
              <a:schemeClr val="tx1"/>
            </a:solidFill>
            <a:latin typeface="Times New Roman" pitchFamily="18" charset="0"/>
            <a:cs typeface="Times New Roman" pitchFamily="18" charset="0"/>
          </a:endParaRPr>
        </a:p>
      </dsp:txBody>
      <dsp:txXfrm rot="-5400000">
        <a:off x="595661" y="788343"/>
        <a:ext cx="3409786" cy="499111"/>
      </dsp:txXfrm>
    </dsp:sp>
    <dsp:sp modelId="{F6459976-2478-4E7D-BC0B-45453493E428}">
      <dsp:nvSpPr>
        <dsp:cNvPr id="0" name=""/>
        <dsp:cNvSpPr/>
      </dsp:nvSpPr>
      <dsp:spPr>
        <a:xfrm rot="5400000">
          <a:off x="-127641" y="1645726"/>
          <a:ext cx="850944" cy="595660"/>
        </a:xfrm>
        <a:prstGeom prst="chevron">
          <a:avLst/>
        </a:prstGeom>
        <a:solidFill>
          <a:schemeClr val="accent4">
            <a:hueOff val="-2345525"/>
            <a:satOff val="14079"/>
            <a:lumOff val="-1242"/>
            <a:alphaOff val="0"/>
          </a:schemeClr>
        </a:solidFill>
        <a:ln w="12700" cap="flat" cmpd="sng" algn="ctr">
          <a:solidFill>
            <a:schemeClr val="accent4">
              <a:hueOff val="-2345525"/>
              <a:satOff val="14079"/>
              <a:lumOff val="-1242"/>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New Roman" panose="02020603050405020304" pitchFamily="18" charset="0"/>
              <a:cs typeface="Times New Roman" panose="02020603050405020304" pitchFamily="18" charset="0"/>
            </a:rPr>
            <a:t>Agrupar eventos.</a:t>
          </a:r>
          <a:endParaRPr lang="es-ES" sz="900" b="1" kern="1200" dirty="0">
            <a:solidFill>
              <a:schemeClr val="tx1"/>
            </a:solidFill>
            <a:latin typeface="Times New Roman" panose="02020603050405020304" pitchFamily="18" charset="0"/>
            <a:cs typeface="Times New Roman" panose="02020603050405020304" pitchFamily="18" charset="0"/>
          </a:endParaRPr>
        </a:p>
      </dsp:txBody>
      <dsp:txXfrm rot="-5400000">
        <a:off x="1" y="1815914"/>
        <a:ext cx="595660" cy="255284"/>
      </dsp:txXfrm>
    </dsp:sp>
    <dsp:sp modelId="{CD0486B9-CE90-4DEE-BB44-FED924DFF158}">
      <dsp:nvSpPr>
        <dsp:cNvPr id="0" name=""/>
        <dsp:cNvSpPr/>
      </dsp:nvSpPr>
      <dsp:spPr>
        <a:xfrm rot="5400000">
          <a:off x="2037497" y="76248"/>
          <a:ext cx="553113" cy="3436787"/>
        </a:xfrm>
        <a:prstGeom prst="round2SameRect">
          <a:avLst/>
        </a:prstGeom>
        <a:solidFill>
          <a:schemeClr val="lt1">
            <a:alpha val="90000"/>
            <a:hueOff val="0"/>
            <a:satOff val="0"/>
            <a:lumOff val="0"/>
            <a:alphaOff val="0"/>
          </a:schemeClr>
        </a:solidFill>
        <a:ln w="12700" cap="flat" cmpd="sng" algn="ctr">
          <a:solidFill>
            <a:schemeClr val="accent4">
              <a:hueOff val="-2345525"/>
              <a:satOff val="14079"/>
              <a:lumOff val="-12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Times New Roman" pitchFamily="18" charset="0"/>
              <a:cs typeface="Times New Roman" pitchFamily="18" charset="0"/>
            </a:rPr>
            <a:t>Eventos repetitivos o relacionados.</a:t>
          </a:r>
          <a:endParaRPr lang="es-ES" sz="900" kern="1200" dirty="0">
            <a:solidFill>
              <a:schemeClr val="tx1"/>
            </a:solidFill>
            <a:latin typeface="Times New Roman" pitchFamily="18" charset="0"/>
            <a:cs typeface="Times New Roman" pitchFamily="18" charset="0"/>
          </a:endParaRPr>
        </a:p>
      </dsp:txBody>
      <dsp:txXfrm rot="-5400000">
        <a:off x="595661" y="1545086"/>
        <a:ext cx="3409786" cy="499111"/>
      </dsp:txXfrm>
    </dsp:sp>
    <dsp:sp modelId="{96C2DCDD-B1DC-45B1-B7DE-89BB7B746AB4}">
      <dsp:nvSpPr>
        <dsp:cNvPr id="0" name=""/>
        <dsp:cNvSpPr/>
      </dsp:nvSpPr>
      <dsp:spPr>
        <a:xfrm rot="5400000">
          <a:off x="-127641" y="2402469"/>
          <a:ext cx="850944" cy="595660"/>
        </a:xfrm>
        <a:prstGeom prst="chevron">
          <a:avLst/>
        </a:prstGeom>
        <a:solidFill>
          <a:schemeClr val="accent4">
            <a:hueOff val="-3518287"/>
            <a:satOff val="21119"/>
            <a:lumOff val="-1863"/>
            <a:alphaOff val="0"/>
          </a:schemeClr>
        </a:solidFill>
        <a:ln w="12700" cap="flat" cmpd="sng" algn="ctr">
          <a:solidFill>
            <a:schemeClr val="accent4">
              <a:hueOff val="-3518287"/>
              <a:satOff val="21119"/>
              <a:lumOff val="-1863"/>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New Roman" panose="02020603050405020304" pitchFamily="18" charset="0"/>
              <a:cs typeface="Times New Roman" panose="02020603050405020304" pitchFamily="18" charset="0"/>
            </a:rPr>
            <a:t>Matriz de riegos.</a:t>
          </a:r>
          <a:endParaRPr lang="es-ES" sz="900" b="1" kern="1200" dirty="0">
            <a:solidFill>
              <a:schemeClr val="tx1"/>
            </a:solidFill>
            <a:latin typeface="Times New Roman" panose="02020603050405020304" pitchFamily="18" charset="0"/>
            <a:cs typeface="Times New Roman" panose="02020603050405020304" pitchFamily="18" charset="0"/>
          </a:endParaRPr>
        </a:p>
      </dsp:txBody>
      <dsp:txXfrm rot="-5400000">
        <a:off x="1" y="2572657"/>
        <a:ext cx="595660" cy="255284"/>
      </dsp:txXfrm>
    </dsp:sp>
    <dsp:sp modelId="{5A7B3167-5BBA-4410-BF2E-D78EC731D676}">
      <dsp:nvSpPr>
        <dsp:cNvPr id="0" name=""/>
        <dsp:cNvSpPr/>
      </dsp:nvSpPr>
      <dsp:spPr>
        <a:xfrm rot="5400000">
          <a:off x="2037497" y="832991"/>
          <a:ext cx="553113" cy="3436787"/>
        </a:xfrm>
        <a:prstGeom prst="round2SameRect">
          <a:avLst/>
        </a:prstGeom>
        <a:solidFill>
          <a:schemeClr val="lt1">
            <a:alpha val="90000"/>
            <a:hueOff val="0"/>
            <a:satOff val="0"/>
            <a:lumOff val="0"/>
            <a:alphaOff val="0"/>
          </a:schemeClr>
        </a:solidFill>
        <a:ln w="12700" cap="flat" cmpd="sng" algn="ctr">
          <a:solidFill>
            <a:schemeClr val="accent4">
              <a:hueOff val="-3518287"/>
              <a:satOff val="21119"/>
              <a:lumOff val="-18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Times New Roman" pitchFamily="18" charset="0"/>
              <a:cs typeface="Times New Roman" pitchFamily="18" charset="0"/>
            </a:rPr>
            <a:t>Probabilidad e impacto = Severidad. </a:t>
          </a:r>
          <a:endParaRPr lang="es-ES" sz="900" kern="1200" dirty="0">
            <a:solidFill>
              <a:schemeClr val="tx1"/>
            </a:solidFill>
            <a:latin typeface="Times New Roman" pitchFamily="18" charset="0"/>
            <a:cs typeface="Times New Roman" pitchFamily="18" charset="0"/>
          </a:endParaRPr>
        </a:p>
        <a:p>
          <a:pPr marL="57150" lvl="1" indent="-57150" algn="l" defTabSz="400050">
            <a:lnSpc>
              <a:spcPct val="90000"/>
            </a:lnSpc>
            <a:spcBef>
              <a:spcPct val="0"/>
            </a:spcBef>
            <a:spcAft>
              <a:spcPct val="15000"/>
            </a:spcAft>
            <a:buChar char="••"/>
          </a:pPr>
          <a:r>
            <a:rPr lang="es-ES" sz="900" kern="1200" dirty="0" smtClean="0">
              <a:solidFill>
                <a:schemeClr val="tx1"/>
              </a:solidFill>
              <a:latin typeface="Times New Roman" pitchFamily="18" charset="0"/>
              <a:cs typeface="Times New Roman" pitchFamily="18" charset="0"/>
            </a:rPr>
            <a:t>Causas y consecuencias.</a:t>
          </a:r>
          <a:endParaRPr lang="es-ES" sz="900" kern="1200" dirty="0">
            <a:solidFill>
              <a:schemeClr val="tx1"/>
            </a:solidFill>
            <a:latin typeface="Times New Roman" pitchFamily="18" charset="0"/>
            <a:cs typeface="Times New Roman" pitchFamily="18" charset="0"/>
          </a:endParaRPr>
        </a:p>
      </dsp:txBody>
      <dsp:txXfrm rot="-5400000">
        <a:off x="595661" y="2301829"/>
        <a:ext cx="3409786" cy="499111"/>
      </dsp:txXfrm>
    </dsp:sp>
    <dsp:sp modelId="{9365FA3C-A256-43CF-8E94-795551B15F2F}">
      <dsp:nvSpPr>
        <dsp:cNvPr id="0" name=""/>
        <dsp:cNvSpPr/>
      </dsp:nvSpPr>
      <dsp:spPr>
        <a:xfrm rot="5400000">
          <a:off x="-127641" y="3151979"/>
          <a:ext cx="850944" cy="595660"/>
        </a:xfrm>
        <a:prstGeom prst="chevron">
          <a:avLst/>
        </a:prstGeom>
        <a:solidFill>
          <a:schemeClr val="accent4">
            <a:hueOff val="-4691050"/>
            <a:satOff val="28159"/>
            <a:lumOff val="-2483"/>
            <a:alphaOff val="0"/>
          </a:schemeClr>
        </a:solidFill>
        <a:ln w="12700" cap="flat" cmpd="sng" algn="ctr">
          <a:solidFill>
            <a:schemeClr val="accent4">
              <a:hueOff val="-4691050"/>
              <a:satOff val="28159"/>
              <a:lumOff val="-2483"/>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New Roman" panose="02020603050405020304" pitchFamily="18" charset="0"/>
              <a:cs typeface="Times New Roman" panose="02020603050405020304" pitchFamily="18" charset="0"/>
            </a:rPr>
            <a:t>Ubicar eventos en Diagrama de flujo.</a:t>
          </a:r>
          <a:endParaRPr lang="es-ES" sz="900" b="1" kern="1200" dirty="0">
            <a:solidFill>
              <a:schemeClr val="tx1"/>
            </a:solidFill>
            <a:latin typeface="Times New Roman" panose="02020603050405020304" pitchFamily="18" charset="0"/>
            <a:cs typeface="Times New Roman" panose="02020603050405020304" pitchFamily="18" charset="0"/>
          </a:endParaRPr>
        </a:p>
      </dsp:txBody>
      <dsp:txXfrm rot="-5400000">
        <a:off x="1" y="3322167"/>
        <a:ext cx="595660" cy="255284"/>
      </dsp:txXfrm>
    </dsp:sp>
    <dsp:sp modelId="{D9B154E2-3485-4617-AB73-F8906FC01E60}">
      <dsp:nvSpPr>
        <dsp:cNvPr id="0" name=""/>
        <dsp:cNvSpPr/>
      </dsp:nvSpPr>
      <dsp:spPr>
        <a:xfrm rot="5400000">
          <a:off x="2037352" y="1589879"/>
          <a:ext cx="553404" cy="3436787"/>
        </a:xfrm>
        <a:prstGeom prst="round2SameRect">
          <a:avLst/>
        </a:prstGeom>
        <a:solidFill>
          <a:schemeClr val="lt1">
            <a:alpha val="90000"/>
            <a:hueOff val="0"/>
            <a:satOff val="0"/>
            <a:lumOff val="0"/>
            <a:alphaOff val="0"/>
          </a:schemeClr>
        </a:solidFill>
        <a:ln w="12700" cap="flat" cmpd="sng" algn="ctr">
          <a:solidFill>
            <a:schemeClr val="accent4">
              <a:hueOff val="-4691050"/>
              <a:satOff val="28159"/>
              <a:lumOff val="-24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Times New Roman" pitchFamily="18" charset="0"/>
              <a:cs typeface="Times New Roman" pitchFamily="18" charset="0"/>
            </a:rPr>
            <a:t>Actividades o procedimientos sujetos de mayor control.</a:t>
          </a:r>
          <a:endParaRPr lang="es-ES" sz="900" kern="1200" dirty="0">
            <a:solidFill>
              <a:schemeClr val="tx1"/>
            </a:solidFill>
            <a:latin typeface="Times New Roman" pitchFamily="18" charset="0"/>
            <a:cs typeface="Times New Roman" pitchFamily="18" charset="0"/>
          </a:endParaRPr>
        </a:p>
      </dsp:txBody>
      <dsp:txXfrm rot="-5400000">
        <a:off x="595661" y="3058586"/>
        <a:ext cx="3409772" cy="499374"/>
      </dsp:txXfrm>
    </dsp:sp>
    <dsp:sp modelId="{25C39971-E878-43F3-B926-648F299EA8C6}">
      <dsp:nvSpPr>
        <dsp:cNvPr id="0" name=""/>
        <dsp:cNvSpPr/>
      </dsp:nvSpPr>
      <dsp:spPr>
        <a:xfrm rot="5400000">
          <a:off x="-127641" y="3915955"/>
          <a:ext cx="850944" cy="595660"/>
        </a:xfrm>
        <a:prstGeom prst="chevron">
          <a:avLst/>
        </a:prstGeom>
        <a:solidFill>
          <a:schemeClr val="accent4">
            <a:hueOff val="-5863812"/>
            <a:satOff val="35198"/>
            <a:lumOff val="-3104"/>
            <a:alphaOff val="0"/>
          </a:schemeClr>
        </a:solidFill>
        <a:ln w="12700" cap="flat" cmpd="sng" algn="ctr">
          <a:solidFill>
            <a:schemeClr val="accent4">
              <a:hueOff val="-5863812"/>
              <a:satOff val="35198"/>
              <a:lumOff val="-3104"/>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New Roman" panose="02020603050405020304" pitchFamily="18" charset="0"/>
              <a:cs typeface="Times New Roman" panose="02020603050405020304" pitchFamily="18" charset="0"/>
            </a:rPr>
            <a:t>Mapa de riesgos.</a:t>
          </a:r>
          <a:endParaRPr lang="es-ES" sz="900" b="1" kern="1200" dirty="0">
            <a:solidFill>
              <a:schemeClr val="tx1"/>
            </a:solidFill>
            <a:latin typeface="Times New Roman" panose="02020603050405020304" pitchFamily="18" charset="0"/>
            <a:cs typeface="Times New Roman" panose="02020603050405020304" pitchFamily="18" charset="0"/>
          </a:endParaRPr>
        </a:p>
      </dsp:txBody>
      <dsp:txXfrm rot="-5400000">
        <a:off x="1" y="4086143"/>
        <a:ext cx="595660" cy="255284"/>
      </dsp:txXfrm>
    </dsp:sp>
    <dsp:sp modelId="{DC0C0C7C-0426-4813-A99E-10F5A24A26DE}">
      <dsp:nvSpPr>
        <dsp:cNvPr id="0" name=""/>
        <dsp:cNvSpPr/>
      </dsp:nvSpPr>
      <dsp:spPr>
        <a:xfrm rot="5400000">
          <a:off x="2037497" y="2346476"/>
          <a:ext cx="553113" cy="3436787"/>
        </a:xfrm>
        <a:prstGeom prst="round2SameRect">
          <a:avLst/>
        </a:prstGeom>
        <a:solidFill>
          <a:schemeClr val="lt1">
            <a:alpha val="90000"/>
            <a:hueOff val="0"/>
            <a:satOff val="0"/>
            <a:lumOff val="0"/>
            <a:alphaOff val="0"/>
          </a:schemeClr>
        </a:solidFill>
        <a:ln w="12700" cap="flat" cmpd="sng" algn="ctr">
          <a:solidFill>
            <a:schemeClr val="accent4">
              <a:hueOff val="-5863812"/>
              <a:satOff val="35198"/>
              <a:lumOff val="-31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Times New Roman" pitchFamily="18" charset="0"/>
              <a:cs typeface="Times New Roman" pitchFamily="18" charset="0"/>
            </a:rPr>
            <a:t>Visión sintetizada y global.</a:t>
          </a:r>
          <a:endParaRPr lang="es-ES" sz="900" kern="1200" dirty="0">
            <a:solidFill>
              <a:schemeClr val="tx1"/>
            </a:solidFill>
            <a:latin typeface="Times New Roman" pitchFamily="18" charset="0"/>
            <a:cs typeface="Times New Roman" pitchFamily="18" charset="0"/>
          </a:endParaRPr>
        </a:p>
        <a:p>
          <a:pPr marL="57150" lvl="1" indent="-57150" algn="l" defTabSz="400050">
            <a:lnSpc>
              <a:spcPct val="90000"/>
            </a:lnSpc>
            <a:spcBef>
              <a:spcPct val="0"/>
            </a:spcBef>
            <a:spcAft>
              <a:spcPct val="15000"/>
            </a:spcAft>
            <a:buChar char="••"/>
          </a:pPr>
          <a:r>
            <a:rPr lang="es-ES" sz="900" kern="1200" dirty="0" smtClean="0">
              <a:solidFill>
                <a:schemeClr val="tx1"/>
              </a:solidFill>
              <a:latin typeface="Times New Roman" pitchFamily="18" charset="0"/>
              <a:cs typeface="Times New Roman" pitchFamily="18" charset="0"/>
            </a:rPr>
            <a:t>Nivel de severidad.</a:t>
          </a:r>
          <a:endParaRPr lang="es-ES" sz="900" kern="1200" dirty="0">
            <a:solidFill>
              <a:schemeClr val="tx1"/>
            </a:solidFill>
            <a:latin typeface="Times New Roman" pitchFamily="18" charset="0"/>
            <a:cs typeface="Times New Roman" pitchFamily="18" charset="0"/>
          </a:endParaRPr>
        </a:p>
      </dsp:txBody>
      <dsp:txXfrm rot="-5400000">
        <a:off x="595661" y="3815314"/>
        <a:ext cx="3409786" cy="499111"/>
      </dsp:txXfrm>
    </dsp:sp>
    <dsp:sp modelId="{060CFD5B-B866-40CC-83EA-0AAF6A897CD3}">
      <dsp:nvSpPr>
        <dsp:cNvPr id="0" name=""/>
        <dsp:cNvSpPr/>
      </dsp:nvSpPr>
      <dsp:spPr>
        <a:xfrm rot="5400000">
          <a:off x="-127641" y="4672698"/>
          <a:ext cx="850944" cy="595660"/>
        </a:xfrm>
        <a:prstGeom prst="chevron">
          <a:avLst/>
        </a:prstGeom>
        <a:solidFill>
          <a:schemeClr val="accent4">
            <a:hueOff val="-7036575"/>
            <a:satOff val="42238"/>
            <a:lumOff val="-3725"/>
            <a:alphaOff val="0"/>
          </a:schemeClr>
        </a:solidFill>
        <a:ln w="12700" cap="flat" cmpd="sng" algn="ctr">
          <a:solidFill>
            <a:schemeClr val="accent4">
              <a:hueOff val="-7036575"/>
              <a:satOff val="42238"/>
              <a:lumOff val="-3725"/>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New Roman" panose="02020603050405020304" pitchFamily="18" charset="0"/>
              <a:cs typeface="Times New Roman" panose="02020603050405020304" pitchFamily="18" charset="0"/>
            </a:rPr>
            <a:t>Resultados.</a:t>
          </a:r>
          <a:endParaRPr lang="es-ES" sz="900" b="1" kern="1200" dirty="0">
            <a:solidFill>
              <a:schemeClr val="tx1"/>
            </a:solidFill>
            <a:latin typeface="Times New Roman" panose="02020603050405020304" pitchFamily="18" charset="0"/>
            <a:cs typeface="Times New Roman" panose="02020603050405020304" pitchFamily="18" charset="0"/>
          </a:endParaRPr>
        </a:p>
      </dsp:txBody>
      <dsp:txXfrm rot="-5400000">
        <a:off x="1" y="4842886"/>
        <a:ext cx="595660" cy="255284"/>
      </dsp:txXfrm>
    </dsp:sp>
    <dsp:sp modelId="{3436F0AA-B1DB-4B83-A689-D4B1E66553FB}">
      <dsp:nvSpPr>
        <dsp:cNvPr id="0" name=""/>
        <dsp:cNvSpPr/>
      </dsp:nvSpPr>
      <dsp:spPr>
        <a:xfrm rot="5400000">
          <a:off x="2037497" y="3103219"/>
          <a:ext cx="553113" cy="3436787"/>
        </a:xfrm>
        <a:prstGeom prst="round2SameRect">
          <a:avLst/>
        </a:prstGeom>
        <a:solidFill>
          <a:schemeClr val="lt1">
            <a:alpha val="90000"/>
            <a:hueOff val="0"/>
            <a:satOff val="0"/>
            <a:lumOff val="0"/>
            <a:alphaOff val="0"/>
          </a:schemeClr>
        </a:solidFill>
        <a:ln w="12700" cap="flat" cmpd="sng" algn="ctr">
          <a:solidFill>
            <a:schemeClr val="accent4">
              <a:hueOff val="-7036575"/>
              <a:satOff val="42238"/>
              <a:lumOff val="-37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solidFill>
                <a:schemeClr val="tx1"/>
              </a:solidFill>
              <a:latin typeface="Times New Roman" pitchFamily="18" charset="0"/>
              <a:cs typeface="Times New Roman" pitchFamily="18" charset="0"/>
            </a:rPr>
            <a:t>Eventos operativos críticos. </a:t>
          </a:r>
          <a:endParaRPr lang="es-ES" sz="900" kern="1200" dirty="0">
            <a:solidFill>
              <a:schemeClr val="tx1"/>
            </a:solidFill>
            <a:latin typeface="Times New Roman" pitchFamily="18" charset="0"/>
            <a:cs typeface="Times New Roman" pitchFamily="18" charset="0"/>
          </a:endParaRPr>
        </a:p>
        <a:p>
          <a:pPr marL="57150" lvl="1" indent="-57150" algn="l" defTabSz="400050">
            <a:lnSpc>
              <a:spcPct val="90000"/>
            </a:lnSpc>
            <a:spcBef>
              <a:spcPct val="0"/>
            </a:spcBef>
            <a:spcAft>
              <a:spcPct val="15000"/>
            </a:spcAft>
            <a:buChar char="••"/>
          </a:pPr>
          <a:r>
            <a:rPr lang="es-ES" sz="900" kern="1200" dirty="0" smtClean="0">
              <a:solidFill>
                <a:schemeClr val="tx1"/>
              </a:solidFill>
              <a:latin typeface="Times New Roman" pitchFamily="18" charset="0"/>
              <a:cs typeface="Times New Roman" pitchFamily="18" charset="0"/>
            </a:rPr>
            <a:t>Recomendar las medidas más adecuadas para mitigarlos.</a:t>
          </a:r>
          <a:endParaRPr lang="es-ES" sz="900" kern="1200" dirty="0">
            <a:solidFill>
              <a:schemeClr val="tx1"/>
            </a:solidFill>
            <a:latin typeface="Times New Roman" pitchFamily="18" charset="0"/>
            <a:cs typeface="Times New Roman" pitchFamily="18" charset="0"/>
          </a:endParaRPr>
        </a:p>
      </dsp:txBody>
      <dsp:txXfrm rot="-5400000">
        <a:off x="595661" y="4572057"/>
        <a:ext cx="3409786" cy="4991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798B4-F1B1-4448-AB12-8525FA13D9F7}">
      <dsp:nvSpPr>
        <dsp:cNvPr id="0" name=""/>
        <dsp:cNvSpPr/>
      </dsp:nvSpPr>
      <dsp:spPr>
        <a:xfrm>
          <a:off x="457199" y="0"/>
          <a:ext cx="5181600" cy="1527944"/>
        </a:xfrm>
        <a:prstGeom prst="rightArrow">
          <a:avLst/>
        </a:prstGeom>
        <a:solidFill>
          <a:schemeClr val="accent3">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0F26A66-9593-44BA-BCD1-BBD53C3E8295}">
      <dsp:nvSpPr>
        <dsp:cNvPr id="0" name=""/>
        <dsp:cNvSpPr/>
      </dsp:nvSpPr>
      <dsp:spPr>
        <a:xfrm>
          <a:off x="202257" y="458383"/>
          <a:ext cx="1828800" cy="611177"/>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Administración</a:t>
          </a:r>
          <a:endParaRPr lang="es-ES" sz="1500" b="1" kern="1200" dirty="0">
            <a:solidFill>
              <a:schemeClr val="tx1"/>
            </a:solidFill>
          </a:endParaRPr>
        </a:p>
      </dsp:txBody>
      <dsp:txXfrm>
        <a:off x="232092" y="488218"/>
        <a:ext cx="1769130" cy="551507"/>
      </dsp:txXfrm>
    </dsp:sp>
    <dsp:sp modelId="{1A06000B-9AF5-49D2-8839-85E24B3AE01F}">
      <dsp:nvSpPr>
        <dsp:cNvPr id="0" name=""/>
        <dsp:cNvSpPr/>
      </dsp:nvSpPr>
      <dsp:spPr>
        <a:xfrm>
          <a:off x="2133600" y="458383"/>
          <a:ext cx="1828800" cy="611177"/>
        </a:xfrm>
        <a:prstGeom prst="roundRect">
          <a:avLst/>
        </a:prstGeom>
        <a:solidFill>
          <a:schemeClr val="accent3">
            <a:hueOff val="2952094"/>
            <a:satOff val="-23027"/>
            <a:lumOff val="-588"/>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Administración Pública</a:t>
          </a:r>
          <a:endParaRPr lang="es-ES" sz="1500" b="1" kern="1200" dirty="0">
            <a:solidFill>
              <a:schemeClr val="tx1"/>
            </a:solidFill>
          </a:endParaRPr>
        </a:p>
      </dsp:txBody>
      <dsp:txXfrm>
        <a:off x="2163435" y="488218"/>
        <a:ext cx="1769130" cy="551507"/>
      </dsp:txXfrm>
    </dsp:sp>
    <dsp:sp modelId="{141ECBB6-7C2D-4CF6-ADF8-1B56D88F39BA}">
      <dsp:nvSpPr>
        <dsp:cNvPr id="0" name=""/>
        <dsp:cNvSpPr/>
      </dsp:nvSpPr>
      <dsp:spPr>
        <a:xfrm>
          <a:off x="4064942" y="458383"/>
          <a:ext cx="1828800" cy="611177"/>
        </a:xfrm>
        <a:prstGeom prst="roundRect">
          <a:avLst/>
        </a:prstGeom>
        <a:solidFill>
          <a:schemeClr val="accent3">
            <a:hueOff val="5904187"/>
            <a:satOff val="-46054"/>
            <a:lumOff val="-1177"/>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Normativa </a:t>
          </a:r>
          <a:endParaRPr lang="es-ES" sz="1500" b="1" kern="1200" dirty="0">
            <a:solidFill>
              <a:schemeClr val="tx1"/>
            </a:solidFill>
          </a:endParaRPr>
        </a:p>
      </dsp:txBody>
      <dsp:txXfrm>
        <a:off x="4094777" y="488218"/>
        <a:ext cx="1769130" cy="551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64E81-D4E7-4D87-B94E-555402ADA86A}">
      <dsp:nvSpPr>
        <dsp:cNvPr id="0" name=""/>
        <dsp:cNvSpPr/>
      </dsp:nvSpPr>
      <dsp:spPr>
        <a:xfrm>
          <a:off x="87212" y="1164"/>
          <a:ext cx="2101679" cy="2101679"/>
        </a:xfrm>
        <a:prstGeom prst="ellipse">
          <a:avLst/>
        </a:prstGeom>
        <a:solidFill>
          <a:schemeClr val="accent2">
            <a:alpha val="5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alpha val="5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15662" tIns="25400" rIns="115662" bIns="25400" numCol="1" spcCol="1270" anchor="ctr" anchorCtr="0">
          <a:noAutofit/>
        </a:bodyPr>
        <a:lstStyle/>
        <a:p>
          <a:pPr lvl="0" algn="ctr" defTabSz="889000">
            <a:lnSpc>
              <a:spcPct val="90000"/>
            </a:lnSpc>
            <a:spcBef>
              <a:spcPct val="0"/>
            </a:spcBef>
            <a:spcAft>
              <a:spcPct val="35000"/>
            </a:spcAft>
          </a:pPr>
          <a:r>
            <a:rPr lang="es-ES" sz="2000" b="1" kern="1200" dirty="0" smtClean="0"/>
            <a:t>Misión</a:t>
          </a:r>
          <a:endParaRPr lang="es-ES" sz="2000" b="1" kern="1200" dirty="0"/>
        </a:p>
      </dsp:txBody>
      <dsp:txXfrm>
        <a:off x="394996" y="308948"/>
        <a:ext cx="1486111" cy="1486111"/>
      </dsp:txXfrm>
    </dsp:sp>
    <dsp:sp modelId="{3DB45019-F9AB-41E3-8363-86AE8BD2FC42}">
      <dsp:nvSpPr>
        <dsp:cNvPr id="0" name=""/>
        <dsp:cNvSpPr/>
      </dsp:nvSpPr>
      <dsp:spPr>
        <a:xfrm>
          <a:off x="1768556" y="1164"/>
          <a:ext cx="2101679" cy="2101679"/>
        </a:xfrm>
        <a:prstGeom prst="ellipse">
          <a:avLst/>
        </a:prstGeom>
        <a:solidFill>
          <a:schemeClr val="accent2">
            <a:alpha val="50000"/>
            <a:hueOff val="-2447042"/>
            <a:satOff val="10798"/>
            <a:lumOff val="-183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alpha val="50000"/>
              <a:hueOff val="-2447042"/>
              <a:satOff val="10798"/>
              <a:lumOff val="-1830"/>
              <a:alphaOff val="0"/>
              <a:shade val="40000"/>
              <a:satMod val="15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15662" tIns="25400" rIns="115662" bIns="25400" numCol="1" spcCol="1270" anchor="ctr" anchorCtr="0">
          <a:noAutofit/>
        </a:bodyPr>
        <a:lstStyle/>
        <a:p>
          <a:pPr lvl="0" algn="ctr" defTabSz="889000">
            <a:lnSpc>
              <a:spcPct val="90000"/>
            </a:lnSpc>
            <a:spcBef>
              <a:spcPct val="0"/>
            </a:spcBef>
            <a:spcAft>
              <a:spcPct val="35000"/>
            </a:spcAft>
          </a:pPr>
          <a:r>
            <a:rPr lang="es-ES" sz="2000" b="1" kern="1200" dirty="0" smtClean="0"/>
            <a:t>Estructura</a:t>
          </a:r>
          <a:endParaRPr lang="es-ES" sz="2000" b="1" kern="1200" dirty="0"/>
        </a:p>
      </dsp:txBody>
      <dsp:txXfrm>
        <a:off x="2076340" y="308948"/>
        <a:ext cx="1486111" cy="1486111"/>
      </dsp:txXfrm>
    </dsp:sp>
    <dsp:sp modelId="{87BFA16D-44F5-43BB-84C3-144ACA61A4A8}">
      <dsp:nvSpPr>
        <dsp:cNvPr id="0" name=""/>
        <dsp:cNvSpPr/>
      </dsp:nvSpPr>
      <dsp:spPr>
        <a:xfrm>
          <a:off x="3449900" y="1164"/>
          <a:ext cx="2101679" cy="2101679"/>
        </a:xfrm>
        <a:prstGeom prst="ellipse">
          <a:avLst/>
        </a:prstGeom>
        <a:solidFill>
          <a:schemeClr val="accent2">
            <a:alpha val="50000"/>
            <a:hueOff val="-4894083"/>
            <a:satOff val="21595"/>
            <a:lumOff val="-366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alpha val="50000"/>
              <a:hueOff val="-4894083"/>
              <a:satOff val="21595"/>
              <a:lumOff val="-3660"/>
              <a:alphaOff val="0"/>
              <a:shade val="40000"/>
              <a:satMod val="15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15662" tIns="25400" rIns="115662" bIns="25400" numCol="1" spcCol="1270" anchor="ctr" anchorCtr="0">
          <a:noAutofit/>
        </a:bodyPr>
        <a:lstStyle/>
        <a:p>
          <a:pPr lvl="0" algn="ctr" defTabSz="889000">
            <a:lnSpc>
              <a:spcPct val="90000"/>
            </a:lnSpc>
            <a:spcBef>
              <a:spcPct val="0"/>
            </a:spcBef>
            <a:spcAft>
              <a:spcPct val="35000"/>
            </a:spcAft>
          </a:pPr>
          <a:r>
            <a:rPr lang="es-ES" sz="2000" b="1" kern="1200" dirty="0" smtClean="0"/>
            <a:t>Procesos</a:t>
          </a:r>
          <a:endParaRPr lang="es-ES" sz="2000" b="1" kern="1200" dirty="0"/>
        </a:p>
      </dsp:txBody>
      <dsp:txXfrm>
        <a:off x="3757684" y="308948"/>
        <a:ext cx="1486111" cy="1486111"/>
      </dsp:txXfrm>
    </dsp:sp>
    <dsp:sp modelId="{A0A58FF9-B98A-4806-B6A0-55ED940C98DA}">
      <dsp:nvSpPr>
        <dsp:cNvPr id="0" name=""/>
        <dsp:cNvSpPr/>
      </dsp:nvSpPr>
      <dsp:spPr>
        <a:xfrm>
          <a:off x="5131243" y="1164"/>
          <a:ext cx="2101679" cy="2101679"/>
        </a:xfrm>
        <a:prstGeom prst="ellipse">
          <a:avLst/>
        </a:prstGeom>
        <a:solidFill>
          <a:schemeClr val="accent2">
            <a:alpha val="50000"/>
            <a:hueOff val="-7341125"/>
            <a:satOff val="32393"/>
            <a:lumOff val="-549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alpha val="50000"/>
              <a:hueOff val="-7341125"/>
              <a:satOff val="32393"/>
              <a:lumOff val="-5490"/>
              <a:alphaOff val="0"/>
              <a:shade val="40000"/>
              <a:satMod val="15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15662" tIns="25400" rIns="115662" bIns="25400" numCol="1" spcCol="1270" anchor="ctr" anchorCtr="0">
          <a:noAutofit/>
        </a:bodyPr>
        <a:lstStyle/>
        <a:p>
          <a:pPr lvl="0" algn="ctr" defTabSz="889000">
            <a:lnSpc>
              <a:spcPct val="90000"/>
            </a:lnSpc>
            <a:spcBef>
              <a:spcPct val="0"/>
            </a:spcBef>
            <a:spcAft>
              <a:spcPct val="35000"/>
            </a:spcAft>
          </a:pPr>
          <a:r>
            <a:rPr lang="es-ES" sz="2000" b="1" kern="1200" dirty="0" smtClean="0"/>
            <a:t>Actividades</a:t>
          </a:r>
          <a:endParaRPr lang="es-ES" sz="2000" b="1" kern="1200" dirty="0"/>
        </a:p>
      </dsp:txBody>
      <dsp:txXfrm>
        <a:off x="5439027" y="308948"/>
        <a:ext cx="1486111" cy="1486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97B1-E339-4F88-AAC8-CE618C912AAB}">
      <dsp:nvSpPr>
        <dsp:cNvPr id="0" name=""/>
        <dsp:cNvSpPr/>
      </dsp:nvSpPr>
      <dsp:spPr>
        <a:xfrm>
          <a:off x="3227" y="656753"/>
          <a:ext cx="1411223" cy="846733"/>
        </a:xfrm>
        <a:prstGeom prst="roundRect">
          <a:avLst>
            <a:gd name="adj" fmla="val 100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Riesgos</a:t>
          </a:r>
          <a:endParaRPr lang="es-ES" sz="1800" b="1" kern="1200" dirty="0">
            <a:solidFill>
              <a:schemeClr val="tx1"/>
            </a:solidFill>
          </a:endParaRPr>
        </a:p>
      </dsp:txBody>
      <dsp:txXfrm>
        <a:off x="28027" y="681553"/>
        <a:ext cx="1361623" cy="797133"/>
      </dsp:txXfrm>
    </dsp:sp>
    <dsp:sp modelId="{6D337000-30D1-4750-87D4-4C76141359BC}">
      <dsp:nvSpPr>
        <dsp:cNvPr id="0" name=""/>
        <dsp:cNvSpPr/>
      </dsp:nvSpPr>
      <dsp:spPr>
        <a:xfrm>
          <a:off x="1555573" y="905128"/>
          <a:ext cx="299179" cy="34998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dirty="0">
            <a:solidFill>
              <a:schemeClr val="tx1"/>
            </a:solidFill>
          </a:endParaRPr>
        </a:p>
      </dsp:txBody>
      <dsp:txXfrm>
        <a:off x="1555573" y="975125"/>
        <a:ext cx="209425" cy="209989"/>
      </dsp:txXfrm>
    </dsp:sp>
    <dsp:sp modelId="{1ACABFC0-AD7D-4E7F-80DB-BF30BB09B7F4}">
      <dsp:nvSpPr>
        <dsp:cNvPr id="0" name=""/>
        <dsp:cNvSpPr/>
      </dsp:nvSpPr>
      <dsp:spPr>
        <a:xfrm>
          <a:off x="1978940" y="656753"/>
          <a:ext cx="1411223" cy="846733"/>
        </a:xfrm>
        <a:prstGeom prst="roundRect">
          <a:avLst>
            <a:gd name="adj" fmla="val 10000"/>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Factores y eventos</a:t>
          </a:r>
          <a:endParaRPr lang="es-ES" sz="1800" b="1" kern="1200" dirty="0">
            <a:solidFill>
              <a:schemeClr val="tx1"/>
            </a:solidFill>
          </a:endParaRPr>
        </a:p>
      </dsp:txBody>
      <dsp:txXfrm>
        <a:off x="2003740" y="681553"/>
        <a:ext cx="1361623" cy="797133"/>
      </dsp:txXfrm>
    </dsp:sp>
    <dsp:sp modelId="{AC872F4A-480C-4840-AF80-BB79A3AC1B3E}">
      <dsp:nvSpPr>
        <dsp:cNvPr id="0" name=""/>
        <dsp:cNvSpPr/>
      </dsp:nvSpPr>
      <dsp:spPr>
        <a:xfrm>
          <a:off x="3531285" y="905128"/>
          <a:ext cx="299179" cy="349983"/>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dirty="0">
            <a:solidFill>
              <a:schemeClr val="tx1"/>
            </a:solidFill>
          </a:endParaRPr>
        </a:p>
      </dsp:txBody>
      <dsp:txXfrm>
        <a:off x="3531285" y="975125"/>
        <a:ext cx="209425" cy="209989"/>
      </dsp:txXfrm>
    </dsp:sp>
    <dsp:sp modelId="{F7AD7B0E-A432-4DE1-8AAF-8B220E85FBB2}">
      <dsp:nvSpPr>
        <dsp:cNvPr id="0" name=""/>
        <dsp:cNvSpPr/>
      </dsp:nvSpPr>
      <dsp:spPr>
        <a:xfrm>
          <a:off x="3954652" y="656753"/>
          <a:ext cx="1411223" cy="846733"/>
        </a:xfrm>
        <a:prstGeom prst="roundRect">
          <a:avLst>
            <a:gd name="adj" fmla="val 10000"/>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Gestión de riesgos</a:t>
          </a:r>
          <a:endParaRPr lang="es-ES" sz="1800" b="1" kern="1200" dirty="0">
            <a:solidFill>
              <a:schemeClr val="tx1"/>
            </a:solidFill>
          </a:endParaRPr>
        </a:p>
      </dsp:txBody>
      <dsp:txXfrm>
        <a:off x="3979452" y="681553"/>
        <a:ext cx="1361623" cy="797133"/>
      </dsp:txXfrm>
    </dsp:sp>
    <dsp:sp modelId="{10677E17-508B-4B1C-888E-2D82EFAA2A42}">
      <dsp:nvSpPr>
        <dsp:cNvPr id="0" name=""/>
        <dsp:cNvSpPr/>
      </dsp:nvSpPr>
      <dsp:spPr>
        <a:xfrm>
          <a:off x="5506998" y="905128"/>
          <a:ext cx="299179" cy="34998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dirty="0">
            <a:solidFill>
              <a:schemeClr val="tx1"/>
            </a:solidFill>
          </a:endParaRPr>
        </a:p>
      </dsp:txBody>
      <dsp:txXfrm>
        <a:off x="5506998" y="975125"/>
        <a:ext cx="209425" cy="209989"/>
      </dsp:txXfrm>
    </dsp:sp>
    <dsp:sp modelId="{FF6A11F6-AA58-44C3-BDB4-F58059630C07}">
      <dsp:nvSpPr>
        <dsp:cNvPr id="0" name=""/>
        <dsp:cNvSpPr/>
      </dsp:nvSpPr>
      <dsp:spPr>
        <a:xfrm>
          <a:off x="5930365" y="656753"/>
          <a:ext cx="1411223" cy="846733"/>
        </a:xfrm>
        <a:prstGeom prst="roundRect">
          <a:avLst>
            <a:gd name="adj" fmla="val 10000"/>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Metodología RAMEF</a:t>
          </a:r>
          <a:endParaRPr lang="es-ES" sz="1800" b="1" kern="1200" dirty="0">
            <a:solidFill>
              <a:schemeClr val="tx1"/>
            </a:solidFill>
          </a:endParaRPr>
        </a:p>
      </dsp:txBody>
      <dsp:txXfrm>
        <a:off x="5955165" y="681553"/>
        <a:ext cx="1361623" cy="797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3CD79-32FD-4AF2-8554-73429164E2F1}">
      <dsp:nvSpPr>
        <dsp:cNvPr id="0" name=""/>
        <dsp:cNvSpPr/>
      </dsp:nvSpPr>
      <dsp:spPr>
        <a:xfrm>
          <a:off x="1468963" y="0"/>
          <a:ext cx="2203444" cy="1648866"/>
        </a:xfrm>
        <a:prstGeom prst="rightArrow">
          <a:avLst>
            <a:gd name="adj1" fmla="val 75000"/>
            <a:gd name="adj2" fmla="val 50000"/>
          </a:avLst>
        </a:prstGeom>
        <a:solidFill>
          <a:schemeClr val="accent2">
            <a:tint val="40000"/>
            <a:alpha val="9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endParaRPr lang="es-ES" sz="1100" kern="1200" dirty="0">
            <a:solidFill>
              <a:schemeClr val="tx1"/>
            </a:solidFill>
          </a:endParaRPr>
        </a:p>
        <a:p>
          <a:pPr marL="57150" lvl="1" indent="-57150" algn="l" defTabSz="488950">
            <a:lnSpc>
              <a:spcPct val="90000"/>
            </a:lnSpc>
            <a:spcBef>
              <a:spcPct val="0"/>
            </a:spcBef>
            <a:spcAft>
              <a:spcPct val="15000"/>
            </a:spcAft>
            <a:buChar char="••"/>
          </a:pPr>
          <a:r>
            <a:rPr lang="es-ES" sz="1100" b="0" i="0" kern="1200" dirty="0" smtClean="0">
              <a:solidFill>
                <a:schemeClr val="tx1"/>
              </a:solidFill>
            </a:rPr>
            <a:t>Promover la formación del talento humano avanzado y el desarrollo de la investigación, innovación y transferencia tecnológica.</a:t>
          </a:r>
          <a:endParaRPr lang="es-ES" sz="1100" kern="1200" dirty="0">
            <a:solidFill>
              <a:schemeClr val="tx1"/>
            </a:solidFill>
          </a:endParaRPr>
        </a:p>
      </dsp:txBody>
      <dsp:txXfrm>
        <a:off x="1468963" y="206108"/>
        <a:ext cx="1585119" cy="1236650"/>
      </dsp:txXfrm>
    </dsp:sp>
    <dsp:sp modelId="{1763DFD9-0B36-4836-B15A-CF236236EA1B}">
      <dsp:nvSpPr>
        <dsp:cNvPr id="0" name=""/>
        <dsp:cNvSpPr/>
      </dsp:nvSpPr>
      <dsp:spPr>
        <a:xfrm>
          <a:off x="0" y="0"/>
          <a:ext cx="1468963" cy="1648866"/>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S" sz="3100" kern="1200" dirty="0" smtClean="0">
              <a:solidFill>
                <a:schemeClr val="tx1"/>
              </a:solidFill>
            </a:rPr>
            <a:t>Misión</a:t>
          </a:r>
          <a:endParaRPr lang="es-ES" sz="3100" kern="1200" dirty="0">
            <a:solidFill>
              <a:schemeClr val="tx1"/>
            </a:solidFill>
          </a:endParaRPr>
        </a:p>
      </dsp:txBody>
      <dsp:txXfrm>
        <a:off x="71709" y="71709"/>
        <a:ext cx="1325545" cy="15054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3CD79-32FD-4AF2-8554-73429164E2F1}">
      <dsp:nvSpPr>
        <dsp:cNvPr id="0" name=""/>
        <dsp:cNvSpPr/>
      </dsp:nvSpPr>
      <dsp:spPr>
        <a:xfrm>
          <a:off x="1440159" y="0"/>
          <a:ext cx="2160240" cy="1648866"/>
        </a:xfrm>
        <a:prstGeom prst="rightArrow">
          <a:avLst>
            <a:gd name="adj1" fmla="val 75000"/>
            <a:gd name="adj2" fmla="val 50000"/>
          </a:avLst>
        </a:prstGeom>
        <a:solidFill>
          <a:schemeClr val="accent4">
            <a:tint val="40000"/>
            <a:alpha val="9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44500">
            <a:lnSpc>
              <a:spcPct val="90000"/>
            </a:lnSpc>
            <a:spcBef>
              <a:spcPct val="0"/>
            </a:spcBef>
            <a:spcAft>
              <a:spcPct val="15000"/>
            </a:spcAft>
            <a:buChar char="••"/>
          </a:pPr>
          <a:endParaRPr lang="es-ES" sz="1000" kern="1200" dirty="0"/>
        </a:p>
        <a:p>
          <a:pPr marL="57150" lvl="1" indent="-57150" algn="l" defTabSz="466725">
            <a:lnSpc>
              <a:spcPct val="90000"/>
            </a:lnSpc>
            <a:spcBef>
              <a:spcPct val="0"/>
            </a:spcBef>
            <a:spcAft>
              <a:spcPct val="15000"/>
            </a:spcAft>
            <a:buChar char="••"/>
          </a:pPr>
          <a:r>
            <a:rPr lang="es-ES" sz="1050" kern="1200" dirty="0" smtClean="0"/>
            <a:t>Desarrollar y coordinar la implementación de la política pública que permita el monitoreo control y evaluación de programas y proyectos de investigación científica.</a:t>
          </a:r>
          <a:endParaRPr lang="es-ES" sz="1050" kern="1200" dirty="0"/>
        </a:p>
      </dsp:txBody>
      <dsp:txXfrm>
        <a:off x="1440159" y="206108"/>
        <a:ext cx="1541915" cy="1236650"/>
      </dsp:txXfrm>
    </dsp:sp>
    <dsp:sp modelId="{1763DFD9-0B36-4836-B15A-CF236236EA1B}">
      <dsp:nvSpPr>
        <dsp:cNvPr id="0" name=""/>
        <dsp:cNvSpPr/>
      </dsp:nvSpPr>
      <dsp:spPr>
        <a:xfrm>
          <a:off x="0" y="0"/>
          <a:ext cx="1440160" cy="1648866"/>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S" sz="3000" kern="1200" dirty="0" smtClean="0"/>
            <a:t>Misión</a:t>
          </a:r>
          <a:endParaRPr lang="es-ES" sz="3000" kern="1200" dirty="0"/>
        </a:p>
      </dsp:txBody>
      <dsp:txXfrm>
        <a:off x="70303" y="70303"/>
        <a:ext cx="1299554" cy="1508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700F7-17B7-4AA5-869E-B6E76EF2F0EB}">
      <dsp:nvSpPr>
        <dsp:cNvPr id="0" name=""/>
        <dsp:cNvSpPr/>
      </dsp:nvSpPr>
      <dsp:spPr>
        <a:xfrm>
          <a:off x="4947" y="2473913"/>
          <a:ext cx="940704" cy="47035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tx1"/>
              </a:solidFill>
            </a:rPr>
            <a:t>Subsecretarías</a:t>
          </a:r>
          <a:endParaRPr lang="es-ES" sz="1000" b="1" kern="1200" dirty="0">
            <a:solidFill>
              <a:schemeClr val="tx1"/>
            </a:solidFill>
          </a:endParaRPr>
        </a:p>
      </dsp:txBody>
      <dsp:txXfrm>
        <a:off x="18723" y="2487689"/>
        <a:ext cx="913152" cy="442800"/>
      </dsp:txXfrm>
    </dsp:sp>
    <dsp:sp modelId="{E2C26517-C1FC-470A-8CDF-0359A174473A}">
      <dsp:nvSpPr>
        <dsp:cNvPr id="0" name=""/>
        <dsp:cNvSpPr/>
      </dsp:nvSpPr>
      <dsp:spPr>
        <a:xfrm rot="18289469">
          <a:off x="804336" y="2431195"/>
          <a:ext cx="658913" cy="14882"/>
        </a:xfrm>
        <a:custGeom>
          <a:avLst/>
          <a:gdLst/>
          <a:ahLst/>
          <a:cxnLst/>
          <a:rect l="0" t="0" r="0" b="0"/>
          <a:pathLst>
            <a:path>
              <a:moveTo>
                <a:pt x="0" y="7441"/>
              </a:moveTo>
              <a:lnTo>
                <a:pt x="658913" y="7441"/>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b="1" kern="1200" dirty="0">
            <a:solidFill>
              <a:schemeClr val="tx1"/>
            </a:solidFill>
          </a:endParaRPr>
        </a:p>
      </dsp:txBody>
      <dsp:txXfrm>
        <a:off x="1117320" y="2422164"/>
        <a:ext cx="32945" cy="32945"/>
      </dsp:txXfrm>
    </dsp:sp>
    <dsp:sp modelId="{ADD24BAD-93FB-496D-9210-C09F3E2BD402}">
      <dsp:nvSpPr>
        <dsp:cNvPr id="0" name=""/>
        <dsp:cNvSpPr/>
      </dsp:nvSpPr>
      <dsp:spPr>
        <a:xfrm>
          <a:off x="1321934" y="1933008"/>
          <a:ext cx="940704" cy="47035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New Roman" pitchFamily="18" charset="0"/>
              <a:cs typeface="Times New Roman" pitchFamily="18" charset="0"/>
            </a:rPr>
            <a:t>Subsecretaría de Educación Superior</a:t>
          </a:r>
          <a:endParaRPr lang="es-ES" sz="900" b="1" kern="1200" dirty="0">
            <a:solidFill>
              <a:schemeClr val="tx1"/>
            </a:solidFill>
          </a:endParaRPr>
        </a:p>
      </dsp:txBody>
      <dsp:txXfrm>
        <a:off x="1335710" y="1946784"/>
        <a:ext cx="913152" cy="442800"/>
      </dsp:txXfrm>
    </dsp:sp>
    <dsp:sp modelId="{4A6472AA-90B3-4F8E-BA4C-0771D4EE15C2}">
      <dsp:nvSpPr>
        <dsp:cNvPr id="0" name=""/>
        <dsp:cNvSpPr/>
      </dsp:nvSpPr>
      <dsp:spPr>
        <a:xfrm>
          <a:off x="945652" y="2701648"/>
          <a:ext cx="376281" cy="14882"/>
        </a:xfrm>
        <a:custGeom>
          <a:avLst/>
          <a:gdLst/>
          <a:ahLst/>
          <a:cxnLst/>
          <a:rect l="0" t="0" r="0" b="0"/>
          <a:pathLst>
            <a:path>
              <a:moveTo>
                <a:pt x="0" y="7441"/>
              </a:moveTo>
              <a:lnTo>
                <a:pt x="376281" y="7441"/>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b="1" kern="1200" dirty="0">
            <a:solidFill>
              <a:schemeClr val="tx1"/>
            </a:solidFill>
          </a:endParaRPr>
        </a:p>
      </dsp:txBody>
      <dsp:txXfrm>
        <a:off x="1124386" y="2699682"/>
        <a:ext cx="18814" cy="18814"/>
      </dsp:txXfrm>
    </dsp:sp>
    <dsp:sp modelId="{DCED5F27-4E5E-4CF2-B307-76C709E20275}">
      <dsp:nvSpPr>
        <dsp:cNvPr id="0" name=""/>
        <dsp:cNvSpPr/>
      </dsp:nvSpPr>
      <dsp:spPr>
        <a:xfrm>
          <a:off x="1321934" y="2473913"/>
          <a:ext cx="940704" cy="47035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New Roman" pitchFamily="18" charset="0"/>
              <a:cs typeface="Times New Roman" pitchFamily="18" charset="0"/>
            </a:rPr>
            <a:t>Subsecretaría de Becas</a:t>
          </a:r>
          <a:endParaRPr lang="es-ES" sz="900" b="1" kern="1200" dirty="0">
            <a:solidFill>
              <a:schemeClr val="tx1"/>
            </a:solidFill>
          </a:endParaRPr>
        </a:p>
      </dsp:txBody>
      <dsp:txXfrm>
        <a:off x="1335710" y="2487689"/>
        <a:ext cx="913152" cy="442800"/>
      </dsp:txXfrm>
    </dsp:sp>
    <dsp:sp modelId="{590A2153-D618-4250-AB4E-91677E71A3F9}">
      <dsp:nvSpPr>
        <dsp:cNvPr id="0" name=""/>
        <dsp:cNvSpPr/>
      </dsp:nvSpPr>
      <dsp:spPr>
        <a:xfrm rot="3310531">
          <a:off x="804336" y="2972100"/>
          <a:ext cx="658913" cy="14882"/>
        </a:xfrm>
        <a:custGeom>
          <a:avLst/>
          <a:gdLst/>
          <a:ahLst/>
          <a:cxnLst/>
          <a:rect l="0" t="0" r="0" b="0"/>
          <a:pathLst>
            <a:path>
              <a:moveTo>
                <a:pt x="0" y="7441"/>
              </a:moveTo>
              <a:lnTo>
                <a:pt x="658913" y="7441"/>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b="1" kern="1200" dirty="0">
            <a:solidFill>
              <a:schemeClr val="tx1"/>
            </a:solidFill>
          </a:endParaRPr>
        </a:p>
      </dsp:txBody>
      <dsp:txXfrm>
        <a:off x="1117320" y="2963069"/>
        <a:ext cx="32945" cy="32945"/>
      </dsp:txXfrm>
    </dsp:sp>
    <dsp:sp modelId="{C9874A8B-60F4-429C-ADDB-AF4D39F26D9D}">
      <dsp:nvSpPr>
        <dsp:cNvPr id="0" name=""/>
        <dsp:cNvSpPr/>
      </dsp:nvSpPr>
      <dsp:spPr>
        <a:xfrm>
          <a:off x="1321934" y="3014818"/>
          <a:ext cx="940704" cy="47035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New Roman" pitchFamily="18" charset="0"/>
              <a:cs typeface="Times New Roman" pitchFamily="18" charset="0"/>
            </a:rPr>
            <a:t>Subsecretaría de Investigación Científica</a:t>
          </a:r>
          <a:endParaRPr lang="es-ES" sz="900" b="1" kern="1200" dirty="0">
            <a:solidFill>
              <a:schemeClr val="tx1"/>
            </a:solidFill>
            <a:latin typeface="Times New Roman" pitchFamily="18" charset="0"/>
            <a:cs typeface="Times New Roman" pitchFamily="18" charset="0"/>
          </a:endParaRPr>
        </a:p>
      </dsp:txBody>
      <dsp:txXfrm>
        <a:off x="1335710" y="3028594"/>
        <a:ext cx="913152" cy="442800"/>
      </dsp:txXfrm>
    </dsp:sp>
    <dsp:sp modelId="{E1725E95-D2F6-4717-AA7B-48FD6D31893E}">
      <dsp:nvSpPr>
        <dsp:cNvPr id="0" name=""/>
        <dsp:cNvSpPr/>
      </dsp:nvSpPr>
      <dsp:spPr>
        <a:xfrm rot="19457599">
          <a:off x="2219083" y="3107327"/>
          <a:ext cx="463392" cy="14882"/>
        </a:xfrm>
        <a:custGeom>
          <a:avLst/>
          <a:gdLst/>
          <a:ahLst/>
          <a:cxnLst/>
          <a:rect l="0" t="0" r="0" b="0"/>
          <a:pathLst>
            <a:path>
              <a:moveTo>
                <a:pt x="0" y="7441"/>
              </a:moveTo>
              <a:lnTo>
                <a:pt x="463392" y="7441"/>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b="1" kern="1200" dirty="0">
            <a:solidFill>
              <a:schemeClr val="tx1"/>
            </a:solidFill>
          </a:endParaRPr>
        </a:p>
      </dsp:txBody>
      <dsp:txXfrm>
        <a:off x="2439195" y="3103183"/>
        <a:ext cx="23169" cy="23169"/>
      </dsp:txXfrm>
    </dsp:sp>
    <dsp:sp modelId="{CF925A3C-A213-4795-9A98-E55D1BDD5F6C}">
      <dsp:nvSpPr>
        <dsp:cNvPr id="0" name=""/>
        <dsp:cNvSpPr/>
      </dsp:nvSpPr>
      <dsp:spPr>
        <a:xfrm>
          <a:off x="2638920" y="2744366"/>
          <a:ext cx="1747640" cy="470352"/>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New Roman" pitchFamily="18" charset="0"/>
              <a:cs typeface="Times New Roman" pitchFamily="18" charset="0"/>
            </a:rPr>
            <a:t>Dirección de Orientación, Diseño y Coordinación de Investigación Científica (DODC)</a:t>
          </a:r>
          <a:endParaRPr lang="es-ES" sz="900" b="1" kern="1200" dirty="0">
            <a:solidFill>
              <a:schemeClr val="tx1"/>
            </a:solidFill>
          </a:endParaRPr>
        </a:p>
      </dsp:txBody>
      <dsp:txXfrm>
        <a:off x="2652696" y="2758142"/>
        <a:ext cx="1720088" cy="442800"/>
      </dsp:txXfrm>
    </dsp:sp>
    <dsp:sp modelId="{8D7726A0-040C-4919-A8FF-41AA27167AC1}">
      <dsp:nvSpPr>
        <dsp:cNvPr id="0" name=""/>
        <dsp:cNvSpPr/>
      </dsp:nvSpPr>
      <dsp:spPr>
        <a:xfrm rot="2142401">
          <a:off x="2219083" y="3377779"/>
          <a:ext cx="463392" cy="14882"/>
        </a:xfrm>
        <a:custGeom>
          <a:avLst/>
          <a:gdLst/>
          <a:ahLst/>
          <a:cxnLst/>
          <a:rect l="0" t="0" r="0" b="0"/>
          <a:pathLst>
            <a:path>
              <a:moveTo>
                <a:pt x="0" y="7441"/>
              </a:moveTo>
              <a:lnTo>
                <a:pt x="463392" y="7441"/>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b="1" kern="1200" dirty="0">
            <a:solidFill>
              <a:schemeClr val="tx1"/>
            </a:solidFill>
          </a:endParaRPr>
        </a:p>
      </dsp:txBody>
      <dsp:txXfrm>
        <a:off x="2439195" y="3373636"/>
        <a:ext cx="23169" cy="23169"/>
      </dsp:txXfrm>
    </dsp:sp>
    <dsp:sp modelId="{CC8E5131-917A-424F-A8FE-D4D8D30F0537}">
      <dsp:nvSpPr>
        <dsp:cNvPr id="0" name=""/>
        <dsp:cNvSpPr/>
      </dsp:nvSpPr>
      <dsp:spPr>
        <a:xfrm>
          <a:off x="2638920" y="3285271"/>
          <a:ext cx="1748619" cy="470352"/>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latin typeface="Times New Roman" pitchFamily="18" charset="0"/>
              <a:cs typeface="Times New Roman" pitchFamily="18" charset="0"/>
            </a:rPr>
            <a:t>Dirección de Monitoreo, Seguimiento y Evaluación de Programas y Proyectos de Investigación Científica (DMSE)</a:t>
          </a:r>
          <a:endParaRPr lang="es-ES" sz="900" b="1" kern="1200" dirty="0">
            <a:solidFill>
              <a:schemeClr val="tx1"/>
            </a:solidFill>
          </a:endParaRPr>
        </a:p>
      </dsp:txBody>
      <dsp:txXfrm>
        <a:off x="2652696" y="3299047"/>
        <a:ext cx="1721067" cy="442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6EF3B-762D-483C-99A4-7EBA44021C4D}">
      <dsp:nvSpPr>
        <dsp:cNvPr id="0" name=""/>
        <dsp:cNvSpPr/>
      </dsp:nvSpPr>
      <dsp:spPr>
        <a:xfrm>
          <a:off x="631" y="299788"/>
          <a:ext cx="1321709" cy="1113651"/>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tx1"/>
              </a:solidFill>
              <a:latin typeface="Times New Roman" pitchFamily="18" charset="0"/>
              <a:cs typeface="Times New Roman" pitchFamily="18" charset="0"/>
            </a:rPr>
            <a:t>Convocatorias abiertas</a:t>
          </a:r>
          <a:endParaRPr lang="es-ES" sz="1000" b="1" kern="1200" dirty="0">
            <a:solidFill>
              <a:schemeClr val="tx1"/>
            </a:solidFill>
            <a:latin typeface="Times New Roman" pitchFamily="18" charset="0"/>
            <a:cs typeface="Times New Roman" pitchFamily="18" charset="0"/>
          </a:endParaRPr>
        </a:p>
      </dsp:txBody>
      <dsp:txXfrm>
        <a:off x="631" y="299788"/>
        <a:ext cx="1043296" cy="1113651"/>
      </dsp:txXfrm>
    </dsp:sp>
    <dsp:sp modelId="{6E70DAB4-AFCB-498D-9E45-24DF1BEF6DE1}">
      <dsp:nvSpPr>
        <dsp:cNvPr id="0" name=""/>
        <dsp:cNvSpPr/>
      </dsp:nvSpPr>
      <dsp:spPr>
        <a:xfrm>
          <a:off x="765515" y="299788"/>
          <a:ext cx="1958384" cy="1113651"/>
        </a:xfrm>
        <a:prstGeom prst="chevron">
          <a:avLst/>
        </a:prstGeom>
        <a:solidFill>
          <a:schemeClr val="accent4">
            <a:hueOff val="-1759144"/>
            <a:satOff val="10560"/>
            <a:lumOff val="-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tx1"/>
              </a:solidFill>
              <a:latin typeface="Times New Roman" pitchFamily="18" charset="0"/>
              <a:cs typeface="Times New Roman" pitchFamily="18" charset="0"/>
            </a:rPr>
            <a:t>Recepción de propuestas y perfiles de programas /proyectos</a:t>
          </a:r>
          <a:endParaRPr lang="es-ES" sz="1000" b="1" kern="1200" dirty="0">
            <a:solidFill>
              <a:schemeClr val="tx1"/>
            </a:solidFill>
            <a:latin typeface="Times New Roman" pitchFamily="18" charset="0"/>
            <a:cs typeface="Times New Roman" pitchFamily="18" charset="0"/>
          </a:endParaRPr>
        </a:p>
      </dsp:txBody>
      <dsp:txXfrm>
        <a:off x="1322341" y="299788"/>
        <a:ext cx="844733" cy="1113651"/>
      </dsp:txXfrm>
    </dsp:sp>
    <dsp:sp modelId="{E7B7A503-B19A-406C-A6DE-4D01925BB438}">
      <dsp:nvSpPr>
        <dsp:cNvPr id="0" name=""/>
        <dsp:cNvSpPr/>
      </dsp:nvSpPr>
      <dsp:spPr>
        <a:xfrm>
          <a:off x="2167074" y="299788"/>
          <a:ext cx="1986643" cy="1113651"/>
        </a:xfrm>
        <a:prstGeom prst="chevron">
          <a:avLst/>
        </a:prstGeom>
        <a:solidFill>
          <a:schemeClr val="accent4">
            <a:hueOff val="-3518287"/>
            <a:satOff val="21119"/>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tx1"/>
              </a:solidFill>
              <a:latin typeface="Times New Roman" pitchFamily="18" charset="0"/>
              <a:cs typeface="Times New Roman" pitchFamily="18" charset="0"/>
            </a:rPr>
            <a:t>Aprobación de los programas /proyectos </a:t>
          </a:r>
          <a:endParaRPr lang="es-ES" sz="1000" b="1" kern="1200" dirty="0">
            <a:solidFill>
              <a:schemeClr val="tx1"/>
            </a:solidFill>
            <a:latin typeface="Times New Roman" pitchFamily="18" charset="0"/>
            <a:cs typeface="Times New Roman" pitchFamily="18" charset="0"/>
          </a:endParaRPr>
        </a:p>
      </dsp:txBody>
      <dsp:txXfrm>
        <a:off x="2723900" y="299788"/>
        <a:ext cx="872992" cy="1113651"/>
      </dsp:txXfrm>
    </dsp:sp>
    <dsp:sp modelId="{E6AD34BC-C738-45FB-B8C8-421FC6970CE8}">
      <dsp:nvSpPr>
        <dsp:cNvPr id="0" name=""/>
        <dsp:cNvSpPr/>
      </dsp:nvSpPr>
      <dsp:spPr>
        <a:xfrm>
          <a:off x="3596891" y="299788"/>
          <a:ext cx="2279283" cy="1113651"/>
        </a:xfrm>
        <a:prstGeom prst="chevron">
          <a:avLst/>
        </a:prstGeom>
        <a:solidFill>
          <a:schemeClr val="accent4">
            <a:hueOff val="-5277431"/>
            <a:satOff val="31679"/>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tx1"/>
              </a:solidFill>
              <a:latin typeface="Times New Roman" pitchFamily="18" charset="0"/>
              <a:cs typeface="Times New Roman" pitchFamily="18" charset="0"/>
            </a:rPr>
            <a:t>Monitoreo, Seguimiento y Evaluación de programas /proyectos  </a:t>
          </a:r>
          <a:endParaRPr lang="es-ES" sz="1000" b="1" kern="1200" dirty="0">
            <a:solidFill>
              <a:schemeClr val="tx1"/>
            </a:solidFill>
            <a:latin typeface="Times New Roman" pitchFamily="18" charset="0"/>
            <a:cs typeface="Times New Roman" pitchFamily="18" charset="0"/>
          </a:endParaRPr>
        </a:p>
      </dsp:txBody>
      <dsp:txXfrm>
        <a:off x="4153717" y="299788"/>
        <a:ext cx="1165632" cy="1113651"/>
      </dsp:txXfrm>
    </dsp:sp>
    <dsp:sp modelId="{C9DB4F07-CD1C-4BEE-ACDE-0A021525C43D}">
      <dsp:nvSpPr>
        <dsp:cNvPr id="0" name=""/>
        <dsp:cNvSpPr/>
      </dsp:nvSpPr>
      <dsp:spPr>
        <a:xfrm>
          <a:off x="5319349" y="299788"/>
          <a:ext cx="1798491" cy="1113651"/>
        </a:xfrm>
        <a:prstGeom prst="chevron">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tx1"/>
              </a:solidFill>
              <a:latin typeface="Times New Roman" pitchFamily="18" charset="0"/>
              <a:cs typeface="Times New Roman" pitchFamily="18" charset="0"/>
            </a:rPr>
            <a:t>Cierre de programas /proyectos </a:t>
          </a:r>
          <a:endParaRPr lang="es-ES" sz="1000" b="1" kern="1200" dirty="0">
            <a:solidFill>
              <a:schemeClr val="tx1"/>
            </a:solidFill>
            <a:latin typeface="Times New Roman" pitchFamily="18" charset="0"/>
            <a:cs typeface="Times New Roman" pitchFamily="18" charset="0"/>
          </a:endParaRPr>
        </a:p>
      </dsp:txBody>
      <dsp:txXfrm>
        <a:off x="5876175" y="299788"/>
        <a:ext cx="684840" cy="11136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3788D-89B9-44E1-90B3-8F9986B756F2}">
      <dsp:nvSpPr>
        <dsp:cNvPr id="0" name=""/>
        <dsp:cNvSpPr/>
      </dsp:nvSpPr>
      <dsp:spPr>
        <a:xfrm>
          <a:off x="994887" y="809771"/>
          <a:ext cx="1124114" cy="56205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effectLst/>
              <a:latin typeface="Times New Roman" pitchFamily="18" charset="0"/>
              <a:cs typeface="Times New Roman" pitchFamily="18" charset="0"/>
            </a:rPr>
            <a:t>Subprocesos Identificados</a:t>
          </a:r>
          <a:endParaRPr lang="es-ES" sz="900" b="1" kern="1200" dirty="0">
            <a:solidFill>
              <a:schemeClr val="tx1"/>
            </a:solidFill>
          </a:endParaRPr>
        </a:p>
      </dsp:txBody>
      <dsp:txXfrm>
        <a:off x="1011349" y="826233"/>
        <a:ext cx="1091190" cy="529133"/>
      </dsp:txXfrm>
    </dsp:sp>
    <dsp:sp modelId="{7B269A81-FD3C-4A46-9761-36C8AF1A4EAD}">
      <dsp:nvSpPr>
        <dsp:cNvPr id="0" name=""/>
        <dsp:cNvSpPr/>
      </dsp:nvSpPr>
      <dsp:spPr>
        <a:xfrm rot="18770822">
          <a:off x="2013223" y="821193"/>
          <a:ext cx="661201" cy="54438"/>
        </a:xfrm>
        <a:custGeom>
          <a:avLst/>
          <a:gdLst/>
          <a:ahLst/>
          <a:cxnLst/>
          <a:rect l="0" t="0" r="0" b="0"/>
          <a:pathLst>
            <a:path>
              <a:moveTo>
                <a:pt x="0" y="27219"/>
              </a:moveTo>
              <a:lnTo>
                <a:pt x="661201" y="27219"/>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b="1" kern="1200" dirty="0">
            <a:solidFill>
              <a:schemeClr val="tx1"/>
            </a:solidFill>
          </a:endParaRPr>
        </a:p>
      </dsp:txBody>
      <dsp:txXfrm>
        <a:off x="2327294" y="831882"/>
        <a:ext cx="33060" cy="33060"/>
      </dsp:txXfrm>
    </dsp:sp>
    <dsp:sp modelId="{903817D3-3D1A-4CC7-9038-088092E5CDA2}">
      <dsp:nvSpPr>
        <dsp:cNvPr id="0" name=""/>
        <dsp:cNvSpPr/>
      </dsp:nvSpPr>
      <dsp:spPr>
        <a:xfrm>
          <a:off x="2568647" y="324996"/>
          <a:ext cx="1124114" cy="56205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effectLst/>
              <a:latin typeface="Times New Roman" pitchFamily="18" charset="0"/>
              <a:cs typeface="Times New Roman" pitchFamily="18" charset="0"/>
            </a:rPr>
            <a:t>Monitoreo y Seguimiento. </a:t>
          </a:r>
        </a:p>
        <a:p>
          <a:pPr lvl="0" algn="ctr" defTabSz="400050">
            <a:lnSpc>
              <a:spcPct val="90000"/>
            </a:lnSpc>
            <a:spcBef>
              <a:spcPct val="0"/>
            </a:spcBef>
            <a:spcAft>
              <a:spcPct val="35000"/>
            </a:spcAft>
          </a:pPr>
          <a:r>
            <a:rPr lang="es-ES" sz="900" b="1" kern="1200" dirty="0" smtClean="0">
              <a:solidFill>
                <a:schemeClr val="tx1"/>
              </a:solidFill>
              <a:effectLst/>
              <a:latin typeface="Times New Roman" pitchFamily="18" charset="0"/>
              <a:cs typeface="Times New Roman" pitchFamily="18" charset="0"/>
            </a:rPr>
            <a:t>(Flujo 1).</a:t>
          </a:r>
          <a:endParaRPr lang="es-ES" sz="900" b="1" kern="1200" dirty="0">
            <a:solidFill>
              <a:schemeClr val="tx1"/>
            </a:solidFill>
          </a:endParaRPr>
        </a:p>
      </dsp:txBody>
      <dsp:txXfrm>
        <a:off x="2585109" y="341458"/>
        <a:ext cx="1091190" cy="529133"/>
      </dsp:txXfrm>
    </dsp:sp>
    <dsp:sp modelId="{92C2928F-0A05-4029-8BA2-57E358C4AEA5}">
      <dsp:nvSpPr>
        <dsp:cNvPr id="0" name=""/>
        <dsp:cNvSpPr/>
      </dsp:nvSpPr>
      <dsp:spPr>
        <a:xfrm rot="19457599">
          <a:off x="3640714" y="417214"/>
          <a:ext cx="553740" cy="54438"/>
        </a:xfrm>
        <a:custGeom>
          <a:avLst/>
          <a:gdLst/>
          <a:ahLst/>
          <a:cxnLst/>
          <a:rect l="0" t="0" r="0" b="0"/>
          <a:pathLst>
            <a:path>
              <a:moveTo>
                <a:pt x="0" y="27219"/>
              </a:moveTo>
              <a:lnTo>
                <a:pt x="553740" y="2721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b="1" kern="1200" dirty="0">
            <a:solidFill>
              <a:schemeClr val="tx1"/>
            </a:solidFill>
          </a:endParaRPr>
        </a:p>
      </dsp:txBody>
      <dsp:txXfrm>
        <a:off x="3903741" y="430590"/>
        <a:ext cx="27687" cy="27687"/>
      </dsp:txXfrm>
    </dsp:sp>
    <dsp:sp modelId="{CBF7C668-D6C0-4F1F-ADA4-E4C10C15933E}">
      <dsp:nvSpPr>
        <dsp:cNvPr id="0" name=""/>
        <dsp:cNvSpPr/>
      </dsp:nvSpPr>
      <dsp:spPr>
        <a:xfrm>
          <a:off x="4142408" y="1813"/>
          <a:ext cx="1124114" cy="56205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effectLst/>
              <a:latin typeface="Times New Roman" pitchFamily="18" charset="0"/>
              <a:cs typeface="Times New Roman" pitchFamily="18" charset="0"/>
            </a:rPr>
            <a:t>Ampliación de plazo. (Flujo 3).</a:t>
          </a:r>
          <a:endParaRPr lang="es-ES" sz="900" b="1" kern="1200" dirty="0">
            <a:solidFill>
              <a:schemeClr val="tx1"/>
            </a:solidFill>
          </a:endParaRPr>
        </a:p>
      </dsp:txBody>
      <dsp:txXfrm>
        <a:off x="4158870" y="18275"/>
        <a:ext cx="1091190" cy="529133"/>
      </dsp:txXfrm>
    </dsp:sp>
    <dsp:sp modelId="{2CD0DEA0-CFEF-494C-929F-A1E4F6F9BFF5}">
      <dsp:nvSpPr>
        <dsp:cNvPr id="0" name=""/>
        <dsp:cNvSpPr/>
      </dsp:nvSpPr>
      <dsp:spPr>
        <a:xfrm rot="2142401">
          <a:off x="3640714" y="740397"/>
          <a:ext cx="553740" cy="54438"/>
        </a:xfrm>
        <a:custGeom>
          <a:avLst/>
          <a:gdLst/>
          <a:ahLst/>
          <a:cxnLst/>
          <a:rect l="0" t="0" r="0" b="0"/>
          <a:pathLst>
            <a:path>
              <a:moveTo>
                <a:pt x="0" y="27219"/>
              </a:moveTo>
              <a:lnTo>
                <a:pt x="553740" y="2721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b="1" kern="1200" dirty="0">
            <a:solidFill>
              <a:schemeClr val="tx1"/>
            </a:solidFill>
          </a:endParaRPr>
        </a:p>
      </dsp:txBody>
      <dsp:txXfrm>
        <a:off x="3903741" y="753773"/>
        <a:ext cx="27687" cy="27687"/>
      </dsp:txXfrm>
    </dsp:sp>
    <dsp:sp modelId="{E0F66846-8D32-431E-851C-3FD1766E2909}">
      <dsp:nvSpPr>
        <dsp:cNvPr id="0" name=""/>
        <dsp:cNvSpPr/>
      </dsp:nvSpPr>
      <dsp:spPr>
        <a:xfrm>
          <a:off x="4142408" y="648179"/>
          <a:ext cx="1124114" cy="56205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effectLst/>
              <a:latin typeface="Times New Roman" pitchFamily="18" charset="0"/>
              <a:cs typeface="Times New Roman" pitchFamily="18" charset="0"/>
            </a:rPr>
            <a:t>Reformas o modificaciones presupuestarias. </a:t>
          </a:r>
        </a:p>
        <a:p>
          <a:pPr lvl="0" algn="ctr" defTabSz="400050">
            <a:lnSpc>
              <a:spcPct val="90000"/>
            </a:lnSpc>
            <a:spcBef>
              <a:spcPct val="0"/>
            </a:spcBef>
            <a:spcAft>
              <a:spcPct val="35000"/>
            </a:spcAft>
          </a:pPr>
          <a:r>
            <a:rPr lang="es-ES" sz="900" b="1" kern="1200" dirty="0" smtClean="0">
              <a:solidFill>
                <a:schemeClr val="tx1"/>
              </a:solidFill>
              <a:effectLst/>
              <a:latin typeface="Times New Roman" pitchFamily="18" charset="0"/>
              <a:cs typeface="Times New Roman" pitchFamily="18" charset="0"/>
            </a:rPr>
            <a:t>(Flujo 4).</a:t>
          </a:r>
          <a:endParaRPr lang="es-ES" sz="900" b="1" kern="1200" dirty="0">
            <a:solidFill>
              <a:schemeClr val="tx1"/>
            </a:solidFill>
          </a:endParaRPr>
        </a:p>
      </dsp:txBody>
      <dsp:txXfrm>
        <a:off x="4158870" y="664641"/>
        <a:ext cx="1091190" cy="529133"/>
      </dsp:txXfrm>
    </dsp:sp>
    <dsp:sp modelId="{9D9FA12F-0DE6-46DF-A56C-4C43F40ACC59}">
      <dsp:nvSpPr>
        <dsp:cNvPr id="0" name=""/>
        <dsp:cNvSpPr/>
      </dsp:nvSpPr>
      <dsp:spPr>
        <a:xfrm rot="2829178">
          <a:off x="2013223" y="1305967"/>
          <a:ext cx="661201" cy="54438"/>
        </a:xfrm>
        <a:custGeom>
          <a:avLst/>
          <a:gdLst/>
          <a:ahLst/>
          <a:cxnLst/>
          <a:rect l="0" t="0" r="0" b="0"/>
          <a:pathLst>
            <a:path>
              <a:moveTo>
                <a:pt x="0" y="27219"/>
              </a:moveTo>
              <a:lnTo>
                <a:pt x="661201" y="27219"/>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b="1" kern="1200" dirty="0">
            <a:solidFill>
              <a:schemeClr val="tx1"/>
            </a:solidFill>
          </a:endParaRPr>
        </a:p>
      </dsp:txBody>
      <dsp:txXfrm>
        <a:off x="2327294" y="1316657"/>
        <a:ext cx="33060" cy="33060"/>
      </dsp:txXfrm>
    </dsp:sp>
    <dsp:sp modelId="{BFFDDF1A-77BC-4CB0-ADEF-4B0931216F4C}">
      <dsp:nvSpPr>
        <dsp:cNvPr id="0" name=""/>
        <dsp:cNvSpPr/>
      </dsp:nvSpPr>
      <dsp:spPr>
        <a:xfrm>
          <a:off x="2568647" y="1294545"/>
          <a:ext cx="1124114" cy="56205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effectLst/>
              <a:latin typeface="Times New Roman" pitchFamily="18" charset="0"/>
              <a:cs typeface="Times New Roman" pitchFamily="18" charset="0"/>
            </a:rPr>
            <a:t>Evaluación. (Flujo 2).</a:t>
          </a:r>
          <a:endParaRPr lang="es-ES" sz="900" b="1" kern="1200" dirty="0">
            <a:solidFill>
              <a:schemeClr val="tx1"/>
            </a:solidFill>
          </a:endParaRPr>
        </a:p>
      </dsp:txBody>
      <dsp:txXfrm>
        <a:off x="2585109" y="1311007"/>
        <a:ext cx="1091190" cy="529133"/>
      </dsp:txXfrm>
    </dsp:sp>
    <dsp:sp modelId="{DA794FB9-A4E3-4F78-AB16-F37C4BEE2DE5}">
      <dsp:nvSpPr>
        <dsp:cNvPr id="0" name=""/>
        <dsp:cNvSpPr/>
      </dsp:nvSpPr>
      <dsp:spPr>
        <a:xfrm>
          <a:off x="3692762" y="1548354"/>
          <a:ext cx="449645" cy="54438"/>
        </a:xfrm>
        <a:custGeom>
          <a:avLst/>
          <a:gdLst/>
          <a:ahLst/>
          <a:cxnLst/>
          <a:rect l="0" t="0" r="0" b="0"/>
          <a:pathLst>
            <a:path>
              <a:moveTo>
                <a:pt x="0" y="27219"/>
              </a:moveTo>
              <a:lnTo>
                <a:pt x="449645" y="2721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b="1" kern="1200" dirty="0">
            <a:solidFill>
              <a:schemeClr val="tx1"/>
            </a:solidFill>
          </a:endParaRPr>
        </a:p>
      </dsp:txBody>
      <dsp:txXfrm>
        <a:off x="3906344" y="1564333"/>
        <a:ext cx="22482" cy="22482"/>
      </dsp:txXfrm>
    </dsp:sp>
    <dsp:sp modelId="{1A969305-84CB-41BE-93D5-FABE80836C73}">
      <dsp:nvSpPr>
        <dsp:cNvPr id="0" name=""/>
        <dsp:cNvSpPr/>
      </dsp:nvSpPr>
      <dsp:spPr>
        <a:xfrm>
          <a:off x="4142408" y="1294545"/>
          <a:ext cx="1124114" cy="56205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solidFill>
                <a:schemeClr val="tx1"/>
              </a:solidFill>
              <a:effectLst/>
              <a:latin typeface="Times New Roman" pitchFamily="18" charset="0"/>
              <a:cs typeface="Times New Roman" pitchFamily="18" charset="0"/>
            </a:rPr>
            <a:t>Cierre. (Flujo 5).</a:t>
          </a:r>
          <a:endParaRPr lang="es-ES" sz="900" b="1" kern="1200" dirty="0">
            <a:solidFill>
              <a:schemeClr val="tx1"/>
            </a:solidFill>
          </a:endParaRPr>
        </a:p>
      </dsp:txBody>
      <dsp:txXfrm>
        <a:off x="4158870" y="1311007"/>
        <a:ext cx="1091190" cy="5291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71800" cy="497363"/>
          </a:xfrm>
          <a:prstGeom prst="rect">
            <a:avLst/>
          </a:prstGeom>
        </p:spPr>
        <p:txBody>
          <a:bodyPr vert="horz" lIns="91870" tIns="45935" rIns="91870" bIns="45935" rtlCol="0"/>
          <a:lstStyle>
            <a:lvl1pPr algn="l">
              <a:defRPr sz="1200"/>
            </a:lvl1pPr>
          </a:lstStyle>
          <a:p>
            <a:endParaRPr lang="es-ES" dirty="0"/>
          </a:p>
        </p:txBody>
      </p:sp>
      <p:sp>
        <p:nvSpPr>
          <p:cNvPr id="3" name="2 Marcador de fecha"/>
          <p:cNvSpPr>
            <a:spLocks noGrp="1"/>
          </p:cNvSpPr>
          <p:nvPr>
            <p:ph type="dt" sz="quarter" idx="1"/>
          </p:nvPr>
        </p:nvSpPr>
        <p:spPr>
          <a:xfrm>
            <a:off x="3884614" y="1"/>
            <a:ext cx="2971800" cy="497363"/>
          </a:xfrm>
          <a:prstGeom prst="rect">
            <a:avLst/>
          </a:prstGeom>
        </p:spPr>
        <p:txBody>
          <a:bodyPr vert="horz" lIns="91870" tIns="45935" rIns="91870" bIns="45935" rtlCol="0"/>
          <a:lstStyle>
            <a:lvl1pPr algn="r">
              <a:defRPr sz="1200"/>
            </a:lvl1pPr>
          </a:lstStyle>
          <a:p>
            <a:fld id="{B9E252F7-DEC7-428D-BC27-59B9438BC3E6}" type="datetimeFigureOut">
              <a:rPr lang="es-ES" smtClean="0"/>
              <a:t>26/05/2014</a:t>
            </a:fld>
            <a:endParaRPr lang="es-ES" dirty="0"/>
          </a:p>
        </p:txBody>
      </p:sp>
      <p:sp>
        <p:nvSpPr>
          <p:cNvPr id="4" name="3 Marcador de pie de página"/>
          <p:cNvSpPr>
            <a:spLocks noGrp="1"/>
          </p:cNvSpPr>
          <p:nvPr>
            <p:ph type="ftr" sz="quarter" idx="2"/>
          </p:nvPr>
        </p:nvSpPr>
        <p:spPr>
          <a:xfrm>
            <a:off x="0" y="9448186"/>
            <a:ext cx="2971800" cy="497363"/>
          </a:xfrm>
          <a:prstGeom prst="rect">
            <a:avLst/>
          </a:prstGeom>
        </p:spPr>
        <p:txBody>
          <a:bodyPr vert="horz" lIns="91870" tIns="45935" rIns="91870" bIns="45935"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84614" y="9448186"/>
            <a:ext cx="2971800" cy="497363"/>
          </a:xfrm>
          <a:prstGeom prst="rect">
            <a:avLst/>
          </a:prstGeom>
        </p:spPr>
        <p:txBody>
          <a:bodyPr vert="horz" lIns="91870" tIns="45935" rIns="91870" bIns="45935" rtlCol="0" anchor="b"/>
          <a:lstStyle>
            <a:lvl1pPr algn="r">
              <a:defRPr sz="1200"/>
            </a:lvl1pPr>
          </a:lstStyle>
          <a:p>
            <a:fld id="{D2FBE7DC-21A7-428C-B78C-E85113CAFF10}" type="slidenum">
              <a:rPr lang="es-ES" smtClean="0"/>
              <a:t>‹Nº›</a:t>
            </a:fld>
            <a:endParaRPr lang="es-ES" dirty="0"/>
          </a:p>
        </p:txBody>
      </p:sp>
    </p:spTree>
    <p:extLst>
      <p:ext uri="{BB962C8B-B14F-4D97-AF65-F5344CB8AC3E}">
        <p14:creationId xmlns:p14="http://schemas.microsoft.com/office/powerpoint/2010/main" val="2889321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71800" cy="497363"/>
          </a:xfrm>
          <a:prstGeom prst="rect">
            <a:avLst/>
          </a:prstGeom>
        </p:spPr>
        <p:txBody>
          <a:bodyPr vert="horz" lIns="91870" tIns="45935" rIns="91870" bIns="45935" rtlCol="0"/>
          <a:lstStyle>
            <a:lvl1pPr algn="l">
              <a:defRPr sz="1200"/>
            </a:lvl1pPr>
          </a:lstStyle>
          <a:p>
            <a:endParaRPr lang="es-EC" dirty="0"/>
          </a:p>
        </p:txBody>
      </p:sp>
      <p:sp>
        <p:nvSpPr>
          <p:cNvPr id="3" name="2 Marcador de fecha"/>
          <p:cNvSpPr>
            <a:spLocks noGrp="1"/>
          </p:cNvSpPr>
          <p:nvPr>
            <p:ph type="dt" idx="1"/>
          </p:nvPr>
        </p:nvSpPr>
        <p:spPr>
          <a:xfrm>
            <a:off x="3884614" y="1"/>
            <a:ext cx="2971800" cy="497363"/>
          </a:xfrm>
          <a:prstGeom prst="rect">
            <a:avLst/>
          </a:prstGeom>
        </p:spPr>
        <p:txBody>
          <a:bodyPr vert="horz" lIns="91870" tIns="45935" rIns="91870" bIns="45935" rtlCol="0"/>
          <a:lstStyle>
            <a:lvl1pPr algn="r">
              <a:defRPr sz="1200"/>
            </a:lvl1pPr>
          </a:lstStyle>
          <a:p>
            <a:fld id="{482247BE-7A08-4304-A9AE-0EF8176CD00D}" type="datetimeFigureOut">
              <a:rPr lang="es-EC" smtClean="0"/>
              <a:t>26/05/2014</a:t>
            </a:fld>
            <a:endParaRPr lang="es-EC" dirty="0"/>
          </a:p>
        </p:txBody>
      </p:sp>
      <p:sp>
        <p:nvSpPr>
          <p:cNvPr id="4" name="3 Marcador de imagen de diapositiva"/>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870" tIns="45935" rIns="91870" bIns="45935" rtlCol="0" anchor="ctr"/>
          <a:lstStyle/>
          <a:p>
            <a:endParaRPr lang="es-EC" dirty="0"/>
          </a:p>
        </p:txBody>
      </p:sp>
      <p:sp>
        <p:nvSpPr>
          <p:cNvPr id="5" name="4 Marcador de notas"/>
          <p:cNvSpPr>
            <a:spLocks noGrp="1"/>
          </p:cNvSpPr>
          <p:nvPr>
            <p:ph type="body" sz="quarter" idx="3"/>
          </p:nvPr>
        </p:nvSpPr>
        <p:spPr>
          <a:xfrm>
            <a:off x="685801" y="4724957"/>
            <a:ext cx="5486400" cy="4476273"/>
          </a:xfrm>
          <a:prstGeom prst="rect">
            <a:avLst/>
          </a:prstGeom>
        </p:spPr>
        <p:txBody>
          <a:bodyPr vert="horz" lIns="91870" tIns="45935" rIns="91870" bIns="4593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48186"/>
            <a:ext cx="2971800" cy="497363"/>
          </a:xfrm>
          <a:prstGeom prst="rect">
            <a:avLst/>
          </a:prstGeom>
        </p:spPr>
        <p:txBody>
          <a:bodyPr vert="horz" lIns="91870" tIns="45935" rIns="91870" bIns="45935"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4" y="9448186"/>
            <a:ext cx="2971800" cy="497363"/>
          </a:xfrm>
          <a:prstGeom prst="rect">
            <a:avLst/>
          </a:prstGeom>
        </p:spPr>
        <p:txBody>
          <a:bodyPr vert="horz" lIns="91870" tIns="45935" rIns="91870" bIns="45935" rtlCol="0" anchor="b"/>
          <a:lstStyle>
            <a:lvl1pPr algn="r">
              <a:defRPr sz="1200"/>
            </a:lvl1pPr>
          </a:lstStyle>
          <a:p>
            <a:fld id="{882AF246-60F9-49C9-96AB-5D99F3B28EFE}" type="slidenum">
              <a:rPr lang="es-EC" smtClean="0"/>
              <a:t>‹Nº›</a:t>
            </a:fld>
            <a:endParaRPr lang="es-EC" dirty="0"/>
          </a:p>
        </p:txBody>
      </p:sp>
    </p:spTree>
    <p:extLst>
      <p:ext uri="{BB962C8B-B14F-4D97-AF65-F5344CB8AC3E}">
        <p14:creationId xmlns:p14="http://schemas.microsoft.com/office/powerpoint/2010/main" val="141651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Buenas noches Economistas, el día de hoy</a:t>
            </a:r>
            <a:r>
              <a:rPr lang="es-ES" baseline="0" dirty="0" smtClean="0"/>
              <a:t> estamos aquí reunidos para presentarles la defensa de mi tesis cuyo tema es… </a:t>
            </a:r>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1</a:t>
            </a:fld>
            <a:endParaRPr lang="es-EC" dirty="0"/>
          </a:p>
        </p:txBody>
      </p:sp>
    </p:spTree>
    <p:extLst>
      <p:ext uri="{BB962C8B-B14F-4D97-AF65-F5344CB8AC3E}">
        <p14:creationId xmlns:p14="http://schemas.microsoft.com/office/powerpoint/2010/main" val="124233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Luego de aplicar la metodología, al final obtenemos los eventos de riesgo con</a:t>
            </a:r>
            <a:r>
              <a:rPr lang="es-EC" baseline="0" dirty="0" smtClean="0"/>
              <a:t> más impacto en el subproceso, y las causas raíces de los mismos, señalando las potenciales consecuencias de su presencia.</a:t>
            </a:r>
          </a:p>
          <a:p>
            <a:r>
              <a:rPr lang="es-EC" baseline="0" dirty="0" smtClean="0"/>
              <a:t>Se pueden observar factores externos e internos. Ejm. Externo.. Los requerimientos presentados por las entidades ejecutoras están incompletas,   Internos …. Los informes institucionales se demoran … ambos factores tienen como consecuencia el retraso de los proyectos.  </a:t>
            </a:r>
          </a:p>
          <a:p>
            <a:r>
              <a:rPr lang="es-EC" baseline="0" dirty="0" smtClean="0"/>
              <a:t> </a:t>
            </a:r>
            <a:endParaRPr lang="es-EC"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10</a:t>
            </a:fld>
            <a:endParaRPr lang="es-EC" dirty="0"/>
          </a:p>
        </p:txBody>
      </p:sp>
    </p:spTree>
    <p:extLst>
      <p:ext uri="{BB962C8B-B14F-4D97-AF65-F5344CB8AC3E}">
        <p14:creationId xmlns:p14="http://schemas.microsoft.com/office/powerpoint/2010/main" val="1959870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11</a:t>
            </a:fld>
            <a:endParaRPr lang="es-EC" dirty="0"/>
          </a:p>
        </p:txBody>
      </p:sp>
    </p:spTree>
    <p:extLst>
      <p:ext uri="{BB962C8B-B14F-4D97-AF65-F5344CB8AC3E}">
        <p14:creationId xmlns:p14="http://schemas.microsoft.com/office/powerpoint/2010/main" val="106214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12</a:t>
            </a:fld>
            <a:endParaRPr lang="es-EC" dirty="0"/>
          </a:p>
        </p:txBody>
      </p:sp>
    </p:spTree>
    <p:extLst>
      <p:ext uri="{BB962C8B-B14F-4D97-AF65-F5344CB8AC3E}">
        <p14:creationId xmlns:p14="http://schemas.microsoft.com/office/powerpoint/2010/main" val="266295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13</a:t>
            </a:fld>
            <a:endParaRPr lang="es-EC" dirty="0"/>
          </a:p>
        </p:txBody>
      </p:sp>
    </p:spTree>
    <p:extLst>
      <p:ext uri="{BB962C8B-B14F-4D97-AF65-F5344CB8AC3E}">
        <p14:creationId xmlns:p14="http://schemas.microsoft.com/office/powerpoint/2010/main" val="1128126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14</a:t>
            </a:fld>
            <a:endParaRPr lang="es-EC" dirty="0"/>
          </a:p>
        </p:txBody>
      </p:sp>
    </p:spTree>
    <p:extLst>
      <p:ext uri="{BB962C8B-B14F-4D97-AF65-F5344CB8AC3E}">
        <p14:creationId xmlns:p14="http://schemas.microsoft.com/office/powerpoint/2010/main" val="358109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15</a:t>
            </a:fld>
            <a:endParaRPr lang="es-EC" dirty="0"/>
          </a:p>
        </p:txBody>
      </p:sp>
    </p:spTree>
    <p:extLst>
      <p:ext uri="{BB962C8B-B14F-4D97-AF65-F5344CB8AC3E}">
        <p14:creationId xmlns:p14="http://schemas.microsoft.com/office/powerpoint/2010/main" val="3920196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16</a:t>
            </a:fld>
            <a:endParaRPr lang="es-EC" dirty="0"/>
          </a:p>
        </p:txBody>
      </p:sp>
    </p:spTree>
    <p:extLst>
      <p:ext uri="{BB962C8B-B14F-4D97-AF65-F5344CB8AC3E}">
        <p14:creationId xmlns:p14="http://schemas.microsoft.com/office/powerpoint/2010/main" val="937394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17</a:t>
            </a:fld>
            <a:endParaRPr lang="es-EC" dirty="0"/>
          </a:p>
        </p:txBody>
      </p:sp>
    </p:spTree>
    <p:extLst>
      <p:ext uri="{BB962C8B-B14F-4D97-AF65-F5344CB8AC3E}">
        <p14:creationId xmlns:p14="http://schemas.microsoft.com/office/powerpoint/2010/main" val="3487004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18</a:t>
            </a:fld>
            <a:endParaRPr lang="es-EC" dirty="0"/>
          </a:p>
        </p:txBody>
      </p:sp>
    </p:spTree>
    <p:extLst>
      <p:ext uri="{BB962C8B-B14F-4D97-AF65-F5344CB8AC3E}">
        <p14:creationId xmlns:p14="http://schemas.microsoft.com/office/powerpoint/2010/main" val="54805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19</a:t>
            </a:fld>
            <a:endParaRPr lang="es-EC" dirty="0"/>
          </a:p>
        </p:txBody>
      </p:sp>
    </p:spTree>
    <p:extLst>
      <p:ext uri="{BB962C8B-B14F-4D97-AF65-F5344CB8AC3E}">
        <p14:creationId xmlns:p14="http://schemas.microsoft.com/office/powerpoint/2010/main" val="302124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 contenido general de</a:t>
            </a:r>
            <a:r>
              <a:rPr lang="es-EC" baseline="0" dirty="0" smtClean="0"/>
              <a:t> esta investigación es el siguiente, en cada tema trataremos…</a:t>
            </a:r>
            <a:endParaRPr lang="es-EC"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2</a:t>
            </a:fld>
            <a:endParaRPr lang="es-EC" dirty="0"/>
          </a:p>
        </p:txBody>
      </p:sp>
    </p:spTree>
    <p:extLst>
      <p:ext uri="{BB962C8B-B14F-4D97-AF65-F5344CB8AC3E}">
        <p14:creationId xmlns:p14="http://schemas.microsoft.com/office/powerpoint/2010/main" val="3461569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20</a:t>
            </a:fld>
            <a:endParaRPr lang="es-EC" dirty="0"/>
          </a:p>
        </p:txBody>
      </p:sp>
    </p:spTree>
    <p:extLst>
      <p:ext uri="{BB962C8B-B14F-4D97-AF65-F5344CB8AC3E}">
        <p14:creationId xmlns:p14="http://schemas.microsoft.com/office/powerpoint/2010/main" val="2563063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21</a:t>
            </a:fld>
            <a:endParaRPr lang="es-EC" dirty="0"/>
          </a:p>
        </p:txBody>
      </p:sp>
    </p:spTree>
    <p:extLst>
      <p:ext uri="{BB962C8B-B14F-4D97-AF65-F5344CB8AC3E}">
        <p14:creationId xmlns:p14="http://schemas.microsoft.com/office/powerpoint/2010/main" val="90736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22</a:t>
            </a:fld>
            <a:endParaRPr lang="es-EC" dirty="0"/>
          </a:p>
        </p:txBody>
      </p:sp>
    </p:spTree>
    <p:extLst>
      <p:ext uri="{BB962C8B-B14F-4D97-AF65-F5344CB8AC3E}">
        <p14:creationId xmlns:p14="http://schemas.microsoft.com/office/powerpoint/2010/main" val="2921411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23</a:t>
            </a:fld>
            <a:endParaRPr lang="es-EC" dirty="0"/>
          </a:p>
        </p:txBody>
      </p:sp>
    </p:spTree>
    <p:extLst>
      <p:ext uri="{BB962C8B-B14F-4D97-AF65-F5344CB8AC3E}">
        <p14:creationId xmlns:p14="http://schemas.microsoft.com/office/powerpoint/2010/main" val="2526248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24</a:t>
            </a:fld>
            <a:endParaRPr lang="es-EC" dirty="0"/>
          </a:p>
        </p:txBody>
      </p:sp>
    </p:spTree>
    <p:extLst>
      <p:ext uri="{BB962C8B-B14F-4D97-AF65-F5344CB8AC3E}">
        <p14:creationId xmlns:p14="http://schemas.microsoft.com/office/powerpoint/2010/main" val="3508900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25</a:t>
            </a:fld>
            <a:endParaRPr lang="es-EC" dirty="0"/>
          </a:p>
        </p:txBody>
      </p:sp>
    </p:spTree>
    <p:extLst>
      <p:ext uri="{BB962C8B-B14F-4D97-AF65-F5344CB8AC3E}">
        <p14:creationId xmlns:p14="http://schemas.microsoft.com/office/powerpoint/2010/main" val="3849605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26</a:t>
            </a:fld>
            <a:endParaRPr lang="es-EC" dirty="0"/>
          </a:p>
        </p:txBody>
      </p:sp>
    </p:spTree>
    <p:extLst>
      <p:ext uri="{BB962C8B-B14F-4D97-AF65-F5344CB8AC3E}">
        <p14:creationId xmlns:p14="http://schemas.microsoft.com/office/powerpoint/2010/main" val="3024329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27</a:t>
            </a:fld>
            <a:endParaRPr lang="es-EC" dirty="0"/>
          </a:p>
        </p:txBody>
      </p:sp>
    </p:spTree>
    <p:extLst>
      <p:ext uri="{BB962C8B-B14F-4D97-AF65-F5344CB8AC3E}">
        <p14:creationId xmlns:p14="http://schemas.microsoft.com/office/powerpoint/2010/main" val="3522041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28</a:t>
            </a:fld>
            <a:endParaRPr lang="es-EC" dirty="0"/>
          </a:p>
        </p:txBody>
      </p:sp>
    </p:spTree>
    <p:extLst>
      <p:ext uri="{BB962C8B-B14F-4D97-AF65-F5344CB8AC3E}">
        <p14:creationId xmlns:p14="http://schemas.microsoft.com/office/powerpoint/2010/main" val="2960288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29</a:t>
            </a:fld>
            <a:endParaRPr lang="es-EC" dirty="0"/>
          </a:p>
        </p:txBody>
      </p:sp>
    </p:spTree>
    <p:extLst>
      <p:ext uri="{BB962C8B-B14F-4D97-AF65-F5344CB8AC3E}">
        <p14:creationId xmlns:p14="http://schemas.microsoft.com/office/powerpoint/2010/main" val="55560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000" b="1" dirty="0"/>
              <a:t>Objetivo General.- </a:t>
            </a:r>
            <a:r>
              <a:rPr lang="es-ES_tradnl" sz="1000" dirty="0"/>
              <a:t>Identificar y evaluar los eventos de riesgo operativo que están inmersos en el proceso de Monitoreo, Seguimiento y Evaluación de programas y proyectos de investigación científica financiados con fondos administrados por la Secretaria de Educación Superior, Ciencia y Tecnología, que permita diseñar una respuesta para minimizarlos, logrando que el proceso optimice la asignación de recursos orientados al cumplimiento de los objetivos del Plan Nacional del Buen Vivir.</a:t>
            </a:r>
          </a:p>
          <a:p>
            <a:pPr lvl="0"/>
            <a:r>
              <a:rPr lang="es-ES_tradnl" sz="1000" b="1" dirty="0"/>
              <a:t>Específicos1.- </a:t>
            </a:r>
            <a:r>
              <a:rPr lang="es-ES_tradnl" sz="1000" dirty="0"/>
              <a:t>Analizar y comprender la normativa, reglamentos y procedimientos que rigen el proceso de </a:t>
            </a:r>
            <a:r>
              <a:rPr lang="es-ES" sz="1000" dirty="0"/>
              <a:t>Monitoreo, Seguimiento y Evaluación de programas y proyectos de investigación científica con fondos administrados por la Secretaria de Educación Superior, Ciencia y Tecnología. </a:t>
            </a:r>
          </a:p>
          <a:p>
            <a:pPr lvl="0"/>
            <a:r>
              <a:rPr lang="es-ES_tradnl" sz="1000" b="1" dirty="0"/>
              <a:t>Específicos2.- </a:t>
            </a:r>
            <a:r>
              <a:rPr lang="es-ES_tradnl" sz="1000" dirty="0"/>
              <a:t>Identificar eventos de riesgo operativo en el proceso de monitoreo, seguimiento y evaluación de los programas y proyectos, que afecten el cumplimiento efectivo de los objetivos de los programas o proyectos financiados. </a:t>
            </a:r>
            <a:endParaRPr lang="es-ES" sz="1000" dirty="0"/>
          </a:p>
          <a:p>
            <a:pPr lvl="0"/>
            <a:r>
              <a:rPr lang="es-ES_tradnl" sz="1000" b="1" dirty="0"/>
              <a:t>Específicos3.- </a:t>
            </a:r>
            <a:r>
              <a:rPr lang="es-ES_tradnl" sz="1000" dirty="0"/>
              <a:t>Diseñar un sistema de respuesta a los riesgos, que permitan una adecuada gestión de los riesgos identificados en el proceso de Monitoreo, Seguimiento y Evaluación de programas y proyectos, a fin de optimizar la asignación de los recursos públicos utilizados por la Subsecretaría de Investigación Científica. </a:t>
            </a:r>
            <a:endParaRPr lang="es-ES" sz="1000" dirty="0"/>
          </a:p>
          <a:p>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3</a:t>
            </a:fld>
            <a:endParaRPr lang="es-EC" dirty="0"/>
          </a:p>
        </p:txBody>
      </p:sp>
    </p:spTree>
    <p:extLst>
      <p:ext uri="{BB962C8B-B14F-4D97-AF65-F5344CB8AC3E}">
        <p14:creationId xmlns:p14="http://schemas.microsoft.com/office/powerpoint/2010/main" val="3875814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30</a:t>
            </a:fld>
            <a:endParaRPr lang="es-EC" dirty="0"/>
          </a:p>
        </p:txBody>
      </p:sp>
    </p:spTree>
    <p:extLst>
      <p:ext uri="{BB962C8B-B14F-4D97-AF65-F5344CB8AC3E}">
        <p14:creationId xmlns:p14="http://schemas.microsoft.com/office/powerpoint/2010/main" val="28680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600" dirty="0"/>
              <a:t>Para realizar la presente investigación se utilizó algunos conceptos como Administración, misma que hace referencia al comportamiento de la organizaciones y de como estas operan con la ayuda de reglas, normas y procedimientos. </a:t>
            </a:r>
            <a:r>
              <a:rPr lang="es-ES" sz="600" dirty="0"/>
              <a:t>La administración puede verse también como un proceso. Según Fayol, dicho proceso está compuesto por funciones básicas: planificación, organización, dirección, coordinación, control.</a:t>
            </a:r>
          </a:p>
          <a:p>
            <a:r>
              <a:rPr lang="es-ES" sz="600" dirty="0"/>
              <a:t>Al ser el objeto de estudio una entidad pública es importante conocer qué es la administración pública, esta comprende un conjunto de organizaciones públicas que realizan la función administrativa y gestión del Estado, estas organizaciones están encargadas de ejercer la política pública de acuerdo a su misión y basándose en la normativa que aplique para cada una para de esta forma poder contribuir en el mejoramiento de la matriz productiva del país. SENESCYT es organización pública que Ejerce la rectoría de la política pública en el campo de la educación superior, la ciencia, tecnología, innovación y los saberes ancestrales, coordinando y articulando las acciones entre el sector público y los sectores productivos públicos y privados, esto con el objetivo de realizar una ejecución correcta de los objetivos de plan nacional del buen vivir en los ejes de acción de educación, ciencia y tecnología. La normativa a la que se rige son las normas de control interno de la Contraloría General del Estado, Código Orgánico de Finanzas Públicas, Reglamento e Instructivos de la Presentación, Selección, Adjudicación y Cierre de programas y proyectos de investigación científica. </a:t>
            </a:r>
          </a:p>
          <a:p>
            <a:r>
              <a:rPr lang="es-ES" sz="600" dirty="0"/>
              <a:t>Las organización establecen su misión de acuerdo a rol que desempeñan y las funciones que ejecutan. La estructura de la organización permite o esta diseñada para el logro de su misión, esta estructura esta compuesta por procesos, subprocesos y actividades. Los procesos son conjunto de actividades que atraves de insumos (factores de entrada, aprobación, salida) obtienes resultados. Los procesos pueden ser gobernantes, productivos, habilitantes/apoyo.</a:t>
            </a:r>
          </a:p>
          <a:p>
            <a:r>
              <a:rPr lang="es-ES" sz="600" dirty="0"/>
              <a:t>En el caso de la presente investigación la organización no contaba con procesos debidamente levantados y documentados por lo que se realizó su levantamiento a través del uso de diagramas de flujo, los cuales permiten sistematizar la información mediante símbolos y de manera secuencial desde el inicio al fin de un proceso o subproceso.</a:t>
            </a:r>
          </a:p>
          <a:p>
            <a:r>
              <a:rPr lang="es-ES" sz="600" dirty="0"/>
              <a:t>Todos los procesos y actividades que se realizan son susceptibles de sufrir un daño, o perjuicio bajo ciertas circunstancias, es decir todas presentan riesgos. Estos riesgos conllevan un peligro para la consecución de objetivos de una organización y consecuentemente de su misión. Los riesgos pueden clasificarse como riesgos de crédito, liquidez, mercado, interés, operativo, legal, y de reputación. </a:t>
            </a:r>
          </a:p>
          <a:p>
            <a:r>
              <a:rPr lang="es-ES" sz="600" dirty="0"/>
              <a:t>El estudio se lo realiza específicamente de los riesgos operativos. El riesgo operativo es la posibilidad de que se ocasionen pérdidas financieras por factores derivados de fallas o insuficiencias en los procesos, personas, tecnología de información y por eventos externos. Para poder administrar el riesgo se los identifican por tipo de evento que pueden ser fraude interno, externo, practicas laborales, practicas relacionadas con el cliente, daño a activos, fallas en la tecnología, deficiencias en la ejecución de procesos. Estos riesgos son gestionados a través de su identificación, evaluación, control y monitoreo. Para la identificación se debe considerar tanto factores internos como externos, para la evaluación, y por la naturaleza de los riesgos a estudiar, se utilizará una metodología cualitativa. La metodología RAMEF (Análisis Modal de Fallos y Efectos) es una metodología que permite identificar y prevenir los modos de fallo, de un proceso, evaluando su gravedad, ocurrencia y detección, mediante los cuales, se calcula el número de Prioridad de Riesgo, para priorizar las causas.</a:t>
            </a:r>
          </a:p>
          <a:p>
            <a:endParaRPr lang="es-EC"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4</a:t>
            </a:fld>
            <a:endParaRPr lang="es-EC" dirty="0"/>
          </a:p>
        </p:txBody>
      </p:sp>
    </p:spTree>
    <p:extLst>
      <p:ext uri="{BB962C8B-B14F-4D97-AF65-F5344CB8AC3E}">
        <p14:creationId xmlns:p14="http://schemas.microsoft.com/office/powerpoint/2010/main" val="346156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La Secretaria de Educación Superior, Ciencia, Tecnología e Innovación es una organización pública que ejerce la </a:t>
            </a:r>
            <a:r>
              <a:rPr lang="es-ES" dirty="0" smtClean="0"/>
              <a:t>rectoría de la política pública de educación superior, ciencia, tecnología y saberes ancestrales, enfocándose en el desarrollo estratégico del país  a través del logro de los objetivos del plan nacional del buen vivir (objetivo 2</a:t>
            </a:r>
            <a:r>
              <a:rPr lang="es-ES" i="1" dirty="0" smtClean="0"/>
              <a:t>Mejorar las capacidades y potencialidades de la ciudadanía</a:t>
            </a:r>
            <a:r>
              <a:rPr lang="es-ES" dirty="0" smtClean="0"/>
              <a:t> y 3 </a:t>
            </a:r>
            <a:r>
              <a:rPr lang="es-ES" i="1" dirty="0" smtClean="0"/>
              <a:t>Mejorar la calidad de vida de la población </a:t>
            </a:r>
            <a:r>
              <a:rPr lang="es-ES" dirty="0" smtClean="0"/>
              <a:t>). La misión de la Secretaría es Promover la formación del talento humano avanzado y el desarrollo de la investigación, innovación y transferencia tecnológica a través de mejorar las capacidades y potencialidades de la ciudadanía.</a:t>
            </a:r>
          </a:p>
          <a:p>
            <a:r>
              <a:rPr lang="es-ES" dirty="0" smtClean="0"/>
              <a:t>La</a:t>
            </a:r>
            <a:r>
              <a:rPr lang="es-ES" baseline="0" dirty="0" smtClean="0"/>
              <a:t> Secretaría se compone de subsecretarías entre ellas tenemos la Subsecretaría de Investigación Científica que </a:t>
            </a:r>
            <a:r>
              <a:rPr lang="es-ES" dirty="0" smtClean="0"/>
              <a:t>desarrollar programas y proyectos de investigación y actividades científicas en áreas estratégicas que contribuyan al desarrollo del país, asumiendo el desafío de avanzar hacia una sociedad basada en el conocimiento,</a:t>
            </a:r>
            <a:r>
              <a:rPr lang="es-ES" baseline="0" dirty="0" smtClean="0"/>
              <a:t> estos programas y proyectos son monitoreados y evaluados por la Dirección de Monitoreo, Seguimiento y evaluación de programas y proyectos que es la Dirección objeto de estudio.</a:t>
            </a:r>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5</a:t>
            </a:fld>
            <a:endParaRPr lang="es-EC" dirty="0"/>
          </a:p>
        </p:txBody>
      </p:sp>
    </p:spTree>
    <p:extLst>
      <p:ext uri="{BB962C8B-B14F-4D97-AF65-F5344CB8AC3E}">
        <p14:creationId xmlns:p14="http://schemas.microsoft.com/office/powerpoint/2010/main" val="142575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6</a:t>
            </a:fld>
            <a:endParaRPr lang="es-EC" dirty="0"/>
          </a:p>
        </p:txBody>
      </p:sp>
    </p:spTree>
    <p:extLst>
      <p:ext uri="{BB962C8B-B14F-4D97-AF65-F5344CB8AC3E}">
        <p14:creationId xmlns:p14="http://schemas.microsoft.com/office/powerpoint/2010/main" val="142575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Podemos</a:t>
            </a:r>
            <a:r>
              <a:rPr lang="es-ES" baseline="0" dirty="0" smtClean="0"/>
              <a:t> observar el mapa de procesos de la Subsecretaría de Investigación científica, en donde vemos que los tres primeros procesos necesarios en un programa y un proyecto son desarrollaods por la DODC y los dos úlimos son llevados a cabo por la dirección DMSE.</a:t>
            </a:r>
          </a:p>
          <a:p>
            <a:r>
              <a:rPr lang="es-ES" baseline="0" dirty="0" smtClean="0"/>
              <a:t>Se organizaron grupos de trabajo en los cuales se determinaron  e identificaron los siguientes subprocesos:</a:t>
            </a:r>
          </a:p>
          <a:p>
            <a:r>
              <a:rPr lang="es-ES" baseline="0" dirty="0" smtClean="0"/>
              <a:t>Por cada subproceso se levantó un diagrama de flujo</a:t>
            </a:r>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7</a:t>
            </a:fld>
            <a:endParaRPr lang="es-EC" dirty="0"/>
          </a:p>
        </p:txBody>
      </p:sp>
    </p:spTree>
    <p:extLst>
      <p:ext uri="{BB962C8B-B14F-4D97-AF65-F5344CB8AC3E}">
        <p14:creationId xmlns:p14="http://schemas.microsoft.com/office/powerpoint/2010/main" val="105942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metodología utilizada fue la metodología RAMEF, que</a:t>
            </a:r>
            <a:r>
              <a:rPr lang="es-ES" baseline="0" dirty="0" smtClean="0"/>
              <a:t> se adaptó a la necesidad de la organización, en la cual se establecieron 13 pasos a ser realizados tomando como base el concepto general de esta metodología.</a:t>
            </a:r>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8</a:t>
            </a:fld>
            <a:endParaRPr lang="es-EC" dirty="0"/>
          </a:p>
        </p:txBody>
      </p:sp>
    </p:spTree>
    <p:extLst>
      <p:ext uri="{BB962C8B-B14F-4D97-AF65-F5344CB8AC3E}">
        <p14:creationId xmlns:p14="http://schemas.microsoft.com/office/powerpoint/2010/main" val="1632539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82AF246-60F9-49C9-96AB-5D99F3B28EFE}" type="slidenum">
              <a:rPr lang="es-EC" smtClean="0"/>
              <a:t>9</a:t>
            </a:fld>
            <a:endParaRPr lang="es-EC" dirty="0"/>
          </a:p>
        </p:txBody>
      </p:sp>
    </p:spTree>
    <p:extLst>
      <p:ext uri="{BB962C8B-B14F-4D97-AF65-F5344CB8AC3E}">
        <p14:creationId xmlns:p14="http://schemas.microsoft.com/office/powerpoint/2010/main" val="37109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61A3200-8816-4567-A7AD-72EB858E039B}" type="datetimeFigureOut">
              <a:rPr lang="es-EC" smtClean="0"/>
              <a:t>26/05/2014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0E623F5-8349-48F8-B550-05BD60867874}"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61A3200-8816-4567-A7AD-72EB858E039B}" type="datetimeFigureOut">
              <a:rPr lang="es-EC" smtClean="0"/>
              <a:t>26/05/2014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0E623F5-8349-48F8-B550-05BD60867874}"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61A3200-8816-4567-A7AD-72EB858E039B}" type="datetimeFigureOut">
              <a:rPr lang="es-EC" smtClean="0"/>
              <a:t>26/05/2014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0E623F5-8349-48F8-B550-05BD60867874}"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61A3200-8816-4567-A7AD-72EB858E039B}" type="datetimeFigureOut">
              <a:rPr lang="es-EC" smtClean="0"/>
              <a:t>26/05/2014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0E623F5-8349-48F8-B550-05BD60867874}"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61A3200-8816-4567-A7AD-72EB858E039B}" type="datetimeFigureOut">
              <a:rPr lang="es-EC" smtClean="0"/>
              <a:t>26/05/2014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70E623F5-8349-48F8-B550-05BD60867874}"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61A3200-8816-4567-A7AD-72EB858E039B}" type="datetimeFigureOut">
              <a:rPr lang="es-EC" smtClean="0"/>
              <a:t>26/05/2014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70E623F5-8349-48F8-B550-05BD60867874}"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861A3200-8816-4567-A7AD-72EB858E039B}" type="datetimeFigureOut">
              <a:rPr lang="es-EC" smtClean="0"/>
              <a:t>26/05/2014</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70E623F5-8349-48F8-B550-05BD60867874}"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61A3200-8816-4567-A7AD-72EB858E039B}" type="datetimeFigureOut">
              <a:rPr lang="es-EC" smtClean="0"/>
              <a:t>26/05/2014</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70E623F5-8349-48F8-B550-05BD60867874}"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A3200-8816-4567-A7AD-72EB858E039B}" type="datetimeFigureOut">
              <a:rPr lang="es-EC" smtClean="0"/>
              <a:t>26/05/2014</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70E623F5-8349-48F8-B550-05BD60867874}"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61A3200-8816-4567-A7AD-72EB858E039B}" type="datetimeFigureOut">
              <a:rPr lang="es-EC" smtClean="0"/>
              <a:t>26/05/2014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70E623F5-8349-48F8-B550-05BD60867874}" type="slidenum">
              <a:rPr lang="es-EC" smtClean="0"/>
              <a:t>‹Nº›</a:t>
            </a:fld>
            <a:endParaRPr lang="es-EC" dirty="0"/>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861A3200-8816-4567-A7AD-72EB858E039B}" type="datetimeFigureOut">
              <a:rPr lang="es-EC" smtClean="0"/>
              <a:t>26/05/2014</a:t>
            </a:fld>
            <a:endParaRPr lang="es-EC" dirty="0"/>
          </a:p>
        </p:txBody>
      </p:sp>
      <p:sp>
        <p:nvSpPr>
          <p:cNvPr id="9" name="Slide Number Placeholder 8"/>
          <p:cNvSpPr>
            <a:spLocks noGrp="1"/>
          </p:cNvSpPr>
          <p:nvPr>
            <p:ph type="sldNum" sz="quarter" idx="11"/>
          </p:nvPr>
        </p:nvSpPr>
        <p:spPr/>
        <p:txBody>
          <a:bodyPr/>
          <a:lstStyle/>
          <a:p>
            <a:fld id="{70E623F5-8349-48F8-B550-05BD60867874}" type="slidenum">
              <a:rPr lang="es-EC" smtClean="0"/>
              <a:t>‹Nº›</a:t>
            </a:fld>
            <a:endParaRPr lang="es-EC" dirty="0"/>
          </a:p>
        </p:txBody>
      </p:sp>
      <p:sp>
        <p:nvSpPr>
          <p:cNvPr id="10" name="Footer Placeholder 9"/>
          <p:cNvSpPr>
            <a:spLocks noGrp="1"/>
          </p:cNvSpPr>
          <p:nvPr>
            <p:ph type="ftr" sz="quarter" idx="12"/>
          </p:nvPr>
        </p:nvSpPr>
        <p:spPr/>
        <p:txBody>
          <a:bodyPr/>
          <a:lstStyle/>
          <a:p>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0E623F5-8349-48F8-B550-05BD60867874}" type="slidenum">
              <a:rPr lang="es-EC" smtClean="0"/>
              <a:t>‹Nº›</a:t>
            </a:fld>
            <a:endParaRPr lang="es-EC"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61A3200-8816-4567-A7AD-72EB858E039B}" type="datetimeFigureOut">
              <a:rPr lang="es-EC" smtClean="0"/>
              <a:t>26/05/2014</a:t>
            </a:fld>
            <a:endParaRPr lang="es-EC"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jpeg"/><Relationship Id="rId5" Type="http://schemas.openxmlformats.org/officeDocument/2006/relationships/image" Target="../media/image31.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55.jpe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4.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notesSlide" Target="../notesSlides/notesSlide5.xml"/><Relationship Id="rId16" Type="http://schemas.openxmlformats.org/officeDocument/2006/relationships/diagramQuickStyle" Target="../diagrams/quickStyl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diagramLayout" Target="../diagrams/layout7.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9.xml"/><Relationship Id="rId16" Type="http://schemas.openxmlformats.org/officeDocument/2006/relationships/image" Target="../media/image19.emf"/><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descr="http://blogs.espe.edu.ec/wp-content/uploads/2013/08/Logo-RP-UFA-ESPE2.jpg"/>
          <p:cNvPicPr/>
          <p:nvPr/>
        </p:nvPicPr>
        <p:blipFill>
          <a:blip r:embed="rId3" cstate="print"/>
          <a:srcRect b="14703"/>
          <a:stretch>
            <a:fillRect/>
          </a:stretch>
        </p:blipFill>
        <p:spPr bwMode="auto">
          <a:xfrm>
            <a:off x="755576" y="188640"/>
            <a:ext cx="7128792" cy="1368152"/>
          </a:xfrm>
          <a:prstGeom prst="rect">
            <a:avLst/>
          </a:prstGeom>
          <a:noFill/>
          <a:ln w="9525">
            <a:noFill/>
            <a:miter lim="800000"/>
            <a:headEnd/>
            <a:tailEnd/>
          </a:ln>
        </p:spPr>
      </p:pic>
      <p:sp>
        <p:nvSpPr>
          <p:cNvPr id="9" name="8 CuadroTexto"/>
          <p:cNvSpPr txBox="1"/>
          <p:nvPr/>
        </p:nvSpPr>
        <p:spPr>
          <a:xfrm>
            <a:off x="971600" y="3861048"/>
            <a:ext cx="6840760" cy="1077218"/>
          </a:xfrm>
          <a:prstGeom prst="rect">
            <a:avLst/>
          </a:prstGeom>
          <a:noFill/>
        </p:spPr>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Identificación y evaluación de riesgos, en el proceso de Monitoreo, Seguimiento y Evaluación de programas </a:t>
            </a:r>
            <a:r>
              <a:rPr lang="es-ES" sz="1600" b="1" dirty="0" smtClean="0">
                <a:latin typeface="Times New Roman" panose="02020603050405020304" pitchFamily="18" charset="0"/>
                <a:cs typeface="Times New Roman" panose="02020603050405020304" pitchFamily="18" charset="0"/>
              </a:rPr>
              <a:t>y/o </a:t>
            </a:r>
            <a:r>
              <a:rPr lang="es-ES" sz="1600" b="1" dirty="0">
                <a:latin typeface="Times New Roman" panose="02020603050405020304" pitchFamily="18" charset="0"/>
                <a:cs typeface="Times New Roman" panose="02020603050405020304" pitchFamily="18" charset="0"/>
              </a:rPr>
              <a:t>proyectos de </a:t>
            </a:r>
            <a:r>
              <a:rPr lang="es-ES" sz="1600" b="1" dirty="0" smtClean="0">
                <a:latin typeface="Times New Roman" panose="02020603050405020304" pitchFamily="18" charset="0"/>
                <a:cs typeface="Times New Roman" panose="02020603050405020304" pitchFamily="18" charset="0"/>
              </a:rPr>
              <a:t>Investigación Científica, </a:t>
            </a:r>
            <a:r>
              <a:rPr lang="es-ES" sz="1600" b="1" dirty="0">
                <a:latin typeface="Times New Roman" panose="02020603050405020304" pitchFamily="18" charset="0"/>
                <a:cs typeface="Times New Roman" panose="02020603050405020304" pitchFamily="18" charset="0"/>
              </a:rPr>
              <a:t>financiados con fondos administrados por la Secretaria de Educación Superior, Ciencia y </a:t>
            </a:r>
            <a:r>
              <a:rPr lang="es-ES" sz="1600" b="1" dirty="0" smtClean="0">
                <a:latin typeface="Times New Roman" panose="02020603050405020304" pitchFamily="18" charset="0"/>
                <a:cs typeface="Times New Roman" panose="02020603050405020304" pitchFamily="18" charset="0"/>
              </a:rPr>
              <a:t>Tecnología e Innovación, SENESCYT.</a:t>
            </a:r>
            <a:endParaRPr lang="es-EC" sz="1600"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899592" y="1700808"/>
            <a:ext cx="6840760" cy="338554"/>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Departamento de Ciencias Económicas, Administrativas y de Comercio</a:t>
            </a:r>
            <a:endParaRPr lang="es-EC" sz="1600" b="1" dirty="0">
              <a:latin typeface="Times New Roman" panose="02020603050405020304" pitchFamily="18" charset="0"/>
              <a:cs typeface="Times New Roman" panose="02020603050405020304" pitchFamily="18" charset="0"/>
            </a:endParaRPr>
          </a:p>
        </p:txBody>
      </p:sp>
      <p:sp>
        <p:nvSpPr>
          <p:cNvPr id="10" name="9 CuadroTexto"/>
          <p:cNvSpPr txBox="1"/>
          <p:nvPr/>
        </p:nvSpPr>
        <p:spPr>
          <a:xfrm>
            <a:off x="971600" y="2276872"/>
            <a:ext cx="6840760" cy="338554"/>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Ingeniería en Finanzas y Auditoría CPA</a:t>
            </a:r>
            <a:endParaRPr lang="es-EC" sz="1600" b="1" dirty="0">
              <a:latin typeface="Times New Roman" panose="02020603050405020304" pitchFamily="18" charset="0"/>
              <a:cs typeface="Times New Roman" panose="02020603050405020304" pitchFamily="18" charset="0"/>
            </a:endParaRPr>
          </a:p>
        </p:txBody>
      </p:sp>
      <p:sp>
        <p:nvSpPr>
          <p:cNvPr id="11" name="10 CuadroTexto"/>
          <p:cNvSpPr txBox="1"/>
          <p:nvPr/>
        </p:nvSpPr>
        <p:spPr>
          <a:xfrm>
            <a:off x="971600" y="5228667"/>
            <a:ext cx="6840760" cy="338554"/>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María Gabriela Pazmiño Sánchez</a:t>
            </a:r>
            <a:endParaRPr lang="es-EC" sz="1600" b="1" dirty="0">
              <a:latin typeface="Times New Roman" panose="02020603050405020304" pitchFamily="18" charset="0"/>
              <a:cs typeface="Times New Roman" panose="02020603050405020304" pitchFamily="18" charset="0"/>
            </a:endParaRPr>
          </a:p>
        </p:txBody>
      </p:sp>
      <p:sp>
        <p:nvSpPr>
          <p:cNvPr id="12" name="11 CuadroTexto"/>
          <p:cNvSpPr txBox="1"/>
          <p:nvPr/>
        </p:nvSpPr>
        <p:spPr>
          <a:xfrm>
            <a:off x="179512" y="5949280"/>
            <a:ext cx="3420380" cy="584775"/>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Economista Juan Palacios</a:t>
            </a:r>
          </a:p>
          <a:p>
            <a:pPr algn="ctr"/>
            <a:r>
              <a:rPr lang="es-ES" sz="1600" b="1" dirty="0" smtClean="0">
                <a:latin typeface="Times New Roman" panose="02020603050405020304" pitchFamily="18" charset="0"/>
                <a:cs typeface="Times New Roman" panose="02020603050405020304" pitchFamily="18" charset="0"/>
              </a:rPr>
              <a:t>DIRECTOR</a:t>
            </a:r>
            <a:endParaRPr lang="es-EC" sz="1600" b="1" dirty="0">
              <a:latin typeface="Times New Roman" panose="02020603050405020304" pitchFamily="18" charset="0"/>
              <a:cs typeface="Times New Roman" panose="02020603050405020304" pitchFamily="18" charset="0"/>
            </a:endParaRPr>
          </a:p>
        </p:txBody>
      </p:sp>
      <p:sp>
        <p:nvSpPr>
          <p:cNvPr id="13" name="12 CuadroTexto"/>
          <p:cNvSpPr txBox="1"/>
          <p:nvPr/>
        </p:nvSpPr>
        <p:spPr>
          <a:xfrm>
            <a:off x="4860032" y="5949279"/>
            <a:ext cx="3420380" cy="584775"/>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Economista Yolanda Flores</a:t>
            </a:r>
          </a:p>
          <a:p>
            <a:pPr algn="ctr"/>
            <a:r>
              <a:rPr lang="es-ES" sz="1600" b="1" dirty="0" smtClean="0">
                <a:latin typeface="Times New Roman" panose="02020603050405020304" pitchFamily="18" charset="0"/>
                <a:cs typeface="Times New Roman" panose="02020603050405020304" pitchFamily="18" charset="0"/>
              </a:rPr>
              <a:t>CODIRECTORA</a:t>
            </a:r>
            <a:endParaRPr lang="es-EC" sz="1600" b="1" dirty="0">
              <a:latin typeface="Times New Roman" panose="02020603050405020304" pitchFamily="18" charset="0"/>
              <a:cs typeface="Times New Roman" panose="02020603050405020304" pitchFamily="18" charset="0"/>
            </a:endParaRPr>
          </a:p>
        </p:txBody>
      </p:sp>
      <p:sp>
        <p:nvSpPr>
          <p:cNvPr id="14" name="13 CuadroTexto"/>
          <p:cNvSpPr txBox="1"/>
          <p:nvPr/>
        </p:nvSpPr>
        <p:spPr>
          <a:xfrm>
            <a:off x="899592" y="2996952"/>
            <a:ext cx="6840760" cy="584775"/>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Tesis previo a la obtención del Título de Ingeniera en Finanzas y Auditoría CPA</a:t>
            </a:r>
            <a:endParaRPr lang="es-EC"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454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79512" y="260648"/>
            <a:ext cx="8280920" cy="504056"/>
          </a:xfrm>
        </p:spPr>
        <p:txBody>
          <a:bodyPr/>
          <a:lstStyle/>
          <a:p>
            <a:pPr algn="l"/>
            <a:r>
              <a:rPr lang="es-ES" sz="2000" b="1" dirty="0" smtClean="0">
                <a:solidFill>
                  <a:schemeClr val="tx1"/>
                </a:solidFill>
                <a:latin typeface="Times New Roman" pitchFamily="18" charset="0"/>
                <a:cs typeface="Times New Roman" pitchFamily="18" charset="0"/>
              </a:rPr>
              <a:t>5. RESULTADOS DE LA  APLICACIÓN DE LA METODOLOGÍA</a:t>
            </a:r>
            <a:endParaRPr lang="es-ES" sz="2000" b="1" dirty="0">
              <a:solidFill>
                <a:schemeClr val="tx1"/>
              </a:solidFill>
              <a:latin typeface="Times New Roman" pitchFamily="18" charset="0"/>
              <a:cs typeface="Times New Roman" pitchFamily="18" charset="0"/>
            </a:endParaRPr>
          </a:p>
        </p:txBody>
      </p:sp>
      <p:sp>
        <p:nvSpPr>
          <p:cNvPr id="2" name="1 CuadroTexto"/>
          <p:cNvSpPr txBox="1"/>
          <p:nvPr/>
        </p:nvSpPr>
        <p:spPr>
          <a:xfrm>
            <a:off x="2242154" y="908720"/>
            <a:ext cx="3842014" cy="307777"/>
          </a:xfrm>
          <a:prstGeom prst="rect">
            <a:avLst/>
          </a:prstGeom>
          <a:noFill/>
        </p:spPr>
        <p:txBody>
          <a:bodyPr wrap="none" rtlCol="0">
            <a:spAutoFit/>
          </a:bodyPr>
          <a:lstStyle/>
          <a:p>
            <a:r>
              <a:rPr lang="es-EC" sz="1400" b="1" dirty="0" smtClean="0">
                <a:solidFill>
                  <a:srgbClr val="0070C0"/>
                </a:solidFill>
                <a:latin typeface="Times New Roman" pitchFamily="18" charset="0"/>
                <a:cs typeface="Times New Roman" pitchFamily="18" charset="0"/>
              </a:rPr>
              <a:t>Subproceso: MONITOREO Y SEGUIMIENTO</a:t>
            </a:r>
            <a:endParaRPr lang="es-EC" sz="1400" b="1" dirty="0">
              <a:solidFill>
                <a:srgbClr val="0070C0"/>
              </a:solidFill>
              <a:latin typeface="Times New Roman" pitchFamily="18" charset="0"/>
              <a:cs typeface="Times New Roman" pitchFamily="18"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338028264"/>
              </p:ext>
            </p:extLst>
          </p:nvPr>
        </p:nvGraphicFramePr>
        <p:xfrm>
          <a:off x="539552" y="1412776"/>
          <a:ext cx="7344816" cy="4914141"/>
        </p:xfrm>
        <a:graphic>
          <a:graphicData uri="http://schemas.openxmlformats.org/drawingml/2006/table">
            <a:tbl>
              <a:tblPr firstRow="1" firstCol="1" bandRow="1">
                <a:tableStyleId>{5940675A-B579-460E-94D1-54222C63F5DA}</a:tableStyleId>
              </a:tblPr>
              <a:tblGrid>
                <a:gridCol w="1141841"/>
                <a:gridCol w="1090407"/>
                <a:gridCol w="1296145"/>
                <a:gridCol w="1512167"/>
                <a:gridCol w="936104"/>
                <a:gridCol w="648072"/>
                <a:gridCol w="720080"/>
              </a:tblGrid>
              <a:tr h="154858">
                <a:tc gridSpan="7">
                  <a:txBody>
                    <a:bodyPr/>
                    <a:lstStyle/>
                    <a:p>
                      <a:pPr algn="ctr">
                        <a:lnSpc>
                          <a:spcPct val="115000"/>
                        </a:lnSpc>
                        <a:spcAft>
                          <a:spcPts val="0"/>
                        </a:spcAft>
                      </a:pPr>
                      <a:r>
                        <a:rPr lang="es-ES" sz="1100" b="1" dirty="0">
                          <a:solidFill>
                            <a:schemeClr val="bg1"/>
                          </a:solidFill>
                          <a:effectLst/>
                          <a:latin typeface="Times New Roman" pitchFamily="18" charset="0"/>
                          <a:cs typeface="Times New Roman" pitchFamily="18" charset="0"/>
                        </a:rPr>
                        <a:t>MATRIZ DE RIESGOS – Flujo 1</a:t>
                      </a:r>
                      <a:endParaRPr lang="es-ES" sz="1100" b="1" dirty="0">
                        <a:solidFill>
                          <a:schemeClr val="bg1"/>
                        </a:solidFill>
                        <a:effectLst/>
                        <a:latin typeface="Times New Roman" pitchFamily="18" charset="0"/>
                        <a:ea typeface="Times New Roman"/>
                        <a:cs typeface="Times New Roman" pitchFamily="18" charset="0"/>
                      </a:endParaRPr>
                    </a:p>
                  </a:txBody>
                  <a:tcPr marL="32730" marR="32730" marT="0" marB="0" anchor="b">
                    <a:solidFill>
                      <a:srgbClr val="00206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77283">
                <a:tc>
                  <a:txBody>
                    <a:bodyPr/>
                    <a:lstStyle/>
                    <a:p>
                      <a:pPr algn="l">
                        <a:lnSpc>
                          <a:spcPct val="115000"/>
                        </a:lnSpc>
                        <a:spcAft>
                          <a:spcPts val="0"/>
                        </a:spcAft>
                      </a:pPr>
                      <a:r>
                        <a:rPr lang="es-ES" sz="1100" b="1" dirty="0">
                          <a:effectLst/>
                          <a:latin typeface="Times New Roman" pitchFamily="18" charset="0"/>
                          <a:cs typeface="Times New Roman" pitchFamily="18" charset="0"/>
                        </a:rPr>
                        <a:t>EVENTO (Priorizado)</a:t>
                      </a:r>
                      <a:endParaRPr lang="es-ES" sz="1100" b="1" dirty="0">
                        <a:effectLst/>
                        <a:latin typeface="Times New Roman" pitchFamily="18" charset="0"/>
                        <a:ea typeface="Times New Roman"/>
                        <a:cs typeface="Times New Roman" pitchFamily="18" charset="0"/>
                      </a:endParaRPr>
                    </a:p>
                  </a:txBody>
                  <a:tcPr marL="32730" marR="32730" marT="0" marB="0" anchor="b">
                    <a:solidFill>
                      <a:schemeClr val="tx1">
                        <a:lumMod val="10000"/>
                        <a:lumOff val="90000"/>
                      </a:schemeClr>
                    </a:solidFill>
                  </a:tcPr>
                </a:tc>
                <a:tc>
                  <a:txBody>
                    <a:bodyPr/>
                    <a:lstStyle/>
                    <a:p>
                      <a:pPr algn="l">
                        <a:lnSpc>
                          <a:spcPct val="115000"/>
                        </a:lnSpc>
                        <a:spcAft>
                          <a:spcPts val="0"/>
                        </a:spcAft>
                      </a:pPr>
                      <a:r>
                        <a:rPr lang="es-ES" sz="1100" b="1" dirty="0">
                          <a:effectLst/>
                          <a:latin typeface="Times New Roman" pitchFamily="18" charset="0"/>
                          <a:cs typeface="Times New Roman" pitchFamily="18" charset="0"/>
                        </a:rPr>
                        <a:t>Denominación</a:t>
                      </a:r>
                      <a:endParaRPr lang="es-ES" sz="1100" b="1" dirty="0">
                        <a:effectLst/>
                        <a:latin typeface="Times New Roman" pitchFamily="18" charset="0"/>
                        <a:ea typeface="Times New Roman"/>
                        <a:cs typeface="Times New Roman" pitchFamily="18" charset="0"/>
                      </a:endParaRPr>
                    </a:p>
                  </a:txBody>
                  <a:tcPr marL="32730" marR="32730" marT="0" marB="0" anchor="b">
                    <a:solidFill>
                      <a:schemeClr val="tx1">
                        <a:lumMod val="10000"/>
                        <a:lumOff val="90000"/>
                      </a:schemeClr>
                    </a:solidFill>
                  </a:tcPr>
                </a:tc>
                <a:tc>
                  <a:txBody>
                    <a:bodyPr/>
                    <a:lstStyle/>
                    <a:p>
                      <a:pPr algn="l">
                        <a:lnSpc>
                          <a:spcPct val="115000"/>
                        </a:lnSpc>
                        <a:spcAft>
                          <a:spcPts val="0"/>
                        </a:spcAft>
                      </a:pPr>
                      <a:r>
                        <a:rPr lang="es-ES" sz="1100" b="1" dirty="0">
                          <a:effectLst/>
                          <a:latin typeface="Times New Roman" pitchFamily="18" charset="0"/>
                          <a:cs typeface="Times New Roman" pitchFamily="18" charset="0"/>
                        </a:rPr>
                        <a:t>Consecuencia</a:t>
                      </a:r>
                      <a:endParaRPr lang="es-ES" sz="1100" b="1" dirty="0">
                        <a:effectLst/>
                        <a:latin typeface="Times New Roman" pitchFamily="18" charset="0"/>
                        <a:ea typeface="Times New Roman"/>
                        <a:cs typeface="Times New Roman" pitchFamily="18" charset="0"/>
                      </a:endParaRPr>
                    </a:p>
                  </a:txBody>
                  <a:tcPr marL="32730" marR="32730" marT="0" marB="0" anchor="b">
                    <a:solidFill>
                      <a:schemeClr val="tx1">
                        <a:lumMod val="10000"/>
                        <a:lumOff val="90000"/>
                      </a:schemeClr>
                    </a:solidFill>
                  </a:tcPr>
                </a:tc>
                <a:tc>
                  <a:txBody>
                    <a:bodyPr/>
                    <a:lstStyle/>
                    <a:p>
                      <a:pPr algn="l">
                        <a:lnSpc>
                          <a:spcPct val="115000"/>
                        </a:lnSpc>
                        <a:spcAft>
                          <a:spcPts val="0"/>
                        </a:spcAft>
                      </a:pPr>
                      <a:r>
                        <a:rPr lang="es-ES" sz="1100" b="1" dirty="0">
                          <a:effectLst/>
                          <a:latin typeface="Times New Roman" pitchFamily="18" charset="0"/>
                          <a:cs typeface="Times New Roman" pitchFamily="18" charset="0"/>
                        </a:rPr>
                        <a:t>Causa</a:t>
                      </a:r>
                      <a:endParaRPr lang="es-ES" sz="1100" b="1" dirty="0">
                        <a:effectLst/>
                        <a:latin typeface="Times New Roman" pitchFamily="18" charset="0"/>
                        <a:ea typeface="Times New Roman"/>
                        <a:cs typeface="Times New Roman" pitchFamily="18" charset="0"/>
                      </a:endParaRPr>
                    </a:p>
                  </a:txBody>
                  <a:tcPr marL="32730" marR="32730" marT="0" marB="0" anchor="b">
                    <a:solidFill>
                      <a:schemeClr val="tx1">
                        <a:lumMod val="10000"/>
                        <a:lumOff val="90000"/>
                      </a:schemeClr>
                    </a:solidFill>
                  </a:tcPr>
                </a:tc>
                <a:tc>
                  <a:txBody>
                    <a:bodyPr/>
                    <a:lstStyle/>
                    <a:p>
                      <a:pPr algn="l">
                        <a:lnSpc>
                          <a:spcPct val="115000"/>
                        </a:lnSpc>
                        <a:spcAft>
                          <a:spcPts val="0"/>
                        </a:spcAft>
                      </a:pPr>
                      <a:r>
                        <a:rPr lang="es-ES" sz="1100" b="1" dirty="0">
                          <a:effectLst/>
                          <a:latin typeface="Times New Roman" pitchFamily="18" charset="0"/>
                          <a:cs typeface="Times New Roman" pitchFamily="18" charset="0"/>
                        </a:rPr>
                        <a:t>Probabilidad</a:t>
                      </a:r>
                      <a:endParaRPr lang="es-ES" sz="1100" b="1" dirty="0">
                        <a:effectLst/>
                        <a:latin typeface="Times New Roman" pitchFamily="18" charset="0"/>
                        <a:ea typeface="Times New Roman"/>
                        <a:cs typeface="Times New Roman" pitchFamily="18" charset="0"/>
                      </a:endParaRPr>
                    </a:p>
                  </a:txBody>
                  <a:tcPr marL="32730" marR="32730" marT="0" marB="0" anchor="b">
                    <a:solidFill>
                      <a:schemeClr val="tx1">
                        <a:lumMod val="10000"/>
                        <a:lumOff val="90000"/>
                      </a:schemeClr>
                    </a:solidFill>
                  </a:tcPr>
                </a:tc>
                <a:tc>
                  <a:txBody>
                    <a:bodyPr/>
                    <a:lstStyle/>
                    <a:p>
                      <a:pPr algn="l">
                        <a:lnSpc>
                          <a:spcPct val="115000"/>
                        </a:lnSpc>
                        <a:spcAft>
                          <a:spcPts val="0"/>
                        </a:spcAft>
                      </a:pPr>
                      <a:r>
                        <a:rPr lang="es-ES" sz="1100" b="1" dirty="0">
                          <a:effectLst/>
                          <a:latin typeface="Times New Roman" pitchFamily="18" charset="0"/>
                          <a:cs typeface="Times New Roman" pitchFamily="18" charset="0"/>
                        </a:rPr>
                        <a:t>Impacto</a:t>
                      </a:r>
                      <a:endParaRPr lang="es-ES" sz="1100" b="1" dirty="0">
                        <a:effectLst/>
                        <a:latin typeface="Times New Roman" pitchFamily="18" charset="0"/>
                        <a:ea typeface="Times New Roman"/>
                        <a:cs typeface="Times New Roman" pitchFamily="18" charset="0"/>
                      </a:endParaRPr>
                    </a:p>
                  </a:txBody>
                  <a:tcPr marL="32730" marR="32730" marT="0" marB="0" anchor="b">
                    <a:solidFill>
                      <a:schemeClr val="tx1">
                        <a:lumMod val="10000"/>
                        <a:lumOff val="90000"/>
                      </a:schemeClr>
                    </a:solidFill>
                  </a:tcPr>
                </a:tc>
                <a:tc>
                  <a:txBody>
                    <a:bodyPr/>
                    <a:lstStyle/>
                    <a:p>
                      <a:pPr algn="l">
                        <a:lnSpc>
                          <a:spcPct val="115000"/>
                        </a:lnSpc>
                        <a:spcAft>
                          <a:spcPts val="0"/>
                        </a:spcAft>
                      </a:pPr>
                      <a:r>
                        <a:rPr lang="es-ES" sz="1100" b="1" dirty="0">
                          <a:effectLst/>
                          <a:latin typeface="Times New Roman" pitchFamily="18" charset="0"/>
                          <a:cs typeface="Times New Roman" pitchFamily="18" charset="0"/>
                        </a:rPr>
                        <a:t>Severidad</a:t>
                      </a:r>
                      <a:endParaRPr lang="es-ES" sz="1100" b="1" dirty="0">
                        <a:effectLst/>
                        <a:latin typeface="Times New Roman" pitchFamily="18" charset="0"/>
                        <a:ea typeface="Times New Roman"/>
                        <a:cs typeface="Times New Roman" pitchFamily="18" charset="0"/>
                      </a:endParaRPr>
                    </a:p>
                  </a:txBody>
                  <a:tcPr marL="32730" marR="32730" marT="0" marB="0" anchor="b">
                    <a:solidFill>
                      <a:schemeClr val="tx1">
                        <a:lumMod val="10000"/>
                        <a:lumOff val="90000"/>
                      </a:schemeClr>
                    </a:solidFill>
                  </a:tcPr>
                </a:tc>
              </a:tr>
              <a:tr h="309716">
                <a:tc rowSpan="2">
                  <a:txBody>
                    <a:bodyPr/>
                    <a:lstStyle/>
                    <a:p>
                      <a:pPr algn="l">
                        <a:lnSpc>
                          <a:spcPct val="115000"/>
                        </a:lnSpc>
                        <a:spcAft>
                          <a:spcPts val="0"/>
                        </a:spcAft>
                      </a:pPr>
                      <a:r>
                        <a:rPr lang="es-ES" sz="1100" b="1" dirty="0">
                          <a:effectLst/>
                          <a:latin typeface="Times New Roman" pitchFamily="18" charset="0"/>
                          <a:cs typeface="Times New Roman" pitchFamily="18" charset="0"/>
                        </a:rPr>
                        <a:t>Limitado equipo de Analistas y de personal </a:t>
                      </a:r>
                      <a:endParaRPr lang="es-ES" sz="1100" b="1" dirty="0">
                        <a:effectLst/>
                        <a:latin typeface="Times New Roman" pitchFamily="18" charset="0"/>
                        <a:ea typeface="Times New Roman"/>
                        <a:cs typeface="Times New Roman" pitchFamily="18" charset="0"/>
                      </a:endParaRPr>
                    </a:p>
                  </a:txBody>
                  <a:tcPr marL="32730" marR="32730" marT="0" marB="0" anchor="ctr">
                    <a:solidFill>
                      <a:schemeClr val="tx1">
                        <a:lumMod val="10000"/>
                        <a:lumOff val="90000"/>
                      </a:schemeClr>
                    </a:solidFill>
                  </a:tcPr>
                </a:tc>
                <a:tc rowSpan="2">
                  <a:txBody>
                    <a:bodyPr/>
                    <a:lstStyle/>
                    <a:p>
                      <a:pPr algn="ctr">
                        <a:lnSpc>
                          <a:spcPct val="115000"/>
                        </a:lnSpc>
                        <a:spcAft>
                          <a:spcPts val="0"/>
                        </a:spcAft>
                      </a:pPr>
                      <a:r>
                        <a:rPr lang="es-ES" sz="1100" b="0" dirty="0">
                          <a:effectLst/>
                          <a:latin typeface="Times New Roman" pitchFamily="18" charset="0"/>
                          <a:cs typeface="Times New Roman" pitchFamily="18" charset="0"/>
                        </a:rPr>
                        <a:t>R1</a:t>
                      </a:r>
                      <a:endParaRPr lang="es-ES" sz="1100" b="0" dirty="0">
                        <a:effectLst/>
                        <a:latin typeface="Times New Roman" pitchFamily="18" charset="0"/>
                        <a:ea typeface="Times New Roman"/>
                        <a:cs typeface="Times New Roman" pitchFamily="18" charset="0"/>
                      </a:endParaRPr>
                    </a:p>
                  </a:txBody>
                  <a:tcPr marL="32730" marR="32730" marT="0" marB="0" anchor="ctr"/>
                </a:tc>
                <a:tc rowSpan="2">
                  <a:txBody>
                    <a:bodyPr/>
                    <a:lstStyle/>
                    <a:p>
                      <a:pPr algn="l">
                        <a:lnSpc>
                          <a:spcPct val="115000"/>
                        </a:lnSpc>
                        <a:spcAft>
                          <a:spcPts val="0"/>
                        </a:spcAft>
                      </a:pPr>
                      <a:r>
                        <a:rPr lang="es-ES" sz="1100" dirty="0">
                          <a:effectLst/>
                          <a:latin typeface="Times New Roman" pitchFamily="18" charset="0"/>
                          <a:cs typeface="Times New Roman" pitchFamily="18" charset="0"/>
                        </a:rPr>
                        <a:t>Exceso de costos y tiempo en capacitar al nuevo personal y además acumulación de trabajo.</a:t>
                      </a:r>
                      <a:endParaRPr lang="es-ES" sz="1100" dirty="0">
                        <a:effectLst/>
                        <a:latin typeface="Times New Roman" pitchFamily="18" charset="0"/>
                        <a:ea typeface="Times New Roman"/>
                        <a:cs typeface="Times New Roman" pitchFamily="18" charset="0"/>
                      </a:endParaRPr>
                    </a:p>
                  </a:txBody>
                  <a:tcPr marL="32730" marR="32730" marT="0" marB="0" anchor="ctr"/>
                </a:tc>
                <a:tc>
                  <a:txBody>
                    <a:bodyPr/>
                    <a:lstStyle/>
                    <a:p>
                      <a:pPr algn="l">
                        <a:lnSpc>
                          <a:spcPct val="115000"/>
                        </a:lnSpc>
                        <a:spcAft>
                          <a:spcPts val="0"/>
                        </a:spcAft>
                      </a:pPr>
                      <a:r>
                        <a:rPr lang="es-ES" sz="1100" dirty="0">
                          <a:effectLst/>
                          <a:latin typeface="Times New Roman" pitchFamily="18" charset="0"/>
                          <a:cs typeface="Times New Roman" pitchFamily="18" charset="0"/>
                        </a:rPr>
                        <a:t>Demasiada carga laboral.</a:t>
                      </a:r>
                      <a:endParaRPr lang="es-ES" sz="1100" dirty="0">
                        <a:effectLst/>
                        <a:latin typeface="Times New Roman" pitchFamily="18" charset="0"/>
                        <a:ea typeface="Times New Roman"/>
                        <a:cs typeface="Times New Roman" pitchFamily="18" charset="0"/>
                      </a:endParaRPr>
                    </a:p>
                  </a:txBody>
                  <a:tcPr marL="32730" marR="32730" marT="0" marB="0" anchor="ctr"/>
                </a:tc>
                <a:tc rowSpan="2">
                  <a:txBody>
                    <a:bodyPr/>
                    <a:lstStyle/>
                    <a:p>
                      <a:pPr algn="ctr">
                        <a:lnSpc>
                          <a:spcPct val="115000"/>
                        </a:lnSpc>
                        <a:spcAft>
                          <a:spcPts val="0"/>
                        </a:spcAft>
                      </a:pPr>
                      <a:r>
                        <a:rPr lang="es-ES" sz="1100" dirty="0">
                          <a:effectLst/>
                          <a:latin typeface="Times New Roman" pitchFamily="18" charset="0"/>
                          <a:cs typeface="Times New Roman" pitchFamily="18" charset="0"/>
                        </a:rPr>
                        <a:t>5</a:t>
                      </a:r>
                      <a:endParaRPr lang="es-ES" sz="1100" dirty="0">
                        <a:effectLst/>
                        <a:latin typeface="Times New Roman" pitchFamily="18" charset="0"/>
                        <a:ea typeface="Times New Roman"/>
                        <a:cs typeface="Times New Roman" pitchFamily="18" charset="0"/>
                      </a:endParaRPr>
                    </a:p>
                  </a:txBody>
                  <a:tcPr marL="32730" marR="32730" marT="0" marB="0" anchor="ctr"/>
                </a:tc>
                <a:tc rowSpan="2">
                  <a:txBody>
                    <a:bodyPr/>
                    <a:lstStyle/>
                    <a:p>
                      <a:pPr algn="ctr">
                        <a:lnSpc>
                          <a:spcPct val="115000"/>
                        </a:lnSpc>
                        <a:spcAft>
                          <a:spcPts val="0"/>
                        </a:spcAft>
                      </a:pPr>
                      <a:r>
                        <a:rPr lang="es-ES" sz="1100" dirty="0">
                          <a:effectLst/>
                          <a:latin typeface="Times New Roman" pitchFamily="18" charset="0"/>
                          <a:cs typeface="Times New Roman" pitchFamily="18" charset="0"/>
                        </a:rPr>
                        <a:t>4</a:t>
                      </a:r>
                      <a:endParaRPr lang="es-ES" sz="1100" dirty="0">
                        <a:effectLst/>
                        <a:latin typeface="Times New Roman" pitchFamily="18" charset="0"/>
                        <a:ea typeface="Times New Roman"/>
                        <a:cs typeface="Times New Roman" pitchFamily="18" charset="0"/>
                      </a:endParaRPr>
                    </a:p>
                  </a:txBody>
                  <a:tcPr marL="32730" marR="32730" marT="0" marB="0" anchor="ctr"/>
                </a:tc>
                <a:tc rowSpan="2">
                  <a:txBody>
                    <a:bodyPr/>
                    <a:lstStyle/>
                    <a:p>
                      <a:pPr algn="l">
                        <a:lnSpc>
                          <a:spcPct val="115000"/>
                        </a:lnSpc>
                        <a:spcAft>
                          <a:spcPts val="0"/>
                        </a:spcAft>
                      </a:pPr>
                      <a:r>
                        <a:rPr lang="es-ES" sz="1100" b="1" dirty="0">
                          <a:effectLst/>
                          <a:latin typeface="Times New Roman" pitchFamily="18" charset="0"/>
                          <a:cs typeface="Times New Roman" pitchFamily="18" charset="0"/>
                        </a:rPr>
                        <a:t>Critico</a:t>
                      </a:r>
                      <a:endParaRPr lang="es-ES" sz="1100" b="1" dirty="0">
                        <a:effectLst/>
                        <a:latin typeface="Times New Roman" pitchFamily="18" charset="0"/>
                        <a:ea typeface="Times New Roman"/>
                        <a:cs typeface="Times New Roman" pitchFamily="18" charset="0"/>
                      </a:endParaRPr>
                    </a:p>
                  </a:txBody>
                  <a:tcPr marL="32730" marR="32730" marT="0" marB="0" anchor="ctr">
                    <a:solidFill>
                      <a:srgbClr val="FF0000"/>
                    </a:solidFill>
                  </a:tcPr>
                </a:tc>
              </a:tr>
              <a:tr h="49517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a:lnSpc>
                          <a:spcPct val="115000"/>
                        </a:lnSpc>
                        <a:spcAft>
                          <a:spcPts val="0"/>
                        </a:spcAft>
                      </a:pPr>
                      <a:r>
                        <a:rPr lang="es-ES" sz="1100" dirty="0">
                          <a:effectLst/>
                          <a:latin typeface="Times New Roman" pitchFamily="18" charset="0"/>
                          <a:cs typeface="Times New Roman" pitchFamily="18" charset="0"/>
                        </a:rPr>
                        <a:t>Planificación deficiente del presupuesto.</a:t>
                      </a:r>
                      <a:endParaRPr lang="es-ES" sz="1100" dirty="0">
                        <a:effectLst/>
                        <a:latin typeface="Times New Roman" pitchFamily="18" charset="0"/>
                        <a:ea typeface="Times New Roman"/>
                        <a:cs typeface="Times New Roman" pitchFamily="18" charset="0"/>
                      </a:endParaRPr>
                    </a:p>
                  </a:txBody>
                  <a:tcPr marL="32730" marR="32730" marT="0" marB="0" anchor="ctr"/>
                </a:tc>
                <a:tc vMerge="1">
                  <a:txBody>
                    <a:bodyPr/>
                    <a:lstStyle/>
                    <a:p>
                      <a:endParaRPr lang="es-ES"/>
                    </a:p>
                  </a:txBody>
                  <a:tcPr/>
                </a:tc>
                <a:tc vMerge="1">
                  <a:txBody>
                    <a:bodyPr/>
                    <a:lstStyle/>
                    <a:p>
                      <a:endParaRPr lang="es-ES"/>
                    </a:p>
                  </a:txBody>
                  <a:tcPr/>
                </a:tc>
                <a:tc vMerge="1">
                  <a:txBody>
                    <a:bodyPr/>
                    <a:lstStyle/>
                    <a:p>
                      <a:endParaRPr lang="es-ES"/>
                    </a:p>
                  </a:txBody>
                  <a:tcPr/>
                </a:tc>
              </a:tr>
              <a:tr h="309716">
                <a:tc rowSpan="2">
                  <a:txBody>
                    <a:bodyPr/>
                    <a:lstStyle/>
                    <a:p>
                      <a:pPr algn="l">
                        <a:lnSpc>
                          <a:spcPct val="115000"/>
                        </a:lnSpc>
                        <a:spcAft>
                          <a:spcPts val="0"/>
                        </a:spcAft>
                      </a:pPr>
                      <a:r>
                        <a:rPr lang="es-ES" sz="1100" b="1" dirty="0">
                          <a:effectLst/>
                          <a:latin typeface="Times New Roman" pitchFamily="18" charset="0"/>
                          <a:cs typeface="Times New Roman" pitchFamily="18" charset="0"/>
                        </a:rPr>
                        <a:t>Procesos centralizados</a:t>
                      </a:r>
                      <a:endParaRPr lang="es-ES" sz="1100" b="1" dirty="0">
                        <a:effectLst/>
                        <a:latin typeface="Times New Roman" pitchFamily="18" charset="0"/>
                        <a:ea typeface="Times New Roman"/>
                        <a:cs typeface="Times New Roman" pitchFamily="18" charset="0"/>
                      </a:endParaRPr>
                    </a:p>
                  </a:txBody>
                  <a:tcPr marL="32730" marR="32730" marT="0" marB="0" anchor="ctr">
                    <a:solidFill>
                      <a:schemeClr val="tx1">
                        <a:lumMod val="10000"/>
                        <a:lumOff val="90000"/>
                      </a:schemeClr>
                    </a:solidFill>
                  </a:tcPr>
                </a:tc>
                <a:tc rowSpan="2">
                  <a:txBody>
                    <a:bodyPr/>
                    <a:lstStyle/>
                    <a:p>
                      <a:pPr algn="ctr">
                        <a:lnSpc>
                          <a:spcPct val="115000"/>
                        </a:lnSpc>
                        <a:spcAft>
                          <a:spcPts val="0"/>
                        </a:spcAft>
                      </a:pPr>
                      <a:r>
                        <a:rPr lang="es-ES" sz="1100" b="0" dirty="0">
                          <a:effectLst/>
                          <a:latin typeface="Times New Roman" pitchFamily="18" charset="0"/>
                          <a:cs typeface="Times New Roman" pitchFamily="18" charset="0"/>
                        </a:rPr>
                        <a:t>R2</a:t>
                      </a:r>
                      <a:endParaRPr lang="es-ES" sz="1100" b="0" dirty="0">
                        <a:effectLst/>
                        <a:latin typeface="Times New Roman" pitchFamily="18" charset="0"/>
                        <a:ea typeface="Times New Roman"/>
                        <a:cs typeface="Times New Roman" pitchFamily="18" charset="0"/>
                      </a:endParaRPr>
                    </a:p>
                  </a:txBody>
                  <a:tcPr marL="32730" marR="32730" marT="0" marB="0" anchor="ctr"/>
                </a:tc>
                <a:tc rowSpan="2">
                  <a:txBody>
                    <a:bodyPr/>
                    <a:lstStyle/>
                    <a:p>
                      <a:pPr algn="l">
                        <a:lnSpc>
                          <a:spcPct val="115000"/>
                        </a:lnSpc>
                        <a:spcAft>
                          <a:spcPts val="0"/>
                        </a:spcAft>
                      </a:pPr>
                      <a:r>
                        <a:rPr lang="es-ES" sz="1100" dirty="0">
                          <a:effectLst/>
                          <a:latin typeface="Times New Roman" pitchFamily="18" charset="0"/>
                          <a:cs typeface="Times New Roman" pitchFamily="18" charset="0"/>
                        </a:rPr>
                        <a:t>Duplicidad de funciones y criterios no homogéneos.</a:t>
                      </a:r>
                      <a:endParaRPr lang="es-ES" sz="1100" dirty="0">
                        <a:effectLst/>
                        <a:latin typeface="Times New Roman" pitchFamily="18" charset="0"/>
                        <a:ea typeface="Times New Roman"/>
                        <a:cs typeface="Times New Roman" pitchFamily="18" charset="0"/>
                      </a:endParaRPr>
                    </a:p>
                  </a:txBody>
                  <a:tcPr marL="32730" marR="32730" marT="0" marB="0" anchor="ctr"/>
                </a:tc>
                <a:tc>
                  <a:txBody>
                    <a:bodyPr/>
                    <a:lstStyle/>
                    <a:p>
                      <a:pPr algn="l">
                        <a:lnSpc>
                          <a:spcPct val="115000"/>
                        </a:lnSpc>
                        <a:spcAft>
                          <a:spcPts val="0"/>
                        </a:spcAft>
                      </a:pPr>
                      <a:r>
                        <a:rPr lang="es-ES" sz="1100" dirty="0">
                          <a:effectLst/>
                          <a:latin typeface="Times New Roman" pitchFamily="18" charset="0"/>
                          <a:cs typeface="Times New Roman" pitchFamily="18" charset="0"/>
                        </a:rPr>
                        <a:t>Procesos no documentados.</a:t>
                      </a:r>
                      <a:endParaRPr lang="es-ES" sz="1100" dirty="0">
                        <a:effectLst/>
                        <a:latin typeface="Times New Roman" pitchFamily="18" charset="0"/>
                        <a:ea typeface="Times New Roman"/>
                        <a:cs typeface="Times New Roman" pitchFamily="18" charset="0"/>
                      </a:endParaRPr>
                    </a:p>
                  </a:txBody>
                  <a:tcPr marL="32730" marR="32730" marT="0" marB="0" anchor="ctr"/>
                </a:tc>
                <a:tc rowSpan="2">
                  <a:txBody>
                    <a:bodyPr/>
                    <a:lstStyle/>
                    <a:p>
                      <a:pPr algn="ctr">
                        <a:lnSpc>
                          <a:spcPct val="115000"/>
                        </a:lnSpc>
                        <a:spcAft>
                          <a:spcPts val="0"/>
                        </a:spcAft>
                      </a:pPr>
                      <a:r>
                        <a:rPr lang="es-ES" sz="1100" dirty="0">
                          <a:effectLst/>
                          <a:latin typeface="Times New Roman" pitchFamily="18" charset="0"/>
                          <a:cs typeface="Times New Roman" pitchFamily="18" charset="0"/>
                        </a:rPr>
                        <a:t>4</a:t>
                      </a:r>
                      <a:endParaRPr lang="es-ES" sz="1100" dirty="0">
                        <a:effectLst/>
                        <a:latin typeface="Times New Roman" pitchFamily="18" charset="0"/>
                        <a:ea typeface="Times New Roman"/>
                        <a:cs typeface="Times New Roman" pitchFamily="18" charset="0"/>
                      </a:endParaRPr>
                    </a:p>
                  </a:txBody>
                  <a:tcPr marL="32730" marR="32730" marT="0" marB="0" anchor="ctr"/>
                </a:tc>
                <a:tc rowSpan="2">
                  <a:txBody>
                    <a:bodyPr/>
                    <a:lstStyle/>
                    <a:p>
                      <a:pPr algn="ctr">
                        <a:lnSpc>
                          <a:spcPct val="115000"/>
                        </a:lnSpc>
                        <a:spcAft>
                          <a:spcPts val="0"/>
                        </a:spcAft>
                      </a:pPr>
                      <a:r>
                        <a:rPr lang="es-ES" sz="1100" dirty="0">
                          <a:effectLst/>
                          <a:latin typeface="Times New Roman" pitchFamily="18" charset="0"/>
                          <a:cs typeface="Times New Roman" pitchFamily="18" charset="0"/>
                        </a:rPr>
                        <a:t>3</a:t>
                      </a:r>
                      <a:endParaRPr lang="es-ES" sz="1100" dirty="0">
                        <a:effectLst/>
                        <a:latin typeface="Times New Roman" pitchFamily="18" charset="0"/>
                        <a:ea typeface="Times New Roman"/>
                        <a:cs typeface="Times New Roman" pitchFamily="18" charset="0"/>
                      </a:endParaRPr>
                    </a:p>
                  </a:txBody>
                  <a:tcPr marL="32730" marR="32730" marT="0" marB="0" anchor="ctr"/>
                </a:tc>
                <a:tc rowSpan="2">
                  <a:txBody>
                    <a:bodyPr/>
                    <a:lstStyle/>
                    <a:p>
                      <a:pPr algn="l">
                        <a:lnSpc>
                          <a:spcPct val="115000"/>
                        </a:lnSpc>
                        <a:spcAft>
                          <a:spcPts val="0"/>
                        </a:spcAft>
                      </a:pPr>
                      <a:r>
                        <a:rPr lang="es-ES" sz="1100" b="1" dirty="0">
                          <a:effectLst/>
                          <a:latin typeface="Times New Roman" pitchFamily="18" charset="0"/>
                          <a:cs typeface="Times New Roman" pitchFamily="18" charset="0"/>
                        </a:rPr>
                        <a:t>Alto</a:t>
                      </a:r>
                      <a:endParaRPr lang="es-ES" sz="1100" b="1" dirty="0">
                        <a:effectLst/>
                        <a:latin typeface="Times New Roman" pitchFamily="18" charset="0"/>
                        <a:ea typeface="Times New Roman"/>
                        <a:cs typeface="Times New Roman" pitchFamily="18" charset="0"/>
                      </a:endParaRPr>
                    </a:p>
                  </a:txBody>
                  <a:tcPr marL="32730" marR="32730" marT="0" marB="0" anchor="ctr">
                    <a:solidFill>
                      <a:srgbClr val="FF9933"/>
                    </a:solidFill>
                  </a:tcPr>
                </a:tc>
              </a:tr>
              <a:tr h="26634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a:lnSpc>
                          <a:spcPct val="115000"/>
                        </a:lnSpc>
                        <a:spcAft>
                          <a:spcPts val="0"/>
                        </a:spcAft>
                      </a:pPr>
                      <a:r>
                        <a:rPr lang="es-ES" sz="1100" dirty="0">
                          <a:effectLst/>
                          <a:latin typeface="Times New Roman" pitchFamily="18" charset="0"/>
                          <a:cs typeface="Times New Roman" pitchFamily="18" charset="0"/>
                        </a:rPr>
                        <a:t>Débil proceso de inducción a nuevas autoridades.</a:t>
                      </a:r>
                      <a:endParaRPr lang="es-ES" sz="1100" dirty="0">
                        <a:effectLst/>
                        <a:latin typeface="Times New Roman" pitchFamily="18" charset="0"/>
                        <a:ea typeface="Times New Roman"/>
                        <a:cs typeface="Times New Roman" pitchFamily="18" charset="0"/>
                      </a:endParaRPr>
                    </a:p>
                  </a:txBody>
                  <a:tcPr marL="32730" marR="32730" marT="0" marB="0" anchor="ctr"/>
                </a:tc>
                <a:tc vMerge="1">
                  <a:txBody>
                    <a:bodyPr/>
                    <a:lstStyle/>
                    <a:p>
                      <a:endParaRPr lang="es-ES"/>
                    </a:p>
                  </a:txBody>
                  <a:tcPr/>
                </a:tc>
                <a:tc vMerge="1">
                  <a:txBody>
                    <a:bodyPr/>
                    <a:lstStyle/>
                    <a:p>
                      <a:endParaRPr lang="es-ES"/>
                    </a:p>
                  </a:txBody>
                  <a:tcPr/>
                </a:tc>
                <a:tc vMerge="1">
                  <a:txBody>
                    <a:bodyPr/>
                    <a:lstStyle/>
                    <a:p>
                      <a:endParaRPr lang="es-ES"/>
                    </a:p>
                  </a:txBody>
                  <a:tcPr/>
                </a:tc>
              </a:tr>
              <a:tr h="505925">
                <a:tc rowSpan="3">
                  <a:txBody>
                    <a:bodyPr/>
                    <a:lstStyle/>
                    <a:p>
                      <a:pPr algn="l">
                        <a:lnSpc>
                          <a:spcPct val="115000"/>
                        </a:lnSpc>
                        <a:spcAft>
                          <a:spcPts val="0"/>
                        </a:spcAft>
                      </a:pPr>
                      <a:r>
                        <a:rPr lang="es-ES" sz="1100" b="1" dirty="0">
                          <a:effectLst/>
                          <a:latin typeface="Times New Roman" pitchFamily="18" charset="0"/>
                          <a:cs typeface="Times New Roman" pitchFamily="18" charset="0"/>
                        </a:rPr>
                        <a:t>Requerimientos incompletos o mal estructurados</a:t>
                      </a:r>
                      <a:endParaRPr lang="es-ES" sz="1100" b="1" dirty="0">
                        <a:effectLst/>
                        <a:latin typeface="Times New Roman" pitchFamily="18" charset="0"/>
                        <a:ea typeface="Times New Roman"/>
                        <a:cs typeface="Times New Roman" pitchFamily="18" charset="0"/>
                      </a:endParaRPr>
                    </a:p>
                  </a:txBody>
                  <a:tcPr marL="32730" marR="32730" marT="0" marB="0" anchor="ctr">
                    <a:solidFill>
                      <a:schemeClr val="tx1">
                        <a:lumMod val="10000"/>
                        <a:lumOff val="90000"/>
                      </a:schemeClr>
                    </a:solidFill>
                  </a:tcPr>
                </a:tc>
                <a:tc rowSpan="3">
                  <a:txBody>
                    <a:bodyPr/>
                    <a:lstStyle/>
                    <a:p>
                      <a:pPr algn="ctr">
                        <a:lnSpc>
                          <a:spcPct val="115000"/>
                        </a:lnSpc>
                        <a:spcAft>
                          <a:spcPts val="0"/>
                        </a:spcAft>
                      </a:pPr>
                      <a:r>
                        <a:rPr lang="es-ES" sz="1100" b="0" dirty="0">
                          <a:effectLst/>
                          <a:latin typeface="Times New Roman" pitchFamily="18" charset="0"/>
                          <a:cs typeface="Times New Roman" pitchFamily="18" charset="0"/>
                        </a:rPr>
                        <a:t>R3</a:t>
                      </a:r>
                      <a:endParaRPr lang="es-ES" sz="1100" b="0" dirty="0">
                        <a:effectLst/>
                        <a:latin typeface="Times New Roman" pitchFamily="18" charset="0"/>
                        <a:ea typeface="Times New Roman"/>
                        <a:cs typeface="Times New Roman" pitchFamily="18" charset="0"/>
                      </a:endParaRPr>
                    </a:p>
                  </a:txBody>
                  <a:tcPr marL="32730" marR="32730" marT="0" marB="0" anchor="ctr"/>
                </a:tc>
                <a:tc rowSpan="6">
                  <a:txBody>
                    <a:bodyPr/>
                    <a:lstStyle/>
                    <a:p>
                      <a:pPr algn="l">
                        <a:lnSpc>
                          <a:spcPct val="115000"/>
                        </a:lnSpc>
                        <a:spcAft>
                          <a:spcPts val="0"/>
                        </a:spcAft>
                      </a:pPr>
                      <a:r>
                        <a:rPr lang="es-ES" sz="1100" dirty="0">
                          <a:effectLst/>
                          <a:latin typeface="Times New Roman" pitchFamily="18" charset="0"/>
                          <a:cs typeface="Times New Roman" pitchFamily="18" charset="0"/>
                        </a:rPr>
                        <a:t>Requerimientos y solicitudes que no se pueden aprobar por lo cual la ejecución del proyecto se ve obstaculizados.</a:t>
                      </a:r>
                      <a:endParaRPr lang="es-ES" sz="1100" dirty="0">
                        <a:effectLst/>
                        <a:latin typeface="Times New Roman" pitchFamily="18" charset="0"/>
                        <a:ea typeface="Times New Roman"/>
                        <a:cs typeface="Times New Roman" pitchFamily="18" charset="0"/>
                      </a:endParaRPr>
                    </a:p>
                  </a:txBody>
                  <a:tcPr marL="32730" marR="32730" marT="0" marB="0" anchor="ctr"/>
                </a:tc>
                <a:tc>
                  <a:txBody>
                    <a:bodyPr/>
                    <a:lstStyle/>
                    <a:p>
                      <a:pPr algn="l">
                        <a:lnSpc>
                          <a:spcPct val="115000"/>
                        </a:lnSpc>
                        <a:spcAft>
                          <a:spcPts val="0"/>
                        </a:spcAft>
                      </a:pPr>
                      <a:r>
                        <a:rPr lang="es-ES" sz="1100" dirty="0">
                          <a:effectLst/>
                          <a:latin typeface="Times New Roman" pitchFamily="18" charset="0"/>
                          <a:cs typeface="Times New Roman" pitchFamily="18" charset="0"/>
                        </a:rPr>
                        <a:t>Ausencia de ejecutores a eventos de capacitación.</a:t>
                      </a:r>
                      <a:endParaRPr lang="es-ES" sz="1100" dirty="0">
                        <a:effectLst/>
                        <a:latin typeface="Times New Roman" pitchFamily="18" charset="0"/>
                        <a:ea typeface="Times New Roman"/>
                        <a:cs typeface="Times New Roman" pitchFamily="18" charset="0"/>
                      </a:endParaRPr>
                    </a:p>
                  </a:txBody>
                  <a:tcPr marL="32730" marR="32730" marT="0" marB="0" anchor="ctr"/>
                </a:tc>
                <a:tc rowSpan="3">
                  <a:txBody>
                    <a:bodyPr/>
                    <a:lstStyle/>
                    <a:p>
                      <a:pPr algn="ctr">
                        <a:lnSpc>
                          <a:spcPct val="115000"/>
                        </a:lnSpc>
                        <a:spcAft>
                          <a:spcPts val="0"/>
                        </a:spcAft>
                      </a:pPr>
                      <a:r>
                        <a:rPr lang="es-ES" sz="1100" dirty="0">
                          <a:effectLst/>
                          <a:latin typeface="Times New Roman" pitchFamily="18" charset="0"/>
                          <a:cs typeface="Times New Roman" pitchFamily="18" charset="0"/>
                        </a:rPr>
                        <a:t>4</a:t>
                      </a:r>
                      <a:endParaRPr lang="es-ES" sz="1100" dirty="0">
                        <a:effectLst/>
                        <a:latin typeface="Times New Roman" pitchFamily="18" charset="0"/>
                        <a:ea typeface="Times New Roman"/>
                        <a:cs typeface="Times New Roman" pitchFamily="18" charset="0"/>
                      </a:endParaRPr>
                    </a:p>
                  </a:txBody>
                  <a:tcPr marL="32730" marR="32730" marT="0" marB="0" anchor="ctr"/>
                </a:tc>
                <a:tc rowSpan="3">
                  <a:txBody>
                    <a:bodyPr/>
                    <a:lstStyle/>
                    <a:p>
                      <a:pPr algn="ctr">
                        <a:lnSpc>
                          <a:spcPct val="115000"/>
                        </a:lnSpc>
                        <a:spcAft>
                          <a:spcPts val="0"/>
                        </a:spcAft>
                      </a:pPr>
                      <a:r>
                        <a:rPr lang="es-ES" sz="1100" dirty="0">
                          <a:effectLst/>
                          <a:latin typeface="Times New Roman" pitchFamily="18" charset="0"/>
                          <a:cs typeface="Times New Roman" pitchFamily="18" charset="0"/>
                        </a:rPr>
                        <a:t>4</a:t>
                      </a:r>
                      <a:endParaRPr lang="es-ES" sz="1100" dirty="0">
                        <a:effectLst/>
                        <a:latin typeface="Times New Roman" pitchFamily="18" charset="0"/>
                        <a:ea typeface="Times New Roman"/>
                        <a:cs typeface="Times New Roman" pitchFamily="18" charset="0"/>
                      </a:endParaRPr>
                    </a:p>
                  </a:txBody>
                  <a:tcPr marL="32730" marR="32730" marT="0" marB="0" anchor="ctr"/>
                </a:tc>
                <a:tc rowSpan="3">
                  <a:txBody>
                    <a:bodyPr/>
                    <a:lstStyle/>
                    <a:p>
                      <a:pPr algn="l">
                        <a:lnSpc>
                          <a:spcPct val="115000"/>
                        </a:lnSpc>
                        <a:spcAft>
                          <a:spcPts val="0"/>
                        </a:spcAft>
                      </a:pPr>
                      <a:r>
                        <a:rPr lang="es-ES" sz="1100" b="1" dirty="0">
                          <a:effectLst/>
                          <a:latin typeface="Times New Roman" pitchFamily="18" charset="0"/>
                          <a:cs typeface="Times New Roman" pitchFamily="18" charset="0"/>
                        </a:rPr>
                        <a:t>Critico</a:t>
                      </a:r>
                      <a:endParaRPr lang="es-ES" sz="1100" b="1" dirty="0">
                        <a:effectLst/>
                        <a:latin typeface="Times New Roman" pitchFamily="18" charset="0"/>
                        <a:ea typeface="Times New Roman"/>
                        <a:cs typeface="Times New Roman" pitchFamily="18" charset="0"/>
                      </a:endParaRPr>
                    </a:p>
                  </a:txBody>
                  <a:tcPr marL="32730" marR="32730" marT="0" marB="0" anchor="ctr">
                    <a:solidFill>
                      <a:srgbClr val="FF0000"/>
                    </a:solidFill>
                  </a:tcPr>
                </a:tc>
              </a:tr>
              <a:tr h="36004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a:lnSpc>
                          <a:spcPct val="115000"/>
                        </a:lnSpc>
                        <a:spcAft>
                          <a:spcPts val="0"/>
                        </a:spcAft>
                      </a:pPr>
                      <a:r>
                        <a:rPr lang="es-ES" sz="1100" dirty="0">
                          <a:effectLst/>
                          <a:latin typeface="Times New Roman" pitchFamily="18" charset="0"/>
                          <a:cs typeface="Times New Roman" pitchFamily="18" charset="0"/>
                        </a:rPr>
                        <a:t>Falta de comunicación ejecutor - Analista.</a:t>
                      </a:r>
                      <a:endParaRPr lang="es-ES" sz="1100" dirty="0">
                        <a:effectLst/>
                        <a:latin typeface="Times New Roman" pitchFamily="18" charset="0"/>
                        <a:ea typeface="Times New Roman"/>
                        <a:cs typeface="Times New Roman" pitchFamily="18" charset="0"/>
                      </a:endParaRPr>
                    </a:p>
                  </a:txBody>
                  <a:tcPr marL="32730" marR="32730" marT="0" marB="0" anchor="ctr"/>
                </a:tc>
                <a:tc vMerge="1">
                  <a:txBody>
                    <a:bodyPr/>
                    <a:lstStyle/>
                    <a:p>
                      <a:endParaRPr lang="es-ES"/>
                    </a:p>
                  </a:txBody>
                  <a:tcPr/>
                </a:tc>
                <a:tc vMerge="1">
                  <a:txBody>
                    <a:bodyPr/>
                    <a:lstStyle/>
                    <a:p>
                      <a:endParaRPr lang="es-ES"/>
                    </a:p>
                  </a:txBody>
                  <a:tcPr/>
                </a:tc>
                <a:tc vMerge="1">
                  <a:txBody>
                    <a:bodyPr/>
                    <a:lstStyle/>
                    <a:p>
                      <a:endParaRPr lang="es-ES"/>
                    </a:p>
                  </a:txBody>
                  <a:tcPr/>
                </a:tc>
              </a:tr>
              <a:tr h="30971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a:lnSpc>
                          <a:spcPct val="115000"/>
                        </a:lnSpc>
                        <a:spcAft>
                          <a:spcPts val="0"/>
                        </a:spcAft>
                      </a:pPr>
                      <a:r>
                        <a:rPr lang="es-ES" sz="1100" dirty="0">
                          <a:effectLst/>
                          <a:latin typeface="Times New Roman" pitchFamily="18" charset="0"/>
                          <a:cs typeface="Times New Roman" pitchFamily="18" charset="0"/>
                        </a:rPr>
                        <a:t>Criterios no homogéneos</a:t>
                      </a:r>
                      <a:endParaRPr lang="es-ES" sz="1100" dirty="0">
                        <a:effectLst/>
                        <a:latin typeface="Times New Roman" pitchFamily="18" charset="0"/>
                        <a:ea typeface="Times New Roman"/>
                        <a:cs typeface="Times New Roman" pitchFamily="18" charset="0"/>
                      </a:endParaRPr>
                    </a:p>
                  </a:txBody>
                  <a:tcPr marL="32730" marR="32730" marT="0" marB="0" anchor="ctr"/>
                </a:tc>
                <a:tc vMerge="1">
                  <a:txBody>
                    <a:bodyPr/>
                    <a:lstStyle/>
                    <a:p>
                      <a:endParaRPr lang="es-ES"/>
                    </a:p>
                  </a:txBody>
                  <a:tcPr/>
                </a:tc>
                <a:tc vMerge="1">
                  <a:txBody>
                    <a:bodyPr/>
                    <a:lstStyle/>
                    <a:p>
                      <a:endParaRPr lang="es-ES"/>
                    </a:p>
                  </a:txBody>
                  <a:tcPr/>
                </a:tc>
                <a:tc vMerge="1">
                  <a:txBody>
                    <a:bodyPr/>
                    <a:lstStyle/>
                    <a:p>
                      <a:endParaRPr lang="es-ES"/>
                    </a:p>
                  </a:txBody>
                  <a:tcPr/>
                </a:tc>
              </a:tr>
              <a:tr h="464574">
                <a:tc rowSpan="3">
                  <a:txBody>
                    <a:bodyPr/>
                    <a:lstStyle/>
                    <a:p>
                      <a:pPr algn="l">
                        <a:lnSpc>
                          <a:spcPct val="115000"/>
                        </a:lnSpc>
                        <a:spcAft>
                          <a:spcPts val="0"/>
                        </a:spcAft>
                      </a:pPr>
                      <a:r>
                        <a:rPr lang="es-ES" sz="1100" b="1" dirty="0">
                          <a:effectLst/>
                          <a:latin typeface="Times New Roman" pitchFamily="18" charset="0"/>
                          <a:cs typeface="Times New Roman" pitchFamily="18" charset="0"/>
                        </a:rPr>
                        <a:t>Lentitud en la entrega de informes o criterios</a:t>
                      </a:r>
                      <a:endParaRPr lang="es-ES" sz="1100" b="1" dirty="0">
                        <a:effectLst/>
                        <a:latin typeface="Times New Roman" pitchFamily="18" charset="0"/>
                        <a:ea typeface="Times New Roman"/>
                        <a:cs typeface="Times New Roman" pitchFamily="18" charset="0"/>
                      </a:endParaRPr>
                    </a:p>
                  </a:txBody>
                  <a:tcPr marL="32730" marR="32730" marT="0" marB="0" anchor="ctr">
                    <a:solidFill>
                      <a:schemeClr val="tx1">
                        <a:lumMod val="10000"/>
                        <a:lumOff val="90000"/>
                      </a:schemeClr>
                    </a:solidFill>
                  </a:tcPr>
                </a:tc>
                <a:tc rowSpan="3">
                  <a:txBody>
                    <a:bodyPr/>
                    <a:lstStyle/>
                    <a:p>
                      <a:pPr algn="ctr">
                        <a:lnSpc>
                          <a:spcPct val="115000"/>
                        </a:lnSpc>
                        <a:spcAft>
                          <a:spcPts val="0"/>
                        </a:spcAft>
                      </a:pPr>
                      <a:r>
                        <a:rPr lang="es-ES" sz="1100" b="0" dirty="0">
                          <a:effectLst/>
                          <a:latin typeface="Times New Roman" pitchFamily="18" charset="0"/>
                          <a:cs typeface="Times New Roman" pitchFamily="18" charset="0"/>
                        </a:rPr>
                        <a:t>R8</a:t>
                      </a:r>
                      <a:endParaRPr lang="es-ES" sz="1100" b="0" dirty="0">
                        <a:effectLst/>
                        <a:latin typeface="Times New Roman" pitchFamily="18" charset="0"/>
                        <a:ea typeface="Times New Roman"/>
                        <a:cs typeface="Times New Roman" pitchFamily="18" charset="0"/>
                      </a:endParaRPr>
                    </a:p>
                  </a:txBody>
                  <a:tcPr marL="32730" marR="32730" marT="0" marB="0" anchor="ctr"/>
                </a:tc>
                <a:tc vMerge="1">
                  <a:txBody>
                    <a:bodyPr/>
                    <a:lstStyle/>
                    <a:p>
                      <a:endParaRPr lang="es-ES"/>
                    </a:p>
                  </a:txBody>
                  <a:tcPr/>
                </a:tc>
                <a:tc>
                  <a:txBody>
                    <a:bodyPr/>
                    <a:lstStyle/>
                    <a:p>
                      <a:pPr algn="l">
                        <a:lnSpc>
                          <a:spcPct val="115000"/>
                        </a:lnSpc>
                        <a:spcAft>
                          <a:spcPts val="0"/>
                        </a:spcAft>
                      </a:pPr>
                      <a:r>
                        <a:rPr lang="es-ES" sz="1100" dirty="0">
                          <a:effectLst/>
                          <a:latin typeface="Times New Roman" pitchFamily="18" charset="0"/>
                          <a:cs typeface="Times New Roman" pitchFamily="18" charset="0"/>
                        </a:rPr>
                        <a:t>Planificación deficiente del presupuesto.</a:t>
                      </a:r>
                      <a:endParaRPr lang="es-ES" sz="1100" dirty="0">
                        <a:effectLst/>
                        <a:latin typeface="Times New Roman" pitchFamily="18" charset="0"/>
                        <a:ea typeface="Times New Roman"/>
                        <a:cs typeface="Times New Roman" pitchFamily="18" charset="0"/>
                      </a:endParaRPr>
                    </a:p>
                  </a:txBody>
                  <a:tcPr marL="32730" marR="32730" marT="0" marB="0" anchor="ctr"/>
                </a:tc>
                <a:tc rowSpan="3">
                  <a:txBody>
                    <a:bodyPr/>
                    <a:lstStyle/>
                    <a:p>
                      <a:pPr algn="ctr">
                        <a:lnSpc>
                          <a:spcPct val="115000"/>
                        </a:lnSpc>
                        <a:spcAft>
                          <a:spcPts val="0"/>
                        </a:spcAft>
                      </a:pPr>
                      <a:r>
                        <a:rPr lang="es-ES" sz="1100" dirty="0">
                          <a:effectLst/>
                          <a:latin typeface="Times New Roman" pitchFamily="18" charset="0"/>
                          <a:cs typeface="Times New Roman" pitchFamily="18" charset="0"/>
                        </a:rPr>
                        <a:t>3</a:t>
                      </a:r>
                      <a:endParaRPr lang="es-ES" sz="1100" dirty="0">
                        <a:effectLst/>
                        <a:latin typeface="Times New Roman" pitchFamily="18" charset="0"/>
                        <a:ea typeface="Times New Roman"/>
                        <a:cs typeface="Times New Roman" pitchFamily="18" charset="0"/>
                      </a:endParaRPr>
                    </a:p>
                  </a:txBody>
                  <a:tcPr marL="32730" marR="32730" marT="0" marB="0" anchor="ctr"/>
                </a:tc>
                <a:tc rowSpan="3">
                  <a:txBody>
                    <a:bodyPr/>
                    <a:lstStyle/>
                    <a:p>
                      <a:pPr algn="ctr">
                        <a:lnSpc>
                          <a:spcPct val="115000"/>
                        </a:lnSpc>
                        <a:spcAft>
                          <a:spcPts val="0"/>
                        </a:spcAft>
                      </a:pPr>
                      <a:r>
                        <a:rPr lang="es-ES" sz="1100" dirty="0">
                          <a:effectLst/>
                          <a:latin typeface="Times New Roman" pitchFamily="18" charset="0"/>
                          <a:cs typeface="Times New Roman" pitchFamily="18" charset="0"/>
                        </a:rPr>
                        <a:t>2</a:t>
                      </a:r>
                      <a:endParaRPr lang="es-ES" sz="1100" dirty="0">
                        <a:effectLst/>
                        <a:latin typeface="Times New Roman" pitchFamily="18" charset="0"/>
                        <a:ea typeface="Times New Roman"/>
                        <a:cs typeface="Times New Roman" pitchFamily="18" charset="0"/>
                      </a:endParaRPr>
                    </a:p>
                  </a:txBody>
                  <a:tcPr marL="32730" marR="32730" marT="0" marB="0" anchor="ctr"/>
                </a:tc>
                <a:tc rowSpan="3">
                  <a:txBody>
                    <a:bodyPr/>
                    <a:lstStyle/>
                    <a:p>
                      <a:pPr algn="l">
                        <a:lnSpc>
                          <a:spcPct val="115000"/>
                        </a:lnSpc>
                        <a:spcAft>
                          <a:spcPts val="0"/>
                        </a:spcAft>
                      </a:pPr>
                      <a:r>
                        <a:rPr lang="es-ES" sz="1100" b="1" dirty="0">
                          <a:effectLst/>
                          <a:latin typeface="Times New Roman" pitchFamily="18" charset="0"/>
                          <a:cs typeface="Times New Roman" pitchFamily="18" charset="0"/>
                        </a:rPr>
                        <a:t>Moderado</a:t>
                      </a:r>
                      <a:endParaRPr lang="es-ES" sz="1100" b="1" dirty="0">
                        <a:effectLst/>
                        <a:latin typeface="Times New Roman" pitchFamily="18" charset="0"/>
                        <a:ea typeface="Times New Roman"/>
                        <a:cs typeface="Times New Roman" pitchFamily="18" charset="0"/>
                      </a:endParaRPr>
                    </a:p>
                  </a:txBody>
                  <a:tcPr marL="32730" marR="32730" marT="0" marB="0" anchor="ctr">
                    <a:solidFill>
                      <a:srgbClr val="FFFF00"/>
                    </a:solidFill>
                  </a:tcPr>
                </a:tc>
              </a:tr>
              <a:tr h="30971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a:lnSpc>
                          <a:spcPct val="115000"/>
                        </a:lnSpc>
                        <a:spcAft>
                          <a:spcPts val="0"/>
                        </a:spcAft>
                      </a:pPr>
                      <a:r>
                        <a:rPr lang="es-ES" sz="1100" dirty="0">
                          <a:effectLst/>
                          <a:latin typeface="Times New Roman" pitchFamily="18" charset="0"/>
                          <a:cs typeface="Times New Roman" pitchFamily="18" charset="0"/>
                        </a:rPr>
                        <a:t>Procesos no documentados.</a:t>
                      </a:r>
                      <a:endParaRPr lang="es-ES" sz="1100" dirty="0">
                        <a:effectLst/>
                        <a:latin typeface="Times New Roman" pitchFamily="18" charset="0"/>
                        <a:ea typeface="Times New Roman"/>
                        <a:cs typeface="Times New Roman" pitchFamily="18" charset="0"/>
                      </a:endParaRPr>
                    </a:p>
                  </a:txBody>
                  <a:tcPr marL="32730" marR="32730" marT="0" marB="0" anchor="ctr"/>
                </a:tc>
                <a:tc vMerge="1">
                  <a:txBody>
                    <a:bodyPr/>
                    <a:lstStyle/>
                    <a:p>
                      <a:endParaRPr lang="es-ES"/>
                    </a:p>
                  </a:txBody>
                  <a:tcPr/>
                </a:tc>
                <a:tc vMerge="1">
                  <a:txBody>
                    <a:bodyPr/>
                    <a:lstStyle/>
                    <a:p>
                      <a:endParaRPr lang="es-ES"/>
                    </a:p>
                  </a:txBody>
                  <a:tcPr/>
                </a:tc>
                <a:tc vMerge="1">
                  <a:txBody>
                    <a:bodyPr/>
                    <a:lstStyle/>
                    <a:p>
                      <a:endParaRPr lang="es-ES"/>
                    </a:p>
                  </a:txBody>
                  <a:tcPr/>
                </a:tc>
              </a:tr>
              <a:tr h="464574">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a:lnSpc>
                          <a:spcPct val="115000"/>
                        </a:lnSpc>
                        <a:spcAft>
                          <a:spcPts val="0"/>
                        </a:spcAft>
                      </a:pPr>
                      <a:r>
                        <a:rPr lang="es-ES" sz="1100" dirty="0">
                          <a:effectLst/>
                          <a:latin typeface="Times New Roman" pitchFamily="18" charset="0"/>
                          <a:cs typeface="Times New Roman" pitchFamily="18" charset="0"/>
                        </a:rPr>
                        <a:t>Falta de capacitación en los temas a revisar.</a:t>
                      </a:r>
                      <a:endParaRPr lang="es-ES" sz="1100" dirty="0">
                        <a:effectLst/>
                        <a:latin typeface="Times New Roman" pitchFamily="18" charset="0"/>
                        <a:ea typeface="Times New Roman"/>
                        <a:cs typeface="Times New Roman" pitchFamily="18" charset="0"/>
                      </a:endParaRPr>
                    </a:p>
                  </a:txBody>
                  <a:tcPr marL="32730" marR="32730" marT="0" marB="0" anchor="ctr"/>
                </a:tc>
                <a:tc vMerge="1">
                  <a:txBody>
                    <a:bodyPr/>
                    <a:lstStyle/>
                    <a:p>
                      <a:endParaRPr lang="es-ES"/>
                    </a:p>
                  </a:txBody>
                  <a:tcPr/>
                </a:tc>
                <a:tc vMerge="1">
                  <a:txBody>
                    <a:bodyPr/>
                    <a:lstStyle/>
                    <a:p>
                      <a:endParaRPr lang="es-ES"/>
                    </a:p>
                  </a:txBody>
                  <a:tcPr/>
                </a:tc>
                <a:tc vMerge="1">
                  <a:txBody>
                    <a:bodyPr/>
                    <a:lstStyle/>
                    <a:p>
                      <a:endParaRPr lang="es-ES"/>
                    </a:p>
                  </a:txBody>
                  <a:tcPr/>
                </a:tc>
              </a:tr>
            </a:tbl>
          </a:graphicData>
        </a:graphic>
      </p:graphicFrame>
      <p:pic>
        <p:nvPicPr>
          <p:cNvPr id="30723" name="Picture 3" descr="http://www.grupocesa.com/wp-content/uploads/2011/05/Monitor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738175"/>
            <a:ext cx="1721372" cy="648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048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6" name="5 Objeto"/>
          <p:cNvGraphicFramePr>
            <a:graphicFrameLocks noChangeAspect="1"/>
          </p:cNvGraphicFramePr>
          <p:nvPr>
            <p:extLst>
              <p:ext uri="{D42A27DB-BD31-4B8C-83A1-F6EECF244321}">
                <p14:modId xmlns:p14="http://schemas.microsoft.com/office/powerpoint/2010/main" val="1854444801"/>
              </p:ext>
            </p:extLst>
          </p:nvPr>
        </p:nvGraphicFramePr>
        <p:xfrm>
          <a:off x="476646" y="404665"/>
          <a:ext cx="5967562" cy="6315728"/>
        </p:xfrm>
        <a:graphic>
          <a:graphicData uri="http://schemas.openxmlformats.org/presentationml/2006/ole">
            <mc:AlternateContent xmlns:mc="http://schemas.openxmlformats.org/markup-compatibility/2006">
              <mc:Choice xmlns:v="urn:schemas-microsoft-com:vml" Requires="v">
                <p:oleObj spid="_x0000_s3353" name="Visio" r:id="rId4" imgW="10355202" imgH="12218274" progId="Visio.Drawing.11">
                  <p:embed/>
                </p:oleObj>
              </mc:Choice>
              <mc:Fallback>
                <p:oleObj name="Visio" r:id="rId4" imgW="10355202" imgH="12218274" progId="Visio.Drawing.11">
                  <p:embed/>
                  <p:pic>
                    <p:nvPicPr>
                      <p:cNvPr id="0" name="Object 1"/>
                      <p:cNvPicPr>
                        <a:picLocks noChangeAspect="1" noChangeArrowheads="1"/>
                      </p:cNvPicPr>
                      <p:nvPr/>
                    </p:nvPicPr>
                    <p:blipFill>
                      <a:blip r:embed="rId5"/>
                      <a:srcRect/>
                      <a:stretch>
                        <a:fillRect/>
                      </a:stretch>
                    </p:blipFill>
                    <p:spPr bwMode="auto">
                      <a:xfrm>
                        <a:off x="476646" y="404665"/>
                        <a:ext cx="5967562" cy="6315728"/>
                      </a:xfrm>
                      <a:prstGeom prst="rect">
                        <a:avLst/>
                      </a:prstGeom>
                      <a:noFill/>
                    </p:spPr>
                  </p:pic>
                </p:oleObj>
              </mc:Fallback>
            </mc:AlternateContent>
          </a:graphicData>
        </a:graphic>
      </p:graphicFrame>
      <p:sp>
        <p:nvSpPr>
          <p:cNvPr id="5" name="4 CuadroTexto"/>
          <p:cNvSpPr txBox="1"/>
          <p:nvPr/>
        </p:nvSpPr>
        <p:spPr>
          <a:xfrm>
            <a:off x="395536" y="116632"/>
            <a:ext cx="3842014" cy="307777"/>
          </a:xfrm>
          <a:prstGeom prst="rect">
            <a:avLst/>
          </a:prstGeom>
          <a:noFill/>
        </p:spPr>
        <p:txBody>
          <a:bodyPr wrap="none" rtlCol="0">
            <a:spAutoFit/>
          </a:bodyPr>
          <a:lstStyle/>
          <a:p>
            <a:r>
              <a:rPr lang="es-EC" sz="1400" b="1" dirty="0" smtClean="0">
                <a:solidFill>
                  <a:srgbClr val="0070C0"/>
                </a:solidFill>
                <a:latin typeface="Times New Roman" pitchFamily="18" charset="0"/>
                <a:cs typeface="Times New Roman" pitchFamily="18" charset="0"/>
              </a:rPr>
              <a:t>Subproceso: MONITOREO Y SEGUIMIENTO</a:t>
            </a:r>
            <a:endParaRPr lang="es-EC" sz="1400" b="1" dirty="0">
              <a:solidFill>
                <a:srgbClr val="0070C0"/>
              </a:solidFill>
              <a:latin typeface="Times New Roman" pitchFamily="18" charset="0"/>
              <a:cs typeface="Times New Roman" pitchFamily="18" charset="0"/>
            </a:endParaRPr>
          </a:p>
        </p:txBody>
      </p:sp>
      <p:sp>
        <p:nvSpPr>
          <p:cNvPr id="3" name="AutoShape 86" descr="data:image/jpeg;base64,/9j/4AAQSkZJRgABAQAAAQABAAD/2wCEAAkGBxAPEA8NDg0QDw8PEA0PDw8PDw8PDQ8QFREWFhQUFBUYHCggGBolHBQUITEhJSkrLjouFx8zODMuNygtLisBCgoKDg0OFhAQGiwiHCQ3Ky0sMiwsLCwrLDcsLCwxMi0tNywsKzcrLiwsNywrNy03LDQrLC0sLDcsNywwNys3K//AABEIAOEA4QMBIgACEQEDEQH/xAAbAAEAAgMBAQAAAAAAAAAAAAAABAYBAwUHAv/EAD4QAAICAQEFBQQIAwcFAAAAAAABAgMRBAUGEiFBEzFRYXEigaGxIzJCUmJykcEHFNFDVHOCkuHwM0SissL/xAAZAQEBAQEBAQAAAAAAAAAAAAAAAQQDAgX/xAAjEQEAAgICAQMFAAAAAAAAAAAAAQIDEQQhMRIyUQUTQWGR/9oADAMBAAIRAxEAPwD3EAAAAAAAAAAAAAAAAAAAAAAAAAAAAAAAAAAAABgGQAAAAAAAAAAAAAAAAAAAAHzKSR8u0DYDV2oVoG0GE8mQAAAAAAAAAAAAAAAAAAAAAAAAAAAAAAab71Hl1+RnUW8EXLw7vU4878vOQJcrz57YhO0+HaB0O2M9sc3th24HUhfjqTKbVJefVHBV5v02q4ZJ9OvoB3AYTMgAAAAAAAAAAAAAAAAAAAAAAAAAAByduXY4Y+OWcZ2kzeWeLI/k/wDpnElcBNdp8u416fTymuJvhh0eMuT8IrqfEdNK2TjTGVmOTcecE/xT7l6LIG16heJv01bs5RlFessG3T7rzfO29Q/DXHL/ANUv6E6vdqlf2l7fj20o/Ina9I0tm3Luipflkv3I8uKDxOLi/NYOo9hRX/T1Wqrfle5L9JZIet2brIp8N0NTH7s49lZ+q5NjsdrZtvFVF+TX6PBKKlsnbvYyen1Fcq8NtqSxKOev4o+aLJLW1rC7SPtJNYaeV4+hUSQYTMgAAAAAAAAAAAAAAAAAYMgAAAAAFc3vrwq7PWL+aK3VJZzJ4iubLrvBVGWmt43hRjxJ+ElzX9PeUbZtHbTxL/p1tOS6Tl0Xp/zqB3dFp3qEpWZhp8ezBezO1eePqx8l3ndrtjCKhCKjFd0YpJIgqww5gTZap+J8/wAy/EhORjiAnx1T8TdDVHKUiRpYuT8l3gSNpaGrUw4bY93OMlynB+MX0KHtSq7R2cMpZaWYTX1Zwz4dGuqPRSub3UdpBpL24JTh5vrH0ayveB091dodvTl/Zaj8DtFJ3NvdVT9r2ZPiUWkpYxyz4Mtmj1kbc4713gSgAAAAGAZAAAAAAAAAAAAAAABgiazaEKu/m/BAcjfbUcNMKk8dpPn+WC4n8k/ccfY9PBBZWG/aa82ad6dpO6UOWFFcKX+JZCD+EmdXSe0kQb4n2kfUKjdGooj8I4SWqTdXVBfWTfyAhUaZzfLu6vojp1VKKwl/Vh2xX9EiNdq39lY83zYEpnD3hmvZw03hp4fn/uz7vuk+9tnF2jbyYEDQ6hx5ZLJsC76ZLP1oy+Wf2PPq9pLtJRXPgliS6rPMu+6lnHcmvswk38v3AuQAAAAAAAAAAAAAAAABhsDII89SunP5Ee7WuKbxH0A2bQ1ari+fP5FG2ttLm+ZM2vtuvEnOxQf4pJJ+hUdfOUrZVJOU4tZUfa70mmsdOfeTa+mdb/CVrb+KuU/uKE/dG2En8Ey4bJfFFe4osYWNupQU0ku04WpTSkpRkuXTGfgWPcrW8UXTN/SUvs5573jkpe9cwLlVUSY0H3RHkbio0qkw6TeAIU6SNbWdVo0W0ZA4Gq5FY23qOGMn4Jt+SL7PQQ+0nL17ii/xL2vGqtbN00Y9vqlFT4UswqcuvnLGPTIHD3G3fnr4X2qzs+O/tOJx4sxinGC+M/0PUthbFhpIcMZOc39ebwm/JLoiLuVsdaPSVVY9pxi5csPu6/F+87wGQAAAAGADIAGDIAAAAYGQMnO2lq1GSg3hYy/Pn/sR9uby6TRRzfelLpXH2rH6RX7nlu9H8Su2sg6aIxrrb5zb7Sa8OXJfE52y0rOplswcDkZq+qtevmeoej27Q+6RZ3t97K5sTb1WqqVtcvKUX9aMl3pk23aMIrLkjpE7ZLVmszE+Xme+au/n7aYxnNycZVxjlvhkuWPDnksmj0t1UdKtRHgtvSqlXOTjwtZ4JT4ebi8Y9Wa9bt7WWWzjo4VaeLai9XOHHqJR8K10S5834lx3b3R0lelWvvjPVauUZWy1Gpm7J8Sb4eFd0UuXJI5Vx6tMt3I5n3cVMevap0lbJ57edU1yi6lGEYrqlHGH7+Z902W6aUNTCbssisXJpRd0M57ly4kb744kz4Z1YHp27G3KtZVGdc8+Kf1ovqmujO2eFxhbRZ/MaWx1W/ax9Sf5ol42Dv3OSUNXp3GX36ucX7n+xNml8Byad49JL/uIxfhYpVv/AMkj6s3i0UVmWsoS65siUdQ+ZMqe0P4ibPqTVdstRPpGiuck/wDM0l8Tg270avXPgjF6Sl8lCv6TW2+WVygvj5gWPeXeWNHFTQlbqEstcuzpWPrWvp6d5WtxN2Z33PaWsbm3JuDn9ayX3seB2di7pZUXfDs6k+JUJ5lOXfxWy6sucIKKUUkkuSS5JIDKMgAAAAAAAAAAAAMORC2ptKvTwc7JYxw5XVZeEzxbfXf3Vztt06tdNcJcPDX7Lkujcu/4nPJkikNfD4duTeaxMRrzt6rt7fLR6PKsuU7En9FW1KefB+HvPMN5P4o6m7MKMaaH4JZsa854+X6lM0Wz9VrG3XB8PWyb4YLzbZ1tnbI0sbOxjC3aus/u+lTdUPzzykl6mabZMn6h9uuHhcSN+63zPj+OTpqdXrp4prstb75vicfVyZ19Pu/paJqOsvlq9S8cOh0UXba34Scc4PQdmbja7UJLXaiGh039y0DxNx8LLsd/p+pdtg7uaTQQ7PSaaFS+1JJytm/Gc3mUn6s6U48R5Y+T9XvfqqgbN3O12rgoSrq2NpO/s6oRu181+Kb5Qf6+hbdDuHoasZjba1jMrrrLG/XLLPgyaIjT49rzadyrG2Nzab5VypktNwLhahWnGUenLKw/Ml7biqNIqYd3sVrxwln9vidwru91nKuP5n+xXlQtRDmaHEm3oiyA1YEY88puPo8GWzKYEmrU24xxprwlBMl7P2I9bYq52xgsSeVUn3dMciDWywbsWcN9b8W1+qwTULt0dF/D/Swac5zsfooR/RFj0OzaaFimqMPNJcT9X3kwFQAAAAAAAAMGQAAAAAAeY771xp1U7tTqXTXa48DlFSrlHgS4V55TyVKzRV6m6E9DoLNZfPEIqfFHT+znNjm1wuPnnoe720xmsTjGS8JJSX6M+owS5JJJdySwkeZrE+XSmW1J3WXnGzP4cW3qMtrapyisNaLSPstKvwzl9aa9MF82XsujS1qnTUV01rujXFRXvx3kwyWI082tNp3IACvIAABVN7ZZsjHwgvi2Wsqe8sc3P8sQKrfEg2s7dtRz9XpsgcxzCmblsrUSqs1EK3Kup4m13+bS6pECuTfQCfXM7WybOGcJeEov4nE09bZ29BVgD0tGSPobeOuEvGK/UkAAAAAAAAAAAAAAAGDIAGDIAAAAAAAAAq+8kfpk/GC+bLQVnelpTg/wv5gcWUTRdUfUrj57XIFn3OqX8tKLSadk00+5p4KLvDsn+U1Mq0vo5e3V+Vvu9zyv0L5ui81WLws/ZGrfjZ3a6ftUvbofF/kfKS/f3AUfTLuOvpUcrTM6enmBcN3rc1uD74vl6P8A3ydYrGwtRw2JZ5S9n39CzgAAAAAAAAAAAAAAAAAAAAAAAAAAAKhvdL6aK/Avmy3lR3sX00fyL5sDgYMM28J82LkBcd06uHTRl9+U5e7OP2OvdWpRlB81JOL9GiPsmrgoph4Vwz6tZfzJQHkFuapzrf8AZznD9G0fcNSzfvXVway/HWXF+qTOdADt7K1UnbUs984f+yPTDzHd6GdRR/iRPTgAAAAAAAAAAAAAAAAAAAAAAAAAAAFV3gjx3tL7MYr4Z/ctEpYTb7kslO1OuTnKXWTb/oBqWjZG1Oma6ciStavEy9Sn1AutawkvBJCTwm30yyNsvU9rVGfXmn6p4JUlnl4geVbZm7rrLfvSfuXQ1U6NnW2xoHprZRkvZk265Y5OOe71RootQEzY2lcLa7M/VlF/Ev6KLTqUiw7B1/G5Vt5wuJeXPD+YHaAAAAAAAAAAAAAAAAAAAAwBkAAAAB8yjlNPmnlP0K3qdz65Nyrvtrz9n2ZxXplZ+JZgBTpblT6a1++pf1M1blzT9rWya8q0n8y4ACNs/RxorjVDLUc85PMm28tskgARdoaCu+DrthxRfqmn4prmmVjUbktNujVNLpGyPFj3ouIApC3Q1X95q/0zO7sDYj03FKdvaTkkspcMYrPT/nQ7QAIAAAAAAAAAAAAAMMyACAAAwABkwzIAGDIAAAAAAAAAAAAAAAAAAAAAAAAAAAD/2Q=="/>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160" name="Picture 88" descr="http://infopress.net/sitio/infopress/monitore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9036" y="2276872"/>
            <a:ext cx="1849388" cy="199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206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3" name="Rectangle 2"/>
          <p:cNvSpPr>
            <a:spLocks noChangeArrowheads="1"/>
          </p:cNvSpPr>
          <p:nvPr/>
        </p:nvSpPr>
        <p:spPr bwMode="auto">
          <a:xfrm>
            <a:off x="3599892" y="1161277"/>
            <a:ext cx="19442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1600" b="1" dirty="0" smtClean="0">
                <a:latin typeface="Times New Roman" pitchFamily="18" charset="0"/>
                <a:ea typeface="Times New Roman" pitchFamily="18" charset="0"/>
                <a:cs typeface="Times New Roman" pitchFamily="18" charset="0"/>
              </a:rPr>
              <a:t>  </a:t>
            </a:r>
            <a:r>
              <a:rPr kumimoji="0" lang="es-E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Mapa de Riesgos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395536" y="420193"/>
            <a:ext cx="3842014" cy="307777"/>
          </a:xfrm>
          <a:prstGeom prst="rect">
            <a:avLst/>
          </a:prstGeom>
          <a:noFill/>
        </p:spPr>
        <p:txBody>
          <a:bodyPr wrap="none" rtlCol="0">
            <a:spAutoFit/>
          </a:bodyPr>
          <a:lstStyle/>
          <a:p>
            <a:pPr algn="ctr"/>
            <a:r>
              <a:rPr lang="es-EC" sz="1400" b="1" dirty="0" smtClean="0">
                <a:solidFill>
                  <a:srgbClr val="0070C0"/>
                </a:solidFill>
                <a:latin typeface="Times New Roman" pitchFamily="18" charset="0"/>
                <a:cs typeface="Times New Roman" pitchFamily="18" charset="0"/>
              </a:rPr>
              <a:t>Subproceso: MONITOREO Y SEGUIMIENTO</a:t>
            </a:r>
            <a:endParaRPr lang="es-EC" sz="1400" b="1" dirty="0">
              <a:solidFill>
                <a:srgbClr val="0070C0"/>
              </a:solidFill>
              <a:latin typeface="Times New Roman" pitchFamily="18" charset="0"/>
              <a:cs typeface="Times New Roman" pitchFamily="18" charset="0"/>
            </a:endParaRPr>
          </a:p>
        </p:txBody>
      </p:sp>
      <p:pic>
        <p:nvPicPr>
          <p:cNvPr id="31746" name="Picture 2" descr="http://jralonso.es/files/2012/12/bigstock_Group_Brainstorming_Answer_To__51085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214749"/>
            <a:ext cx="1008112" cy="1026441"/>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650132"/>
            <a:ext cx="5219700" cy="4883150"/>
          </a:xfrm>
          <a:prstGeom prst="rect">
            <a:avLst/>
          </a:prstGeom>
          <a:noFill/>
          <a:ln>
            <a:noFill/>
          </a:ln>
        </p:spPr>
      </p:pic>
      <p:sp>
        <p:nvSpPr>
          <p:cNvPr id="4" name="3 CuadroTexto"/>
          <p:cNvSpPr txBox="1"/>
          <p:nvPr/>
        </p:nvSpPr>
        <p:spPr>
          <a:xfrm>
            <a:off x="6948264" y="3132257"/>
            <a:ext cx="1111009" cy="584775"/>
          </a:xfrm>
          <a:prstGeom prst="rect">
            <a:avLst/>
          </a:prstGeom>
          <a:noFill/>
        </p:spPr>
        <p:txBody>
          <a:bodyPr wrap="none" rtlCol="0">
            <a:spAutoFit/>
          </a:bodyPr>
          <a:lstStyle/>
          <a:p>
            <a:pPr algn="ctr"/>
            <a:r>
              <a:rPr lang="es-EC" sz="1600" dirty="0" smtClean="0"/>
              <a:t>Eventos </a:t>
            </a:r>
          </a:p>
          <a:p>
            <a:pPr algn="ctr"/>
            <a:r>
              <a:rPr lang="es-EC" sz="1600" dirty="0" smtClean="0"/>
              <a:t>priorizados</a:t>
            </a:r>
            <a:endParaRPr lang="es-EC" sz="1600" dirty="0"/>
          </a:p>
        </p:txBody>
      </p:sp>
    </p:spTree>
    <p:extLst>
      <p:ext uri="{BB962C8B-B14F-4D97-AF65-F5344CB8AC3E}">
        <p14:creationId xmlns:p14="http://schemas.microsoft.com/office/powerpoint/2010/main" val="1930082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3" name="Rectangle 2"/>
          <p:cNvSpPr>
            <a:spLocks noChangeArrowheads="1"/>
          </p:cNvSpPr>
          <p:nvPr/>
        </p:nvSpPr>
        <p:spPr bwMode="auto">
          <a:xfrm>
            <a:off x="5803540" y="1833299"/>
            <a:ext cx="19442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 sz="1600" b="1" dirty="0">
                <a:latin typeface="Times New Roman" pitchFamily="18" charset="0"/>
                <a:ea typeface="Times New Roman" pitchFamily="18" charset="0"/>
                <a:cs typeface="Times New Roman" pitchFamily="18" charset="0"/>
              </a:rPr>
              <a:t> </a:t>
            </a:r>
            <a:r>
              <a:rPr lang="es-ES" sz="1600" b="1" dirty="0" smtClean="0">
                <a:latin typeface="Times New Roman" pitchFamily="18" charset="0"/>
                <a:ea typeface="Times New Roman" pitchFamily="18" charset="0"/>
                <a:cs typeface="Times New Roman" pitchFamily="18" charset="0"/>
              </a:rPr>
              <a:t> </a:t>
            </a:r>
            <a:r>
              <a:rPr kumimoji="0" lang="es-E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Mapa de Riesgos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2 Título"/>
          <p:cNvSpPr txBox="1">
            <a:spLocks/>
          </p:cNvSpPr>
          <p:nvPr/>
        </p:nvSpPr>
        <p:spPr>
          <a:xfrm>
            <a:off x="395536" y="332656"/>
            <a:ext cx="3600400" cy="2880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ES" sz="1400" b="1" dirty="0" smtClean="0">
                <a:solidFill>
                  <a:srgbClr val="0070C0"/>
                </a:solidFill>
                <a:latin typeface="Times New Roman" pitchFamily="18" charset="0"/>
                <a:cs typeface="Times New Roman" pitchFamily="18" charset="0"/>
              </a:rPr>
              <a:t>Subproceso: EVALUACIÓN</a:t>
            </a:r>
            <a:endParaRPr lang="es-ES" sz="1400" b="1" dirty="0">
              <a:solidFill>
                <a:srgbClr val="0070C0"/>
              </a:solidFill>
              <a:latin typeface="Times New Roman" pitchFamily="18" charset="0"/>
              <a:cs typeface="Times New Roman" pitchFamily="18" charset="0"/>
            </a:endParaRPr>
          </a:p>
        </p:txBody>
      </p:sp>
      <p:sp>
        <p:nvSpPr>
          <p:cNvPr id="4" name="AutoShape 2" descr="data:image/jpeg;base64,/9j/4AAQSkZJRgABAQAAAQABAAD/2wCEAAkGBxQSEhUUEBQUFBQUGRYVGBgYFBgdGxgYGBgdGBkdHBgfHCghGhslHRYYITEiJiorLy4uFyAzODMsNygtLisBCgoKDg0OGhAQGiwkHyQtLCwvKywtLCwsNTctLCwsLCw3LywsLCwsKywsLCwsLCwsLCwuLywsLDQsLC0vLCwsLP/AABEIAO8A0wMBIgACEQEDEQH/xAAcAAABBQEBAQAAAAAAAAAAAAAAAQQFBgcDAgj/xABHEAACAQIEAwUFBQUGBAUFAAABAgMAEQQFEiEGMUETIlFhcQcygZGhFCNCUrEzYnKCwRUkkqLR4UOywvAWNFNz8Qhjo7Py/8QAGgEBAAIDAQAAAAAAAAAAAAAAAAEEAgMFBv/EACsRAAICAQQCAQIGAwEAAAAAAAABAgMRBBIhMUFRYXHhEyIygbHRM0LBBf/aAAwDAQACEQMRAD8A3GkFQ+Y8SwQYmHDTMUknF47jusb2tq6Ne3PxFec64sweEuMTiI0YC+i+p7f+2t2+lATVLWb432yYJSRFHPJYEhtAVSQLgd46hc7X01CN7SczxYAy/AgX5NZpvLc91U/mFRknBsVeJZQouxCjxJsPmayTDcPZ/imBxGMOGRtzZwCvkI4gLn1aprDeyLCkhsXNicU3XXJYX8rd4f4qAsuO42y+G/a4zDgjewlUn5Lc0wi9oWGl/wDKxYzFdLw4WS3+Jwq/WpDKOFsDAScPh4AVNiwUMwPUajcj0qeAqSCsf+IsY4+6yye//wB6fDxj6O5+lcFkzhm1dngI1APcaaVyx6d9Y10+Z73pVupaApeB4rmhdhnEaYRb2RwGaFt9icRqKp4aXCmrhDKGAZSGU7gg3BHketJNCrqVdQykWIIBBHgQeYqh5hw1isvLTZM2qInU+Ce5Q73PZEnuE77D67CgNApageF+KYMcrGElZIzplicaZI25WZfC4O422qeoBKKWkoBaSlooBKWiigEpaSq3xzxhFlsOtxrke4jjB3Y9SfBB1Pw5kUBZDVZ4s4uiwZVCy9o29mvYL5kcjWc+zfF47EYiTH4jEMMKGYTkyBV7iFlAQggRrqHIjn13qXz8iSefXZgWYWO4sO6B8hWm6zZEuaPT/izefBYsFxxrsezVk6lH1f0sauEMoZQykEHcEGsE4qytIZWmy4vHGNyuom3iRf8AD+6b2+gtvsu4vMrdhLYMenS/iB58iPTxrCux55eUZ30xxxHa+8ezUqKSirJQMp9rPDmYYyVGw6RNBEh0kOqyXa2sMWI2OkWA2233rLMpytFxCx5i0mHRjuez3FyRc3OwB31WPKvpDNC2sA7Ltp9f9ao3HnCAxadrDtMgO3Rx+XyPgeXzuG0lMn8i9m2XQAMIu3NgQ8rawbjmF9z5CrdHGkS2UKiLyAAVQPTkKyz2QcZbJl8wN1DCJyRyW57MjpYDbn4dBWm5lgVmXS3MEMptezDkbdaEHJ86hGwYuf3FZv0FqhuLOKDh8LJKsMt7FVLKAA7bKSCb8yDyqRyLPoJ9UcckZliJV1U8ipsSB1XbmKovttzBgsEAPdYtIRbcldl3+JoCS9j8hXBhXDAyvJIhPJwLIbeYK/W9X2aUKLsbAVDZRk4TBwQgkNEiFWI3D2uTb1JuPAmpHLMZ2qkkWZSVdfBhz+FAef7TU+4kj+iG3zNhXk4mc+7Cq/xyD9FBr2RM3WOMehc/0APzrm2WFv2k0zeQYIP8oB+tAeJI5zu80cY66Uv9WNvpXXLYh7wmaUHa+pSvw0i1CZNCDfs1J8W7x+bXp6iACwAAHQUBVOKeGnMn2zLyI8ci2ufcnQc45By3sLNzFhvUnwvxDHjYtaAo6HRLE4s8Ug5qw/Q9RUyaqnE+USRyDHYEH7RGPvYgbDFRDmpHWQDdG8duRoC2UlM8nzOPEwpNCdSSC42sfAgg8iCCCPEU9oBKWiigAUUVHZ9nEWDgefEMFjQfEk7AAcySdrUA24r4khwEBmn/AIUQe87HkoH1J6DesRyrDYnNcc2JxY7iEFw69wK19EaKbEgje4/iPPdtjpsXnmJaSwWNCFsW7kKMdgBe7Ntc2G9ugta38UY37OsEEF1URrqfk0jIAl+ZI2Udar2244T5N1cM8vokcTl4iwUkCXCiJlsOtktcgWBJAqIwU4eON9WosoLeIYHSwPxBPmCKmskzATRg7FgNLi3Xx9DVFnxJwOJeN7mEn5A7q3ntsfSubTmW6L77OnVYqrFLw+CzMtx/3vVEw032TGowO0Mytcn8Ibe/8t6vcMquAQQVIuCOtUnF4Qz5gIkVn1yopCrey3VWJFiNIJ67eNWtP+po2f8Ao42KXyfSqnaigUV0DhYEmhDCzC4qMxWBKi6XI677/wC9S1BoDEvaNwuwZsZhyRazSAd0qV/4inx5edxcVoHs64sXH4cXP38QVZQbbm3vjc3B/W9Smb4AEG4BR7qykbWOx+BrHFlbJczTsjeGTRqU33jZtJuepU3INSC+8Y8ARSHt8KThpgSWZL2N+bWBuDc7lbbX51Un4RzLFYyIY5WdUKI0upNPZqdWzc2vc9L3O9bTIgdSDyYEfA00GXHSimWXuqF2IGq3U7c6xwMjwkAb2FQyTomL7rKROm4BB76cj8VJ+VOxksN7spc/vsW/U07hwyJ7iqvooFSDrRRRQC0UlFAFFFLQFNZDl+PUrthMwezDpFirXBHQLKBY/vAeNXKovibKRi8NLCTYsvcbqki96Nh5hgD8KThfMTiMLDK4s7LaQflkXuSL6h1YfCgJSiimWcZpFhYnmxDhI0Fyx+QAHMsTYADck0Amd5rFhYXmnbTGguTzPgAB1JOwHnWB5xmOKz3GAKNEKEqgJbREnMs7AHvsBzt1AtTnMs5xGdY2MmInCRSXWM3CaARqLuBvIVPS9tVh1J0HK8tjw8fZwjSgZ2Ave2s3O/M9Bv0AqjqtZGlY7fos0ad2c+DnFhYIP7tAxcwhdTMVLEOLp3gBdQF0gfu+dQ3FeWGWMOgu8dzbxU8/XofnUjnOG+zOmLItDMBh5m/9Ng14ZD+7cshPTUprvNOEFz8POqNrmpxt9pP7FuCjtcPRn2V5s0LBlN+hUnZh4eXrUrjMOmYWsRr5DoV25HxA3ptmuTF2LxABmJJQciT4eFQs7yQsE0HtjyUcxtfp1sL251bUVN7odldtx4l0Lm2QvgRrWbSSdKxo93N+um3Lpf4eVab7IeHHhhM+IjXtJz2qswPagHYBvIgahy/anbnTT2ecCMWGLzEFpNjHG+9ttmcHkR0Xpa/hbUQKu1xaXPZWnPPC6FooorYYBRRRQHiRAQQeRrK/avk4kwxk/Hhzq9VOzDyG6t8K1Y1C5/gw6lWsVkUoR43BB+hqUCI9lWcfaMvi1El4fumv+77u/Xu23q4MwAudgOprGfYvizh8XiMGw53O5/FE2k2HUkN/lrSOOse8GCmkjiMxC2K3tYNsWOx2W9/hUAfz53Cu2sMfBdz9Nq5DGzuPu4Qo6GRuf8o5VTvZtxxBiFSCZUixIFtgAsthzB6N10/Kp72hcUjAYfUtu3lukQ87bsR+VdviQOtAVziriDFS4lMtwzqszlTJJFf7sG5K3vcEAaj5EDrV9lzCOHuuxuANrEn12FZx7LMkeNo8ZNcvijIAW56Pe1E+Ltv6KD1rS8XLIpHZxh79S4FvpQDb+2L/ALOGVv5NI+Zo+0YluUUafxyX+iiltiW6wx/BmP8AQUn9nSEd/ESfyhV/pQHhsJiGHfnVP4E/qxpcLgVVwTPK7X5GQWPlpGxrjNgcKNpX1c/flJ+l675dgMMDqhRbg87HY+RP9KAlDUFkA7OfFw7W7RZ0A6LMg1fOVJT8anaicUFhmkxMrKkQgVWZjYDQ7tcnws5oB7mOOjgjeWZgkaKWZj0A/X0rBuIc2xGe4oLCrJhY2IW/ujxd+hkIIsvTl4mnPEmdYnPZjFhlKYKJhudrt+dz+axuE6Dc+IumTZJFhU0QrYHck7s3qetUNZrFSsLtlrT6fe8vo8ZBkyYWIRR72vdiBdid7mpKvVMsyzKGBdU8ioDyudz6DmT5CvPtysl7bOqsRXwSeYTrLF2JX7srpdfzX5j0qi4p2wSmObtJIQfuZdiVX8kg62FgD4W+FzwGJjnhEuHbtIuZksQCR0sbEWqLz7GGww+HQTTyiypYEAdXa+wHrV6M7vxNklnPj+voVJKvZui8FWxvEccaqMOQ88vdUj8N9rWI971+NXjgfhLstMs4VpLl1N7sGYWJ1ddr/Ol4b9muFiiH2uKLETE6mZluFP5VB/CNh52vYcqu8UYUBVACjYACwA8AOgrsV6ZRwUZ3OR6ApaKKsmkKKKKAKQUtFAJTXM49SHxG/wAqd15kW4I8QRQGJZhfCZ7DKpIE+n/MOzI89wp9TW2LuPEEVjHtYjKNg8QLXjkK8vNXF/LuGtgyyTVEp8v02qWDJeJfZ92nazYAaZoZSTGNtQvqUp+VwRsNr26HnX8oyXG5li4o8Z25EaqHeQEGOK7Ec7G5IIvzvz5VsmFEyYiciFmVyukllA2Hz60/7GZty6R/wrqNv4j6+FY4ByzRBH9n0gALKiAeAIK2Hwp/ikciyOE8yt/lvTE5OWZGkmlfQwcA6Qtxy2C1K1II0Zax9+eQ/wANlH0FelyiLqpc8ruxb9TUhRQHGHDKvuqq+gArtSUjsACSQANyT0FAeZ5VRSzkKqgkkmwAG5JPhWG8WcQzZ3OcLge7hYiGZ25NvYO/W176EG55/wAL3i7iOfOpnweXHThI95pibK4359ezJFlUA6iL8qsWVZZFhoxFh1KoCSL7sbkm7Hrz+FU9Xqo0x+fBZ09Dsfwe8qy9MPEkUV9KDTc21N5sQNz/APHKnt68V1w+HZyQo5bk8gB6151uds89tnXxGEfSGGc5gMPBJMwLCNdVvEkgKPK7ED41RODeH2zBnx2YEyR6mWNCx7z3uR4iJNhbqfQ3u3G2IjXBTJrCqQO823aMpDADyJGw896y/hjjpsIjRaQ6amdFNu7q3O4PImxrr6CtKEnHl9Z/ooX2ZmlL9JpvFmMEeDeK+lXXslQbDT5KOQA8PKrF7OYF+xQy6FEjrpZ7DU4QlFLNzNworNsmyzFZ0xlW0ECkLra5vvdlQA8wOp8RW05ZgEgiWKFQqILKB0FdKuG1c9lS6xSl+XhDmiloraaQooooAooooBKWiigEFLRSUBlPtggvgpDbeOVSPixT9Gq+cJOTAt/yofmgqne1pP7lifJoz/8AkWrbwUf7rH/BH/yCpBPUVGYrHSibsoo1buB7s9upHga5SDF2JZ4I1AJJAY2sOdzaoBJ4vEpGjPIwRFF2ZjYAeZrzgMak0ayRMHRxdWHIjlWOZjNPm88kaTM2Ew6mRmsVV9I2svixuFvyALc9q1xH7OFOwi1DSgVFIUAW257AAWoB9S1EN9rfl2MXzc/0FIMtmJ+8xT+iIq/6mgJcmsg414mlzSY4DLj9wp/vM++kgHlq/LsQBzci3K9+3GPE0uYSnLste0a7YnE72Cg2KqwtfqNveOw2uakMpyuLCxCHDghFJO/vO35mPU9PIbCqeq1UaV8+izp9O7X8HvKstiw0SxQLZBuTazSNaxd7c2/QbU7vSV7hhLk26C5J5AedeelKds8vls7EYxrjhdHXC4UyE9FG7MeQFcOIuIIsLDa/dHIfikPifAfp9K4cQZ6mGjCLdifcj/E7E2uwHS+3+9c+EeDnlkGMzHvMwBSIj3CGOkkdLCxA/eN96v6bTufEevL9/H0/ko6i/Hf7L/v1GOScHy5hIuIzEukSMGjgBsGFrg6gbgX0n963wGkTZVC9tcUTW5XjU22tttttTyvMrWBJ5AE/Ku3CEYR2x6ObKTk8sovslm1JjtrL9uxGgC1tJta3lV9rL/YPMXw2JJFr4gt66kUnp4+tafWZDFpKWigCiiigEopaKASiiloAopKDQGae1nfBYgDcs0aD1MiirpwxFphA8LD5ACqP7RZNUcCf+tioVseoDF/H92tGy6HRGo8rnfqakGc5BxhKuaSQY8hbs8MZ0abXe6A+KsLWbzHO96PalxMzsMvwneeQhZdPMliNMQ8zsT5EDxqS4z4UGYTSGMhJ4UTS3RibnS3W1uvTz5Uy9nvBU0WIbE49QJBcoNSt32J1ubEi9thv+I+VYkk7l+QrgMskiFi5Rmkb8zsLH4AWUegqekw0hjjVJOzsAGIUEna219h8jTPiXEqYuzUqzO8aaQwvu4vtz5CpqpIIr+wwR97NPJ5GSw+SgVnPFHEDYiR8syayi/8AesQCdKLyYBr38iQbk90dSJHjniWbFTHLMrNpLf3nEXOmBPxDUORtzPPoNzdVyfKIsJCIMODoBuWIGqRurN/QcgNvGquq1MaY58+Cxp6HbL4PGR5NFhIhFADbmzHm7Wtqb4bADYDbxvIWpa7QxX3bZeni3p/rXnJSlbJtnZSjXHCEghLddKjmT/3ufKo7iPP0w6iNFLO20cYuWY9CwG59B6CuXEefmIrDh4zLiH2jiQXtfqR/U+FyQBUzwdwumGl14l+1xzqZCfwxqSFIT4m2rmd7WG1dDS6T8Tn/AF9+/sUdRqMcef4+5y4R4NIIxWPGvEN3gjWIj3BXy1C21uVzzqyZ/nC4WIuQGOpF03t7x/0ufhT/ABuLSJGklZURAWZmNgoHMk1j/F2dDEy9pBHIMNMBZ37olkRWCOie9ps4ALab77Guw0q44RRhFzlyabiM8CySrbV2fZIoHN5ZNR0j4Bd+m/hXfG4i+ElYFCeyk3U3XUFN7HqARWV4fEYiVpmUHtJNKna2jtbl3HgbArfoHNXSPGk4XF4UIqtFDJ2WkbPEyMFNiTZwRpbc3Nm21WCFikzKylwWSuewC/2WcXuBIunvXsNG/dv3d7nzvWq1kf8A9PsoMWKUDfXGb25gqQN777g7dPjWuVsRpYtFFFSQJRS0UAlFLRQBSUtFAFN8a9kY+R+u1d6YZ09kA8SPpvQFIlh7fNcHFa64dJcU9+h2jj+NyT8K0aqH7Pk7XF4/E8wHTCp/DELt82b6VfalghFyyYSyusyoJCOSamAUWHPYdehruclVh968svk0hA/wrYVKUlQBjHk8CkMsUYZdwQouD61UOOuK5e0/s/LbNi3F5JL93DR9XZujWPwuDuSoLvjvip4GiwmD0HG4m+kubLCljeV/LY2Fvwsd7WMZlGSxYOLs4WMskh7TETm+qaTnuTvpBLEC594m5YknTfcqoORtpqdkkjlkGUR4OHsYbksdUsje9M/5j4KPwr063JJp9avVqqvErTYjFxYGGTsFeIzyyDciMMVsLG97i1v3hyrzyVmpt5f2OvmNMOEW9IdIDuNie6D1tzv5cvWoPOs5keYYXBr2uKe234Yk/O5tZVHp8CSAea5dFl+ElTB6Ymf3p5tUjXtYsF2BewNlAAv8qs3suwsQy+GWNCrzr2krMdTvJchizndhcbeAro06CLl3mPoqXaicVysMecJcKR4MFyTLiZABLMb97qQoJ7q36c9hcm1d8PdsxmPRMPh1Hq8kzN9FSpw1G5Sl2nk/9SUgekarF/zI5+NdVJJYRznyUjiif7fj2wr74XBCN5E6TYhxqRX8URe9p6m1+lPSFO1lNiOgNiNx8eVV/AuYsxzSNhd+2WYDxRkBFvGwIqXwrBpHZN1IXfxYX/pb6VSvbcjraSCVeR8tR2aYvs5YgD35YsXEu5BP3Jfa3XVGtO8TiFjRnfYKCx9BvVW4WZ81zPt0VhhcGkqqxGzSOhS38RDardAo8d4oi3LJjqppQx5OP/09T9/Epq5rG2jSdrG2ovptY3sBq6Gw51tlYV7AJNOKmjJcHsgSoK6DpYLcj3iw1G1trE3rdavI5jFoooqSAooooAooooApKWigCq9xnjhBA0ptaNJH/wAIuKsNZ57YZ7wRQLu2JkSED91mBY/JbfGpQJP2UYQx5bEWFnlLTN5tIdW/na1WDOMy7BVIUuzusaqCBcty3PIbUZHEFgRV2AFh6DYVmntXxuKwuLw88crGLZlQjuI6H8Q66rnfnsd+VQwaA321+XYQj+Z2H6CuWK14aN8RisUxjhVpHAjRRZRe3Ik/12r3wfxJHj8P20YKkEo6E7qw8+oIIIPnVb9pOMEzxYLUApKyzb7EA/dIfVhqt+6g/FUN4WSUsvBWeFsPJPLLmGKBE2IJKKf+FFyVR4d2w+HiTVmMpFgOV7m3W3Lb4/WvJIUAcgNvlUHmvEkcJCLeWZtkhTdnY8hsD9L1QnF25R0Y7a0sllja/wBD8+VUHP4MTPjvtGVRtOcOixSFQunVdjpBLDVsd7Xt8as2RZHmeKZXntgIiQWQaXlceG4IS46mxHhWlYLBxwoEhRY0XkqqAB8BWOl0Lqm5SZpv1O9YiYjlnCua46UDFxtDEGUO0jWbQfeEY3Baw52A3qXzHhvNcpGvK8RJicKtz9ndQ7Ivho/EvP8AZlW8jzrXqK6OMFRtvsyzh32zwSHRjYmwz7jWLvHe9u9trT5ECxua0fKJ43hQwSJIhFw6sCG8Tcc7m/1qt8ZcCYPHEGReyna4WWMAMSAT3xaziw6/Aisjz7hfM8oJkjkkMS6fvoWNgqFioZTuiguxKnuEtvegNV454NkxEqYvAusWLjGk6vclT8rGxsw6Gx8COREFL/ayCzZcJG5Bkni0/V72+Apnwr7ZQxCZggXUT94inSosAoIuSxJ1EnugDxrT8uzyCePtYZUdAusm9tKm9iwO6junnblWLhGXaM4Wzh0zM824Px2IwmIlzGZYRHHJIkEFiCyIWBkc8xce6PmKcexPiFBlkqym32NnZvHs3BkB+esfCpxeO8FjlkwyM6tMJcOrMh0sxLRCxF9jzBPQ+O1U72RcPyomZYXEKYZZI1j0kd4d1wT5r94pHjetir2tJrBg5OXLeSn8EcTHBZk8wQaZGlVk66GfVYEbBhYeW1q+lMHillRZIyGRwGUjqDXyhmeWsupuTKe8PMc9/Ef0rRvZHx46MuExBBjJsrG90ZuW/LSW+Ra9WbKMLg1qRt9FApaqmYUUUUAUUUUAlLRRQCVnPGY7XOMFH0hhkxBHmToU/OtGrOph2mdYtyP2OHw8Q/mLSH9alAvmXfs19KgsZhlnxzRyAMggKsp6hv8A+qn8CPu19BUW2AnXEySxGO0iqLtqutv3Rz+YqAZQ+GxOQYzWA0mGkNr9JI/BvyyLe49NtiarmOxOIzbESfZo3lMrF9IFrX2XU3uqFUBRc8k8Tat0zLh18Uhjxk7NEbEpGugG24u1yTv08qd5Pw5h8KB2KWIFgSbm39Ph41GCclPyngPEyRoMxxJFhYrBsW/ikI8Nu6L9dVWjA5BBgh/csKmtju1+8fNpGux+ZqfookkG2+yIvjG6QJ8XYj9BXh8vxLe9iQv8EY/U71NUVJBBf+HixHaYmd9+WqwPlYVNqthtS0jvYEnkBf5UBHQSdpiHIPdhAiH8bgO/yXsx8WqRZb7HkaheDG1YOKU859WIPrMxkt8AwHwqcoDP+K/ZRg8WS8V8LKSCWjF0PjeK4UE+It8ayXifgzH5WjEkth2ZCzxOdLEXCdoosw99hvtud6+mqoXtjmtg41/PMoPoI5D+oFZ1xzNIhvCMW4QxzJMjEXVZUk28QwYj41tU8whztd7CaIL8SpA+sYrCclP7Xbr+t61rjPG2kwGKX8UMbi2/ukPz6+/Vu1Zx+4q7aIT2jZT2GMkFu5N96tv3r6x/iB+YrM5k7CU25c1Plf8AXpW7+2HLteHhxKf8NtLH9yS1v8wX/EaxnM8N2ibC5XcW/Stlf560/KNb4Zvfsx4qGOwwDm80NlfzH4W+NrHzB8quVfKfA3Eb4HFJKhOm9nW9gynmD/3zAr6jy3HJPEksRukihlNrbHy6VSthh5XTM0xzS0UVqMhKKWigEopaKAKz6FbZlmB8Thx8oQf61oNUfFRacwxXTWsD/wCVk/6KlAtOTyaoh5XH1p9UTw+/dZfA3+Y/2r1iS8kzRK5jVVVu6BqbUSDueXKoBITTqgu7BR5m1R757Ffu6380QkfP417iyWIHUwLsernUfrtT9IwosoAHgBagOeDxKyoHTkb+uxsbj4V2qHy2QR4iaH81pkHk2z/5h9acZji5lIWGHtLi+ouAo6et6AkaS9QnY41uckMf8Klv1ppi8vbft8ey+IBVP63oCyPIBzIHqaY5zOPsszqQQIpGBG/JCdqq0uGy8E3eWY+ALt9QB/2Ks4wKfZWiiXQjRuACDcalPMHe+/WgOPBo/uGEty7CH/8AWtTNVb2X4rtMqwh6rGIz6xkxn/lq00AlZ17a2/u0H/vX+Ubf61otZb7c8RZcMvj2zfIIB/zVto/yIxl0Y5kIvr/lv9a03M37TKsC/WNpYD8DcfRBWa8MG2v+X+ta1wTgxj8pliVguiYvGzbAd1W38Bu3zvVux4gm/ZFbxMtmQacflfZSc2RoGv0ZRZT620tWHzwGJmjlsroxRh4MDb9a0bKOMcHlMMkU0wmm7Rm7ODvj3VA7+yjl1PwrLOMOIvt+JeaKDsVcAldVySo3YmwFyAPlWqmza2vBNkcvgjM4wmhiw5MfrWwexrii6jDSN3T+z3J0tz08uo39R51kWDyuSZQ5YWPqTfly6VZuE8inSUdkjSMWBQKOeg3vfpv1vW6Udy5WEYJ4PpOikWvVc42iUtFFAFFFFAFVbPsNpxQk/PFpPrG+30mP+GrRUTxNGOxMhv8Ac3k26gKQ3TcaSTbxAoBpk04WSx/ELfEbinuMPZ4mJ+kgaI+vvL/WoSM2sV6WI/WrDjYBiIbA21AMp/K3MH4GpYH9FROCzlezvMQjrdXUnfUOdhzN+e3jSf2nLJ+wga355DpHy5moA34jbsXgxA5I3Zv/AAP/AKfqRUpjYnkUdlL2d99QUNcW6X+G9RWMynETqVlmVVPNVj2uDcbk32IFS2XYXso1j1FtIABIHIcuVAMRkKn9rLNL/FIQPktqcR5LAOUSfFQf1p/S0ByigVfdUL6ACulqWigM+9mc/YT4/L2O8E7yxixH3UtmFvGxP+YVoFZf7RnOXZjhMzQEo18PiLX3XmNvHTqI8TGorTMPOrqroQysAykG4IIuCDQHWsk9u4uIPEJPb46P9q1umWZZXDiAFnjSQKbgML2PKs657JZIayj5Oy+WREk0KTtuTyFgb7dTXbBRTNHoErrGw3QM2k9O8oNjzPO/OpzjdwsmIVAETtXjVR+VXIH0Wm+WR2Vb3FgBXSUE1hmpsbx5QiW2ufP/AErvNB3TbartxVkXY4DAyW3YOH6byWkQH0Aaqg4uDflWVbi1+Uh58jLhzEfdsl/dJPwI/wBb19N5DJrw0DfmjjPzUGvlrImtK6+u3oa+mOB59eAwx6iMKf5O7/01U1P6EZx7J2iiiqZsCiiigCkpaKASvM0YYFWFwwII8QdjXuigM7yDE27TDSftcK3ZN4so/Zv/ADJY+t6t+SYju6DzG49D/v8ArVN9pWDfDTR5lApIjUR4kC3eh1bH1Uk79PSpvLMarBJYyGVgGBHVT8fDpUgsowiai+ldR/FYX+ddgK8xyBgCORr1UAWiiigCikvUZmvEWFw3/mJ4oz4M41f4ef0oCToJrP8AGe05XOnL8LPim6OUKR/4j/W1RUv9rYv9rLFhVP4EXWbee+k1OAXLi6LD4vDTYaRx31sCBfSw3Vh0uCAbVnns24xlw98uxRVWiJERbw5lL8rdQT426CpTCcDPLtPisTMD0D6Ete24Xf613xvsiw0ukAtDpPeKMWLr1uXvY+BpwC45ZnBkYKNL72LKfd9amibC56U1y/AJCumMWHhYf0FceIZ+zwuIcc1ilYeoQkU7YPmLiWcyMg6yMzn1Y/71KYSEsyovNiqjlzY6RvUNie9iUHRQB8gf9RV34HwHbY6BQBZX1nyCDV+oA+NdXO1Nmj0aZ7Rss15ZIq/8ALIPSPn/AJNVYhfb/avpnEwCRGRhdXUqR4gix/Wvm2fCmJ3ib3o2ZD5lTb+laNHPhoysRXoG04o38f1/+a+hvZRPqwAF76JJF+Z1f9VfO2bLaYNbTfSbeh/2rffY/J/dpV8JNQ9GRR/0movX5H9SY9l/oooqibAooooBKWiigEpaKKAaZpgxNE8ZtZwVN+RB2IPkRtWNZbjP7IxLYWdicLKzNE55Rtfdbk20+PqDbc1t5qp8ZcLR4qNxJ7psdh3kP5l87+PialAk8lx1+7e4Nitut+e/hyqZvWK8Ny4nLlkTHMgwsH7N7943N1CAA6gd9juumw23pX49zLMJexyxAinUodlFyQA27kFEOkctz3j1tYwapnPEeFwv/mZ44za+ksNRBvaye8b6SNh0qmY32pdqxjyvCzYqQC+oqVjA6k9fnpv40wwfs5giKzZrPJjMQQCULd3bkCxJZlHLcgG3LpVhVu6sUSrHGuyxxgBR8B13qEmwVbER5rjR/esSuGjcAGKFR03965N7+DdPDm6yvgnCxEEoZpST3pDqLEnqORPna9XXA5Kx3kJUeA5n49KmcNg0j90db+PS3Op4BBYLJ2svdCKLbciBboBy22qWwWWJHvuW33PT0p9S1AOccQUWUWFe6WmOcZqmGjMsokKLa+iJ5CL/ALqAm3nyoB7Ve48zKGHBTdvIkYkR0XUfeYqbKBzJ9PWqHxX7ZUA0ZcupiN5ZFIC+Sxndj62HrWTY7MjiXMuMlllkPU2O22wvsov0Aty2onh5GAwUwlxRYbhrlR5Wsu3ja1bf7JckZRJiZARq+7juPwg3c/EgD4GsvyvjkQzo7XVe1MriOKEFiTdrXtub257DlX0ZlWM7eGOUI6CRQ4V7agGFxcAkXt51vlqG4bTHZh5HZrHvaTw1KuLMsMTyLPY9xS1pPdYWHK4AN/M1sNBrCuxweUS1k+c+I+AMWkazS9jEL6Qsktm35bAEeJ59DVz9jufQIHgncQ4glVVHa2sKDYq3utzOwN9vjXj2sLefU+Jw6pHGNMTTDtLn3isYF7nbfyFZjLi4JBpk3Hmp29DSd0pZySoI+qqWvmDLeM8XhCBBi5JI9rKzE2HhZgbf97VsfAPtHgxwEUrLFiLgBSbdrtzS/M7G6i5G3jWsnBe6KL0UICilooAoopKADSOlxY0tLQFI444QgxCJ2gbQjEmzG4JFgQb7em9cMuwEcMYjhQIi8gP1vzJ8zuavWIhDqVbkRaorDZEoPfYuOgtb52/2qcghcPhWlYhNzzJJ/U86smXZYkW4uWI3J+tvCnkcQUWUADyr1TIFoopKgBS0UUAUlqWigKZxJ7O8PjJjMzujNbWFCkGwtfcbGwH+ldcD7NsujG+HEh23kOq9vLZfpVuooTkjcHkGFht2OGgjty0RIP0HOpEUtJQgKCKWigIfMOF8HOxafC4eRjuWaFCxPLdrXNR7+zzLDv8AYoB6Jb9KtFJQFRm9mWVtzwij+GSVf0cVMZTwxg8Kb4bDQxNa2pY11Ec93tc8hzPSpaloBLUUUtAf/9k="/>
          <p:cNvSpPr>
            <a:spLocks noChangeAspect="1" noChangeArrowheads="1"/>
          </p:cNvSpPr>
          <p:nvPr/>
        </p:nvSpPr>
        <p:spPr bwMode="auto">
          <a:xfrm>
            <a:off x="155575" y="-2193925"/>
            <a:ext cx="4048125"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4203700" y="2664296"/>
            <a:ext cx="4184724" cy="3429000"/>
          </a:xfrm>
          <a:prstGeom prst="rect">
            <a:avLst/>
          </a:prstGeom>
          <a:noFill/>
          <a:ln>
            <a:noFill/>
          </a:ln>
        </p:spPr>
      </p:pic>
      <p:graphicFrame>
        <p:nvGraphicFramePr>
          <p:cNvPr id="5" name="4 Objeto"/>
          <p:cNvGraphicFramePr>
            <a:graphicFrameLocks noChangeAspect="1"/>
          </p:cNvGraphicFramePr>
          <p:nvPr>
            <p:extLst>
              <p:ext uri="{D42A27DB-BD31-4B8C-83A1-F6EECF244321}">
                <p14:modId xmlns:p14="http://schemas.microsoft.com/office/powerpoint/2010/main" val="3966833473"/>
              </p:ext>
            </p:extLst>
          </p:nvPr>
        </p:nvGraphicFramePr>
        <p:xfrm>
          <a:off x="241498" y="764704"/>
          <a:ext cx="3754438" cy="3584575"/>
        </p:xfrm>
        <a:graphic>
          <a:graphicData uri="http://schemas.openxmlformats.org/presentationml/2006/ole">
            <mc:AlternateContent xmlns:mc="http://schemas.openxmlformats.org/markup-compatibility/2006">
              <mc:Choice xmlns:v="urn:schemas-microsoft-com:vml" Requires="v">
                <p:oleObj spid="_x0000_s16409" name="Visio" r:id="rId5" imgW="10330097" imgH="7799191" progId="Visio.Drawing.11">
                  <p:embed/>
                </p:oleObj>
              </mc:Choice>
              <mc:Fallback>
                <p:oleObj name="Visio" r:id="rId5" imgW="10330097" imgH="7799191" progId="Visio.Drawing.11">
                  <p:embed/>
                  <p:pic>
                    <p:nvPicPr>
                      <p:cNvPr id="0" name="3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498" y="764704"/>
                        <a:ext cx="3754438"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6 CuadroTexto"/>
          <p:cNvSpPr txBox="1"/>
          <p:nvPr/>
        </p:nvSpPr>
        <p:spPr>
          <a:xfrm>
            <a:off x="223795" y="5201324"/>
            <a:ext cx="4770858" cy="823880"/>
          </a:xfrm>
          <a:prstGeom prst="rect">
            <a:avLst/>
          </a:prstGeom>
          <a:noFill/>
        </p:spPr>
        <p:txBody>
          <a:bodyPr wrap="none" rtlCol="0">
            <a:spAutoFit/>
          </a:bodyPr>
          <a:lstStyle/>
          <a:p>
            <a:pPr>
              <a:lnSpc>
                <a:spcPct val="115000"/>
              </a:lnSpc>
            </a:pPr>
            <a:r>
              <a:rPr lang="es-EC" sz="1050" b="1" dirty="0" smtClean="0">
                <a:latin typeface="Times New Roman" panose="02020603050405020304" pitchFamily="18" charset="0"/>
                <a:cs typeface="Times New Roman" panose="02020603050405020304" pitchFamily="18" charset="0"/>
              </a:rPr>
              <a:t>R1 =  </a:t>
            </a:r>
            <a:r>
              <a:rPr lang="es-ES" sz="1050" b="1" dirty="0">
                <a:latin typeface="Times New Roman" pitchFamily="18" charset="0"/>
                <a:cs typeface="Times New Roman" pitchFamily="18" charset="0"/>
              </a:rPr>
              <a:t>Limitado equipo de Analistas y de personal </a:t>
            </a:r>
            <a:endParaRPr lang="es-ES" sz="1050" b="1" dirty="0">
              <a:latin typeface="Times New Roman" pitchFamily="18" charset="0"/>
              <a:ea typeface="Times New Roman"/>
              <a:cs typeface="Times New Roman" pitchFamily="18" charset="0"/>
            </a:endParaRPr>
          </a:p>
          <a:p>
            <a:pPr>
              <a:lnSpc>
                <a:spcPct val="115000"/>
              </a:lnSpc>
            </a:pPr>
            <a:r>
              <a:rPr lang="es-EC" sz="1050" b="1" dirty="0" smtClean="0">
                <a:latin typeface="Times New Roman" panose="02020603050405020304" pitchFamily="18" charset="0"/>
                <a:cs typeface="Times New Roman" panose="02020603050405020304" pitchFamily="18" charset="0"/>
              </a:rPr>
              <a:t>R3 =  </a:t>
            </a:r>
            <a:r>
              <a:rPr lang="es-ES" sz="1050" b="1" dirty="0">
                <a:latin typeface="Times New Roman" pitchFamily="18" charset="0"/>
                <a:cs typeface="Times New Roman" pitchFamily="18" charset="0"/>
              </a:rPr>
              <a:t>Requerimientos incompletos o mal estructurados</a:t>
            </a:r>
            <a:endParaRPr lang="es-ES" sz="1050" b="1" dirty="0">
              <a:latin typeface="Times New Roman" pitchFamily="18" charset="0"/>
              <a:ea typeface="Times New Roman"/>
              <a:cs typeface="Times New Roman" pitchFamily="18" charset="0"/>
            </a:endParaRPr>
          </a:p>
          <a:p>
            <a:pPr>
              <a:lnSpc>
                <a:spcPct val="115000"/>
              </a:lnSpc>
            </a:pPr>
            <a:r>
              <a:rPr lang="es-EC" sz="1050" b="1" dirty="0" smtClean="0">
                <a:latin typeface="Times New Roman" panose="02020603050405020304" pitchFamily="18" charset="0"/>
                <a:cs typeface="Times New Roman" panose="02020603050405020304" pitchFamily="18" charset="0"/>
              </a:rPr>
              <a:t>R5 =  </a:t>
            </a:r>
            <a:r>
              <a:rPr lang="es-ES" sz="1050" b="1" dirty="0">
                <a:latin typeface="Times New Roman" pitchFamily="18" charset="0"/>
                <a:cs typeface="Times New Roman" pitchFamily="18" charset="0"/>
              </a:rPr>
              <a:t>Incumplimiento de Entidad Ejecutora en los plazos de entrega de informes</a:t>
            </a:r>
            <a:endParaRPr lang="es-ES" sz="1050" b="1" dirty="0">
              <a:latin typeface="Times New Roman" pitchFamily="18" charset="0"/>
              <a:ea typeface="Times New Roman"/>
              <a:cs typeface="Times New Roman" pitchFamily="18" charset="0"/>
            </a:endParaRPr>
          </a:p>
          <a:p>
            <a:pPr>
              <a:lnSpc>
                <a:spcPct val="115000"/>
              </a:lnSpc>
            </a:pPr>
            <a:r>
              <a:rPr lang="es-EC" sz="1050" b="1" dirty="0" smtClean="0">
                <a:latin typeface="Times New Roman" panose="02020603050405020304" pitchFamily="18" charset="0"/>
                <a:cs typeface="Times New Roman" panose="02020603050405020304" pitchFamily="18" charset="0"/>
              </a:rPr>
              <a:t>R9 =  </a:t>
            </a:r>
            <a:r>
              <a:rPr lang="es-ES" sz="1050" b="1" dirty="0">
                <a:latin typeface="Times New Roman" pitchFamily="18" charset="0"/>
                <a:cs typeface="Times New Roman" pitchFamily="18" charset="0"/>
              </a:rPr>
              <a:t>No aplicación de recomendaciones</a:t>
            </a:r>
            <a:endParaRPr lang="es-ES" sz="1050" b="1" dirty="0">
              <a:latin typeface="Times New Roman" pitchFamily="18" charset="0"/>
              <a:ea typeface="Times New Roman"/>
              <a:cs typeface="Times New Roman" pitchFamily="18" charset="0"/>
            </a:endParaRPr>
          </a:p>
        </p:txBody>
      </p:sp>
      <p:pic>
        <p:nvPicPr>
          <p:cNvPr id="10" name="Picture 1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488262"/>
            <a:ext cx="1512168" cy="131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113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6" name="5 Objeto"/>
          <p:cNvGraphicFramePr>
            <a:graphicFrameLocks noChangeAspect="1"/>
          </p:cNvGraphicFramePr>
          <p:nvPr>
            <p:extLst>
              <p:ext uri="{D42A27DB-BD31-4B8C-83A1-F6EECF244321}">
                <p14:modId xmlns:p14="http://schemas.microsoft.com/office/powerpoint/2010/main" val="229763124"/>
              </p:ext>
            </p:extLst>
          </p:nvPr>
        </p:nvGraphicFramePr>
        <p:xfrm>
          <a:off x="343110" y="859236"/>
          <a:ext cx="3148770" cy="3649884"/>
        </p:xfrm>
        <a:graphic>
          <a:graphicData uri="http://schemas.openxmlformats.org/presentationml/2006/ole">
            <mc:AlternateContent xmlns:mc="http://schemas.openxmlformats.org/markup-compatibility/2006">
              <mc:Choice xmlns:v="urn:schemas-microsoft-com:vml" Requires="v">
                <p:oleObj spid="_x0000_s9495" name="Visio" r:id="rId4" imgW="10330097" imgH="12605088" progId="Visio.Drawing.11">
                  <p:embed/>
                </p:oleObj>
              </mc:Choice>
              <mc:Fallback>
                <p:oleObj name="Visio" r:id="rId4" imgW="10330097" imgH="12605088" progId="Visio.Drawing.11">
                  <p:embed/>
                  <p:pic>
                    <p:nvPicPr>
                      <p:cNvPr id="0" name="Object 2"/>
                      <p:cNvPicPr>
                        <a:picLocks noChangeAspect="1" noChangeArrowheads="1"/>
                      </p:cNvPicPr>
                      <p:nvPr/>
                    </p:nvPicPr>
                    <p:blipFill>
                      <a:blip r:embed="rId5"/>
                      <a:srcRect/>
                      <a:stretch>
                        <a:fillRect/>
                      </a:stretch>
                    </p:blipFill>
                    <p:spPr bwMode="auto">
                      <a:xfrm>
                        <a:off x="343110" y="859236"/>
                        <a:ext cx="3148770" cy="3649884"/>
                      </a:xfrm>
                      <a:prstGeom prst="rect">
                        <a:avLst/>
                      </a:prstGeom>
                      <a:noFill/>
                    </p:spPr>
                  </p:pic>
                </p:oleObj>
              </mc:Fallback>
            </mc:AlternateContent>
          </a:graphicData>
        </a:graphic>
      </p:graphicFrame>
      <p:sp>
        <p:nvSpPr>
          <p:cNvPr id="7" name="2 Título"/>
          <p:cNvSpPr txBox="1">
            <a:spLocks/>
          </p:cNvSpPr>
          <p:nvPr/>
        </p:nvSpPr>
        <p:spPr>
          <a:xfrm>
            <a:off x="395536" y="332656"/>
            <a:ext cx="3600400" cy="2880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ES" sz="1400" b="1" dirty="0" smtClean="0">
                <a:solidFill>
                  <a:srgbClr val="0070C0"/>
                </a:solidFill>
                <a:latin typeface="Times New Roman" pitchFamily="18" charset="0"/>
                <a:cs typeface="Times New Roman" pitchFamily="18" charset="0"/>
              </a:rPr>
              <a:t>Subproceso:  AMPLIACIÓN DE PLAZO</a:t>
            </a:r>
            <a:endParaRPr lang="es-ES" sz="1400" b="1" dirty="0">
              <a:solidFill>
                <a:srgbClr val="0070C0"/>
              </a:solidFill>
              <a:latin typeface="Times New Roman" pitchFamily="18" charset="0"/>
              <a:cs typeface="Times New Roman" pitchFamily="18" charset="0"/>
            </a:endParaRPr>
          </a:p>
        </p:txBody>
      </p:sp>
      <p:sp>
        <p:nvSpPr>
          <p:cNvPr id="4" name="AutoShape 113" descr="data:image/jpeg;base64,/9j/4AAQSkZJRgABAQAAAQABAAD/2wCEAAkGBhMSEBQUExQWFBQUFhUVGRcWGBgVFhoYGBgZGhQbHRgXHSYhFxomGRgXIC8iIycpLC0uGx8xNTAqNiYrLCoBCQoKDQwNGQ8OGTUkHiQzNTU1NTU1NTU1LzIrNCkyNS82MTU0NTUuNTU0MzE0NSspNTYvNSw1MCk1LzUqNDQ0LP/AABEIAPEA0QMBIgACEQEDEQH/xAAcAAEAAgIDAQAAAAAAAAAAAAAABQYEBwIDCAH/xABKEAACAQMCAwYDBQQGBgkFAAABAgMABBEFIQYSMQcTIkFRYRQycSNCUoGCFTNicggkc5GSoUNTY4OisRZEVJOjs8HS8Bc0dMLR/8QAGQEBAQEBAQEAAAAAAAAAAAAAAAMFAgEE/8QALhEBAAICAAIIAwkAAAAAAAAAAAECAxEEIRIxQVFhcZGxMoGhBRMUIkJSgsHR/9oADAMBAAIRAxEAPwDeNKUoFKUoFKUoFKUoFKUoFKgtc42tLVxG8nPO3ywRAyzsfQRpk+vXA2NYsK393vJ/UYD9xSHu2H8TjKQZHkvMw/EpoJm71iNHEe7ykZEaeJ8fiPki/wATEDyzmunV76eK1kljhE0yqWWFW5eYjqAxG5xny3xjzrJ03SooE5YkCgnJO5Zj5szMSzsfNmJJ9ay6DylddrmotfpdNKQY2OIRlYQpPjQpncHGCTlum4IGPSXB/FcOo2iXEPRtmU/Mjj5lPuMj6gg+dar7cuzLIfULZNxvcIo/8UAf8X+L8Rqg9lfHx0y8Bcn4aXCSr1x+GQD1Un8wWHpQeraVwilDKGUhlYAgg5BB3BBHUYrnQKUpQKUpQKUpQKUpQKUpQKUpQKUpQKUqL17ie1sk57mZIhvjmPibHXlUeJz9AaCUrrnuFRSzsFVRksxAAHqSdgK07rXb1JNJ3GlWrzSMcB3Ukn1KwpuR55YjHmKwbvgO7mia84gvnjgTDGFDzEZOAOVAUjJJAwisT7UFz1ztos437m0V7+4JwqW4JUn+0wc/oDVjw6LrWo73c4063P8Aobbe4I9Gl35Nj5E+61NdnI0trctpixhAeVyFIlz1w5fxn1GdvSrfQQnDfBlpYqRbxKrN80h8Ur+vNI2533x09qm6VTY+JZ4NYa0uipgukD2jheXDIPtYmP3m8x+X4sALhKTynlAJwcAnAz5ZODge+DVb4G4vN9FKJYxDc28jRTQ5zyMCeQg+alRsfMhsdKs1a241YWF8mqQZZRiG+RASDESAkhxsHQ4GDuRy+QNBsd0BBBGQdiDuMedeYu2Ls6/Z1z3sK4tZyeXHSN+rR+w6lfbI+6a9M2s3OoYFSGAZSpyCCMgg+frmsHibh6K+tZbeYZSRcZ81Ybqw9wcH/LoaDWHYHx73sXwEzeOIFoSTu0fVk36lOo/hPotbjrx3d21zpGo4+Se2kDKd+VsbqfdGXy8wSD516w4Y1+O9tIrmP5ZVBxnJVujqfdWBH5UEpSlKBSlKBSlKBSlKBSlKBSlY9/qEcEbSSuscajLM5CqPqTQZFQ/EfF1pYJz3Myx56Kd3b+VB4m+oGPWtSccf0gieaLTlx1HxEi/5pG3/ADcfpqu8KdlN/q8nxN3I8cTnJlly0sg/gQ/dx0JwPQGgmOJe3e6upO40yFo+Y8qsVEk7/wAqDKp/xH3Fd/DXYXc3Ti41SdwW3MYfvJm9nkOQn0HMfpW1+FeB7PTk5baIKxGGkbxSv/M/XHsMD2qS1nVUtreWdwzJEjOwReZsKMnA/wDg8zgUHRoPDFrZJyW0KRLgA8o8TY6cznxOfqTWHxxbWctoYL2QRxTskYJYIe8zzR8pP3srn02Ods1J6Lq8d1bxTxHmjlUOp89+oOOjA5BHkQRWLxXw7HfWcttJ8si7N5qw3Rh7hgD/AJedBFcAdnUGlJKIneRpipZnwNk5uQALsMczfXP0rF7RYJoDDqUBdmsy3exBjyyWz7TeHpzKPED7Z8hXTwr2gxR2fJqEqxXVq5tpVY5eR0wFZEGXl515T4V3Oakm1i8vBy29sIIWGDLegglTkHltVPMwx/rGj+hoLBb6nE8Kzq6mJkEgfOF5CMhsnoMb71T+MoxqdvyWiPJLG6zQXIHJDHLGcqwlf94Dgj7MON/LqIrgrheK3u5dPu83BhUT2hlJaLuWbxcsJJjV0lyM45sMMHArZ+KCqcHakdRtEmmc83iSSBAYljkTwyI45izEHOxIBBHhqxS6fG0TQlF7tlKFMAKVYYIwOgwaqTR/s/VucbW2pkI3ol4oJQ+g71ARt1ZRVxuLpI15nYKvqxAH95oKd2eStbNNpkrEtaHmgZuslo5PdH3KnKHGwwBV2qj8bSundahBG/NZ5MhIx3ls+BcKEJDNyjEg5sDwHGc1bbEAqJA5kDgMGz4SCMjlUbAYP19SaDW3bvwN8Vai7iX7a2B5sDd4erfUocsPYv7VU/6PXGHdzyWMh8M2ZIs+Uijxr+pBn9HvW/mUEYIyDsQa8sdoPDr6PqwaDwpzLcW56gANnl9+VgV+mM9aD1TSozhrXEvLSG5j+WVA2M55T0dT7qwKn6VJ0ClKUClKUClKUClKUFL4+7U7XTF5Se+uSMrCp3HoXb/Rr/eT5DzGgNU1/UtdulTxSsTlIY9okHTOCcADO7sfqatHav2Yra3q3AdlsrmUd5JhpGgZ28ZIzllOSw3z1X0zungjhOzsbZVtAGVwrmXIZpcjKsXHUY3AGwzsKCo9n/Yfb2fLLd8tzcbEAjMMZ9lP7w/xMPTAHWtmzScqlsE4BOAMscDoB5mudDQQ3CnFcOoW4ng5gvMyFXADqynBDAE4OMHr0YVLugIIIBB2IPQ1qfWdbi0LV5Hzz21+hkeCMq0sc69HEeflkyRnbJJ/CKklh1fVd3Y6VZn7q73ki+7bd1n8iPRqCO0LiCPRLy60+TnkiZviLRIVM0n2nzwci5IIIyM4zgn7wqyRtqt91A0y3P8ALNeMP/LgyPZmFR2vdmsNpZiXT4uW7tXFyjkl5ZSn7xHbqwdOYcuwyRsMmrvoWrpdW0VxH8kqK49Rkbg+4OQfcGgod9w1DpF7bXy88kch+FupZnMsgMhAhnLv8uHARiMDBG1bLFYOtaTHdW8sEoykqMh9cEdR7g4I9wKpnC3H+IBbMkt1e27NbukClw3dnlSUysRGisoUksw3LbbUEtx9YOI472FeaexYzADq8WMXMX6o8ke6rUm3FtqEifvQ3fIskaKC8rqwBBWJAXYYO+Bt54rAisL+5wbiUWcZ/wBDbHnlIx0e5YeH/dqD6NWDwPpcdhc3ViqKoyLmFseN4HOCrN1cxSZXJJPK0frQfeLopbyzkWQJZQgBxLMeaZXUhomVI2xGQ4G5ct5cu9VzR+L7iZU+GtGnugq97PMe8VXI8YTosaZzgAqMfdq0cUcJS3t1F3jgWcYyUUkOz758sbjAznYZxuc1Vb7USL6S00x1iW4McbkDlRZY0cMY2HQmJADgZJi23yT82S9t90fWW5wXD4JrE6i9tbnc6rSPHtmfD3TX/RLUrkf1q97oHOY4Rtg9QeUqD+fNUPpnCd3HPcQQXjxyW5jaNG5u7kgdT3TdSBhlkQjlIBT3q56CkdlCLdZHuZVOWVfG4ZtzkZxEvpzkD3Oaxdet5UmgvDiMIe4lCHL9xMwBLPjACSd25wDygSYbeuow1mNzvfmjf7TzUvNcc16Pd0axEx5a9+bhwrxjI8xtLxBFdL0xssgG+R5ZxvtsRkj0rF7ZOD/jtOcouZ7fM0eOpAH2ifmozjzKrXDtO0sRwRXUXhlt5Ew3UkE7ZJ3bD8vXPU+tXeyue8jRx0dVYfqAI/517jmYmaW7EuLx47Y6cRijUW3Ex2RaNdXhO4n6NM/0c+KMrNYufl+3iz6EhZVH58jfqat215v4osToPEMdwgIt3fvlA6d25Kzxjy8OWwPIFDXo2KUMoZSCrAEEbgg7gg+mKsznOlKUClKUClKUClKUGLqmmR3ELwzKHjkUqynzB/5HzBG4OCK1Zwfq0mi6gdKu2LW0x5rSZj05jgIfQE7EeTb4w+Rt2ql2l8ELqdk0YAE6ZeFj5OBupP4WHhP5H7ooLbWvuINb1W6upLOwhNrHGQsl5MARuAfslGQxIIIO5335K6ex7j5ryFrW5JF5beFufZ3RTy8xB351OFb3wfM1seg12vYtaC0nQs813Mu91MS0gkGGRh+Ac4GcbkbEmrBwBxA11ZjvtrmBmt7hfMTR7Mf1bN+r2qyVqTiDjiHT9Zc2mLuS8RY5beJgCLlGCwMXwVBZWKEDJGMmg2y7AAknAG5J8vetTaFxoLW8urHT4xfq8hnt1idVii597lGkOwRXww5QfnxnNS8HBF7qB7zVpysR6WNsxWLHkJZAcyH6H6N5VL8TcPpb2sUtpCqPYP38aRqF5kAxcRjA3LxFx6lgpoMdODru7OdTusxn/qlqWigx6PJtJMPbIFdsumRadeW8kEaxW9xy2kqIoVRJljaSYUdeYvESeveJ6VarS6WWNJEIZHVXVh0KsMqfzBFRvF0MD2UyXMiwxMpBkZgvIeqMCSPErAMPcCgmKrnGUBRYrxBl7N+dsbk27Dlulx5+D7QD8US1EaJxvdXsCfCWwZ+ULJcTExWwkAHOUUfazDO4AVRgjxCpSDgzvPFfzNeP15GHJar1xi3U8rYz1k5z9KCM4v4/iW1l+GLSkgx99GpMKs2x+22VmA5iAhYgjfFYem9nDjTyhlxIQsyKqiNRMo5ou8kGXbBwvhKjGdsnNR3GcXd2sNo2eW2ukRcnrbujm3P5Lzx5PUxMa2qKhEbyzM9n9tTJP3fAY61/XaZn+OoiPeUdw9LE9tG8KLGjqG5AAOVj86kLtzBsqfcGs26tlkjaNwGR1ZGU9CrDDD8wSKiLWZbWedXZUhfNwjMwVVLHFwuScAc5WT6zH0rJ/azP+5jLLjPeSZjj/LI5n232XlP4quy1N45vyNJ7mQlphKluSfmYxnmD4/jjCP8Arx7VdNDCrBFGpz3caISN1yqgEc3Q/lWvrMDUdWDFu8t4CMtyhY3kAYqAu+xx1YsSqbncCtogVDH+a037Or0anFxOHBj4efi52nw6WtR6Rv5tfdt3CnxemtIozLa5mX15MfbL/hHN9UFcuxDiT4rSo0Y5ktT3DdM8oGYj9OQhf0Gr+y5GDvn1rR/AsJ0jiOexORBdA91k7Y3kgOT1IHeR/WrstvGlKUClKUClKUClKUClKUGj+17Q5dNv4dXtBjLgSgDw95jGWx92RMqff3atucM8QxX1pFcxHwSLnB6qw2dT7hgR+VdnEGiR3ltLbyjKSoVPqPNWHuGAYe4FaO7I+IJNL1OXTLo4SSQoPRZxshH8Mg5R7+CgvvEui6tqF3Jb96tlp6EAyRnM06lQSAeo64I2A3+epT/6ZWkWny2lsgiLqCJTvJ3qkNFIz9ThwDgYHXAFXCuuedUUs7BVUElmIAAHUknYCgjOE9ZN1aRysOWTdJV/DNGSky/k6t+WKy9V1aG3iMk8iRRjqzkKPpv1PsNzWrl46ka/uIdHRbgXTq3eyZjt47hUInYHH2uY1jbA3yrEBs1ZtI7NVaRbjUpTf3I3HeDEEeeojh+Ub+ZHvgUEFwvxLdTK1ppkQECMzxXV0GRVt5GJjCQ/NLyt3iKdlwi586tWmdn0QkE13I99cDcST4KIfPu4B4Ih9ASPWs7XI+6kguVGBG3dSf2MpVT/AIZBE/sqv61OZoIJI+4v2/1d2ufYTxLg/m8IH/cH1qdqrcZcS28QWLmL3YZZIoYlMsxdTkeBd1UjKknA5WbeuqD9oXyhiw0+BtwE5ZrtlPq5BjgJHoHI9RQRHbBbJ3UTh0EvOq8hIDyKTsVXq5Vj5ZwHf61L6HxNPfxg24ihUACR5CJJA33gsKHYZzhnYevIRUrp/CVtCjhEy8ilXlcmSd8jHilkyzewJwPICq9P2aW8x50eS3kyVk7ogKT0fC/dDdcDbBG1RtW0W6VebSw5cGTBGDPM11MzE63163Ex8uuHdq93ZWrJJNcd9cRNzDnYSSb7OFjQBYsqfuqoyFyfOopp7zWDyoDa2Pmx+eQf/t9B4R5lulTmkdmNlAwYo0zDcd6QwB/lACn8watMKYGPIbD6eVc9C9/j5R3R/qn4jheG58NE2v8AutHKPKvPn4z6I6w4eit7fuYF5QCGGdyXGCGY+ZJA/LbpUnG+QD6jNHcAEkgAbknYCq9xZxxb6aYPiOYJO7LzgcypgZJbHixv5A1eIiI1DLve17Ta07mVjrT3beYSlvf280XxFlcCM4dCxOVflxnJZG5Ty+QdjWDrHajf3V/Gmm5jt7kdxDJcxBIzKDl3RyDk4wADzdT4ckVCXPDFtpWpF9ZJu1lha4V1VsPcd4O8QpkB+pOWIXcZG+K9ct+6LqqXNvFPH8ksayD2DDODjzHQ+4rNqi9mPaHDqSzpFB8OLcoFQFcd2wPKcKAF3UjA2GRvV6oFKUoFKUoFKUoFKUoFaO/pC8I4MWoRAg5EUpH/AIL7dD1TP8lbxqO4i0RLy1mt5PllQoT5g/dYe4YBh9KCB7L+MxqOnpIxHfx/ZzD+MdGx6MuG+pI8qjL7s+udQu5H1K4zZpIe5tISyIyA+BpSNy2Oo3OehUbVqbsr4gfStYa3n8KSObaUZ8KyKxEbfQPkZ/C5Nem6Cva5oKpZqLWNUa0ZZ4UQco5o88yDHTvELxk/7Q1N2l0skaSIco6q6n1VhlT/AHEVg8Q8TW1jF3lzKsS+WfmYjyVRu59gK1zpGoalqXNBZ506yBLiaRT8U0UjsUEa5wi7MAQdgow3lQXXizjOztR3M7GSWVSotolMszhhjARemQdubANQel2+qX6cs8vwEK4Rliwb1yAMl5DlYSwKt4ATvVh4Y4FtLAExJzStnnnkPeTvnrzOfX0GB7VLiLllyOjjB/mXof8ADkfpFBh6DwvbWaFYIghbdn+aRz5l5D4nOfU1l2kXIzqOmS42/EcsP8fMf1CsqvhWg+11KmHJ8mx/eNs/mMf3VjazrUNpC01xII4lxlmzjfYbAEk58hVZ4/7QhprWjERtFNLyy+L7VY8bOkY3YdcnpsB1YEBc81Ur3tPsE+JRpxFJbuYiJFbmL42KRjxSrnbYb49CCaPxjqd4l7b3/wBrp1tPy2Ts7JJKqOecSNEcpB068xI5c4zseN3pUematZXSiR4bnNtJPd+Nu+c5SXL4ZTsBnCjlVsdTQddrrepa/Yy2fcwRlDy3E0rMp5g/PGqQqOZD4VGWyNjWLw9wBDqekTzu082pKJIi00jM0csJysar0wVCjfOOY1sC04ZuLfW2uYwHtruAC4OVXlnj2jYJ1OV229WJPrN6JwpFa3F1PGz5u3WR0JHdhwCCyjGQWJJOSf8AKgpl3A+t6DbywYF5EY5E3CctxC3LIPRQRzEA+q1YONOAo9VtY1uPBPGrMpjbKrI6YYZIy0fPynyJ5R06VKapxBBZyW0ToVFzL3KMqgRq5GVDbjHMdhgHf++pqg8r9letNp2sosoKB2a1lB+6WbAz6csqrn2Br1RXnPt/4VNvfLdoMR3I8RHlMgAb6ZXlb3Iet09nvEgvtOt585cpyyf2ieGT6ZI5vowoLHSlKBSlKBSlKBSlKBSlKDzt/SF4Y7m9ju1HguV5WIz+9jAG/pmPl/wtW0+zDiptR0pG5/6xGDDIxGSJFHhcg9cqVb3ORWR2qcM/HaXPGozIg76P1548nA92XmX9VaT7C+LfhNREDtiK7xGc9BIP3J/Mkp+selBt3hvstVZRdajIb68ODzPvFH7JGRjY+ZH0C1cbmHEqSDyzG3urEY+pDBfoGb1rMrjIgIIPQ7UHKvjLmuJcADJA6D03NVrWuNvhtStLN4iEuw4Wfm8PeDOE5cdSeXfP3198BZ81UrLjyG7iulRnt5opJbblZQ8wkC4DJEvMX3yQAD8pzVY4g1F9O10TySvHaahF3TO/iWKSLdcBshR6ZGPtHONqrx1mSPWEnsO8ig1MLbfE3MTsjzZH2saZDNty45sLkttgbBn6Xrcl9pNxa6lcxW3w7NbzvKOed3DFozh8Ku4xkB2YoccpwaxuA9MOo6ZPZCCGORcw3NzLzGYsrZgxHtIcBVHjZVHKcKcFRcNF7Mmt9W+NMq3AeHEjTqrTGcn505VCxDlCjbyyPernZ6NDFLLLHGqyTlWkcDxOVGFyfYeXuT1JoKBoHAjXuj9zqEciXXIYQ8jd4UEbfZPGvNyoMBQccpblOSc5q/W2kIIYopPt+6CYeVVZiyDAfpgP1OR6ms0iqV2e6xP317ZXUjST2sxZXfHM8EviibbbbfpsMqNqCx8S3c0VpNJboskyRs6I2cMVGcYUgkkA4GeuK48L64t5ZwXK4xLGrEDfDdHX8mDD8qz7q7SNS8jqijqzkKo+pOwrXXA1+1teXdhCnNEzfGWxfmiQQynEoGU5iqyYA5QQcncdaCz9oXD7XlhLHHtMmJoSOomiPNHj0JwV/VWVwnxIl7aQTL80kYZlAPhfcOp9MOGG/pWUums376Qv/Co7uP8Awglm/UxHsKrfC8QstRurLAWKb+u24AwAGIS5QeQAk5WAHk9Bm9o/Cg1DTpocZkA7yL2lTJTc9M7qfZjWqv6PHExjnnsZDgSZlQHbEiDEi49SmD/uzW/K879qukPpOsxahAMJK/fADYd6p+3Q48nBz+th5UHoilYulaklxBHNGeaOVFdT7MMj8/WsqgUpSgUpSgUpSgUpSgGvI/aPoBsNVnjQFF5xLERthH8Scv8AKcr+mvXFaY/pG8N80MF4o3jbuZMD7j5aMk+QDhh/vKDYvAPFAv8AT4bj75XlkHpKu0m3kCfEPZhXbxtxKbCxluhEZu75fAG5fmYLknBwBnfAP/qNG9h+qu5u9ODOguoXaOROYGOULy82V+UFSN/VFHnVo4b7Q7WLRJLXUWJlh72yaEeKZ1AKryjyAU8nMcAFPXAoLD2pRm60qG/tS3PbNFexEA7pgEkj2Uhj6cp96q/aFxpFqtpGLCGaWe35LxpUXCW3KpZ1Zz1bGdl6lRgkjFYHZvwxd6nAbS7nmhsrNgpgCNG8jMS/KzkDIHpuRkbLkGtu8E8Hpptr8OkjSDnd8sAN28gB5AAdST138gFKtuzVtVs47i9urg3MojkXmUxJbjILIkGQMkZHMeuzY9dnKFBVWILgZGccxxgM2B9d8Dz96761v2hL8DqVjqg2j5vg7n07qTJRj7KSxP0QUGyK1/k2HEG5Pw+qR7Z6Lcwjpk9AyE4HmW9qsWv8a2toQjuXnb5IIQZZ3PliNdx9WwPeqfxdpGqanamQxpZfDn4iCPJlu2ljBKZdCFhJHQDmOdjQXvWOJLe1x30gDN8kagvK59EiQF3/ACBrXnFdxcpeQamkTWUXhs5pJeR5TFMw5JGgUkIqOR87FslcpgYNt7PrW0a0iuraPDXCKzyMxlmZujq8rks3KwIwTgY2Aqb1vSEuraWCQeCVGQ+2RjIz5g4I9wKDFseF4UcSOXnmG4lnbvHU+fIMBIfpGqiobtBtzD8PqKAlrFy0gG5a2kwlyMeeFw49OU1l9n2pySWndTnNxaO1rN7tFsr77kPHyNnzyaz9T1u3y8B+3cqVaGNTK2GGCHA2jBG2XKj3oJSKUMoZTkEAgjoQeh+lVbj+Hu44b5P3ljJ3uNsvCw5LpBkjcxksPdBWFwUbnkksWcQ/BFYwSA87QOOa1OTmNSE8BID5MbdOpttvpUaZOC7EYLuS7H13PQewwPag5W96JEV4/ErAEMcgEEZBGRkg5qD7ReEV1Gwkg/0g+0iPpKoPL9AclT7Ma+cG/wBX72wYnNqQYs/etZCxgPvyEPEf7MHzFWeg09/R/wCKCY5dOmyskDM6K2x5S2JUwehWQ5x/GfStw1o7tU0eTStUg1e2XwO471RsO8wQ4OOgkTm3/FzHqRW5tK1OO4gjmiPNHKiup9mGRn0PqPWgy6UpQKUpQKUpQKUpQKjOJtBS9tJraQ4WVeXI3KnIKsB6hgD+VSdKDS68RR2mdL4ft++uMkS3DAMqkbMzMQA5B82wg6AN0qa4E7IGtLxru7mS6lZObdCxWZm5ncM3mMYBxk8xPh2FVXXLn9i8UCf5be8wz9QvLKcSkn+GVe8+mPWt7g0ACte9q8slrJY6ihbktJ+WZATgxTeBm5emRuuf4x6Vfbu8SJGkkdURRlmchVA9STsBWste4sl1pJbLTIBJA4Mc13OCsKjbPdjq7jYjzGAcY3oLvxDxnaWUSyTyqA4BRV8TyZ6ciDds7b9N+tVDU7XUtaheMxrp9jIB++USXUuPEuUziFeYA/iHlmsXsa4YtwkskyF7+2me2kaVjIY+72jEYPyLyYAI32ODjatq0GvuxqygWyJEKx3cckkF0xyZDLG2/MzEkggqcdAScCtg1Rrgrp+sGVmCW2ox4cnARLmBcqSx2UPFzfUqa7pOPJLolNLgNzgkG5kzFZqeh8eOaYg9Qg/Og6+GnFhf3dm5CwSZvoCxwoVzi6TJ2AWTDAejZqQHG6zkpYRNeEZBlU93agg4ObhgQ30jDmq1xbwPM0C3l1J8dPauJu45FW2MQOZ4khOckx/ecsSUXp0rYenTxvDG8WDGyKyFRheRgCmB5DBFBQbvRJor+Ke7l+zvSsEyWxkgiEqri0525i8gYc8ZOVBJjBGNqv8AY2EcKBIkWNB0VFCr/cPOujXtHS6tpIHyBIuOYdVYbo4/iVgrD3AqP0biZfhBJdPHDJGzQzczBVEyHlfGT0Y4ZR1KuvrQdPEi/D3EN8PlXFvcf2EjDkc/2cpDeyvLVkzUDcai10jxxWxeKRWRnuMwRlWGGARh3jgg/hAPk1YnDlhIytBdTSSSWxEZXPIjpj7KQgeKTmXZuZiOdZBjagcUXqQyxXUZ5nt+ZZlQcx+GfHfc2Nl5CqSjmx8jAfNViid232UeWDzE+hz0H+f1rmlsqryqoC4xygALj6dKi9AHc81qekQzFnzgJIjG/Upjuz54CE/NQZOvaJFeW0lvMOaOVSp9R5hh6MDgg+oFay7KtTl068l0a7O4LSWznZXU7sF9mGXA8j3gO9bdqj9qHAzX0KzW/gvbU95C42Y8p5uTPlkgFSejAdATQXilVbs740XUbQORyTxHu54+hWQdTg7hT1HpuOqmrTQKUpQKUpQKUpQKUpQas/pBcOd9p6XCjL2r5P8AZyYV/wDiEZ+gNTPY3xZ8bpkfMcy2/wBg+ep5QO7b80xv6hqt+raalxBLDJ8kqPG30YEH89685dlutPpWtNbTnlSRzbS/hDhiIn+nPtn8Lk0G8eLeAotRlgNxJL3MPMTArFY5GOOUtjfbDDbffqPOwWVlHDGscSLGiDCqoCqB6ADpXfUHxVxla6fF3lzIFz8qDxSOfRU8/rsB5kUEFdr8DriSdIdTj7p/QXMIzET/ADR5UepFc9Z7Sl7022nxG/uh1EZ+xj3xmSX5VwfIfTIqr63oeqa7AzSqLG2UNJBbsA00sgU900jHHdDJx5bE7H5qvPZ3Hbfs6BrWJYUdQWQA5Eg8MoYndmDhlyd9qCtat2bXd7BI99c97c8paGGPw2cUg3TwN+938JZ/JjsaunCuppcWcMqIIwyAGMDl7tlJWRMeXK6sv5VLVQ7ziGHSr+aNuZ0vB8RFDEveS/EDCzIsa7jvPA4JwOYS70F7Iqk6drsOmyS2UjMQjCS1jjVpZWhl5j3SpGCx5JFkAyMBDHvXZHbanfbyt+zbfyjiKvduP4pcFYfI4QFuoJFZM/CUVpGstnFiWFu9Y7vLOpBEyO7ZaRmQkrzHHOqHyoOxZNQut1AsIT+IJNdkfy5MUP594fYViQcMxWV7HcYMvfgRPNMe9lWb/ROHb92rjMZC4GRCAKtttcLIiuhDKwDKR0IIyCPYg116hZLNE8b55WBGxww9CD5MDgg+RAPlQZFROrx926XK7cnhl/ihPUn+RvGPbvAPmqM03jVXUxorXVxETHILcBk5lOAxlJEUfMMNyl8jJGMqazltbyb95Ilsn4IPtJPzmkXlH0WPPo3nQSlzfRxqGd1UHpkgZPoPU+wqMv2eTlkhjbniJKlx3fMpwJE5W8XiHTIA5ghztXLR9HjgYqFywHgkcl5DHt4edyWIU4GM4xy1MUGLa+NQ/MWBAI25R69OufYk1lV0KvI38LZP0bz/AL+v1z6130GueMtBlsLr9rWCcxA/rluNhNEN2cDH7wdSfbP4g140TWoruCOeBg8cihgR/mCPJgdiPIivmta7BaRGW4lSKMbczHGT6AdWPsMmtFab2uWtnqjtaRyLp85zLGQABKdjNEg+TIAyud8dBsAHoSlVH/6r6V/22H/i/wDbX2gttKUoFKUoFKUoFedf6QnDPc3sd0g8FyuGx/rYwAfplOX/AAtXoqqh2rcMfHaXNGozJGO+j2yeePJwPdk5l/VQceyni79oabHIxzNH9jL6l1Aw36lKt9SR5VIf9BLQ37Xzp3lwwQKXPMsfIAAUU7Kdgc+vTGTnz52NcZ/AagFc4gueWJ8nAU5+yf8AIkg+zMfKvUlAqjDVYNJvLlZ5FitbkNdxs3yrKOVbqMdSSxMcgUD7z4FcuKO0lYpfhLGP4y+bI7tN44/eVxsoHmMj3K7VES9mVxKhu7yb4u/QrJFHsLVORgxhVDgEOAULEDHNnGRkhmR63qGq/wD2YNhZn/rMqg3Eo/2UR2RT+M+xB6ipBezWCG3b4YH4sMJluZmLytMhyhd+vITlWUAAqzbVaNL1FJ4Y5ozlJFV1zscEdCPIjoR5EEV3zTKqlmIVQCSSQAAOpJPQUGLo+pi4gSUArzDdT8yOpKyIf4lcMp91Nd15exxI0krrGijLM7BVA9ydhVDTi+SWeVdKiEyzOM3EvMlnHMFw5Vh4psqq5VMDmGcnnNTVhwKrOs19I19OpyplAEEZ/wBnbjwL/MQW96CN0/iiR2MWnQGWJyzxzz88FsobJkCZXnnAclgEGMNgEBamE4RMu99O11591jurUe3cqftB/as9Tl1bcyjHzKeZT6Ebf3EEg+xNdkb5Hp7e/nQYL2SwsrxqEVVEbKoCr3YyVIAH3SScejP7VI18IrjFHyjGdh0+nkP/AEoPrxg49Qcj/wCfSuVVzintBsdPH9YmAfGREvjlPp4B8ufVsD3rVuqds+oX7mHSrV1ztz8veygeu3giHuc/UUG4td4itbSPnuZkiXy5jgn+VR4mP0BrUPFv9In5k0+L276Yf5rGP8ix/TWJpnYRf3knfajc8hbBYZM8x9ixPKvtgsB6Vszhjso06xIaOESSDH2s32j5HmMjlQ+6gUGitO4L1jWpBNJ3jKf9NcEpGAd/AMbr7IuK2twl2CWVtyvck3cgwcMOWEH+z+9+okH0FbPpQR3/AEbtf+zQf91H/wC2lSNKBSlKBSlKBSlKBQ0pQeT+1nhT4DU5UUYil+2j9Ark8y+3K4YY9APWt49jXGvx9gEdsz23LFJ6suPsn/NQQfdWPmKxu3ThH4vTjMgzLaZlHqYyPth+QAf9HvWiez7jBtNvo5xkxnwSqPvRsRzY/iGAw91Hlmg9X6boNvbtK0MSRtO5kkZRu7Hckn65OOm59TWfXTZ3aSxpJGwZHVXVh0KsMqR7EEVr7VOK73UbiSz0xTDHE5iuL2RSAjA4dYlPVx/f/KMNQd+scbRaZcy20atdSzkzQ28OGkWV95UYDPdox+1BIPzybYArlbcE3N+wl1eQFMhksYSRAuN17xgczMNvbOeoOKk9D7O7azhYQgm4Y85uZPHM0gOQzMd8E9VGAQSPMmrLZ3HOgOOU9Cp3KsPmGfPB8/PrQcP2egiEaqERQAoQBQuPl5QNlwQCPpXZbSEjcYYbH0yPT2PUexrtr5ig+18CgVGcQcTW9lHzzyBMnCr8zu3kqIN3b2FVCf8Aa+p7LnSrQ+Z8V7Iv0BxB/eGHv0oJni/tKstOGJZOebyhjw0pz0yM4Qe7Ee2apUt/xBq+0MY0y2b77llmK/XHP/hVB71eOGOzexsMNFEGl6maX7SUnzPMflP8oFWeg1nw92D2UJ57pnvJSckyErHn15FOW/Uxz6VsSx06KFBHFGkaDoqKEUfkoxWRSgUpSgUpSgUpSgUpSgUpSgUpSgUpSg+OoIIO4O2D0ryZ2o8HnTtQkjUYhkJlhPlyMfl/S2V+gB869aVRu13gj9o2B5Bm4gzJF6tt44/1ADHuq0FD7BO0LB/Z07bHma3Y+R6tF+e7L78w8wK3oqgdBjz/AL+teIoZmjcMpKujBlI2IYHIIPkQRXqfss7Ql1O18ZAuYgFlXYZ9JFH4W9PI5HTBIXeusRYYkefUe46H642/IV2V8ZsDNB9qvXeuyzsYrFVbBw1y+9vGfMKAc3Dj8KkKDszAjFZs9k87YkPLB/qxkNJ/Ow+VP4B1+8cEpUjFEFUKoCqoAAAwABsAAOgx5UEJo3B0MEhnctcXTDDXE2Gk89kAAWFNz4UAH1qepSgUpSgUpSgUpSgUpSgUpSgUpSgUpSgUpSgUpSgUpSg83dunAXwl18XCuILljzADZJurD2DbsPfm9BVD4X4mmsLpLiA4ZDuD8rqfmRgOqn/+HqBXr3X9DivLaS3mXmjkXlPqPwsM9GBwQfUV5YvOzW8XUzp6oXlzlWxhDF5Sk78qY6+hyu52oPTvCPFcOoWqXEJ2OzKfmRwBzI3uMj6ggjY1MkVWeAOA4dLtu7j8Uj4Msh2LsOmB91Rk4Hv5kk1Z6BSlKBSlKBSlKBSlKBSlKBSlKBSlKBSlKBSlKBSlKBSlKBSlKBUR/wBfP/46/wDmtSlBL0pSgUpSgUpSgUpSgUpSgUpSgUpSgUpSg//Z"/>
          <p:cNvSpPr>
            <a:spLocks noChangeAspect="1" noChangeArrowheads="1"/>
          </p:cNvSpPr>
          <p:nvPr/>
        </p:nvSpPr>
        <p:spPr bwMode="auto">
          <a:xfrm>
            <a:off x="155575" y="-2560638"/>
            <a:ext cx="461010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8" name="AutoShape 115" descr="data:image/jpeg;base64,/9j/4AAQSkZJRgABAQAAAQABAAD/2wCEAAkGBhMSEBQUExQWFBQUFhUVGRcWGBgVFhoYGBgZGhQbHRgXHSYhFxomGRgXIC8iIycpLC0uGx8xNTAqNiYrLCoBCQoKDQwNGQ8OGTUkHiQzNTU1NTU1NTU1LzIrNCkyNS82MTU0NTUuNTU0MzE0NSspNTYvNSw1MCk1LzUqNDQ0LP/AABEIAPEA0QMBIgACEQEDEQH/xAAcAAEAAgIDAQAAAAAAAAAAAAAABQYEBwIDCAH/xABKEAACAQMCAwYDBQQGBgkFAAABAgMABBEFIQYSMQcTIkFRYRQycSNCUoGCFTNicggkc5GSoUNTY4OisRZEVJOjs8HS8Bc0dMLR/8QAGQEBAQEBAQEAAAAAAAAAAAAAAAMFAgEE/8QALhEBAAICAAIIAwkAAAAAAAAAAAECAxEEIRIxQVFhcZGxMoGhBRMUIkJSgsHR/9oADAMBAAIRAxEAPwDeNKUoFKUoFKUoFKUoFKUoFKgtc42tLVxG8nPO3ywRAyzsfQRpk+vXA2NYsK393vJ/UYD9xSHu2H8TjKQZHkvMw/EpoJm71iNHEe7ykZEaeJ8fiPki/wATEDyzmunV76eK1kljhE0yqWWFW5eYjqAxG5xny3xjzrJ03SooE5YkCgnJO5Zj5szMSzsfNmJJ9ay6DylddrmotfpdNKQY2OIRlYQpPjQpncHGCTlum4IGPSXB/FcOo2iXEPRtmU/Mjj5lPuMj6gg+dar7cuzLIfULZNxvcIo/8UAf8X+L8Rqg9lfHx0y8Bcn4aXCSr1x+GQD1Un8wWHpQeraVwilDKGUhlYAgg5BB3BBHUYrnQKUpQKUpQKUpQKUpQKUpQKUpQKUpQKUqL17ie1sk57mZIhvjmPibHXlUeJz9AaCUrrnuFRSzsFVRksxAAHqSdgK07rXb1JNJ3GlWrzSMcB3Ukn1KwpuR55YjHmKwbvgO7mia84gvnjgTDGFDzEZOAOVAUjJJAwisT7UFz1ztos437m0V7+4JwqW4JUn+0wc/oDVjw6LrWo73c4063P8Aobbe4I9Gl35Nj5E+61NdnI0trctpixhAeVyFIlz1w5fxn1GdvSrfQQnDfBlpYqRbxKrN80h8Ur+vNI2533x09qm6VTY+JZ4NYa0uipgukD2jheXDIPtYmP3m8x+X4sALhKTynlAJwcAnAz5ZODge+DVb4G4vN9FKJYxDc28jRTQ5zyMCeQg+alRsfMhsdKs1a241YWF8mqQZZRiG+RASDESAkhxsHQ4GDuRy+QNBsd0BBBGQdiDuMedeYu2Ls6/Z1z3sK4tZyeXHSN+rR+w6lfbI+6a9M2s3OoYFSGAZSpyCCMgg+frmsHibh6K+tZbeYZSRcZ81Ybqw9wcH/LoaDWHYHx73sXwEzeOIFoSTu0fVk36lOo/hPotbjrx3d21zpGo4+Se2kDKd+VsbqfdGXy8wSD516w4Y1+O9tIrmP5ZVBxnJVujqfdWBH5UEpSlKBSlKBSlKBSlKBSlKBSlY9/qEcEbSSuscajLM5CqPqTQZFQ/EfF1pYJz3Myx56Kd3b+VB4m+oGPWtSccf0gieaLTlx1HxEi/5pG3/ADcfpqu8KdlN/q8nxN3I8cTnJlly0sg/gQ/dx0JwPQGgmOJe3e6upO40yFo+Y8qsVEk7/wAqDKp/xH3Fd/DXYXc3Ti41SdwW3MYfvJm9nkOQn0HMfpW1+FeB7PTk5baIKxGGkbxSv/M/XHsMD2qS1nVUtreWdwzJEjOwReZsKMnA/wDg8zgUHRoPDFrZJyW0KRLgA8o8TY6cznxOfqTWHxxbWctoYL2QRxTskYJYIe8zzR8pP3srn02Ods1J6Lq8d1bxTxHmjlUOp89+oOOjA5BHkQRWLxXw7HfWcttJ8si7N5qw3Rh7hgD/AJedBFcAdnUGlJKIneRpipZnwNk5uQALsMczfXP0rF7RYJoDDqUBdmsy3exBjyyWz7TeHpzKPED7Z8hXTwr2gxR2fJqEqxXVq5tpVY5eR0wFZEGXl515T4V3Oakm1i8vBy29sIIWGDLegglTkHltVPMwx/rGj+hoLBb6nE8Kzq6mJkEgfOF5CMhsnoMb71T+MoxqdvyWiPJLG6zQXIHJDHLGcqwlf94Dgj7MON/LqIrgrheK3u5dPu83BhUT2hlJaLuWbxcsJJjV0lyM45sMMHArZ+KCqcHakdRtEmmc83iSSBAYljkTwyI45izEHOxIBBHhqxS6fG0TQlF7tlKFMAKVYYIwOgwaqTR/s/VucbW2pkI3ol4oJQ+g71ARt1ZRVxuLpI15nYKvqxAH95oKd2eStbNNpkrEtaHmgZuslo5PdH3KnKHGwwBV2qj8bSundahBG/NZ5MhIx3ls+BcKEJDNyjEg5sDwHGc1bbEAqJA5kDgMGz4SCMjlUbAYP19SaDW3bvwN8Vai7iX7a2B5sDd4erfUocsPYv7VU/6PXGHdzyWMh8M2ZIs+Uijxr+pBn9HvW/mUEYIyDsQa8sdoPDr6PqwaDwpzLcW56gANnl9+VgV+mM9aD1TSozhrXEvLSG5j+WVA2M55T0dT7qwKn6VJ0ClKUClKUClKUClKUFL4+7U7XTF5Se+uSMrCp3HoXb/Rr/eT5DzGgNU1/UtdulTxSsTlIY9okHTOCcADO7sfqatHav2Yra3q3AdlsrmUd5JhpGgZ28ZIzllOSw3z1X0zungjhOzsbZVtAGVwrmXIZpcjKsXHUY3AGwzsKCo9n/Yfb2fLLd8tzcbEAjMMZ9lP7w/xMPTAHWtmzScqlsE4BOAMscDoB5mudDQQ3CnFcOoW4ng5gvMyFXADqynBDAE4OMHr0YVLugIIIBB2IPQ1qfWdbi0LV5Hzz21+hkeCMq0sc69HEeflkyRnbJJ/CKklh1fVd3Y6VZn7q73ki+7bd1n8iPRqCO0LiCPRLy60+TnkiZviLRIVM0n2nzwci5IIIyM4zgn7wqyRtqt91A0y3P8ALNeMP/LgyPZmFR2vdmsNpZiXT4uW7tXFyjkl5ZSn7xHbqwdOYcuwyRsMmrvoWrpdW0VxH8kqK49Rkbg+4OQfcGgod9w1DpF7bXy88kch+FupZnMsgMhAhnLv8uHARiMDBG1bLFYOtaTHdW8sEoykqMh9cEdR7g4I9wKpnC3H+IBbMkt1e27NbukClw3dnlSUysRGisoUksw3LbbUEtx9YOI472FeaexYzADq8WMXMX6o8ke6rUm3FtqEifvQ3fIskaKC8rqwBBWJAXYYO+Bt54rAisL+5wbiUWcZ/wBDbHnlIx0e5YeH/dqD6NWDwPpcdhc3ViqKoyLmFseN4HOCrN1cxSZXJJPK0frQfeLopbyzkWQJZQgBxLMeaZXUhomVI2xGQ4G5ct5cu9VzR+L7iZU+GtGnugq97PMe8VXI8YTosaZzgAqMfdq0cUcJS3t1F3jgWcYyUUkOz758sbjAznYZxuc1Vb7USL6S00x1iW4McbkDlRZY0cMY2HQmJADgZJi23yT82S9t90fWW5wXD4JrE6i9tbnc6rSPHtmfD3TX/RLUrkf1q97oHOY4Rtg9QeUqD+fNUPpnCd3HPcQQXjxyW5jaNG5u7kgdT3TdSBhlkQjlIBT3q56CkdlCLdZHuZVOWVfG4ZtzkZxEvpzkD3Oaxdet5UmgvDiMIe4lCHL9xMwBLPjACSd25wDygSYbeuow1mNzvfmjf7TzUvNcc16Pd0axEx5a9+bhwrxjI8xtLxBFdL0xssgG+R5ZxvtsRkj0rF7ZOD/jtOcouZ7fM0eOpAH2ifmozjzKrXDtO0sRwRXUXhlt5Ew3UkE7ZJ3bD8vXPU+tXeyue8jRx0dVYfqAI/517jmYmaW7EuLx47Y6cRijUW3Ex2RaNdXhO4n6NM/0c+KMrNYufl+3iz6EhZVH58jfqat215v4osToPEMdwgIt3fvlA6d25Kzxjy8OWwPIFDXo2KUMoZSCrAEEbgg7gg+mKsznOlKUClKUClKUClKUGLqmmR3ELwzKHjkUqynzB/5HzBG4OCK1Zwfq0mi6gdKu2LW0x5rSZj05jgIfQE7EeTb4w+Rt2ql2l8ELqdk0YAE6ZeFj5OBupP4WHhP5H7ooLbWvuINb1W6upLOwhNrHGQsl5MARuAfslGQxIIIO5335K6ex7j5ryFrW5JF5beFufZ3RTy8xB351OFb3wfM1seg12vYtaC0nQs813Mu91MS0gkGGRh+Ac4GcbkbEmrBwBxA11ZjvtrmBmt7hfMTR7Mf1bN+r2qyVqTiDjiHT9Zc2mLuS8RY5beJgCLlGCwMXwVBZWKEDJGMmg2y7AAknAG5J8vetTaFxoLW8urHT4xfq8hnt1idVii597lGkOwRXww5QfnxnNS8HBF7qB7zVpysR6WNsxWLHkJZAcyH6H6N5VL8TcPpb2sUtpCqPYP38aRqF5kAxcRjA3LxFx6lgpoMdODru7OdTusxn/qlqWigx6PJtJMPbIFdsumRadeW8kEaxW9xy2kqIoVRJljaSYUdeYvESeveJ6VarS6WWNJEIZHVXVh0KsMqfzBFRvF0MD2UyXMiwxMpBkZgvIeqMCSPErAMPcCgmKrnGUBRYrxBl7N+dsbk27Dlulx5+D7QD8US1EaJxvdXsCfCWwZ+ULJcTExWwkAHOUUfazDO4AVRgjxCpSDgzvPFfzNeP15GHJar1xi3U8rYz1k5z9KCM4v4/iW1l+GLSkgx99GpMKs2x+22VmA5iAhYgjfFYem9nDjTyhlxIQsyKqiNRMo5ou8kGXbBwvhKjGdsnNR3GcXd2sNo2eW2ukRcnrbujm3P5Lzx5PUxMa2qKhEbyzM9n9tTJP3fAY61/XaZn+OoiPeUdw9LE9tG8KLGjqG5AAOVj86kLtzBsqfcGs26tlkjaNwGR1ZGU9CrDDD8wSKiLWZbWedXZUhfNwjMwVVLHFwuScAc5WT6zH0rJ/azP+5jLLjPeSZjj/LI5n232XlP4quy1N45vyNJ7mQlphKluSfmYxnmD4/jjCP8Arx7VdNDCrBFGpz3caISN1yqgEc3Q/lWvrMDUdWDFu8t4CMtyhY3kAYqAu+xx1YsSqbncCtogVDH+a037Or0anFxOHBj4efi52nw6WtR6Rv5tfdt3CnxemtIozLa5mX15MfbL/hHN9UFcuxDiT4rSo0Y5ktT3DdM8oGYj9OQhf0Gr+y5GDvn1rR/AsJ0jiOexORBdA91k7Y3kgOT1IHeR/WrstvGlKUClKUClKUClKUClKUGj+17Q5dNv4dXtBjLgSgDw95jGWx92RMqff3atucM8QxX1pFcxHwSLnB6qw2dT7hgR+VdnEGiR3ltLbyjKSoVPqPNWHuGAYe4FaO7I+IJNL1OXTLo4SSQoPRZxshH8Mg5R7+CgvvEui6tqF3Jb96tlp6EAyRnM06lQSAeo64I2A3+epT/6ZWkWny2lsgiLqCJTvJ3qkNFIz9ThwDgYHXAFXCuuedUUs7BVUElmIAAHUknYCgjOE9ZN1aRysOWTdJV/DNGSky/k6t+WKy9V1aG3iMk8iRRjqzkKPpv1PsNzWrl46ka/uIdHRbgXTq3eyZjt47hUInYHH2uY1jbA3yrEBs1ZtI7NVaRbjUpTf3I3HeDEEeeojh+Ub+ZHvgUEFwvxLdTK1ppkQECMzxXV0GRVt5GJjCQ/NLyt3iKdlwi586tWmdn0QkE13I99cDcST4KIfPu4B4Ih9ASPWs7XI+6kguVGBG3dSf2MpVT/AIZBE/sqv61OZoIJI+4v2/1d2ufYTxLg/m8IH/cH1qdqrcZcS28QWLmL3YZZIoYlMsxdTkeBd1UjKknA5WbeuqD9oXyhiw0+BtwE5ZrtlPq5BjgJHoHI9RQRHbBbJ3UTh0EvOq8hIDyKTsVXq5Vj5ZwHf61L6HxNPfxg24ihUACR5CJJA33gsKHYZzhnYevIRUrp/CVtCjhEy8ilXlcmSd8jHilkyzewJwPICq9P2aW8x50eS3kyVk7ogKT0fC/dDdcDbBG1RtW0W6VebSw5cGTBGDPM11MzE63163Ex8uuHdq93ZWrJJNcd9cRNzDnYSSb7OFjQBYsqfuqoyFyfOopp7zWDyoDa2Pmx+eQf/t9B4R5lulTmkdmNlAwYo0zDcd6QwB/lACn8watMKYGPIbD6eVc9C9/j5R3R/qn4jheG58NE2v8AutHKPKvPn4z6I6w4eit7fuYF5QCGGdyXGCGY+ZJA/LbpUnG+QD6jNHcAEkgAbknYCq9xZxxb6aYPiOYJO7LzgcypgZJbHixv5A1eIiI1DLve17Ta07mVjrT3beYSlvf280XxFlcCM4dCxOVflxnJZG5Ty+QdjWDrHajf3V/Gmm5jt7kdxDJcxBIzKDl3RyDk4wADzdT4ckVCXPDFtpWpF9ZJu1lha4V1VsPcd4O8QpkB+pOWIXcZG+K9ct+6LqqXNvFPH8ksayD2DDODjzHQ+4rNqi9mPaHDqSzpFB8OLcoFQFcd2wPKcKAF3UjA2GRvV6oFKUoFKUoFKUoFKUoFaO/pC8I4MWoRAg5EUpH/AIL7dD1TP8lbxqO4i0RLy1mt5PllQoT5g/dYe4YBh9KCB7L+MxqOnpIxHfx/ZzD+MdGx6MuG+pI8qjL7s+udQu5H1K4zZpIe5tISyIyA+BpSNy2Oo3OehUbVqbsr4gfStYa3n8KSObaUZ8KyKxEbfQPkZ/C5Nem6Cva5oKpZqLWNUa0ZZ4UQco5o88yDHTvELxk/7Q1N2l0skaSIco6q6n1VhlT/AHEVg8Q8TW1jF3lzKsS+WfmYjyVRu59gK1zpGoalqXNBZ506yBLiaRT8U0UjsUEa5wi7MAQdgow3lQXXizjOztR3M7GSWVSotolMszhhjARemQdubANQel2+qX6cs8vwEK4Rliwb1yAMl5DlYSwKt4ATvVh4Y4FtLAExJzStnnnkPeTvnrzOfX0GB7VLiLllyOjjB/mXof8ADkfpFBh6DwvbWaFYIghbdn+aRz5l5D4nOfU1l2kXIzqOmS42/EcsP8fMf1CsqvhWg+11KmHJ8mx/eNs/mMf3VjazrUNpC01xII4lxlmzjfYbAEk58hVZ4/7QhprWjERtFNLyy+L7VY8bOkY3YdcnpsB1YEBc81Ur3tPsE+JRpxFJbuYiJFbmL42KRjxSrnbYb49CCaPxjqd4l7b3/wBrp1tPy2Ts7JJKqOecSNEcpB068xI5c4zseN3pUematZXSiR4bnNtJPd+Nu+c5SXL4ZTsBnCjlVsdTQddrrepa/Yy2fcwRlDy3E0rMp5g/PGqQqOZD4VGWyNjWLw9wBDqekTzu082pKJIi00jM0csJysar0wVCjfOOY1sC04ZuLfW2uYwHtruAC4OVXlnj2jYJ1OV229WJPrN6JwpFa3F1PGz5u3WR0JHdhwCCyjGQWJJOSf8AKgpl3A+t6DbywYF5EY5E3CctxC3LIPRQRzEA+q1YONOAo9VtY1uPBPGrMpjbKrI6YYZIy0fPynyJ5R06VKapxBBZyW0ToVFzL3KMqgRq5GVDbjHMdhgHf++pqg8r9letNp2sosoKB2a1lB+6WbAz6csqrn2Br1RXnPt/4VNvfLdoMR3I8RHlMgAb6ZXlb3Iet09nvEgvtOt585cpyyf2ieGT6ZI5vowoLHSlKBSlKBSlKBSlKBSlKDzt/SF4Y7m9ju1HguV5WIz+9jAG/pmPl/wtW0+zDiptR0pG5/6xGDDIxGSJFHhcg9cqVb3ORWR2qcM/HaXPGozIg76P1548nA92XmX9VaT7C+LfhNREDtiK7xGc9BIP3J/Mkp+selBt3hvstVZRdajIb68ODzPvFH7JGRjY+ZH0C1cbmHEqSDyzG3urEY+pDBfoGb1rMrjIgIIPQ7UHKvjLmuJcADJA6D03NVrWuNvhtStLN4iEuw4Wfm8PeDOE5cdSeXfP3198BZ81UrLjyG7iulRnt5opJbblZQ8wkC4DJEvMX3yQAD8pzVY4g1F9O10TySvHaahF3TO/iWKSLdcBshR6ZGPtHONqrx1mSPWEnsO8ig1MLbfE3MTsjzZH2saZDNty45sLkttgbBn6Xrcl9pNxa6lcxW3w7NbzvKOed3DFozh8Ku4xkB2YoccpwaxuA9MOo6ZPZCCGORcw3NzLzGYsrZgxHtIcBVHjZVHKcKcFRcNF7Mmt9W+NMq3AeHEjTqrTGcn505VCxDlCjbyyPernZ6NDFLLLHGqyTlWkcDxOVGFyfYeXuT1JoKBoHAjXuj9zqEciXXIYQ8jd4UEbfZPGvNyoMBQccpblOSc5q/W2kIIYopPt+6CYeVVZiyDAfpgP1OR6ms0iqV2e6xP317ZXUjST2sxZXfHM8EviibbbbfpsMqNqCx8S3c0VpNJboskyRs6I2cMVGcYUgkkA4GeuK48L64t5ZwXK4xLGrEDfDdHX8mDD8qz7q7SNS8jqijqzkKo+pOwrXXA1+1teXdhCnNEzfGWxfmiQQynEoGU5iqyYA5QQcncdaCz9oXD7XlhLHHtMmJoSOomiPNHj0JwV/VWVwnxIl7aQTL80kYZlAPhfcOp9MOGG/pWUums376Qv/Co7uP8Awglm/UxHsKrfC8QstRurLAWKb+u24AwAGIS5QeQAk5WAHk9Bm9o/Cg1DTpocZkA7yL2lTJTc9M7qfZjWqv6PHExjnnsZDgSZlQHbEiDEi49SmD/uzW/K879qukPpOsxahAMJK/fADYd6p+3Q48nBz+th5UHoilYulaklxBHNGeaOVFdT7MMj8/WsqgUpSgUpSgUpSgUpSgGvI/aPoBsNVnjQFF5xLERthH8Scv8AKcr+mvXFaY/pG8N80MF4o3jbuZMD7j5aMk+QDhh/vKDYvAPFAv8AT4bj75XlkHpKu0m3kCfEPZhXbxtxKbCxluhEZu75fAG5fmYLknBwBnfAP/qNG9h+qu5u9ODOguoXaOROYGOULy82V+UFSN/VFHnVo4b7Q7WLRJLXUWJlh72yaEeKZ1AKryjyAU8nMcAFPXAoLD2pRm60qG/tS3PbNFexEA7pgEkj2Uhj6cp96q/aFxpFqtpGLCGaWe35LxpUXCW3KpZ1Zz1bGdl6lRgkjFYHZvwxd6nAbS7nmhsrNgpgCNG8jMS/KzkDIHpuRkbLkGtu8E8Hpptr8OkjSDnd8sAN28gB5AAdST138gFKtuzVtVs47i9urg3MojkXmUxJbjILIkGQMkZHMeuzY9dnKFBVWILgZGccxxgM2B9d8Dz96761v2hL8DqVjqg2j5vg7n07qTJRj7KSxP0QUGyK1/k2HEG5Pw+qR7Z6Lcwjpk9AyE4HmW9qsWv8a2toQjuXnb5IIQZZ3PliNdx9WwPeqfxdpGqanamQxpZfDn4iCPJlu2ljBKZdCFhJHQDmOdjQXvWOJLe1x30gDN8kagvK59EiQF3/ACBrXnFdxcpeQamkTWUXhs5pJeR5TFMw5JGgUkIqOR87FslcpgYNt7PrW0a0iuraPDXCKzyMxlmZujq8rks3KwIwTgY2Aqb1vSEuraWCQeCVGQ+2RjIz5g4I9wKDFseF4UcSOXnmG4lnbvHU+fIMBIfpGqiobtBtzD8PqKAlrFy0gG5a2kwlyMeeFw49OU1l9n2pySWndTnNxaO1rN7tFsr77kPHyNnzyaz9T1u3y8B+3cqVaGNTK2GGCHA2jBG2XKj3oJSKUMoZTkEAgjoQeh+lVbj+Hu44b5P3ljJ3uNsvCw5LpBkjcxksPdBWFwUbnkksWcQ/BFYwSA87QOOa1OTmNSE8BID5MbdOpttvpUaZOC7EYLuS7H13PQewwPag5W96JEV4/ErAEMcgEEZBGRkg5qD7ReEV1Gwkg/0g+0iPpKoPL9AclT7Ma+cG/wBX72wYnNqQYs/etZCxgPvyEPEf7MHzFWeg09/R/wCKCY5dOmyskDM6K2x5S2JUwehWQ5x/GfStw1o7tU0eTStUg1e2XwO471RsO8wQ4OOgkTm3/FzHqRW5tK1OO4gjmiPNHKiup9mGRn0PqPWgy6UpQKUpQKUpQKUpQKjOJtBS9tJraQ4WVeXI3KnIKsB6hgD+VSdKDS68RR2mdL4ft++uMkS3DAMqkbMzMQA5B82wg6AN0qa4E7IGtLxru7mS6lZObdCxWZm5ncM3mMYBxk8xPh2FVXXLn9i8UCf5be8wz9QvLKcSkn+GVe8+mPWt7g0ACte9q8slrJY6ihbktJ+WZATgxTeBm5emRuuf4x6Vfbu8SJGkkdURRlmchVA9STsBWste4sl1pJbLTIBJA4Mc13OCsKjbPdjq7jYjzGAcY3oLvxDxnaWUSyTyqA4BRV8TyZ6ciDds7b9N+tVDU7XUtaheMxrp9jIB++USXUuPEuUziFeYA/iHlmsXsa4YtwkskyF7+2me2kaVjIY+72jEYPyLyYAI32ODjatq0GvuxqygWyJEKx3cckkF0xyZDLG2/MzEkggqcdAScCtg1Rrgrp+sGVmCW2ox4cnARLmBcqSx2UPFzfUqa7pOPJLolNLgNzgkG5kzFZqeh8eOaYg9Qg/Og6+GnFhf3dm5CwSZvoCxwoVzi6TJ2AWTDAejZqQHG6zkpYRNeEZBlU93agg4ObhgQ30jDmq1xbwPM0C3l1J8dPauJu45FW2MQOZ4khOckx/ecsSUXp0rYenTxvDG8WDGyKyFRheRgCmB5DBFBQbvRJor+Ke7l+zvSsEyWxkgiEqri0525i8gYc8ZOVBJjBGNqv8AY2EcKBIkWNB0VFCr/cPOujXtHS6tpIHyBIuOYdVYbo4/iVgrD3AqP0biZfhBJdPHDJGzQzczBVEyHlfGT0Y4ZR1KuvrQdPEi/D3EN8PlXFvcf2EjDkc/2cpDeyvLVkzUDcai10jxxWxeKRWRnuMwRlWGGARh3jgg/hAPk1YnDlhIytBdTSSSWxEZXPIjpj7KQgeKTmXZuZiOdZBjagcUXqQyxXUZ5nt+ZZlQcx+GfHfc2Nl5CqSjmx8jAfNViid232UeWDzE+hz0H+f1rmlsqryqoC4xygALj6dKi9AHc81qekQzFnzgJIjG/Upjuz54CE/NQZOvaJFeW0lvMOaOVSp9R5hh6MDgg+oFay7KtTl068l0a7O4LSWznZXU7sF9mGXA8j3gO9bdqj9qHAzX0KzW/gvbU95C42Y8p5uTPlkgFSejAdATQXilVbs740XUbQORyTxHu54+hWQdTg7hT1HpuOqmrTQKUpQKUpQKUpQKUpQas/pBcOd9p6XCjL2r5P8AZyYV/wDiEZ+gNTPY3xZ8bpkfMcy2/wBg+ep5QO7b80xv6hqt+raalxBLDJ8kqPG30YEH89685dlutPpWtNbTnlSRzbS/hDhiIn+nPtn8Lk0G8eLeAotRlgNxJL3MPMTArFY5GOOUtjfbDDbffqPOwWVlHDGscSLGiDCqoCqB6ADpXfUHxVxla6fF3lzIFz8qDxSOfRU8/rsB5kUEFdr8DriSdIdTj7p/QXMIzET/ADR5UepFc9Z7Sl7022nxG/uh1EZ+xj3xmSX5VwfIfTIqr63oeqa7AzSqLG2UNJBbsA00sgU900jHHdDJx5bE7H5qvPZ3Hbfs6BrWJYUdQWQA5Eg8MoYndmDhlyd9qCtat2bXd7BI99c97c8paGGPw2cUg3TwN+938JZ/JjsaunCuppcWcMqIIwyAGMDl7tlJWRMeXK6sv5VLVQ7ziGHSr+aNuZ0vB8RFDEveS/EDCzIsa7jvPA4JwOYS70F7Iqk6drsOmyS2UjMQjCS1jjVpZWhl5j3SpGCx5JFkAyMBDHvXZHbanfbyt+zbfyjiKvduP4pcFYfI4QFuoJFZM/CUVpGstnFiWFu9Y7vLOpBEyO7ZaRmQkrzHHOqHyoOxZNQut1AsIT+IJNdkfy5MUP594fYViQcMxWV7HcYMvfgRPNMe9lWb/ROHb92rjMZC4GRCAKtttcLIiuhDKwDKR0IIyCPYg116hZLNE8b55WBGxww9CD5MDgg+RAPlQZFROrx926XK7cnhl/ihPUn+RvGPbvAPmqM03jVXUxorXVxETHILcBk5lOAxlJEUfMMNyl8jJGMqazltbyb95Ilsn4IPtJPzmkXlH0WPPo3nQSlzfRxqGd1UHpkgZPoPU+wqMv2eTlkhjbniJKlx3fMpwJE5W8XiHTIA5ghztXLR9HjgYqFywHgkcl5DHt4edyWIU4GM4xy1MUGLa+NQ/MWBAI25R69OufYk1lV0KvI38LZP0bz/AL+v1z6130GueMtBlsLr9rWCcxA/rluNhNEN2cDH7wdSfbP4g140TWoruCOeBg8cihgR/mCPJgdiPIivmta7BaRGW4lSKMbczHGT6AdWPsMmtFab2uWtnqjtaRyLp85zLGQABKdjNEg+TIAyud8dBsAHoSlVH/6r6V/22H/i/wDbX2gttKUoFKUoFKUoFedf6QnDPc3sd0g8FyuGx/rYwAfplOX/AAtXoqqh2rcMfHaXNGozJGO+j2yeePJwPdk5l/VQceyni79oabHIxzNH9jL6l1Aw36lKt9SR5VIf9BLQ37Xzp3lwwQKXPMsfIAAUU7Kdgc+vTGTnz52NcZ/AagFc4gueWJ8nAU5+yf8AIkg+zMfKvUlAqjDVYNJvLlZ5FitbkNdxs3yrKOVbqMdSSxMcgUD7z4FcuKO0lYpfhLGP4y+bI7tN44/eVxsoHmMj3K7VES9mVxKhu7yb4u/QrJFHsLVORgxhVDgEOAULEDHNnGRkhmR63qGq/wD2YNhZn/rMqg3Eo/2UR2RT+M+xB6ipBezWCG3b4YH4sMJluZmLytMhyhd+vITlWUAAqzbVaNL1FJ4Y5ozlJFV1zscEdCPIjoR5EEV3zTKqlmIVQCSSQAAOpJPQUGLo+pi4gSUArzDdT8yOpKyIf4lcMp91Nd15exxI0krrGijLM7BVA9ydhVDTi+SWeVdKiEyzOM3EvMlnHMFw5Vh4psqq5VMDmGcnnNTVhwKrOs19I19OpyplAEEZ/wBnbjwL/MQW96CN0/iiR2MWnQGWJyzxzz88FsobJkCZXnnAclgEGMNgEBamE4RMu99O11591jurUe3cqftB/as9Tl1bcyjHzKeZT6Ebf3EEg+xNdkb5Hp7e/nQYL2SwsrxqEVVEbKoCr3YyVIAH3SScejP7VI18IrjFHyjGdh0+nkP/AEoPrxg49Qcj/wCfSuVVzintBsdPH9YmAfGREvjlPp4B8ufVsD3rVuqds+oX7mHSrV1ztz8veygeu3giHuc/UUG4td4itbSPnuZkiXy5jgn+VR4mP0BrUPFv9In5k0+L276Yf5rGP8ix/TWJpnYRf3knfajc8hbBYZM8x9ixPKvtgsB6Vszhjso06xIaOESSDH2s32j5HmMjlQ+6gUGitO4L1jWpBNJ3jKf9NcEpGAd/AMbr7IuK2twl2CWVtyvck3cgwcMOWEH+z+9+okH0FbPpQR3/AEbtf+zQf91H/wC2lSNKBSlKBSlKBSlKBQ0pQeT+1nhT4DU5UUYil+2j9Ark8y+3K4YY9APWt49jXGvx9gEdsz23LFJ6suPsn/NQQfdWPmKxu3ThH4vTjMgzLaZlHqYyPth+QAf9HvWiez7jBtNvo5xkxnwSqPvRsRzY/iGAw91Hlmg9X6boNvbtK0MSRtO5kkZRu7Hckn65OOm59TWfXTZ3aSxpJGwZHVXVh0KsMqR7EEVr7VOK73UbiSz0xTDHE5iuL2RSAjA4dYlPVx/f/KMNQd+scbRaZcy20atdSzkzQ28OGkWV95UYDPdox+1BIPzybYArlbcE3N+wl1eQFMhksYSRAuN17xgczMNvbOeoOKk9D7O7azhYQgm4Y85uZPHM0gOQzMd8E9VGAQSPMmrLZ3HOgOOU9Cp3KsPmGfPB8/PrQcP2egiEaqERQAoQBQuPl5QNlwQCPpXZbSEjcYYbH0yPT2PUexrtr5ig+18CgVGcQcTW9lHzzyBMnCr8zu3kqIN3b2FVCf8Aa+p7LnSrQ+Z8V7Iv0BxB/eGHv0oJni/tKstOGJZOebyhjw0pz0yM4Qe7Ee2apUt/xBq+0MY0y2b77llmK/XHP/hVB71eOGOzexsMNFEGl6maX7SUnzPMflP8oFWeg1nw92D2UJ57pnvJSckyErHn15FOW/Uxz6VsSx06KFBHFGkaDoqKEUfkoxWRSgUpSgUpSgUpSgUpSgUpSgUpSgUpSg+OoIIO4O2D0ryZ2o8HnTtQkjUYhkJlhPlyMfl/S2V+gB869aVRu13gj9o2B5Bm4gzJF6tt44/1ADHuq0FD7BO0LB/Z07bHma3Y+R6tF+e7L78w8wK3oqgdBjz/AL+teIoZmjcMpKujBlI2IYHIIPkQRXqfss7Ql1O18ZAuYgFlXYZ9JFH4W9PI5HTBIXeusRYYkefUe46H642/IV2V8ZsDNB9qvXeuyzsYrFVbBw1y+9vGfMKAc3Dj8KkKDszAjFZs9k87YkPLB/qxkNJ/Ow+VP4B1+8cEpUjFEFUKoCqoAAAwABsAAOgx5UEJo3B0MEhnctcXTDDXE2Gk89kAAWFNz4UAH1qepSgUpSgUpSgUpSgUpSgUpSgUpSgUpSgUpSgUpSgUpSg83dunAXwl18XCuILljzADZJurD2DbsPfm9BVD4X4mmsLpLiA4ZDuD8rqfmRgOqn/+HqBXr3X9DivLaS3mXmjkXlPqPwsM9GBwQfUV5YvOzW8XUzp6oXlzlWxhDF5Sk78qY6+hyu52oPTvCPFcOoWqXEJ2OzKfmRwBzI3uMj6ggjY1MkVWeAOA4dLtu7j8Uj4Msh2LsOmB91Rk4Hv5kk1Z6BSlKBSlKBSlKBSlKBSlKBSlKBSlKBSlKBSlKBSlKBSlKBSlKBUR/wBfP/46/wDmtSlBL0pSgUpSgUpSgUpSgUpSgUpSgUpSgUpSg//Z"/>
          <p:cNvSpPr>
            <a:spLocks noChangeAspect="1" noChangeArrowheads="1"/>
          </p:cNvSpPr>
          <p:nvPr/>
        </p:nvSpPr>
        <p:spPr bwMode="auto">
          <a:xfrm>
            <a:off x="307975" y="-2408238"/>
            <a:ext cx="461010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9" name="AutoShape 117" descr="data:image/jpeg;base64,/9j/4AAQSkZJRgABAQAAAQABAAD/2wCEAAkGBhMSEBQUExQWFBQUFhUVGRcWGBgVFhoYGBgZGhQbHRgXHSYhFxomGRgXIC8iIycpLC0uGx8xNTAqNiYrLCoBCQoKDQwNGQ8OGTUkHiQzNTU1NTU1NTU1LzIrNCkyNS82MTU0NTUuNTU0MzE0NSspNTYvNSw1MCk1LzUqNDQ0LP/AABEIAPEA0QMBIgACEQEDEQH/xAAcAAEAAgIDAQAAAAAAAAAAAAAABQYEBwIDCAH/xABKEAACAQMCAwYDBQQGBgkFAAABAgMABBEFIQYSMQcTIkFRYRQycSNCUoGCFTNicggkc5GSoUNTY4OisRZEVJOjs8HS8Bc0dMLR/8QAGQEBAQEBAQEAAAAAAAAAAAAAAAMFAgEE/8QALhEBAAICAAIIAwkAAAAAAAAAAAECAxEEIRIxQVFhcZGxMoGhBRMUIkJSgsHR/9oADAMBAAIRAxEAPwDeNKUoFKUoFKUoFKUoFKUoFKgtc42tLVxG8nPO3ywRAyzsfQRpk+vXA2NYsK393vJ/UYD9xSHu2H8TjKQZHkvMw/EpoJm71iNHEe7ykZEaeJ8fiPki/wATEDyzmunV76eK1kljhE0yqWWFW5eYjqAxG5xny3xjzrJ03SooE5YkCgnJO5Zj5szMSzsfNmJJ9ay6DylddrmotfpdNKQY2OIRlYQpPjQpncHGCTlum4IGPSXB/FcOo2iXEPRtmU/Mjj5lPuMj6gg+dar7cuzLIfULZNxvcIo/8UAf8X+L8Rqg9lfHx0y8Bcn4aXCSr1x+GQD1Un8wWHpQeraVwilDKGUhlYAgg5BB3BBHUYrnQKUpQKUpQKUpQKUpQKUpQKUpQKUpQKUqL17ie1sk57mZIhvjmPibHXlUeJz9AaCUrrnuFRSzsFVRksxAAHqSdgK07rXb1JNJ3GlWrzSMcB3Ukn1KwpuR55YjHmKwbvgO7mia84gvnjgTDGFDzEZOAOVAUjJJAwisT7UFz1ztos437m0V7+4JwqW4JUn+0wc/oDVjw6LrWo73c4063P8Aobbe4I9Gl35Nj5E+61NdnI0trctpixhAeVyFIlz1w5fxn1GdvSrfQQnDfBlpYqRbxKrN80h8Ur+vNI2533x09qm6VTY+JZ4NYa0uipgukD2jheXDIPtYmP3m8x+X4sALhKTynlAJwcAnAz5ZODge+DVb4G4vN9FKJYxDc28jRTQ5zyMCeQg+alRsfMhsdKs1a241YWF8mqQZZRiG+RASDESAkhxsHQ4GDuRy+QNBsd0BBBGQdiDuMedeYu2Ls6/Z1z3sK4tZyeXHSN+rR+w6lfbI+6a9M2s3OoYFSGAZSpyCCMgg+frmsHibh6K+tZbeYZSRcZ81Ybqw9wcH/LoaDWHYHx73sXwEzeOIFoSTu0fVk36lOo/hPotbjrx3d21zpGo4+Se2kDKd+VsbqfdGXy8wSD516w4Y1+O9tIrmP5ZVBxnJVujqfdWBH5UEpSlKBSlKBSlKBSlKBSlKBSlY9/qEcEbSSuscajLM5CqPqTQZFQ/EfF1pYJz3Myx56Kd3b+VB4m+oGPWtSccf0gieaLTlx1HxEi/5pG3/ADcfpqu8KdlN/q8nxN3I8cTnJlly0sg/gQ/dx0JwPQGgmOJe3e6upO40yFo+Y8qsVEk7/wAqDKp/xH3Fd/DXYXc3Ti41SdwW3MYfvJm9nkOQn0HMfpW1+FeB7PTk5baIKxGGkbxSv/M/XHsMD2qS1nVUtreWdwzJEjOwReZsKMnA/wDg8zgUHRoPDFrZJyW0KRLgA8o8TY6cznxOfqTWHxxbWctoYL2QRxTskYJYIe8zzR8pP3srn02Ods1J6Lq8d1bxTxHmjlUOp89+oOOjA5BHkQRWLxXw7HfWcttJ8si7N5qw3Rh7hgD/AJedBFcAdnUGlJKIneRpipZnwNk5uQALsMczfXP0rF7RYJoDDqUBdmsy3exBjyyWz7TeHpzKPED7Z8hXTwr2gxR2fJqEqxXVq5tpVY5eR0wFZEGXl515T4V3Oakm1i8vBy29sIIWGDLegglTkHltVPMwx/rGj+hoLBb6nE8Kzq6mJkEgfOF5CMhsnoMb71T+MoxqdvyWiPJLG6zQXIHJDHLGcqwlf94Dgj7MON/LqIrgrheK3u5dPu83BhUT2hlJaLuWbxcsJJjV0lyM45sMMHArZ+KCqcHakdRtEmmc83iSSBAYljkTwyI45izEHOxIBBHhqxS6fG0TQlF7tlKFMAKVYYIwOgwaqTR/s/VucbW2pkI3ol4oJQ+g71ARt1ZRVxuLpI15nYKvqxAH95oKd2eStbNNpkrEtaHmgZuslo5PdH3KnKHGwwBV2qj8bSundahBG/NZ5MhIx3ls+BcKEJDNyjEg5sDwHGc1bbEAqJA5kDgMGz4SCMjlUbAYP19SaDW3bvwN8Vai7iX7a2B5sDd4erfUocsPYv7VU/6PXGHdzyWMh8M2ZIs+Uijxr+pBn9HvW/mUEYIyDsQa8sdoPDr6PqwaDwpzLcW56gANnl9+VgV+mM9aD1TSozhrXEvLSG5j+WVA2M55T0dT7qwKn6VJ0ClKUClKUClKUClKUFL4+7U7XTF5Se+uSMrCp3HoXb/Rr/eT5DzGgNU1/UtdulTxSsTlIY9okHTOCcADO7sfqatHav2Yra3q3AdlsrmUd5JhpGgZ28ZIzllOSw3z1X0zungjhOzsbZVtAGVwrmXIZpcjKsXHUY3AGwzsKCo9n/Yfb2fLLd8tzcbEAjMMZ9lP7w/xMPTAHWtmzScqlsE4BOAMscDoB5mudDQQ3CnFcOoW4ng5gvMyFXADqynBDAE4OMHr0YVLugIIIBB2IPQ1qfWdbi0LV5Hzz21+hkeCMq0sc69HEeflkyRnbJJ/CKklh1fVd3Y6VZn7q73ki+7bd1n8iPRqCO0LiCPRLy60+TnkiZviLRIVM0n2nzwci5IIIyM4zgn7wqyRtqt91A0y3P8ALNeMP/LgyPZmFR2vdmsNpZiXT4uW7tXFyjkl5ZSn7xHbqwdOYcuwyRsMmrvoWrpdW0VxH8kqK49Rkbg+4OQfcGgod9w1DpF7bXy88kch+FupZnMsgMhAhnLv8uHARiMDBG1bLFYOtaTHdW8sEoykqMh9cEdR7g4I9wKpnC3H+IBbMkt1e27NbukClw3dnlSUysRGisoUksw3LbbUEtx9YOI472FeaexYzADq8WMXMX6o8ke6rUm3FtqEifvQ3fIskaKC8rqwBBWJAXYYO+Bt54rAisL+5wbiUWcZ/wBDbHnlIx0e5YeH/dqD6NWDwPpcdhc3ViqKoyLmFseN4HOCrN1cxSZXJJPK0frQfeLopbyzkWQJZQgBxLMeaZXUhomVI2xGQ4G5ct5cu9VzR+L7iZU+GtGnugq97PMe8VXI8YTosaZzgAqMfdq0cUcJS3t1F3jgWcYyUUkOz758sbjAznYZxuc1Vb7USL6S00x1iW4McbkDlRZY0cMY2HQmJADgZJi23yT82S9t90fWW5wXD4JrE6i9tbnc6rSPHtmfD3TX/RLUrkf1q97oHOY4Rtg9QeUqD+fNUPpnCd3HPcQQXjxyW5jaNG5u7kgdT3TdSBhlkQjlIBT3q56CkdlCLdZHuZVOWVfG4ZtzkZxEvpzkD3Oaxdet5UmgvDiMIe4lCHL9xMwBLPjACSd25wDygSYbeuow1mNzvfmjf7TzUvNcc16Pd0axEx5a9+bhwrxjI8xtLxBFdL0xssgG+R5ZxvtsRkj0rF7ZOD/jtOcouZ7fM0eOpAH2ifmozjzKrXDtO0sRwRXUXhlt5Ew3UkE7ZJ3bD8vXPU+tXeyue8jRx0dVYfqAI/517jmYmaW7EuLx47Y6cRijUW3Ex2RaNdXhO4n6NM/0c+KMrNYufl+3iz6EhZVH58jfqat215v4osToPEMdwgIt3fvlA6d25Kzxjy8OWwPIFDXo2KUMoZSCrAEEbgg7gg+mKsznOlKUClKUClKUClKUGLqmmR3ELwzKHjkUqynzB/5HzBG4OCK1Zwfq0mi6gdKu2LW0x5rSZj05jgIfQE7EeTb4w+Rt2ql2l8ELqdk0YAE6ZeFj5OBupP4WHhP5H7ooLbWvuINb1W6upLOwhNrHGQsl5MARuAfslGQxIIIO5335K6ex7j5ryFrW5JF5beFufZ3RTy8xB351OFb3wfM1seg12vYtaC0nQs813Mu91MS0gkGGRh+Ac4GcbkbEmrBwBxA11ZjvtrmBmt7hfMTR7Mf1bN+r2qyVqTiDjiHT9Zc2mLuS8RY5beJgCLlGCwMXwVBZWKEDJGMmg2y7AAknAG5J8vetTaFxoLW8urHT4xfq8hnt1idVii597lGkOwRXww5QfnxnNS8HBF7qB7zVpysR6WNsxWLHkJZAcyH6H6N5VL8TcPpb2sUtpCqPYP38aRqF5kAxcRjA3LxFx6lgpoMdODru7OdTusxn/qlqWigx6PJtJMPbIFdsumRadeW8kEaxW9xy2kqIoVRJljaSYUdeYvESeveJ6VarS6WWNJEIZHVXVh0KsMqfzBFRvF0MD2UyXMiwxMpBkZgvIeqMCSPErAMPcCgmKrnGUBRYrxBl7N+dsbk27Dlulx5+D7QD8US1EaJxvdXsCfCWwZ+ULJcTExWwkAHOUUfazDO4AVRgjxCpSDgzvPFfzNeP15GHJar1xi3U8rYz1k5z9KCM4v4/iW1l+GLSkgx99GpMKs2x+22VmA5iAhYgjfFYem9nDjTyhlxIQsyKqiNRMo5ou8kGXbBwvhKjGdsnNR3GcXd2sNo2eW2ukRcnrbujm3P5Lzx5PUxMa2qKhEbyzM9n9tTJP3fAY61/XaZn+OoiPeUdw9LE9tG8KLGjqG5AAOVj86kLtzBsqfcGs26tlkjaNwGR1ZGU9CrDDD8wSKiLWZbWedXZUhfNwjMwVVLHFwuScAc5WT6zH0rJ/azP+5jLLjPeSZjj/LI5n232XlP4quy1N45vyNJ7mQlphKluSfmYxnmD4/jjCP8Arx7VdNDCrBFGpz3caISN1yqgEc3Q/lWvrMDUdWDFu8t4CMtyhY3kAYqAu+xx1YsSqbncCtogVDH+a037Or0anFxOHBj4efi52nw6WtR6Rv5tfdt3CnxemtIozLa5mX15MfbL/hHN9UFcuxDiT4rSo0Y5ktT3DdM8oGYj9OQhf0Gr+y5GDvn1rR/AsJ0jiOexORBdA91k7Y3kgOT1IHeR/WrstvGlKUClKUClKUClKUClKUGj+17Q5dNv4dXtBjLgSgDw95jGWx92RMqff3atucM8QxX1pFcxHwSLnB6qw2dT7hgR+VdnEGiR3ltLbyjKSoVPqPNWHuGAYe4FaO7I+IJNL1OXTLo4SSQoPRZxshH8Mg5R7+CgvvEui6tqF3Jb96tlp6EAyRnM06lQSAeo64I2A3+epT/6ZWkWny2lsgiLqCJTvJ3qkNFIz9ThwDgYHXAFXCuuedUUs7BVUElmIAAHUknYCgjOE9ZN1aRysOWTdJV/DNGSky/k6t+WKy9V1aG3iMk8iRRjqzkKPpv1PsNzWrl46ka/uIdHRbgXTq3eyZjt47hUInYHH2uY1jbA3yrEBs1ZtI7NVaRbjUpTf3I3HeDEEeeojh+Ub+ZHvgUEFwvxLdTK1ppkQECMzxXV0GRVt5GJjCQ/NLyt3iKdlwi586tWmdn0QkE13I99cDcST4KIfPu4B4Ih9ASPWs7XI+6kguVGBG3dSf2MpVT/AIZBE/sqv61OZoIJI+4v2/1d2ufYTxLg/m8IH/cH1qdqrcZcS28QWLmL3YZZIoYlMsxdTkeBd1UjKknA5WbeuqD9oXyhiw0+BtwE5ZrtlPq5BjgJHoHI9RQRHbBbJ3UTh0EvOq8hIDyKTsVXq5Vj5ZwHf61L6HxNPfxg24ihUACR5CJJA33gsKHYZzhnYevIRUrp/CVtCjhEy8ilXlcmSd8jHilkyzewJwPICq9P2aW8x50eS3kyVk7ogKT0fC/dDdcDbBG1RtW0W6VebSw5cGTBGDPM11MzE63163Ex8uuHdq93ZWrJJNcd9cRNzDnYSSb7OFjQBYsqfuqoyFyfOopp7zWDyoDa2Pmx+eQf/t9B4R5lulTmkdmNlAwYo0zDcd6QwB/lACn8watMKYGPIbD6eVc9C9/j5R3R/qn4jheG58NE2v8AutHKPKvPn4z6I6w4eit7fuYF5QCGGdyXGCGY+ZJA/LbpUnG+QD6jNHcAEkgAbknYCq9xZxxb6aYPiOYJO7LzgcypgZJbHixv5A1eIiI1DLve17Ta07mVjrT3beYSlvf280XxFlcCM4dCxOVflxnJZG5Ty+QdjWDrHajf3V/Gmm5jt7kdxDJcxBIzKDl3RyDk4wADzdT4ckVCXPDFtpWpF9ZJu1lha4V1VsPcd4O8QpkB+pOWIXcZG+K9ct+6LqqXNvFPH8ksayD2DDODjzHQ+4rNqi9mPaHDqSzpFB8OLcoFQFcd2wPKcKAF3UjA2GRvV6oFKUoFKUoFKUoFKUoFaO/pC8I4MWoRAg5EUpH/AIL7dD1TP8lbxqO4i0RLy1mt5PllQoT5g/dYe4YBh9KCB7L+MxqOnpIxHfx/ZzD+MdGx6MuG+pI8qjL7s+udQu5H1K4zZpIe5tISyIyA+BpSNy2Oo3OehUbVqbsr4gfStYa3n8KSObaUZ8KyKxEbfQPkZ/C5Nem6Cva5oKpZqLWNUa0ZZ4UQco5o88yDHTvELxk/7Q1N2l0skaSIco6q6n1VhlT/AHEVg8Q8TW1jF3lzKsS+WfmYjyVRu59gK1zpGoalqXNBZ506yBLiaRT8U0UjsUEa5wi7MAQdgow3lQXXizjOztR3M7GSWVSotolMszhhjARemQdubANQel2+qX6cs8vwEK4Rliwb1yAMl5DlYSwKt4ATvVh4Y4FtLAExJzStnnnkPeTvnrzOfX0GB7VLiLllyOjjB/mXof8ADkfpFBh6DwvbWaFYIghbdn+aRz5l5D4nOfU1l2kXIzqOmS42/EcsP8fMf1CsqvhWg+11KmHJ8mx/eNs/mMf3VjazrUNpC01xII4lxlmzjfYbAEk58hVZ4/7QhprWjERtFNLyy+L7VY8bOkY3YdcnpsB1YEBc81Ur3tPsE+JRpxFJbuYiJFbmL42KRjxSrnbYb49CCaPxjqd4l7b3/wBrp1tPy2Ts7JJKqOecSNEcpB068xI5c4zseN3pUematZXSiR4bnNtJPd+Nu+c5SXL4ZTsBnCjlVsdTQddrrepa/Yy2fcwRlDy3E0rMp5g/PGqQqOZD4VGWyNjWLw9wBDqekTzu082pKJIi00jM0csJysar0wVCjfOOY1sC04ZuLfW2uYwHtruAC4OVXlnj2jYJ1OV229WJPrN6JwpFa3F1PGz5u3WR0JHdhwCCyjGQWJJOSf8AKgpl3A+t6DbywYF5EY5E3CctxC3LIPRQRzEA+q1YONOAo9VtY1uPBPGrMpjbKrI6YYZIy0fPynyJ5R06VKapxBBZyW0ToVFzL3KMqgRq5GVDbjHMdhgHf++pqg8r9letNp2sosoKB2a1lB+6WbAz6csqrn2Br1RXnPt/4VNvfLdoMR3I8RHlMgAb6ZXlb3Iet09nvEgvtOt585cpyyf2ieGT6ZI5vowoLHSlKBSlKBSlKBSlKBSlKDzt/SF4Y7m9ju1HguV5WIz+9jAG/pmPl/wtW0+zDiptR0pG5/6xGDDIxGSJFHhcg9cqVb3ORWR2qcM/HaXPGozIg76P1548nA92XmX9VaT7C+LfhNREDtiK7xGc9BIP3J/Mkp+selBt3hvstVZRdajIb68ODzPvFH7JGRjY+ZH0C1cbmHEqSDyzG3urEY+pDBfoGb1rMrjIgIIPQ7UHKvjLmuJcADJA6D03NVrWuNvhtStLN4iEuw4Wfm8PeDOE5cdSeXfP3198BZ81UrLjyG7iulRnt5opJbblZQ8wkC4DJEvMX3yQAD8pzVY4g1F9O10TySvHaahF3TO/iWKSLdcBshR6ZGPtHONqrx1mSPWEnsO8ig1MLbfE3MTsjzZH2saZDNty45sLkttgbBn6Xrcl9pNxa6lcxW3w7NbzvKOed3DFozh8Ku4xkB2YoccpwaxuA9MOo6ZPZCCGORcw3NzLzGYsrZgxHtIcBVHjZVHKcKcFRcNF7Mmt9W+NMq3AeHEjTqrTGcn505VCxDlCjbyyPernZ6NDFLLLHGqyTlWkcDxOVGFyfYeXuT1JoKBoHAjXuj9zqEciXXIYQ8jd4UEbfZPGvNyoMBQccpblOSc5q/W2kIIYopPt+6CYeVVZiyDAfpgP1OR6ms0iqV2e6xP317ZXUjST2sxZXfHM8EviibbbbfpsMqNqCx8S3c0VpNJboskyRs6I2cMVGcYUgkkA4GeuK48L64t5ZwXK4xLGrEDfDdHX8mDD8qz7q7SNS8jqijqzkKo+pOwrXXA1+1teXdhCnNEzfGWxfmiQQynEoGU5iqyYA5QQcncdaCz9oXD7XlhLHHtMmJoSOomiPNHj0JwV/VWVwnxIl7aQTL80kYZlAPhfcOp9MOGG/pWUums376Qv/Co7uP8Awglm/UxHsKrfC8QstRurLAWKb+u24AwAGIS5QeQAk5WAHk9Bm9o/Cg1DTpocZkA7yL2lTJTc9M7qfZjWqv6PHExjnnsZDgSZlQHbEiDEi49SmD/uzW/K879qukPpOsxahAMJK/fADYd6p+3Q48nBz+th5UHoilYulaklxBHNGeaOVFdT7MMj8/WsqgUpSgUpSgUpSgUpSgGvI/aPoBsNVnjQFF5xLERthH8Scv8AKcr+mvXFaY/pG8N80MF4o3jbuZMD7j5aMk+QDhh/vKDYvAPFAv8AT4bj75XlkHpKu0m3kCfEPZhXbxtxKbCxluhEZu75fAG5fmYLknBwBnfAP/qNG9h+qu5u9ODOguoXaOROYGOULy82V+UFSN/VFHnVo4b7Q7WLRJLXUWJlh72yaEeKZ1AKryjyAU8nMcAFPXAoLD2pRm60qG/tS3PbNFexEA7pgEkj2Uhj6cp96q/aFxpFqtpGLCGaWe35LxpUXCW3KpZ1Zz1bGdl6lRgkjFYHZvwxd6nAbS7nmhsrNgpgCNG8jMS/KzkDIHpuRkbLkGtu8E8Hpptr8OkjSDnd8sAN28gB5AAdST138gFKtuzVtVs47i9urg3MojkXmUxJbjILIkGQMkZHMeuzY9dnKFBVWILgZGccxxgM2B9d8Dz96761v2hL8DqVjqg2j5vg7n07qTJRj7KSxP0QUGyK1/k2HEG5Pw+qR7Z6Lcwjpk9AyE4HmW9qsWv8a2toQjuXnb5IIQZZ3PliNdx9WwPeqfxdpGqanamQxpZfDn4iCPJlu2ljBKZdCFhJHQDmOdjQXvWOJLe1x30gDN8kagvK59EiQF3/ACBrXnFdxcpeQamkTWUXhs5pJeR5TFMw5JGgUkIqOR87FslcpgYNt7PrW0a0iuraPDXCKzyMxlmZujq8rks3KwIwTgY2Aqb1vSEuraWCQeCVGQ+2RjIz5g4I9wKDFseF4UcSOXnmG4lnbvHU+fIMBIfpGqiobtBtzD8PqKAlrFy0gG5a2kwlyMeeFw49OU1l9n2pySWndTnNxaO1rN7tFsr77kPHyNnzyaz9T1u3y8B+3cqVaGNTK2GGCHA2jBG2XKj3oJSKUMoZTkEAgjoQeh+lVbj+Hu44b5P3ljJ3uNsvCw5LpBkjcxksPdBWFwUbnkksWcQ/BFYwSA87QOOa1OTmNSE8BID5MbdOpttvpUaZOC7EYLuS7H13PQewwPag5W96JEV4/ErAEMcgEEZBGRkg5qD7ReEV1Gwkg/0g+0iPpKoPL9AclT7Ma+cG/wBX72wYnNqQYs/etZCxgPvyEPEf7MHzFWeg09/R/wCKCY5dOmyskDM6K2x5S2JUwehWQ5x/GfStw1o7tU0eTStUg1e2XwO471RsO8wQ4OOgkTm3/FzHqRW5tK1OO4gjmiPNHKiup9mGRn0PqPWgy6UpQKUpQKUpQKUpQKjOJtBS9tJraQ4WVeXI3KnIKsB6hgD+VSdKDS68RR2mdL4ft++uMkS3DAMqkbMzMQA5B82wg6AN0qa4E7IGtLxru7mS6lZObdCxWZm5ncM3mMYBxk8xPh2FVXXLn9i8UCf5be8wz9QvLKcSkn+GVe8+mPWt7g0ACte9q8slrJY6ihbktJ+WZATgxTeBm5emRuuf4x6Vfbu8SJGkkdURRlmchVA9STsBWste4sl1pJbLTIBJA4Mc13OCsKjbPdjq7jYjzGAcY3oLvxDxnaWUSyTyqA4BRV8TyZ6ciDds7b9N+tVDU7XUtaheMxrp9jIB++USXUuPEuUziFeYA/iHlmsXsa4YtwkskyF7+2me2kaVjIY+72jEYPyLyYAI32ODjatq0GvuxqygWyJEKx3cckkF0xyZDLG2/MzEkggqcdAScCtg1Rrgrp+sGVmCW2ox4cnARLmBcqSx2UPFzfUqa7pOPJLolNLgNzgkG5kzFZqeh8eOaYg9Qg/Og6+GnFhf3dm5CwSZvoCxwoVzi6TJ2AWTDAejZqQHG6zkpYRNeEZBlU93agg4ObhgQ30jDmq1xbwPM0C3l1J8dPauJu45FW2MQOZ4khOckx/ecsSUXp0rYenTxvDG8WDGyKyFRheRgCmB5DBFBQbvRJor+Ke7l+zvSsEyWxkgiEqri0525i8gYc8ZOVBJjBGNqv8AY2EcKBIkWNB0VFCr/cPOujXtHS6tpIHyBIuOYdVYbo4/iVgrD3AqP0biZfhBJdPHDJGzQzczBVEyHlfGT0Y4ZR1KuvrQdPEi/D3EN8PlXFvcf2EjDkc/2cpDeyvLVkzUDcai10jxxWxeKRWRnuMwRlWGGARh3jgg/hAPk1YnDlhIytBdTSSSWxEZXPIjpj7KQgeKTmXZuZiOdZBjagcUXqQyxXUZ5nt+ZZlQcx+GfHfc2Nl5CqSjmx8jAfNViid232UeWDzE+hz0H+f1rmlsqryqoC4xygALj6dKi9AHc81qekQzFnzgJIjG/Upjuz54CE/NQZOvaJFeW0lvMOaOVSp9R5hh6MDgg+oFay7KtTl068l0a7O4LSWznZXU7sF9mGXA8j3gO9bdqj9qHAzX0KzW/gvbU95C42Y8p5uTPlkgFSejAdATQXilVbs740XUbQORyTxHu54+hWQdTg7hT1HpuOqmrTQKUpQKUpQKUpQKUpQas/pBcOd9p6XCjL2r5P8AZyYV/wDiEZ+gNTPY3xZ8bpkfMcy2/wBg+ep5QO7b80xv6hqt+raalxBLDJ8kqPG30YEH89685dlutPpWtNbTnlSRzbS/hDhiIn+nPtn8Lk0G8eLeAotRlgNxJL3MPMTArFY5GOOUtjfbDDbffqPOwWVlHDGscSLGiDCqoCqB6ADpXfUHxVxla6fF3lzIFz8qDxSOfRU8/rsB5kUEFdr8DriSdIdTj7p/QXMIzET/ADR5UepFc9Z7Sl7022nxG/uh1EZ+xj3xmSX5VwfIfTIqr63oeqa7AzSqLG2UNJBbsA00sgU900jHHdDJx5bE7H5qvPZ3Hbfs6BrWJYUdQWQA5Eg8MoYndmDhlyd9qCtat2bXd7BI99c97c8paGGPw2cUg3TwN+938JZ/JjsaunCuppcWcMqIIwyAGMDl7tlJWRMeXK6sv5VLVQ7ziGHSr+aNuZ0vB8RFDEveS/EDCzIsa7jvPA4JwOYS70F7Iqk6drsOmyS2UjMQjCS1jjVpZWhl5j3SpGCx5JFkAyMBDHvXZHbanfbyt+zbfyjiKvduP4pcFYfI4QFuoJFZM/CUVpGstnFiWFu9Y7vLOpBEyO7ZaRmQkrzHHOqHyoOxZNQut1AsIT+IJNdkfy5MUP594fYViQcMxWV7HcYMvfgRPNMe9lWb/ROHb92rjMZC4GRCAKtttcLIiuhDKwDKR0IIyCPYg116hZLNE8b55WBGxww9CD5MDgg+RAPlQZFROrx926XK7cnhl/ihPUn+RvGPbvAPmqM03jVXUxorXVxETHILcBk5lOAxlJEUfMMNyl8jJGMqazltbyb95Ilsn4IPtJPzmkXlH0WPPo3nQSlzfRxqGd1UHpkgZPoPU+wqMv2eTlkhjbniJKlx3fMpwJE5W8XiHTIA5ghztXLR9HjgYqFywHgkcl5DHt4edyWIU4GM4xy1MUGLa+NQ/MWBAI25R69OufYk1lV0KvI38LZP0bz/AL+v1z6130GueMtBlsLr9rWCcxA/rluNhNEN2cDH7wdSfbP4g140TWoruCOeBg8cihgR/mCPJgdiPIivmta7BaRGW4lSKMbczHGT6AdWPsMmtFab2uWtnqjtaRyLp85zLGQABKdjNEg+TIAyud8dBsAHoSlVH/6r6V/22H/i/wDbX2gttKUoFKUoFKUoFedf6QnDPc3sd0g8FyuGx/rYwAfplOX/AAtXoqqh2rcMfHaXNGozJGO+j2yeePJwPdk5l/VQceyni79oabHIxzNH9jL6l1Aw36lKt9SR5VIf9BLQ37Xzp3lwwQKXPMsfIAAUU7Kdgc+vTGTnz52NcZ/AagFc4gueWJ8nAU5+yf8AIkg+zMfKvUlAqjDVYNJvLlZ5FitbkNdxs3yrKOVbqMdSSxMcgUD7z4FcuKO0lYpfhLGP4y+bI7tN44/eVxsoHmMj3K7VES9mVxKhu7yb4u/QrJFHsLVORgxhVDgEOAULEDHNnGRkhmR63qGq/wD2YNhZn/rMqg3Eo/2UR2RT+M+xB6ipBezWCG3b4YH4sMJluZmLytMhyhd+vITlWUAAqzbVaNL1FJ4Y5ozlJFV1zscEdCPIjoR5EEV3zTKqlmIVQCSSQAAOpJPQUGLo+pi4gSUArzDdT8yOpKyIf4lcMp91Nd15exxI0krrGijLM7BVA9ydhVDTi+SWeVdKiEyzOM3EvMlnHMFw5Vh4psqq5VMDmGcnnNTVhwKrOs19I19OpyplAEEZ/wBnbjwL/MQW96CN0/iiR2MWnQGWJyzxzz88FsobJkCZXnnAclgEGMNgEBamE4RMu99O11591jurUe3cqftB/as9Tl1bcyjHzKeZT6Ebf3EEg+xNdkb5Hp7e/nQYL2SwsrxqEVVEbKoCr3YyVIAH3SScejP7VI18IrjFHyjGdh0+nkP/AEoPrxg49Qcj/wCfSuVVzintBsdPH9YmAfGREvjlPp4B8ufVsD3rVuqds+oX7mHSrV1ztz8veygeu3giHuc/UUG4td4itbSPnuZkiXy5jgn+VR4mP0BrUPFv9In5k0+L276Yf5rGP8ix/TWJpnYRf3knfajc8hbBYZM8x9ixPKvtgsB6Vszhjso06xIaOESSDH2s32j5HmMjlQ+6gUGitO4L1jWpBNJ3jKf9NcEpGAd/AMbr7IuK2twl2CWVtyvck3cgwcMOWEH+z+9+okH0FbPpQR3/AEbtf+zQf91H/wC2lSNKBSlKBSlKBSlKBQ0pQeT+1nhT4DU5UUYil+2j9Ark8y+3K4YY9APWt49jXGvx9gEdsz23LFJ6suPsn/NQQfdWPmKxu3ThH4vTjMgzLaZlHqYyPth+QAf9HvWiez7jBtNvo5xkxnwSqPvRsRzY/iGAw91Hlmg9X6boNvbtK0MSRtO5kkZRu7Hckn65OOm59TWfXTZ3aSxpJGwZHVXVh0KsMqR7EEVr7VOK73UbiSz0xTDHE5iuL2RSAjA4dYlPVx/f/KMNQd+scbRaZcy20atdSzkzQ28OGkWV95UYDPdox+1BIPzybYArlbcE3N+wl1eQFMhksYSRAuN17xgczMNvbOeoOKk9D7O7azhYQgm4Y85uZPHM0gOQzMd8E9VGAQSPMmrLZ3HOgOOU9Cp3KsPmGfPB8/PrQcP2egiEaqERQAoQBQuPl5QNlwQCPpXZbSEjcYYbH0yPT2PUexrtr5ig+18CgVGcQcTW9lHzzyBMnCr8zu3kqIN3b2FVCf8Aa+p7LnSrQ+Z8V7Iv0BxB/eGHv0oJni/tKstOGJZOebyhjw0pz0yM4Qe7Ee2apUt/xBq+0MY0y2b77llmK/XHP/hVB71eOGOzexsMNFEGl6maX7SUnzPMflP8oFWeg1nw92D2UJ57pnvJSckyErHn15FOW/Uxz6VsSx06KFBHFGkaDoqKEUfkoxWRSgUpSgUpSgUpSgUpSgUpSgUpSgUpSg+OoIIO4O2D0ryZ2o8HnTtQkjUYhkJlhPlyMfl/S2V+gB869aVRu13gj9o2B5Bm4gzJF6tt44/1ADHuq0FD7BO0LB/Z07bHma3Y+R6tF+e7L78w8wK3oqgdBjz/AL+teIoZmjcMpKujBlI2IYHIIPkQRXqfss7Ql1O18ZAuYgFlXYZ9JFH4W9PI5HTBIXeusRYYkefUe46H642/IV2V8ZsDNB9qvXeuyzsYrFVbBw1y+9vGfMKAc3Dj8KkKDszAjFZs9k87YkPLB/qxkNJ/Ow+VP4B1+8cEpUjFEFUKoCqoAAAwABsAAOgx5UEJo3B0MEhnctcXTDDXE2Gk89kAAWFNz4UAH1qepSgUpSgUpSgUpSgUpSgUpSgUpSgUpSgUpSgUpSgUpSg83dunAXwl18XCuILljzADZJurD2DbsPfm9BVD4X4mmsLpLiA4ZDuD8rqfmRgOqn/+HqBXr3X9DivLaS3mXmjkXlPqPwsM9GBwQfUV5YvOzW8XUzp6oXlzlWxhDF5Sk78qY6+hyu52oPTvCPFcOoWqXEJ2OzKfmRwBzI3uMj6ggjY1MkVWeAOA4dLtu7j8Uj4Msh2LsOmB91Rk4Hv5kk1Z6BSlKBSlKBSlKBSlKBSlKBSlKBSlKBSlKBSlKBSlKBSlKBSlKBUR/wBfP/46/wDmtSlBL0pSgUpSgUpSgUpSgUpSgUpSgUpSgUpSg//Z"/>
          <p:cNvSpPr>
            <a:spLocks noChangeAspect="1" noChangeArrowheads="1"/>
          </p:cNvSpPr>
          <p:nvPr/>
        </p:nvSpPr>
        <p:spPr bwMode="auto">
          <a:xfrm>
            <a:off x="460375" y="-2255838"/>
            <a:ext cx="461010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10" name="AutoShape 119" descr="data:image/jpeg;base64,/9j/4AAQSkZJRgABAQAAAQABAAD/2wCEAAkGBhMSEBQUExQWFBQUFhUVGRcWGBgVFhoYGBgZGhQbHRgXHSYhFxomGRgXIC8iIycpLC0uGx8xNTAqNiYrLCoBCQoKDQwNGQ8OGTUkHiQzNTU1NTU1NTU1LzIrNCkyNS82MTU0NTUuNTU0MzE0NSspNTYvNSw1MCk1LzUqNDQ0LP/AABEIAPEA0QMBIgACEQEDEQH/xAAcAAEAAgIDAQAAAAAAAAAAAAAABQYEBwIDCAH/xABKEAACAQMCAwYDBQQGBgkFAAABAgMABBEFIQYSMQcTIkFRYRQycSNCUoGCFTNicggkc5GSoUNTY4OisRZEVJOjs8HS8Bc0dMLR/8QAGQEBAQEBAQEAAAAAAAAAAAAAAAMFAgEE/8QALhEBAAICAAIIAwkAAAAAAAAAAAECAxEEIRIxQVFhcZGxMoGhBRMUIkJSgsHR/9oADAMBAAIRAxEAPwDeNKUoFKUoFKUoFKUoFKUoFKgtc42tLVxG8nPO3ywRAyzsfQRpk+vXA2NYsK393vJ/UYD9xSHu2H8TjKQZHkvMw/EpoJm71iNHEe7ykZEaeJ8fiPki/wATEDyzmunV76eK1kljhE0yqWWFW5eYjqAxG5xny3xjzrJ03SooE5YkCgnJO5Zj5szMSzsfNmJJ9ay6DylddrmotfpdNKQY2OIRlYQpPjQpncHGCTlum4IGPSXB/FcOo2iXEPRtmU/Mjj5lPuMj6gg+dar7cuzLIfULZNxvcIo/8UAf8X+L8Rqg9lfHx0y8Bcn4aXCSr1x+GQD1Un8wWHpQeraVwilDKGUhlYAgg5BB3BBHUYrnQKUpQKUpQKUpQKUpQKUpQKUpQKUpQKUqL17ie1sk57mZIhvjmPibHXlUeJz9AaCUrrnuFRSzsFVRksxAAHqSdgK07rXb1JNJ3GlWrzSMcB3Ukn1KwpuR55YjHmKwbvgO7mia84gvnjgTDGFDzEZOAOVAUjJJAwisT7UFz1ztos437m0V7+4JwqW4JUn+0wc/oDVjw6LrWo73c4063P8Aobbe4I9Gl35Nj5E+61NdnI0trctpixhAeVyFIlz1w5fxn1GdvSrfQQnDfBlpYqRbxKrN80h8Ur+vNI2533x09qm6VTY+JZ4NYa0uipgukD2jheXDIPtYmP3m8x+X4sALhKTynlAJwcAnAz5ZODge+DVb4G4vN9FKJYxDc28jRTQ5zyMCeQg+alRsfMhsdKs1a241YWF8mqQZZRiG+RASDESAkhxsHQ4GDuRy+QNBsd0BBBGQdiDuMedeYu2Ls6/Z1z3sK4tZyeXHSN+rR+w6lfbI+6a9M2s3OoYFSGAZSpyCCMgg+frmsHibh6K+tZbeYZSRcZ81Ybqw9wcH/LoaDWHYHx73sXwEzeOIFoSTu0fVk36lOo/hPotbjrx3d21zpGo4+Se2kDKd+VsbqfdGXy8wSD516w4Y1+O9tIrmP5ZVBxnJVujqfdWBH5UEpSlKBSlKBSlKBSlKBSlKBSlY9/qEcEbSSuscajLM5CqPqTQZFQ/EfF1pYJz3Myx56Kd3b+VB4m+oGPWtSccf0gieaLTlx1HxEi/5pG3/ADcfpqu8KdlN/q8nxN3I8cTnJlly0sg/gQ/dx0JwPQGgmOJe3e6upO40yFo+Y8qsVEk7/wAqDKp/xH3Fd/DXYXc3Ti41SdwW3MYfvJm9nkOQn0HMfpW1+FeB7PTk5baIKxGGkbxSv/M/XHsMD2qS1nVUtreWdwzJEjOwReZsKMnA/wDg8zgUHRoPDFrZJyW0KRLgA8o8TY6cznxOfqTWHxxbWctoYL2QRxTskYJYIe8zzR8pP3srn02Ods1J6Lq8d1bxTxHmjlUOp89+oOOjA5BHkQRWLxXw7HfWcttJ8si7N5qw3Rh7hgD/AJedBFcAdnUGlJKIneRpipZnwNk5uQALsMczfXP0rF7RYJoDDqUBdmsy3exBjyyWz7TeHpzKPED7Z8hXTwr2gxR2fJqEqxXVq5tpVY5eR0wFZEGXl515T4V3Oakm1i8vBy29sIIWGDLegglTkHltVPMwx/rGj+hoLBb6nE8Kzq6mJkEgfOF5CMhsnoMb71T+MoxqdvyWiPJLG6zQXIHJDHLGcqwlf94Dgj7MON/LqIrgrheK3u5dPu83BhUT2hlJaLuWbxcsJJjV0lyM45sMMHArZ+KCqcHakdRtEmmc83iSSBAYljkTwyI45izEHOxIBBHhqxS6fG0TQlF7tlKFMAKVYYIwOgwaqTR/s/VucbW2pkI3ol4oJQ+g71ARt1ZRVxuLpI15nYKvqxAH95oKd2eStbNNpkrEtaHmgZuslo5PdH3KnKHGwwBV2qj8bSundahBG/NZ5MhIx3ls+BcKEJDNyjEg5sDwHGc1bbEAqJA5kDgMGz4SCMjlUbAYP19SaDW3bvwN8Vai7iX7a2B5sDd4erfUocsPYv7VU/6PXGHdzyWMh8M2ZIs+Uijxr+pBn9HvW/mUEYIyDsQa8sdoPDr6PqwaDwpzLcW56gANnl9+VgV+mM9aD1TSozhrXEvLSG5j+WVA2M55T0dT7qwKn6VJ0ClKUClKUClKUClKUFL4+7U7XTF5Se+uSMrCp3HoXb/Rr/eT5DzGgNU1/UtdulTxSsTlIY9okHTOCcADO7sfqatHav2Yra3q3AdlsrmUd5JhpGgZ28ZIzllOSw3z1X0zungjhOzsbZVtAGVwrmXIZpcjKsXHUY3AGwzsKCo9n/Yfb2fLLd8tzcbEAjMMZ9lP7w/xMPTAHWtmzScqlsE4BOAMscDoB5mudDQQ3CnFcOoW4ng5gvMyFXADqynBDAE4OMHr0YVLugIIIBB2IPQ1qfWdbi0LV5Hzz21+hkeCMq0sc69HEeflkyRnbJJ/CKklh1fVd3Y6VZn7q73ki+7bd1n8iPRqCO0LiCPRLy60+TnkiZviLRIVM0n2nzwci5IIIyM4zgn7wqyRtqt91A0y3P8ALNeMP/LgyPZmFR2vdmsNpZiXT4uW7tXFyjkl5ZSn7xHbqwdOYcuwyRsMmrvoWrpdW0VxH8kqK49Rkbg+4OQfcGgod9w1DpF7bXy88kch+FupZnMsgMhAhnLv8uHARiMDBG1bLFYOtaTHdW8sEoykqMh9cEdR7g4I9wKpnC3H+IBbMkt1e27NbukClw3dnlSUysRGisoUksw3LbbUEtx9YOI472FeaexYzADq8WMXMX6o8ke6rUm3FtqEifvQ3fIskaKC8rqwBBWJAXYYO+Bt54rAisL+5wbiUWcZ/wBDbHnlIx0e5YeH/dqD6NWDwPpcdhc3ViqKoyLmFseN4HOCrN1cxSZXJJPK0frQfeLopbyzkWQJZQgBxLMeaZXUhomVI2xGQ4G5ct5cu9VzR+L7iZU+GtGnugq97PMe8VXI8YTosaZzgAqMfdq0cUcJS3t1F3jgWcYyUUkOz758sbjAznYZxuc1Vb7USL6S00x1iW4McbkDlRZY0cMY2HQmJADgZJi23yT82S9t90fWW5wXD4JrE6i9tbnc6rSPHtmfD3TX/RLUrkf1q97oHOY4Rtg9QeUqD+fNUPpnCd3HPcQQXjxyW5jaNG5u7kgdT3TdSBhlkQjlIBT3q56CkdlCLdZHuZVOWVfG4ZtzkZxEvpzkD3Oaxdet5UmgvDiMIe4lCHL9xMwBLPjACSd25wDygSYbeuow1mNzvfmjf7TzUvNcc16Pd0axEx5a9+bhwrxjI8xtLxBFdL0xssgG+R5ZxvtsRkj0rF7ZOD/jtOcouZ7fM0eOpAH2ifmozjzKrXDtO0sRwRXUXhlt5Ew3UkE7ZJ3bD8vXPU+tXeyue8jRx0dVYfqAI/517jmYmaW7EuLx47Y6cRijUW3Ex2RaNdXhO4n6NM/0c+KMrNYufl+3iz6EhZVH58jfqat215v4osToPEMdwgIt3fvlA6d25Kzxjy8OWwPIFDXo2KUMoZSCrAEEbgg7gg+mKsznOlKUClKUClKUClKUGLqmmR3ELwzKHjkUqynzB/5HzBG4OCK1Zwfq0mi6gdKu2LW0x5rSZj05jgIfQE7EeTb4w+Rt2ql2l8ELqdk0YAE6ZeFj5OBupP4WHhP5H7ooLbWvuINb1W6upLOwhNrHGQsl5MARuAfslGQxIIIO5335K6ex7j5ryFrW5JF5beFufZ3RTy8xB351OFb3wfM1seg12vYtaC0nQs813Mu91MS0gkGGRh+Ac4GcbkbEmrBwBxA11ZjvtrmBmt7hfMTR7Mf1bN+r2qyVqTiDjiHT9Zc2mLuS8RY5beJgCLlGCwMXwVBZWKEDJGMmg2y7AAknAG5J8vetTaFxoLW8urHT4xfq8hnt1idVii597lGkOwRXww5QfnxnNS8HBF7qB7zVpysR6WNsxWLHkJZAcyH6H6N5VL8TcPpb2sUtpCqPYP38aRqF5kAxcRjA3LxFx6lgpoMdODru7OdTusxn/qlqWigx6PJtJMPbIFdsumRadeW8kEaxW9xy2kqIoVRJljaSYUdeYvESeveJ6VarS6WWNJEIZHVXVh0KsMqfzBFRvF0MD2UyXMiwxMpBkZgvIeqMCSPErAMPcCgmKrnGUBRYrxBl7N+dsbk27Dlulx5+D7QD8US1EaJxvdXsCfCWwZ+ULJcTExWwkAHOUUfazDO4AVRgjxCpSDgzvPFfzNeP15GHJar1xi3U8rYz1k5z9KCM4v4/iW1l+GLSkgx99GpMKs2x+22VmA5iAhYgjfFYem9nDjTyhlxIQsyKqiNRMo5ou8kGXbBwvhKjGdsnNR3GcXd2sNo2eW2ukRcnrbujm3P5Lzx5PUxMa2qKhEbyzM9n9tTJP3fAY61/XaZn+OoiPeUdw9LE9tG8KLGjqG5AAOVj86kLtzBsqfcGs26tlkjaNwGR1ZGU9CrDDD8wSKiLWZbWedXZUhfNwjMwVVLHFwuScAc5WT6zH0rJ/azP+5jLLjPeSZjj/LI5n232XlP4quy1N45vyNJ7mQlphKluSfmYxnmD4/jjCP8Arx7VdNDCrBFGpz3caISN1yqgEc3Q/lWvrMDUdWDFu8t4CMtyhY3kAYqAu+xx1YsSqbncCtogVDH+a037Or0anFxOHBj4efi52nw6WtR6Rv5tfdt3CnxemtIozLa5mX15MfbL/hHN9UFcuxDiT4rSo0Y5ktT3DdM8oGYj9OQhf0Gr+y5GDvn1rR/AsJ0jiOexORBdA91k7Y3kgOT1IHeR/WrstvGlKUClKUClKUClKUClKUGj+17Q5dNv4dXtBjLgSgDw95jGWx92RMqff3atucM8QxX1pFcxHwSLnB6qw2dT7hgR+VdnEGiR3ltLbyjKSoVPqPNWHuGAYe4FaO7I+IJNL1OXTLo4SSQoPRZxshH8Mg5R7+CgvvEui6tqF3Jb96tlp6EAyRnM06lQSAeo64I2A3+epT/6ZWkWny2lsgiLqCJTvJ3qkNFIz9ThwDgYHXAFXCuuedUUs7BVUElmIAAHUknYCgjOE9ZN1aRysOWTdJV/DNGSky/k6t+WKy9V1aG3iMk8iRRjqzkKPpv1PsNzWrl46ka/uIdHRbgXTq3eyZjt47hUInYHH2uY1jbA3yrEBs1ZtI7NVaRbjUpTf3I3HeDEEeeojh+Ub+ZHvgUEFwvxLdTK1ppkQECMzxXV0GRVt5GJjCQ/NLyt3iKdlwi586tWmdn0QkE13I99cDcST4KIfPu4B4Ih9ASPWs7XI+6kguVGBG3dSf2MpVT/AIZBE/sqv61OZoIJI+4v2/1d2ufYTxLg/m8IH/cH1qdqrcZcS28QWLmL3YZZIoYlMsxdTkeBd1UjKknA5WbeuqD9oXyhiw0+BtwE5ZrtlPq5BjgJHoHI9RQRHbBbJ3UTh0EvOq8hIDyKTsVXq5Vj5ZwHf61L6HxNPfxg24ihUACR5CJJA33gsKHYZzhnYevIRUrp/CVtCjhEy8ilXlcmSd8jHilkyzewJwPICq9P2aW8x50eS3kyVk7ogKT0fC/dDdcDbBG1RtW0W6VebSw5cGTBGDPM11MzE63163Ex8uuHdq93ZWrJJNcd9cRNzDnYSSb7OFjQBYsqfuqoyFyfOopp7zWDyoDa2Pmx+eQf/t9B4R5lulTmkdmNlAwYo0zDcd6QwB/lACn8watMKYGPIbD6eVc9C9/j5R3R/qn4jheG58NE2v8AutHKPKvPn4z6I6w4eit7fuYF5QCGGdyXGCGY+ZJA/LbpUnG+QD6jNHcAEkgAbknYCq9xZxxb6aYPiOYJO7LzgcypgZJbHixv5A1eIiI1DLve17Ta07mVjrT3beYSlvf280XxFlcCM4dCxOVflxnJZG5Ty+QdjWDrHajf3V/Gmm5jt7kdxDJcxBIzKDl3RyDk4wADzdT4ckVCXPDFtpWpF9ZJu1lha4V1VsPcd4O8QpkB+pOWIXcZG+K9ct+6LqqXNvFPH8ksayD2DDODjzHQ+4rNqi9mPaHDqSzpFB8OLcoFQFcd2wPKcKAF3UjA2GRvV6oFKUoFKUoFKUoFKUoFaO/pC8I4MWoRAg5EUpH/AIL7dD1TP8lbxqO4i0RLy1mt5PllQoT5g/dYe4YBh9KCB7L+MxqOnpIxHfx/ZzD+MdGx6MuG+pI8qjL7s+udQu5H1K4zZpIe5tISyIyA+BpSNy2Oo3OehUbVqbsr4gfStYa3n8KSObaUZ8KyKxEbfQPkZ/C5Nem6Cva5oKpZqLWNUa0ZZ4UQco5o88yDHTvELxk/7Q1N2l0skaSIco6q6n1VhlT/AHEVg8Q8TW1jF3lzKsS+WfmYjyVRu59gK1zpGoalqXNBZ506yBLiaRT8U0UjsUEa5wi7MAQdgow3lQXXizjOztR3M7GSWVSotolMszhhjARemQdubANQel2+qX6cs8vwEK4Rliwb1yAMl5DlYSwKt4ATvVh4Y4FtLAExJzStnnnkPeTvnrzOfX0GB7VLiLllyOjjB/mXof8ADkfpFBh6DwvbWaFYIghbdn+aRz5l5D4nOfU1l2kXIzqOmS42/EcsP8fMf1CsqvhWg+11KmHJ8mx/eNs/mMf3VjazrUNpC01xII4lxlmzjfYbAEk58hVZ4/7QhprWjERtFNLyy+L7VY8bOkY3YdcnpsB1YEBc81Ur3tPsE+JRpxFJbuYiJFbmL42KRjxSrnbYb49CCaPxjqd4l7b3/wBrp1tPy2Ts7JJKqOecSNEcpB068xI5c4zseN3pUematZXSiR4bnNtJPd+Nu+c5SXL4ZTsBnCjlVsdTQddrrepa/Yy2fcwRlDy3E0rMp5g/PGqQqOZD4VGWyNjWLw9wBDqekTzu082pKJIi00jM0csJysar0wVCjfOOY1sC04ZuLfW2uYwHtruAC4OVXlnj2jYJ1OV229WJPrN6JwpFa3F1PGz5u3WR0JHdhwCCyjGQWJJOSf8AKgpl3A+t6DbywYF5EY5E3CctxC3LIPRQRzEA+q1YONOAo9VtY1uPBPGrMpjbKrI6YYZIy0fPynyJ5R06VKapxBBZyW0ToVFzL3KMqgRq5GVDbjHMdhgHf++pqg8r9letNp2sosoKB2a1lB+6WbAz6csqrn2Br1RXnPt/4VNvfLdoMR3I8RHlMgAb6ZXlb3Iet09nvEgvtOt585cpyyf2ieGT6ZI5vowoLHSlKBSlKBSlKBSlKBSlKDzt/SF4Y7m9ju1HguV5WIz+9jAG/pmPl/wtW0+zDiptR0pG5/6xGDDIxGSJFHhcg9cqVb3ORWR2qcM/HaXPGozIg76P1548nA92XmX9VaT7C+LfhNREDtiK7xGc9BIP3J/Mkp+selBt3hvstVZRdajIb68ODzPvFH7JGRjY+ZH0C1cbmHEqSDyzG3urEY+pDBfoGb1rMrjIgIIPQ7UHKvjLmuJcADJA6D03NVrWuNvhtStLN4iEuw4Wfm8PeDOE5cdSeXfP3198BZ81UrLjyG7iulRnt5opJbblZQ8wkC4DJEvMX3yQAD8pzVY4g1F9O10TySvHaahF3TO/iWKSLdcBshR6ZGPtHONqrx1mSPWEnsO8ig1MLbfE3MTsjzZH2saZDNty45sLkttgbBn6Xrcl9pNxa6lcxW3w7NbzvKOed3DFozh8Ku4xkB2YoccpwaxuA9MOo6ZPZCCGORcw3NzLzGYsrZgxHtIcBVHjZVHKcKcFRcNF7Mmt9W+NMq3AeHEjTqrTGcn505VCxDlCjbyyPernZ6NDFLLLHGqyTlWkcDxOVGFyfYeXuT1JoKBoHAjXuj9zqEciXXIYQ8jd4UEbfZPGvNyoMBQccpblOSc5q/W2kIIYopPt+6CYeVVZiyDAfpgP1OR6ms0iqV2e6xP317ZXUjST2sxZXfHM8EviibbbbfpsMqNqCx8S3c0VpNJboskyRs6I2cMVGcYUgkkA4GeuK48L64t5ZwXK4xLGrEDfDdHX8mDD8qz7q7SNS8jqijqzkKo+pOwrXXA1+1teXdhCnNEzfGWxfmiQQynEoGU5iqyYA5QQcncdaCz9oXD7XlhLHHtMmJoSOomiPNHj0JwV/VWVwnxIl7aQTL80kYZlAPhfcOp9MOGG/pWUums376Qv/Co7uP8Awglm/UxHsKrfC8QstRurLAWKb+u24AwAGIS5QeQAk5WAHk9Bm9o/Cg1DTpocZkA7yL2lTJTc9M7qfZjWqv6PHExjnnsZDgSZlQHbEiDEi49SmD/uzW/K879qukPpOsxahAMJK/fADYd6p+3Q48nBz+th5UHoilYulaklxBHNGeaOVFdT7MMj8/WsqgUpSgUpSgUpSgUpSgGvI/aPoBsNVnjQFF5xLERthH8Scv8AKcr+mvXFaY/pG8N80MF4o3jbuZMD7j5aMk+QDhh/vKDYvAPFAv8AT4bj75XlkHpKu0m3kCfEPZhXbxtxKbCxluhEZu75fAG5fmYLknBwBnfAP/qNG9h+qu5u9ODOguoXaOROYGOULy82V+UFSN/VFHnVo4b7Q7WLRJLXUWJlh72yaEeKZ1AKryjyAU8nMcAFPXAoLD2pRm60qG/tS3PbNFexEA7pgEkj2Uhj6cp96q/aFxpFqtpGLCGaWe35LxpUXCW3KpZ1Zz1bGdl6lRgkjFYHZvwxd6nAbS7nmhsrNgpgCNG8jMS/KzkDIHpuRkbLkGtu8E8Hpptr8OkjSDnd8sAN28gB5AAdST138gFKtuzVtVs47i9urg3MojkXmUxJbjILIkGQMkZHMeuzY9dnKFBVWILgZGccxxgM2B9d8Dz96761v2hL8DqVjqg2j5vg7n07qTJRj7KSxP0QUGyK1/k2HEG5Pw+qR7Z6Lcwjpk9AyE4HmW9qsWv8a2toQjuXnb5IIQZZ3PliNdx9WwPeqfxdpGqanamQxpZfDn4iCPJlu2ljBKZdCFhJHQDmOdjQXvWOJLe1x30gDN8kagvK59EiQF3/ACBrXnFdxcpeQamkTWUXhs5pJeR5TFMw5JGgUkIqOR87FslcpgYNt7PrW0a0iuraPDXCKzyMxlmZujq8rks3KwIwTgY2Aqb1vSEuraWCQeCVGQ+2RjIz5g4I9wKDFseF4UcSOXnmG4lnbvHU+fIMBIfpGqiobtBtzD8PqKAlrFy0gG5a2kwlyMeeFw49OU1l9n2pySWndTnNxaO1rN7tFsr77kPHyNnzyaz9T1u3y8B+3cqVaGNTK2GGCHA2jBG2XKj3oJSKUMoZTkEAgjoQeh+lVbj+Hu44b5P3ljJ3uNsvCw5LpBkjcxksPdBWFwUbnkksWcQ/BFYwSA87QOOa1OTmNSE8BID5MbdOpttvpUaZOC7EYLuS7H13PQewwPag5W96JEV4/ErAEMcgEEZBGRkg5qD7ReEV1Gwkg/0g+0iPpKoPL9AclT7Ma+cG/wBX72wYnNqQYs/etZCxgPvyEPEf7MHzFWeg09/R/wCKCY5dOmyskDM6K2x5S2JUwehWQ5x/GfStw1o7tU0eTStUg1e2XwO471RsO8wQ4OOgkTm3/FzHqRW5tK1OO4gjmiPNHKiup9mGRn0PqPWgy6UpQKUpQKUpQKUpQKjOJtBS9tJraQ4WVeXI3KnIKsB6hgD+VSdKDS68RR2mdL4ft++uMkS3DAMqkbMzMQA5B82wg6AN0qa4E7IGtLxru7mS6lZObdCxWZm5ncM3mMYBxk8xPh2FVXXLn9i8UCf5be8wz9QvLKcSkn+GVe8+mPWt7g0ACte9q8slrJY6ihbktJ+WZATgxTeBm5emRuuf4x6Vfbu8SJGkkdURRlmchVA9STsBWste4sl1pJbLTIBJA4Mc13OCsKjbPdjq7jYjzGAcY3oLvxDxnaWUSyTyqA4BRV8TyZ6ciDds7b9N+tVDU7XUtaheMxrp9jIB++USXUuPEuUziFeYA/iHlmsXsa4YtwkskyF7+2me2kaVjIY+72jEYPyLyYAI32ODjatq0GvuxqygWyJEKx3cckkF0xyZDLG2/MzEkggqcdAScCtg1Rrgrp+sGVmCW2ox4cnARLmBcqSx2UPFzfUqa7pOPJLolNLgNzgkG5kzFZqeh8eOaYg9Qg/Og6+GnFhf3dm5CwSZvoCxwoVzi6TJ2AWTDAejZqQHG6zkpYRNeEZBlU93agg4ObhgQ30jDmq1xbwPM0C3l1J8dPauJu45FW2MQOZ4khOckx/ecsSUXp0rYenTxvDG8WDGyKyFRheRgCmB5DBFBQbvRJor+Ke7l+zvSsEyWxkgiEqri0525i8gYc8ZOVBJjBGNqv8AY2EcKBIkWNB0VFCr/cPOujXtHS6tpIHyBIuOYdVYbo4/iVgrD3AqP0biZfhBJdPHDJGzQzczBVEyHlfGT0Y4ZR1KuvrQdPEi/D3EN8PlXFvcf2EjDkc/2cpDeyvLVkzUDcai10jxxWxeKRWRnuMwRlWGGARh3jgg/hAPk1YnDlhIytBdTSSSWxEZXPIjpj7KQgeKTmXZuZiOdZBjagcUXqQyxXUZ5nt+ZZlQcx+GfHfc2Nl5CqSjmx8jAfNViid232UeWDzE+hz0H+f1rmlsqryqoC4xygALj6dKi9AHc81qekQzFnzgJIjG/Upjuz54CE/NQZOvaJFeW0lvMOaOVSp9R5hh6MDgg+oFay7KtTl068l0a7O4LSWznZXU7sF9mGXA8j3gO9bdqj9qHAzX0KzW/gvbU95C42Y8p5uTPlkgFSejAdATQXilVbs740XUbQORyTxHu54+hWQdTg7hT1HpuOqmrTQKUpQKUpQKUpQKUpQas/pBcOd9p6XCjL2r5P8AZyYV/wDiEZ+gNTPY3xZ8bpkfMcy2/wBg+ep5QO7b80xv6hqt+raalxBLDJ8kqPG30YEH89685dlutPpWtNbTnlSRzbS/hDhiIn+nPtn8Lk0G8eLeAotRlgNxJL3MPMTArFY5GOOUtjfbDDbffqPOwWVlHDGscSLGiDCqoCqB6ADpXfUHxVxla6fF3lzIFz8qDxSOfRU8/rsB5kUEFdr8DriSdIdTj7p/QXMIzET/ADR5UepFc9Z7Sl7022nxG/uh1EZ+xj3xmSX5VwfIfTIqr63oeqa7AzSqLG2UNJBbsA00sgU900jHHdDJx5bE7H5qvPZ3Hbfs6BrWJYUdQWQA5Eg8MoYndmDhlyd9qCtat2bXd7BI99c97c8paGGPw2cUg3TwN+938JZ/JjsaunCuppcWcMqIIwyAGMDl7tlJWRMeXK6sv5VLVQ7ziGHSr+aNuZ0vB8RFDEveS/EDCzIsa7jvPA4JwOYS70F7Iqk6drsOmyS2UjMQjCS1jjVpZWhl5j3SpGCx5JFkAyMBDHvXZHbanfbyt+zbfyjiKvduP4pcFYfI4QFuoJFZM/CUVpGstnFiWFu9Y7vLOpBEyO7ZaRmQkrzHHOqHyoOxZNQut1AsIT+IJNdkfy5MUP594fYViQcMxWV7HcYMvfgRPNMe9lWb/ROHb92rjMZC4GRCAKtttcLIiuhDKwDKR0IIyCPYg116hZLNE8b55WBGxww9CD5MDgg+RAPlQZFROrx926XK7cnhl/ihPUn+RvGPbvAPmqM03jVXUxorXVxETHILcBk5lOAxlJEUfMMNyl8jJGMqazltbyb95Ilsn4IPtJPzmkXlH0WPPo3nQSlzfRxqGd1UHpkgZPoPU+wqMv2eTlkhjbniJKlx3fMpwJE5W8XiHTIA5ghztXLR9HjgYqFywHgkcl5DHt4edyWIU4GM4xy1MUGLa+NQ/MWBAI25R69OufYk1lV0KvI38LZP0bz/AL+v1z6130GueMtBlsLr9rWCcxA/rluNhNEN2cDH7wdSfbP4g140TWoruCOeBg8cihgR/mCPJgdiPIivmta7BaRGW4lSKMbczHGT6AdWPsMmtFab2uWtnqjtaRyLp85zLGQABKdjNEg+TIAyud8dBsAHoSlVH/6r6V/22H/i/wDbX2gttKUoFKUoFKUoFedf6QnDPc3sd0g8FyuGx/rYwAfplOX/AAtXoqqh2rcMfHaXNGozJGO+j2yeePJwPdk5l/VQceyni79oabHIxzNH9jL6l1Aw36lKt9SR5VIf9BLQ37Xzp3lwwQKXPMsfIAAUU7Kdgc+vTGTnz52NcZ/AagFc4gueWJ8nAU5+yf8AIkg+zMfKvUlAqjDVYNJvLlZ5FitbkNdxs3yrKOVbqMdSSxMcgUD7z4FcuKO0lYpfhLGP4y+bI7tN44/eVxsoHmMj3K7VES9mVxKhu7yb4u/QrJFHsLVORgxhVDgEOAULEDHNnGRkhmR63qGq/wD2YNhZn/rMqg3Eo/2UR2RT+M+xB6ipBezWCG3b4YH4sMJluZmLytMhyhd+vITlWUAAqzbVaNL1FJ4Y5ozlJFV1zscEdCPIjoR5EEV3zTKqlmIVQCSSQAAOpJPQUGLo+pi4gSUArzDdT8yOpKyIf4lcMp91Nd15exxI0krrGijLM7BVA9ydhVDTi+SWeVdKiEyzOM3EvMlnHMFw5Vh4psqq5VMDmGcnnNTVhwKrOs19I19OpyplAEEZ/wBnbjwL/MQW96CN0/iiR2MWnQGWJyzxzz88FsobJkCZXnnAclgEGMNgEBamE4RMu99O11591jurUe3cqftB/as9Tl1bcyjHzKeZT6Ebf3EEg+xNdkb5Hp7e/nQYL2SwsrxqEVVEbKoCr3YyVIAH3SScejP7VI18IrjFHyjGdh0+nkP/AEoPrxg49Qcj/wCfSuVVzintBsdPH9YmAfGREvjlPp4B8ufVsD3rVuqds+oX7mHSrV1ztz8veygeu3giHuc/UUG4td4itbSPnuZkiXy5jgn+VR4mP0BrUPFv9In5k0+L276Yf5rGP8ix/TWJpnYRf3knfajc8hbBYZM8x9ixPKvtgsB6Vszhjso06xIaOESSDH2s32j5HmMjlQ+6gUGitO4L1jWpBNJ3jKf9NcEpGAd/AMbr7IuK2twl2CWVtyvck3cgwcMOWEH+z+9+okH0FbPpQR3/AEbtf+zQf91H/wC2lSNKBSlKBSlKBSlKBQ0pQeT+1nhT4DU5UUYil+2j9Ark8y+3K4YY9APWt49jXGvx9gEdsz23LFJ6suPsn/NQQfdWPmKxu3ThH4vTjMgzLaZlHqYyPth+QAf9HvWiez7jBtNvo5xkxnwSqPvRsRzY/iGAw91Hlmg9X6boNvbtK0MSRtO5kkZRu7Hckn65OOm59TWfXTZ3aSxpJGwZHVXVh0KsMqR7EEVr7VOK73UbiSz0xTDHE5iuL2RSAjA4dYlPVx/f/KMNQd+scbRaZcy20atdSzkzQ28OGkWV95UYDPdox+1BIPzybYArlbcE3N+wl1eQFMhksYSRAuN17xgczMNvbOeoOKk9D7O7azhYQgm4Y85uZPHM0gOQzMd8E9VGAQSPMmrLZ3HOgOOU9Cp3KsPmGfPB8/PrQcP2egiEaqERQAoQBQuPl5QNlwQCPpXZbSEjcYYbH0yPT2PUexrtr5ig+18CgVGcQcTW9lHzzyBMnCr8zu3kqIN3b2FVCf8Aa+p7LnSrQ+Z8V7Iv0BxB/eGHv0oJni/tKstOGJZOebyhjw0pz0yM4Qe7Ee2apUt/xBq+0MY0y2b77llmK/XHP/hVB71eOGOzexsMNFEGl6maX7SUnzPMflP8oFWeg1nw92D2UJ57pnvJSckyErHn15FOW/Uxz6VsSx06KFBHFGkaDoqKEUfkoxWRSgUpSgUpSgUpSgUpSgUpSgUpSgUpSg+OoIIO4O2D0ryZ2o8HnTtQkjUYhkJlhPlyMfl/S2V+gB869aVRu13gj9o2B5Bm4gzJF6tt44/1ADHuq0FD7BO0LB/Z07bHma3Y+R6tF+e7L78w8wK3oqgdBjz/AL+teIoZmjcMpKujBlI2IYHIIPkQRXqfss7Ql1O18ZAuYgFlXYZ9JFH4W9PI5HTBIXeusRYYkefUe46H642/IV2V8ZsDNB9qvXeuyzsYrFVbBw1y+9vGfMKAc3Dj8KkKDszAjFZs9k87YkPLB/qxkNJ/Ow+VP4B1+8cEpUjFEFUKoCqoAAAwABsAAOgx5UEJo3B0MEhnctcXTDDXE2Gk89kAAWFNz4UAH1qepSgUpSgUpSgUpSgUpSgUpSgUpSgUpSgUpSgUpSgUpSg83dunAXwl18XCuILljzADZJurD2DbsPfm9BVD4X4mmsLpLiA4ZDuD8rqfmRgOqn/+HqBXr3X9DivLaS3mXmjkXlPqPwsM9GBwQfUV5YvOzW8XUzp6oXlzlWxhDF5Sk78qY6+hyu52oPTvCPFcOoWqXEJ2OzKfmRwBzI3uMj6ggjY1MkVWeAOA4dLtu7j8Uj4Msh2LsOmB91Rk4Hv5kk1Z6BSlKBSlKBSlKBSlKBSlKBSlKBSlKBSlKBSlKBSlKBSlKBSlKBUR/wBfP/46/wDmtSlBL0pSgUpSgUpSgUpSgUpSgUpSgUpSgUpSg//Z"/>
          <p:cNvSpPr>
            <a:spLocks noChangeAspect="1" noChangeArrowheads="1"/>
          </p:cNvSpPr>
          <p:nvPr/>
        </p:nvSpPr>
        <p:spPr bwMode="auto">
          <a:xfrm>
            <a:off x="612775" y="-2103438"/>
            <a:ext cx="461010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11" name="AutoShape 121" descr="data:image/jpeg;base64,/9j/4AAQSkZJRgABAQAAAQABAAD/2wCEAAkGBhMSEBQUExQWFBQUFhUVGRcWGBgVFhoYGBgZGhQbHRgXHSYhFxomGRgXIC8iIycpLC0uGx8xNTAqNiYrLCoBCQoKDQwNGQ8OGTUkHiQzNTU1NTU1NTU1LzIrNCkyNS82MTU0NTUuNTU0MzE0NSspNTYvNSw1MCk1LzUqNDQ0LP/AABEIAPEA0QMBIgACEQEDEQH/xAAcAAEAAgIDAQAAAAAAAAAAAAAABQYEBwIDCAH/xABKEAACAQMCAwYDBQQGBgkFAAABAgMABBEFIQYSMQcTIkFRYRQycSNCUoGCFTNicggkc5GSoUNTY4OisRZEVJOjs8HS8Bc0dMLR/8QAGQEBAQEBAQEAAAAAAAAAAAAAAAMFAgEE/8QALhEBAAICAAIIAwkAAAAAAAAAAAECAxEEIRIxQVFhcZGxMoGhBRMUIkJSgsHR/9oADAMBAAIRAxEAPwDeNKUoFKUoFKUoFKUoFKUoFKgtc42tLVxG8nPO3ywRAyzsfQRpk+vXA2NYsK393vJ/UYD9xSHu2H8TjKQZHkvMw/EpoJm71iNHEe7ykZEaeJ8fiPki/wATEDyzmunV76eK1kljhE0yqWWFW5eYjqAxG5xny3xjzrJ03SooE5YkCgnJO5Zj5szMSzsfNmJJ9ay6DylddrmotfpdNKQY2OIRlYQpPjQpncHGCTlum4IGPSXB/FcOo2iXEPRtmU/Mjj5lPuMj6gg+dar7cuzLIfULZNxvcIo/8UAf8X+L8Rqg9lfHx0y8Bcn4aXCSr1x+GQD1Un8wWHpQeraVwilDKGUhlYAgg5BB3BBHUYrnQKUpQKUpQKUpQKUpQKUpQKUpQKUpQKUqL17ie1sk57mZIhvjmPibHXlUeJz9AaCUrrnuFRSzsFVRksxAAHqSdgK07rXb1JNJ3GlWrzSMcB3Ukn1KwpuR55YjHmKwbvgO7mia84gvnjgTDGFDzEZOAOVAUjJJAwisT7UFz1ztos437m0V7+4JwqW4JUn+0wc/oDVjw6LrWo73c4063P8Aobbe4I9Gl35Nj5E+61NdnI0trctpixhAeVyFIlz1w5fxn1GdvSrfQQnDfBlpYqRbxKrN80h8Ur+vNI2533x09qm6VTY+JZ4NYa0uipgukD2jheXDIPtYmP3m8x+X4sALhKTynlAJwcAnAz5ZODge+DVb4G4vN9FKJYxDc28jRTQ5zyMCeQg+alRsfMhsdKs1a241YWF8mqQZZRiG+RASDESAkhxsHQ4GDuRy+QNBsd0BBBGQdiDuMedeYu2Ls6/Z1z3sK4tZyeXHSN+rR+w6lfbI+6a9M2s3OoYFSGAZSpyCCMgg+frmsHibh6K+tZbeYZSRcZ81Ybqw9wcH/LoaDWHYHx73sXwEzeOIFoSTu0fVk36lOo/hPotbjrx3d21zpGo4+Se2kDKd+VsbqfdGXy8wSD516w4Y1+O9tIrmP5ZVBxnJVujqfdWBH5UEpSlKBSlKBSlKBSlKBSlKBSlY9/qEcEbSSuscajLM5CqPqTQZFQ/EfF1pYJz3Myx56Kd3b+VB4m+oGPWtSccf0gieaLTlx1HxEi/5pG3/ADcfpqu8KdlN/q8nxN3I8cTnJlly0sg/gQ/dx0JwPQGgmOJe3e6upO40yFo+Y8qsVEk7/wAqDKp/xH3Fd/DXYXc3Ti41SdwW3MYfvJm9nkOQn0HMfpW1+FeB7PTk5baIKxGGkbxSv/M/XHsMD2qS1nVUtreWdwzJEjOwReZsKMnA/wDg8zgUHRoPDFrZJyW0KRLgA8o8TY6cznxOfqTWHxxbWctoYL2QRxTskYJYIe8zzR8pP3srn02Ods1J6Lq8d1bxTxHmjlUOp89+oOOjA5BHkQRWLxXw7HfWcttJ8si7N5qw3Rh7hgD/AJedBFcAdnUGlJKIneRpipZnwNk5uQALsMczfXP0rF7RYJoDDqUBdmsy3exBjyyWz7TeHpzKPED7Z8hXTwr2gxR2fJqEqxXVq5tpVY5eR0wFZEGXl515T4V3Oakm1i8vBy29sIIWGDLegglTkHltVPMwx/rGj+hoLBb6nE8Kzq6mJkEgfOF5CMhsnoMb71T+MoxqdvyWiPJLG6zQXIHJDHLGcqwlf94Dgj7MON/LqIrgrheK3u5dPu83BhUT2hlJaLuWbxcsJJjV0lyM45sMMHArZ+KCqcHakdRtEmmc83iSSBAYljkTwyI45izEHOxIBBHhqxS6fG0TQlF7tlKFMAKVYYIwOgwaqTR/s/VucbW2pkI3ol4oJQ+g71ARt1ZRVxuLpI15nYKvqxAH95oKd2eStbNNpkrEtaHmgZuslo5PdH3KnKHGwwBV2qj8bSundahBG/NZ5MhIx3ls+BcKEJDNyjEg5sDwHGc1bbEAqJA5kDgMGz4SCMjlUbAYP19SaDW3bvwN8Vai7iX7a2B5sDd4erfUocsPYv7VU/6PXGHdzyWMh8M2ZIs+Uijxr+pBn9HvW/mUEYIyDsQa8sdoPDr6PqwaDwpzLcW56gANnl9+VgV+mM9aD1TSozhrXEvLSG5j+WVA2M55T0dT7qwKn6VJ0ClKUClKUClKUClKUFL4+7U7XTF5Se+uSMrCp3HoXb/Rr/eT5DzGgNU1/UtdulTxSsTlIY9okHTOCcADO7sfqatHav2Yra3q3AdlsrmUd5JhpGgZ28ZIzllOSw3z1X0zungjhOzsbZVtAGVwrmXIZpcjKsXHUY3AGwzsKCo9n/Yfb2fLLd8tzcbEAjMMZ9lP7w/xMPTAHWtmzScqlsE4BOAMscDoB5mudDQQ3CnFcOoW4ng5gvMyFXADqynBDAE4OMHr0YVLugIIIBB2IPQ1qfWdbi0LV5Hzz21+hkeCMq0sc69HEeflkyRnbJJ/CKklh1fVd3Y6VZn7q73ki+7bd1n8iPRqCO0LiCPRLy60+TnkiZviLRIVM0n2nzwci5IIIyM4zgn7wqyRtqt91A0y3P8ALNeMP/LgyPZmFR2vdmsNpZiXT4uW7tXFyjkl5ZSn7xHbqwdOYcuwyRsMmrvoWrpdW0VxH8kqK49Rkbg+4OQfcGgod9w1DpF7bXy88kch+FupZnMsgMhAhnLv8uHARiMDBG1bLFYOtaTHdW8sEoykqMh9cEdR7g4I9wKpnC3H+IBbMkt1e27NbukClw3dnlSUysRGisoUksw3LbbUEtx9YOI472FeaexYzADq8WMXMX6o8ke6rUm3FtqEifvQ3fIskaKC8rqwBBWJAXYYO+Bt54rAisL+5wbiUWcZ/wBDbHnlIx0e5YeH/dqD6NWDwPpcdhc3ViqKoyLmFseN4HOCrN1cxSZXJJPK0frQfeLopbyzkWQJZQgBxLMeaZXUhomVI2xGQ4G5ct5cu9VzR+L7iZU+GtGnugq97PMe8VXI8YTosaZzgAqMfdq0cUcJS3t1F3jgWcYyUUkOz758sbjAznYZxuc1Vb7USL6S00x1iW4McbkDlRZY0cMY2HQmJADgZJi23yT82S9t90fWW5wXD4JrE6i9tbnc6rSPHtmfD3TX/RLUrkf1q97oHOY4Rtg9QeUqD+fNUPpnCd3HPcQQXjxyW5jaNG5u7kgdT3TdSBhlkQjlIBT3q56CkdlCLdZHuZVOWVfG4ZtzkZxEvpzkD3Oaxdet5UmgvDiMIe4lCHL9xMwBLPjACSd25wDygSYbeuow1mNzvfmjf7TzUvNcc16Pd0axEx5a9+bhwrxjI8xtLxBFdL0xssgG+R5ZxvtsRkj0rF7ZOD/jtOcouZ7fM0eOpAH2ifmozjzKrXDtO0sRwRXUXhlt5Ew3UkE7ZJ3bD8vXPU+tXeyue8jRx0dVYfqAI/517jmYmaW7EuLx47Y6cRijUW3Ex2RaNdXhO4n6NM/0c+KMrNYufl+3iz6EhZVH58jfqat215v4osToPEMdwgIt3fvlA6d25Kzxjy8OWwPIFDXo2KUMoZSCrAEEbgg7gg+mKsznOlKUClKUClKUClKUGLqmmR3ELwzKHjkUqynzB/5HzBG4OCK1Zwfq0mi6gdKu2LW0x5rSZj05jgIfQE7EeTb4w+Rt2ql2l8ELqdk0YAE6ZeFj5OBupP4WHhP5H7ooLbWvuINb1W6upLOwhNrHGQsl5MARuAfslGQxIIIO5335K6ex7j5ryFrW5JF5beFufZ3RTy8xB351OFb3wfM1seg12vYtaC0nQs813Mu91MS0gkGGRh+Ac4GcbkbEmrBwBxA11ZjvtrmBmt7hfMTR7Mf1bN+r2qyVqTiDjiHT9Zc2mLuS8RY5beJgCLlGCwMXwVBZWKEDJGMmg2y7AAknAG5J8vetTaFxoLW8urHT4xfq8hnt1idVii597lGkOwRXww5QfnxnNS8HBF7qB7zVpysR6WNsxWLHkJZAcyH6H6N5VL8TcPpb2sUtpCqPYP38aRqF5kAxcRjA3LxFx6lgpoMdODru7OdTusxn/qlqWigx6PJtJMPbIFdsumRadeW8kEaxW9xy2kqIoVRJljaSYUdeYvESeveJ6VarS6WWNJEIZHVXVh0KsMqfzBFRvF0MD2UyXMiwxMpBkZgvIeqMCSPErAMPcCgmKrnGUBRYrxBl7N+dsbk27Dlulx5+D7QD8US1EaJxvdXsCfCWwZ+ULJcTExWwkAHOUUfazDO4AVRgjxCpSDgzvPFfzNeP15GHJar1xi3U8rYz1k5z9KCM4v4/iW1l+GLSkgx99GpMKs2x+22VmA5iAhYgjfFYem9nDjTyhlxIQsyKqiNRMo5ou8kGXbBwvhKjGdsnNR3GcXd2sNo2eW2ukRcnrbujm3P5Lzx5PUxMa2qKhEbyzM9n9tTJP3fAY61/XaZn+OoiPeUdw9LE9tG8KLGjqG5AAOVj86kLtzBsqfcGs26tlkjaNwGR1ZGU9CrDDD8wSKiLWZbWedXZUhfNwjMwVVLHFwuScAc5WT6zH0rJ/azP+5jLLjPeSZjj/LI5n232XlP4quy1N45vyNJ7mQlphKluSfmYxnmD4/jjCP8Arx7VdNDCrBFGpz3caISN1yqgEc3Q/lWvrMDUdWDFu8t4CMtyhY3kAYqAu+xx1YsSqbncCtogVDH+a037Or0anFxOHBj4efi52nw6WtR6Rv5tfdt3CnxemtIozLa5mX15MfbL/hHN9UFcuxDiT4rSo0Y5ktT3DdM8oGYj9OQhf0Gr+y5GDvn1rR/AsJ0jiOexORBdA91k7Y3kgOT1IHeR/WrstvGlKUClKUClKUClKUClKUGj+17Q5dNv4dXtBjLgSgDw95jGWx92RMqff3atucM8QxX1pFcxHwSLnB6qw2dT7hgR+VdnEGiR3ltLbyjKSoVPqPNWHuGAYe4FaO7I+IJNL1OXTLo4SSQoPRZxshH8Mg5R7+CgvvEui6tqF3Jb96tlp6EAyRnM06lQSAeo64I2A3+epT/6ZWkWny2lsgiLqCJTvJ3qkNFIz9ThwDgYHXAFXCuuedUUs7BVUElmIAAHUknYCgjOE9ZN1aRysOWTdJV/DNGSky/k6t+WKy9V1aG3iMk8iRRjqzkKPpv1PsNzWrl46ka/uIdHRbgXTq3eyZjt47hUInYHH2uY1jbA3yrEBs1ZtI7NVaRbjUpTf3I3HeDEEeeojh+Ub+ZHvgUEFwvxLdTK1ppkQECMzxXV0GRVt5GJjCQ/NLyt3iKdlwi586tWmdn0QkE13I99cDcST4KIfPu4B4Ih9ASPWs7XI+6kguVGBG3dSf2MpVT/AIZBE/sqv61OZoIJI+4v2/1d2ufYTxLg/m8IH/cH1qdqrcZcS28QWLmL3YZZIoYlMsxdTkeBd1UjKknA5WbeuqD9oXyhiw0+BtwE5ZrtlPq5BjgJHoHI9RQRHbBbJ3UTh0EvOq8hIDyKTsVXq5Vj5ZwHf61L6HxNPfxg24ihUACR5CJJA33gsKHYZzhnYevIRUrp/CVtCjhEy8ilXlcmSd8jHilkyzewJwPICq9P2aW8x50eS3kyVk7ogKT0fC/dDdcDbBG1RtW0W6VebSw5cGTBGDPM11MzE63163Ex8uuHdq93ZWrJJNcd9cRNzDnYSSb7OFjQBYsqfuqoyFyfOopp7zWDyoDa2Pmx+eQf/t9B4R5lulTmkdmNlAwYo0zDcd6QwB/lACn8watMKYGPIbD6eVc9C9/j5R3R/qn4jheG58NE2v8AutHKPKvPn4z6I6w4eit7fuYF5QCGGdyXGCGY+ZJA/LbpUnG+QD6jNHcAEkgAbknYCq9xZxxb6aYPiOYJO7LzgcypgZJbHixv5A1eIiI1DLve17Ta07mVjrT3beYSlvf280XxFlcCM4dCxOVflxnJZG5Ty+QdjWDrHajf3V/Gmm5jt7kdxDJcxBIzKDl3RyDk4wADzdT4ckVCXPDFtpWpF9ZJu1lha4V1VsPcd4O8QpkB+pOWIXcZG+K9ct+6LqqXNvFPH8ksayD2DDODjzHQ+4rNqi9mPaHDqSzpFB8OLcoFQFcd2wPKcKAF3UjA2GRvV6oFKUoFKUoFKUoFKUoFaO/pC8I4MWoRAg5EUpH/AIL7dD1TP8lbxqO4i0RLy1mt5PllQoT5g/dYe4YBh9KCB7L+MxqOnpIxHfx/ZzD+MdGx6MuG+pI8qjL7s+udQu5H1K4zZpIe5tISyIyA+BpSNy2Oo3OehUbVqbsr4gfStYa3n8KSObaUZ8KyKxEbfQPkZ/C5Nem6Cva5oKpZqLWNUa0ZZ4UQco5o88yDHTvELxk/7Q1N2l0skaSIco6q6n1VhlT/AHEVg8Q8TW1jF3lzKsS+WfmYjyVRu59gK1zpGoalqXNBZ506yBLiaRT8U0UjsUEa5wi7MAQdgow3lQXXizjOztR3M7GSWVSotolMszhhjARemQdubANQel2+qX6cs8vwEK4Rliwb1yAMl5DlYSwKt4ATvVh4Y4FtLAExJzStnnnkPeTvnrzOfX0GB7VLiLllyOjjB/mXof8ADkfpFBh6DwvbWaFYIghbdn+aRz5l5D4nOfU1l2kXIzqOmS42/EcsP8fMf1CsqvhWg+11KmHJ8mx/eNs/mMf3VjazrUNpC01xII4lxlmzjfYbAEk58hVZ4/7QhprWjERtFNLyy+L7VY8bOkY3YdcnpsB1YEBc81Ur3tPsE+JRpxFJbuYiJFbmL42KRjxSrnbYb49CCaPxjqd4l7b3/wBrp1tPy2Ts7JJKqOecSNEcpB068xI5c4zseN3pUematZXSiR4bnNtJPd+Nu+c5SXL4ZTsBnCjlVsdTQddrrepa/Yy2fcwRlDy3E0rMp5g/PGqQqOZD4VGWyNjWLw9wBDqekTzu082pKJIi00jM0csJysar0wVCjfOOY1sC04ZuLfW2uYwHtruAC4OVXlnj2jYJ1OV229WJPrN6JwpFa3F1PGz5u3WR0JHdhwCCyjGQWJJOSf8AKgpl3A+t6DbywYF5EY5E3CctxC3LIPRQRzEA+q1YONOAo9VtY1uPBPGrMpjbKrI6YYZIy0fPynyJ5R06VKapxBBZyW0ToVFzL3KMqgRq5GVDbjHMdhgHf++pqg8r9letNp2sosoKB2a1lB+6WbAz6csqrn2Br1RXnPt/4VNvfLdoMR3I8RHlMgAb6ZXlb3Iet09nvEgvtOt585cpyyf2ieGT6ZI5vowoLHSlKBSlKBSlKBSlKBSlKDzt/SF4Y7m9ju1HguV5WIz+9jAG/pmPl/wtW0+zDiptR0pG5/6xGDDIxGSJFHhcg9cqVb3ORWR2qcM/HaXPGozIg76P1548nA92XmX9VaT7C+LfhNREDtiK7xGc9BIP3J/Mkp+selBt3hvstVZRdajIb68ODzPvFH7JGRjY+ZH0C1cbmHEqSDyzG3urEY+pDBfoGb1rMrjIgIIPQ7UHKvjLmuJcADJA6D03NVrWuNvhtStLN4iEuw4Wfm8PeDOE5cdSeXfP3198BZ81UrLjyG7iulRnt5opJbblZQ8wkC4DJEvMX3yQAD8pzVY4g1F9O10TySvHaahF3TO/iWKSLdcBshR6ZGPtHONqrx1mSPWEnsO8ig1MLbfE3MTsjzZH2saZDNty45sLkttgbBn6Xrcl9pNxa6lcxW3w7NbzvKOed3DFozh8Ku4xkB2YoccpwaxuA9MOo6ZPZCCGORcw3NzLzGYsrZgxHtIcBVHjZVHKcKcFRcNF7Mmt9W+NMq3AeHEjTqrTGcn505VCxDlCjbyyPernZ6NDFLLLHGqyTlWkcDxOVGFyfYeXuT1JoKBoHAjXuj9zqEciXXIYQ8jd4UEbfZPGvNyoMBQccpblOSc5q/W2kIIYopPt+6CYeVVZiyDAfpgP1OR6ms0iqV2e6xP317ZXUjST2sxZXfHM8EviibbbbfpsMqNqCx8S3c0VpNJboskyRs6I2cMVGcYUgkkA4GeuK48L64t5ZwXK4xLGrEDfDdHX8mDD8qz7q7SNS8jqijqzkKo+pOwrXXA1+1teXdhCnNEzfGWxfmiQQynEoGU5iqyYA5QQcncdaCz9oXD7XlhLHHtMmJoSOomiPNHj0JwV/VWVwnxIl7aQTL80kYZlAPhfcOp9MOGG/pWUums376Qv/Co7uP8Awglm/UxHsKrfC8QstRurLAWKb+u24AwAGIS5QeQAk5WAHk9Bm9o/Cg1DTpocZkA7yL2lTJTc9M7qfZjWqv6PHExjnnsZDgSZlQHbEiDEi49SmD/uzW/K879qukPpOsxahAMJK/fADYd6p+3Q48nBz+th5UHoilYulaklxBHNGeaOVFdT7MMj8/WsqgUpSgUpSgUpSgUpSgGvI/aPoBsNVnjQFF5xLERthH8Scv8AKcr+mvXFaY/pG8N80MF4o3jbuZMD7j5aMk+QDhh/vKDYvAPFAv8AT4bj75XlkHpKu0m3kCfEPZhXbxtxKbCxluhEZu75fAG5fmYLknBwBnfAP/qNG9h+qu5u9ODOguoXaOROYGOULy82V+UFSN/VFHnVo4b7Q7WLRJLXUWJlh72yaEeKZ1AKryjyAU8nMcAFPXAoLD2pRm60qG/tS3PbNFexEA7pgEkj2Uhj6cp96q/aFxpFqtpGLCGaWe35LxpUXCW3KpZ1Zz1bGdl6lRgkjFYHZvwxd6nAbS7nmhsrNgpgCNG8jMS/KzkDIHpuRkbLkGtu8E8Hpptr8OkjSDnd8sAN28gB5AAdST138gFKtuzVtVs47i9urg3MojkXmUxJbjILIkGQMkZHMeuzY9dnKFBVWILgZGccxxgM2B9d8Dz96761v2hL8DqVjqg2j5vg7n07qTJRj7KSxP0QUGyK1/k2HEG5Pw+qR7Z6Lcwjpk9AyE4HmW9qsWv8a2toQjuXnb5IIQZZ3PliNdx9WwPeqfxdpGqanamQxpZfDn4iCPJlu2ljBKZdCFhJHQDmOdjQXvWOJLe1x30gDN8kagvK59EiQF3/ACBrXnFdxcpeQamkTWUXhs5pJeR5TFMw5JGgUkIqOR87FslcpgYNt7PrW0a0iuraPDXCKzyMxlmZujq8rks3KwIwTgY2Aqb1vSEuraWCQeCVGQ+2RjIz5g4I9wKDFseF4UcSOXnmG4lnbvHU+fIMBIfpGqiobtBtzD8PqKAlrFy0gG5a2kwlyMeeFw49OU1l9n2pySWndTnNxaO1rN7tFsr77kPHyNnzyaz9T1u3y8B+3cqVaGNTK2GGCHA2jBG2XKj3oJSKUMoZTkEAgjoQeh+lVbj+Hu44b5P3ljJ3uNsvCw5LpBkjcxksPdBWFwUbnkksWcQ/BFYwSA87QOOa1OTmNSE8BID5MbdOpttvpUaZOC7EYLuS7H13PQewwPag5W96JEV4/ErAEMcgEEZBGRkg5qD7ReEV1Gwkg/0g+0iPpKoPL9AclT7Ma+cG/wBX72wYnNqQYs/etZCxgPvyEPEf7MHzFWeg09/R/wCKCY5dOmyskDM6K2x5S2JUwehWQ5x/GfStw1o7tU0eTStUg1e2XwO471RsO8wQ4OOgkTm3/FzHqRW5tK1OO4gjmiPNHKiup9mGRn0PqPWgy6UpQKUpQKUpQKUpQKjOJtBS9tJraQ4WVeXI3KnIKsB6hgD+VSdKDS68RR2mdL4ft++uMkS3DAMqkbMzMQA5B82wg6AN0qa4E7IGtLxru7mS6lZObdCxWZm5ncM3mMYBxk8xPh2FVXXLn9i8UCf5be8wz9QvLKcSkn+GVe8+mPWt7g0ACte9q8slrJY6ihbktJ+WZATgxTeBm5emRuuf4x6Vfbu8SJGkkdURRlmchVA9STsBWste4sl1pJbLTIBJA4Mc13OCsKjbPdjq7jYjzGAcY3oLvxDxnaWUSyTyqA4BRV8TyZ6ciDds7b9N+tVDU7XUtaheMxrp9jIB++USXUuPEuUziFeYA/iHlmsXsa4YtwkskyF7+2me2kaVjIY+72jEYPyLyYAI32ODjatq0GvuxqygWyJEKx3cckkF0xyZDLG2/MzEkggqcdAScCtg1Rrgrp+sGVmCW2ox4cnARLmBcqSx2UPFzfUqa7pOPJLolNLgNzgkG5kzFZqeh8eOaYg9Qg/Og6+GnFhf3dm5CwSZvoCxwoVzi6TJ2AWTDAejZqQHG6zkpYRNeEZBlU93agg4ObhgQ30jDmq1xbwPM0C3l1J8dPauJu45FW2MQOZ4khOckx/ecsSUXp0rYenTxvDG8WDGyKyFRheRgCmB5DBFBQbvRJor+Ke7l+zvSsEyWxkgiEqri0525i8gYc8ZOVBJjBGNqv8AY2EcKBIkWNB0VFCr/cPOujXtHS6tpIHyBIuOYdVYbo4/iVgrD3AqP0biZfhBJdPHDJGzQzczBVEyHlfGT0Y4ZR1KuvrQdPEi/D3EN8PlXFvcf2EjDkc/2cpDeyvLVkzUDcai10jxxWxeKRWRnuMwRlWGGARh3jgg/hAPk1YnDlhIytBdTSSSWxEZXPIjpj7KQgeKTmXZuZiOdZBjagcUXqQyxXUZ5nt+ZZlQcx+GfHfc2Nl5CqSjmx8jAfNViid232UeWDzE+hz0H+f1rmlsqryqoC4xygALj6dKi9AHc81qekQzFnzgJIjG/Upjuz54CE/NQZOvaJFeW0lvMOaOVSp9R5hh6MDgg+oFay7KtTl068l0a7O4LSWznZXU7sF9mGXA8j3gO9bdqj9qHAzX0KzW/gvbU95C42Y8p5uTPlkgFSejAdATQXilVbs740XUbQORyTxHu54+hWQdTg7hT1HpuOqmrTQKUpQKUpQKUpQKUpQas/pBcOd9p6XCjL2r5P8AZyYV/wDiEZ+gNTPY3xZ8bpkfMcy2/wBg+ep5QO7b80xv6hqt+raalxBLDJ8kqPG30YEH89685dlutPpWtNbTnlSRzbS/hDhiIn+nPtn8Lk0G8eLeAotRlgNxJL3MPMTArFY5GOOUtjfbDDbffqPOwWVlHDGscSLGiDCqoCqB6ADpXfUHxVxla6fF3lzIFz8qDxSOfRU8/rsB5kUEFdr8DriSdIdTj7p/QXMIzET/ADR5UepFc9Z7Sl7022nxG/uh1EZ+xj3xmSX5VwfIfTIqr63oeqa7AzSqLG2UNJBbsA00sgU900jHHdDJx5bE7H5qvPZ3Hbfs6BrWJYUdQWQA5Eg8MoYndmDhlyd9qCtat2bXd7BI99c97c8paGGPw2cUg3TwN+938JZ/JjsaunCuppcWcMqIIwyAGMDl7tlJWRMeXK6sv5VLVQ7ziGHSr+aNuZ0vB8RFDEveS/EDCzIsa7jvPA4JwOYS70F7Iqk6drsOmyS2UjMQjCS1jjVpZWhl5j3SpGCx5JFkAyMBDHvXZHbanfbyt+zbfyjiKvduP4pcFYfI4QFuoJFZM/CUVpGstnFiWFu9Y7vLOpBEyO7ZaRmQkrzHHOqHyoOxZNQut1AsIT+IJNdkfy5MUP594fYViQcMxWV7HcYMvfgRPNMe9lWb/ROHb92rjMZC4GRCAKtttcLIiuhDKwDKR0IIyCPYg116hZLNE8b55WBGxww9CD5MDgg+RAPlQZFROrx926XK7cnhl/ihPUn+RvGPbvAPmqM03jVXUxorXVxETHILcBk5lOAxlJEUfMMNyl8jJGMqazltbyb95Ilsn4IPtJPzmkXlH0WPPo3nQSlzfRxqGd1UHpkgZPoPU+wqMv2eTlkhjbniJKlx3fMpwJE5W8XiHTIA5ghztXLR9HjgYqFywHgkcl5DHt4edyWIU4GM4xy1MUGLa+NQ/MWBAI25R69OufYk1lV0KvI38LZP0bz/AL+v1z6130GueMtBlsLr9rWCcxA/rluNhNEN2cDH7wdSfbP4g140TWoruCOeBg8cihgR/mCPJgdiPIivmta7BaRGW4lSKMbczHGT6AdWPsMmtFab2uWtnqjtaRyLp85zLGQABKdjNEg+TIAyud8dBsAHoSlVH/6r6V/22H/i/wDbX2gttKUoFKUoFKUoFedf6QnDPc3sd0g8FyuGx/rYwAfplOX/AAtXoqqh2rcMfHaXNGozJGO+j2yeePJwPdk5l/VQceyni79oabHIxzNH9jL6l1Aw36lKt9SR5VIf9BLQ37Xzp3lwwQKXPMsfIAAUU7Kdgc+vTGTnz52NcZ/AagFc4gueWJ8nAU5+yf8AIkg+zMfKvUlAqjDVYNJvLlZ5FitbkNdxs3yrKOVbqMdSSxMcgUD7z4FcuKO0lYpfhLGP4y+bI7tN44/eVxsoHmMj3K7VES9mVxKhu7yb4u/QrJFHsLVORgxhVDgEOAULEDHNnGRkhmR63qGq/wD2YNhZn/rMqg3Eo/2UR2RT+M+xB6ipBezWCG3b4YH4sMJluZmLytMhyhd+vITlWUAAqzbVaNL1FJ4Y5ozlJFV1zscEdCPIjoR5EEV3zTKqlmIVQCSSQAAOpJPQUGLo+pi4gSUArzDdT8yOpKyIf4lcMp91Nd15exxI0krrGijLM7BVA9ydhVDTi+SWeVdKiEyzOM3EvMlnHMFw5Vh4psqq5VMDmGcnnNTVhwKrOs19I19OpyplAEEZ/wBnbjwL/MQW96CN0/iiR2MWnQGWJyzxzz88FsobJkCZXnnAclgEGMNgEBamE4RMu99O11591jurUe3cqftB/as9Tl1bcyjHzKeZT6Ebf3EEg+xNdkb5Hp7e/nQYL2SwsrxqEVVEbKoCr3YyVIAH3SScejP7VI18IrjFHyjGdh0+nkP/AEoPrxg49Qcj/wCfSuVVzintBsdPH9YmAfGREvjlPp4B8ufVsD3rVuqds+oX7mHSrV1ztz8veygeu3giHuc/UUG4td4itbSPnuZkiXy5jgn+VR4mP0BrUPFv9In5k0+L276Yf5rGP8ix/TWJpnYRf3knfajc8hbBYZM8x9ixPKvtgsB6Vszhjso06xIaOESSDH2s32j5HmMjlQ+6gUGitO4L1jWpBNJ3jKf9NcEpGAd/AMbr7IuK2twl2CWVtyvck3cgwcMOWEH+z+9+okH0FbPpQR3/AEbtf+zQf91H/wC2lSNKBSlKBSlKBSlKBQ0pQeT+1nhT4DU5UUYil+2j9Ark8y+3K4YY9APWt49jXGvx9gEdsz23LFJ6suPsn/NQQfdWPmKxu3ThH4vTjMgzLaZlHqYyPth+QAf9HvWiez7jBtNvo5xkxnwSqPvRsRzY/iGAw91Hlmg9X6boNvbtK0MSRtO5kkZRu7Hckn65OOm59TWfXTZ3aSxpJGwZHVXVh0KsMqR7EEVr7VOK73UbiSz0xTDHE5iuL2RSAjA4dYlPVx/f/KMNQd+scbRaZcy20atdSzkzQ28OGkWV95UYDPdox+1BIPzybYArlbcE3N+wl1eQFMhksYSRAuN17xgczMNvbOeoOKk9D7O7azhYQgm4Y85uZPHM0gOQzMd8E9VGAQSPMmrLZ3HOgOOU9Cp3KsPmGfPB8/PrQcP2egiEaqERQAoQBQuPl5QNlwQCPpXZbSEjcYYbH0yPT2PUexrtr5ig+18CgVGcQcTW9lHzzyBMnCr8zu3kqIN3b2FVCf8Aa+p7LnSrQ+Z8V7Iv0BxB/eGHv0oJni/tKstOGJZOebyhjw0pz0yM4Qe7Ee2apUt/xBq+0MY0y2b77llmK/XHP/hVB71eOGOzexsMNFEGl6maX7SUnzPMflP8oFWeg1nw92D2UJ57pnvJSckyErHn15FOW/Uxz6VsSx06KFBHFGkaDoqKEUfkoxWRSgUpSgUpSgUpSgUpSgUpSgUpSgUpSg+OoIIO4O2D0ryZ2o8HnTtQkjUYhkJlhPlyMfl/S2V+gB869aVRu13gj9o2B5Bm4gzJF6tt44/1ADHuq0FD7BO0LB/Z07bHma3Y+R6tF+e7L78w8wK3oqgdBjz/AL+teIoZmjcMpKujBlI2IYHIIPkQRXqfss7Ql1O18ZAuYgFlXYZ9JFH4W9PI5HTBIXeusRYYkefUe46H642/IV2V8ZsDNB9qvXeuyzsYrFVbBw1y+9vGfMKAc3Dj8KkKDszAjFZs9k87YkPLB/qxkNJ/Ow+VP4B1+8cEpUjFEFUKoCqoAAAwABsAAOgx5UEJo3B0MEhnctcXTDDXE2Gk89kAAWFNz4UAH1qepSgUpSgUpSgUpSgUpSgUpSgUpSgUpSgUpSgUpSgUpSg83dunAXwl18XCuILljzADZJurD2DbsPfm9BVD4X4mmsLpLiA4ZDuD8rqfmRgOqn/+HqBXr3X9DivLaS3mXmjkXlPqPwsM9GBwQfUV5YvOzW8XUzp6oXlzlWxhDF5Sk78qY6+hyu52oPTvCPFcOoWqXEJ2OzKfmRwBzI3uMj6ggjY1MkVWeAOA4dLtu7j8Uj4Msh2LsOmB91Rk4Hv5kk1Z6BSlKBSlKBSlKBSlKBSlKBSlKBSlKBSlKBSlKBSlKBSlKBSlKBUR/wBfP/46/wDmtSlBL0pSgUpSgUpSgUpSgUpSgUpSgUpSgUpSg//Z"/>
          <p:cNvSpPr>
            <a:spLocks noChangeAspect="1" noChangeArrowheads="1"/>
          </p:cNvSpPr>
          <p:nvPr/>
        </p:nvSpPr>
        <p:spPr bwMode="auto">
          <a:xfrm>
            <a:off x="765175" y="-1951038"/>
            <a:ext cx="461010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13" name="12 Imagen"/>
          <p:cNvPicPr/>
          <p:nvPr/>
        </p:nvPicPr>
        <p:blipFill>
          <a:blip r:embed="rId6">
            <a:extLst>
              <a:ext uri="{28A0092B-C50C-407E-A947-70E740481C1C}">
                <a14:useLocalDpi xmlns:a14="http://schemas.microsoft.com/office/drawing/2010/main" val="0"/>
              </a:ext>
            </a:extLst>
          </a:blip>
          <a:srcRect/>
          <a:stretch>
            <a:fillRect/>
          </a:stretch>
        </p:blipFill>
        <p:spPr bwMode="auto">
          <a:xfrm>
            <a:off x="3851920" y="2564904"/>
            <a:ext cx="4320480" cy="4104456"/>
          </a:xfrm>
          <a:prstGeom prst="rect">
            <a:avLst/>
          </a:prstGeom>
          <a:noFill/>
          <a:ln>
            <a:noFill/>
          </a:ln>
        </p:spPr>
      </p:pic>
      <p:sp>
        <p:nvSpPr>
          <p:cNvPr id="14" name="Rectangle 2"/>
          <p:cNvSpPr>
            <a:spLocks noChangeArrowheads="1"/>
          </p:cNvSpPr>
          <p:nvPr/>
        </p:nvSpPr>
        <p:spPr bwMode="auto">
          <a:xfrm>
            <a:off x="5580112" y="1733907"/>
            <a:ext cx="19442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 sz="1600" b="1" dirty="0">
                <a:latin typeface="Times New Roman" pitchFamily="18" charset="0"/>
                <a:ea typeface="Times New Roman" pitchFamily="18" charset="0"/>
                <a:cs typeface="Times New Roman" pitchFamily="18" charset="0"/>
              </a:rPr>
              <a:t> </a:t>
            </a:r>
            <a:r>
              <a:rPr lang="es-ES" sz="1600" b="1" dirty="0" smtClean="0">
                <a:latin typeface="Times New Roman" pitchFamily="18" charset="0"/>
                <a:ea typeface="Times New Roman" pitchFamily="18" charset="0"/>
                <a:cs typeface="Times New Roman" pitchFamily="18" charset="0"/>
              </a:rPr>
              <a:t> </a:t>
            </a:r>
            <a:r>
              <a:rPr kumimoji="0" lang="es-E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Mapa de Riesgos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CuadroTexto"/>
          <p:cNvSpPr txBox="1"/>
          <p:nvPr/>
        </p:nvSpPr>
        <p:spPr>
          <a:xfrm>
            <a:off x="223795" y="5201324"/>
            <a:ext cx="3791423" cy="729430"/>
          </a:xfrm>
          <a:prstGeom prst="rect">
            <a:avLst/>
          </a:prstGeom>
          <a:noFill/>
        </p:spPr>
        <p:txBody>
          <a:bodyPr wrap="none" rtlCol="0">
            <a:spAutoFit/>
          </a:bodyPr>
          <a:lstStyle/>
          <a:p>
            <a:pPr>
              <a:lnSpc>
                <a:spcPct val="115000"/>
              </a:lnSpc>
              <a:spcAft>
                <a:spcPts val="0"/>
              </a:spcAft>
            </a:pPr>
            <a:r>
              <a:rPr lang="es-EC" sz="1200" b="1" dirty="0" smtClean="0">
                <a:latin typeface="Times New Roman" panose="02020603050405020304" pitchFamily="18" charset="0"/>
                <a:cs typeface="Times New Roman" panose="02020603050405020304" pitchFamily="18" charset="0"/>
              </a:rPr>
              <a:t>R3 =  </a:t>
            </a:r>
            <a:r>
              <a:rPr lang="es-ES" sz="1200" b="1" dirty="0">
                <a:latin typeface="Times New Roman" pitchFamily="18" charset="0"/>
                <a:cs typeface="Times New Roman" pitchFamily="18" charset="0"/>
              </a:rPr>
              <a:t>Requerimientos incompletos o mal estructurados</a:t>
            </a:r>
            <a:endParaRPr lang="es-ES" sz="1200" b="1" dirty="0">
              <a:latin typeface="Times New Roman" pitchFamily="18" charset="0"/>
              <a:ea typeface="Times New Roman"/>
              <a:cs typeface="Times New Roman" pitchFamily="18" charset="0"/>
            </a:endParaRPr>
          </a:p>
          <a:p>
            <a:pPr>
              <a:lnSpc>
                <a:spcPct val="115000"/>
              </a:lnSpc>
              <a:spcAft>
                <a:spcPts val="0"/>
              </a:spcAft>
            </a:pPr>
            <a:r>
              <a:rPr lang="es-EC" sz="1200" b="1" dirty="0" smtClean="0">
                <a:latin typeface="Times New Roman" panose="02020603050405020304" pitchFamily="18" charset="0"/>
                <a:cs typeface="Times New Roman" panose="02020603050405020304" pitchFamily="18" charset="0"/>
              </a:rPr>
              <a:t>R4 =  </a:t>
            </a:r>
            <a:r>
              <a:rPr lang="es-ES" sz="1200" b="1" dirty="0">
                <a:latin typeface="Times New Roman" pitchFamily="18" charset="0"/>
                <a:cs typeface="Times New Roman" pitchFamily="18" charset="0"/>
              </a:rPr>
              <a:t>Requerimientos sin sustento técnico</a:t>
            </a:r>
            <a:endParaRPr lang="es-ES" sz="1200" b="1" dirty="0">
              <a:latin typeface="Times New Roman" pitchFamily="18" charset="0"/>
              <a:ea typeface="Times New Roman"/>
              <a:cs typeface="Times New Roman" pitchFamily="18" charset="0"/>
            </a:endParaRPr>
          </a:p>
          <a:p>
            <a:pPr>
              <a:lnSpc>
                <a:spcPct val="115000"/>
              </a:lnSpc>
              <a:spcAft>
                <a:spcPts val="0"/>
              </a:spcAft>
            </a:pPr>
            <a:r>
              <a:rPr lang="es-EC" sz="1200" b="1" dirty="0" smtClean="0">
                <a:latin typeface="Times New Roman" panose="02020603050405020304" pitchFamily="18" charset="0"/>
                <a:cs typeface="Times New Roman" panose="02020603050405020304" pitchFamily="18" charset="0"/>
              </a:rPr>
              <a:t>R6 =  </a:t>
            </a:r>
            <a:r>
              <a:rPr lang="es-ES" sz="1200" b="1" dirty="0">
                <a:latin typeface="Times New Roman" pitchFamily="18" charset="0"/>
                <a:cs typeface="Times New Roman" pitchFamily="18" charset="0"/>
              </a:rPr>
              <a:t>No observancia de plazos para requerimientos</a:t>
            </a:r>
            <a:endParaRPr lang="es-ES" sz="1200" b="1" dirty="0">
              <a:latin typeface="Times New Roman" pitchFamily="18" charset="0"/>
              <a:ea typeface="Times New Roman"/>
              <a:cs typeface="Times New Roman" pitchFamily="18" charset="0"/>
            </a:endParaRPr>
          </a:p>
        </p:txBody>
      </p:sp>
      <p:pic>
        <p:nvPicPr>
          <p:cNvPr id="16" name="Picture 1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3215" y="442461"/>
            <a:ext cx="1655499" cy="13437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161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7" name="6 Objeto"/>
          <p:cNvGraphicFramePr>
            <a:graphicFrameLocks noChangeAspect="1"/>
          </p:cNvGraphicFramePr>
          <p:nvPr>
            <p:extLst>
              <p:ext uri="{D42A27DB-BD31-4B8C-83A1-F6EECF244321}">
                <p14:modId xmlns:p14="http://schemas.microsoft.com/office/powerpoint/2010/main" val="3261556355"/>
              </p:ext>
            </p:extLst>
          </p:nvPr>
        </p:nvGraphicFramePr>
        <p:xfrm>
          <a:off x="395536" y="1104872"/>
          <a:ext cx="3456384" cy="3980312"/>
        </p:xfrm>
        <a:graphic>
          <a:graphicData uri="http://schemas.openxmlformats.org/presentationml/2006/ole">
            <mc:AlternateContent xmlns:mc="http://schemas.openxmlformats.org/markup-compatibility/2006">
              <mc:Choice xmlns:v="urn:schemas-microsoft-com:vml" Requires="v">
                <p:oleObj spid="_x0000_s12555" name="Visio" r:id="rId4" imgW="10330097" imgH="10706106" progId="Visio.Drawing.11">
                  <p:embed/>
                </p:oleObj>
              </mc:Choice>
              <mc:Fallback>
                <p:oleObj name="Visio" r:id="rId4" imgW="10330097" imgH="10706106" progId="Visio.Drawing.11">
                  <p:embed/>
                  <p:pic>
                    <p:nvPicPr>
                      <p:cNvPr id="0" name="Object 2"/>
                      <p:cNvPicPr>
                        <a:picLocks noChangeAspect="1" noChangeArrowheads="1"/>
                      </p:cNvPicPr>
                      <p:nvPr/>
                    </p:nvPicPr>
                    <p:blipFill>
                      <a:blip r:embed="rId5"/>
                      <a:srcRect/>
                      <a:stretch>
                        <a:fillRect/>
                      </a:stretch>
                    </p:blipFill>
                    <p:spPr bwMode="auto">
                      <a:xfrm>
                        <a:off x="395536" y="1104872"/>
                        <a:ext cx="3456384" cy="3980312"/>
                      </a:xfrm>
                      <a:prstGeom prst="rect">
                        <a:avLst/>
                      </a:prstGeom>
                      <a:noFill/>
                    </p:spPr>
                  </p:pic>
                </p:oleObj>
              </mc:Fallback>
            </mc:AlternateContent>
          </a:graphicData>
        </a:graphic>
      </p:graphicFrame>
      <p:sp>
        <p:nvSpPr>
          <p:cNvPr id="8" name="2 Título"/>
          <p:cNvSpPr txBox="1">
            <a:spLocks/>
          </p:cNvSpPr>
          <p:nvPr/>
        </p:nvSpPr>
        <p:spPr>
          <a:xfrm>
            <a:off x="323528" y="404664"/>
            <a:ext cx="4896544" cy="2880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ES" sz="1400" b="1" dirty="0" smtClean="0">
                <a:solidFill>
                  <a:srgbClr val="0070C0"/>
                </a:solidFill>
                <a:latin typeface="Times New Roman" pitchFamily="18" charset="0"/>
                <a:cs typeface="Times New Roman" pitchFamily="18" charset="0"/>
              </a:rPr>
              <a:t>Subproceso:  REFORMA O MODIFICACIÓN PRESUPUESTARIA</a:t>
            </a:r>
            <a:endParaRPr lang="es-ES" sz="1400" b="1" dirty="0">
              <a:solidFill>
                <a:srgbClr val="0070C0"/>
              </a:solidFill>
              <a:latin typeface="Times New Roman" pitchFamily="18" charset="0"/>
              <a:cs typeface="Times New Roman" pitchFamily="18" charset="0"/>
            </a:endParaRPr>
          </a:p>
        </p:txBody>
      </p:sp>
      <p:pic>
        <p:nvPicPr>
          <p:cNvPr id="9" name="Picture 2" descr="https://encrypted-tbn2.gstatic.com/images?q=tbn:ANd9GcSr30ouAP4GQMEeNqD6yGcvUkM11uJlAADgdObGX_7Us2vYIDeFx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513613"/>
            <a:ext cx="1677250" cy="1172205"/>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p:cNvPicPr/>
          <p:nvPr/>
        </p:nvPicPr>
        <p:blipFill>
          <a:blip r:embed="rId7">
            <a:extLst>
              <a:ext uri="{28A0092B-C50C-407E-A947-70E740481C1C}">
                <a14:useLocalDpi xmlns:a14="http://schemas.microsoft.com/office/drawing/2010/main" val="0"/>
              </a:ext>
            </a:extLst>
          </a:blip>
          <a:srcRect/>
          <a:stretch>
            <a:fillRect/>
          </a:stretch>
        </p:blipFill>
        <p:spPr bwMode="auto">
          <a:xfrm>
            <a:off x="3995936" y="2636912"/>
            <a:ext cx="4392488" cy="4104456"/>
          </a:xfrm>
          <a:prstGeom prst="rect">
            <a:avLst/>
          </a:prstGeom>
          <a:noFill/>
          <a:ln>
            <a:noFill/>
          </a:ln>
        </p:spPr>
      </p:pic>
      <p:sp>
        <p:nvSpPr>
          <p:cNvPr id="11" name="Rectangle 2"/>
          <p:cNvSpPr>
            <a:spLocks noChangeArrowheads="1"/>
          </p:cNvSpPr>
          <p:nvPr/>
        </p:nvSpPr>
        <p:spPr bwMode="auto">
          <a:xfrm>
            <a:off x="5724128" y="2021939"/>
            <a:ext cx="19442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 sz="1600" b="1" dirty="0">
                <a:latin typeface="Times New Roman" pitchFamily="18" charset="0"/>
                <a:ea typeface="Times New Roman" pitchFamily="18" charset="0"/>
                <a:cs typeface="Times New Roman" pitchFamily="18" charset="0"/>
              </a:rPr>
              <a:t> </a:t>
            </a:r>
            <a:r>
              <a:rPr lang="es-ES" sz="1600" b="1" dirty="0" smtClean="0">
                <a:latin typeface="Times New Roman" pitchFamily="18" charset="0"/>
                <a:ea typeface="Times New Roman" pitchFamily="18" charset="0"/>
                <a:cs typeface="Times New Roman" pitchFamily="18" charset="0"/>
              </a:rPr>
              <a:t> </a:t>
            </a:r>
            <a:r>
              <a:rPr kumimoji="0" lang="es-E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Mapa de Riesgos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11 CuadroTexto"/>
          <p:cNvSpPr txBox="1"/>
          <p:nvPr/>
        </p:nvSpPr>
        <p:spPr>
          <a:xfrm>
            <a:off x="360273" y="5488965"/>
            <a:ext cx="3482043" cy="676339"/>
          </a:xfrm>
          <a:prstGeom prst="rect">
            <a:avLst/>
          </a:prstGeom>
          <a:noFill/>
        </p:spPr>
        <p:txBody>
          <a:bodyPr wrap="none" rtlCol="0">
            <a:spAutoFit/>
          </a:bodyPr>
          <a:lstStyle/>
          <a:p>
            <a:pPr>
              <a:lnSpc>
                <a:spcPct val="115000"/>
              </a:lnSpc>
              <a:spcAft>
                <a:spcPts val="0"/>
              </a:spcAft>
            </a:pPr>
            <a:r>
              <a:rPr lang="es-EC" sz="1100" b="1" dirty="0" smtClean="0">
                <a:latin typeface="Times New Roman" panose="02020603050405020304" pitchFamily="18" charset="0"/>
                <a:cs typeface="Times New Roman" panose="02020603050405020304" pitchFamily="18" charset="0"/>
              </a:rPr>
              <a:t>R3 =  </a:t>
            </a:r>
            <a:r>
              <a:rPr lang="es-ES" sz="1100" b="1" dirty="0">
                <a:latin typeface="Times New Roman" pitchFamily="18" charset="0"/>
                <a:cs typeface="Times New Roman" pitchFamily="18" charset="0"/>
              </a:rPr>
              <a:t>Requerimientos incompletos o mal estructurados</a:t>
            </a:r>
            <a:endParaRPr lang="es-ES" sz="1100" b="1" dirty="0">
              <a:latin typeface="Times New Roman" pitchFamily="18" charset="0"/>
              <a:ea typeface="Times New Roman"/>
              <a:cs typeface="Times New Roman" pitchFamily="18" charset="0"/>
            </a:endParaRPr>
          </a:p>
          <a:p>
            <a:pPr>
              <a:lnSpc>
                <a:spcPct val="115000"/>
              </a:lnSpc>
              <a:spcAft>
                <a:spcPts val="0"/>
              </a:spcAft>
            </a:pPr>
            <a:r>
              <a:rPr lang="es-EC" sz="1100" b="1" dirty="0" smtClean="0">
                <a:latin typeface="Times New Roman" panose="02020603050405020304" pitchFamily="18" charset="0"/>
                <a:cs typeface="Times New Roman" panose="02020603050405020304" pitchFamily="18" charset="0"/>
              </a:rPr>
              <a:t>R4 =  </a:t>
            </a:r>
            <a:r>
              <a:rPr lang="es-ES" sz="1100" b="1" dirty="0">
                <a:latin typeface="Times New Roman" pitchFamily="18" charset="0"/>
                <a:cs typeface="Times New Roman" pitchFamily="18" charset="0"/>
              </a:rPr>
              <a:t>Requerimientos sin sustento técnico</a:t>
            </a:r>
            <a:endParaRPr lang="es-ES" sz="1100" b="1" dirty="0">
              <a:latin typeface="Times New Roman" pitchFamily="18" charset="0"/>
              <a:ea typeface="Times New Roman"/>
              <a:cs typeface="Times New Roman" pitchFamily="18" charset="0"/>
            </a:endParaRPr>
          </a:p>
          <a:p>
            <a:pPr>
              <a:lnSpc>
                <a:spcPct val="115000"/>
              </a:lnSpc>
              <a:spcAft>
                <a:spcPts val="0"/>
              </a:spcAft>
            </a:pPr>
            <a:r>
              <a:rPr lang="es-EC" sz="1100" b="1" dirty="0" smtClean="0">
                <a:latin typeface="Times New Roman" panose="02020603050405020304" pitchFamily="18" charset="0"/>
                <a:cs typeface="Times New Roman" panose="02020603050405020304" pitchFamily="18" charset="0"/>
              </a:rPr>
              <a:t>R6 =  </a:t>
            </a:r>
            <a:r>
              <a:rPr lang="es-ES" sz="1100" b="1" dirty="0">
                <a:latin typeface="Times New Roman" pitchFamily="18" charset="0"/>
                <a:cs typeface="Times New Roman" pitchFamily="18" charset="0"/>
              </a:rPr>
              <a:t>No observancia de plazos para requerimientos</a:t>
            </a:r>
            <a:endParaRPr lang="es-ES" sz="1100" b="1"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153522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9" name="2 Título"/>
          <p:cNvSpPr txBox="1">
            <a:spLocks/>
          </p:cNvSpPr>
          <p:nvPr/>
        </p:nvSpPr>
        <p:spPr>
          <a:xfrm>
            <a:off x="611560" y="404664"/>
            <a:ext cx="2016224" cy="2880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ES" sz="1400" b="1" dirty="0" smtClean="0">
                <a:solidFill>
                  <a:srgbClr val="0070C0"/>
                </a:solidFill>
                <a:latin typeface="Times New Roman" pitchFamily="18" charset="0"/>
                <a:cs typeface="Times New Roman" pitchFamily="18" charset="0"/>
              </a:rPr>
              <a:t>Subproceso:  CIERRE</a:t>
            </a:r>
            <a:endParaRPr lang="es-ES" sz="1400" b="1" dirty="0">
              <a:solidFill>
                <a:srgbClr val="0070C0"/>
              </a:solidFill>
              <a:latin typeface="Times New Roman" pitchFamily="18" charset="0"/>
              <a:cs typeface="Times New Roman" pitchFamily="18" charset="0"/>
            </a:endParaRPr>
          </a:p>
        </p:txBody>
      </p:sp>
      <p:sp>
        <p:nvSpPr>
          <p:cNvPr id="7"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10" name="9 Objeto"/>
          <p:cNvGraphicFramePr>
            <a:graphicFrameLocks noChangeAspect="1"/>
          </p:cNvGraphicFramePr>
          <p:nvPr>
            <p:extLst>
              <p:ext uri="{D42A27DB-BD31-4B8C-83A1-F6EECF244321}">
                <p14:modId xmlns:p14="http://schemas.microsoft.com/office/powerpoint/2010/main" val="580833792"/>
              </p:ext>
            </p:extLst>
          </p:nvPr>
        </p:nvGraphicFramePr>
        <p:xfrm>
          <a:off x="179512" y="1052737"/>
          <a:ext cx="3672408" cy="3541624"/>
        </p:xfrm>
        <a:graphic>
          <a:graphicData uri="http://schemas.openxmlformats.org/presentationml/2006/ole">
            <mc:AlternateContent xmlns:mc="http://schemas.openxmlformats.org/markup-compatibility/2006">
              <mc:Choice xmlns:v="urn:schemas-microsoft-com:vml" Requires="v">
                <p:oleObj spid="_x0000_s15627" name="Visio" r:id="rId4" imgW="14356265" imgH="13109054" progId="Visio.Drawing.11">
                  <p:embed/>
                </p:oleObj>
              </mc:Choice>
              <mc:Fallback>
                <p:oleObj name="Visio" r:id="rId4" imgW="14356265" imgH="13109054" progId="Visio.Drawing.11">
                  <p:embed/>
                  <p:pic>
                    <p:nvPicPr>
                      <p:cNvPr id="0" name="Object 107"/>
                      <p:cNvPicPr>
                        <a:picLocks noChangeAspect="1" noChangeArrowheads="1"/>
                      </p:cNvPicPr>
                      <p:nvPr/>
                    </p:nvPicPr>
                    <p:blipFill>
                      <a:blip r:embed="rId5"/>
                      <a:srcRect/>
                      <a:stretch>
                        <a:fillRect/>
                      </a:stretch>
                    </p:blipFill>
                    <p:spPr bwMode="auto">
                      <a:xfrm>
                        <a:off x="179512" y="1052737"/>
                        <a:ext cx="3672408" cy="3541624"/>
                      </a:xfrm>
                      <a:prstGeom prst="rect">
                        <a:avLst/>
                      </a:prstGeom>
                      <a:noFill/>
                    </p:spPr>
                  </p:pic>
                </p:oleObj>
              </mc:Fallback>
            </mc:AlternateContent>
          </a:graphicData>
        </a:graphic>
      </p:graphicFrame>
      <p:pic>
        <p:nvPicPr>
          <p:cNvPr id="11"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14987"/>
            <a:ext cx="1512168" cy="132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11 Imagen"/>
          <p:cNvPicPr/>
          <p:nvPr/>
        </p:nvPicPr>
        <p:blipFill>
          <a:blip r:embed="rId7">
            <a:extLst>
              <a:ext uri="{28A0092B-C50C-407E-A947-70E740481C1C}">
                <a14:useLocalDpi xmlns:a14="http://schemas.microsoft.com/office/drawing/2010/main" val="0"/>
              </a:ext>
            </a:extLst>
          </a:blip>
          <a:srcRect/>
          <a:stretch>
            <a:fillRect/>
          </a:stretch>
        </p:blipFill>
        <p:spPr bwMode="auto">
          <a:xfrm>
            <a:off x="4068629" y="2492896"/>
            <a:ext cx="4247787" cy="4248472"/>
          </a:xfrm>
          <a:prstGeom prst="rect">
            <a:avLst/>
          </a:prstGeom>
          <a:noFill/>
          <a:ln>
            <a:noFill/>
          </a:ln>
        </p:spPr>
      </p:pic>
      <p:sp>
        <p:nvSpPr>
          <p:cNvPr id="13" name="Rectangle 2"/>
          <p:cNvSpPr>
            <a:spLocks noChangeArrowheads="1"/>
          </p:cNvSpPr>
          <p:nvPr/>
        </p:nvSpPr>
        <p:spPr bwMode="auto">
          <a:xfrm>
            <a:off x="5796136" y="1727480"/>
            <a:ext cx="19442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 sz="1600" b="1" dirty="0">
                <a:latin typeface="Times New Roman" pitchFamily="18" charset="0"/>
                <a:ea typeface="Times New Roman" pitchFamily="18" charset="0"/>
                <a:cs typeface="Times New Roman" pitchFamily="18" charset="0"/>
              </a:rPr>
              <a:t> </a:t>
            </a:r>
            <a:r>
              <a:rPr lang="es-ES" sz="1600" b="1" dirty="0" smtClean="0">
                <a:latin typeface="Times New Roman" pitchFamily="18" charset="0"/>
                <a:ea typeface="Times New Roman" pitchFamily="18" charset="0"/>
                <a:cs typeface="Times New Roman" pitchFamily="18" charset="0"/>
              </a:rPr>
              <a:t> </a:t>
            </a:r>
            <a:r>
              <a:rPr kumimoji="0" lang="es-E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Mapa de Riesgos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13 CuadroTexto"/>
          <p:cNvSpPr txBox="1"/>
          <p:nvPr/>
        </p:nvSpPr>
        <p:spPr>
          <a:xfrm>
            <a:off x="223795" y="5490315"/>
            <a:ext cx="4594528" cy="963021"/>
          </a:xfrm>
          <a:prstGeom prst="rect">
            <a:avLst/>
          </a:prstGeom>
          <a:noFill/>
        </p:spPr>
        <p:txBody>
          <a:bodyPr wrap="none" rtlCol="0">
            <a:spAutoFit/>
          </a:bodyPr>
          <a:lstStyle/>
          <a:p>
            <a:pPr>
              <a:lnSpc>
                <a:spcPct val="115000"/>
              </a:lnSpc>
            </a:pPr>
            <a:r>
              <a:rPr lang="es-EC" sz="1000" b="1" dirty="0" smtClean="0">
                <a:latin typeface="Times New Roman" panose="02020603050405020304" pitchFamily="18" charset="0"/>
                <a:cs typeface="Times New Roman" panose="02020603050405020304" pitchFamily="18" charset="0"/>
              </a:rPr>
              <a:t>R1 =  </a:t>
            </a:r>
            <a:r>
              <a:rPr lang="es-ES" sz="1000" b="1" dirty="0">
                <a:latin typeface="Times New Roman" pitchFamily="18" charset="0"/>
                <a:cs typeface="Times New Roman" pitchFamily="18" charset="0"/>
              </a:rPr>
              <a:t>Limitado equipo de Analistas y de personal </a:t>
            </a:r>
            <a:endParaRPr lang="es-ES" sz="1000" b="1" dirty="0">
              <a:latin typeface="Times New Roman" pitchFamily="18" charset="0"/>
              <a:ea typeface="Times New Roman"/>
              <a:cs typeface="Times New Roman" pitchFamily="18" charset="0"/>
            </a:endParaRPr>
          </a:p>
          <a:p>
            <a:pPr>
              <a:lnSpc>
                <a:spcPct val="115000"/>
              </a:lnSpc>
            </a:pPr>
            <a:r>
              <a:rPr lang="es-EC" sz="1000" b="1" dirty="0" smtClean="0">
                <a:latin typeface="Times New Roman" panose="02020603050405020304" pitchFamily="18" charset="0"/>
                <a:cs typeface="Times New Roman" panose="02020603050405020304" pitchFamily="18" charset="0"/>
              </a:rPr>
              <a:t>R3 =  </a:t>
            </a:r>
            <a:r>
              <a:rPr lang="es-ES" sz="1000" b="1" dirty="0">
                <a:latin typeface="Times New Roman" pitchFamily="18" charset="0"/>
                <a:cs typeface="Times New Roman" pitchFamily="18" charset="0"/>
              </a:rPr>
              <a:t>Requerimientos incompletos o mal estructurados</a:t>
            </a:r>
            <a:endParaRPr lang="es-ES" sz="1000" b="1" dirty="0">
              <a:latin typeface="Times New Roman" pitchFamily="18" charset="0"/>
              <a:ea typeface="Times New Roman"/>
              <a:cs typeface="Times New Roman" pitchFamily="18" charset="0"/>
            </a:endParaRPr>
          </a:p>
          <a:p>
            <a:pPr>
              <a:lnSpc>
                <a:spcPct val="115000"/>
              </a:lnSpc>
            </a:pPr>
            <a:r>
              <a:rPr lang="es-EC" sz="1000" b="1" dirty="0" smtClean="0">
                <a:latin typeface="Times New Roman" panose="02020603050405020304" pitchFamily="18" charset="0"/>
                <a:cs typeface="Times New Roman" panose="02020603050405020304" pitchFamily="18" charset="0"/>
              </a:rPr>
              <a:t>R5 =  </a:t>
            </a:r>
            <a:r>
              <a:rPr lang="es-ES" sz="1000" b="1" dirty="0">
                <a:latin typeface="Times New Roman" pitchFamily="18" charset="0"/>
                <a:cs typeface="Times New Roman" pitchFamily="18" charset="0"/>
              </a:rPr>
              <a:t>Incumplimiento de Entidad Ejecutora en los plazos de entrega de informes</a:t>
            </a:r>
            <a:endParaRPr lang="es-ES" sz="1000" b="1" dirty="0">
              <a:latin typeface="Times New Roman" pitchFamily="18" charset="0"/>
              <a:ea typeface="Times New Roman"/>
              <a:cs typeface="Times New Roman" pitchFamily="18" charset="0"/>
            </a:endParaRPr>
          </a:p>
          <a:p>
            <a:pPr>
              <a:lnSpc>
                <a:spcPct val="115000"/>
              </a:lnSpc>
            </a:pPr>
            <a:r>
              <a:rPr lang="es-EC" sz="1000" b="1" dirty="0" smtClean="0">
                <a:latin typeface="Times New Roman" panose="02020603050405020304" pitchFamily="18" charset="0"/>
                <a:cs typeface="Times New Roman" panose="02020603050405020304" pitchFamily="18" charset="0"/>
              </a:rPr>
              <a:t>R7 </a:t>
            </a:r>
            <a:r>
              <a:rPr lang="es-EC" sz="1000" b="1" dirty="0">
                <a:latin typeface="Times New Roman" panose="02020603050405020304" pitchFamily="18" charset="0"/>
                <a:cs typeface="Times New Roman" panose="02020603050405020304" pitchFamily="18" charset="0"/>
              </a:rPr>
              <a:t>=  </a:t>
            </a:r>
            <a:r>
              <a:rPr lang="es-ES" sz="1000" b="1" dirty="0">
                <a:latin typeface="Times New Roman" pitchFamily="18" charset="0"/>
                <a:cs typeface="Times New Roman" pitchFamily="18" charset="0"/>
              </a:rPr>
              <a:t>Documentación extraviada</a:t>
            </a:r>
            <a:endParaRPr lang="es-ES" sz="1000" b="1" dirty="0">
              <a:latin typeface="Times New Roman" pitchFamily="18" charset="0"/>
              <a:ea typeface="Times New Roman"/>
              <a:cs typeface="Times New Roman" pitchFamily="18" charset="0"/>
            </a:endParaRPr>
          </a:p>
          <a:p>
            <a:pPr>
              <a:lnSpc>
                <a:spcPct val="115000"/>
              </a:lnSpc>
            </a:pPr>
            <a:r>
              <a:rPr lang="es-EC" sz="1000" b="1" dirty="0" smtClean="0">
                <a:latin typeface="Times New Roman" panose="02020603050405020304" pitchFamily="18" charset="0"/>
                <a:cs typeface="Times New Roman" panose="02020603050405020304" pitchFamily="18" charset="0"/>
              </a:rPr>
              <a:t>R8 </a:t>
            </a:r>
            <a:r>
              <a:rPr lang="es-EC" sz="1000" b="1" dirty="0">
                <a:latin typeface="Times New Roman" panose="02020603050405020304" pitchFamily="18" charset="0"/>
                <a:cs typeface="Times New Roman" panose="02020603050405020304" pitchFamily="18" charset="0"/>
              </a:rPr>
              <a:t>=  </a:t>
            </a:r>
            <a:r>
              <a:rPr lang="es-ES" sz="1000" b="1" dirty="0">
                <a:latin typeface="Times New Roman" pitchFamily="18" charset="0"/>
                <a:cs typeface="Times New Roman" pitchFamily="18" charset="0"/>
              </a:rPr>
              <a:t>Lentitud en la entrega de informes o criterios</a:t>
            </a:r>
            <a:endParaRPr lang="es-ES" sz="1000" b="1"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9879811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5" name="2 Título"/>
          <p:cNvSpPr txBox="1">
            <a:spLocks/>
          </p:cNvSpPr>
          <p:nvPr/>
        </p:nvSpPr>
        <p:spPr>
          <a:xfrm>
            <a:off x="539552" y="260648"/>
            <a:ext cx="7772400"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800" b="1" dirty="0">
                <a:latin typeface="Times New Roman" pitchFamily="18" charset="0"/>
                <a:cs typeface="Times New Roman" pitchFamily="18" charset="0"/>
              </a:rPr>
              <a:t>6</a:t>
            </a:r>
            <a:r>
              <a:rPr lang="es-ES" sz="1800" b="1" dirty="0" smtClean="0">
                <a:latin typeface="Times New Roman" pitchFamily="18" charset="0"/>
                <a:cs typeface="Times New Roman" pitchFamily="18" charset="0"/>
              </a:rPr>
              <a:t>. Respuestas y medidas de mitigación a los eventos identificados.</a:t>
            </a:r>
            <a:endParaRPr lang="es-ES" sz="1800" b="1" dirty="0">
              <a:latin typeface="Times New Roman" pitchFamily="18" charset="0"/>
              <a:cs typeface="Times New Roman"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522014094"/>
              </p:ext>
            </p:extLst>
          </p:nvPr>
        </p:nvGraphicFramePr>
        <p:xfrm>
          <a:off x="179512" y="1372414"/>
          <a:ext cx="8132440" cy="3928794"/>
        </p:xfrm>
        <a:graphic>
          <a:graphicData uri="http://schemas.openxmlformats.org/drawingml/2006/table">
            <a:tbl>
              <a:tblPr firstRow="1" firstCol="1" bandRow="1">
                <a:tableStyleId>{5940675A-B579-460E-94D1-54222C63F5DA}</a:tableStyleId>
              </a:tblPr>
              <a:tblGrid>
                <a:gridCol w="703159"/>
                <a:gridCol w="255694"/>
                <a:gridCol w="697331"/>
                <a:gridCol w="792088"/>
                <a:gridCol w="1003601"/>
                <a:gridCol w="703159"/>
                <a:gridCol w="669504"/>
                <a:gridCol w="576064"/>
                <a:gridCol w="558439"/>
                <a:gridCol w="2173401"/>
              </a:tblGrid>
              <a:tr h="193704">
                <a:tc rowSpan="2">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Proceso</a:t>
                      </a:r>
                      <a:endParaRPr lang="es-ES" sz="900" b="1" dirty="0">
                        <a:solidFill>
                          <a:schemeClr val="bg1"/>
                        </a:solidFill>
                        <a:effectLst/>
                        <a:latin typeface="Times New Roman" pitchFamily="18" charset="0"/>
                        <a:ea typeface="Times New Roman"/>
                        <a:cs typeface="Times New Roman" pitchFamily="18" charset="0"/>
                      </a:endParaRPr>
                    </a:p>
                  </a:txBody>
                  <a:tcPr marL="29186" marR="29186" marT="0" marB="0" anchor="ctr">
                    <a:solidFill>
                      <a:srgbClr val="002060"/>
                    </a:solidFill>
                  </a:tcPr>
                </a:tc>
                <a:tc rowSpan="2">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No.</a:t>
                      </a:r>
                      <a:endParaRPr lang="es-ES" sz="900" b="1" dirty="0">
                        <a:solidFill>
                          <a:schemeClr val="bg1"/>
                        </a:solidFill>
                        <a:effectLst/>
                        <a:latin typeface="Times New Roman" pitchFamily="18" charset="0"/>
                        <a:ea typeface="Times New Roman"/>
                        <a:cs typeface="Times New Roman" pitchFamily="18" charset="0"/>
                      </a:endParaRPr>
                    </a:p>
                  </a:txBody>
                  <a:tcPr marL="29186" marR="29186" marT="0" marB="0" anchor="ctr">
                    <a:solidFill>
                      <a:srgbClr val="002060"/>
                    </a:solidFill>
                  </a:tcPr>
                </a:tc>
                <a:tc rowSpan="2">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Evento priorizado</a:t>
                      </a:r>
                      <a:endParaRPr lang="es-ES" sz="900" b="1" dirty="0">
                        <a:solidFill>
                          <a:schemeClr val="bg1"/>
                        </a:solidFill>
                        <a:effectLst/>
                        <a:latin typeface="Times New Roman" pitchFamily="18" charset="0"/>
                        <a:ea typeface="Times New Roman"/>
                        <a:cs typeface="Times New Roman" pitchFamily="18" charset="0"/>
                      </a:endParaRPr>
                    </a:p>
                  </a:txBody>
                  <a:tcPr marL="29186" marR="29186" marT="0" marB="0" anchor="ctr">
                    <a:solidFill>
                      <a:srgbClr val="002060"/>
                    </a:solidFill>
                  </a:tcPr>
                </a:tc>
                <a:tc rowSpan="2">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Denominación</a:t>
                      </a:r>
                      <a:endParaRPr lang="es-ES" sz="900" b="1" dirty="0">
                        <a:solidFill>
                          <a:schemeClr val="bg1"/>
                        </a:solidFill>
                        <a:effectLst/>
                        <a:latin typeface="Times New Roman" pitchFamily="18" charset="0"/>
                        <a:ea typeface="Times New Roman"/>
                        <a:cs typeface="Times New Roman" pitchFamily="18" charset="0"/>
                      </a:endParaRPr>
                    </a:p>
                  </a:txBody>
                  <a:tcPr marL="29186" marR="29186" marT="0" marB="0" anchor="ctr">
                    <a:solidFill>
                      <a:srgbClr val="002060"/>
                    </a:solidFill>
                  </a:tcPr>
                </a:tc>
                <a:tc rowSpan="2">
                  <a:txBody>
                    <a:bodyPr/>
                    <a:lstStyle/>
                    <a:p>
                      <a:pPr algn="ctr">
                        <a:lnSpc>
                          <a:spcPct val="115000"/>
                        </a:lnSpc>
                        <a:spcAft>
                          <a:spcPts val="0"/>
                        </a:spcAft>
                      </a:pPr>
                      <a:r>
                        <a:rPr lang="es-ES" sz="900" b="1" dirty="0" smtClean="0">
                          <a:solidFill>
                            <a:schemeClr val="bg1"/>
                          </a:solidFill>
                          <a:effectLst/>
                          <a:latin typeface="Times New Roman" pitchFamily="18" charset="0"/>
                          <a:ea typeface="Times New Roman"/>
                          <a:cs typeface="Times New Roman" pitchFamily="18" charset="0"/>
                        </a:rPr>
                        <a:t>Causas</a:t>
                      </a:r>
                      <a:endParaRPr lang="es-ES" sz="900" b="1" dirty="0">
                        <a:solidFill>
                          <a:schemeClr val="bg1"/>
                        </a:solidFill>
                        <a:effectLst/>
                        <a:latin typeface="Times New Roman" pitchFamily="18" charset="0"/>
                        <a:ea typeface="Times New Roman"/>
                        <a:cs typeface="Times New Roman" pitchFamily="18" charset="0"/>
                      </a:endParaRPr>
                    </a:p>
                  </a:txBody>
                  <a:tcPr marL="29186" marR="29186" marT="0" marB="0" anchor="ctr">
                    <a:solidFill>
                      <a:srgbClr val="002060"/>
                    </a:solidFill>
                  </a:tcPr>
                </a:tc>
                <a:tc gridSpan="3">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Cuantificación</a:t>
                      </a:r>
                      <a:endParaRPr lang="es-ES" sz="900" b="1" dirty="0">
                        <a:solidFill>
                          <a:schemeClr val="bg1"/>
                        </a:solidFill>
                        <a:effectLst/>
                        <a:latin typeface="Times New Roman" pitchFamily="18" charset="0"/>
                        <a:ea typeface="Times New Roman"/>
                        <a:cs typeface="Times New Roman" pitchFamily="18" charset="0"/>
                      </a:endParaRPr>
                    </a:p>
                  </a:txBody>
                  <a:tcPr marL="29186" marR="29186" marT="0" marB="0" anchor="ctr">
                    <a:solidFill>
                      <a:srgbClr val="002060"/>
                    </a:solidFill>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S" sz="900" b="1" dirty="0" smtClean="0">
                          <a:solidFill>
                            <a:schemeClr val="bg1"/>
                          </a:solidFill>
                          <a:effectLst/>
                          <a:latin typeface="Times New Roman" pitchFamily="18" charset="0"/>
                          <a:ea typeface="Times New Roman"/>
                          <a:cs typeface="Times New Roman" pitchFamily="18" charset="0"/>
                        </a:rPr>
                        <a:t>Respuesta</a:t>
                      </a:r>
                      <a:endParaRPr lang="es-ES" sz="900" b="1" dirty="0">
                        <a:solidFill>
                          <a:schemeClr val="bg1"/>
                        </a:solidFill>
                        <a:effectLst/>
                        <a:latin typeface="Times New Roman" pitchFamily="18" charset="0"/>
                        <a:ea typeface="Times New Roman"/>
                        <a:cs typeface="Times New Roman" pitchFamily="18" charset="0"/>
                      </a:endParaRPr>
                    </a:p>
                  </a:txBody>
                  <a:tcPr marL="29186" marR="29186" marT="0" marB="0" anchor="ctr">
                    <a:solidFill>
                      <a:srgbClr val="002060"/>
                    </a:solidFill>
                  </a:tcPr>
                </a:tc>
                <a:tc rowSpan="2">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Medida de mitigación</a:t>
                      </a:r>
                      <a:endParaRPr lang="es-ES" sz="900" b="1" dirty="0">
                        <a:solidFill>
                          <a:schemeClr val="bg1"/>
                        </a:solidFill>
                        <a:effectLst/>
                        <a:latin typeface="Times New Roman" pitchFamily="18" charset="0"/>
                        <a:ea typeface="Times New Roman"/>
                        <a:cs typeface="Times New Roman" pitchFamily="18" charset="0"/>
                      </a:endParaRPr>
                    </a:p>
                  </a:txBody>
                  <a:tcPr marL="29186" marR="29186" marT="0" marB="0" anchor="ctr">
                    <a:solidFill>
                      <a:srgbClr val="002060"/>
                    </a:solidFill>
                  </a:tcPr>
                </a:tc>
              </a:tr>
              <a:tr h="193704">
                <a:tc vMerge="1">
                  <a:txBody>
                    <a:bodyPr/>
                    <a:lstStyle/>
                    <a:p>
                      <a:pPr>
                        <a:lnSpc>
                          <a:spcPct val="115000"/>
                        </a:lnSpc>
                        <a:spcAft>
                          <a:spcPts val="0"/>
                        </a:spcAft>
                      </a:pPr>
                      <a:endParaRPr lang="es-ES" sz="700" b="1" dirty="0">
                        <a:solidFill>
                          <a:schemeClr val="bg1"/>
                        </a:solidFill>
                        <a:effectLst/>
                        <a:latin typeface="Calibri"/>
                        <a:ea typeface="Times New Roman"/>
                        <a:cs typeface="Times New Roman"/>
                      </a:endParaRPr>
                    </a:p>
                  </a:txBody>
                  <a:tcPr marL="29186" marR="29186" marT="0" marB="0" anchor="ctr">
                    <a:solidFill>
                      <a:srgbClr val="002060"/>
                    </a:solidFill>
                  </a:tcPr>
                </a:tc>
                <a:tc vMerge="1">
                  <a:txBody>
                    <a:bodyPr/>
                    <a:lstStyle/>
                    <a:p>
                      <a:pPr>
                        <a:lnSpc>
                          <a:spcPct val="115000"/>
                        </a:lnSpc>
                        <a:spcAft>
                          <a:spcPts val="0"/>
                        </a:spcAft>
                      </a:pPr>
                      <a:endParaRPr lang="es-ES" sz="700" b="1" dirty="0">
                        <a:solidFill>
                          <a:schemeClr val="bg1"/>
                        </a:solidFill>
                        <a:effectLst/>
                        <a:latin typeface="Calibri"/>
                        <a:ea typeface="Times New Roman"/>
                        <a:cs typeface="Times New Roman"/>
                      </a:endParaRPr>
                    </a:p>
                  </a:txBody>
                  <a:tcPr marL="29186" marR="29186" marT="0" marB="0" anchor="ctr">
                    <a:solidFill>
                      <a:srgbClr val="002060"/>
                    </a:solidFill>
                  </a:tcPr>
                </a:tc>
                <a:tc vMerge="1">
                  <a:txBody>
                    <a:bodyPr/>
                    <a:lstStyle/>
                    <a:p>
                      <a:pPr>
                        <a:lnSpc>
                          <a:spcPct val="115000"/>
                        </a:lnSpc>
                        <a:spcAft>
                          <a:spcPts val="0"/>
                        </a:spcAft>
                      </a:pPr>
                      <a:endParaRPr lang="es-ES" sz="700" b="1" dirty="0">
                        <a:solidFill>
                          <a:schemeClr val="bg1"/>
                        </a:solidFill>
                        <a:effectLst/>
                        <a:latin typeface="Calibri"/>
                        <a:ea typeface="Times New Roman"/>
                        <a:cs typeface="Times New Roman"/>
                      </a:endParaRPr>
                    </a:p>
                  </a:txBody>
                  <a:tcPr marL="29186" marR="29186" marT="0" marB="0" anchor="ctr">
                    <a:solidFill>
                      <a:srgbClr val="002060"/>
                    </a:solidFill>
                  </a:tcPr>
                </a:tc>
                <a:tc vMerge="1">
                  <a:txBody>
                    <a:bodyPr/>
                    <a:lstStyle/>
                    <a:p>
                      <a:pPr>
                        <a:lnSpc>
                          <a:spcPct val="115000"/>
                        </a:lnSpc>
                        <a:spcAft>
                          <a:spcPts val="0"/>
                        </a:spcAft>
                      </a:pPr>
                      <a:endParaRPr lang="es-ES" sz="700" b="1" dirty="0">
                        <a:solidFill>
                          <a:schemeClr val="bg1"/>
                        </a:solidFill>
                        <a:effectLst/>
                        <a:latin typeface="Calibri"/>
                        <a:ea typeface="Times New Roman"/>
                        <a:cs typeface="Times New Roman"/>
                      </a:endParaRPr>
                    </a:p>
                  </a:txBody>
                  <a:tcPr marL="29186" marR="29186" marT="0" marB="0" anchor="ctr">
                    <a:solidFill>
                      <a:srgbClr val="002060"/>
                    </a:solidFill>
                  </a:tcPr>
                </a:tc>
                <a:tc vMerge="1">
                  <a:txBody>
                    <a:bodyPr/>
                    <a:lstStyle/>
                    <a:p>
                      <a:endParaRPr lang="es-ES"/>
                    </a:p>
                  </a:txBody>
                  <a:tcPr/>
                </a:tc>
                <a:tc>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Probabilidad</a:t>
                      </a:r>
                      <a:endParaRPr lang="es-ES" sz="900" b="1" dirty="0">
                        <a:solidFill>
                          <a:schemeClr val="bg1"/>
                        </a:solidFill>
                        <a:effectLst/>
                        <a:latin typeface="Times New Roman" pitchFamily="18" charset="0"/>
                        <a:ea typeface="Times New Roman"/>
                        <a:cs typeface="Times New Roman" pitchFamily="18" charset="0"/>
                      </a:endParaRPr>
                    </a:p>
                  </a:txBody>
                  <a:tcPr marL="29186" marR="29186" marT="0" marB="0" anchor="ctr">
                    <a:solidFill>
                      <a:srgbClr val="002060"/>
                    </a:solidFill>
                  </a:tcPr>
                </a:tc>
                <a:tc>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Impacto</a:t>
                      </a:r>
                      <a:endParaRPr lang="es-ES" sz="900" b="1" dirty="0">
                        <a:solidFill>
                          <a:schemeClr val="bg1"/>
                        </a:solidFill>
                        <a:effectLst/>
                        <a:latin typeface="Times New Roman" pitchFamily="18" charset="0"/>
                        <a:ea typeface="Times New Roman"/>
                        <a:cs typeface="Times New Roman" pitchFamily="18" charset="0"/>
                      </a:endParaRPr>
                    </a:p>
                  </a:txBody>
                  <a:tcPr marL="29186" marR="29186" marT="0" marB="0" anchor="ctr">
                    <a:solidFill>
                      <a:srgbClr val="002060"/>
                    </a:solidFill>
                  </a:tcPr>
                </a:tc>
                <a:tc>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Severidad</a:t>
                      </a:r>
                      <a:endParaRPr lang="es-ES" sz="900" b="1" dirty="0">
                        <a:solidFill>
                          <a:schemeClr val="bg1"/>
                        </a:solidFill>
                        <a:effectLst/>
                        <a:latin typeface="Times New Roman" pitchFamily="18" charset="0"/>
                        <a:ea typeface="Times New Roman"/>
                        <a:cs typeface="Times New Roman" pitchFamily="18" charset="0"/>
                      </a:endParaRPr>
                    </a:p>
                  </a:txBody>
                  <a:tcPr marL="29186" marR="29186" marT="0" marB="0" anchor="ctr">
                    <a:solidFill>
                      <a:srgbClr val="002060"/>
                    </a:solidFill>
                  </a:tcPr>
                </a:tc>
                <a:tc vMerge="1">
                  <a:txBody>
                    <a:bodyPr/>
                    <a:lstStyle/>
                    <a:p>
                      <a:endParaRPr lang="es-ES"/>
                    </a:p>
                  </a:txBody>
                  <a:tcPr>
                    <a:solidFill>
                      <a:srgbClr val="002060"/>
                    </a:solidFill>
                  </a:tcPr>
                </a:tc>
                <a:tc vMerge="1">
                  <a:txBody>
                    <a:bodyPr/>
                    <a:lstStyle/>
                    <a:p>
                      <a:pPr>
                        <a:lnSpc>
                          <a:spcPct val="115000"/>
                        </a:lnSpc>
                        <a:spcAft>
                          <a:spcPts val="0"/>
                        </a:spcAft>
                      </a:pPr>
                      <a:endParaRPr lang="es-ES" sz="700" b="1" dirty="0">
                        <a:solidFill>
                          <a:schemeClr val="bg1"/>
                        </a:solidFill>
                        <a:effectLst/>
                        <a:latin typeface="Calibri"/>
                        <a:ea typeface="Times New Roman"/>
                        <a:cs typeface="Times New Roman"/>
                      </a:endParaRPr>
                    </a:p>
                  </a:txBody>
                  <a:tcPr marL="29186" marR="29186" marT="0" marB="0" anchor="b">
                    <a:solidFill>
                      <a:srgbClr val="002060"/>
                    </a:solidFill>
                  </a:tcPr>
                </a:tc>
              </a:tr>
              <a:tr h="2245242">
                <a:tc rowSpan="2">
                  <a:txBody>
                    <a:bodyPr/>
                    <a:lstStyle/>
                    <a:p>
                      <a:pPr>
                        <a:lnSpc>
                          <a:spcPct val="115000"/>
                        </a:lnSpc>
                        <a:spcAft>
                          <a:spcPts val="0"/>
                        </a:spcAft>
                      </a:pPr>
                      <a:r>
                        <a:rPr lang="es-ES" sz="900" dirty="0">
                          <a:effectLst/>
                          <a:latin typeface="Times New Roman" pitchFamily="18" charset="0"/>
                          <a:cs typeface="Times New Roman" pitchFamily="18" charset="0"/>
                        </a:rPr>
                        <a:t>Monitoreo, Seguimiento y Evaluación de Programas y/o Proyectos de Investigación Científica.</a:t>
                      </a:r>
                      <a:endParaRPr lang="es-ES" sz="900" dirty="0">
                        <a:effectLst/>
                        <a:latin typeface="Times New Roman" pitchFamily="18" charset="0"/>
                        <a:ea typeface="Times New Roman"/>
                        <a:cs typeface="Times New Roman" pitchFamily="18" charset="0"/>
                      </a:endParaRPr>
                    </a:p>
                  </a:txBody>
                  <a:tcPr marL="29186" marR="29186" marT="0" marB="0" anchor="ctr">
                    <a:solidFill>
                      <a:schemeClr val="accent1">
                        <a:lumMod val="20000"/>
                        <a:lumOff val="80000"/>
                      </a:schemeClr>
                    </a:solidFill>
                  </a:tcPr>
                </a:tc>
                <a:tc>
                  <a:txBody>
                    <a:bodyPr/>
                    <a:lstStyle/>
                    <a:p>
                      <a:pPr algn="ctr">
                        <a:lnSpc>
                          <a:spcPct val="115000"/>
                        </a:lnSpc>
                        <a:spcAft>
                          <a:spcPts val="0"/>
                        </a:spcAft>
                      </a:pPr>
                      <a:r>
                        <a:rPr lang="es-ES" sz="900" dirty="0">
                          <a:effectLst/>
                          <a:latin typeface="Times New Roman" pitchFamily="18" charset="0"/>
                          <a:cs typeface="Times New Roman" pitchFamily="18" charset="0"/>
                        </a:rPr>
                        <a:t>1</a:t>
                      </a:r>
                      <a:endParaRPr lang="es-ES" sz="900" dirty="0">
                        <a:effectLst/>
                        <a:latin typeface="Times New Roman" pitchFamily="18" charset="0"/>
                        <a:ea typeface="Times New Roman"/>
                        <a:cs typeface="Times New Roman" pitchFamily="18" charset="0"/>
                      </a:endParaRPr>
                    </a:p>
                  </a:txBody>
                  <a:tcPr marL="29186" marR="29186"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Limitado equipo de Analistas y de personal.</a:t>
                      </a:r>
                      <a:endParaRPr lang="es-ES" sz="900" dirty="0">
                        <a:effectLst/>
                        <a:latin typeface="Times New Roman" pitchFamily="18" charset="0"/>
                        <a:ea typeface="Times New Roman"/>
                        <a:cs typeface="Times New Roman" pitchFamily="18" charset="0"/>
                      </a:endParaRPr>
                    </a:p>
                  </a:txBody>
                  <a:tcPr marL="29186" marR="29186" marT="0" marB="0" anchor="ctr"/>
                </a:tc>
                <a:tc>
                  <a:txBody>
                    <a:bodyPr/>
                    <a:lstStyle/>
                    <a:p>
                      <a:pPr algn="ctr">
                        <a:lnSpc>
                          <a:spcPct val="115000"/>
                        </a:lnSpc>
                        <a:spcAft>
                          <a:spcPts val="0"/>
                        </a:spcAft>
                      </a:pPr>
                      <a:r>
                        <a:rPr lang="es-ES" sz="900" dirty="0">
                          <a:effectLst/>
                          <a:latin typeface="Times New Roman" pitchFamily="18" charset="0"/>
                          <a:cs typeface="Times New Roman" pitchFamily="18" charset="0"/>
                        </a:rPr>
                        <a:t>R1</a:t>
                      </a:r>
                      <a:endParaRPr lang="es-ES" sz="900" dirty="0">
                        <a:effectLst/>
                        <a:latin typeface="Times New Roman" pitchFamily="18" charset="0"/>
                        <a:ea typeface="Times New Roman"/>
                        <a:cs typeface="Times New Roman" pitchFamily="18" charset="0"/>
                      </a:endParaRPr>
                    </a:p>
                  </a:txBody>
                  <a:tcPr marL="29186" marR="29186" marT="0" marB="0" anchor="ctr"/>
                </a:tc>
                <a:tc>
                  <a:txBody>
                    <a:bodyPr/>
                    <a:lstStyle/>
                    <a:p>
                      <a:pPr algn="l">
                        <a:lnSpc>
                          <a:spcPct val="115000"/>
                        </a:lnSpc>
                        <a:spcAft>
                          <a:spcPts val="0"/>
                        </a:spcAft>
                      </a:pPr>
                      <a:r>
                        <a:rPr lang="es-ES" sz="900" dirty="0">
                          <a:effectLst/>
                          <a:latin typeface="Times New Roman" pitchFamily="18" charset="0"/>
                          <a:ea typeface="Times New Roman"/>
                          <a:cs typeface="Times New Roman" pitchFamily="18" charset="0"/>
                        </a:rPr>
                        <a:t>Rotación de personal.</a:t>
                      </a:r>
                      <a:br>
                        <a:rPr lang="es-ES" sz="900" dirty="0">
                          <a:effectLst/>
                          <a:latin typeface="Times New Roman" pitchFamily="18" charset="0"/>
                          <a:ea typeface="Times New Roman"/>
                          <a:cs typeface="Times New Roman" pitchFamily="18" charset="0"/>
                        </a:rPr>
                      </a:br>
                      <a:r>
                        <a:rPr lang="es-ES" sz="900" dirty="0">
                          <a:effectLst/>
                          <a:latin typeface="Times New Roman" pitchFamily="18" charset="0"/>
                          <a:ea typeface="Times New Roman"/>
                          <a:cs typeface="Times New Roman" pitchFamily="18" charset="0"/>
                        </a:rPr>
                        <a:t>Demasiada carga laboral.</a:t>
                      </a:r>
                      <a:br>
                        <a:rPr lang="es-ES" sz="900" dirty="0">
                          <a:effectLst/>
                          <a:latin typeface="Times New Roman" pitchFamily="18" charset="0"/>
                          <a:ea typeface="Times New Roman"/>
                          <a:cs typeface="Times New Roman" pitchFamily="18" charset="0"/>
                        </a:rPr>
                      </a:br>
                      <a:r>
                        <a:rPr lang="es-ES" sz="900" dirty="0">
                          <a:effectLst/>
                          <a:latin typeface="Times New Roman" pitchFamily="18" charset="0"/>
                          <a:ea typeface="Times New Roman"/>
                          <a:cs typeface="Times New Roman" pitchFamily="18" charset="0"/>
                        </a:rPr>
                        <a:t>Planificación deficiente del presupuesto.</a:t>
                      </a:r>
                      <a:br>
                        <a:rPr lang="es-ES" sz="900" dirty="0">
                          <a:effectLst/>
                          <a:latin typeface="Times New Roman" pitchFamily="18" charset="0"/>
                          <a:ea typeface="Times New Roman"/>
                          <a:cs typeface="Times New Roman" pitchFamily="18" charset="0"/>
                        </a:rPr>
                      </a:br>
                      <a:r>
                        <a:rPr lang="es-ES" sz="900" dirty="0">
                          <a:effectLst/>
                          <a:latin typeface="Times New Roman" pitchFamily="18" charset="0"/>
                          <a:ea typeface="Times New Roman"/>
                          <a:cs typeface="Times New Roman" pitchFamily="18" charset="0"/>
                        </a:rPr>
                        <a:t>Vacantes no cubiertas.</a:t>
                      </a:r>
                    </a:p>
                  </a:txBody>
                  <a:tcPr marL="44450" marR="44450"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Casi</a:t>
                      </a:r>
                      <a:r>
                        <a:rPr lang="es-ES" sz="900" baseline="0" dirty="0" smtClean="0">
                          <a:effectLst/>
                          <a:latin typeface="Times New Roman" pitchFamily="18" charset="0"/>
                          <a:cs typeface="Times New Roman" pitchFamily="18" charset="0"/>
                        </a:rPr>
                        <a:t> seguro</a:t>
                      </a:r>
                    </a:p>
                    <a:p>
                      <a:pPr algn="ctr">
                        <a:lnSpc>
                          <a:spcPct val="115000"/>
                        </a:lnSpc>
                        <a:spcAft>
                          <a:spcPts val="0"/>
                        </a:spcAft>
                      </a:pPr>
                      <a:r>
                        <a:rPr lang="es-ES" sz="900" dirty="0" smtClean="0">
                          <a:effectLst/>
                          <a:latin typeface="Times New Roman" pitchFamily="18" charset="0"/>
                          <a:cs typeface="Times New Roman" pitchFamily="18" charset="0"/>
                        </a:rPr>
                        <a:t>5</a:t>
                      </a:r>
                      <a:endParaRPr lang="es-ES" sz="900" dirty="0">
                        <a:effectLst/>
                        <a:latin typeface="Times New Roman" pitchFamily="18" charset="0"/>
                        <a:ea typeface="Times New Roman"/>
                        <a:cs typeface="Times New Roman" pitchFamily="18" charset="0"/>
                      </a:endParaRPr>
                    </a:p>
                  </a:txBody>
                  <a:tcPr marL="29186" marR="29186"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Mayor</a:t>
                      </a:r>
                    </a:p>
                    <a:p>
                      <a:pPr algn="ctr">
                        <a:lnSpc>
                          <a:spcPct val="115000"/>
                        </a:lnSpc>
                        <a:spcAft>
                          <a:spcPts val="0"/>
                        </a:spcAft>
                      </a:pPr>
                      <a:r>
                        <a:rPr lang="es-ES" sz="900" dirty="0" smtClean="0">
                          <a:effectLst/>
                          <a:latin typeface="Times New Roman" pitchFamily="18" charset="0"/>
                          <a:cs typeface="Times New Roman" pitchFamily="18" charset="0"/>
                        </a:rPr>
                        <a:t>4</a:t>
                      </a:r>
                      <a:endParaRPr lang="es-ES" sz="900" dirty="0">
                        <a:effectLst/>
                        <a:latin typeface="Times New Roman" pitchFamily="18" charset="0"/>
                        <a:ea typeface="Times New Roman"/>
                        <a:cs typeface="Times New Roman" pitchFamily="18" charset="0"/>
                      </a:endParaRPr>
                    </a:p>
                  </a:txBody>
                  <a:tcPr marL="29186" marR="29186" marT="0" marB="0" anchor="ctr"/>
                </a:tc>
                <a:tc>
                  <a:txBody>
                    <a:bodyPr/>
                    <a:lstStyle/>
                    <a:p>
                      <a:pPr algn="ctr">
                        <a:lnSpc>
                          <a:spcPct val="115000"/>
                        </a:lnSpc>
                        <a:spcAft>
                          <a:spcPts val="0"/>
                        </a:spcAft>
                      </a:pPr>
                      <a:r>
                        <a:rPr lang="es-ES" sz="900" b="1" dirty="0">
                          <a:effectLst/>
                          <a:latin typeface="Times New Roman" pitchFamily="18" charset="0"/>
                          <a:cs typeface="Times New Roman" pitchFamily="18" charset="0"/>
                        </a:rPr>
                        <a:t>Critico</a:t>
                      </a:r>
                      <a:endParaRPr lang="es-ES" sz="900" b="1" dirty="0">
                        <a:effectLst/>
                        <a:latin typeface="Times New Roman" pitchFamily="18" charset="0"/>
                        <a:ea typeface="Times New Roman"/>
                        <a:cs typeface="Times New Roman" pitchFamily="18" charset="0"/>
                      </a:endParaRPr>
                    </a:p>
                  </a:txBody>
                  <a:tcPr marL="29186" marR="29186" marT="0" marB="0" anchor="ctr">
                    <a:solidFill>
                      <a:srgbClr val="FF0000"/>
                    </a:solidFill>
                  </a:tcPr>
                </a:tc>
                <a:tc>
                  <a:txBody>
                    <a:bodyPr/>
                    <a:lstStyle/>
                    <a:p>
                      <a:pPr algn="l">
                        <a:lnSpc>
                          <a:spcPct val="115000"/>
                        </a:lnSpc>
                        <a:spcAft>
                          <a:spcPts val="0"/>
                        </a:spcAft>
                      </a:pPr>
                      <a:r>
                        <a:rPr lang="es-ES" sz="900" dirty="0">
                          <a:effectLst/>
                          <a:latin typeface="Times New Roman" pitchFamily="18" charset="0"/>
                          <a:ea typeface="Times New Roman"/>
                          <a:cs typeface="Times New Roman" pitchFamily="18" charset="0"/>
                        </a:rPr>
                        <a:t>Reducir</a:t>
                      </a:r>
                    </a:p>
                  </a:txBody>
                  <a:tcPr marL="44450" marR="44450" marT="0" marB="0" anchor="ctr">
                    <a:noFill/>
                  </a:tcPr>
                </a:tc>
                <a:tc>
                  <a:txBody>
                    <a:bodyPr/>
                    <a:lstStyle/>
                    <a:p>
                      <a:pPr>
                        <a:lnSpc>
                          <a:spcPct val="115000"/>
                        </a:lnSpc>
                        <a:spcAft>
                          <a:spcPts val="0"/>
                        </a:spcAft>
                      </a:pPr>
                      <a:r>
                        <a:rPr lang="es-ES" sz="900" dirty="0">
                          <a:effectLst/>
                          <a:latin typeface="Times New Roman" pitchFamily="18" charset="0"/>
                          <a:cs typeface="Times New Roman" pitchFamily="18" charset="0"/>
                        </a:rPr>
                        <a:t>1. Planificar el presupuesto del periodo tomando en consideración las posibles contingencias respecto a salida de personal no contemplado.</a:t>
                      </a:r>
                      <a:br>
                        <a:rPr lang="es-ES" sz="900" dirty="0">
                          <a:effectLst/>
                          <a:latin typeface="Times New Roman" pitchFamily="18" charset="0"/>
                          <a:cs typeface="Times New Roman" pitchFamily="18" charset="0"/>
                        </a:rPr>
                      </a:br>
                      <a:r>
                        <a:rPr lang="es-ES" sz="900" dirty="0">
                          <a:effectLst/>
                          <a:latin typeface="Times New Roman" pitchFamily="18" charset="0"/>
                          <a:cs typeface="Times New Roman" pitchFamily="18" charset="0"/>
                        </a:rPr>
                        <a:t>2. Capacitar al personal de tal manera que todo el equipo este en capacidad de asumir momentáneamente las funciones de un Analista que esté ausente.</a:t>
                      </a:r>
                      <a:br>
                        <a:rPr lang="es-ES" sz="900" dirty="0">
                          <a:effectLst/>
                          <a:latin typeface="Times New Roman" pitchFamily="18" charset="0"/>
                          <a:cs typeface="Times New Roman" pitchFamily="18" charset="0"/>
                        </a:rPr>
                      </a:br>
                      <a:r>
                        <a:rPr lang="es-ES" sz="900" dirty="0">
                          <a:effectLst/>
                          <a:latin typeface="Times New Roman" pitchFamily="18" charset="0"/>
                          <a:cs typeface="Times New Roman" pitchFamily="18" charset="0"/>
                        </a:rPr>
                        <a:t>3. Establecer como requisito que cada Analista mantenga un cronograma de las actividades que tiene por realizar.</a:t>
                      </a:r>
                      <a:endParaRPr lang="es-ES" sz="900" dirty="0">
                        <a:effectLst/>
                        <a:latin typeface="Times New Roman" pitchFamily="18" charset="0"/>
                        <a:ea typeface="Times New Roman"/>
                        <a:cs typeface="Times New Roman" pitchFamily="18" charset="0"/>
                      </a:endParaRPr>
                    </a:p>
                  </a:txBody>
                  <a:tcPr marL="29186" marR="29186" marT="0" marB="0" anchor="ctr">
                    <a:noFill/>
                  </a:tcPr>
                </a:tc>
              </a:tr>
              <a:tr h="1296144">
                <a:tc vMerge="1">
                  <a:txBody>
                    <a:bodyPr/>
                    <a:lstStyle/>
                    <a:p>
                      <a:endParaRPr lang="es-ES"/>
                    </a:p>
                  </a:txBody>
                  <a:tcPr/>
                </a:tc>
                <a:tc>
                  <a:txBody>
                    <a:bodyPr/>
                    <a:lstStyle/>
                    <a:p>
                      <a:pPr algn="ctr">
                        <a:lnSpc>
                          <a:spcPct val="115000"/>
                        </a:lnSpc>
                        <a:spcAft>
                          <a:spcPts val="0"/>
                        </a:spcAft>
                      </a:pPr>
                      <a:r>
                        <a:rPr lang="es-ES" sz="900" dirty="0">
                          <a:effectLst/>
                          <a:latin typeface="Times New Roman" pitchFamily="18" charset="0"/>
                          <a:cs typeface="Times New Roman" pitchFamily="18" charset="0"/>
                        </a:rPr>
                        <a:t>2</a:t>
                      </a:r>
                      <a:endParaRPr lang="es-ES" sz="900" dirty="0">
                        <a:effectLst/>
                        <a:latin typeface="Times New Roman" pitchFamily="18" charset="0"/>
                        <a:ea typeface="Times New Roman"/>
                        <a:cs typeface="Times New Roman" pitchFamily="18" charset="0"/>
                      </a:endParaRPr>
                    </a:p>
                  </a:txBody>
                  <a:tcPr marL="29186" marR="29186"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Procesos centralizados.</a:t>
                      </a:r>
                      <a:endParaRPr lang="es-ES" sz="900" dirty="0">
                        <a:effectLst/>
                        <a:latin typeface="Times New Roman" pitchFamily="18" charset="0"/>
                        <a:ea typeface="Times New Roman"/>
                        <a:cs typeface="Times New Roman" pitchFamily="18" charset="0"/>
                      </a:endParaRPr>
                    </a:p>
                  </a:txBody>
                  <a:tcPr marL="29186" marR="29186" marT="0" marB="0" anchor="ctr"/>
                </a:tc>
                <a:tc>
                  <a:txBody>
                    <a:bodyPr/>
                    <a:lstStyle/>
                    <a:p>
                      <a:pPr algn="ctr">
                        <a:lnSpc>
                          <a:spcPct val="115000"/>
                        </a:lnSpc>
                        <a:spcAft>
                          <a:spcPts val="0"/>
                        </a:spcAft>
                      </a:pPr>
                      <a:r>
                        <a:rPr lang="es-ES" sz="900" dirty="0">
                          <a:effectLst/>
                          <a:latin typeface="Times New Roman" pitchFamily="18" charset="0"/>
                          <a:cs typeface="Times New Roman" pitchFamily="18" charset="0"/>
                        </a:rPr>
                        <a:t>R2</a:t>
                      </a:r>
                      <a:endParaRPr lang="es-ES" sz="900" dirty="0">
                        <a:effectLst/>
                        <a:latin typeface="Times New Roman" pitchFamily="18" charset="0"/>
                        <a:ea typeface="Times New Roman"/>
                        <a:cs typeface="Times New Roman" pitchFamily="18" charset="0"/>
                      </a:endParaRPr>
                    </a:p>
                  </a:txBody>
                  <a:tcPr marL="29186" marR="29186" marT="0" marB="0" anchor="ctr"/>
                </a:tc>
                <a:tc>
                  <a:txBody>
                    <a:bodyPr/>
                    <a:lstStyle/>
                    <a:p>
                      <a:pPr algn="l">
                        <a:lnSpc>
                          <a:spcPct val="115000"/>
                        </a:lnSpc>
                        <a:spcAft>
                          <a:spcPts val="0"/>
                        </a:spcAft>
                      </a:pPr>
                      <a:r>
                        <a:rPr lang="es-ES" sz="900" dirty="0">
                          <a:effectLst/>
                          <a:latin typeface="Times New Roman" pitchFamily="18" charset="0"/>
                          <a:ea typeface="Times New Roman"/>
                          <a:cs typeface="Times New Roman" pitchFamily="18" charset="0"/>
                        </a:rPr>
                        <a:t>Procesos no documentados.</a:t>
                      </a:r>
                      <a:br>
                        <a:rPr lang="es-ES" sz="900" dirty="0">
                          <a:effectLst/>
                          <a:latin typeface="Times New Roman" pitchFamily="18" charset="0"/>
                          <a:ea typeface="Times New Roman"/>
                          <a:cs typeface="Times New Roman" pitchFamily="18" charset="0"/>
                        </a:rPr>
                      </a:br>
                      <a:r>
                        <a:rPr lang="es-ES" sz="900" dirty="0">
                          <a:effectLst/>
                          <a:latin typeface="Times New Roman" pitchFamily="18" charset="0"/>
                          <a:ea typeface="Times New Roman"/>
                          <a:cs typeface="Times New Roman" pitchFamily="18" charset="0"/>
                        </a:rPr>
                        <a:t>Débil proceso de inducción a nuevas autoridades.</a:t>
                      </a:r>
                    </a:p>
                  </a:txBody>
                  <a:tcPr marL="44450" marR="44450"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Muy probable</a:t>
                      </a:r>
                    </a:p>
                    <a:p>
                      <a:pPr algn="ctr">
                        <a:lnSpc>
                          <a:spcPct val="115000"/>
                        </a:lnSpc>
                        <a:spcAft>
                          <a:spcPts val="0"/>
                        </a:spcAft>
                      </a:pPr>
                      <a:r>
                        <a:rPr lang="es-ES" sz="900" dirty="0" smtClean="0">
                          <a:effectLst/>
                          <a:latin typeface="Times New Roman" pitchFamily="18" charset="0"/>
                          <a:cs typeface="Times New Roman" pitchFamily="18" charset="0"/>
                        </a:rPr>
                        <a:t>4</a:t>
                      </a:r>
                      <a:endParaRPr lang="es-ES" sz="900" dirty="0">
                        <a:effectLst/>
                        <a:latin typeface="Times New Roman" pitchFamily="18" charset="0"/>
                        <a:ea typeface="Times New Roman"/>
                        <a:cs typeface="Times New Roman" pitchFamily="18" charset="0"/>
                      </a:endParaRPr>
                    </a:p>
                  </a:txBody>
                  <a:tcPr marL="29186" marR="29186"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900" dirty="0" smtClean="0">
                          <a:effectLst/>
                          <a:latin typeface="Times New Roman" pitchFamily="18" charset="0"/>
                          <a:cs typeface="Times New Roman" pitchFamily="18" charset="0"/>
                        </a:rPr>
                        <a:t>Moderado</a:t>
                      </a:r>
                    </a:p>
                    <a:p>
                      <a:pPr algn="ctr">
                        <a:lnSpc>
                          <a:spcPct val="115000"/>
                        </a:lnSpc>
                        <a:spcAft>
                          <a:spcPts val="0"/>
                        </a:spcAft>
                      </a:pPr>
                      <a:r>
                        <a:rPr lang="es-ES" sz="900" dirty="0" smtClean="0">
                          <a:effectLst/>
                          <a:latin typeface="Times New Roman" pitchFamily="18" charset="0"/>
                          <a:cs typeface="Times New Roman" pitchFamily="18" charset="0"/>
                        </a:rPr>
                        <a:t>3</a:t>
                      </a:r>
                      <a:endParaRPr lang="es-ES" sz="900" dirty="0">
                        <a:effectLst/>
                        <a:latin typeface="Times New Roman" pitchFamily="18" charset="0"/>
                        <a:ea typeface="Times New Roman"/>
                        <a:cs typeface="Times New Roman" pitchFamily="18" charset="0"/>
                      </a:endParaRPr>
                    </a:p>
                  </a:txBody>
                  <a:tcPr marL="29186" marR="29186" marT="0" marB="0" anchor="ctr"/>
                </a:tc>
                <a:tc>
                  <a:txBody>
                    <a:bodyPr/>
                    <a:lstStyle/>
                    <a:p>
                      <a:pPr algn="ctr">
                        <a:lnSpc>
                          <a:spcPct val="115000"/>
                        </a:lnSpc>
                        <a:spcAft>
                          <a:spcPts val="0"/>
                        </a:spcAft>
                      </a:pPr>
                      <a:r>
                        <a:rPr lang="es-ES" sz="900" b="1" dirty="0">
                          <a:effectLst/>
                          <a:latin typeface="Times New Roman" pitchFamily="18" charset="0"/>
                          <a:cs typeface="Times New Roman" pitchFamily="18" charset="0"/>
                        </a:rPr>
                        <a:t>Alto</a:t>
                      </a:r>
                      <a:endParaRPr lang="es-ES" sz="900" b="1" dirty="0">
                        <a:effectLst/>
                        <a:latin typeface="Times New Roman" pitchFamily="18" charset="0"/>
                        <a:ea typeface="Times New Roman"/>
                        <a:cs typeface="Times New Roman" pitchFamily="18" charset="0"/>
                      </a:endParaRPr>
                    </a:p>
                  </a:txBody>
                  <a:tcPr marL="29186" marR="29186" marT="0" marB="0" anchor="ctr">
                    <a:solidFill>
                      <a:srgbClr val="FF9933"/>
                    </a:solidFill>
                  </a:tcPr>
                </a:tc>
                <a:tc>
                  <a:txBody>
                    <a:bodyPr/>
                    <a:lstStyle/>
                    <a:p>
                      <a:pPr algn="l">
                        <a:lnSpc>
                          <a:spcPct val="115000"/>
                        </a:lnSpc>
                        <a:spcAft>
                          <a:spcPts val="0"/>
                        </a:spcAft>
                      </a:pPr>
                      <a:r>
                        <a:rPr lang="es-ES" sz="900" dirty="0">
                          <a:effectLst/>
                          <a:latin typeface="Times New Roman" pitchFamily="18" charset="0"/>
                          <a:ea typeface="Times New Roman"/>
                          <a:cs typeface="Times New Roman" pitchFamily="18" charset="0"/>
                        </a:rPr>
                        <a:t>Reducir</a:t>
                      </a:r>
                    </a:p>
                  </a:txBody>
                  <a:tcPr marL="44450" marR="44450" marT="0" marB="0" anchor="ctr">
                    <a:noFill/>
                  </a:tcPr>
                </a:tc>
                <a:tc>
                  <a:txBody>
                    <a:bodyPr/>
                    <a:lstStyle/>
                    <a:p>
                      <a:pPr>
                        <a:lnSpc>
                          <a:spcPct val="115000"/>
                        </a:lnSpc>
                        <a:spcAft>
                          <a:spcPts val="0"/>
                        </a:spcAft>
                      </a:pPr>
                      <a:r>
                        <a:rPr lang="es-ES" sz="900" dirty="0">
                          <a:effectLst/>
                          <a:latin typeface="Times New Roman" pitchFamily="18" charset="0"/>
                          <a:cs typeface="Times New Roman" pitchFamily="18" charset="0"/>
                        </a:rPr>
                        <a:t>1. Levantar y documentar los procesos, primeramente sistematizando entre todo el equipo las actividades que se realizan para de esta forma poder estandarizar los procedimientos que se deben realizar en un determinado cargo.</a:t>
                      </a:r>
                      <a:endParaRPr lang="es-ES" sz="900" dirty="0">
                        <a:effectLst/>
                        <a:latin typeface="Times New Roman" pitchFamily="18" charset="0"/>
                        <a:ea typeface="Times New Roman"/>
                        <a:cs typeface="Times New Roman" pitchFamily="18" charset="0"/>
                      </a:endParaRPr>
                    </a:p>
                  </a:txBody>
                  <a:tcPr marL="29186" marR="29186" marT="0" marB="0" anchor="ctr">
                    <a:noFill/>
                  </a:tcPr>
                </a:tc>
              </a:tr>
            </a:tbl>
          </a:graphicData>
        </a:graphic>
      </p:graphicFrame>
      <p:sp>
        <p:nvSpPr>
          <p:cNvPr id="6" name="AutoShape 2" descr="data:image/jpeg;base64,/9j/4AAQSkZJRgABAQAAAQABAAD/2wCEAAkGBxQTEhUUERQVFhUXFBcVFxgYFxccFRgVFxUXGBcXGBgYHCggGBwlGxQUITEhJSorLi4uFx8zODMsNygtLiwBCgoKDg0OGxAQGiwkHyQsLCwsLCwsLCwsLCwsLCwsLCwsLCwsLCwsLCwsLCwsLCwsLCwsLCwsLCwsLCwsLCwsLP/AABEIAOIA3wMBEQACEQEDEQH/xAAcAAACAgMBAQAAAAAAAAAAAAAABgQFAQMHAgj/xABGEAABAwICBQkFBgIJBAMAAAABAAIDBBEFIQYSMUFRBxMiMmFxgZGhQlJyscEUIzNigtEVkiQ0NVN0orKzwnPh8PElQ2P/xAAaAQEAAwEBAQAAAAAAAAAAAAAAAgMEAQUG/8QANREAAgIBAwIEAwYHAAMBAAAAAAECAxEEITEFEhMyQVEiYaEUIzNxgZEVQrHB0eHwJFLxNP/aAAwDAQACEQMRAD8A7igBACAEAIAQAgBACAEBhAF1zgFZU4ywHUjBlf7rNg+J2wLLPVxT7Ybsg5mr7FNN+O/Ub7kZz7nO/ZQ8G238R4Xsh2t8llSUjI26sbQ0dn14rVXXGtYisEkkuDerDoIAQGmqj1mObxaR5hV2rMGvkcfAj4WehbgSFX0Z/cuPszIiYvYOggJNLXPZsOXA7FCVcZcklNou6PEmPy6ruB+hWaVbiXKaZNVZMFwAugEBlACAEAIAQAgBACAEB5c4DM7FxtJZBXSYtrHVgaZTxGTB3vOXldZpanO1Sy/oR7vY1/w18udRIbf3bLhnidrlD7POze2X6I5255LKnpmsGqxoaOAC1QrjBYiiSSRtUzoIAQAgBAeXHiovZbgRKJw1pQ3q65I7iT+yydHlmViXGTJ6nqtxCKIXle1vec/Je6aaNHdd5ItnnD8TimBMTw623aD5EArh3UaK7T/iRwS10yggNjah42Od5lR7I+x3uZn7S/33fzFOyPsO5kilxJ7SLkuG8Hb5lQlUnwSU8FtRYm2Q6tiCqJVuO5bGeSeqyYIAQAgBACAEB4kkDRdxAA3nYoyklywQTiDn5QM1vzuyj8N7vDzVHjSntWs/P0I92eDAwzWN53mT8uyMfp3+N0Wn7nmx5+XoO3PJYMYALAAAbhsV8YqPCJGVIGUAIAQAgMFcewK2vxuGK+s8Ejc3M/8AbxWezVVx2zl+yOLd4Qn4lpVJUkx0zHvGwtjzPc5/VaPFZ5VanULf4YmyPT7JLutahH5kjDtGKt7bSyNp2na2PpSn9ZyB7gt+lqjpodkP3JqWko8ke5+74L/DdFKWE6wiD3+/J03343ds8Fa7GyFutuntnC9lsLOnlEylmgq4mhutJzUoAsHAjabb7NPkFbTJs36Kb1NM6LHnCyiwWg+bkmnhghwEAIAQEzCnWlb4/Iqu3yk4cjMsZoBACAEALgNc0zWAueQAN5UZzjFZbGcFaa2WXKBmq3+8kBA/S3aVm8ayzatY+bIdzb2NsGFC+tK4yu4u6o7mbApQ0y5m+5/M6o+5YALSiRldAIAQAgMFAaqipYwXe4NHabKudsILMng42kLeL6axRDoZncTkPAbSsv2qVjxTFv5+hbTRbe/u47e/oUranEa38NhjjPtSXY0jsaOk4K1aSUt7p/ojd9k09O908v2j/ktMP0EjFjVSOnPu9WP+UHPxKvrrrr8kSD1qhtRFR/r+400tKyNobGxrGjYGgAeQU22zHOyU3mTyzcuEAQCtyl02vQSEbWOa8eBsfQlWVP4j0+kT7dUk/XKK3C5teGN3FjT6LYjy9dW675R+ZKQymbIDCAEBsp5dVwcN37WXJRysHU8MblgNQIAQAgNNTOGNLj5byTkAO0mwUJzUVlnG8ITMc0i1J2wRxieqcQLE/dRF2wWG0gG5P/pY2/i33l9Eenpend9fjWvEf6jlSMcGND3azrdI2tc77AbAty4PPk1l44N67giCAEBhAF1x7Ara/HIYr6zrn3W5n/t4rNbrKobZy/kc7hTr9NpJHc3Sxuc7gwazvE9VqhFam/j4V7s3U9Psmu6bUI/MxT6M1lQdapkELTuB15fM5N8FZHRVReZfE/mT/wDDp8q737vgZcJ0WpoDrMZrP995Ln+Z2eFlqWywtim3W22LGcL2WxYNxCIymEPaZQ3WLAekBlmRu2jzTD5KXVPs78be57q6yOJutK9rG8XEAeqJN8HIVym8RWWQZ8dh+zyzxPbK2NjnEMIJ6IvbsXVF5wy5aWzxY1zWG/c5zJpMJwHz10sTibiKGPosbfZre0bbyVeoYXB9AtC6n2wqTXu2dNwWtZNCySN5e0tycRZxtkbiwsbgrPJYZ85fVKqxxksMzjVLzsEsfvRub4kG3rZI7MaefZbGXs0IOhkutSsvtaXNPZZ2Q8iFuTL+twxqm/R4LwixXTxzygM3QAbIAsgHFeeawQAgMFc+YFLSrHxCx022xLIG+9LYhzz+Vv7rDOzL7nwuPzNfT9I9Vco+i5IHJrgRAdWT5yS31b7Q0m5d3u+XerNNX/PLlno9X1SbWnr8sR8Ws8MygBAa5pmtF3EAcSbKEpxgsyeA3gXcW0xhiB1elbecm/ufBY/tfe+2qPd/QnVVZc8VrIufxSurv6vGQw7HO6EVuPvOCs+yWT3ul+iN/wBhqp31E9//AFRZ4foE02NXK6U+427I+7LMhaa66qvJEPXRq208EvnyxtoaGOFurExrG8GgBTbbMFls7HmbySFwgUuP6Rx0xYwtdJK82ZGwXce3sCnGGTXptJO/Ms4iuWxNwevLsb1nRvidJGWlj7awPN627IjoK2SxA9i+mMem7Puw+UScDijxGsqX1Q12wu1Ioz1Q3WcLlu89H1XJfAl2lepc9Fp4KrZyWW/U16I0QbX1wpQ3mWtLQDfmy87GnsDtcdyTfwpslr7XLS1O3zP98G+PAa6ZjopIaSBjiQ6RjQX6h3MA2G28o5xXDKparS1tTjKUmvR8ZHTCMOZTwshjvqsFhfad5J7SSSqW8s8i+6V1jslyyYVwqOXaPv5upq4Nwlc8dxds+S3Rex6/V4d+nqu+WBgUj50EAIAQGQUA4rzzWCAEBExKbUie69stvC+V/VVXPEGzjZy3lHw+oEolLQadrQ2Itza1uXW4EnfsOSw3Re0vQ+q6Lbp1X4cX8T5/0W+inKE0hsVWAwiwEgHQPDWHs9+zuV1OpT+GRm1/RpRbnTuvY6GyQOALSCDmCNhC2I8Bpp4ZGrcSjiF5Hgdm0+QzVVl8Icsj64FLEdOwXc3Ti7jsABe89zW5DxVDlqLfw44XuzZDQaia7sdq92a4MFrKk6033Q4yHWfbsYDZvifBVrp2X3XS7n7ehDwdPW8yfc/p+5e4ZojTxEPLTLIPbk6RHcNjfAL0IpQWIrCJy1lnb2x+FeyLDHK0wU8srWhxjjc8NJsDqi9lOKyyvTVK62MG8ZYn4rpjJ/DI5gWsnmLmgAGw1XEOLb3sQ2xzVih8WD1dP02L1jre8Y/8izpsZqZaHnIYdWSzWsMjmhpbqi8xudm1c7Y92DNPTU1antnLK9cf0EbGaoxvimjqZ5nNkAkkJIg1hmWR8dhvbJWpZXB7VEIzhKuUIx22Xr+bLzHMQbS4w2eovzRhAa6xNhqkXFttnX2e8opZhgyael6jQOqvzZNgZNV4lBWQRO5gAMD3Wbdrda77HOx5yw3nVTaMMMg5V6fRz085fG98f2+hc4joDBJM6UPljLyS9rHAAk9bdcX3qtWvGDJV1a2FaraTxxlF/hWFxU8YjhaGtHmTxJ3lQcsmC6+d0u6b3Jq4VHmSQNF3EADaSbBMHVFvZCrj+ntNACI3CWTcG9UH8ztg+asjU2enpuk32vMl2r5ivorTSOdLUzZOmN7Wtle97HYOHYFqjsS6zqK1GOmr3URjUj57B7bE47AVzIwem07idlkydwSfszQM87KOTuCHJa/R2KaIjgvPNYIAQHlzQRY7CuNZ2ZxlJVwugB1W85Ab68ZzLAdurfa3sWGanRvHePqvb8iKlKD7kKtTh2FRu50guvnzdyIwe428rquNlM392sv2PWr6pq7o+HXu/qe26RVE4EeHwEMGQLRqsA+N1hb4VqVN0/O+1fLk59hx8Wpn2/Jbsk0egr5DrVs7nXzMcZs0/E45lXwprr8q392d+2007aeC/N7sbcNwmGBurDG1g32GZ7ztKm5NmK3UWWvM3klhw3FcwVYa5KfAtImVUk7GNc3mXBpLrZm7gbAcC1SlBxwa9To50QhKX8yyLmAYlNVfxKCd2tqhzGiwAAPOtIFvhCtlHtw0b9TRXR4Nla5xn6FRgrOdwSYWu6MvIyzAu1x7slKW1hs1MvD6lFp4TwSsMlfXYZ9lp9ZskbGBzjcMcA4jUDu4BReIyyyi6MNLrfFs3i2WcWiEtTCyOueGNjADI4LAC2Rc4kG5Iy7LlcdiT2KH1CuixyoWc8uQ3/YmFrWuaHhoAGsA45C1896qyzyvFkm2njPsbwFwrPMkgaLuIA4k2CJM7GLeyFrFdPaOG4D+dcN0YuL/ABdX1VirbPSo6Tqbd8YXzFSt0/qp7imjZE33nEEjtLnENHqrVSlyerDo9FKzdJv8iNh+CurXXqK7nDtLGP1iPPot7wFZhIjqNdHRx+6qx82hswzR6ngtzcYuPad0neZ2eC4eBqOp6i/zS29izLRwHkhgbzuAYOA8kBlACAHDigIlVCALjipIixoWE1AgBAeXFB6lH/F3y35hrWxAkc/Lkw22ljNrx2kgd6k1FL4jX4EYed5fsv7+x4p9FKcnXmaJnX1umBqAn3WDoj1VdcIQz2LGTi1U6041fCvlz+5eANaLCzQB2AAKXJn+KTy9xTreUCFnSZFNJEDqmVrfu79hO1Wqo9OvpNstm0pe3qQtONIX/cNiMoglbrukiH3jm7mtPsnjvzXa4ou6fpI/HKWO6PCfH5lfohitNHVtayKqa6XogyvJGy+YvncjbnZdnFtF2t0906HJyi1H2RmgqJaLEaoCnllEzi5gYMiXOLgbnIDpEX3LrxKKyztyr1WkrzNLtWHku9E9HJ4aiomnLLTgktaSbOcdc+ALnDwUJzTSSMet1tVlNddafwl5gGARUjHMi1iHOLnaxvcnLuA7FCUmzFqdVZqJKU/Qs42ACzQAOwWCizO5N8mJZWtF3EAcSQB6pgRi5PCWRZxTT2jiuGv513CPMfzbPVWKps9KjpGps5WF89hPxTlLnfcQsZEOJOs75AD1VqpS5PZo6DVHext/QpmUVfXG5E0oO9xIjHdezR4KWYRNjt0OkW3av6jFhnJhIbGomDB7rBc/zHIeRUJXex51/X4raqP7jXh+g1HEBeISEb5Oln3HL0VbsbPJu6pqbHnux+WxRcoeHMpRBVU7GxvbKGu1AGhzSCekBt6tu4qdUs7M2dMulqFOm15XbtnfcZInhzQ4bCAR4i6tPnbIOE3H2PSEAQAgBAaqiO4Nhn6rqOMgKREcVgNYIAQFBpJiLGtc17rRtbrTEbdU9WIfmfs7u8I5KEXJmvS0ylJdq3fH+f0FLRwy4nU87KC2lhI1Ih1C4dVpt1rWBPgFjrlK2Xc+D1tYq9DT2R3nLljRp5iUtPSOkgdquD2i9gei42yv3r0K0m8HndMohfqFCa23KB+GSfYJqsyySTzU+efRaxxBLWDdkB5Kfd8SRuV1f2qFPalGMv8AslBRVsb6NkbpnynJrKOJurrG+17gCXcb7FY/Nk3XVzhqXOMe1c979PyHiqwiqMEDKWSOnLANZhBc3jYONzYeqoUll53PEr1FCsm7U5Z4fBvwnRstmFRVS8/OBZp1Q1kYN8mNHec+1JT9Ecv1qcPCqj2x+r/MYbKs88w94AuSAO1DqTfAu4tpxRw3HOc44ezH0s+/YPNTVbZ6Gn6Vqbt1HC+YmYrymTPyp42xDcXdJ/lsB81aql6ns0dCrjvdLP0KePDsQrjdwmeD7Ul2x+F7DyCnmMTXK7Q6RYWP03YyYVyXnI1M36Yx83H9lXK72PPv6/6VR/VjfheiVJBYshaXD2ndJ3mdngq3ZJnj39Q1F3mk8F40WUDFkygBAK/KTTa9BL+XVf5OF1ZU/iPS6TPt1UfnsaNFZTJSwO2nmwD3tyPqFe2kZOpVOGqmvmWS6YAQAgBACA1TxixyF+7tXcnBiWI0ggImJVnNMLrXNw1o957jZo8z811LJOuHdLBynTDETNMyjjeCBIBK/YH1DiASfyt2AbvBefqbO+aguD6np1CqqlqJL02Xy/2dRwPC2U0LIoxk0Zne529x7ytsIKKwj5nU3yusc5epF0uw11RSyRRgF7gNW5sLgg7VZB4eSzRXqm9TfCN+j1C6GmihksXMYGm2bcst4STy8ohqbY2XSnH1ZIpsMhjJdHExpO0taAfRHJ+pCd1k1iUmySSolfPBR4tpfSU9w+UOcPZZ0nd2WzxU1W2bqOnai7yx/fYS8V5TnuuKaIM4Okzd/KMvUq1Ur1PZo6DGO90v2KdtFiVebu51zTvf0I/AWAI7gpZjE1+LoNH5cZ+W7GDCuTDYamb9MY/5H9lB3exg1HX3xVH9WOGFaK0lPnHC3W953Sd5u2eCrdkmeRfr9Rd55fp6FzZQMZmyAEAIAQAgION0vO08sfvxvb4lpt6qUXhl2nn2Wxl7MVeSqfWo9U7Y5Xi3AO6VvMlWXcnpdbrS1OfdIb3UzTuVam0eL2ojT0hHVzHqrY2e5Bx9iKQrckMGEAIDIQF4sZoBAUekznM5qfVL2QyF72jrahY5hcBv1da9uF1KJr0uJd0M7tbfvkQdLNEBqfa6E68LhrloNyAc9ZnEdm5efqNM4vuR73T+pYf2e/ZrZf4N+hOnZYWwVTtZhs1km9t8gHneO3cuUahr4ZEOpdKTTtp29Wv8HUVv5PmSnxbSilp7iWVut7rek7yCmoNmyjQ33eSP6iZi3KgcxTRW/NIf+LT9VYqfc9ijoHrbL9iqNPilf1uc1Dx+7j8siR4FT+CBq7+naPjDf7sucK5LwLGpl/TGLDu1iPooSu9jJf16XFUcfNjhhWjFLT/hQtB949J3m5VOcmePfrr7vPIuLKJkBAZQAgBACAEAIAQGHBAIOgQ5msrqe+QeHtHib+jmK63ypnudT+809Nvq1hj2qDwwQGuaEOGfmpRk0ccclbMyxIWmMslLWDwpHAQF6sZoBAeSEC2Yr1NDJROdNStL4XEulgG1pO18Pbtu3erMqSwz0a7YalKFrxL0l/Z/5Fmo0n1A+Wjw8R5kulkZbM77C1yTuBXYUQTyenXoFJqF12fkmRDSYtXDpazYzxIjZb4R0iPNWZhEuVvTtJxvJfq/8FphfJc0WNRMT+WMAD+Y3Ki7n6Ge7r83tVHHzY44Vo5TU9uaiaCPaObv5jmqnOTPHu1l13nkWoCiZTKAEAIAQAgBACAEAIAQAgMEoDnejcwkxqrezNvNuFxsOrzTT6tPkr5+Q9/WQcOn1xlz/wDToKzngA51tq42kCFPi0LOtI3wNz5BUT1VUeZEXOPuQ3Y4x/4cUknaG2HmVV/EP/RNkO9PhEaetmaNY0tmDada7rcbXXHrdRH4pQ2IvPse6SqbI3WacvUHgV6em1ELod0SKeRjVZpBACA8lAhNxvGYh/SJs4YnEQM/vphtfb3W2IB2bTwXLbVVHLPV02nsk/Dh5ny/ZEfQ2uqq6Y1EzyyBhsyNmTXO4E7XAepWamU7H3Pgt6hVp9LBVQWZPlj4tR4oIAQAgBACAEAIAQAgMIDDngZk2CYCTfBT4hpXSQ/iTsv7rTrO8m3U1CTNdWg1Fnli/wAygquUVp/q1PLLwJ6LfPPJQlKuHnkka10xQ/GsUfqU9fjtdUgtc6OnYbghty+3DWH0IWaXUtNDjcRv6dppZy5tfsTtE4hSscKaJ80j7azyLCwvYAC9gL8Vms6nO38ODZi1/U56uS22XCGAR10m0siHZYn6/NQ7dZby+0w/Gz2zRkOzmlkkPfYfVTXT8+eTY8P3LGlweFnVjbfiRc+q0w0lUOIk1BL0JwC0JJcEjDgjWVgCdQx81UzRbr3HdtHofReZ09+Fqp1+hlxhsc16hqBACApcfqbjmg7VBaXzPvbUhG3PcXZgfqO5SWy7madPB+bn2Xu/9HLZdfE6xscQ1Ym9FgHVjhbYXtxI9bBeXJu+fyPqYqGg07nLzP6s7Fh1CyGNkUYs1gsB9e87V6EYqKwj5G22Vk3OXLJSkVggBACAEAIAugMFwG1AlkqMR0opIbiSdgI9kHWd5NuVJQbNVWhvt3jFi9VcojTlTU8sp4noN8TY/JRlKuHnkjWumKG91ij9WVVTpPiEuwxQDsGs7zNwslnU9NXxucc+nU+rn9Ctdh8sx++mnmPDWdq/yi9vBY5dXsltVArfWVHaipL+pb4doY/Ithaztfa/fnchV411/meEZLNfq7dpSeBgpdEAPxJCexosPMqyPS8/iSyZXBy8zyW9NgcDNkbSeLsz6rZXoqYcRJKCXoWDW22LUklwTMroMoAQAgBAKGkr+aqWyWvrMt5XH7LxdZN6fUKxeqM9uzG9e0aAQAgEXSOkmqaeqbCfvBORIz2nxsH3bRwu2zrb7lVamEnD4T2NHZVTdBz4xs/RN8iFopj76KYu1btNmyNIs6wO6+wjPL/wedVZ4css+h12kjq6sZ35TO24dXRzRtkicHMcLgj1B4EcF6kZKSyj4q2qdUnCSwyUpFYIAQHm6AjT4jEzrSNHZfPyCE41TfCFrGuUCGDIRyvPG2qy/wAR+gKqldGJ6On6TZbu5JfUT8S5UKh1xExkY49Z3mbD0UFq4L0PTr6PTDztv6C9PpQ+X+syVEnYHgN8GiwUJ6yb/DSRZZV4a+4ik/mskvCsToy4CwiPvSN2fqF7Lz7HrLHju2/Y8jVLqEv5/wBjoOEaPxTND21DJG//AJEEed/ouw6X3b2TyeROmefvC+ptHIGexrH8xv6bFsr6dRD0z+ZxVxRZxQtaLNaAOwALXGEY8LBZg9qQMroBACAEAIAQAgBALem0F4mv3tdbwcP3AXk9Vr7q1L2ZVathkXrFoIAQFDjlJIx32mmF3tFpI/76MZ27HjOx7SFOLzszZp5wkvCs49H7P/HuK2kWj8WIR/a6H8X/AOxhyLiNrXD2ZB6rHqNNndcnqaPW2aKfg3eX0f8A3oe9BcDrqV95DGyF2b2Ofn8TbAgHxUdPVbB78HOp6rTahfAm5ejGfENLqOHrzsJ4NOsfJq3KuTPNp6fqLfLBi7V8p0d7U8EjzuLrAHuAuT6KXYl5mb49Eklm2aRXHSjEqg2iayEcbAkDvff5KpX0Zwnkn4HTqfNLvfsSWGQD72Z8rt7iTbwbsA8FGd2fKVycJeWKSNT3LO5NkksGTg0k7S0RktcLZ5Ds2/NRdbkdWqhVLOSnHJjVkXL4R2Fz7+jLKC0s/ka5daozhRZEquTiqaMnQu7nOv6tAXfs8yv+LUS5TF3E9G6mHOSJ1h7TekPTYouua9C2Opps4ZXUNbLA/XgkdG7i0289x8UjJo5ZRCS3WTp+iHKkHFsVfZpOQmAsw/G32e8Zdy0wtzyePqNC4fFDdHUI3ggEEEEXBGwjiFeecekAIAQAgBACAEAIAQEHF6MyxFgtc2tfZkQVRqKvFh2ojJZWCcryQIAQHlxttXHJLkCVpJCyNz5qKobDO8WeB0mScCQAdV35lVLX0w2k8m6jXVpKu9d0Vx7r/QrHAKqpzmkmlv2HV9cvRUPqU5bVVs2fxmqr/wDPVgt6Hk9O9jR8bi4+QyVcpa631UV8jHb1bWW+vb+RfQ6JRxtvI823hoDQo/w9y/Fm2YZOyx/HJsrql7B0Ym6rPG5PEkq6FUK9oo36fTxh+ZppaV0rtVvidw71NLLNM7IwWWMdBhLI87azuJ+g3K9QSPPs1EpltBHvUzOSCgNLo2uFxY7RlsuDYjzQFdVUSHc4E/SDQ+Ga51dR/vN+o3qqdSZso1tlW2co5hjeCSUz9WQbeq4dVw7O3sWScHF7nt02wvWY8jRyd6bupXNgqHE07jZpO2In/hxG5XV242Zh1mk7viitztrHAi4zBzC1HinpACAEAIAQAgBAYQAuAEBAxLEebIYxpfI7Y0cBtJO4LNdf4fwwWZexGUvYh8xWSdaRkQ4MFz5neqezVT5aRHEvUy3RxhN5nySn8zsvABdWgi95ybHhr1ZYU2HRR9RjR22z81ohpqocRJKKXCJVldsSBdAtaR19zzbTkNvfwVU5ehs09X8zKOCEyODW7T6DeVWlk2SmoLLGykpmxtDW+e8niVfFJHlWTc5bkyGK+3YpECSgEnlT0zFBT6sZ/pMoLYx7g9qQ918uJ7iuHUc75HNODBN9kqX/AHUz7xucepM85gk7nk/zd6ZGDvLm32rpwiVFJdAUGNYKyZjo5G3afMHcRwKjKKksMtptlVLMTjGP4M+mlMb8xta73mnYVgknFn09Fkb61JfqdM5I9JDJGaWU3fELxneY9mr+nLwI4LVRPKwzxuo6bsl3rhnR1eeYCAEAIAQAgMIDDnAbSuN45GUQp8YgZ1pG+BufRZ56umOzkiPciRV1IjYXu2AeJ4AdpKtsmoR7mdbwssRdMMbdSwkB1qqexJG2KIHYOHDvJO5Ye5wj3S8z+h63R9B48++a+FE7k8wuUR/aKl8j3yDoB7nHVZtvYnIn5WWnTwklmXqd6pdW5+HUkkvb3HNaTyQQAgNFbPqMc7gFxvB2Me54EKaQkknaVnZ68Y4RfaP0uqzXO12z4VZBGLVWZl2r0LqGO5VhkJYC6Cu0hxqKjp5KiY2Yxt7b3O9lreJJsEB8s6S45LW1MlRMek85N3MYOqxvYB5m53qJIrEOn0NyQabfbIfs87v6TC3adskQNg/tIuAfA710izoq6cNUsIKAS+UPR3nqZzmj7yIF7eJHtt8R6gKm+HdHJ6PTtR4dqi+GcowLEDTVEUzfYeCe1pycPIlYq54aZ9FqtP4lbgfRsUgc0OGwgEdxFwvSTyfGtNPDPS6cNcs7W9ZzR3kKuVkY8s5kgzY/Tt2yA/Dc/IKieuohzIi7IogTaXRDqte7yCyy6rWvKmyLuREdpTM/8KEf5nfKypfUrpeSBHxW+Eeecr5dgLR+lvzzUe7XWemB94wGjU7/AMWXzLnfNd/h18/PIeHJ8sm02icTeu5z/QeQ/daK+lVR8zbOqlepnHcSYzWll/Cgzt78x6rRxtceJ7FfY1Oe/EfqzVRRLUWquJz7Rmgfida6afNjTrP4W9iMdn0B4quqLun3Pg+p1lsNDplXXy/+bOwNFsgvRPkm8npACAEBSaVTWiA953oBdV2PY06WOZ5FA5mw3m3mqD0+FkeYY7ANG4ABalweLJ5eSfG2wXSJ6QCByjaD1OJPYG1LIoYxcRljjrPO17rOAJAyHC54odODaS4QaSqlpnODzE4NLgLA3Y12Q3db0UTpWIDreh3JfVNFPW09ZHG4tZK0c245OAJY6zukCCQV04ztzL2ztffbZfsXTh6QHmRgIIIuDkuMJ4eT54x2g5qomj9yV7R8OsdX0svJsXbNo+90z8WiM/dHSdEq6slpIhEBqtbzYdlfodEZk8ANy54mrksQWx8Z1SuVeqko/mWxwasf+JPbsDjbybYLn2TVT88/qef2SfLPceiA9uVzu4AepJUl0pPecsjwvdk2HRiBu1pd3k/RXw6ZRH0ySVaJ0OFQt6sTB26ov5nNaI6WqPEUS7V7EprANgAVyilwiRlSAIDKAR9KMGdUU0kLSeeikdK0f3jXEnxyJHeF50YtxlW+V9Tf0rVR09+ZcPYTtA9JfskxZJ+DIbP/ACO2B30I8VDT2+G+1n0fVNEtTX3w8y4+Z2ZjgQCDcEXB4hepnJ8a1h4Z7QAgBALulTNYsHAE/JVWGvSvGSjpoBzjPiHzVaW5slL4WOtO3O60nkElACAEB8u8qX9rVn/UZ/sxrjJIViuA+sNCP7PpP8PH/oCkRLtACACgOGafNtiFR8TT/kavJ1C+8Z9x0rfSQ/71H3kofejcOErvUA/VbNJlw3PA64v/ACf0Q6hajxjKAEAIAQAgBACArsTpnG0kX4jNnBzd7D3/ADWa+t7WR5X1Iy90c/0z0VMxFVRsLtc2kjHWD75m3fkR4rPOvxF3w/VH0nSeqxUPDufHD/sMnJ/FVxxGKqYQ1tubJIuB7hAO7ctOnU1HEjD1OWnnZ30vnka3vAzJA71c5Jcs8shTYxA3bKzwN/kqZ6qqPMkR74+5Dl0ogGwud3N/eyzvqVPplkfERDq68TgEMe0DLpC1+5W1X+NvjBp008kLVsQeBB8irPU25+Eb6fZ3q881rDwbUAIAQHy9ypD/AOWrP+oz/ZjXGSQqlcB9YaEf2fSf4eP/AEBSIl2gBAYKA4HpXVc5WVDxsMrgO5nQB/yryLnmbZ970+vs00I/L/Z0vkrhtRX96R58svot2k2rPmutyzqcfJDiFpPHMoAQAgBACAEAIDCArK2gkuXU8gjLjdwIBaTx2ZH9lktoszmqWMkHF52I/wDCah34lS79LQFT9lul5pnOyXqzA0YiJvI6R/xOXV06H8zbCrXqyXDgNO3ZG3xufmrYaGiHETqhFE2KmY3qtaO4BXqqC4SJJJETF2dAHgfQ5fVSkti2rnBTyQqDRpUi8wuXWjA3tyP09FZF7Ga2OJExdKwQAgPnXlMo9bEqo22vb/tMUWSQlT0JF7ID6k0JH9ApP8PH/oCkRLtACAqdKMVFNTSSnaG2aOL3ZNHmfRV2z7YtmnR0O+6MDgbjfM7Tn4ryHuz75JRSSO9aJUHM0cEZyIjBd8Tuk71JXr1RxBI+C1tvi3ykvcuFYZQQAgBACAEAIAQAgBACAEAIAQGuaMOaWnYRbzXHuE8FPBHcEHrNOq76HxGaijRJ+vozbS3Y6+45FcWzJSxOJbA3VhlxgygBAcZ06otatnPFw/0NUWSQo1OHbUB37RRtqKnHCFn+kKREtkB5JR7bhI45yh6SCplEcRvFGTn779hd2gbB4rzdTb3vCPsOkaF0w8Sa3f0RA0Iwc1NUwEdBhEj+5pyHibDzUNPX3TNHVNUqaHjl7I7mF6p8OZQAgBACAEAIAQAgBACAEAIAQAgBAV+IRFp51gvYWeBtcziO0bfNRe25bB5XazbCGvFwQQRcHcU5ItuLwzYwFvcuh7m4FdIGUBz7SbDi6okcGk3I3flC4dQt1GEu9x3kUwDquBMtTQjhG0ei6cJksoaC5xAA2k7FxtI7GLk8I57pjpQ6UGGnuGHJz9jndg4D5rHddnZH0HT+nqH3lnPsc/kpCXBrQS5xs0DaSVj7cvB9D4sVHulwjsmhWjwo4A02Mr7OkPbbJoPAfuvTor7InxnUNY9Tbn0XAxK4wAgBACAEAIAQAgBACAEAIAQAgBACAwgK+SIxEuYC5hN3MG0He5g+bfEZ7Y4xwWpqaw+SZDO14DmkEHh/5kup5K2nHk9FvBABcQgPBnA238kyd7Wan17Bx8lzuJKqTIFVjJHUZ4n9gouZohpc8sWsUlkl67iRw9nyVE3J8np0wrhwiirIrENDS57smsaLucewcO1Utei5N0JYXc3hDbofolzB5+ezpyMh7MQO5p3niVpppxvLk8fqHUXd93Dy/wBRustB5RlACAEAIAQAgBACAEAIAQAgBACAEAIAQGEOYIk1FmXRnUedpAu13xN39+R7VFxLFP0lueRVub+Iw/Ey7mntsOkO6x70yzvYnwzfDVMf1Xtd3ELuURcZL0NjmApg4m0RpaULjRbGwp62WJhsXi+5rek89zW3JVbwa4dz9CKMOnm6reZb78gu635Yx/yI7lHsb42LPtFdfzf/AHqXOEYFFT3LRrSHrSOzeey+4dgyVsK1ExX6qdvPHt6FoFMzmUAIAQAgBACAEAIAQAgBACAEAIAQAgBACAEAIAQESvgaWklrSeJAv5rjLIN5FeucW31Tbuy+SosbPToinHdGaEaxGt0u/P5rte5G9JLYa6SnY1o1Gtb3AD5K5Hmzk2zeukAQAgBACAEAIAQAgBACAEAID//Z"/>
          <p:cNvSpPr>
            <a:spLocks noChangeAspect="1" noChangeArrowheads="1"/>
          </p:cNvSpPr>
          <p:nvPr/>
        </p:nvSpPr>
        <p:spPr bwMode="auto">
          <a:xfrm>
            <a:off x="155575" y="-1393825"/>
            <a:ext cx="2886075" cy="2914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5414569"/>
            <a:ext cx="1296144" cy="131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616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203630921"/>
              </p:ext>
            </p:extLst>
          </p:nvPr>
        </p:nvGraphicFramePr>
        <p:xfrm>
          <a:off x="251520" y="1844824"/>
          <a:ext cx="7992890" cy="4196881"/>
        </p:xfrm>
        <a:graphic>
          <a:graphicData uri="http://schemas.openxmlformats.org/drawingml/2006/table">
            <a:tbl>
              <a:tblPr firstRow="1" firstCol="1" bandRow="1">
                <a:tableStyleId>{5940675A-B579-460E-94D1-54222C63F5DA}</a:tableStyleId>
              </a:tblPr>
              <a:tblGrid>
                <a:gridCol w="864096"/>
                <a:gridCol w="288032"/>
                <a:gridCol w="864096"/>
                <a:gridCol w="864096"/>
                <a:gridCol w="936104"/>
                <a:gridCol w="720080"/>
                <a:gridCol w="576064"/>
                <a:gridCol w="576064"/>
                <a:gridCol w="576064"/>
                <a:gridCol w="1728194"/>
              </a:tblGrid>
              <a:tr h="163159">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Proceso</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No.</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Evento priorizado</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Denominación</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rowSpan="2">
                  <a:txBody>
                    <a:bodyPr/>
                    <a:lstStyle/>
                    <a:p>
                      <a:pPr>
                        <a:lnSpc>
                          <a:spcPct val="115000"/>
                        </a:lnSpc>
                        <a:spcAft>
                          <a:spcPts val="0"/>
                        </a:spcAft>
                      </a:pPr>
                      <a:r>
                        <a:rPr lang="es-ES" sz="900" b="1" dirty="0" smtClean="0">
                          <a:solidFill>
                            <a:schemeClr val="bg1"/>
                          </a:solidFill>
                          <a:effectLst/>
                          <a:latin typeface="Times New Roman" pitchFamily="18" charset="0"/>
                          <a:ea typeface="Times New Roman"/>
                          <a:cs typeface="Times New Roman" pitchFamily="18" charset="0"/>
                        </a:rPr>
                        <a:t>Causas</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gridSpan="3">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Cuantificación</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hMerge="1">
                  <a:txBody>
                    <a:bodyPr/>
                    <a:lstStyle/>
                    <a:p>
                      <a:endParaRPr lang="es-ES"/>
                    </a:p>
                  </a:txBody>
                  <a:tcPr/>
                </a:tc>
                <a:tc hMerge="1">
                  <a:txBody>
                    <a:bodyPr/>
                    <a:lstStyle/>
                    <a:p>
                      <a:endParaRPr lang="es-ES"/>
                    </a:p>
                  </a:txBody>
                  <a:tcPr/>
                </a:tc>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900" b="1" dirty="0" smtClean="0">
                          <a:solidFill>
                            <a:schemeClr val="bg1"/>
                          </a:solidFill>
                          <a:effectLst/>
                          <a:latin typeface="Times New Roman" pitchFamily="18" charset="0"/>
                          <a:ea typeface="Times New Roman"/>
                          <a:cs typeface="Times New Roman" pitchFamily="18" charset="0"/>
                        </a:rPr>
                        <a:t>Respuesta</a:t>
                      </a:r>
                    </a:p>
                  </a:txBody>
                  <a:tcPr marL="34484" marR="34484"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Medida de mitigación</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r>
              <a:tr h="124873">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84" marR="34484" marT="0" marB="0" anchor="ctr"/>
                </a:tc>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84" marR="34484" marT="0" marB="0" anchor="ctr"/>
                </a:tc>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84" marR="34484" marT="0" marB="0" anchor="ctr"/>
                </a:tc>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84" marR="34484" marT="0" marB="0" anchor="ctr"/>
                </a:tc>
                <a:tc vMerge="1">
                  <a:txBody>
                    <a:bodyPr/>
                    <a:lstStyle/>
                    <a:p>
                      <a:endParaRPr lang="es-ES"/>
                    </a:p>
                  </a:txBody>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Probabilidad</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b">
                    <a:solidFill>
                      <a:srgbClr val="002060"/>
                    </a:solidFill>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Impacto</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b">
                    <a:solidFill>
                      <a:srgbClr val="002060"/>
                    </a:solidFill>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Severidad</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b">
                    <a:solidFill>
                      <a:srgbClr val="002060"/>
                    </a:solidFill>
                  </a:tcPr>
                </a:tc>
                <a:tc vMerge="1">
                  <a:txBody>
                    <a:bodyPr/>
                    <a:lstStyle/>
                    <a:p>
                      <a:pPr>
                        <a:lnSpc>
                          <a:spcPct val="115000"/>
                        </a:lnSpc>
                        <a:spcAft>
                          <a:spcPts val="0"/>
                        </a:spcAft>
                      </a:pP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b">
                    <a:solidFill>
                      <a:srgbClr val="002060"/>
                    </a:solidFill>
                  </a:tcPr>
                </a:tc>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84" marR="34484" marT="0" marB="0" anchor="b">
                    <a:solidFill>
                      <a:srgbClr val="002060"/>
                    </a:solidFill>
                  </a:tcPr>
                </a:tc>
              </a:tr>
              <a:tr h="3888624">
                <a:tc>
                  <a:txBody>
                    <a:bodyPr/>
                    <a:lstStyle/>
                    <a:p>
                      <a:pPr>
                        <a:lnSpc>
                          <a:spcPct val="115000"/>
                        </a:lnSpc>
                        <a:spcAft>
                          <a:spcPts val="0"/>
                        </a:spcAft>
                      </a:pPr>
                      <a:r>
                        <a:rPr lang="es-ES" sz="900" dirty="0">
                          <a:effectLst/>
                          <a:latin typeface="Times New Roman" pitchFamily="18" charset="0"/>
                          <a:cs typeface="Times New Roman" pitchFamily="18" charset="0"/>
                        </a:rPr>
                        <a:t>Monitoreo, Seguimiento y Evaluación de Programas y/o Proyectos de Investigación Científica.</a:t>
                      </a:r>
                      <a:endParaRPr lang="es-ES" sz="900" dirty="0">
                        <a:effectLst/>
                        <a:latin typeface="Times New Roman" pitchFamily="18" charset="0"/>
                        <a:ea typeface="Times New Roman"/>
                        <a:cs typeface="Times New Roman" pitchFamily="18" charset="0"/>
                      </a:endParaRPr>
                    </a:p>
                  </a:txBody>
                  <a:tcPr marL="34484" marR="34484" marT="0" marB="0" anchor="ctr">
                    <a:solidFill>
                      <a:schemeClr val="accent1">
                        <a:lumMod val="20000"/>
                        <a:lumOff val="80000"/>
                      </a:schemeClr>
                    </a:solidFill>
                  </a:tcPr>
                </a:tc>
                <a:tc>
                  <a:txBody>
                    <a:bodyPr/>
                    <a:lstStyle/>
                    <a:p>
                      <a:pPr algn="ctr">
                        <a:lnSpc>
                          <a:spcPct val="115000"/>
                        </a:lnSpc>
                        <a:spcAft>
                          <a:spcPts val="0"/>
                        </a:spcAft>
                      </a:pPr>
                      <a:r>
                        <a:rPr lang="es-ES" sz="900" dirty="0">
                          <a:effectLst/>
                          <a:latin typeface="Times New Roman" pitchFamily="18" charset="0"/>
                          <a:cs typeface="Times New Roman" pitchFamily="18" charset="0"/>
                        </a:rPr>
                        <a:t>3</a:t>
                      </a:r>
                      <a:endParaRPr lang="es-ES" sz="900" dirty="0">
                        <a:effectLst/>
                        <a:latin typeface="Times New Roman" pitchFamily="18" charset="0"/>
                        <a:ea typeface="Times New Roman"/>
                        <a:cs typeface="Times New Roman" pitchFamily="18" charset="0"/>
                      </a:endParaRPr>
                    </a:p>
                  </a:txBody>
                  <a:tcPr marL="34484" marR="34484"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Requerimientos incompletos o mal estructurados.</a:t>
                      </a:r>
                      <a:endParaRPr lang="es-ES" sz="900" dirty="0">
                        <a:effectLst/>
                        <a:latin typeface="Times New Roman" pitchFamily="18" charset="0"/>
                        <a:ea typeface="Times New Roman"/>
                        <a:cs typeface="Times New Roman" pitchFamily="18" charset="0"/>
                      </a:endParaRPr>
                    </a:p>
                  </a:txBody>
                  <a:tcPr marL="34484" marR="34484" marT="0" marB="0" anchor="ctr"/>
                </a:tc>
                <a:tc>
                  <a:txBody>
                    <a:bodyPr/>
                    <a:lstStyle/>
                    <a:p>
                      <a:pPr algn="ctr">
                        <a:lnSpc>
                          <a:spcPct val="115000"/>
                        </a:lnSpc>
                        <a:spcAft>
                          <a:spcPts val="0"/>
                        </a:spcAft>
                      </a:pPr>
                      <a:r>
                        <a:rPr lang="es-ES" sz="900" dirty="0">
                          <a:effectLst/>
                          <a:latin typeface="Times New Roman" pitchFamily="18" charset="0"/>
                          <a:cs typeface="Times New Roman" pitchFamily="18" charset="0"/>
                        </a:rPr>
                        <a:t>R3</a:t>
                      </a:r>
                      <a:endParaRPr lang="es-ES" sz="900" dirty="0">
                        <a:effectLst/>
                        <a:latin typeface="Times New Roman" pitchFamily="18" charset="0"/>
                        <a:ea typeface="Times New Roman"/>
                        <a:cs typeface="Times New Roman" pitchFamily="18" charset="0"/>
                      </a:endParaRPr>
                    </a:p>
                  </a:txBody>
                  <a:tcPr marL="34484" marR="34484" marT="0" marB="0" anchor="ctr"/>
                </a:tc>
                <a:tc>
                  <a:txBody>
                    <a:bodyPr/>
                    <a:lstStyle/>
                    <a:p>
                      <a:pPr>
                        <a:lnSpc>
                          <a:spcPct val="115000"/>
                        </a:lnSpc>
                        <a:spcAft>
                          <a:spcPts val="0"/>
                        </a:spcAft>
                      </a:pPr>
                      <a:r>
                        <a:rPr lang="es-ES" sz="900" kern="1200" dirty="0" smtClean="0">
                          <a:solidFill>
                            <a:schemeClr val="tx1"/>
                          </a:solidFill>
                          <a:effectLst/>
                          <a:latin typeface="Times New Roman" pitchFamily="18" charset="0"/>
                          <a:ea typeface="+mn-ea"/>
                          <a:cs typeface="Times New Roman" pitchFamily="18" charset="0"/>
                        </a:rPr>
                        <a:t>Ausencia de ejecutores a eventos de capacitación.</a:t>
                      </a:r>
                      <a:br>
                        <a:rPr lang="es-ES" sz="900" kern="1200" dirty="0" smtClean="0">
                          <a:solidFill>
                            <a:schemeClr val="tx1"/>
                          </a:solidFill>
                          <a:effectLst/>
                          <a:latin typeface="Times New Roman" pitchFamily="18" charset="0"/>
                          <a:ea typeface="+mn-ea"/>
                          <a:cs typeface="Times New Roman" pitchFamily="18" charset="0"/>
                        </a:rPr>
                      </a:br>
                      <a:r>
                        <a:rPr lang="es-ES" sz="900" kern="1200" dirty="0" smtClean="0">
                          <a:solidFill>
                            <a:schemeClr val="tx1"/>
                          </a:solidFill>
                          <a:effectLst/>
                          <a:latin typeface="Times New Roman" pitchFamily="18" charset="0"/>
                          <a:ea typeface="+mn-ea"/>
                          <a:cs typeface="Times New Roman" pitchFamily="18" charset="0"/>
                        </a:rPr>
                        <a:t>Criterios no homogéneos.</a:t>
                      </a:r>
                      <a:br>
                        <a:rPr lang="es-ES" sz="900" kern="1200" dirty="0" smtClean="0">
                          <a:solidFill>
                            <a:schemeClr val="tx1"/>
                          </a:solidFill>
                          <a:effectLst/>
                          <a:latin typeface="Times New Roman" pitchFamily="18" charset="0"/>
                          <a:ea typeface="+mn-ea"/>
                          <a:cs typeface="Times New Roman" pitchFamily="18" charset="0"/>
                        </a:rPr>
                      </a:br>
                      <a:r>
                        <a:rPr lang="es-ES" sz="900" kern="1200" dirty="0" smtClean="0">
                          <a:solidFill>
                            <a:schemeClr val="tx1"/>
                          </a:solidFill>
                          <a:effectLst/>
                          <a:latin typeface="Times New Roman" pitchFamily="18" charset="0"/>
                          <a:ea typeface="+mn-ea"/>
                          <a:cs typeface="Times New Roman" pitchFamily="18" charset="0"/>
                        </a:rPr>
                        <a:t>Procesos no documentados.</a:t>
                      </a:r>
                      <a:br>
                        <a:rPr lang="es-ES" sz="900" kern="1200" dirty="0" smtClean="0">
                          <a:solidFill>
                            <a:schemeClr val="tx1"/>
                          </a:solidFill>
                          <a:effectLst/>
                          <a:latin typeface="Times New Roman" pitchFamily="18" charset="0"/>
                          <a:ea typeface="+mn-ea"/>
                          <a:cs typeface="Times New Roman" pitchFamily="18" charset="0"/>
                        </a:rPr>
                      </a:br>
                      <a:r>
                        <a:rPr lang="es-ES" sz="900" kern="1200" dirty="0" smtClean="0">
                          <a:solidFill>
                            <a:schemeClr val="tx1"/>
                          </a:solidFill>
                          <a:effectLst/>
                          <a:latin typeface="Times New Roman" pitchFamily="18" charset="0"/>
                          <a:ea typeface="+mn-ea"/>
                          <a:cs typeface="Times New Roman" pitchFamily="18" charset="0"/>
                        </a:rPr>
                        <a:t>Inexistencia de formatos.</a:t>
                      </a:r>
                      <a:endParaRPr lang="es-ES" sz="900" dirty="0">
                        <a:effectLst/>
                        <a:latin typeface="Times New Roman" pitchFamily="18" charset="0"/>
                        <a:ea typeface="Times New Roman"/>
                        <a:cs typeface="Times New Roman" pitchFamily="18" charset="0"/>
                      </a:endParaRPr>
                    </a:p>
                  </a:txBody>
                  <a:tcPr marL="34484" marR="34484"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Casi</a:t>
                      </a:r>
                      <a:r>
                        <a:rPr lang="es-ES" sz="900" baseline="0" dirty="0" smtClean="0">
                          <a:effectLst/>
                          <a:latin typeface="Times New Roman" pitchFamily="18" charset="0"/>
                          <a:cs typeface="Times New Roman" pitchFamily="18" charset="0"/>
                        </a:rPr>
                        <a:t> seguro</a:t>
                      </a:r>
                    </a:p>
                    <a:p>
                      <a:pPr algn="ctr">
                        <a:lnSpc>
                          <a:spcPct val="115000"/>
                        </a:lnSpc>
                        <a:spcAft>
                          <a:spcPts val="0"/>
                        </a:spcAft>
                      </a:pPr>
                      <a:r>
                        <a:rPr lang="es-ES" sz="900" dirty="0" smtClean="0">
                          <a:effectLst/>
                          <a:latin typeface="Times New Roman" pitchFamily="18" charset="0"/>
                          <a:cs typeface="Times New Roman" pitchFamily="18" charset="0"/>
                        </a:rPr>
                        <a:t>4</a:t>
                      </a:r>
                      <a:endParaRPr lang="es-ES" sz="900" dirty="0">
                        <a:effectLst/>
                        <a:latin typeface="Times New Roman" pitchFamily="18" charset="0"/>
                        <a:ea typeface="Times New Roman"/>
                        <a:cs typeface="Times New Roman" pitchFamily="18" charset="0"/>
                      </a:endParaRPr>
                    </a:p>
                  </a:txBody>
                  <a:tcPr marL="34484" marR="34484"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Mayor</a:t>
                      </a:r>
                    </a:p>
                    <a:p>
                      <a:pPr algn="ctr">
                        <a:lnSpc>
                          <a:spcPct val="115000"/>
                        </a:lnSpc>
                        <a:spcAft>
                          <a:spcPts val="0"/>
                        </a:spcAft>
                      </a:pPr>
                      <a:r>
                        <a:rPr lang="es-ES" sz="900" dirty="0" smtClean="0">
                          <a:effectLst/>
                          <a:latin typeface="Times New Roman" pitchFamily="18" charset="0"/>
                          <a:cs typeface="Times New Roman" pitchFamily="18" charset="0"/>
                        </a:rPr>
                        <a:t>4</a:t>
                      </a:r>
                      <a:endParaRPr lang="es-ES" sz="900" dirty="0">
                        <a:effectLst/>
                        <a:latin typeface="Times New Roman" pitchFamily="18" charset="0"/>
                        <a:ea typeface="Times New Roman"/>
                        <a:cs typeface="Times New Roman" pitchFamily="18" charset="0"/>
                      </a:endParaRPr>
                    </a:p>
                  </a:txBody>
                  <a:tcPr marL="34484" marR="34484" marT="0" marB="0" anchor="ctr"/>
                </a:tc>
                <a:tc>
                  <a:txBody>
                    <a:bodyPr/>
                    <a:lstStyle/>
                    <a:p>
                      <a:pPr algn="ctr">
                        <a:lnSpc>
                          <a:spcPct val="115000"/>
                        </a:lnSpc>
                        <a:spcAft>
                          <a:spcPts val="0"/>
                        </a:spcAft>
                      </a:pPr>
                      <a:r>
                        <a:rPr lang="es-ES" sz="900" b="1" dirty="0">
                          <a:effectLst/>
                          <a:latin typeface="Times New Roman" pitchFamily="18" charset="0"/>
                          <a:cs typeface="Times New Roman" pitchFamily="18" charset="0"/>
                        </a:rPr>
                        <a:t>Critico</a:t>
                      </a:r>
                      <a:endParaRPr lang="es-ES" sz="900" b="1" dirty="0">
                        <a:effectLst/>
                        <a:latin typeface="Times New Roman" pitchFamily="18" charset="0"/>
                        <a:ea typeface="Times New Roman"/>
                        <a:cs typeface="Times New Roman" pitchFamily="18" charset="0"/>
                      </a:endParaRPr>
                    </a:p>
                  </a:txBody>
                  <a:tcPr marL="34484" marR="34484" marT="0" marB="0" anchor="ctr">
                    <a:solidFill>
                      <a:srgbClr val="FF0000"/>
                    </a:solidFill>
                  </a:tcPr>
                </a:tc>
                <a:tc>
                  <a:txBody>
                    <a:bodyPr/>
                    <a:lstStyle/>
                    <a:p>
                      <a:pPr algn="l">
                        <a:lnSpc>
                          <a:spcPct val="115000"/>
                        </a:lnSpc>
                        <a:spcAft>
                          <a:spcPts val="0"/>
                        </a:spcAft>
                      </a:pPr>
                      <a:r>
                        <a:rPr lang="es-ES" sz="900" dirty="0">
                          <a:effectLst/>
                          <a:latin typeface="Times New Roman" pitchFamily="18" charset="0"/>
                          <a:ea typeface="Times New Roman"/>
                          <a:cs typeface="Times New Roman" pitchFamily="18" charset="0"/>
                        </a:rPr>
                        <a:t>Reducir </a:t>
                      </a:r>
                    </a:p>
                  </a:txBody>
                  <a:tcPr marL="44450" marR="44450" marT="0" marB="0" anchor="ctr">
                    <a:noFill/>
                  </a:tcPr>
                </a:tc>
                <a:tc>
                  <a:txBody>
                    <a:bodyPr/>
                    <a:lstStyle/>
                    <a:p>
                      <a:pPr>
                        <a:lnSpc>
                          <a:spcPct val="115000"/>
                        </a:lnSpc>
                        <a:spcAft>
                          <a:spcPts val="0"/>
                        </a:spcAft>
                      </a:pPr>
                      <a:r>
                        <a:rPr lang="es-ES" sz="900" dirty="0">
                          <a:effectLst/>
                          <a:latin typeface="Times New Roman" pitchFamily="18" charset="0"/>
                          <a:cs typeface="Times New Roman" pitchFamily="18" charset="0"/>
                        </a:rPr>
                        <a:t>1. Levantar y documentar los procesos, primeramente sistematizando entre todo el equipo las actividades que se realizan para de esta forma poder estandarizar los procedimientos que se deben realizar en un determinado cargo.</a:t>
                      </a:r>
                      <a:br>
                        <a:rPr lang="es-ES" sz="900" dirty="0">
                          <a:effectLst/>
                          <a:latin typeface="Times New Roman" pitchFamily="18" charset="0"/>
                          <a:cs typeface="Times New Roman" pitchFamily="18" charset="0"/>
                        </a:rPr>
                      </a:br>
                      <a:r>
                        <a:rPr lang="es-ES" sz="900" dirty="0">
                          <a:effectLst/>
                          <a:latin typeface="Times New Roman" pitchFamily="18" charset="0"/>
                          <a:cs typeface="Times New Roman" pitchFamily="18" charset="0"/>
                        </a:rPr>
                        <a:t>2. Establecer formatos para trámites que maneja la Dirección de tal manera que todos manejen un solo criterio al momento de realizar o revisar una solicitud o pedido.</a:t>
                      </a:r>
                      <a:br>
                        <a:rPr lang="es-ES" sz="900" dirty="0">
                          <a:effectLst/>
                          <a:latin typeface="Times New Roman" pitchFamily="18" charset="0"/>
                          <a:cs typeface="Times New Roman" pitchFamily="18" charset="0"/>
                        </a:rPr>
                      </a:br>
                      <a:r>
                        <a:rPr lang="es-ES" sz="900" dirty="0">
                          <a:effectLst/>
                          <a:latin typeface="Times New Roman" pitchFamily="18" charset="0"/>
                          <a:cs typeface="Times New Roman" pitchFamily="18" charset="0"/>
                        </a:rPr>
                        <a:t>3. Capacitar a todo el personal involucrado en la ejecución del proyecto para que estos tengan claro que procesos deben realizar, que documentos presentar y los plazos máximos para estos, al mismo tiempo incentivar la revisión del marco legal que rige al proceso.</a:t>
                      </a:r>
                      <a:endParaRPr lang="es-ES" sz="900" dirty="0">
                        <a:effectLst/>
                        <a:latin typeface="Times New Roman" pitchFamily="18" charset="0"/>
                        <a:ea typeface="Times New Roman"/>
                        <a:cs typeface="Times New Roman" pitchFamily="18" charset="0"/>
                      </a:endParaRPr>
                    </a:p>
                  </a:txBody>
                  <a:tcPr marL="34484" marR="34484" marT="0" marB="0" anchor="ctr">
                    <a:noFill/>
                  </a:tcPr>
                </a:tc>
              </a:tr>
            </a:tbl>
          </a:graphicData>
        </a:graphic>
      </p:graphicFrame>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04664"/>
            <a:ext cx="1714159" cy="128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Título"/>
          <p:cNvSpPr txBox="1">
            <a:spLocks/>
          </p:cNvSpPr>
          <p:nvPr/>
        </p:nvSpPr>
        <p:spPr>
          <a:xfrm>
            <a:off x="156648" y="404664"/>
            <a:ext cx="6071536"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a:latin typeface="Times New Roman" pitchFamily="18" charset="0"/>
                <a:cs typeface="Times New Roman" pitchFamily="18" charset="0"/>
              </a:rPr>
              <a:t>6</a:t>
            </a:r>
            <a:r>
              <a:rPr lang="es-ES" sz="2000" b="1" dirty="0" smtClean="0">
                <a:latin typeface="Times New Roman" pitchFamily="18" charset="0"/>
                <a:cs typeface="Times New Roman" pitchFamily="18" charset="0"/>
              </a:rPr>
              <a:t>. </a:t>
            </a:r>
            <a:r>
              <a:rPr lang="es-ES" sz="2000" b="1" dirty="0">
                <a:latin typeface="Times New Roman" pitchFamily="18" charset="0"/>
                <a:cs typeface="Times New Roman" pitchFamily="18" charset="0"/>
              </a:rPr>
              <a:t>Respuestas y medidas de mitigación a los eventos </a:t>
            </a:r>
            <a:r>
              <a:rPr lang="es-ES" sz="2000" b="1" dirty="0" smtClean="0">
                <a:latin typeface="Times New Roman" pitchFamily="18" charset="0"/>
                <a:cs typeface="Times New Roman" pitchFamily="18" charset="0"/>
              </a:rPr>
              <a:t>identificados.</a:t>
            </a:r>
            <a:endParaRPr lang="es-E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077855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453383612"/>
              </p:ext>
            </p:extLst>
          </p:nvPr>
        </p:nvGraphicFramePr>
        <p:xfrm>
          <a:off x="251520" y="1497420"/>
          <a:ext cx="8060431" cy="3731780"/>
        </p:xfrm>
        <a:graphic>
          <a:graphicData uri="http://schemas.openxmlformats.org/drawingml/2006/table">
            <a:tbl>
              <a:tblPr firstRow="1" firstCol="1" bandRow="1">
                <a:tableStyleId>{5940675A-B579-460E-94D1-54222C63F5DA}</a:tableStyleId>
              </a:tblPr>
              <a:tblGrid>
                <a:gridCol w="875584"/>
                <a:gridCol w="397381"/>
                <a:gridCol w="795885"/>
                <a:gridCol w="837475"/>
                <a:gridCol w="694075"/>
                <a:gridCol w="788613"/>
                <a:gridCol w="494230"/>
                <a:gridCol w="564834"/>
                <a:gridCol w="635438"/>
                <a:gridCol w="1976916"/>
              </a:tblGrid>
              <a:tr h="163222">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Proceso</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No.</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Evento priorizado</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Denominación</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gn="ctr">
                        <a:lnSpc>
                          <a:spcPct val="115000"/>
                        </a:lnSpc>
                        <a:spcAft>
                          <a:spcPts val="0"/>
                        </a:spcAft>
                      </a:pPr>
                      <a:r>
                        <a:rPr lang="es-ES" sz="900" b="1" dirty="0" smtClean="0">
                          <a:solidFill>
                            <a:schemeClr val="bg1"/>
                          </a:solidFill>
                          <a:effectLst/>
                          <a:latin typeface="Times New Roman" pitchFamily="18" charset="0"/>
                          <a:ea typeface="Times New Roman"/>
                          <a:cs typeface="Times New Roman" pitchFamily="18" charset="0"/>
                        </a:rPr>
                        <a:t>Causas</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gridSpan="3">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Cuantificación</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S" sz="900" b="1" dirty="0" smtClean="0">
                          <a:solidFill>
                            <a:schemeClr val="bg1"/>
                          </a:solidFill>
                          <a:effectLst/>
                          <a:latin typeface="Times New Roman" pitchFamily="18" charset="0"/>
                          <a:ea typeface="Times New Roman"/>
                          <a:cs typeface="Times New Roman" pitchFamily="18" charset="0"/>
                        </a:rPr>
                        <a:t>Respuesta</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Medida de mitigación</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r>
              <a:tr h="52802">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97" marR="34497" marT="0" marB="0" anchor="ctr"/>
                </a:tc>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97" marR="34497" marT="0" marB="0" anchor="ctr"/>
                </a:tc>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97" marR="34497" marT="0" marB="0" anchor="ctr"/>
                </a:tc>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97" marR="34497" marT="0" marB="0" anchor="ctr"/>
                </a:tc>
                <a:tc vMerge="1">
                  <a:txBody>
                    <a:bodyPr/>
                    <a:lstStyle/>
                    <a:p>
                      <a:pPr>
                        <a:lnSpc>
                          <a:spcPct val="115000"/>
                        </a:lnSpc>
                        <a:spcAft>
                          <a:spcPts val="0"/>
                        </a:spcAft>
                      </a:pP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b">
                    <a:solidFill>
                      <a:srgbClr val="002060"/>
                    </a:solidFill>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Probabilidad</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b">
                    <a:solidFill>
                      <a:srgbClr val="002060"/>
                    </a:solidFill>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Impacto</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b">
                    <a:solidFill>
                      <a:srgbClr val="002060"/>
                    </a:solidFill>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Severidad</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b">
                    <a:solidFill>
                      <a:srgbClr val="002060"/>
                    </a:solidFill>
                  </a:tcPr>
                </a:tc>
                <a:tc vMerge="1">
                  <a:txBody>
                    <a:bodyPr/>
                    <a:lstStyle/>
                    <a:p>
                      <a:pPr>
                        <a:lnSpc>
                          <a:spcPct val="115000"/>
                        </a:lnSpc>
                        <a:spcAft>
                          <a:spcPts val="0"/>
                        </a:spcAft>
                      </a:pP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b">
                    <a:solidFill>
                      <a:srgbClr val="002060"/>
                    </a:solidFill>
                  </a:tcPr>
                </a:tc>
                <a:tc vMerge="1">
                  <a:txBody>
                    <a:bodyPr/>
                    <a:lstStyle/>
                    <a:p>
                      <a:pPr>
                        <a:lnSpc>
                          <a:spcPct val="115000"/>
                        </a:lnSpc>
                        <a:spcAft>
                          <a:spcPts val="0"/>
                        </a:spcAft>
                      </a:pP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b">
                    <a:solidFill>
                      <a:srgbClr val="002060"/>
                    </a:solidFill>
                  </a:tcPr>
                </a:tc>
              </a:tr>
              <a:tr h="3423460">
                <a:tc>
                  <a:txBody>
                    <a:bodyPr/>
                    <a:lstStyle/>
                    <a:p>
                      <a:pPr>
                        <a:lnSpc>
                          <a:spcPct val="115000"/>
                        </a:lnSpc>
                        <a:spcAft>
                          <a:spcPts val="0"/>
                        </a:spcAft>
                      </a:pPr>
                      <a:r>
                        <a:rPr lang="es-ES" sz="900" dirty="0">
                          <a:effectLst/>
                          <a:latin typeface="Times New Roman" pitchFamily="18" charset="0"/>
                          <a:cs typeface="Times New Roman" pitchFamily="18" charset="0"/>
                        </a:rPr>
                        <a:t>Monitoreo, Seguimiento y Evaluación de Programas y/o Proyectos de Investigación Científica.</a:t>
                      </a:r>
                      <a:endParaRPr lang="es-ES" sz="900" dirty="0">
                        <a:effectLst/>
                        <a:latin typeface="Times New Roman" pitchFamily="18" charset="0"/>
                        <a:ea typeface="Times New Roman"/>
                        <a:cs typeface="Times New Roman" pitchFamily="18" charset="0"/>
                      </a:endParaRPr>
                    </a:p>
                  </a:txBody>
                  <a:tcPr marL="34497" marR="34497" marT="0" marB="0" anchor="ctr">
                    <a:solidFill>
                      <a:schemeClr val="accent1">
                        <a:lumMod val="20000"/>
                        <a:lumOff val="80000"/>
                      </a:schemeClr>
                    </a:solidFill>
                  </a:tcPr>
                </a:tc>
                <a:tc>
                  <a:txBody>
                    <a:bodyPr/>
                    <a:lstStyle/>
                    <a:p>
                      <a:pPr algn="ctr">
                        <a:lnSpc>
                          <a:spcPct val="115000"/>
                        </a:lnSpc>
                        <a:spcAft>
                          <a:spcPts val="0"/>
                        </a:spcAft>
                      </a:pPr>
                      <a:r>
                        <a:rPr lang="es-ES" sz="900" dirty="0">
                          <a:effectLst/>
                          <a:latin typeface="Times New Roman" pitchFamily="18" charset="0"/>
                          <a:cs typeface="Times New Roman" pitchFamily="18" charset="0"/>
                        </a:rPr>
                        <a:t>4</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Requerimientos sin sustento técnico.</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gn="ctr">
                        <a:lnSpc>
                          <a:spcPct val="115000"/>
                        </a:lnSpc>
                        <a:spcAft>
                          <a:spcPts val="0"/>
                        </a:spcAft>
                      </a:pPr>
                      <a:r>
                        <a:rPr lang="es-ES" sz="900" dirty="0">
                          <a:effectLst/>
                          <a:latin typeface="Times New Roman" pitchFamily="18" charset="0"/>
                          <a:cs typeface="Times New Roman" pitchFamily="18" charset="0"/>
                        </a:rPr>
                        <a:t>R4</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gn="l">
                        <a:lnSpc>
                          <a:spcPct val="115000"/>
                        </a:lnSpc>
                        <a:spcAft>
                          <a:spcPts val="0"/>
                        </a:spcAft>
                      </a:pPr>
                      <a:r>
                        <a:rPr lang="es-ES" sz="900" dirty="0" smtClean="0">
                          <a:effectLst/>
                          <a:latin typeface="Times New Roman" pitchFamily="18" charset="0"/>
                          <a:ea typeface="Times New Roman"/>
                          <a:cs typeface="Times New Roman" pitchFamily="18" charset="0"/>
                        </a:rPr>
                        <a:t>Procesos no documentados.</a:t>
                      </a:r>
                    </a:p>
                    <a:p>
                      <a:pPr algn="l">
                        <a:lnSpc>
                          <a:spcPct val="115000"/>
                        </a:lnSpc>
                        <a:spcAft>
                          <a:spcPts val="0"/>
                        </a:spcAft>
                      </a:pPr>
                      <a:r>
                        <a:rPr lang="es-ES" sz="900" dirty="0" smtClean="0">
                          <a:effectLst/>
                          <a:latin typeface="Times New Roman" pitchFamily="18" charset="0"/>
                          <a:ea typeface="Times New Roman"/>
                          <a:cs typeface="Times New Roman" pitchFamily="18" charset="0"/>
                        </a:rPr>
                        <a:t>Inexistencia de formatos.</a:t>
                      </a:r>
                    </a:p>
                    <a:p>
                      <a:pPr algn="ct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Improbable</a:t>
                      </a:r>
                    </a:p>
                    <a:p>
                      <a:pPr algn="ctr">
                        <a:lnSpc>
                          <a:spcPct val="115000"/>
                        </a:lnSpc>
                        <a:spcAft>
                          <a:spcPts val="0"/>
                        </a:spcAft>
                      </a:pPr>
                      <a:r>
                        <a:rPr lang="es-ES" sz="900" dirty="0" smtClean="0">
                          <a:effectLst/>
                          <a:latin typeface="Times New Roman" pitchFamily="18" charset="0"/>
                          <a:cs typeface="Times New Roman" pitchFamily="18" charset="0"/>
                        </a:rPr>
                        <a:t>2</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Mayor</a:t>
                      </a:r>
                    </a:p>
                    <a:p>
                      <a:pPr algn="ctr">
                        <a:lnSpc>
                          <a:spcPct val="115000"/>
                        </a:lnSpc>
                        <a:spcAft>
                          <a:spcPts val="0"/>
                        </a:spcAft>
                      </a:pPr>
                      <a:r>
                        <a:rPr lang="es-ES" sz="900" dirty="0" smtClean="0">
                          <a:effectLst/>
                          <a:latin typeface="Times New Roman" pitchFamily="18" charset="0"/>
                          <a:cs typeface="Times New Roman" pitchFamily="18" charset="0"/>
                        </a:rPr>
                        <a:t>4</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nSpc>
                          <a:spcPct val="115000"/>
                        </a:lnSpc>
                        <a:spcAft>
                          <a:spcPts val="0"/>
                        </a:spcAft>
                      </a:pPr>
                      <a:r>
                        <a:rPr lang="es-ES" sz="900" b="1" dirty="0">
                          <a:effectLst/>
                          <a:latin typeface="Times New Roman" pitchFamily="18" charset="0"/>
                          <a:cs typeface="Times New Roman" pitchFamily="18" charset="0"/>
                        </a:rPr>
                        <a:t>Alto</a:t>
                      </a:r>
                      <a:endParaRPr lang="es-ES" sz="900" b="1" dirty="0">
                        <a:effectLst/>
                        <a:latin typeface="Times New Roman" pitchFamily="18" charset="0"/>
                        <a:ea typeface="Times New Roman"/>
                        <a:cs typeface="Times New Roman" pitchFamily="18" charset="0"/>
                      </a:endParaRPr>
                    </a:p>
                  </a:txBody>
                  <a:tcPr marL="34497" marR="34497" marT="0" marB="0" anchor="ctr">
                    <a:solidFill>
                      <a:srgbClr val="FF9933"/>
                    </a:solidFill>
                  </a:tcPr>
                </a:tc>
                <a:tc>
                  <a:txBody>
                    <a:bodyPr/>
                    <a:lstStyle/>
                    <a:p>
                      <a:pPr>
                        <a:lnSpc>
                          <a:spcPct val="115000"/>
                        </a:lnSpc>
                        <a:spcAft>
                          <a:spcPts val="0"/>
                        </a:spcAft>
                      </a:pPr>
                      <a:r>
                        <a:rPr lang="es-ES" sz="900" dirty="0" smtClean="0">
                          <a:effectLst/>
                          <a:latin typeface="Times New Roman" pitchFamily="18" charset="0"/>
                          <a:ea typeface="Times New Roman"/>
                          <a:cs typeface="Times New Roman" pitchFamily="18" charset="0"/>
                        </a:rPr>
                        <a:t>Reducir</a:t>
                      </a:r>
                      <a:endParaRPr lang="es-ES" sz="900" dirty="0">
                        <a:effectLst/>
                        <a:latin typeface="Times New Roman" pitchFamily="18" charset="0"/>
                        <a:ea typeface="Times New Roman"/>
                        <a:cs typeface="Times New Roman" pitchFamily="18" charset="0"/>
                      </a:endParaRPr>
                    </a:p>
                  </a:txBody>
                  <a:tcPr marL="34497" marR="34497" marT="0" marB="0" anchor="ctr">
                    <a:noFill/>
                  </a:tcPr>
                </a:tc>
                <a:tc>
                  <a:txBody>
                    <a:bodyPr/>
                    <a:lstStyle/>
                    <a:p>
                      <a:pPr>
                        <a:lnSpc>
                          <a:spcPct val="115000"/>
                        </a:lnSpc>
                        <a:spcAft>
                          <a:spcPts val="0"/>
                        </a:spcAft>
                      </a:pPr>
                      <a:r>
                        <a:rPr lang="es-ES" sz="900" dirty="0">
                          <a:effectLst/>
                          <a:latin typeface="Times New Roman" pitchFamily="18" charset="0"/>
                          <a:cs typeface="Times New Roman" pitchFamily="18" charset="0"/>
                        </a:rPr>
                        <a:t>1. Levantar y documentar los procesos, primeramente sistematizando entre todo el equipo las actividades que se realizan para de esta forma poder estandarizar los procedimientos que se deben realizar en un determinado cargo.</a:t>
                      </a:r>
                      <a:br>
                        <a:rPr lang="es-ES" sz="900" dirty="0">
                          <a:effectLst/>
                          <a:latin typeface="Times New Roman" pitchFamily="18" charset="0"/>
                          <a:cs typeface="Times New Roman" pitchFamily="18" charset="0"/>
                        </a:rPr>
                      </a:br>
                      <a:r>
                        <a:rPr lang="es-ES" sz="900" dirty="0">
                          <a:effectLst/>
                          <a:latin typeface="Times New Roman" pitchFamily="18" charset="0"/>
                          <a:cs typeface="Times New Roman" pitchFamily="18" charset="0"/>
                        </a:rPr>
                        <a:t>2. Establecer formatos para trámites que maneja la Dirección de tal manera que todos manejen un solo criterio al momento de realizar o revisar una solicitud o pedido.</a:t>
                      </a:r>
                      <a:br>
                        <a:rPr lang="es-ES" sz="900" dirty="0">
                          <a:effectLst/>
                          <a:latin typeface="Times New Roman" pitchFamily="18" charset="0"/>
                          <a:cs typeface="Times New Roman" pitchFamily="18" charset="0"/>
                        </a:rPr>
                      </a:br>
                      <a:r>
                        <a:rPr lang="es-ES" sz="900" dirty="0">
                          <a:effectLst/>
                          <a:latin typeface="Times New Roman" pitchFamily="18" charset="0"/>
                          <a:cs typeface="Times New Roman" pitchFamily="18" charset="0"/>
                        </a:rPr>
                        <a:t>3. Capacitar a todo el personal involucrado en la ejecución del proyecto para que estos tengan claro que procesos deben realizar, que documentos presentar y los plazos máximos para estos, al mismo tiempo incentivar la revisión del marco legal que rige al proceso.</a:t>
                      </a:r>
                      <a:endParaRPr lang="es-ES" sz="900" dirty="0">
                        <a:effectLst/>
                        <a:latin typeface="Times New Roman" pitchFamily="18" charset="0"/>
                        <a:ea typeface="Times New Roman"/>
                        <a:cs typeface="Times New Roman" pitchFamily="18" charset="0"/>
                      </a:endParaRPr>
                    </a:p>
                  </a:txBody>
                  <a:tcPr marL="34497" marR="34497" marT="0" marB="0" anchor="ctr">
                    <a:noFill/>
                  </a:tcPr>
                </a:tc>
              </a:tr>
            </a:tbl>
          </a:graphicData>
        </a:graphic>
      </p:graphicFrame>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5445224"/>
            <a:ext cx="1215579" cy="121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Título"/>
          <p:cNvSpPr txBox="1">
            <a:spLocks/>
          </p:cNvSpPr>
          <p:nvPr/>
        </p:nvSpPr>
        <p:spPr>
          <a:xfrm>
            <a:off x="539552" y="260648"/>
            <a:ext cx="7772400"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a:latin typeface="Times New Roman" pitchFamily="18" charset="0"/>
                <a:cs typeface="Times New Roman" pitchFamily="18" charset="0"/>
              </a:rPr>
              <a:t>6</a:t>
            </a:r>
            <a:r>
              <a:rPr lang="es-ES" sz="2000" b="1" dirty="0" smtClean="0">
                <a:latin typeface="Times New Roman" pitchFamily="18" charset="0"/>
                <a:cs typeface="Times New Roman" pitchFamily="18" charset="0"/>
              </a:rPr>
              <a:t>. </a:t>
            </a:r>
            <a:r>
              <a:rPr lang="es-ES" sz="2000" b="1" dirty="0">
                <a:latin typeface="Times New Roman" pitchFamily="18" charset="0"/>
                <a:cs typeface="Times New Roman" pitchFamily="18" charset="0"/>
              </a:rPr>
              <a:t>Respuestas y medidas de mitigación a los eventos </a:t>
            </a:r>
            <a:r>
              <a:rPr lang="es-ES" sz="2000" b="1" dirty="0" smtClean="0">
                <a:latin typeface="Times New Roman" pitchFamily="18" charset="0"/>
                <a:cs typeface="Times New Roman" pitchFamily="18" charset="0"/>
              </a:rPr>
              <a:t>identificados.</a:t>
            </a:r>
            <a:endParaRPr lang="es-E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921726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824" y="443696"/>
            <a:ext cx="3744416" cy="523220"/>
          </a:xfrm>
          <a:prstGeom prst="rect">
            <a:avLst/>
          </a:prstGeom>
          <a:noFill/>
        </p:spPr>
        <p:txBody>
          <a:bodyPr wrap="square" rtlCol="0">
            <a:spAutoFit/>
          </a:bodyPr>
          <a:lstStyle/>
          <a:p>
            <a:pPr algn="ctr"/>
            <a:r>
              <a:rPr lang="es-EC" sz="2800" b="1" dirty="0" smtClean="0">
                <a:latin typeface="Times New Roman" panose="02020603050405020304" pitchFamily="18" charset="0"/>
                <a:cs typeface="Times New Roman" panose="02020603050405020304" pitchFamily="18" charset="0"/>
              </a:rPr>
              <a:t>CONTENIDO  </a:t>
            </a:r>
            <a:endParaRPr lang="es-EC" sz="2800" b="1" dirty="0">
              <a:latin typeface="Times New Roman" panose="02020603050405020304" pitchFamily="18" charset="0"/>
              <a:cs typeface="Times New Roman" panose="02020603050405020304" pitchFamily="18" charset="0"/>
            </a:endParaRPr>
          </a:p>
        </p:txBody>
      </p:sp>
      <p:sp>
        <p:nvSpPr>
          <p:cNvPr id="5" name="4 CuadroTexto"/>
          <p:cNvSpPr txBox="1"/>
          <p:nvPr/>
        </p:nvSpPr>
        <p:spPr>
          <a:xfrm>
            <a:off x="1115616" y="908720"/>
            <a:ext cx="6552728" cy="6124754"/>
          </a:xfrm>
          <a:prstGeom prst="rect">
            <a:avLst/>
          </a:prstGeom>
          <a:noFill/>
        </p:spPr>
        <p:txBody>
          <a:bodyPr wrap="square" rtlCol="0">
            <a:spAutoFit/>
          </a:bodyPr>
          <a:lstStyle/>
          <a:p>
            <a:pPr marL="342900" indent="-342900" algn="just">
              <a:lnSpc>
                <a:spcPct val="200000"/>
              </a:lnSpc>
              <a:buAutoNum type="arabicPeriod"/>
            </a:pPr>
            <a:r>
              <a:rPr lang="es-EC"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Objetivos de la investigación.</a:t>
            </a:r>
          </a:p>
          <a:p>
            <a:pPr marL="342900" indent="-342900" algn="just">
              <a:lnSpc>
                <a:spcPct val="200000"/>
              </a:lnSpc>
              <a:buAutoNum type="arabicPeriod"/>
            </a:pPr>
            <a:r>
              <a:rPr lang="es-EC"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Marco Teórico.</a:t>
            </a:r>
          </a:p>
          <a:p>
            <a:pPr marL="342900" indent="-342900" algn="just">
              <a:lnSpc>
                <a:spcPct val="200000"/>
              </a:lnSpc>
              <a:buAutoNum type="arabicPeriod"/>
            </a:pPr>
            <a:r>
              <a:rPr lang="es-EC"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Descripción del objeto de estudio.</a:t>
            </a:r>
          </a:p>
          <a:p>
            <a:pPr marL="342900" indent="-342900" algn="just">
              <a:lnSpc>
                <a:spcPct val="200000"/>
              </a:lnSpc>
              <a:buAutoNum type="arabicPeriod"/>
            </a:pPr>
            <a:r>
              <a:rPr lang="es-EC"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Metodología utilizada y aplicación.</a:t>
            </a:r>
          </a:p>
          <a:p>
            <a:pPr marL="342900" indent="-342900" algn="just">
              <a:lnSpc>
                <a:spcPct val="200000"/>
              </a:lnSpc>
              <a:buAutoNum type="arabicPeriod"/>
            </a:pPr>
            <a:r>
              <a:rPr lang="es-E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Resultados de la aplicación de la metodología.</a:t>
            </a:r>
          </a:p>
          <a:p>
            <a:pPr marL="342900" indent="-342900" algn="just">
              <a:lnSpc>
                <a:spcPct val="200000"/>
              </a:lnSpc>
              <a:buAutoNum type="arabicPeriod"/>
            </a:pPr>
            <a:r>
              <a:rPr lang="es-E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Respuestas y medidas de mitigación a los eventos </a:t>
            </a:r>
            <a:r>
              <a:rPr lang="es-E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identificados.</a:t>
            </a:r>
          </a:p>
          <a:p>
            <a:pPr marL="342900" indent="-342900" algn="just">
              <a:lnSpc>
                <a:spcPct val="200000"/>
              </a:lnSpc>
              <a:buFontTx/>
              <a:buAutoNum type="arabicPeriod"/>
            </a:pPr>
            <a:r>
              <a:rPr lang="es-E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Resultados </a:t>
            </a:r>
            <a:r>
              <a:rPr lang="es-E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generales de </a:t>
            </a:r>
            <a:r>
              <a:rPr lang="es-E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la aplicación de la metodología</a:t>
            </a:r>
            <a:r>
              <a:rPr lang="es-E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t>
            </a:r>
          </a:p>
          <a:p>
            <a:pPr marL="342900" indent="-342900" algn="just">
              <a:lnSpc>
                <a:spcPct val="200000"/>
              </a:lnSpc>
              <a:buAutoNum type="arabicPeriod"/>
            </a:pPr>
            <a:r>
              <a:rPr lang="es-E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Actividades de control.</a:t>
            </a:r>
          </a:p>
          <a:p>
            <a:pPr marL="342900" indent="-342900" algn="just">
              <a:lnSpc>
                <a:spcPct val="200000"/>
              </a:lnSpc>
              <a:buAutoNum type="arabicPeriod"/>
            </a:pPr>
            <a:r>
              <a:rPr lang="es-E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Información y comunicación.</a:t>
            </a:r>
            <a:endParaRPr lang="es-EC"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marL="342900" indent="-342900" algn="just">
              <a:lnSpc>
                <a:spcPct val="200000"/>
              </a:lnSpc>
              <a:buAutoNum type="arabicPeriod"/>
            </a:pPr>
            <a:r>
              <a:rPr lang="es-EC"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Conclusiones.</a:t>
            </a:r>
          </a:p>
          <a:p>
            <a:pPr marL="342900" indent="-342900" algn="just">
              <a:lnSpc>
                <a:spcPct val="200000"/>
              </a:lnSpc>
              <a:buAutoNum type="arabicPeriod"/>
            </a:pPr>
            <a:r>
              <a:rPr lang="es-EC"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a:t>
            </a:r>
            <a:r>
              <a:rPr lang="es-EC"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ecomendaciones.</a:t>
            </a:r>
          </a:p>
          <a:p>
            <a:pPr algn="just"/>
            <a:endParaRPr lang="es-EC"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just"/>
            <a:endParaRPr lang="es-EC"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770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729951837"/>
              </p:ext>
            </p:extLst>
          </p:nvPr>
        </p:nvGraphicFramePr>
        <p:xfrm>
          <a:off x="323528" y="1484784"/>
          <a:ext cx="8064896" cy="3409545"/>
        </p:xfrm>
        <a:graphic>
          <a:graphicData uri="http://schemas.openxmlformats.org/drawingml/2006/table">
            <a:tbl>
              <a:tblPr firstRow="1" firstCol="1" bandRow="1">
                <a:tableStyleId>{5940675A-B579-460E-94D1-54222C63F5DA}</a:tableStyleId>
              </a:tblPr>
              <a:tblGrid>
                <a:gridCol w="940568"/>
                <a:gridCol w="360040"/>
                <a:gridCol w="1008112"/>
                <a:gridCol w="864096"/>
                <a:gridCol w="936104"/>
                <a:gridCol w="720080"/>
                <a:gridCol w="504056"/>
                <a:gridCol w="720080"/>
                <a:gridCol w="648072"/>
                <a:gridCol w="1363688"/>
              </a:tblGrid>
              <a:tr h="163222">
                <a:tc rowSpan="2">
                  <a:txBody>
                    <a:bodyPr/>
                    <a:lstStyle/>
                    <a:p>
                      <a:pPr>
                        <a:lnSpc>
                          <a:spcPct val="115000"/>
                        </a:lnSpc>
                        <a:spcAft>
                          <a:spcPts val="0"/>
                        </a:spcAft>
                      </a:pPr>
                      <a:r>
                        <a:rPr lang="es-ES" sz="900" b="1" dirty="0" smtClean="0">
                          <a:solidFill>
                            <a:schemeClr val="bg1"/>
                          </a:solidFill>
                          <a:effectLst/>
                          <a:latin typeface="Times New Roman" pitchFamily="18" charset="0"/>
                          <a:cs typeface="Times New Roman" pitchFamily="18" charset="0"/>
                        </a:rPr>
                        <a:t>Proceso</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No.</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Evento priorizado</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Denominación</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nSpc>
                          <a:spcPct val="115000"/>
                        </a:lnSpc>
                        <a:spcAft>
                          <a:spcPts val="0"/>
                        </a:spcAft>
                      </a:pPr>
                      <a:r>
                        <a:rPr lang="es-ES" sz="900" b="1" dirty="0" smtClean="0">
                          <a:solidFill>
                            <a:schemeClr val="bg1"/>
                          </a:solidFill>
                          <a:effectLst/>
                          <a:latin typeface="Times New Roman" pitchFamily="18" charset="0"/>
                          <a:ea typeface="+mn-ea"/>
                          <a:cs typeface="Times New Roman" pitchFamily="18" charset="0"/>
                        </a:rPr>
                        <a:t>Causas</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gridSpan="3">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Cuantificación</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b">
                    <a:solidFill>
                      <a:srgbClr val="002060"/>
                    </a:solidFill>
                  </a:tcPr>
                </a:tc>
                <a:tc hMerge="1">
                  <a:txBody>
                    <a:bodyPr/>
                    <a:lstStyle/>
                    <a:p>
                      <a:endParaRPr lang="es-ES"/>
                    </a:p>
                  </a:txBody>
                  <a:tcPr/>
                </a:tc>
                <a:tc hMerge="1">
                  <a:txBody>
                    <a:bodyPr/>
                    <a:lstStyle/>
                    <a:p>
                      <a:endParaRPr lang="es-ES"/>
                    </a:p>
                  </a:txBody>
                  <a:tcPr/>
                </a:tc>
                <a:tc rowSpan="2">
                  <a:txBody>
                    <a:bodyPr/>
                    <a:lstStyle/>
                    <a:p>
                      <a:pPr>
                        <a:lnSpc>
                          <a:spcPct val="115000"/>
                        </a:lnSpc>
                        <a:spcAft>
                          <a:spcPts val="0"/>
                        </a:spcAft>
                      </a:pPr>
                      <a:r>
                        <a:rPr lang="es-ES" sz="900" b="1" dirty="0" smtClean="0">
                          <a:solidFill>
                            <a:schemeClr val="bg1"/>
                          </a:solidFill>
                          <a:effectLst/>
                          <a:latin typeface="Times New Roman" pitchFamily="18" charset="0"/>
                          <a:ea typeface="Times New Roman"/>
                          <a:cs typeface="Times New Roman" pitchFamily="18" charset="0"/>
                        </a:rPr>
                        <a:t>Respuestas</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Medida de mitigación</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r>
              <a:tr h="40764">
                <a:tc vMerge="1">
                  <a:txBody>
                    <a:bodyPr/>
                    <a:lstStyle/>
                    <a:p>
                      <a:pPr>
                        <a:lnSpc>
                          <a:spcPct val="115000"/>
                        </a:lnSpc>
                        <a:spcAft>
                          <a:spcPts val="0"/>
                        </a:spcAft>
                      </a:pPr>
                      <a:endParaRPr lang="es-ES" sz="1000" dirty="0">
                        <a:effectLst/>
                        <a:latin typeface="Times New Roman" pitchFamily="18" charset="0"/>
                        <a:ea typeface="Times New Roman"/>
                        <a:cs typeface="Times New Roman" pitchFamily="18" charset="0"/>
                      </a:endParaRPr>
                    </a:p>
                  </a:txBody>
                  <a:tcPr marL="34497" marR="34497" marT="0" marB="0" anchor="ctr"/>
                </a:tc>
                <a:tc vMerge="1">
                  <a:txBody>
                    <a:bodyPr/>
                    <a:lstStyle/>
                    <a:p>
                      <a:pPr>
                        <a:lnSpc>
                          <a:spcPct val="115000"/>
                        </a:lnSpc>
                        <a:spcAft>
                          <a:spcPts val="0"/>
                        </a:spcAft>
                      </a:pPr>
                      <a:endParaRPr lang="es-ES" sz="1000" dirty="0">
                        <a:effectLst/>
                        <a:latin typeface="Times New Roman" pitchFamily="18" charset="0"/>
                        <a:ea typeface="Times New Roman"/>
                        <a:cs typeface="Times New Roman" pitchFamily="18" charset="0"/>
                      </a:endParaRPr>
                    </a:p>
                  </a:txBody>
                  <a:tcPr marL="34497" marR="34497" marT="0" marB="0" anchor="ctr"/>
                </a:tc>
                <a:tc vMerge="1">
                  <a:txBody>
                    <a:bodyPr/>
                    <a:lstStyle/>
                    <a:p>
                      <a:pPr>
                        <a:lnSpc>
                          <a:spcPct val="115000"/>
                        </a:lnSpc>
                        <a:spcAft>
                          <a:spcPts val="0"/>
                        </a:spcAft>
                      </a:pPr>
                      <a:endParaRPr lang="es-ES" sz="1000" dirty="0">
                        <a:effectLst/>
                        <a:latin typeface="Times New Roman" pitchFamily="18" charset="0"/>
                        <a:ea typeface="Times New Roman"/>
                        <a:cs typeface="Times New Roman" pitchFamily="18" charset="0"/>
                      </a:endParaRPr>
                    </a:p>
                  </a:txBody>
                  <a:tcPr marL="34497" marR="34497" marT="0" marB="0" anchor="ctr"/>
                </a:tc>
                <a:tc vMerge="1">
                  <a:txBody>
                    <a:bodyPr/>
                    <a:lstStyle/>
                    <a:p>
                      <a:pPr>
                        <a:lnSpc>
                          <a:spcPct val="115000"/>
                        </a:lnSpc>
                        <a:spcAft>
                          <a:spcPts val="0"/>
                        </a:spcAft>
                      </a:pPr>
                      <a:endParaRPr lang="es-ES" sz="1000" dirty="0">
                        <a:effectLst/>
                        <a:latin typeface="Times New Roman" pitchFamily="18" charset="0"/>
                        <a:ea typeface="Times New Roman"/>
                        <a:cs typeface="Times New Roman" pitchFamily="18" charset="0"/>
                      </a:endParaRPr>
                    </a:p>
                  </a:txBody>
                  <a:tcPr marL="34497" marR="34497" marT="0" marB="0" anchor="ctr"/>
                </a:tc>
                <a:tc vMerge="1">
                  <a:txBody>
                    <a:bodyPr/>
                    <a:lstStyle/>
                    <a:p>
                      <a:pPr>
                        <a:lnSpc>
                          <a:spcPct val="115000"/>
                        </a:lnSpc>
                        <a:spcAft>
                          <a:spcPts val="0"/>
                        </a:spcAft>
                      </a:pPr>
                      <a:endParaRPr lang="es-ES" sz="1000" dirty="0">
                        <a:effectLst/>
                        <a:latin typeface="Times New Roman" pitchFamily="18" charset="0"/>
                        <a:ea typeface="Times New Roman"/>
                        <a:cs typeface="Times New Roman" pitchFamily="18" charset="0"/>
                      </a:endParaRPr>
                    </a:p>
                  </a:txBody>
                  <a:tcPr marL="34497" marR="34497" marT="0" marB="0" anchor="b"/>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Probabilidad</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Impacto</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Severidad</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vMerge="1">
                  <a:txBody>
                    <a:bodyPr/>
                    <a:lstStyle/>
                    <a:p>
                      <a:pPr>
                        <a:lnSpc>
                          <a:spcPct val="115000"/>
                        </a:lnSpc>
                        <a:spcAft>
                          <a:spcPts val="0"/>
                        </a:spcAft>
                      </a:pP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b">
                    <a:solidFill>
                      <a:srgbClr val="002060"/>
                    </a:solidFill>
                  </a:tcPr>
                </a:tc>
                <a:tc vMerge="1">
                  <a:txBody>
                    <a:bodyPr/>
                    <a:lstStyle/>
                    <a:p>
                      <a:pPr>
                        <a:lnSpc>
                          <a:spcPct val="115000"/>
                        </a:lnSpc>
                        <a:spcAft>
                          <a:spcPts val="0"/>
                        </a:spcAft>
                      </a:pP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b">
                    <a:solidFill>
                      <a:srgbClr val="002060"/>
                    </a:solidFill>
                  </a:tcPr>
                </a:tc>
              </a:tr>
              <a:tr h="3101225">
                <a:tc>
                  <a:txBody>
                    <a:bodyPr/>
                    <a:lstStyle/>
                    <a:p>
                      <a:pPr>
                        <a:lnSpc>
                          <a:spcPct val="115000"/>
                        </a:lnSpc>
                        <a:spcAft>
                          <a:spcPts val="0"/>
                        </a:spcAft>
                      </a:pPr>
                      <a:r>
                        <a:rPr lang="es-ES" sz="900" dirty="0">
                          <a:effectLst/>
                          <a:latin typeface="Times New Roman" pitchFamily="18" charset="0"/>
                          <a:cs typeface="Times New Roman" pitchFamily="18" charset="0"/>
                        </a:rPr>
                        <a:t>Monitoreo, Seguimiento y Evaluación de Programas y/o Proyectos de Investigación Científica.</a:t>
                      </a:r>
                      <a:endParaRPr lang="es-ES" sz="900" dirty="0">
                        <a:effectLst/>
                        <a:latin typeface="Times New Roman" pitchFamily="18" charset="0"/>
                        <a:ea typeface="Times New Roman"/>
                        <a:cs typeface="Times New Roman" pitchFamily="18" charset="0"/>
                      </a:endParaRPr>
                    </a:p>
                  </a:txBody>
                  <a:tcPr marL="34497" marR="34497" marT="0" marB="0" anchor="ctr">
                    <a:solidFill>
                      <a:schemeClr val="accent1">
                        <a:lumMod val="20000"/>
                        <a:lumOff val="80000"/>
                      </a:schemeClr>
                    </a:solidFill>
                  </a:tcPr>
                </a:tc>
                <a:tc>
                  <a:txBody>
                    <a:bodyPr/>
                    <a:lstStyle/>
                    <a:p>
                      <a:pPr algn="ctr">
                        <a:lnSpc>
                          <a:spcPct val="115000"/>
                        </a:lnSpc>
                        <a:spcAft>
                          <a:spcPts val="0"/>
                        </a:spcAft>
                      </a:pPr>
                      <a:r>
                        <a:rPr lang="es-ES" sz="900" dirty="0">
                          <a:effectLst/>
                          <a:latin typeface="Times New Roman" pitchFamily="18" charset="0"/>
                          <a:cs typeface="Times New Roman" pitchFamily="18" charset="0"/>
                        </a:rPr>
                        <a:t>5</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Incumplimiento de Entidad Ejecutora en los plazos de entrega de informes.</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gn="ctr">
                        <a:lnSpc>
                          <a:spcPct val="115000"/>
                        </a:lnSpc>
                        <a:spcAft>
                          <a:spcPts val="0"/>
                        </a:spcAft>
                      </a:pPr>
                      <a:r>
                        <a:rPr lang="es-ES" sz="900" dirty="0">
                          <a:effectLst/>
                          <a:latin typeface="Times New Roman" pitchFamily="18" charset="0"/>
                          <a:cs typeface="Times New Roman" pitchFamily="18" charset="0"/>
                        </a:rPr>
                        <a:t>R5</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gn="l">
                        <a:lnSpc>
                          <a:spcPct val="115000"/>
                        </a:lnSpc>
                        <a:spcAft>
                          <a:spcPts val="0"/>
                        </a:spcAft>
                      </a:pPr>
                      <a:r>
                        <a:rPr lang="es-ES" sz="900" kern="1200" dirty="0" smtClean="0">
                          <a:solidFill>
                            <a:schemeClr val="tx1"/>
                          </a:solidFill>
                          <a:effectLst/>
                          <a:latin typeface="Times New Roman" pitchFamily="18" charset="0"/>
                          <a:ea typeface="+mn-ea"/>
                          <a:cs typeface="Times New Roman" pitchFamily="18" charset="0"/>
                        </a:rPr>
                        <a:t>Demasiada carga laboral.</a:t>
                      </a:r>
                      <a:br>
                        <a:rPr lang="es-ES" sz="900" kern="1200" dirty="0" smtClean="0">
                          <a:solidFill>
                            <a:schemeClr val="tx1"/>
                          </a:solidFill>
                          <a:effectLst/>
                          <a:latin typeface="Times New Roman" pitchFamily="18" charset="0"/>
                          <a:ea typeface="+mn-ea"/>
                          <a:cs typeface="Times New Roman" pitchFamily="18" charset="0"/>
                        </a:rPr>
                      </a:br>
                      <a:r>
                        <a:rPr lang="es-ES" sz="900" kern="1200" dirty="0" smtClean="0">
                          <a:solidFill>
                            <a:schemeClr val="tx1"/>
                          </a:solidFill>
                          <a:effectLst/>
                          <a:latin typeface="Times New Roman" pitchFamily="18" charset="0"/>
                          <a:ea typeface="+mn-ea"/>
                          <a:cs typeface="Times New Roman" pitchFamily="18" charset="0"/>
                        </a:rPr>
                        <a:t>Gasto corriente no aceptado.</a:t>
                      </a:r>
                      <a:br>
                        <a:rPr lang="es-ES" sz="900" kern="1200" dirty="0" smtClean="0">
                          <a:solidFill>
                            <a:schemeClr val="tx1"/>
                          </a:solidFill>
                          <a:effectLst/>
                          <a:latin typeface="Times New Roman" pitchFamily="18" charset="0"/>
                          <a:ea typeface="+mn-ea"/>
                          <a:cs typeface="Times New Roman" pitchFamily="18" charset="0"/>
                        </a:rPr>
                      </a:br>
                      <a:r>
                        <a:rPr lang="es-ES" sz="900" kern="1200" dirty="0" smtClean="0">
                          <a:solidFill>
                            <a:schemeClr val="tx1"/>
                          </a:solidFill>
                          <a:effectLst/>
                          <a:latin typeface="Times New Roman" pitchFamily="18" charset="0"/>
                          <a:ea typeface="+mn-ea"/>
                          <a:cs typeface="Times New Roman" pitchFamily="18" charset="0"/>
                        </a:rPr>
                        <a:t>Ausencia de ejecutores a eventos de capacitación.</a:t>
                      </a:r>
                      <a:br>
                        <a:rPr lang="es-ES" sz="900" kern="1200" dirty="0" smtClean="0">
                          <a:solidFill>
                            <a:schemeClr val="tx1"/>
                          </a:solidFill>
                          <a:effectLst/>
                          <a:latin typeface="Times New Roman" pitchFamily="18" charset="0"/>
                          <a:ea typeface="+mn-ea"/>
                          <a:cs typeface="Times New Roman" pitchFamily="18" charset="0"/>
                        </a:rPr>
                      </a:br>
                      <a:r>
                        <a:rPr lang="es-ES" sz="900" kern="1200" dirty="0" smtClean="0">
                          <a:solidFill>
                            <a:schemeClr val="tx1"/>
                          </a:solidFill>
                          <a:effectLst/>
                          <a:latin typeface="Times New Roman" pitchFamily="18" charset="0"/>
                          <a:ea typeface="+mn-ea"/>
                          <a:cs typeface="Times New Roman" pitchFamily="18" charset="0"/>
                        </a:rPr>
                        <a:t>Falta de conocimiento de la normativa legal.</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Posible</a:t>
                      </a:r>
                    </a:p>
                    <a:p>
                      <a:pPr algn="ctr">
                        <a:lnSpc>
                          <a:spcPct val="115000"/>
                        </a:lnSpc>
                        <a:spcAft>
                          <a:spcPts val="0"/>
                        </a:spcAft>
                      </a:pPr>
                      <a:r>
                        <a:rPr lang="es-ES" sz="900" dirty="0" smtClean="0">
                          <a:effectLst/>
                          <a:latin typeface="Times New Roman" pitchFamily="18" charset="0"/>
                          <a:cs typeface="Times New Roman" pitchFamily="18" charset="0"/>
                        </a:rPr>
                        <a:t>3</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Menor</a:t>
                      </a:r>
                    </a:p>
                    <a:p>
                      <a:pPr algn="ctr">
                        <a:lnSpc>
                          <a:spcPct val="115000"/>
                        </a:lnSpc>
                        <a:spcAft>
                          <a:spcPts val="0"/>
                        </a:spcAft>
                      </a:pPr>
                      <a:r>
                        <a:rPr lang="es-ES" sz="900" dirty="0" smtClean="0">
                          <a:effectLst/>
                          <a:latin typeface="Times New Roman" pitchFamily="18" charset="0"/>
                          <a:cs typeface="Times New Roman" pitchFamily="18" charset="0"/>
                        </a:rPr>
                        <a:t>2</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nSpc>
                          <a:spcPct val="115000"/>
                        </a:lnSpc>
                        <a:spcAft>
                          <a:spcPts val="0"/>
                        </a:spcAft>
                      </a:pPr>
                      <a:r>
                        <a:rPr lang="es-ES" sz="900" b="1" dirty="0">
                          <a:effectLst/>
                          <a:latin typeface="Times New Roman" pitchFamily="18" charset="0"/>
                          <a:cs typeface="Times New Roman" pitchFamily="18" charset="0"/>
                        </a:rPr>
                        <a:t>Moderado</a:t>
                      </a:r>
                      <a:endParaRPr lang="es-ES" sz="900" b="1" dirty="0">
                        <a:effectLst/>
                        <a:latin typeface="Times New Roman" pitchFamily="18" charset="0"/>
                        <a:ea typeface="Times New Roman"/>
                        <a:cs typeface="Times New Roman" pitchFamily="18" charset="0"/>
                      </a:endParaRPr>
                    </a:p>
                  </a:txBody>
                  <a:tcPr marL="34497" marR="34497" marT="0" marB="0" anchor="ctr">
                    <a:solidFill>
                      <a:srgbClr val="FFFF00"/>
                    </a:solidFill>
                  </a:tcPr>
                </a:tc>
                <a:tc>
                  <a:txBody>
                    <a:bodyPr/>
                    <a:lstStyle/>
                    <a:p>
                      <a:pPr>
                        <a:lnSpc>
                          <a:spcPct val="115000"/>
                        </a:lnSpc>
                        <a:spcAft>
                          <a:spcPts val="0"/>
                        </a:spcAft>
                      </a:pPr>
                      <a:r>
                        <a:rPr lang="es-ES" sz="900" b="0" dirty="0" smtClean="0">
                          <a:effectLst/>
                          <a:latin typeface="Times New Roman" pitchFamily="18" charset="0"/>
                          <a:ea typeface="Times New Roman"/>
                          <a:cs typeface="Times New Roman" pitchFamily="18" charset="0"/>
                        </a:rPr>
                        <a:t>Aceptar</a:t>
                      </a:r>
                      <a:endParaRPr lang="es-ES" sz="900" b="0" dirty="0">
                        <a:effectLst/>
                        <a:latin typeface="Times New Roman" pitchFamily="18" charset="0"/>
                        <a:ea typeface="Times New Roman"/>
                        <a:cs typeface="Times New Roman" pitchFamily="18" charset="0"/>
                      </a:endParaRPr>
                    </a:p>
                  </a:txBody>
                  <a:tcPr marL="34497" marR="34497" marT="0" marB="0" anchor="ctr">
                    <a:noFill/>
                  </a:tcPr>
                </a:tc>
                <a:tc>
                  <a:txBody>
                    <a:bodyPr/>
                    <a:lstStyle/>
                    <a:p>
                      <a:pPr>
                        <a:lnSpc>
                          <a:spcPct val="115000"/>
                        </a:lnSpc>
                        <a:spcAft>
                          <a:spcPts val="0"/>
                        </a:spcAft>
                      </a:pPr>
                      <a:r>
                        <a:rPr lang="es-ES" sz="900" dirty="0">
                          <a:effectLst/>
                          <a:latin typeface="Times New Roman" pitchFamily="18" charset="0"/>
                          <a:cs typeface="Times New Roman" pitchFamily="18" charset="0"/>
                        </a:rPr>
                        <a:t>1. Capacitar a todo el personal involucrado en la ejecución del proyecto para que estos tengan claro que procesos deben realizar, que documentos presentar y los plazos máximos para estos, al mismo tiempo incentivar la revisión del marco legal que rige al proceso.</a:t>
                      </a:r>
                      <a:br>
                        <a:rPr lang="es-ES" sz="900" dirty="0">
                          <a:effectLst/>
                          <a:latin typeface="Times New Roman" pitchFamily="18" charset="0"/>
                          <a:cs typeface="Times New Roman" pitchFamily="18" charset="0"/>
                        </a:rPr>
                      </a:br>
                      <a:r>
                        <a:rPr lang="es-ES" sz="900" dirty="0">
                          <a:effectLst/>
                          <a:latin typeface="Times New Roman" pitchFamily="18" charset="0"/>
                          <a:cs typeface="Times New Roman" pitchFamily="18" charset="0"/>
                        </a:rPr>
                        <a:t>2. Procurar que el personal asistente a las capacitaciones sea el indicado y de igual forma brindar facilidades en las capacitaciones para poder cumplir lo anteriormente mencionado.</a:t>
                      </a:r>
                      <a:endParaRPr lang="es-ES" sz="900" dirty="0">
                        <a:effectLst/>
                        <a:latin typeface="Times New Roman" pitchFamily="18" charset="0"/>
                        <a:ea typeface="Times New Roman"/>
                        <a:cs typeface="Times New Roman" pitchFamily="18" charset="0"/>
                      </a:endParaRPr>
                    </a:p>
                  </a:txBody>
                  <a:tcPr marL="34497" marR="34497" marT="0" marB="0" anchor="ctr">
                    <a:noFill/>
                  </a:tcPr>
                </a:tc>
              </a:tr>
            </a:tbl>
          </a:graphicData>
        </a:graphic>
      </p:graphicFrame>
      <p:pic>
        <p:nvPicPr>
          <p:cNvPr id="23559" name="Picture 7" descr="https://encrypted-tbn3.gstatic.com/images?q=tbn:ANd9GcRcGTobNaSW13dMazEO4CThCaPO73H4KEG5UaOb8xsZ7ZzN_cz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9" y="5229200"/>
            <a:ext cx="1440160" cy="1216936"/>
          </a:xfrm>
          <a:prstGeom prst="rect">
            <a:avLst/>
          </a:prstGeom>
          <a:noFill/>
          <a:extLst>
            <a:ext uri="{909E8E84-426E-40DD-AFC4-6F175D3DCCD1}">
              <a14:hiddenFill xmlns:a14="http://schemas.microsoft.com/office/drawing/2010/main">
                <a:solidFill>
                  <a:srgbClr val="FFFFFF"/>
                </a:solidFill>
              </a14:hiddenFill>
            </a:ext>
          </a:extLst>
        </p:spPr>
      </p:pic>
      <p:sp>
        <p:nvSpPr>
          <p:cNvPr id="11" name="2 Título"/>
          <p:cNvSpPr txBox="1">
            <a:spLocks/>
          </p:cNvSpPr>
          <p:nvPr/>
        </p:nvSpPr>
        <p:spPr>
          <a:xfrm>
            <a:off x="539552" y="260648"/>
            <a:ext cx="7772400"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a:latin typeface="Times New Roman" pitchFamily="18" charset="0"/>
                <a:cs typeface="Times New Roman" pitchFamily="18" charset="0"/>
              </a:rPr>
              <a:t>6</a:t>
            </a:r>
            <a:r>
              <a:rPr lang="es-ES" sz="2000" b="1" dirty="0" smtClean="0">
                <a:latin typeface="Times New Roman" pitchFamily="18" charset="0"/>
                <a:cs typeface="Times New Roman" pitchFamily="18" charset="0"/>
              </a:rPr>
              <a:t>. </a:t>
            </a:r>
            <a:r>
              <a:rPr lang="es-ES" sz="2000" b="1" dirty="0">
                <a:latin typeface="Times New Roman" pitchFamily="18" charset="0"/>
                <a:cs typeface="Times New Roman" pitchFamily="18" charset="0"/>
              </a:rPr>
              <a:t>Respuestas y medidas de mitigación a los eventos </a:t>
            </a:r>
            <a:r>
              <a:rPr lang="es-ES" sz="2000" b="1" dirty="0" smtClean="0">
                <a:latin typeface="Times New Roman" pitchFamily="18" charset="0"/>
                <a:cs typeface="Times New Roman" pitchFamily="18" charset="0"/>
              </a:rPr>
              <a:t>identificados.</a:t>
            </a:r>
            <a:endParaRPr lang="es-E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836893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493164248"/>
              </p:ext>
            </p:extLst>
          </p:nvPr>
        </p:nvGraphicFramePr>
        <p:xfrm>
          <a:off x="107504" y="1412776"/>
          <a:ext cx="8204448" cy="3145621"/>
        </p:xfrm>
        <a:graphic>
          <a:graphicData uri="http://schemas.openxmlformats.org/drawingml/2006/table">
            <a:tbl>
              <a:tblPr firstRow="1" firstCol="1" bandRow="1">
                <a:tableStyleId>{5940675A-B579-460E-94D1-54222C63F5DA}</a:tableStyleId>
              </a:tblPr>
              <a:tblGrid>
                <a:gridCol w="903886"/>
                <a:gridCol w="328687"/>
                <a:gridCol w="1068229"/>
                <a:gridCol w="849120"/>
                <a:gridCol w="659286"/>
                <a:gridCol w="805794"/>
                <a:gridCol w="569574"/>
                <a:gridCol w="648072"/>
                <a:gridCol w="648072"/>
                <a:gridCol w="1723728"/>
              </a:tblGrid>
              <a:tr h="72008">
                <a:tc rowSpan="2">
                  <a:txBody>
                    <a:bodyPr/>
                    <a:lstStyle/>
                    <a:p>
                      <a:pPr>
                        <a:lnSpc>
                          <a:spcPct val="115000"/>
                        </a:lnSpc>
                        <a:spcAft>
                          <a:spcPts val="0"/>
                        </a:spcAft>
                      </a:pPr>
                      <a:r>
                        <a:rPr lang="es-ES" sz="900" b="1" dirty="0" smtClean="0">
                          <a:solidFill>
                            <a:schemeClr val="bg1"/>
                          </a:solidFill>
                          <a:effectLst/>
                          <a:latin typeface="Times New Roman" pitchFamily="18" charset="0"/>
                          <a:cs typeface="Times New Roman" pitchFamily="18" charset="0"/>
                        </a:rPr>
                        <a:t>Proceso</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No.</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Evento priorizado</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Denominación</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rowSpan="2">
                  <a:txBody>
                    <a:bodyPr/>
                    <a:lstStyle/>
                    <a:p>
                      <a:pPr>
                        <a:lnSpc>
                          <a:spcPct val="115000"/>
                        </a:lnSpc>
                        <a:spcAft>
                          <a:spcPts val="0"/>
                        </a:spcAft>
                      </a:pPr>
                      <a:r>
                        <a:rPr lang="es-ES" sz="900" b="1" dirty="0" smtClean="0">
                          <a:solidFill>
                            <a:schemeClr val="bg1"/>
                          </a:solidFill>
                          <a:effectLst/>
                          <a:latin typeface="Times New Roman" pitchFamily="18" charset="0"/>
                          <a:cs typeface="Times New Roman" pitchFamily="18" charset="0"/>
                        </a:rPr>
                        <a:t>Causas</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gridSpan="3">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Cuantificación</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hMerge="1">
                  <a:txBody>
                    <a:bodyPr/>
                    <a:lstStyle/>
                    <a:p>
                      <a:endParaRPr lang="es-ES"/>
                    </a:p>
                  </a:txBody>
                  <a:tcPr/>
                </a:tc>
                <a:tc hMerge="1">
                  <a:txBody>
                    <a:bodyPr/>
                    <a:lstStyle/>
                    <a:p>
                      <a:endParaRPr lang="es-ES"/>
                    </a:p>
                  </a:txBody>
                  <a:tcPr/>
                </a:tc>
                <a:tc rowSpan="2">
                  <a:txBody>
                    <a:bodyPr/>
                    <a:lstStyle/>
                    <a:p>
                      <a:pPr>
                        <a:lnSpc>
                          <a:spcPct val="115000"/>
                        </a:lnSpc>
                        <a:spcAft>
                          <a:spcPts val="0"/>
                        </a:spcAft>
                      </a:pPr>
                      <a:r>
                        <a:rPr lang="es-ES" sz="900" b="1" dirty="0" smtClean="0">
                          <a:solidFill>
                            <a:schemeClr val="bg1"/>
                          </a:solidFill>
                          <a:effectLst/>
                          <a:latin typeface="Times New Roman" pitchFamily="18" charset="0"/>
                          <a:ea typeface="Times New Roman"/>
                          <a:cs typeface="Times New Roman" pitchFamily="18" charset="0"/>
                        </a:rPr>
                        <a:t>Respuestas</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Medida de mitigación</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ctr">
                    <a:solidFill>
                      <a:srgbClr val="002060"/>
                    </a:solidFill>
                  </a:tcPr>
                </a:tc>
              </a:tr>
              <a:tr h="40764">
                <a:tc vMerge="1">
                  <a:txBody>
                    <a:bodyPr/>
                    <a:lstStyle/>
                    <a:p>
                      <a:pPr>
                        <a:lnSpc>
                          <a:spcPct val="115000"/>
                        </a:lnSpc>
                        <a:spcAft>
                          <a:spcPts val="0"/>
                        </a:spcAft>
                      </a:pPr>
                      <a:endParaRPr lang="es-ES" sz="1000" dirty="0">
                        <a:effectLst/>
                        <a:latin typeface="Times New Roman" pitchFamily="18" charset="0"/>
                        <a:ea typeface="Times New Roman"/>
                        <a:cs typeface="Times New Roman" pitchFamily="18" charset="0"/>
                      </a:endParaRPr>
                    </a:p>
                  </a:txBody>
                  <a:tcPr marL="34497" marR="34497" marT="0" marB="0" anchor="ctr"/>
                </a:tc>
                <a:tc vMerge="1">
                  <a:txBody>
                    <a:bodyPr/>
                    <a:lstStyle/>
                    <a:p>
                      <a:pPr>
                        <a:lnSpc>
                          <a:spcPct val="115000"/>
                        </a:lnSpc>
                        <a:spcAft>
                          <a:spcPts val="0"/>
                        </a:spcAft>
                      </a:pPr>
                      <a:endParaRPr lang="es-ES" sz="1000" dirty="0">
                        <a:effectLst/>
                        <a:latin typeface="Times New Roman" pitchFamily="18" charset="0"/>
                        <a:ea typeface="Times New Roman"/>
                        <a:cs typeface="Times New Roman" pitchFamily="18" charset="0"/>
                      </a:endParaRPr>
                    </a:p>
                  </a:txBody>
                  <a:tcPr marL="34497" marR="34497" marT="0" marB="0" anchor="ctr"/>
                </a:tc>
                <a:tc vMerge="1">
                  <a:txBody>
                    <a:bodyPr/>
                    <a:lstStyle/>
                    <a:p>
                      <a:pPr>
                        <a:lnSpc>
                          <a:spcPct val="115000"/>
                        </a:lnSpc>
                        <a:spcAft>
                          <a:spcPts val="0"/>
                        </a:spcAft>
                      </a:pPr>
                      <a:endParaRPr lang="es-ES" sz="1000" dirty="0">
                        <a:effectLst/>
                        <a:latin typeface="Times New Roman" pitchFamily="18" charset="0"/>
                        <a:ea typeface="Times New Roman"/>
                        <a:cs typeface="Times New Roman" pitchFamily="18" charset="0"/>
                      </a:endParaRPr>
                    </a:p>
                  </a:txBody>
                  <a:tcPr marL="34497" marR="34497" marT="0" marB="0" anchor="ctr"/>
                </a:tc>
                <a:tc vMerge="1">
                  <a:txBody>
                    <a:bodyPr/>
                    <a:lstStyle/>
                    <a:p>
                      <a:pPr>
                        <a:lnSpc>
                          <a:spcPct val="115000"/>
                        </a:lnSpc>
                        <a:spcAft>
                          <a:spcPts val="0"/>
                        </a:spcAft>
                      </a:pPr>
                      <a:endParaRPr lang="es-ES" sz="1000" dirty="0">
                        <a:effectLst/>
                        <a:latin typeface="Times New Roman" pitchFamily="18" charset="0"/>
                        <a:ea typeface="Times New Roman"/>
                        <a:cs typeface="Times New Roman" pitchFamily="18" charset="0"/>
                      </a:endParaRPr>
                    </a:p>
                  </a:txBody>
                  <a:tcPr marL="34497" marR="34497" marT="0" marB="0" anchor="ctr"/>
                </a:tc>
                <a:tc vMerge="1">
                  <a:txBody>
                    <a:bodyPr/>
                    <a:lstStyle/>
                    <a:p>
                      <a:pPr>
                        <a:lnSpc>
                          <a:spcPct val="115000"/>
                        </a:lnSpc>
                        <a:spcAft>
                          <a:spcPts val="0"/>
                        </a:spcAft>
                      </a:pPr>
                      <a:endParaRPr lang="es-ES" sz="1000" dirty="0">
                        <a:effectLst/>
                        <a:latin typeface="Times New Roman" pitchFamily="18" charset="0"/>
                        <a:ea typeface="Times New Roman"/>
                        <a:cs typeface="Times New Roman" pitchFamily="18" charset="0"/>
                      </a:endParaRPr>
                    </a:p>
                  </a:txBody>
                  <a:tcPr marL="34497" marR="34497" marT="0" marB="0" anchor="b"/>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Probabilidad</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b">
                    <a:solidFill>
                      <a:srgbClr val="002060"/>
                    </a:solidFill>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Impacto</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b">
                    <a:solidFill>
                      <a:srgbClr val="002060"/>
                    </a:solidFill>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Severidad</a:t>
                      </a:r>
                      <a:endParaRPr lang="es-ES" sz="900" b="1" dirty="0">
                        <a:solidFill>
                          <a:schemeClr val="bg1"/>
                        </a:solidFill>
                        <a:effectLst/>
                        <a:latin typeface="Times New Roman" pitchFamily="18" charset="0"/>
                        <a:ea typeface="Times New Roman"/>
                        <a:cs typeface="Times New Roman" pitchFamily="18" charset="0"/>
                      </a:endParaRPr>
                    </a:p>
                  </a:txBody>
                  <a:tcPr marL="34497" marR="34497" marT="0" marB="0" anchor="b">
                    <a:solidFill>
                      <a:srgbClr val="002060"/>
                    </a:solidFill>
                  </a:tcPr>
                </a:tc>
                <a:tc vMerge="1">
                  <a:txBody>
                    <a:bodyPr/>
                    <a:lstStyle/>
                    <a:p>
                      <a:pPr>
                        <a:lnSpc>
                          <a:spcPct val="115000"/>
                        </a:lnSpc>
                        <a:spcAft>
                          <a:spcPts val="0"/>
                        </a:spcAft>
                      </a:pPr>
                      <a:endParaRPr lang="es-ES" sz="1000" b="1" dirty="0">
                        <a:solidFill>
                          <a:schemeClr val="bg1"/>
                        </a:solidFill>
                        <a:effectLst/>
                        <a:latin typeface="Times New Roman" pitchFamily="18" charset="0"/>
                        <a:ea typeface="Times New Roman"/>
                        <a:cs typeface="Times New Roman" pitchFamily="18" charset="0"/>
                      </a:endParaRPr>
                    </a:p>
                  </a:txBody>
                  <a:tcPr marL="34497" marR="34497" marT="0" marB="0" anchor="b">
                    <a:solidFill>
                      <a:srgbClr val="002060"/>
                    </a:solidFill>
                  </a:tcPr>
                </a:tc>
                <a:tc>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97" marR="34497" marT="0" marB="0" anchor="b">
                    <a:solidFill>
                      <a:srgbClr val="002060"/>
                    </a:solidFill>
                  </a:tcPr>
                </a:tc>
              </a:tr>
              <a:tr h="2842789">
                <a:tc>
                  <a:txBody>
                    <a:bodyPr/>
                    <a:lstStyle/>
                    <a:p>
                      <a:pPr>
                        <a:lnSpc>
                          <a:spcPct val="115000"/>
                        </a:lnSpc>
                        <a:spcAft>
                          <a:spcPts val="0"/>
                        </a:spcAft>
                      </a:pPr>
                      <a:r>
                        <a:rPr lang="es-ES" sz="900" dirty="0">
                          <a:effectLst/>
                          <a:latin typeface="Times New Roman" pitchFamily="18" charset="0"/>
                          <a:cs typeface="Times New Roman" pitchFamily="18" charset="0"/>
                        </a:rPr>
                        <a:t>Monitoreo, Seguimiento y Evaluación de Programas y/o Proyectos de Investigación Científica.</a:t>
                      </a:r>
                      <a:endParaRPr lang="es-ES" sz="900" dirty="0">
                        <a:effectLst/>
                        <a:latin typeface="Times New Roman" pitchFamily="18" charset="0"/>
                        <a:ea typeface="Times New Roman"/>
                        <a:cs typeface="Times New Roman" pitchFamily="18" charset="0"/>
                      </a:endParaRPr>
                    </a:p>
                  </a:txBody>
                  <a:tcPr marL="34497" marR="34497" marT="0" marB="0" anchor="ctr">
                    <a:solidFill>
                      <a:schemeClr val="accent1">
                        <a:lumMod val="20000"/>
                        <a:lumOff val="80000"/>
                      </a:schemeClr>
                    </a:solidFill>
                  </a:tcPr>
                </a:tc>
                <a:tc>
                  <a:txBody>
                    <a:bodyPr/>
                    <a:lstStyle/>
                    <a:p>
                      <a:pPr algn="ctr">
                        <a:lnSpc>
                          <a:spcPct val="115000"/>
                        </a:lnSpc>
                        <a:spcAft>
                          <a:spcPts val="0"/>
                        </a:spcAft>
                      </a:pPr>
                      <a:r>
                        <a:rPr lang="es-ES" sz="900" dirty="0">
                          <a:effectLst/>
                          <a:latin typeface="Times New Roman" pitchFamily="18" charset="0"/>
                          <a:cs typeface="Times New Roman" pitchFamily="18" charset="0"/>
                        </a:rPr>
                        <a:t>6</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No observancia de plazos para requerimientos.</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gn="ctr">
                        <a:lnSpc>
                          <a:spcPct val="115000"/>
                        </a:lnSpc>
                        <a:spcAft>
                          <a:spcPts val="0"/>
                        </a:spcAft>
                      </a:pPr>
                      <a:r>
                        <a:rPr lang="es-ES" sz="900" dirty="0">
                          <a:effectLst/>
                          <a:latin typeface="Times New Roman" pitchFamily="18" charset="0"/>
                          <a:cs typeface="Times New Roman" pitchFamily="18" charset="0"/>
                        </a:rPr>
                        <a:t>R6</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gn="ctr">
                        <a:lnSpc>
                          <a:spcPct val="115000"/>
                        </a:lnSpc>
                        <a:spcAft>
                          <a:spcPts val="0"/>
                        </a:spcAft>
                      </a:pPr>
                      <a:r>
                        <a:rPr lang="es-ES" sz="900" dirty="0">
                          <a:effectLst/>
                          <a:latin typeface="Times New Roman" pitchFamily="18" charset="0"/>
                          <a:cs typeface="Times New Roman" pitchFamily="18" charset="0"/>
                        </a:rPr>
                        <a:t>Posible</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Posible</a:t>
                      </a:r>
                    </a:p>
                    <a:p>
                      <a:pPr algn="ctr">
                        <a:lnSpc>
                          <a:spcPct val="115000"/>
                        </a:lnSpc>
                        <a:spcAft>
                          <a:spcPts val="0"/>
                        </a:spcAft>
                      </a:pPr>
                      <a:r>
                        <a:rPr lang="es-ES" sz="900" dirty="0" smtClean="0">
                          <a:effectLst/>
                          <a:latin typeface="Times New Roman" pitchFamily="18" charset="0"/>
                          <a:cs typeface="Times New Roman" pitchFamily="18" charset="0"/>
                        </a:rPr>
                        <a:t>3</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Moderado</a:t>
                      </a:r>
                    </a:p>
                    <a:p>
                      <a:pPr algn="ctr">
                        <a:lnSpc>
                          <a:spcPct val="115000"/>
                        </a:lnSpc>
                        <a:spcAft>
                          <a:spcPts val="0"/>
                        </a:spcAft>
                      </a:pPr>
                      <a:r>
                        <a:rPr lang="es-ES" sz="900" dirty="0" smtClean="0">
                          <a:effectLst/>
                          <a:latin typeface="Times New Roman" pitchFamily="18" charset="0"/>
                          <a:cs typeface="Times New Roman" pitchFamily="18" charset="0"/>
                        </a:rPr>
                        <a:t>3</a:t>
                      </a:r>
                      <a:endParaRPr lang="es-ES" sz="900" dirty="0">
                        <a:effectLst/>
                        <a:latin typeface="Times New Roman" pitchFamily="18" charset="0"/>
                        <a:ea typeface="Times New Roman"/>
                        <a:cs typeface="Times New Roman" pitchFamily="18" charset="0"/>
                      </a:endParaRPr>
                    </a:p>
                  </a:txBody>
                  <a:tcPr marL="34497" marR="34497" marT="0" marB="0" anchor="ctr"/>
                </a:tc>
                <a:tc>
                  <a:txBody>
                    <a:bodyPr/>
                    <a:lstStyle/>
                    <a:p>
                      <a:pPr>
                        <a:lnSpc>
                          <a:spcPct val="115000"/>
                        </a:lnSpc>
                        <a:spcAft>
                          <a:spcPts val="0"/>
                        </a:spcAft>
                      </a:pPr>
                      <a:r>
                        <a:rPr lang="es-ES" sz="900" b="1" dirty="0">
                          <a:effectLst/>
                          <a:latin typeface="Times New Roman" pitchFamily="18" charset="0"/>
                          <a:cs typeface="Times New Roman" pitchFamily="18" charset="0"/>
                        </a:rPr>
                        <a:t>Alto</a:t>
                      </a:r>
                      <a:endParaRPr lang="es-ES" sz="900" b="1" dirty="0">
                        <a:effectLst/>
                        <a:latin typeface="Times New Roman" pitchFamily="18" charset="0"/>
                        <a:ea typeface="Times New Roman"/>
                        <a:cs typeface="Times New Roman" pitchFamily="18" charset="0"/>
                      </a:endParaRPr>
                    </a:p>
                  </a:txBody>
                  <a:tcPr marL="34497" marR="34497" marT="0" marB="0" anchor="ctr">
                    <a:solidFill>
                      <a:srgbClr val="FF9933"/>
                    </a:solidFill>
                  </a:tcPr>
                </a:tc>
                <a:tc>
                  <a:txBody>
                    <a:bodyPr/>
                    <a:lstStyle/>
                    <a:p>
                      <a:pPr>
                        <a:lnSpc>
                          <a:spcPct val="115000"/>
                        </a:lnSpc>
                        <a:spcAft>
                          <a:spcPts val="0"/>
                        </a:spcAft>
                      </a:pPr>
                      <a:r>
                        <a:rPr lang="es-ES" sz="900" dirty="0" smtClean="0">
                          <a:effectLst/>
                          <a:latin typeface="Times New Roman" pitchFamily="18" charset="0"/>
                          <a:ea typeface="Times New Roman"/>
                          <a:cs typeface="Times New Roman" pitchFamily="18" charset="0"/>
                        </a:rPr>
                        <a:t>Reducir</a:t>
                      </a:r>
                      <a:endParaRPr lang="es-ES" sz="900" dirty="0">
                        <a:effectLst/>
                        <a:latin typeface="Times New Roman" pitchFamily="18" charset="0"/>
                        <a:ea typeface="Times New Roman"/>
                        <a:cs typeface="Times New Roman" pitchFamily="18" charset="0"/>
                      </a:endParaRPr>
                    </a:p>
                  </a:txBody>
                  <a:tcPr marL="34497" marR="34497" marT="0" marB="0" anchor="ctr">
                    <a:noFill/>
                  </a:tcPr>
                </a:tc>
                <a:tc>
                  <a:txBody>
                    <a:bodyPr/>
                    <a:lstStyle/>
                    <a:p>
                      <a:pPr>
                        <a:lnSpc>
                          <a:spcPct val="115000"/>
                        </a:lnSpc>
                        <a:spcAft>
                          <a:spcPts val="0"/>
                        </a:spcAft>
                      </a:pPr>
                      <a:r>
                        <a:rPr lang="es-ES" sz="900" dirty="0">
                          <a:effectLst/>
                          <a:latin typeface="Times New Roman" pitchFamily="18" charset="0"/>
                          <a:cs typeface="Times New Roman" pitchFamily="18" charset="0"/>
                        </a:rPr>
                        <a:t>1. Levantar y documentar los procesos, primeramente sistematizando entre todo el equipo las actividades que se realizan para de esta forma poder estandarizar los procedimientos que se deben realizar en un determinado cargo.</a:t>
                      </a:r>
                      <a:br>
                        <a:rPr lang="es-ES" sz="900" dirty="0">
                          <a:effectLst/>
                          <a:latin typeface="Times New Roman" pitchFamily="18" charset="0"/>
                          <a:cs typeface="Times New Roman" pitchFamily="18" charset="0"/>
                        </a:rPr>
                      </a:br>
                      <a:r>
                        <a:rPr lang="es-ES" sz="900" dirty="0">
                          <a:effectLst/>
                          <a:latin typeface="Times New Roman" pitchFamily="18" charset="0"/>
                          <a:cs typeface="Times New Roman" pitchFamily="18" charset="0"/>
                        </a:rPr>
                        <a:t>2. Capacitar a todo el personal involucrado en la ejecución del proyecto para que estos tengan claro que procesos deben realizar, que documentos presentar y los plazos máximos para estos, al mismo tiempo incentivar la revisión del marco legal que rige al proceso.</a:t>
                      </a:r>
                      <a:endParaRPr lang="es-ES" sz="900" dirty="0">
                        <a:effectLst/>
                        <a:latin typeface="Times New Roman" pitchFamily="18" charset="0"/>
                        <a:ea typeface="Times New Roman"/>
                        <a:cs typeface="Times New Roman" pitchFamily="18" charset="0"/>
                      </a:endParaRPr>
                    </a:p>
                  </a:txBody>
                  <a:tcPr marL="34497" marR="34497" marT="0" marB="0" anchor="ctr">
                    <a:noFill/>
                  </a:tcPr>
                </a:tc>
              </a:tr>
            </a:tbl>
          </a:graphicData>
        </a:graphic>
      </p:graphicFrame>
      <p:pic>
        <p:nvPicPr>
          <p:cNvPr id="8" name="Picture 3" descr="http://www.cnnexpansion.com/photos/2008/01/01/la-crisis-en-la-economia-de-eu-podria-causar-desempleo-en-mexico-e-incumplimiento-de-pagos-dreamstime.2008-01-23.2923151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5085184"/>
            <a:ext cx="1728192" cy="1296144"/>
          </a:xfrm>
          <a:prstGeom prst="rect">
            <a:avLst/>
          </a:prstGeom>
          <a:noFill/>
          <a:extLst>
            <a:ext uri="{909E8E84-426E-40DD-AFC4-6F175D3DCCD1}">
              <a14:hiddenFill xmlns:a14="http://schemas.microsoft.com/office/drawing/2010/main">
                <a:solidFill>
                  <a:srgbClr val="FFFFFF"/>
                </a:solidFill>
              </a14:hiddenFill>
            </a:ext>
          </a:extLst>
        </p:spPr>
      </p:pic>
      <p:sp>
        <p:nvSpPr>
          <p:cNvPr id="9" name="2 Título"/>
          <p:cNvSpPr txBox="1">
            <a:spLocks/>
          </p:cNvSpPr>
          <p:nvPr/>
        </p:nvSpPr>
        <p:spPr>
          <a:xfrm>
            <a:off x="539552" y="260648"/>
            <a:ext cx="7772400"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a:latin typeface="Times New Roman" pitchFamily="18" charset="0"/>
                <a:cs typeface="Times New Roman" pitchFamily="18" charset="0"/>
              </a:rPr>
              <a:t>6</a:t>
            </a:r>
            <a:r>
              <a:rPr lang="es-ES" sz="2000" b="1" dirty="0" smtClean="0">
                <a:latin typeface="Times New Roman" pitchFamily="18" charset="0"/>
                <a:cs typeface="Times New Roman" pitchFamily="18" charset="0"/>
              </a:rPr>
              <a:t>. </a:t>
            </a:r>
            <a:r>
              <a:rPr lang="es-ES" sz="2000" b="1" dirty="0">
                <a:latin typeface="Times New Roman" pitchFamily="18" charset="0"/>
                <a:cs typeface="Times New Roman" pitchFamily="18" charset="0"/>
              </a:rPr>
              <a:t>Respuestas y medidas de mitigación a los eventos </a:t>
            </a:r>
            <a:r>
              <a:rPr lang="es-ES" sz="2000" b="1" dirty="0" smtClean="0">
                <a:latin typeface="Times New Roman" pitchFamily="18" charset="0"/>
                <a:cs typeface="Times New Roman" pitchFamily="18" charset="0"/>
              </a:rPr>
              <a:t>identificados.</a:t>
            </a:r>
            <a:endParaRPr lang="es-E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788797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5" name="2 Título"/>
          <p:cNvSpPr txBox="1">
            <a:spLocks/>
          </p:cNvSpPr>
          <p:nvPr/>
        </p:nvSpPr>
        <p:spPr>
          <a:xfrm>
            <a:off x="539552" y="260648"/>
            <a:ext cx="7772400"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a:latin typeface="Times New Roman" pitchFamily="18" charset="0"/>
                <a:cs typeface="Times New Roman" pitchFamily="18" charset="0"/>
              </a:rPr>
              <a:t>6</a:t>
            </a:r>
            <a:r>
              <a:rPr lang="es-ES" sz="2000" b="1" dirty="0" smtClean="0">
                <a:latin typeface="Times New Roman" pitchFamily="18" charset="0"/>
                <a:cs typeface="Times New Roman" pitchFamily="18" charset="0"/>
              </a:rPr>
              <a:t>. </a:t>
            </a:r>
            <a:r>
              <a:rPr lang="es-ES" sz="2000" b="1" dirty="0">
                <a:latin typeface="Times New Roman" pitchFamily="18" charset="0"/>
                <a:cs typeface="Times New Roman" pitchFamily="18" charset="0"/>
              </a:rPr>
              <a:t>Respuestas y medidas de mitigación a los eventos </a:t>
            </a:r>
            <a:r>
              <a:rPr lang="es-ES" sz="2000" b="1" dirty="0" smtClean="0">
                <a:latin typeface="Times New Roman" pitchFamily="18" charset="0"/>
                <a:cs typeface="Times New Roman" pitchFamily="18" charset="0"/>
              </a:rPr>
              <a:t>identificados.</a:t>
            </a:r>
            <a:endParaRPr lang="es-ES" sz="2000" b="1" dirty="0">
              <a:latin typeface="Times New Roman" pitchFamily="18" charset="0"/>
              <a:cs typeface="Times New Roman"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595210818"/>
              </p:ext>
            </p:extLst>
          </p:nvPr>
        </p:nvGraphicFramePr>
        <p:xfrm>
          <a:off x="395536" y="1748752"/>
          <a:ext cx="7632848" cy="4391280"/>
        </p:xfrm>
        <a:graphic>
          <a:graphicData uri="http://schemas.openxmlformats.org/drawingml/2006/table">
            <a:tbl>
              <a:tblPr firstRow="1" firstCol="1" bandRow="1">
                <a:tableStyleId>{5940675A-B579-460E-94D1-54222C63F5DA}</a:tableStyleId>
              </a:tblPr>
              <a:tblGrid>
                <a:gridCol w="830655"/>
                <a:gridCol w="353688"/>
                <a:gridCol w="831881"/>
                <a:gridCol w="895273"/>
                <a:gridCol w="616895"/>
                <a:gridCol w="720080"/>
                <a:gridCol w="504056"/>
                <a:gridCol w="576064"/>
                <a:gridCol w="720080"/>
                <a:gridCol w="1584176"/>
              </a:tblGrid>
              <a:tr h="72008">
                <a:tc rowSpan="2">
                  <a:txBody>
                    <a:bodyPr/>
                    <a:lstStyle/>
                    <a:p>
                      <a:pPr>
                        <a:lnSpc>
                          <a:spcPct val="115000"/>
                        </a:lnSpc>
                        <a:spcAft>
                          <a:spcPts val="0"/>
                        </a:spcAft>
                      </a:pPr>
                      <a:r>
                        <a:rPr lang="es-ES" sz="900" b="1" dirty="0" smtClean="0">
                          <a:solidFill>
                            <a:schemeClr val="bg1"/>
                          </a:solidFill>
                          <a:effectLst/>
                          <a:latin typeface="Times New Roman" pitchFamily="18" charset="0"/>
                          <a:cs typeface="Times New Roman" pitchFamily="18" charset="0"/>
                        </a:rPr>
                        <a:t>Proceso</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No.</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Evento priorizado</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rowSpan="2">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Denominación</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rowSpan="2">
                  <a:txBody>
                    <a:bodyPr/>
                    <a:lstStyle/>
                    <a:p>
                      <a:pPr>
                        <a:lnSpc>
                          <a:spcPct val="115000"/>
                        </a:lnSpc>
                        <a:spcAft>
                          <a:spcPts val="0"/>
                        </a:spcAft>
                      </a:pPr>
                      <a:r>
                        <a:rPr lang="es-ES" sz="900" b="1" dirty="0" smtClean="0">
                          <a:solidFill>
                            <a:schemeClr val="bg1"/>
                          </a:solidFill>
                          <a:effectLst/>
                          <a:latin typeface="Times New Roman" pitchFamily="18" charset="0"/>
                          <a:ea typeface="+mn-ea"/>
                          <a:cs typeface="Times New Roman" pitchFamily="18" charset="0"/>
                        </a:rPr>
                        <a:t>Causas</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gridSpan="3">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Cuantificación</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hMerge="1">
                  <a:txBody>
                    <a:bodyPr/>
                    <a:lstStyle/>
                    <a:p>
                      <a:endParaRPr lang="es-ES"/>
                    </a:p>
                  </a:txBody>
                  <a:tcPr/>
                </a:tc>
                <a:tc hMerge="1">
                  <a:txBody>
                    <a:bodyPr/>
                    <a:lstStyle/>
                    <a:p>
                      <a:endParaRPr lang="es-ES"/>
                    </a:p>
                  </a:txBody>
                  <a:tcPr/>
                </a:tc>
                <a:tc rowSpan="2">
                  <a:txBody>
                    <a:bodyPr/>
                    <a:lstStyle/>
                    <a:p>
                      <a:pPr>
                        <a:lnSpc>
                          <a:spcPct val="115000"/>
                        </a:lnSpc>
                        <a:spcAft>
                          <a:spcPts val="0"/>
                        </a:spcAft>
                      </a:pPr>
                      <a:r>
                        <a:rPr lang="es-ES" sz="900" b="1" dirty="0" smtClean="0">
                          <a:solidFill>
                            <a:schemeClr val="bg1"/>
                          </a:solidFill>
                          <a:effectLst/>
                          <a:latin typeface="Times New Roman" pitchFamily="18" charset="0"/>
                          <a:ea typeface="Times New Roman"/>
                          <a:cs typeface="Times New Roman" pitchFamily="18" charset="0"/>
                        </a:rPr>
                        <a:t>Respuestas</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Medida de mitigación</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r>
              <a:tr h="52865">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84" marR="34484" marT="0" marB="0" anchor="ctr"/>
                </a:tc>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84" marR="34484" marT="0" marB="0" anchor="ctr"/>
                </a:tc>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84" marR="34484" marT="0" marB="0" anchor="ctr"/>
                </a:tc>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84" marR="34484" marT="0" marB="0" anchor="ctr"/>
                </a:tc>
                <a:tc vMerge="1">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84" marR="34484" marT="0" marB="0" anchor="b"/>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Probabilidad</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Impacto</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a:txBody>
                    <a:bodyPr/>
                    <a:lstStyle/>
                    <a:p>
                      <a:pPr>
                        <a:lnSpc>
                          <a:spcPct val="115000"/>
                        </a:lnSpc>
                        <a:spcAft>
                          <a:spcPts val="0"/>
                        </a:spcAft>
                      </a:pPr>
                      <a:r>
                        <a:rPr lang="es-ES" sz="900" b="1" dirty="0">
                          <a:solidFill>
                            <a:schemeClr val="bg1"/>
                          </a:solidFill>
                          <a:effectLst/>
                          <a:latin typeface="Times New Roman" pitchFamily="18" charset="0"/>
                          <a:cs typeface="Times New Roman" pitchFamily="18" charset="0"/>
                        </a:rPr>
                        <a:t>Severidad</a:t>
                      </a: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ctr">
                    <a:solidFill>
                      <a:srgbClr val="002060"/>
                    </a:solidFill>
                  </a:tcPr>
                </a:tc>
                <a:tc vMerge="1">
                  <a:txBody>
                    <a:bodyPr/>
                    <a:lstStyle/>
                    <a:p>
                      <a:pPr>
                        <a:lnSpc>
                          <a:spcPct val="115000"/>
                        </a:lnSpc>
                        <a:spcAft>
                          <a:spcPts val="0"/>
                        </a:spcAft>
                      </a:pPr>
                      <a:endParaRPr lang="es-ES" sz="900" b="1" dirty="0">
                        <a:solidFill>
                          <a:schemeClr val="bg1"/>
                        </a:solidFill>
                        <a:effectLst/>
                        <a:latin typeface="Times New Roman" pitchFamily="18" charset="0"/>
                        <a:ea typeface="Times New Roman"/>
                        <a:cs typeface="Times New Roman" pitchFamily="18" charset="0"/>
                      </a:endParaRPr>
                    </a:p>
                  </a:txBody>
                  <a:tcPr marL="34484" marR="34484" marT="0" marB="0" anchor="b">
                    <a:solidFill>
                      <a:srgbClr val="002060"/>
                    </a:solidFill>
                  </a:tcPr>
                </a:tc>
                <a:tc>
                  <a:txBody>
                    <a:bodyPr/>
                    <a:lstStyle/>
                    <a:p>
                      <a:pPr>
                        <a:lnSpc>
                          <a:spcPct val="115000"/>
                        </a:lnSpc>
                        <a:spcAft>
                          <a:spcPts val="0"/>
                        </a:spcAft>
                      </a:pPr>
                      <a:endParaRPr lang="es-ES" sz="900" dirty="0">
                        <a:effectLst/>
                        <a:latin typeface="Times New Roman" pitchFamily="18" charset="0"/>
                        <a:ea typeface="Times New Roman"/>
                        <a:cs typeface="Times New Roman" pitchFamily="18" charset="0"/>
                      </a:endParaRPr>
                    </a:p>
                  </a:txBody>
                  <a:tcPr marL="34484" marR="34484" marT="0" marB="0" anchor="ctr">
                    <a:solidFill>
                      <a:srgbClr val="002060"/>
                    </a:solidFill>
                  </a:tcPr>
                </a:tc>
              </a:tr>
              <a:tr h="3943010">
                <a:tc>
                  <a:txBody>
                    <a:bodyPr/>
                    <a:lstStyle/>
                    <a:p>
                      <a:pPr>
                        <a:lnSpc>
                          <a:spcPct val="115000"/>
                        </a:lnSpc>
                        <a:spcAft>
                          <a:spcPts val="0"/>
                        </a:spcAft>
                      </a:pPr>
                      <a:r>
                        <a:rPr lang="es-ES" sz="900" dirty="0">
                          <a:effectLst/>
                          <a:latin typeface="Times New Roman" pitchFamily="18" charset="0"/>
                          <a:cs typeface="Times New Roman" pitchFamily="18" charset="0"/>
                        </a:rPr>
                        <a:t>Monitoreo, Seguimiento y Evaluación de Programas y/o Proyectos de Investigación Científica.</a:t>
                      </a:r>
                      <a:endParaRPr lang="es-ES" sz="900" dirty="0">
                        <a:effectLst/>
                        <a:latin typeface="Times New Roman" pitchFamily="18" charset="0"/>
                        <a:ea typeface="Times New Roman"/>
                        <a:cs typeface="Times New Roman" pitchFamily="18" charset="0"/>
                      </a:endParaRPr>
                    </a:p>
                  </a:txBody>
                  <a:tcPr marL="34484" marR="34484" marT="0" marB="0" anchor="ctr">
                    <a:solidFill>
                      <a:schemeClr val="accent1">
                        <a:lumMod val="20000"/>
                        <a:lumOff val="80000"/>
                      </a:schemeClr>
                    </a:solidFill>
                  </a:tcPr>
                </a:tc>
                <a:tc>
                  <a:txBody>
                    <a:bodyPr/>
                    <a:lstStyle/>
                    <a:p>
                      <a:pPr algn="ctr">
                        <a:lnSpc>
                          <a:spcPct val="115000"/>
                        </a:lnSpc>
                        <a:spcAft>
                          <a:spcPts val="0"/>
                        </a:spcAft>
                      </a:pPr>
                      <a:r>
                        <a:rPr lang="es-ES" sz="900" dirty="0">
                          <a:effectLst/>
                          <a:latin typeface="Times New Roman" pitchFamily="18" charset="0"/>
                          <a:cs typeface="Times New Roman" pitchFamily="18" charset="0"/>
                        </a:rPr>
                        <a:t>7</a:t>
                      </a:r>
                      <a:endParaRPr lang="es-ES" sz="900" dirty="0">
                        <a:effectLst/>
                        <a:latin typeface="Times New Roman" pitchFamily="18" charset="0"/>
                        <a:ea typeface="Times New Roman"/>
                        <a:cs typeface="Times New Roman" pitchFamily="18" charset="0"/>
                      </a:endParaRPr>
                    </a:p>
                  </a:txBody>
                  <a:tcPr marL="34484" marR="34484" marT="0" marB="0" anchor="ctr"/>
                </a:tc>
                <a:tc>
                  <a:txBody>
                    <a:bodyPr/>
                    <a:lstStyle/>
                    <a:p>
                      <a:pPr>
                        <a:lnSpc>
                          <a:spcPct val="115000"/>
                        </a:lnSpc>
                        <a:spcAft>
                          <a:spcPts val="0"/>
                        </a:spcAft>
                      </a:pPr>
                      <a:r>
                        <a:rPr lang="es-ES" sz="900" dirty="0">
                          <a:effectLst/>
                          <a:latin typeface="Times New Roman" pitchFamily="18" charset="0"/>
                          <a:cs typeface="Times New Roman" pitchFamily="18" charset="0"/>
                        </a:rPr>
                        <a:t>Documentación extraviada.</a:t>
                      </a:r>
                      <a:endParaRPr lang="es-ES" sz="900" dirty="0">
                        <a:effectLst/>
                        <a:latin typeface="Times New Roman" pitchFamily="18" charset="0"/>
                        <a:ea typeface="Times New Roman"/>
                        <a:cs typeface="Times New Roman" pitchFamily="18" charset="0"/>
                      </a:endParaRPr>
                    </a:p>
                  </a:txBody>
                  <a:tcPr marL="34484" marR="34484"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R7</a:t>
                      </a:r>
                      <a:endParaRPr lang="es-ES" sz="900" dirty="0">
                        <a:effectLst/>
                        <a:latin typeface="Times New Roman" pitchFamily="18" charset="0"/>
                        <a:ea typeface="Times New Roman"/>
                        <a:cs typeface="Times New Roman" pitchFamily="18" charset="0"/>
                      </a:endParaRPr>
                    </a:p>
                  </a:txBody>
                  <a:tcPr marL="34484" marR="34484" marT="0" marB="0" anchor="ctr"/>
                </a:tc>
                <a:tc>
                  <a:txBody>
                    <a:bodyPr/>
                    <a:lstStyle/>
                    <a:p>
                      <a:pPr algn="ctr">
                        <a:lnSpc>
                          <a:spcPct val="115000"/>
                        </a:lnSpc>
                        <a:spcAft>
                          <a:spcPts val="0"/>
                        </a:spcAft>
                      </a:pPr>
                      <a:r>
                        <a:rPr lang="es-ES" sz="900" dirty="0" smtClean="0">
                          <a:effectLst/>
                          <a:latin typeface="Times New Roman" pitchFamily="18" charset="0"/>
                          <a:ea typeface="Times New Roman"/>
                          <a:cs typeface="Times New Roman" pitchFamily="18" charset="0"/>
                        </a:rPr>
                        <a:t>Procesos no documentados.</a:t>
                      </a:r>
                    </a:p>
                    <a:p>
                      <a:pPr algn="ctr">
                        <a:lnSpc>
                          <a:spcPct val="115000"/>
                        </a:lnSpc>
                        <a:spcAft>
                          <a:spcPts val="0"/>
                        </a:spcAft>
                      </a:pPr>
                      <a:r>
                        <a:rPr lang="es-ES" sz="900" dirty="0" smtClean="0">
                          <a:effectLst/>
                          <a:latin typeface="Times New Roman" pitchFamily="18" charset="0"/>
                          <a:ea typeface="Times New Roman"/>
                          <a:cs typeface="Times New Roman" pitchFamily="18" charset="0"/>
                        </a:rPr>
                        <a:t>Demasiada carga laboral.</a:t>
                      </a:r>
                    </a:p>
                  </a:txBody>
                  <a:tcPr marL="34484" marR="34484"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Improbable</a:t>
                      </a:r>
                    </a:p>
                    <a:p>
                      <a:pPr algn="ctr">
                        <a:lnSpc>
                          <a:spcPct val="115000"/>
                        </a:lnSpc>
                        <a:spcAft>
                          <a:spcPts val="0"/>
                        </a:spcAft>
                      </a:pPr>
                      <a:r>
                        <a:rPr lang="es-ES" sz="900" dirty="0" smtClean="0">
                          <a:effectLst/>
                          <a:latin typeface="Times New Roman" pitchFamily="18" charset="0"/>
                          <a:cs typeface="Times New Roman" pitchFamily="18" charset="0"/>
                        </a:rPr>
                        <a:t>2</a:t>
                      </a:r>
                      <a:endParaRPr lang="es-ES" sz="900" dirty="0">
                        <a:effectLst/>
                        <a:latin typeface="Times New Roman" pitchFamily="18" charset="0"/>
                        <a:ea typeface="Times New Roman"/>
                        <a:cs typeface="Times New Roman" pitchFamily="18" charset="0"/>
                      </a:endParaRPr>
                    </a:p>
                  </a:txBody>
                  <a:tcPr marL="34484" marR="34484"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Menor</a:t>
                      </a:r>
                    </a:p>
                    <a:p>
                      <a:pPr algn="ctr">
                        <a:lnSpc>
                          <a:spcPct val="115000"/>
                        </a:lnSpc>
                        <a:spcAft>
                          <a:spcPts val="0"/>
                        </a:spcAft>
                      </a:pPr>
                      <a:r>
                        <a:rPr lang="es-ES" sz="900" dirty="0" smtClean="0">
                          <a:effectLst/>
                          <a:latin typeface="Times New Roman" pitchFamily="18" charset="0"/>
                          <a:cs typeface="Times New Roman" pitchFamily="18" charset="0"/>
                        </a:rPr>
                        <a:t>2</a:t>
                      </a:r>
                      <a:endParaRPr lang="es-ES" sz="900" dirty="0">
                        <a:effectLst/>
                        <a:latin typeface="Times New Roman" pitchFamily="18" charset="0"/>
                        <a:ea typeface="Times New Roman"/>
                        <a:cs typeface="Times New Roman" pitchFamily="18" charset="0"/>
                      </a:endParaRPr>
                    </a:p>
                  </a:txBody>
                  <a:tcPr marL="34484" marR="34484" marT="0" marB="0" anchor="ctr"/>
                </a:tc>
                <a:tc>
                  <a:txBody>
                    <a:bodyPr/>
                    <a:lstStyle/>
                    <a:p>
                      <a:pPr>
                        <a:lnSpc>
                          <a:spcPct val="115000"/>
                        </a:lnSpc>
                        <a:spcAft>
                          <a:spcPts val="0"/>
                        </a:spcAft>
                      </a:pPr>
                      <a:r>
                        <a:rPr lang="es-ES" sz="900" b="1" dirty="0">
                          <a:effectLst/>
                          <a:latin typeface="Times New Roman" pitchFamily="18" charset="0"/>
                          <a:cs typeface="Times New Roman" pitchFamily="18" charset="0"/>
                        </a:rPr>
                        <a:t>Bajo</a:t>
                      </a:r>
                      <a:endParaRPr lang="es-ES" sz="900" b="1" dirty="0">
                        <a:effectLst/>
                        <a:latin typeface="Times New Roman" pitchFamily="18" charset="0"/>
                        <a:ea typeface="Times New Roman"/>
                        <a:cs typeface="Times New Roman" pitchFamily="18" charset="0"/>
                      </a:endParaRPr>
                    </a:p>
                  </a:txBody>
                  <a:tcPr marL="34484" marR="34484" marT="0" marB="0" anchor="ctr">
                    <a:solidFill>
                      <a:srgbClr val="92D050"/>
                    </a:solidFill>
                  </a:tcPr>
                </a:tc>
                <a:tc>
                  <a:txBody>
                    <a:bodyPr/>
                    <a:lstStyle/>
                    <a:p>
                      <a:pPr>
                        <a:lnSpc>
                          <a:spcPct val="115000"/>
                        </a:lnSpc>
                        <a:spcAft>
                          <a:spcPts val="0"/>
                        </a:spcAft>
                      </a:pPr>
                      <a:r>
                        <a:rPr lang="es-ES" sz="900" dirty="0" smtClean="0">
                          <a:effectLst/>
                          <a:latin typeface="Times New Roman" pitchFamily="18" charset="0"/>
                          <a:ea typeface="Times New Roman"/>
                          <a:cs typeface="Times New Roman" pitchFamily="18" charset="0"/>
                        </a:rPr>
                        <a:t>Aceptar</a:t>
                      </a:r>
                      <a:endParaRPr lang="es-ES" sz="900" dirty="0">
                        <a:effectLst/>
                        <a:latin typeface="Times New Roman" pitchFamily="18" charset="0"/>
                        <a:ea typeface="Times New Roman"/>
                        <a:cs typeface="Times New Roman" pitchFamily="18" charset="0"/>
                      </a:endParaRPr>
                    </a:p>
                  </a:txBody>
                  <a:tcPr marL="34484" marR="34484" marT="0" marB="0" anchor="ctr">
                    <a:noFill/>
                  </a:tcPr>
                </a:tc>
                <a:tc>
                  <a:txBody>
                    <a:bodyPr/>
                    <a:lstStyle/>
                    <a:p>
                      <a:pPr>
                        <a:lnSpc>
                          <a:spcPct val="115000"/>
                        </a:lnSpc>
                        <a:spcAft>
                          <a:spcPts val="0"/>
                        </a:spcAft>
                      </a:pPr>
                      <a:r>
                        <a:rPr lang="es-ES" sz="900" dirty="0">
                          <a:effectLst/>
                          <a:latin typeface="Times New Roman" pitchFamily="18" charset="0"/>
                          <a:cs typeface="Times New Roman" pitchFamily="18" charset="0"/>
                        </a:rPr>
                        <a:t>1. Establecer formatos de acta de entrega-recepción para aquellos expedientes de los proyectos que son reasignados a otros Analistas, o para la recepción de nuevos proyectos, de tal manera que se deje constancia de la información que se está recibiendo y evitar futuros problemas por documentos que han sido traspapelados.</a:t>
                      </a:r>
                      <a:br>
                        <a:rPr lang="es-ES" sz="900" dirty="0">
                          <a:effectLst/>
                          <a:latin typeface="Times New Roman" pitchFamily="18" charset="0"/>
                          <a:cs typeface="Times New Roman" pitchFamily="18" charset="0"/>
                        </a:rPr>
                      </a:br>
                      <a:r>
                        <a:rPr lang="es-ES" sz="900" dirty="0">
                          <a:effectLst/>
                          <a:latin typeface="Times New Roman" pitchFamily="18" charset="0"/>
                          <a:cs typeface="Times New Roman" pitchFamily="18" charset="0"/>
                        </a:rPr>
                        <a:t>2. Contar con una base de datos en la cual se permita observar información más relevante de cada uno de los proyectos de forma accesible y rápida, sin tener que acudir al expediente.</a:t>
                      </a:r>
                      <a:br>
                        <a:rPr lang="es-ES" sz="900" dirty="0">
                          <a:effectLst/>
                          <a:latin typeface="Times New Roman" pitchFamily="18" charset="0"/>
                          <a:cs typeface="Times New Roman" pitchFamily="18" charset="0"/>
                        </a:rPr>
                      </a:br>
                      <a:r>
                        <a:rPr lang="es-ES" sz="900" dirty="0">
                          <a:effectLst/>
                          <a:latin typeface="Times New Roman" pitchFamily="18" charset="0"/>
                          <a:cs typeface="Times New Roman" pitchFamily="18" charset="0"/>
                        </a:rPr>
                        <a:t>3. Crear en conjunto con Tics un Software que se alimente de toda la información en versión digital de cada proyecto en ejecución y cierre, de tal manera que se pueda generar informes y demás información necesaria rápidamente y que permita al Analista ser más productivo.</a:t>
                      </a:r>
                      <a:endParaRPr lang="es-ES" sz="900" dirty="0">
                        <a:effectLst/>
                        <a:latin typeface="Times New Roman" pitchFamily="18" charset="0"/>
                        <a:ea typeface="Times New Roman"/>
                        <a:cs typeface="Times New Roman" pitchFamily="18" charset="0"/>
                      </a:endParaRPr>
                    </a:p>
                  </a:txBody>
                  <a:tcPr marL="34484" marR="34484" marT="0" marB="0" anchor="b">
                    <a:noFill/>
                  </a:tcPr>
                </a:tc>
              </a:tr>
            </a:tbl>
          </a:graphicData>
        </a:graphic>
      </p:graphicFrame>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60648"/>
            <a:ext cx="1187918" cy="148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101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5" name="2 Título"/>
          <p:cNvSpPr txBox="1">
            <a:spLocks/>
          </p:cNvSpPr>
          <p:nvPr/>
        </p:nvSpPr>
        <p:spPr>
          <a:xfrm>
            <a:off x="539552" y="260648"/>
            <a:ext cx="7772400"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a:latin typeface="Times New Roman" pitchFamily="18" charset="0"/>
                <a:cs typeface="Times New Roman" pitchFamily="18" charset="0"/>
              </a:rPr>
              <a:t>6</a:t>
            </a:r>
            <a:r>
              <a:rPr lang="es-ES" sz="2000" b="1" dirty="0" smtClean="0">
                <a:latin typeface="Times New Roman" pitchFamily="18" charset="0"/>
                <a:cs typeface="Times New Roman" pitchFamily="18" charset="0"/>
              </a:rPr>
              <a:t>. </a:t>
            </a:r>
            <a:r>
              <a:rPr lang="es-ES" sz="2000" b="1" dirty="0">
                <a:latin typeface="Times New Roman" pitchFamily="18" charset="0"/>
                <a:cs typeface="Times New Roman" pitchFamily="18" charset="0"/>
              </a:rPr>
              <a:t>Respuestas y medidas de mitigación a los eventos </a:t>
            </a:r>
            <a:r>
              <a:rPr lang="es-ES" sz="2000" b="1" dirty="0" smtClean="0">
                <a:latin typeface="Times New Roman" pitchFamily="18" charset="0"/>
                <a:cs typeface="Times New Roman" pitchFamily="18" charset="0"/>
              </a:rPr>
              <a:t>identificado.</a:t>
            </a:r>
            <a:endParaRPr lang="es-ES" sz="2000" b="1" dirty="0">
              <a:latin typeface="Times New Roman" pitchFamily="18" charset="0"/>
              <a:cs typeface="Times New Roman"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738130696"/>
              </p:ext>
            </p:extLst>
          </p:nvPr>
        </p:nvGraphicFramePr>
        <p:xfrm>
          <a:off x="244821" y="1628800"/>
          <a:ext cx="8067131" cy="3598680"/>
        </p:xfrm>
        <a:graphic>
          <a:graphicData uri="http://schemas.openxmlformats.org/drawingml/2006/table">
            <a:tbl>
              <a:tblPr firstRow="1" firstCol="1" bandRow="1">
                <a:tableStyleId>{5940675A-B579-460E-94D1-54222C63F5DA}</a:tableStyleId>
              </a:tblPr>
              <a:tblGrid>
                <a:gridCol w="870795"/>
                <a:gridCol w="404524"/>
                <a:gridCol w="747604"/>
                <a:gridCol w="792088"/>
                <a:gridCol w="864096"/>
                <a:gridCol w="720080"/>
                <a:gridCol w="504056"/>
                <a:gridCol w="667884"/>
                <a:gridCol w="604098"/>
                <a:gridCol w="1891906"/>
              </a:tblGrid>
              <a:tr h="138287">
                <a:tc rowSpan="2">
                  <a:txBody>
                    <a:bodyPr/>
                    <a:lstStyle/>
                    <a:p>
                      <a:pPr algn="l">
                        <a:lnSpc>
                          <a:spcPct val="115000"/>
                        </a:lnSpc>
                        <a:spcAft>
                          <a:spcPts val="0"/>
                        </a:spcAft>
                      </a:pPr>
                      <a:r>
                        <a:rPr lang="es-ES" sz="900" b="1" dirty="0">
                          <a:solidFill>
                            <a:schemeClr val="bg1"/>
                          </a:solidFill>
                          <a:effectLst/>
                          <a:latin typeface="Times New Roman" pitchFamily="18" charset="0"/>
                          <a:cs typeface="Times New Roman" pitchFamily="18" charset="0"/>
                        </a:rPr>
                        <a:t>Proceso</a:t>
                      </a:r>
                      <a:endParaRPr lang="es-ES" sz="900" b="1" dirty="0">
                        <a:solidFill>
                          <a:schemeClr val="bg1"/>
                        </a:solidFill>
                        <a:effectLst/>
                        <a:latin typeface="Times New Roman" pitchFamily="18" charset="0"/>
                        <a:ea typeface="Times New Roman"/>
                        <a:cs typeface="Times New Roman" pitchFamily="18" charset="0"/>
                      </a:endParaRPr>
                    </a:p>
                  </a:txBody>
                  <a:tcPr marL="29227" marR="29227" marT="0" marB="0" anchor="ctr">
                    <a:solidFill>
                      <a:srgbClr val="002060"/>
                    </a:solidFill>
                  </a:tcPr>
                </a:tc>
                <a:tc rowSpan="2">
                  <a:txBody>
                    <a:bodyPr/>
                    <a:lstStyle/>
                    <a:p>
                      <a:pPr algn="l">
                        <a:lnSpc>
                          <a:spcPct val="115000"/>
                        </a:lnSpc>
                        <a:spcAft>
                          <a:spcPts val="0"/>
                        </a:spcAft>
                      </a:pPr>
                      <a:r>
                        <a:rPr lang="es-ES" sz="900" b="1" dirty="0">
                          <a:solidFill>
                            <a:schemeClr val="bg1"/>
                          </a:solidFill>
                          <a:effectLst/>
                          <a:latin typeface="Times New Roman" pitchFamily="18" charset="0"/>
                          <a:cs typeface="Times New Roman" pitchFamily="18" charset="0"/>
                        </a:rPr>
                        <a:t>No.</a:t>
                      </a:r>
                      <a:endParaRPr lang="es-ES" sz="900" b="1" dirty="0">
                        <a:solidFill>
                          <a:schemeClr val="bg1"/>
                        </a:solidFill>
                        <a:effectLst/>
                        <a:latin typeface="Times New Roman" pitchFamily="18" charset="0"/>
                        <a:ea typeface="Times New Roman"/>
                        <a:cs typeface="Times New Roman" pitchFamily="18" charset="0"/>
                      </a:endParaRPr>
                    </a:p>
                  </a:txBody>
                  <a:tcPr marL="29227" marR="29227" marT="0" marB="0" anchor="ctr">
                    <a:solidFill>
                      <a:srgbClr val="002060"/>
                    </a:solidFill>
                  </a:tcPr>
                </a:tc>
                <a:tc rowSpan="2">
                  <a:txBody>
                    <a:bodyPr/>
                    <a:lstStyle/>
                    <a:p>
                      <a:pPr algn="l">
                        <a:lnSpc>
                          <a:spcPct val="115000"/>
                        </a:lnSpc>
                        <a:spcAft>
                          <a:spcPts val="0"/>
                        </a:spcAft>
                      </a:pPr>
                      <a:r>
                        <a:rPr lang="es-ES" sz="900" b="1" dirty="0">
                          <a:solidFill>
                            <a:schemeClr val="bg1"/>
                          </a:solidFill>
                          <a:effectLst/>
                          <a:latin typeface="Times New Roman" pitchFamily="18" charset="0"/>
                          <a:cs typeface="Times New Roman" pitchFamily="18" charset="0"/>
                        </a:rPr>
                        <a:t>Evento priorizado</a:t>
                      </a:r>
                      <a:endParaRPr lang="es-ES" sz="900" b="1" dirty="0">
                        <a:solidFill>
                          <a:schemeClr val="bg1"/>
                        </a:solidFill>
                        <a:effectLst/>
                        <a:latin typeface="Times New Roman" pitchFamily="18" charset="0"/>
                        <a:ea typeface="Times New Roman"/>
                        <a:cs typeface="Times New Roman" pitchFamily="18" charset="0"/>
                      </a:endParaRPr>
                    </a:p>
                  </a:txBody>
                  <a:tcPr marL="29227" marR="29227" marT="0" marB="0" anchor="ctr">
                    <a:solidFill>
                      <a:srgbClr val="002060"/>
                    </a:solidFill>
                  </a:tcPr>
                </a:tc>
                <a:tc rowSpan="2">
                  <a:txBody>
                    <a:bodyPr/>
                    <a:lstStyle/>
                    <a:p>
                      <a:pPr algn="l">
                        <a:lnSpc>
                          <a:spcPct val="115000"/>
                        </a:lnSpc>
                        <a:spcAft>
                          <a:spcPts val="0"/>
                        </a:spcAft>
                      </a:pPr>
                      <a:r>
                        <a:rPr lang="es-ES" sz="900" b="1" dirty="0">
                          <a:solidFill>
                            <a:schemeClr val="bg1"/>
                          </a:solidFill>
                          <a:effectLst/>
                          <a:latin typeface="Times New Roman" pitchFamily="18" charset="0"/>
                          <a:cs typeface="Times New Roman" pitchFamily="18" charset="0"/>
                        </a:rPr>
                        <a:t>Denominación</a:t>
                      </a:r>
                      <a:endParaRPr lang="es-ES" sz="900" b="1" dirty="0">
                        <a:solidFill>
                          <a:schemeClr val="bg1"/>
                        </a:solidFill>
                        <a:effectLst/>
                        <a:latin typeface="Times New Roman" pitchFamily="18" charset="0"/>
                        <a:ea typeface="Times New Roman"/>
                        <a:cs typeface="Times New Roman" pitchFamily="18" charset="0"/>
                      </a:endParaRPr>
                    </a:p>
                  </a:txBody>
                  <a:tcPr marL="29227" marR="29227" marT="0" marB="0" anchor="ctr">
                    <a:solidFill>
                      <a:srgbClr val="002060"/>
                    </a:solidFill>
                  </a:tcPr>
                </a:tc>
                <a:tc rowSpan="2">
                  <a:txBody>
                    <a:bodyPr/>
                    <a:lstStyle/>
                    <a:p>
                      <a:pPr algn="l">
                        <a:lnSpc>
                          <a:spcPct val="115000"/>
                        </a:lnSpc>
                        <a:spcAft>
                          <a:spcPts val="0"/>
                        </a:spcAft>
                      </a:pPr>
                      <a:r>
                        <a:rPr lang="es-ES" sz="900" b="1" dirty="0" smtClean="0">
                          <a:solidFill>
                            <a:schemeClr val="bg1"/>
                          </a:solidFill>
                          <a:effectLst/>
                          <a:latin typeface="Times New Roman" pitchFamily="18" charset="0"/>
                          <a:ea typeface="+mn-ea"/>
                          <a:cs typeface="Times New Roman" pitchFamily="18" charset="0"/>
                        </a:rPr>
                        <a:t>Causas</a:t>
                      </a:r>
                      <a:endParaRPr lang="es-ES" sz="900" b="1" dirty="0">
                        <a:solidFill>
                          <a:schemeClr val="bg1"/>
                        </a:solidFill>
                        <a:effectLst/>
                        <a:latin typeface="Times New Roman" pitchFamily="18" charset="0"/>
                        <a:ea typeface="Times New Roman"/>
                        <a:cs typeface="Times New Roman" pitchFamily="18" charset="0"/>
                      </a:endParaRPr>
                    </a:p>
                  </a:txBody>
                  <a:tcPr marL="29227" marR="29227" marT="0" marB="0" anchor="ctr">
                    <a:solidFill>
                      <a:srgbClr val="002060"/>
                    </a:solidFill>
                  </a:tcPr>
                </a:tc>
                <a:tc gridSpan="3">
                  <a:txBody>
                    <a:bodyPr/>
                    <a:lstStyle/>
                    <a:p>
                      <a:pPr algn="ctr">
                        <a:lnSpc>
                          <a:spcPct val="115000"/>
                        </a:lnSpc>
                        <a:spcAft>
                          <a:spcPts val="0"/>
                        </a:spcAft>
                      </a:pPr>
                      <a:r>
                        <a:rPr lang="es-ES" sz="900" b="1" dirty="0">
                          <a:solidFill>
                            <a:schemeClr val="bg1"/>
                          </a:solidFill>
                          <a:effectLst/>
                          <a:latin typeface="Times New Roman" pitchFamily="18" charset="0"/>
                          <a:cs typeface="Times New Roman" pitchFamily="18" charset="0"/>
                        </a:rPr>
                        <a:t>Cuantificación</a:t>
                      </a:r>
                      <a:endParaRPr lang="es-ES" sz="900" b="1" dirty="0">
                        <a:solidFill>
                          <a:schemeClr val="bg1"/>
                        </a:solidFill>
                        <a:effectLst/>
                        <a:latin typeface="Times New Roman" pitchFamily="18" charset="0"/>
                        <a:ea typeface="Times New Roman"/>
                        <a:cs typeface="Times New Roman" pitchFamily="18" charset="0"/>
                      </a:endParaRPr>
                    </a:p>
                  </a:txBody>
                  <a:tcPr marL="29227" marR="29227" marT="0" marB="0" anchor="b">
                    <a:solidFill>
                      <a:srgbClr val="002060"/>
                    </a:solidFill>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S" sz="900" b="1" dirty="0" smtClean="0">
                          <a:solidFill>
                            <a:schemeClr val="bg1"/>
                          </a:solidFill>
                          <a:effectLst/>
                          <a:latin typeface="Times New Roman" pitchFamily="18" charset="0"/>
                          <a:ea typeface="Times New Roman"/>
                          <a:cs typeface="Times New Roman" pitchFamily="18" charset="0"/>
                        </a:rPr>
                        <a:t>Respuestas</a:t>
                      </a:r>
                      <a:endParaRPr lang="es-ES" sz="900" b="1" dirty="0">
                        <a:solidFill>
                          <a:schemeClr val="bg1"/>
                        </a:solidFill>
                        <a:effectLst/>
                        <a:latin typeface="Times New Roman" pitchFamily="18" charset="0"/>
                        <a:ea typeface="Times New Roman"/>
                        <a:cs typeface="Times New Roman" pitchFamily="18" charset="0"/>
                      </a:endParaRPr>
                    </a:p>
                  </a:txBody>
                  <a:tcPr marL="29227" marR="29227" marT="0" marB="0" anchor="ctr">
                    <a:solidFill>
                      <a:srgbClr val="002060"/>
                    </a:solidFill>
                  </a:tcPr>
                </a:tc>
                <a:tc rowSpan="2">
                  <a:txBody>
                    <a:bodyPr/>
                    <a:lstStyle/>
                    <a:p>
                      <a:pPr algn="l">
                        <a:lnSpc>
                          <a:spcPct val="115000"/>
                        </a:lnSpc>
                        <a:spcAft>
                          <a:spcPts val="0"/>
                        </a:spcAft>
                      </a:pPr>
                      <a:r>
                        <a:rPr lang="es-ES" sz="900" b="1" dirty="0">
                          <a:solidFill>
                            <a:schemeClr val="bg1"/>
                          </a:solidFill>
                          <a:effectLst/>
                          <a:latin typeface="Times New Roman" pitchFamily="18" charset="0"/>
                          <a:cs typeface="Times New Roman" pitchFamily="18" charset="0"/>
                        </a:rPr>
                        <a:t>Medida de mitigación</a:t>
                      </a:r>
                      <a:endParaRPr lang="es-ES" sz="900" b="1" dirty="0">
                        <a:solidFill>
                          <a:schemeClr val="bg1"/>
                        </a:solidFill>
                        <a:effectLst/>
                        <a:latin typeface="Times New Roman" pitchFamily="18" charset="0"/>
                        <a:ea typeface="Times New Roman"/>
                        <a:cs typeface="Times New Roman" pitchFamily="18" charset="0"/>
                      </a:endParaRPr>
                    </a:p>
                  </a:txBody>
                  <a:tcPr marL="29227" marR="29227" marT="0" marB="0" anchor="ctr">
                    <a:solidFill>
                      <a:srgbClr val="002060"/>
                    </a:solidFill>
                  </a:tcPr>
                </a:tc>
              </a:tr>
              <a:tr h="77737">
                <a:tc vMerge="1">
                  <a:txBody>
                    <a:bodyPr/>
                    <a:lstStyle/>
                    <a:p>
                      <a:pPr algn="l">
                        <a:lnSpc>
                          <a:spcPct val="115000"/>
                        </a:lnSpc>
                        <a:spcAft>
                          <a:spcPts val="0"/>
                        </a:spcAft>
                      </a:pPr>
                      <a:endParaRPr lang="es-ES" sz="700" dirty="0">
                        <a:effectLst/>
                        <a:latin typeface="Calibri"/>
                        <a:ea typeface="Times New Roman"/>
                        <a:cs typeface="Times New Roman"/>
                      </a:endParaRPr>
                    </a:p>
                  </a:txBody>
                  <a:tcPr marL="29227" marR="29227" marT="0" marB="0" anchor="ctr"/>
                </a:tc>
                <a:tc vMerge="1">
                  <a:txBody>
                    <a:bodyPr/>
                    <a:lstStyle/>
                    <a:p>
                      <a:pPr algn="l">
                        <a:lnSpc>
                          <a:spcPct val="115000"/>
                        </a:lnSpc>
                        <a:spcAft>
                          <a:spcPts val="0"/>
                        </a:spcAft>
                      </a:pPr>
                      <a:endParaRPr lang="es-ES" sz="700" dirty="0">
                        <a:effectLst/>
                        <a:latin typeface="Calibri"/>
                        <a:ea typeface="Times New Roman"/>
                        <a:cs typeface="Times New Roman"/>
                      </a:endParaRPr>
                    </a:p>
                  </a:txBody>
                  <a:tcPr marL="29227" marR="29227" marT="0" marB="0" anchor="ctr"/>
                </a:tc>
                <a:tc vMerge="1">
                  <a:txBody>
                    <a:bodyPr/>
                    <a:lstStyle/>
                    <a:p>
                      <a:pPr algn="l">
                        <a:lnSpc>
                          <a:spcPct val="115000"/>
                        </a:lnSpc>
                        <a:spcAft>
                          <a:spcPts val="0"/>
                        </a:spcAft>
                      </a:pPr>
                      <a:endParaRPr lang="es-ES" sz="700" dirty="0">
                        <a:effectLst/>
                        <a:latin typeface="Calibri"/>
                        <a:ea typeface="Times New Roman"/>
                        <a:cs typeface="Times New Roman"/>
                      </a:endParaRPr>
                    </a:p>
                  </a:txBody>
                  <a:tcPr marL="29227" marR="29227" marT="0" marB="0" anchor="ctr"/>
                </a:tc>
                <a:tc vMerge="1">
                  <a:txBody>
                    <a:bodyPr/>
                    <a:lstStyle/>
                    <a:p>
                      <a:pPr algn="l">
                        <a:lnSpc>
                          <a:spcPct val="115000"/>
                        </a:lnSpc>
                        <a:spcAft>
                          <a:spcPts val="0"/>
                        </a:spcAft>
                      </a:pPr>
                      <a:endParaRPr lang="es-ES" sz="700" dirty="0">
                        <a:effectLst/>
                        <a:latin typeface="Calibri"/>
                        <a:ea typeface="Times New Roman"/>
                        <a:cs typeface="Times New Roman"/>
                      </a:endParaRPr>
                    </a:p>
                  </a:txBody>
                  <a:tcPr marL="29227" marR="29227" marT="0" marB="0" anchor="ctr"/>
                </a:tc>
                <a:tc vMerge="1">
                  <a:txBody>
                    <a:bodyPr/>
                    <a:lstStyle/>
                    <a:p>
                      <a:pPr algn="l">
                        <a:lnSpc>
                          <a:spcPct val="115000"/>
                        </a:lnSpc>
                        <a:spcAft>
                          <a:spcPts val="0"/>
                        </a:spcAft>
                      </a:pPr>
                      <a:endParaRPr lang="es-ES" sz="700" dirty="0">
                        <a:effectLst/>
                        <a:latin typeface="Calibri"/>
                        <a:ea typeface="Times New Roman"/>
                        <a:cs typeface="Times New Roman"/>
                      </a:endParaRPr>
                    </a:p>
                  </a:txBody>
                  <a:tcPr marL="29227" marR="29227" marT="0" marB="0" anchor="b"/>
                </a:tc>
                <a:tc>
                  <a:txBody>
                    <a:bodyPr/>
                    <a:lstStyle/>
                    <a:p>
                      <a:pPr algn="l">
                        <a:lnSpc>
                          <a:spcPct val="115000"/>
                        </a:lnSpc>
                        <a:spcAft>
                          <a:spcPts val="0"/>
                        </a:spcAft>
                      </a:pPr>
                      <a:r>
                        <a:rPr lang="es-ES" sz="900" b="1" dirty="0">
                          <a:solidFill>
                            <a:schemeClr val="bg1"/>
                          </a:solidFill>
                          <a:effectLst/>
                          <a:latin typeface="Times New Roman" pitchFamily="18" charset="0"/>
                          <a:cs typeface="Times New Roman" pitchFamily="18" charset="0"/>
                        </a:rPr>
                        <a:t>Probabilidad</a:t>
                      </a:r>
                      <a:endParaRPr lang="es-ES" sz="900" b="1" dirty="0">
                        <a:solidFill>
                          <a:schemeClr val="bg1"/>
                        </a:solidFill>
                        <a:effectLst/>
                        <a:latin typeface="Times New Roman" pitchFamily="18" charset="0"/>
                        <a:ea typeface="Times New Roman"/>
                        <a:cs typeface="Times New Roman" pitchFamily="18" charset="0"/>
                      </a:endParaRPr>
                    </a:p>
                  </a:txBody>
                  <a:tcPr marL="29227" marR="29227" marT="0" marB="0" anchor="ctr">
                    <a:solidFill>
                      <a:srgbClr val="002060"/>
                    </a:solidFill>
                  </a:tcPr>
                </a:tc>
                <a:tc>
                  <a:txBody>
                    <a:bodyPr/>
                    <a:lstStyle/>
                    <a:p>
                      <a:pPr algn="l">
                        <a:lnSpc>
                          <a:spcPct val="115000"/>
                        </a:lnSpc>
                        <a:spcAft>
                          <a:spcPts val="0"/>
                        </a:spcAft>
                      </a:pPr>
                      <a:r>
                        <a:rPr lang="es-ES" sz="900" b="1" dirty="0">
                          <a:solidFill>
                            <a:schemeClr val="bg1"/>
                          </a:solidFill>
                          <a:effectLst/>
                          <a:latin typeface="Times New Roman" pitchFamily="18" charset="0"/>
                          <a:cs typeface="Times New Roman" pitchFamily="18" charset="0"/>
                        </a:rPr>
                        <a:t>Impacto</a:t>
                      </a:r>
                      <a:endParaRPr lang="es-ES" sz="900" b="1" dirty="0">
                        <a:solidFill>
                          <a:schemeClr val="bg1"/>
                        </a:solidFill>
                        <a:effectLst/>
                        <a:latin typeface="Times New Roman" pitchFamily="18" charset="0"/>
                        <a:ea typeface="Times New Roman"/>
                        <a:cs typeface="Times New Roman" pitchFamily="18" charset="0"/>
                      </a:endParaRPr>
                    </a:p>
                  </a:txBody>
                  <a:tcPr marL="29227" marR="29227" marT="0" marB="0" anchor="ctr">
                    <a:solidFill>
                      <a:srgbClr val="002060"/>
                    </a:solidFill>
                  </a:tcPr>
                </a:tc>
                <a:tc>
                  <a:txBody>
                    <a:bodyPr/>
                    <a:lstStyle/>
                    <a:p>
                      <a:pPr algn="l">
                        <a:lnSpc>
                          <a:spcPct val="115000"/>
                        </a:lnSpc>
                        <a:spcAft>
                          <a:spcPts val="0"/>
                        </a:spcAft>
                      </a:pPr>
                      <a:r>
                        <a:rPr lang="es-ES" sz="900" b="1" dirty="0">
                          <a:solidFill>
                            <a:schemeClr val="bg1"/>
                          </a:solidFill>
                          <a:effectLst/>
                          <a:latin typeface="Times New Roman" pitchFamily="18" charset="0"/>
                          <a:cs typeface="Times New Roman" pitchFamily="18" charset="0"/>
                        </a:rPr>
                        <a:t>Severidad</a:t>
                      </a:r>
                      <a:endParaRPr lang="es-ES" sz="900" b="1" dirty="0">
                        <a:solidFill>
                          <a:schemeClr val="bg1"/>
                        </a:solidFill>
                        <a:effectLst/>
                        <a:latin typeface="Times New Roman" pitchFamily="18" charset="0"/>
                        <a:ea typeface="Times New Roman"/>
                        <a:cs typeface="Times New Roman" pitchFamily="18" charset="0"/>
                      </a:endParaRPr>
                    </a:p>
                  </a:txBody>
                  <a:tcPr marL="29227" marR="29227" marT="0" marB="0" anchor="ctr">
                    <a:solidFill>
                      <a:srgbClr val="002060"/>
                    </a:solidFill>
                  </a:tcPr>
                </a:tc>
                <a:tc vMerge="1">
                  <a:txBody>
                    <a:bodyPr/>
                    <a:lstStyle/>
                    <a:p>
                      <a:pPr algn="l">
                        <a:lnSpc>
                          <a:spcPct val="115000"/>
                        </a:lnSpc>
                        <a:spcAft>
                          <a:spcPts val="0"/>
                        </a:spcAft>
                      </a:pPr>
                      <a:endParaRPr lang="es-ES" sz="900" b="1" dirty="0">
                        <a:solidFill>
                          <a:schemeClr val="bg1"/>
                        </a:solidFill>
                        <a:effectLst/>
                        <a:latin typeface="Times New Roman" pitchFamily="18" charset="0"/>
                        <a:ea typeface="Times New Roman"/>
                        <a:cs typeface="Times New Roman" pitchFamily="18" charset="0"/>
                      </a:endParaRPr>
                    </a:p>
                  </a:txBody>
                  <a:tcPr marL="29227" marR="29227" marT="0" marB="0" anchor="b">
                    <a:solidFill>
                      <a:srgbClr val="002060"/>
                    </a:solidFill>
                  </a:tcPr>
                </a:tc>
                <a:tc vMerge="1">
                  <a:txBody>
                    <a:bodyPr/>
                    <a:lstStyle/>
                    <a:p>
                      <a:pPr algn="l">
                        <a:lnSpc>
                          <a:spcPct val="115000"/>
                        </a:lnSpc>
                        <a:spcAft>
                          <a:spcPts val="0"/>
                        </a:spcAft>
                      </a:pPr>
                      <a:endParaRPr lang="es-ES" sz="700" dirty="0">
                        <a:effectLst/>
                        <a:latin typeface="Calibri"/>
                        <a:ea typeface="Times New Roman"/>
                        <a:cs typeface="Times New Roman"/>
                      </a:endParaRPr>
                    </a:p>
                  </a:txBody>
                  <a:tcPr marL="29227" marR="29227" marT="0" marB="0" anchor="b">
                    <a:solidFill>
                      <a:srgbClr val="002060"/>
                    </a:solidFill>
                  </a:tcPr>
                </a:tc>
              </a:tr>
              <a:tr h="2028214">
                <a:tc rowSpan="2">
                  <a:txBody>
                    <a:bodyPr/>
                    <a:lstStyle/>
                    <a:p>
                      <a:pPr algn="l">
                        <a:lnSpc>
                          <a:spcPct val="115000"/>
                        </a:lnSpc>
                        <a:spcAft>
                          <a:spcPts val="0"/>
                        </a:spcAft>
                      </a:pPr>
                      <a:r>
                        <a:rPr lang="es-ES" sz="900" dirty="0">
                          <a:effectLst/>
                          <a:latin typeface="Times New Roman" pitchFamily="18" charset="0"/>
                          <a:cs typeface="Times New Roman" pitchFamily="18" charset="0"/>
                        </a:rPr>
                        <a:t>Monitoreo, Seguimiento y Evaluación de Programas y/o Proyectos de Investigación Científica.</a:t>
                      </a:r>
                      <a:endParaRPr lang="es-ES" sz="900" dirty="0">
                        <a:effectLst/>
                        <a:latin typeface="Times New Roman" pitchFamily="18" charset="0"/>
                        <a:ea typeface="Times New Roman"/>
                        <a:cs typeface="Times New Roman" pitchFamily="18" charset="0"/>
                      </a:endParaRPr>
                    </a:p>
                  </a:txBody>
                  <a:tcPr marL="29227" marR="29227" marT="0" marB="0" anchor="ctr">
                    <a:solidFill>
                      <a:schemeClr val="accent1">
                        <a:lumMod val="20000"/>
                        <a:lumOff val="80000"/>
                      </a:schemeClr>
                    </a:solidFill>
                  </a:tcPr>
                </a:tc>
                <a:tc>
                  <a:txBody>
                    <a:bodyPr/>
                    <a:lstStyle/>
                    <a:p>
                      <a:pPr algn="ctr">
                        <a:lnSpc>
                          <a:spcPct val="115000"/>
                        </a:lnSpc>
                        <a:spcAft>
                          <a:spcPts val="0"/>
                        </a:spcAft>
                      </a:pPr>
                      <a:r>
                        <a:rPr lang="es-ES" sz="900" dirty="0">
                          <a:effectLst/>
                          <a:latin typeface="Times New Roman" pitchFamily="18" charset="0"/>
                          <a:cs typeface="Times New Roman" pitchFamily="18" charset="0"/>
                        </a:rPr>
                        <a:t>8</a:t>
                      </a:r>
                      <a:endParaRPr lang="es-ES" sz="900" dirty="0">
                        <a:effectLst/>
                        <a:latin typeface="Times New Roman" pitchFamily="18" charset="0"/>
                        <a:ea typeface="Times New Roman"/>
                        <a:cs typeface="Times New Roman" pitchFamily="18" charset="0"/>
                      </a:endParaRPr>
                    </a:p>
                  </a:txBody>
                  <a:tcPr marL="29227" marR="29227" marT="0" marB="0" anchor="ctr"/>
                </a:tc>
                <a:tc>
                  <a:txBody>
                    <a:bodyPr/>
                    <a:lstStyle/>
                    <a:p>
                      <a:pPr algn="l">
                        <a:lnSpc>
                          <a:spcPct val="115000"/>
                        </a:lnSpc>
                        <a:spcAft>
                          <a:spcPts val="0"/>
                        </a:spcAft>
                      </a:pPr>
                      <a:r>
                        <a:rPr lang="es-ES" sz="900" dirty="0">
                          <a:effectLst/>
                          <a:latin typeface="Times New Roman" pitchFamily="18" charset="0"/>
                          <a:cs typeface="Times New Roman" pitchFamily="18" charset="0"/>
                        </a:rPr>
                        <a:t>Lentitud en la entrega de informes o criterios.</a:t>
                      </a:r>
                      <a:endParaRPr lang="es-ES" sz="900" dirty="0">
                        <a:effectLst/>
                        <a:latin typeface="Times New Roman" pitchFamily="18" charset="0"/>
                        <a:ea typeface="Times New Roman"/>
                        <a:cs typeface="Times New Roman" pitchFamily="18" charset="0"/>
                      </a:endParaRPr>
                    </a:p>
                  </a:txBody>
                  <a:tcPr marL="29227" marR="29227" marT="0" marB="0" anchor="ctr"/>
                </a:tc>
                <a:tc>
                  <a:txBody>
                    <a:bodyPr/>
                    <a:lstStyle/>
                    <a:p>
                      <a:pPr algn="ctr">
                        <a:lnSpc>
                          <a:spcPct val="115000"/>
                        </a:lnSpc>
                        <a:spcAft>
                          <a:spcPts val="0"/>
                        </a:spcAft>
                      </a:pPr>
                      <a:r>
                        <a:rPr lang="es-ES" sz="900" dirty="0">
                          <a:effectLst/>
                          <a:latin typeface="Times New Roman" pitchFamily="18" charset="0"/>
                          <a:cs typeface="Times New Roman" pitchFamily="18" charset="0"/>
                        </a:rPr>
                        <a:t>R8</a:t>
                      </a:r>
                      <a:endParaRPr lang="es-ES" sz="900" dirty="0">
                        <a:effectLst/>
                        <a:latin typeface="Times New Roman" pitchFamily="18" charset="0"/>
                        <a:ea typeface="Times New Roman"/>
                        <a:cs typeface="Times New Roman" pitchFamily="18" charset="0"/>
                      </a:endParaRPr>
                    </a:p>
                  </a:txBody>
                  <a:tcPr marL="29227" marR="29227" marT="0" marB="0" anchor="ctr"/>
                </a:tc>
                <a:tc>
                  <a:txBody>
                    <a:bodyPr/>
                    <a:lstStyle/>
                    <a:p>
                      <a:pPr algn="l">
                        <a:lnSpc>
                          <a:spcPct val="115000"/>
                        </a:lnSpc>
                        <a:spcAft>
                          <a:spcPts val="0"/>
                        </a:spcAft>
                      </a:pPr>
                      <a:r>
                        <a:rPr lang="es-ES" sz="900" dirty="0" smtClean="0">
                          <a:effectLst/>
                          <a:latin typeface="Times New Roman" pitchFamily="18" charset="0"/>
                          <a:cs typeface="Times New Roman" pitchFamily="18" charset="0"/>
                        </a:rPr>
                        <a:t>Procesos no documentados.</a:t>
                      </a:r>
                    </a:p>
                    <a:p>
                      <a:pPr algn="l">
                        <a:lnSpc>
                          <a:spcPct val="115000"/>
                        </a:lnSpc>
                        <a:spcAft>
                          <a:spcPts val="0"/>
                        </a:spcAft>
                      </a:pPr>
                      <a:r>
                        <a:rPr lang="es-ES" sz="900" dirty="0" smtClean="0">
                          <a:effectLst/>
                          <a:latin typeface="Times New Roman" pitchFamily="18" charset="0"/>
                          <a:cs typeface="Times New Roman" pitchFamily="18" charset="0"/>
                        </a:rPr>
                        <a:t>Demasiada carga laboral.</a:t>
                      </a:r>
                    </a:p>
                    <a:p>
                      <a:pPr algn="l">
                        <a:lnSpc>
                          <a:spcPct val="115000"/>
                        </a:lnSpc>
                        <a:spcAft>
                          <a:spcPts val="0"/>
                        </a:spcAft>
                      </a:pPr>
                      <a:r>
                        <a:rPr lang="es-ES" sz="900" dirty="0" smtClean="0">
                          <a:effectLst/>
                          <a:latin typeface="Times New Roman" pitchFamily="18" charset="0"/>
                          <a:cs typeface="Times New Roman" pitchFamily="18" charset="0"/>
                        </a:rPr>
                        <a:t>Inexistencia de base de datos por proyecto.</a:t>
                      </a:r>
                    </a:p>
                  </a:txBody>
                  <a:tcPr marL="29227" marR="29227"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Posible</a:t>
                      </a:r>
                    </a:p>
                    <a:p>
                      <a:pPr algn="ctr">
                        <a:lnSpc>
                          <a:spcPct val="115000"/>
                        </a:lnSpc>
                        <a:spcAft>
                          <a:spcPts val="0"/>
                        </a:spcAft>
                      </a:pPr>
                      <a:r>
                        <a:rPr lang="es-ES" sz="900" dirty="0" smtClean="0">
                          <a:effectLst/>
                          <a:latin typeface="Times New Roman" pitchFamily="18" charset="0"/>
                          <a:cs typeface="Times New Roman" pitchFamily="18" charset="0"/>
                        </a:rPr>
                        <a:t>3</a:t>
                      </a:r>
                      <a:endParaRPr lang="es-ES" sz="900" dirty="0">
                        <a:effectLst/>
                        <a:latin typeface="Times New Roman" pitchFamily="18" charset="0"/>
                        <a:ea typeface="Times New Roman"/>
                        <a:cs typeface="Times New Roman" pitchFamily="18" charset="0"/>
                      </a:endParaRPr>
                    </a:p>
                  </a:txBody>
                  <a:tcPr marL="29227" marR="29227"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Menor</a:t>
                      </a:r>
                    </a:p>
                    <a:p>
                      <a:pPr algn="ctr">
                        <a:lnSpc>
                          <a:spcPct val="115000"/>
                        </a:lnSpc>
                        <a:spcAft>
                          <a:spcPts val="0"/>
                        </a:spcAft>
                      </a:pPr>
                      <a:r>
                        <a:rPr lang="es-ES" sz="900" dirty="0" smtClean="0">
                          <a:effectLst/>
                          <a:latin typeface="Times New Roman" pitchFamily="18" charset="0"/>
                          <a:cs typeface="Times New Roman" pitchFamily="18" charset="0"/>
                        </a:rPr>
                        <a:t>2</a:t>
                      </a:r>
                      <a:endParaRPr lang="es-ES" sz="900" dirty="0">
                        <a:effectLst/>
                        <a:latin typeface="Times New Roman" pitchFamily="18" charset="0"/>
                        <a:ea typeface="Times New Roman"/>
                        <a:cs typeface="Times New Roman" pitchFamily="18" charset="0"/>
                      </a:endParaRPr>
                    </a:p>
                  </a:txBody>
                  <a:tcPr marL="29227" marR="29227" marT="0" marB="0" anchor="ctr"/>
                </a:tc>
                <a:tc>
                  <a:txBody>
                    <a:bodyPr/>
                    <a:lstStyle/>
                    <a:p>
                      <a:pPr algn="l">
                        <a:lnSpc>
                          <a:spcPct val="115000"/>
                        </a:lnSpc>
                        <a:spcAft>
                          <a:spcPts val="0"/>
                        </a:spcAft>
                      </a:pPr>
                      <a:r>
                        <a:rPr lang="es-ES" sz="900" b="1" dirty="0">
                          <a:effectLst/>
                          <a:latin typeface="Times New Roman" pitchFamily="18" charset="0"/>
                          <a:cs typeface="Times New Roman" pitchFamily="18" charset="0"/>
                        </a:rPr>
                        <a:t>Moderado</a:t>
                      </a:r>
                      <a:endParaRPr lang="es-ES" sz="900" b="1" dirty="0">
                        <a:effectLst/>
                        <a:latin typeface="Times New Roman" pitchFamily="18" charset="0"/>
                        <a:ea typeface="Times New Roman"/>
                        <a:cs typeface="Times New Roman" pitchFamily="18" charset="0"/>
                      </a:endParaRPr>
                    </a:p>
                  </a:txBody>
                  <a:tcPr marL="29227" marR="29227" marT="0" marB="0" anchor="ctr">
                    <a:solidFill>
                      <a:srgbClr val="FFFF00"/>
                    </a:solidFill>
                  </a:tcPr>
                </a:tc>
                <a:tc>
                  <a:txBody>
                    <a:bodyPr/>
                    <a:lstStyle/>
                    <a:p>
                      <a:pPr algn="l">
                        <a:lnSpc>
                          <a:spcPct val="115000"/>
                        </a:lnSpc>
                        <a:spcAft>
                          <a:spcPts val="0"/>
                        </a:spcAft>
                      </a:pPr>
                      <a:r>
                        <a:rPr lang="es-ES" sz="900" dirty="0" smtClean="0">
                          <a:effectLst/>
                          <a:latin typeface="Times New Roman" pitchFamily="18" charset="0"/>
                          <a:ea typeface="Times New Roman"/>
                          <a:cs typeface="Times New Roman" pitchFamily="18" charset="0"/>
                        </a:rPr>
                        <a:t>Aceptar.</a:t>
                      </a:r>
                      <a:endParaRPr lang="es-ES" sz="900" dirty="0">
                        <a:effectLst/>
                        <a:latin typeface="Times New Roman" pitchFamily="18" charset="0"/>
                        <a:ea typeface="Times New Roman"/>
                        <a:cs typeface="Times New Roman" pitchFamily="18" charset="0"/>
                      </a:endParaRPr>
                    </a:p>
                  </a:txBody>
                  <a:tcPr marL="29227" marR="29227" marT="0" marB="0" anchor="ctr">
                    <a:noFill/>
                  </a:tcPr>
                </a:tc>
                <a:tc>
                  <a:txBody>
                    <a:bodyPr/>
                    <a:lstStyle/>
                    <a:p>
                      <a:pPr algn="l">
                        <a:lnSpc>
                          <a:spcPct val="115000"/>
                        </a:lnSpc>
                        <a:spcAft>
                          <a:spcPts val="0"/>
                        </a:spcAft>
                      </a:pPr>
                      <a:r>
                        <a:rPr lang="es-ES" sz="900" dirty="0">
                          <a:effectLst/>
                          <a:latin typeface="Times New Roman" pitchFamily="18" charset="0"/>
                          <a:cs typeface="Times New Roman" pitchFamily="18" charset="0"/>
                        </a:rPr>
                        <a:t>1. Levantar y documentar los procesos, primeramente sistematizando entre todo el equipo las actividades que se realizan para de esta forma poder estandarizar los procedimientos que se deben realizar en un determinado cargo.</a:t>
                      </a:r>
                      <a:br>
                        <a:rPr lang="es-ES" sz="900" dirty="0">
                          <a:effectLst/>
                          <a:latin typeface="Times New Roman" pitchFamily="18" charset="0"/>
                          <a:cs typeface="Times New Roman" pitchFamily="18" charset="0"/>
                        </a:rPr>
                      </a:br>
                      <a:r>
                        <a:rPr lang="es-ES" sz="900" dirty="0">
                          <a:effectLst/>
                          <a:latin typeface="Times New Roman" pitchFamily="18" charset="0"/>
                          <a:cs typeface="Times New Roman" pitchFamily="18" charset="0"/>
                        </a:rPr>
                        <a:t>2. Establecer formatos para trámites que maneja la Dirección de tal manera que todos manejen un solo criterio al momento de realizar o revisar una solicitud o pedido.</a:t>
                      </a:r>
                      <a:endParaRPr lang="es-ES" sz="900" dirty="0">
                        <a:effectLst/>
                        <a:latin typeface="Times New Roman" pitchFamily="18" charset="0"/>
                        <a:ea typeface="Times New Roman"/>
                        <a:cs typeface="Times New Roman" pitchFamily="18" charset="0"/>
                      </a:endParaRPr>
                    </a:p>
                  </a:txBody>
                  <a:tcPr marL="29227" marR="29227" marT="0" marB="0" anchor="ctr">
                    <a:noFill/>
                  </a:tcPr>
                </a:tc>
              </a:tr>
              <a:tr h="1267634">
                <a:tc vMerge="1">
                  <a:txBody>
                    <a:bodyPr/>
                    <a:lstStyle/>
                    <a:p>
                      <a:endParaRPr lang="es-ES"/>
                    </a:p>
                  </a:txBody>
                  <a:tcPr/>
                </a:tc>
                <a:tc>
                  <a:txBody>
                    <a:bodyPr/>
                    <a:lstStyle/>
                    <a:p>
                      <a:pPr algn="ctr">
                        <a:lnSpc>
                          <a:spcPct val="115000"/>
                        </a:lnSpc>
                        <a:spcAft>
                          <a:spcPts val="0"/>
                        </a:spcAft>
                      </a:pPr>
                      <a:r>
                        <a:rPr lang="es-ES" sz="900" dirty="0">
                          <a:effectLst/>
                          <a:latin typeface="Times New Roman" pitchFamily="18" charset="0"/>
                          <a:cs typeface="Times New Roman" pitchFamily="18" charset="0"/>
                        </a:rPr>
                        <a:t>9</a:t>
                      </a:r>
                      <a:endParaRPr lang="es-ES" sz="900" dirty="0">
                        <a:effectLst/>
                        <a:latin typeface="Times New Roman" pitchFamily="18" charset="0"/>
                        <a:ea typeface="Times New Roman"/>
                        <a:cs typeface="Times New Roman" pitchFamily="18" charset="0"/>
                      </a:endParaRPr>
                    </a:p>
                  </a:txBody>
                  <a:tcPr marL="29227" marR="29227" marT="0" marB="0" anchor="ctr"/>
                </a:tc>
                <a:tc>
                  <a:txBody>
                    <a:bodyPr/>
                    <a:lstStyle/>
                    <a:p>
                      <a:pPr algn="l">
                        <a:lnSpc>
                          <a:spcPct val="115000"/>
                        </a:lnSpc>
                        <a:spcAft>
                          <a:spcPts val="0"/>
                        </a:spcAft>
                      </a:pPr>
                      <a:r>
                        <a:rPr lang="es-ES" sz="900" dirty="0">
                          <a:effectLst/>
                          <a:latin typeface="Times New Roman" pitchFamily="18" charset="0"/>
                          <a:cs typeface="Times New Roman" pitchFamily="18" charset="0"/>
                        </a:rPr>
                        <a:t>No aplicación de recomend.</a:t>
                      </a:r>
                      <a:endParaRPr lang="es-ES" sz="900" dirty="0">
                        <a:effectLst/>
                        <a:latin typeface="Times New Roman" pitchFamily="18" charset="0"/>
                        <a:ea typeface="Times New Roman"/>
                        <a:cs typeface="Times New Roman" pitchFamily="18" charset="0"/>
                      </a:endParaRPr>
                    </a:p>
                  </a:txBody>
                  <a:tcPr marL="29227" marR="29227" marT="0" marB="0" anchor="ctr"/>
                </a:tc>
                <a:tc>
                  <a:txBody>
                    <a:bodyPr/>
                    <a:lstStyle/>
                    <a:p>
                      <a:pPr algn="ctr">
                        <a:lnSpc>
                          <a:spcPct val="115000"/>
                        </a:lnSpc>
                        <a:spcAft>
                          <a:spcPts val="0"/>
                        </a:spcAft>
                      </a:pPr>
                      <a:r>
                        <a:rPr lang="es-ES" sz="900" dirty="0">
                          <a:effectLst/>
                          <a:latin typeface="Times New Roman" pitchFamily="18" charset="0"/>
                          <a:cs typeface="Times New Roman" pitchFamily="18" charset="0"/>
                        </a:rPr>
                        <a:t>R9</a:t>
                      </a:r>
                      <a:endParaRPr lang="es-ES" sz="900" dirty="0">
                        <a:effectLst/>
                        <a:latin typeface="Times New Roman" pitchFamily="18" charset="0"/>
                        <a:ea typeface="Times New Roman"/>
                        <a:cs typeface="Times New Roman" pitchFamily="18" charset="0"/>
                      </a:endParaRPr>
                    </a:p>
                  </a:txBody>
                  <a:tcPr marL="29227" marR="29227" marT="0" marB="0" anchor="ctr"/>
                </a:tc>
                <a:tc>
                  <a:txBody>
                    <a:bodyPr/>
                    <a:lstStyle/>
                    <a:p>
                      <a:pPr algn="l">
                        <a:lnSpc>
                          <a:spcPct val="115000"/>
                        </a:lnSpc>
                        <a:spcAft>
                          <a:spcPts val="0"/>
                        </a:spcAft>
                      </a:pPr>
                      <a:r>
                        <a:rPr lang="es-ES" sz="900" kern="1200" dirty="0" smtClean="0">
                          <a:solidFill>
                            <a:schemeClr val="tx1"/>
                          </a:solidFill>
                          <a:effectLst/>
                          <a:latin typeface="Times New Roman" pitchFamily="18" charset="0"/>
                          <a:ea typeface="+mn-ea"/>
                          <a:cs typeface="Times New Roman" pitchFamily="18" charset="0"/>
                        </a:rPr>
                        <a:t>Ausencia de ejecutores a eventos de capacitación.</a:t>
                      </a:r>
                      <a:br>
                        <a:rPr lang="es-ES" sz="900" kern="1200" dirty="0" smtClean="0">
                          <a:solidFill>
                            <a:schemeClr val="tx1"/>
                          </a:solidFill>
                          <a:effectLst/>
                          <a:latin typeface="Times New Roman" pitchFamily="18" charset="0"/>
                          <a:ea typeface="+mn-ea"/>
                          <a:cs typeface="Times New Roman" pitchFamily="18" charset="0"/>
                        </a:rPr>
                      </a:br>
                      <a:r>
                        <a:rPr lang="es-ES" sz="900" kern="1200" dirty="0" smtClean="0">
                          <a:solidFill>
                            <a:schemeClr val="tx1"/>
                          </a:solidFill>
                          <a:effectLst/>
                          <a:latin typeface="Times New Roman" pitchFamily="18" charset="0"/>
                          <a:ea typeface="+mn-ea"/>
                          <a:cs typeface="Times New Roman" pitchFamily="18" charset="0"/>
                        </a:rPr>
                        <a:t>Falta de conocimiento de la normativa legal.</a:t>
                      </a:r>
                      <a:endParaRPr lang="es-ES" sz="900" dirty="0">
                        <a:effectLst/>
                        <a:latin typeface="Times New Roman" pitchFamily="18" charset="0"/>
                        <a:ea typeface="Times New Roman"/>
                        <a:cs typeface="Times New Roman" pitchFamily="18" charset="0"/>
                      </a:endParaRPr>
                    </a:p>
                  </a:txBody>
                  <a:tcPr marL="29227" marR="29227"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Improbable</a:t>
                      </a:r>
                    </a:p>
                    <a:p>
                      <a:pPr algn="ctr">
                        <a:lnSpc>
                          <a:spcPct val="115000"/>
                        </a:lnSpc>
                        <a:spcAft>
                          <a:spcPts val="0"/>
                        </a:spcAft>
                      </a:pPr>
                      <a:r>
                        <a:rPr lang="es-ES" sz="900" dirty="0" smtClean="0">
                          <a:effectLst/>
                          <a:latin typeface="Times New Roman" pitchFamily="18" charset="0"/>
                          <a:cs typeface="Times New Roman" pitchFamily="18" charset="0"/>
                        </a:rPr>
                        <a:t>2</a:t>
                      </a:r>
                      <a:endParaRPr lang="es-ES" sz="900" dirty="0">
                        <a:effectLst/>
                        <a:latin typeface="Times New Roman" pitchFamily="18" charset="0"/>
                        <a:ea typeface="Times New Roman"/>
                        <a:cs typeface="Times New Roman" pitchFamily="18" charset="0"/>
                      </a:endParaRPr>
                    </a:p>
                  </a:txBody>
                  <a:tcPr marL="29227" marR="29227" marT="0" marB="0" anchor="ctr"/>
                </a:tc>
                <a:tc>
                  <a:txBody>
                    <a:bodyPr/>
                    <a:lstStyle/>
                    <a:p>
                      <a:pPr algn="ctr">
                        <a:lnSpc>
                          <a:spcPct val="115000"/>
                        </a:lnSpc>
                        <a:spcAft>
                          <a:spcPts val="0"/>
                        </a:spcAft>
                      </a:pPr>
                      <a:r>
                        <a:rPr lang="es-ES" sz="900" dirty="0" smtClean="0">
                          <a:effectLst/>
                          <a:latin typeface="Times New Roman" pitchFamily="18" charset="0"/>
                          <a:cs typeface="Times New Roman" pitchFamily="18" charset="0"/>
                        </a:rPr>
                        <a:t>Menor</a:t>
                      </a:r>
                    </a:p>
                    <a:p>
                      <a:pPr algn="ctr">
                        <a:lnSpc>
                          <a:spcPct val="115000"/>
                        </a:lnSpc>
                        <a:spcAft>
                          <a:spcPts val="0"/>
                        </a:spcAft>
                      </a:pPr>
                      <a:r>
                        <a:rPr lang="es-ES" sz="900" dirty="0" smtClean="0">
                          <a:effectLst/>
                          <a:latin typeface="Times New Roman" pitchFamily="18" charset="0"/>
                          <a:cs typeface="Times New Roman" pitchFamily="18" charset="0"/>
                        </a:rPr>
                        <a:t>2</a:t>
                      </a:r>
                      <a:endParaRPr lang="es-ES" sz="900" dirty="0">
                        <a:effectLst/>
                        <a:latin typeface="Times New Roman" pitchFamily="18" charset="0"/>
                        <a:ea typeface="Times New Roman"/>
                        <a:cs typeface="Times New Roman" pitchFamily="18" charset="0"/>
                      </a:endParaRPr>
                    </a:p>
                  </a:txBody>
                  <a:tcPr marL="29227" marR="29227" marT="0" marB="0" anchor="ctr"/>
                </a:tc>
                <a:tc>
                  <a:txBody>
                    <a:bodyPr/>
                    <a:lstStyle/>
                    <a:p>
                      <a:pPr algn="l">
                        <a:lnSpc>
                          <a:spcPct val="115000"/>
                        </a:lnSpc>
                        <a:spcAft>
                          <a:spcPts val="0"/>
                        </a:spcAft>
                      </a:pPr>
                      <a:r>
                        <a:rPr lang="es-ES" sz="900" b="1" dirty="0">
                          <a:effectLst/>
                          <a:latin typeface="Times New Roman" pitchFamily="18" charset="0"/>
                          <a:cs typeface="Times New Roman" pitchFamily="18" charset="0"/>
                        </a:rPr>
                        <a:t>Bajo</a:t>
                      </a:r>
                      <a:endParaRPr lang="es-ES" sz="900" b="1" dirty="0">
                        <a:effectLst/>
                        <a:latin typeface="Times New Roman" pitchFamily="18" charset="0"/>
                        <a:ea typeface="Times New Roman"/>
                        <a:cs typeface="Times New Roman" pitchFamily="18" charset="0"/>
                      </a:endParaRPr>
                    </a:p>
                  </a:txBody>
                  <a:tcPr marL="29227" marR="29227" marT="0" marB="0" anchor="ctr">
                    <a:solidFill>
                      <a:srgbClr val="92D050"/>
                    </a:solidFill>
                  </a:tcPr>
                </a:tc>
                <a:tc>
                  <a:txBody>
                    <a:bodyPr/>
                    <a:lstStyle/>
                    <a:p>
                      <a:pPr algn="l">
                        <a:lnSpc>
                          <a:spcPct val="115000"/>
                        </a:lnSpc>
                        <a:spcAft>
                          <a:spcPts val="0"/>
                        </a:spcAft>
                      </a:pPr>
                      <a:r>
                        <a:rPr lang="es-ES" sz="900" dirty="0" smtClean="0">
                          <a:effectLst/>
                          <a:latin typeface="Times New Roman" pitchFamily="18" charset="0"/>
                          <a:ea typeface="Times New Roman"/>
                          <a:cs typeface="Times New Roman" pitchFamily="18" charset="0"/>
                        </a:rPr>
                        <a:t>Aceptar.</a:t>
                      </a:r>
                      <a:endParaRPr lang="es-ES" sz="900" dirty="0">
                        <a:effectLst/>
                        <a:latin typeface="Times New Roman" pitchFamily="18" charset="0"/>
                        <a:ea typeface="Times New Roman"/>
                        <a:cs typeface="Times New Roman" pitchFamily="18" charset="0"/>
                      </a:endParaRPr>
                    </a:p>
                  </a:txBody>
                  <a:tcPr marL="29227" marR="29227" marT="0" marB="0" anchor="ctr">
                    <a:noFill/>
                  </a:tcPr>
                </a:tc>
                <a:tc>
                  <a:txBody>
                    <a:bodyPr/>
                    <a:lstStyle/>
                    <a:p>
                      <a:pPr algn="l">
                        <a:lnSpc>
                          <a:spcPct val="115000"/>
                        </a:lnSpc>
                        <a:spcAft>
                          <a:spcPts val="0"/>
                        </a:spcAft>
                      </a:pPr>
                      <a:r>
                        <a:rPr lang="es-ES" sz="900" dirty="0">
                          <a:effectLst/>
                          <a:latin typeface="Times New Roman" pitchFamily="18" charset="0"/>
                          <a:cs typeface="Times New Roman" pitchFamily="18" charset="0"/>
                        </a:rPr>
                        <a:t>1. Capacitar a todo el personal involucrado en la ejecución del proyecto para que estos tengan claro que procesos deben realizar, que documentos presentar y los plazos máximos para estos, al mismo tiempo incentivar la revisión del marco legal que rige al proceso.</a:t>
                      </a:r>
                      <a:endParaRPr lang="es-ES" sz="900" dirty="0">
                        <a:effectLst/>
                        <a:latin typeface="Times New Roman" pitchFamily="18" charset="0"/>
                        <a:ea typeface="Times New Roman"/>
                        <a:cs typeface="Times New Roman" pitchFamily="18" charset="0"/>
                      </a:endParaRPr>
                    </a:p>
                  </a:txBody>
                  <a:tcPr marL="29227" marR="29227" marT="0" marB="0" anchor="b">
                    <a:noFill/>
                  </a:tcPr>
                </a:tc>
              </a:tr>
            </a:tbl>
          </a:graphicData>
        </a:graphic>
      </p:graphicFrame>
      <p:pic>
        <p:nvPicPr>
          <p:cNvPr id="245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5445224"/>
            <a:ext cx="1800200" cy="11180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5544505"/>
            <a:ext cx="1381695" cy="9194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089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4" name="Rectangle 2"/>
          <p:cNvSpPr>
            <a:spLocks noChangeArrowheads="1"/>
          </p:cNvSpPr>
          <p:nvPr/>
        </p:nvSpPr>
        <p:spPr bwMode="auto">
          <a:xfrm>
            <a:off x="2359396" y="1556792"/>
            <a:ext cx="48060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Identificación de eventos comunes en el Proceso de la DMSE</a:t>
            </a:r>
            <a:endParaRPr kumimoji="0" lang="es-E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5601" name="Imagen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30710"/>
            <a:ext cx="7992888" cy="28384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12 Grupo"/>
          <p:cNvGrpSpPr/>
          <p:nvPr/>
        </p:nvGrpSpPr>
        <p:grpSpPr>
          <a:xfrm>
            <a:off x="1907704" y="3377927"/>
            <a:ext cx="1728192" cy="1419225"/>
            <a:chOff x="0" y="0"/>
            <a:chExt cx="1941457" cy="1409700"/>
          </a:xfrm>
        </p:grpSpPr>
        <p:sp>
          <p:nvSpPr>
            <p:cNvPr id="10" name="66 Rectángulo"/>
            <p:cNvSpPr/>
            <p:nvPr/>
          </p:nvSpPr>
          <p:spPr>
            <a:xfrm>
              <a:off x="1608082" y="0"/>
              <a:ext cx="333375" cy="1409700"/>
            </a:xfrm>
            <a:prstGeom prst="rect">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sp>
          <p:nvSpPr>
            <p:cNvPr id="11" name="67 Rectángulo"/>
            <p:cNvSpPr/>
            <p:nvPr/>
          </p:nvSpPr>
          <p:spPr>
            <a:xfrm>
              <a:off x="0" y="0"/>
              <a:ext cx="333375" cy="1409700"/>
            </a:xfrm>
            <a:prstGeom prst="rect">
              <a:avLst/>
            </a:prstGeom>
            <a:noFill/>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p>
          </p:txBody>
        </p:sp>
      </p:grpSp>
      <p:pic>
        <p:nvPicPr>
          <p:cNvPr id="317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697" y="5085184"/>
            <a:ext cx="1986533" cy="148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Título"/>
          <p:cNvSpPr txBox="1">
            <a:spLocks/>
          </p:cNvSpPr>
          <p:nvPr/>
        </p:nvSpPr>
        <p:spPr>
          <a:xfrm>
            <a:off x="539552" y="260648"/>
            <a:ext cx="7772400"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a:latin typeface="Times New Roman" pitchFamily="18" charset="0"/>
                <a:cs typeface="Times New Roman" pitchFamily="18" charset="0"/>
              </a:rPr>
              <a:t>7</a:t>
            </a:r>
            <a:r>
              <a:rPr lang="es-ES" sz="2000" b="1" dirty="0" smtClean="0">
                <a:latin typeface="Times New Roman" pitchFamily="18" charset="0"/>
                <a:cs typeface="Times New Roman" pitchFamily="18" charset="0"/>
              </a:rPr>
              <a:t>. RESULTADOS GENERALES DE LA APLICACIÓN DE LA METODOLOGÍA.</a:t>
            </a:r>
            <a:endParaRPr lang="es-E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4475178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13" name="Rectangle 2"/>
          <p:cNvSpPr>
            <a:spLocks noChangeArrowheads="1"/>
          </p:cNvSpPr>
          <p:nvPr/>
        </p:nvSpPr>
        <p:spPr bwMode="auto">
          <a:xfrm>
            <a:off x="4932040" y="1340768"/>
            <a:ext cx="19442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 sz="1600" b="1" dirty="0">
                <a:latin typeface="Times New Roman" pitchFamily="18" charset="0"/>
                <a:ea typeface="Times New Roman" pitchFamily="18" charset="0"/>
                <a:cs typeface="Times New Roman" pitchFamily="18" charset="0"/>
              </a:rPr>
              <a:t> </a:t>
            </a:r>
            <a:r>
              <a:rPr lang="es-ES" sz="1600" b="1" dirty="0" smtClean="0">
                <a:latin typeface="Times New Roman" pitchFamily="18" charset="0"/>
                <a:ea typeface="Times New Roman" pitchFamily="18" charset="0"/>
                <a:cs typeface="Times New Roman" pitchFamily="18" charset="0"/>
              </a:rPr>
              <a:t> </a:t>
            </a:r>
            <a:r>
              <a:rPr kumimoji="0" lang="es-E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Mapa de Riesgos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988840"/>
            <a:ext cx="5219700" cy="4054475"/>
          </a:xfrm>
          <a:prstGeom prst="rect">
            <a:avLst/>
          </a:prstGeom>
          <a:noFill/>
          <a:ln>
            <a:noFill/>
          </a:ln>
        </p:spPr>
      </p:pic>
      <p:pic>
        <p:nvPicPr>
          <p:cNvPr id="3276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124140"/>
            <a:ext cx="15144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Título"/>
          <p:cNvSpPr txBox="1">
            <a:spLocks/>
          </p:cNvSpPr>
          <p:nvPr/>
        </p:nvSpPr>
        <p:spPr>
          <a:xfrm>
            <a:off x="539552" y="260648"/>
            <a:ext cx="7772400"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a:latin typeface="Times New Roman" pitchFamily="18" charset="0"/>
                <a:cs typeface="Times New Roman" pitchFamily="18" charset="0"/>
              </a:rPr>
              <a:t>7</a:t>
            </a:r>
            <a:r>
              <a:rPr lang="es-ES" sz="2000" b="1" dirty="0" smtClean="0">
                <a:latin typeface="Times New Roman" pitchFamily="18" charset="0"/>
                <a:cs typeface="Times New Roman" pitchFamily="18" charset="0"/>
              </a:rPr>
              <a:t>. RESULTADOS GENERALES DE LA APLICACIÓN DE LA METODOLOGÍA.</a:t>
            </a:r>
            <a:endParaRPr lang="es-E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59125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539552" y="476672"/>
            <a:ext cx="7772400" cy="5040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a:latin typeface="Times New Roman" pitchFamily="18" charset="0"/>
                <a:cs typeface="Times New Roman" pitchFamily="18" charset="0"/>
              </a:rPr>
              <a:t>8</a:t>
            </a:r>
            <a:r>
              <a:rPr lang="es-ES" sz="2000" b="1" dirty="0" smtClean="0">
                <a:latin typeface="Times New Roman" pitchFamily="18" charset="0"/>
                <a:cs typeface="Times New Roman" pitchFamily="18" charset="0"/>
              </a:rPr>
              <a:t>. ACTIVIDADES DE CONTROL</a:t>
            </a:r>
            <a:endParaRPr lang="es-ES" sz="2000" b="1" dirty="0">
              <a:latin typeface="Times New Roman" pitchFamily="18" charset="0"/>
              <a:cs typeface="Times New Roman" pitchFamily="18" charset="0"/>
            </a:endParaRPr>
          </a:p>
        </p:txBody>
      </p:sp>
      <p:graphicFrame>
        <p:nvGraphicFramePr>
          <p:cNvPr id="5" name="4 Diagrama"/>
          <p:cNvGraphicFramePr/>
          <p:nvPr>
            <p:extLst>
              <p:ext uri="{D42A27DB-BD31-4B8C-83A1-F6EECF244321}">
                <p14:modId xmlns:p14="http://schemas.microsoft.com/office/powerpoint/2010/main" val="1751150268"/>
              </p:ext>
            </p:extLst>
          </p:nvPr>
        </p:nvGraphicFramePr>
        <p:xfrm>
          <a:off x="1259632" y="141277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2" descr="data:image/jpeg;base64,/9j/4AAQSkZJRgABAQAAAQABAAD/2wCEAAkGBhMSEBUSEBEVFBEWEA8SEhIQFBQQEBUPExAVFBUSFxIXGyYeFxojGRIUHy8gIycpLCwsFR8xNTAqNSYrLCkBCQoKDgwOGg8PGi4kHyI1LDAsNCosLCwpNCwwKiwsNS4sLDQsLCksLCosNCwsLCwsNCwtLCwqKiosLCwsLiwsLP/AABEIAKYBMAMBIgACEQEDEQH/xAAbAAEAAgMBAQAAAAAAAAAAAAAABQYBAwQCB//EADcQAAIBAgMFBQUIAwEBAAAAAAABAgMRBCExBRJBUYEGImFxkRMyUqHRFCNCYnKCkrEHweHwM//EABoBAQADAQEBAAAAAAAAAAAAAAADBAUCBgH/xAA0EQACAQIEAwYEBQUBAAAAAAAAAQIDEQQSITEFQVETMmGh0fAicZGxFEKBweEkQ1Ji8SP/2gAMAwEAAhEDEQA/APuIAAAAAAAAAAAAAAAAAABoxeNhTV5vySzb8kAbwRVPtFBvOMkubt/SZI/aI2vvK3O+R8btqwbAcVXa9NaO/l9Thr9oLNJWi5NqO885NK7suOWZUnjaML63t01+2hKqU3y+pNmFIr1TGzlrJ+Wi+R5pVHF70b5avh1Mx8bhmtGDt5/Qn/Cu2rLIDRhMUpxvx4rxN5uwmpxUo7MqNWdmAAdHwAAAAAAAAAAAAAAAAAAAAAAAAAAAAAAAAAA8VK0Y+80vNnHV2xBaXl5ZL1ZBVxNKl35Je+h3GEpbI7zFyDxG3JWbSUVZ/mZB4DtL9pqzpv2kd2EZp1FuKcW7O0fB2v8AqRVhj1WbVCLlbnsvXyJHRy992LfiNpU4ayXks38iAxeLVabkr2VopNZ5K7y82/Qw3Ba5muttSMeS88i1TVW96jXyV/v/AARyy/lNkMO+Eessvke5UI6yl0WhxLE1anuQm/Frcj6yt/RvpbErT9+SguUVvy/lLL5Es4RmrSV14nKbWqNjxUI6LqyN2pP7VTdGFm20st5xWed3Fq2V+KJyh2apr305vnUe98tF6ErQwcY6JLyyOkklZHzcj9k7DjTpxi7u0Us9EkrJJciW9jHd3bK1rWWSse0jJFGjTi21Fa7nTk3uyBTlQqWecXmvGP1RN06ikrrQ04/BqpG3HWL5P6EZs3GOEtyeWdrPgzNpv8HV7N9yW3g+nv1LDXaxzLdbk4DCZk1yqAAAAAAAAAAAAAAAAAAAAAAAAAAAAAAAAAVzaNRutJPha36f/JmvDUd+W6mk7XzOvb1CzjNfpfk/+kYqzhNSXBp+mq9Lnk8Rho/j8tTuy1+v8mnCb7G8d0duP7L+1punOpaMlZ7qea4rUiqPYWVKpGdKs7QhKEYSSUFCSWVoq/BPXgXWEk0mtGk15Mj8btKlSmo160Ke+0qSnNU9+XGKu1d6eqPR0qMMPFQprfxZQlNzd5ETHs9xq1X5Rapr11+ZJYTYlKGcYK/PVv8AdxI3Z0vteLnUVvsuGqSpU0tKuLivvKr5xp33Y/m3nwVrBh1ZuHBZr9Mr5dHfpYlzNNJ8/fqcW6GYYdLgbFA9gkPhhRMgAAAAAi9sYG69pH3l7y5x5+aJQEFehGvTcJczuE3B3RGbKx+8t1vPh4okyA2jhXSnvx91vh+GXLyZK4HGKcfHiingq8k3h63ejt4olqwVs8dmdQANMrgAAAAAAAAAAAAAAAAAAAAAAAAAAAAAHNtDD79Nx5plVlnHPXR+a1+ZcmisbQoblWS4S7y89H/ow+M0W6aqx3iXMJL4nF8yU7PYrepbr1g939uq+nQ37U2TTxFN06sIzg73jNb0Wrcv9rNMgdi4n2eI3X7tROP7lmvp1LWaWGqrEUYz67/Mr1IZJtEfsvYlPD0o0aMd2nG9oxbSzd23xbbd222d0KaWiS8jxKtm0ldq19ElfTMidr7XnCrSw9Lddes3aOqp0Y//AErz8FeyWV5NLmSRy30V/fU51JsGijUd3GTzVmnzi9H8muhvJIyUldHxqwAB0fAAAAAADxWoqUXGSumrMr63qFWz04P4oljOXaGCVSNvxLOL5P6FDG4Z1Up09Jx29CejUyu0tmbqFZSSaNhX9nYx05bk8s7NPgyfjK5JhMSsRC+zW66M5q08jtyMgHDtDbFOiu9LPkv/AGRbIjuOXG7Sp0ot1JWsm2tXZK+iKltHtdUm92jlHw4/u+liN+w1K1/aPuu6aWWuoBo25/mJJWwlO3562dvKEX/bLF2G7ZvFqVOskq0UpJxyjOF7N24NNq/mfE9obFqUq0qMk3KMrJrSUfwyXg0fRv8AGXZvEwrxr1acoU405q8+657yskovPxv4FSE5udmeixGFw0MPePzT5n1QAFs86AAAAAAAAAAAAAAAAAACH2/Q7qmtYu/7dH/7wJg04qlvRafFEVamqkHB8zqMsrTRTMYmrSj70WpLzWZcsFilUpxmtJRT9dV6lSnTsnF6xbj6afIkuyOLynResXvx/RLVdJX9TA4RVdOcsPL20XsVFSSmjp7QvExip4P2PtL2lHEKe5OKu1FSjJbjvfN3WfAi+yVOtOrXxmLpezr1ZQp06SaqOlhaayjvLJXm5yfPItrRhI9Blkn8L0+RQujQoNyUmrWTXNtPg7ZLS50AwpeJ9jFRv4hu5kAHZ8AAAABi4BkwzzUqpK7dvMj8TtqKyirsr18VSoK9SVjuFOU+6jztjAby34+8ln4x+qNOE2puQtNZ8OZx18dOery5HNfqeUr8SXbOph1Zvfx8bGlCh8GWZ24na05aZIhMZs5Sk51J5WWrsiVwuElUdo2XNtknS7PU7fed/wAH7pZ4csXUrqvLVba9PA4r9lGGRFTco3UaFN1JWv3FvK3PLMlcN2exFVffSVOOTtHOfyyXVvyLPhsHCmt2nCMVyikv61Nx6ozSKwHZqhSkpqmpVFpUqWlNeT/D0sSoAAAAAAAAAAAAAAAAAAAAAAAMMyACs7ZobtW/CSt+5f8ACLwuJ9jiKdTSLe5P9E8r9HZ9Czbdw29TbWq7y80VXHU1KPmjy+Pi8Ni1Vjz+6NKg1UpOLL8aKs3vKKsrpu7V81bK3X5HH2dx/tcPCTfeS3J/rhk31yfU27YwUqtGUYVJ0p2vGpS3faRf5d5NXauup6Jyz01KL6P9P+GfazsyM7V7RdClGNP7zE1qkaGGjLOPtp/jlFZbsUnJ5cPE7sJgFh6dNKTlux3ak5ZynvO8qknz3nvPzZWNhbGxjx0K2NrRr08PRqww84Rcak51Wr1JxtaMlFOLv4a5suUoSkmnaKat8UrP5L5kcsji1T1fh1+fqzpXT1OgwYjGy+QbLRGZMXOXEbQjHV3fJEbiNrSllHJfMz8RxGhQ0bu+iJoUJz2Jetiox95/UjcRtv4F1ZFzqc3c3UcBVnot1c5fQw6nE8TiXkoRt8tX9eRcjh6dNXmzXWruWcpHilFydoRcv6JfDbDgs5tzfjkvQkoRSVkklyWSOqPBqtR5q8reb9/USxUY6QRDUNhyedSVlyjmSVLZtOKsop5WbebsdNxc3KGAoUe7HXx1Kc6057sr1anLD1Fb3X7r5rin4k7hsQpJNHnFYZVIuMuj4p8GQ+ErSo1HCel+nhJFRf0NW39uXk/Qlf8A7R/2XmWEHmnO6PRslQAAAAAAAAAAAAAAAAAAAAAAAAAAA11oXVinYqjuylDk8v0vNF0ZXe0GHtJT5919dDK4rR7Sg5LeOpZw08s7dTi7JYrcrzpPScd+P64ZSXWNv4lwPnWIqulUhVjrCal5pe8uquup9Co1FKKlF3TSafNNXTPnCq2ejlfI+4qGWd+p7sYPFeruxcnwRram9WorlHvP+Ty+RpSqJPKld+/0KyXM91qyim5OyWbb0K9X237STUXaPD4n4/8ADgg/t2KrJOTwuGaop7z+9xmtSTfGME91LS8m+R1YPZ0Y5bq3ouzdld8n1VitiYSqw7O+W/u3vxJabUXm3sYhFyeSbO2ls1v3nbwWbNlNW0N8GUKPCKMNZ/E/InniZPbQ2UMLCOkVfm836nQmaIs2JmvCEYK0VZFVtvc23MpnhMi9pdqsPQupVFKS/BT78utsl1Z2ckwasTioU471ScYR5yaivmfPtpf5KqTvHDU1H82VSfr7q+ZBSoYjES3qs5N8223/ACenRIp1sdRpbu78CaFCci67V/yJSg92inOXCTTS6R1fyRpwe0qldKdRWfBNWdvIh9mdn1DO2fPj6kxGvFd2N5y+GCv6vRHn8Xj6mKXZwWnTdl6nRjS+JssGycZ+B9PoTBXtk4Go5qdRKKWkU7vzbLAjf4fGrGglV3X2KFdxc7xMgAvkIAAAAAAAAAAAAAAAAAAAAAAAAODa2G36bXhl5neeKiyOZJSVmfU7MoOJjeP9+ZYexuO3sP7N+9Sk4fsecPldftIzaeH3aklwfeXXX5nP2exfssWk/dqr2b5b+sH63X7jy+CbwuKdN7behpVV2lLMXicU009Gmn5MofaLt5iMF7SNfBtU92cMPiKdRVU6yh92qsbLcbdnb+9S+nPXwcZO7vnu3StZ7rvG6fFPiemmmmpRWv7e/wBzOXRkH2OwCw2z8PCfdm6SqVN5Wk61Xvzunne8rdCQ9lee8k0t1puStfPLLXLPXmd0MPFZpZ89ZfyeYnZK7yXFvJHDjKVnLy9f4PqaWxyeyMqBG4/tVQp3UX7WS4U7OK86j7q9WVLaXb6pNuNHLwo96XWrLJdEJzjBXk7BJvRF7xWNp0lerOMF+Z2b8lq+hXNqf5Cp08qUd5/FUvFdILvP5FPWGr1pXk3G+ru5TfnN5kngezMVm1d83mzKrcWpw0hr9i1DCyfe0OTHdosXicryUHwXch/BZvqzxhezcpZ1G34aL0RY40KdPJ2vwilvSfRHdh8FWqe5D2cfinnLpHgZrr4rFu0dvoixkp0tyKw2xadNXdkubyR3YeLllRpuX5n3Yeur6E3hOzUE96o3Ulznn6LRExTw6WiLtHhF9ar/AERDPF/4or+H7OSlnWm2vgh3YfVk1hNmwpq0IpLwOtRPRtUsPTpK0FYpynKW7MKJkAnOAAAAAAAAAAAAAAAAAAAAAAAAAAAAYZkAEB2iw2Snyefk9SrY6m7XjlJNSi+Ulmn6l9x1Deg0+KaKdUo6p6ptPoea4vSyVI1Vz0NHCyunEuOzscqtGFXRSim/B6SXRpo5sX2ioU9aik/hp/ePyyyXVlDdR0pPfU5U+EIu6TzvZN2Rx1cViKrtSgqMOa71S36mrLoupfhxSj2alJ69CB4aeay2LTtTty4K8YxpR4Tru8n+mlHX1ZUsbt+tiH3VOr+at3KS8VRj/s6cH2XjfeqNzm9ZSe831ZMwwsKau7RXjkZ1fjEpaU1b7liGES1kVulsCpUzrTcl8K7sF5RWRL4XYsY6Ik6FOdT/AOVPL4592PRask8P2Z3s60nP8vuw/jx6laODxWLeaei8fQkdanT0RCUUr7tOLnLlDRectCTw+w6s/fluR+GGvWb/ANFiw+BjBWjFJeCN6ia+H4TRp6y+J+PoVJ4qcttCOwOxKdP3Yq/FvNvzZIRp2PdjNjXjBRVkVW7mEjKRkHR8AAAAAAAAAAAAAAAAAAAAAAAAAAAAAAAAAAAAPM0VfamH3avhJX/cv+FqOLaGzlVjZ5Pg1qmU8bhvxFFw58iWjU7OVyqzwyfA1ynCLtrL4YLel6ImF2Yk3adWTjyVo382iTwex6dNWjFIwaHBajd6rt8i9PGL8qK9h9nVqmiVKPN96f0RLYLs5Tg96S3pfFPN/wDCZUDNjdoYGjQ7q18ylOtOe7NcKKWiPaiegXSExYyAAAAAAAAAAAAAAAAAAAAAAAAAAAAAAAAAAAAAAAAAAAAAAAAAAAAAAAAAAAAAAAAAAAAAAAAAAAAAAAAAAAf/2Q=="/>
          <p:cNvSpPr>
            <a:spLocks noChangeAspect="1" noChangeArrowheads="1"/>
          </p:cNvSpPr>
          <p:nvPr/>
        </p:nvSpPr>
        <p:spPr bwMode="auto">
          <a:xfrm>
            <a:off x="155575" y="-1371600"/>
            <a:ext cx="523875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307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6352" y="4725144"/>
            <a:ext cx="2895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761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539552" y="476672"/>
            <a:ext cx="7772400" cy="5040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a:latin typeface="Times New Roman" pitchFamily="18" charset="0"/>
                <a:cs typeface="Times New Roman" pitchFamily="18" charset="0"/>
              </a:rPr>
              <a:t>9</a:t>
            </a:r>
            <a:r>
              <a:rPr lang="es-ES" sz="2000" b="1" dirty="0" smtClean="0">
                <a:latin typeface="Times New Roman" pitchFamily="18" charset="0"/>
                <a:cs typeface="Times New Roman" pitchFamily="18" charset="0"/>
              </a:rPr>
              <a:t>. Información y comunicación</a:t>
            </a:r>
            <a:endParaRPr lang="es-ES" sz="2000" b="1" dirty="0">
              <a:latin typeface="Times New Roman" pitchFamily="18" charset="0"/>
              <a:cs typeface="Times New Roman" pitchFamily="18" charset="0"/>
            </a:endParaRPr>
          </a:p>
        </p:txBody>
      </p:sp>
      <p:graphicFrame>
        <p:nvGraphicFramePr>
          <p:cNvPr id="3" name="2 Diagrama"/>
          <p:cNvGraphicFramePr/>
          <p:nvPr>
            <p:extLst>
              <p:ext uri="{D42A27DB-BD31-4B8C-83A1-F6EECF244321}">
                <p14:modId xmlns:p14="http://schemas.microsoft.com/office/powerpoint/2010/main" val="2839328964"/>
              </p:ext>
            </p:extLst>
          </p:nvPr>
        </p:nvGraphicFramePr>
        <p:xfrm>
          <a:off x="395536" y="1268760"/>
          <a:ext cx="79164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697"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3" y="5013176"/>
            <a:ext cx="1693686" cy="146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descr="https://encrypted-tbn3.gstatic.com/images?q=tbn:ANd9GcQxhFnUlKiMPaNQyqlXNujiZpbjmzGv__gcok2nfrIdJJbkWwc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176" y="476672"/>
            <a:ext cx="1296975" cy="1296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923928" y="5744540"/>
            <a:ext cx="3059299" cy="338554"/>
          </a:xfrm>
          <a:prstGeom prst="rect">
            <a:avLst/>
          </a:prstGeom>
          <a:noFill/>
        </p:spPr>
        <p:txBody>
          <a:bodyPr wrap="none" rtlCol="0">
            <a:spAutoFit/>
          </a:bodyPr>
          <a:lstStyle/>
          <a:p>
            <a:r>
              <a:rPr lang="es-EC" sz="1600" dirty="0" smtClean="0"/>
              <a:t>CULTURA DE GESTION DE RIESGOS</a:t>
            </a:r>
            <a:endParaRPr lang="es-EC" sz="1600" dirty="0"/>
          </a:p>
        </p:txBody>
      </p:sp>
    </p:spTree>
    <p:extLst>
      <p:ext uri="{BB962C8B-B14F-4D97-AF65-F5344CB8AC3E}">
        <p14:creationId xmlns:p14="http://schemas.microsoft.com/office/powerpoint/2010/main" val="4261427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539552" y="476672"/>
            <a:ext cx="7772400" cy="5040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smtClean="0">
                <a:latin typeface="Times New Roman" pitchFamily="18" charset="0"/>
                <a:cs typeface="Times New Roman" pitchFamily="18" charset="0"/>
              </a:rPr>
              <a:t>10. conclusiones</a:t>
            </a:r>
            <a:endParaRPr lang="es-ES" sz="2000" b="1" dirty="0">
              <a:latin typeface="Times New Roman" pitchFamily="18" charset="0"/>
              <a:cs typeface="Times New Roman" pitchFamily="18" charset="0"/>
            </a:endParaRPr>
          </a:p>
        </p:txBody>
      </p:sp>
      <p:graphicFrame>
        <p:nvGraphicFramePr>
          <p:cNvPr id="2" name="1 Diagrama"/>
          <p:cNvGraphicFramePr/>
          <p:nvPr>
            <p:extLst>
              <p:ext uri="{D42A27DB-BD31-4B8C-83A1-F6EECF244321}">
                <p14:modId xmlns:p14="http://schemas.microsoft.com/office/powerpoint/2010/main" val="720129306"/>
              </p:ext>
            </p:extLst>
          </p:nvPr>
        </p:nvGraphicFramePr>
        <p:xfrm>
          <a:off x="323528" y="1412776"/>
          <a:ext cx="798842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673"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4796" y="44624"/>
            <a:ext cx="1991500" cy="1291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63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539552" y="476672"/>
            <a:ext cx="7772400" cy="5040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b="1" dirty="0" smtClean="0">
                <a:latin typeface="Times New Roman" pitchFamily="18" charset="0"/>
                <a:cs typeface="Times New Roman" pitchFamily="18" charset="0"/>
              </a:rPr>
              <a:t>11. recomendaciones</a:t>
            </a:r>
            <a:endParaRPr lang="es-ES" sz="2000" b="1" dirty="0">
              <a:latin typeface="Times New Roman" pitchFamily="18" charset="0"/>
              <a:cs typeface="Times New Roman" pitchFamily="18" charset="0"/>
            </a:endParaRPr>
          </a:p>
        </p:txBody>
      </p:sp>
      <p:graphicFrame>
        <p:nvGraphicFramePr>
          <p:cNvPr id="2" name="1 Diagrama"/>
          <p:cNvGraphicFramePr/>
          <p:nvPr>
            <p:extLst>
              <p:ext uri="{D42A27DB-BD31-4B8C-83A1-F6EECF244321}">
                <p14:modId xmlns:p14="http://schemas.microsoft.com/office/powerpoint/2010/main" val="3029988032"/>
              </p:ext>
            </p:extLst>
          </p:nvPr>
        </p:nvGraphicFramePr>
        <p:xfrm>
          <a:off x="323528" y="1196752"/>
          <a:ext cx="798842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649"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7407" y="4941168"/>
            <a:ext cx="1190845" cy="94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099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936104"/>
          </a:xfrm>
        </p:spPr>
        <p:txBody>
          <a:bodyPr/>
          <a:lstStyle/>
          <a:p>
            <a:pPr algn="l"/>
            <a:r>
              <a:rPr lang="es-ES" sz="2800" b="1" dirty="0" smtClean="0">
                <a:solidFill>
                  <a:schemeClr val="tx1"/>
                </a:solidFill>
                <a:latin typeface="Times New Roman" panose="02020603050405020304" pitchFamily="18" charset="0"/>
                <a:cs typeface="Times New Roman" panose="02020603050405020304" pitchFamily="18" charset="0"/>
              </a:rPr>
              <a:t>1. OBJETIVOS DE LA INVESTIGACIÓN</a:t>
            </a:r>
            <a:endParaRPr lang="es-ES" sz="2800" b="1" dirty="0">
              <a:solidFill>
                <a:schemeClr val="tx1"/>
              </a:solidFill>
              <a:latin typeface="Times New Roman" panose="02020603050405020304" pitchFamily="18" charset="0"/>
              <a:cs typeface="Times New Roman" panose="02020603050405020304" pitchFamily="18" charset="0"/>
            </a:endParaRPr>
          </a:p>
        </p:txBody>
      </p:sp>
      <p:sp>
        <p:nvSpPr>
          <p:cNvPr id="3" name="2 Subtítulo"/>
          <p:cNvSpPr>
            <a:spLocks noGrp="1"/>
          </p:cNvSpPr>
          <p:nvPr>
            <p:ph type="subTitle" idx="1"/>
          </p:nvPr>
        </p:nvSpPr>
        <p:spPr>
          <a:xfrm>
            <a:off x="2555776" y="1485900"/>
            <a:ext cx="5320680" cy="1752600"/>
          </a:xfrm>
        </p:spPr>
        <p:txBody>
          <a:bodyPr>
            <a:normAutofit fontScale="92500" lnSpcReduction="10000"/>
          </a:bodyPr>
          <a:lstStyle/>
          <a:p>
            <a:r>
              <a:rPr lang="es-ES" b="1" u="sng" dirty="0" smtClean="0">
                <a:solidFill>
                  <a:schemeClr val="tx1"/>
                </a:solidFill>
                <a:latin typeface="Times New Roman" panose="02020603050405020304" pitchFamily="18" charset="0"/>
                <a:cs typeface="Times New Roman" panose="02020603050405020304" pitchFamily="18" charset="0"/>
              </a:rPr>
              <a:t>Objetivo General</a:t>
            </a:r>
          </a:p>
          <a:p>
            <a:r>
              <a:rPr lang="es-ES_tradnl" b="1" dirty="0" smtClean="0">
                <a:solidFill>
                  <a:schemeClr val="tx1"/>
                </a:solidFill>
                <a:latin typeface="Times New Roman" panose="02020603050405020304" pitchFamily="18" charset="0"/>
                <a:cs typeface="Times New Roman" panose="02020603050405020304" pitchFamily="18" charset="0"/>
              </a:rPr>
              <a:t>Identificar y evaluar los eventos de riesgo operativo</a:t>
            </a:r>
            <a:r>
              <a:rPr lang="es-ES_tradnl" dirty="0" smtClean="0">
                <a:solidFill>
                  <a:schemeClr val="tx1"/>
                </a:solidFill>
                <a:latin typeface="Times New Roman" panose="02020603050405020304" pitchFamily="18" charset="0"/>
                <a:cs typeface="Times New Roman" panose="02020603050405020304" pitchFamily="18" charset="0"/>
              </a:rPr>
              <a:t>, </a:t>
            </a:r>
            <a:r>
              <a:rPr lang="es-ES_tradnl" b="1" dirty="0" smtClean="0">
                <a:solidFill>
                  <a:schemeClr val="tx1"/>
                </a:solidFill>
                <a:latin typeface="Times New Roman" panose="02020603050405020304" pitchFamily="18" charset="0"/>
                <a:cs typeface="Times New Roman" panose="02020603050405020304" pitchFamily="18" charset="0"/>
              </a:rPr>
              <a:t>que permita diseñar una respuesta</a:t>
            </a:r>
            <a:r>
              <a:rPr lang="es-ES_tradnl" dirty="0" smtClean="0">
                <a:solidFill>
                  <a:schemeClr val="tx1"/>
                </a:solidFill>
                <a:latin typeface="Times New Roman" panose="02020603050405020304" pitchFamily="18" charset="0"/>
                <a:cs typeface="Times New Roman" panose="02020603050405020304" pitchFamily="18" charset="0"/>
              </a:rPr>
              <a:t> para minimizarlos, logrando que el proceso optimice la asignación de recursos orientados al cumplimiento de los objetivos del Plan Nacional del Buen Vivir.</a:t>
            </a:r>
            <a:endParaRPr lang="es-ES"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45376879"/>
              </p:ext>
            </p:extLst>
          </p:nvPr>
        </p:nvGraphicFramePr>
        <p:xfrm>
          <a:off x="755576" y="3429000"/>
          <a:ext cx="7344816"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descr="data:image/jpeg;base64,/9j/4AAQSkZJRgABAQAAAQABAAD/2wCEAAkGBxIQEhAUEhQUFBIQFBQUFRIUFBUUFA8UFhQWFhQUFBQYHCggGBolHBQVITEhJSkrLi4uFx8zODMsNygtLisBCgoKDg0OGxAQGywkICQsLCwsLCwsLCwsLCwsLCwsLCwsLCwsLCwsLCwsLCwsLCwsLCwsLCwsLCwsLCwsLCwsLP/AABEIAOEA4QMBEQACEQEDEQH/xAAcAAEAAQUBAQAAAAAAAAAAAAAABAECAwUGBwj/xAA/EAACAQIDBAgDBQYFBQAAAAAAAQIDEQQFIRIxQXEGEyIyUWGBkQehsRRCUnLBQ4KSotHxIzNi4fAWRFOywv/EABsBAQADAQEBAQAAAAAAAAAAAAABAwQCBQYH/8QAMBEBAAICAgIABQMDAgcAAAAAAAECAxEEEiExBRMiQVEyYYEUQnFS8BUzkaGx0eH/2gAMAwEAAhEDEQA/APcQAAAAAAAAAAAAAAAAAAAxYivGnFyk7JHVazadQ5taKxuVaFaM4qUXdMi1ZrOpK2i0bhkIdAACm0hpG4VCQAAAAAAAAAAAAAAAAAAAAAAAAAQc5wvW02lvTUkvFrh9S3BfpeJV5adq6ajLK1Rdim1eXjqo+LZrz1rMdpZMM231h0cE7K7u7avdd+Njz2+FKtRRV2TETM6hza0VjctbWxjZpriiGO+WZYlXO+ivtKXhcVwf9inJj+8L8WWfUp5Q1qXAgYrNoQ073Ld7l9OPayi+etU6ErpPx1KJXRO4XBIAAAAAAAAAAAAAAAAAAAACDjML+0gkqkdbr7y4p+JZS/8Abb0rvT7x7Z8JiFUipL1Xgzm9JrOpTS/aNtZnWKtNR8Ff3NXGx7iZZ+Rbzpr+tNPVlV6wjqhlo1tTm1XUS6Gk7xXI863t6VfUNLmrtU7DbclaaV3Z8LmvBH0/V/DLn8z9KuByty7VRdn8PF8xl5Go1UxYJnzZvLGNsAAAAAAAAAAAAAAAI+KxOxzLKU7KcuTr4hr5Y6XiaIwwy/Nt+UnB47adnv4FWTF18w0Ysu/Ep5Q0AAABpsZGVCopx7s3quCl/uaseslOs+4Zcm8du0emh6UYxRqQmu7OK9GtGmaeNGqzWfsrzfVO4RsNjVJaPcatQolkeNS4kdUJOAq7Tv8Ad8SvJEa8Oo8e3Q0nUrJW7FPx+9Ll4HnWitP3lsr2vH4hOoUYwVoqy+vmymbTadyurWKxqGQh0AAAAAAAAAAAAAAAAOczHE9uXk7Ho4afTDz80/UgzxBoiilSli7NEWx+HVZ8uxi9x4704VCQABhxdFThKL4r58DqlutolzevaNOZxOXwrRtUjdfNPyZ6PeY9PO9I1PIaMKc4QUoqp3pKT2/4mO87No+G6PUqe9znb8ctPZHXeZRMuky3LU7SkrRXdhw5tGXLm14q04cP91m4SMjWqAAAAAAAAAMCPUxaXmWRjmVFs8QthjYvfoTOKYK54n2kp3Kl8TtUAAAAcp0poSpvrEuw+8/wvz8mehxMsa6yyZ8c73DmZ483sumz6OUJYiorf5cHeUuGn3U/EzcnNFK6+67Dj3LvjyW8AAALZuyb8EIRPpzzkejEeHmWnyptE6QlYLD7ctdy1Kct+seF2Gna3luUY29UAAAAAAAAAAjY6pZcyzHXcqM9tRpp6lU2RVimWF1jvqiJT8oxl5bD46r03mfkYtR2a+Pf+1uDI1AACyrVUU3JpJcWTETM6hEzEeZcfn/SV1FKnh3ZNWdS1357Ke7mb8PD15sy35H2hyuDy5qLmodZ1LU5xet4J9p7PE1XmI8T434VV3Pp6pl06cqVN00lCUU4qKsrPXRHj3iYtMS3VmJjwknLoAAAIuZVNmnPzVvfQsxRu8Qryzqsuf2z0dPOXJkTCG8yyFo38TDmndm/jx9KYUrwAAAAAAAAAAg5ouyn4F2CfOmfPHjbQVqh6NasSJVxBbFUJHR2o54hW3QTb8uC/wCeRm5cxFNNPHj6tuwPMbQC2ckld6JcXwGt+D001HCLF3qVW3Scn1dK9ouK0UpW3t2b5NF83nH9Nff3lVFYv5loeltGMa8FFKKjTSSSSS1lwRt4fmkzLNyfFtMnRCaVZp/eg0RzY+jZxp+rTefZXhLypXlQu3Kjq3Su7uVK3Djs+xhiYyeJ9/lq118x6bPC4mFWEZ05KUJq6ktzRXaJrOpdxMTG4ZiEgADWZ9O0Irxl9DTxo3bajkT9LRKRv0wM1FXZxZMOkwkbQjyPNyTu0vRxxqsMxwsAAAAAAAAAAC2pFNNPc95MTMTuETG3FZ5ONKcUpXVSWxG+nafC/wCp6mLJPXdmC1Y7ahhWR4uo7bCgvxTkrL0V2yLcukencYLfd1eR5RHDQaT2pys5zf3mvBcEjz8uWck7lqpSKxpsit2ARczwvXUpwTs5LR+D4X8jvHfpaLOb17RpEyLLHQhFTk3Oz2kpN073v2U7W4HWbL8y23NKdYc50uv9of5Y/qb+F/y2Tk/qRejUpQxUHLswtLtNre1ZI65UTOOYgwzEWego8lvQssy9UHVUX2KlRzjHhTultJc2m/U7vftrbmtdbTjh0AAOf6S1rSgvBN+/9jfw6+5ZOTPqGkhiVe19Tbpl02WD1aM+TxCax5dPBWS5Hlz7enHpcEgAAAAAAAAABrc3rz/w6VOynW2kpPdCMUnJtcd+4txxEbtP2VZNz9Mfdz+dYGjGHV1G3FPvyeu0/vN8NTbita0bY76idQ6TJqznSjtO8o9mT8WuPqrMw5adb6bcVu1dpxWsAAAABynT+ls0VXhpUpyjHylFvc0bOFee/X7M/IrExtyWTYrEVqNWtJJU6c4wTS78ne9vJae56E5Ii8UZflz17Omx3S5YLB4WpOPWTqtxUL2bjFyvK/JL3M+DgTys9q1nUQuycmMOOJlDwvxSwsv8ylVh5rZmvk7mnJ8A5Ff0zEqq/E8U+4mG9wHTbAVtI14xb4VFKm/5kkYcvwzlY/dJ/jz/AOGinMw39Wb2lWjNXjJST4ppr3RhmJrOpaImJ9MhCXC9MMZs1pLwivpc9Thx9G2LP+pZluCpfY6stqEsT/nySkpSppd2Nlqlsb/Nsqte8ZYmYmI9O4rWaaj2nZJWU3G3Fov5EarMs9I+p155L0gAAAAAAAAAAAcr0kzmVHFYWEIKUm9lbTsm6rUVrbTcasWKLYrTP+9M+TJMXiIa/pT27xfqbePXVWS0/UmdEMzSThOSTslq+K0T9V9CjlYpnzC/BeInUunqYmMZQj+O9nyRhikzEz+GqbREqY/GwoU5VKj2YQ1b1duHAnHS2S0Vr7ktaKxuXK4v4i4WPcjUqPySivdnqY/gvIt+rUMVviOKPXlqq/xNl9zDrnKp+iia6/Af9V/+zPPxT8VQ6nxJxL3UqS/iZdX4Fi+9pcf8TyfaIa3N+l9bGU5UpulDVSSV4t2vd6vXkRb4di49omu3deVfLHnTFQ6bNUI4bq6UaFlG8draSvrPfrK+tzqfhePfzK2naI5dv0WiNNP0tzKGInQ6upt06VKNNRs11dt7d97k9fQ3fDME4otuPMz7Z+VfvppUz14hiVuNIZcJnFSg70qtSDX/AI5OPvZ6mfLhw5I1esT/AAvpOSvmJ06Cl8T8fGDjtU5PhUlC8l7WT9jyL/BeNNtxuP2bqczLEanyw4nP61XDurWm51J7XaaSvraKSWlkV/02OmaMdI8JnJaa9pcrh8TOnLahKUZL70W4vXfquDPWvjpevWY2yxaYncS9Z6NZ1QodVOtNQhJqO09yk4u13wXmfN8jBe9bVpG3oYr1i0TZ6XCSaTTTTV01qmnuaZ4WtPSjyuAAAAAAAAAAAGnzXJI1q1Cs21KhJSta+2k7peWpbTLNazX8qr44me34c7mmspcz1sX6Xn29tVlGOhRxdNTtszUoyvqknom/WxxyKTak6XYZiJ8uzzLJXKzoyUbfdlfZ5q24w4eT1jVo2vyYO07iWv6UONDLq1OtWi6nVy1lJJyd72inrb+hbxO1uRW9Y8bRl1GOazLxlY+F7X38eB9pX93g3p94Z2zuIUSsciXUekbGRuiuY2s3+EWrLs6eHsVTGphbXyhRryXE1RZM0hmhi3xR3F3E4Y+zNGunu9ieyuccw1DqtSbXi/UzdvLf0ia6TaNTWMrKSTT2XulZ7mLxNq+FGus+Wxz3pBPFNRVOFOEfux13cFusjBi4lsdu0y0WtWa6hqHJmuZmFOol1OZwpywNCcKqbUlendX1jbd5GDiWmM07j2uy1+nTffDXpxLDThhsRJvDzajTk/8At5N2Sv8Agd1y5FPxX4bGSJy448/f9/8A6s4vJ6z0t6e1Jnyr1VQAAAAAAAAAC2a0fImPaJ9OGzOoo7TfA9vFHh5c+3F5nGHXRlCqqjlBOaX7KWvYvueltxdGPJrd66j7J719VnamZ9NcZVWwqnVwitm1NbLkkrXlK7dz0uN8I49I7TG5/dhzc/LaesTqHLYq89pyu297erfNs9WKREaiGSt53uZaeScPy/8Ar/sZrVnHP7N8TGSP3TqGMklZWtwvwO+/jwotSN+V0sTJ8Tnu5isQxSm3xfuRtLFVb2Za8Dm0+HdP1QjlsStLnUSaJPR8mTM+CI8odyiJXpmFlo+ZdT0oyR5XxWp1pzPpWRHVEFOC8FcdYiS1pZEdacPd/hXnrxWDUJu9XDPq2+Mob4N+mnofF/F+LGDPuvq3n/29riZe9P8ADtDy2oAAAAAAAAAQs0zCFCEpSdrJ2XF+hZixzktqFeS8Vh5B0o6SbblCF05at2a0fgfVcLib1afUPF5GbXiPblKWM6t3tdcUuJ6nJp8ynWGXBPW211bMXW2f8KNNQutN8vzO2pxxaXpE9pdciaT+lYbWVGxNNLfY4trXlfjtb7IUEk2lu+hjnUTqGmZm0blftDavRtDZpbWfZf8Azic2l3jj6mC5dEuwnaVlV9l8iLT4dVjyjJlcStlLw/dRop6UX9sh24AK3ArclGnrnwNwbUMXWbdpShTS4dlOTf8AMj5b4/kib1p+HpcGuomXqZ8+3gAAAAAAAADwLpfmFeeMxHWVJbVKrOEdluKhBSeykl5WPufh/Fw/01dR7iJfOcjLkjNO5aCc9ptylKUnvk3ds30wVpGqqLXtadyo7HfRz5ZKaJ1pxZgxWJ2dF3uPkU5MnXxC7Fi7eZQJTvqzNNplpiFt9fR/oV2ny614XXHZGjaG0aWVpae31ImXVI8sVy3bvqrcnaNMdfukXnw6p7RkziJXaT6XdXI1V9M1va86chIBASPoX4X4DqMtw112qqlVf78m4/y7J8N8Uy/M5Vp/j/o9nj1644dYYF4AAAAAAABbOSSbbskrtvghHnwTOngHTifX4yvVopOnOSavo5NJJvk7XPufh3zMXHrS32eByOl8s2hzko1Fvi/Sz+ht+f8AmFXSPtKx1fFNc0zqM1ZR8uVY1UdReJRNJRau98zFkn6pX19QsbK5lZ1UvqvX9Cq1vLuK+F20R2NKbQ7I0sry09V9SJs6rXywqRd2NLlI6izlZXei5kXl1WGBrecxKxNTNzNK8OVUyUaVAzYPDurUp01vqzhBc5yUV9TjLfpSbfiJdUjdoh9TYOgqcIQW6EYxXJK36H59a3aZmfu9yI1GmY5SAAAAAAAAcd8Qc2cIKhB2lVW1O29QvovVr5Hr/CuN3v8AMt6j1/lh5ubrHSPu82rULn01baeRMIs8MWxfblilhfIbiU7mGGpgYb3FaeSE60ntLn8Q1d2Vl4eBi77lsrEMLZxN9e1kQ2GDyStUs7bC8Zb9fBbzHk5dYnx5W1xtvQ6LL705PkkkZ7cq8+ncY4hJXRil/q/iZx/UZPynpVir9FqTW+a9SY5OT8nSGsxPROa7k7+Ulb5o0V5s/wB0OJxtLi8FUou1SLXnwfqbMeel/UqrUmEWrLd6llpKwKN7E0ncn2SkjczyvRO0BKFQOr+F+X9fmOHv3aN6z/cXZ/mcfY8z4vl6caf38L+NXeSH0Oj4166oAAAAAAAADyPpLiuuxNaV90nFco6L9fc+t4OP5eCsfy8Lk27ZJlqjYz9mOpE6iUWYpI7hG1laltQqJb3GSXszjJPh3jjy5GpQlOajFXbS/uzz5yxSu5ehWvafDq8nyKNOza2p8ZPhy8Dzcua158tMViPTf0MGU7dJcMERs0v+xjZpbLBjYj1MJ5E7QgYrBKSaaTT4NE7HD9I+j7p3qUl2FdyjxgvFeKNuHkzM9bOJpGvDTUlouZ6OGd3Z7+mW5v2pXJkuVbkitydoep/A7B9rF13wVOlHm7zn/wDB8/8AHL/op/mW3iV9y9fiz5t6ESuCQAAAAAAFGwiZeKVn2pX37T+p9rT9MPm7TPZYztHta4k7RpZKJ1tDE8RGO9+i1J1Muo2xZTg47U5pd96X4Lw9zwebuMmnr8fzTbpsJhzFMr9NrRw5G06S4YYjZpf9lI2LJYQnsMFTCjZpCxGDJ2jTT43B79DrZp5znWB6ipJLut7UfJNbve57HAv2/hlzRpr7nqbZ9K3J2hW5OzS651tD3b4WYPqcBRfGs5VX+8+z8kj5X4lfvnt+3h6OGNUh3dFnlWaKspw7AAAAAAAYq8rI7rDizyTO8P1derH/AFNrk9V9T6ziX7Yqy8HPTreYaypWjHe1y4mqImVKHVzFLur1f9Cz5f5Tpr6+Obdm23+Ff0Q7Uq7ikyrSwtWe5bK8Zb/4UcTkmfSyKadBlOFdOKTd9d/M8rm4ZtPeGzj5Ij6ZdJg4HkzLY21CBylNp0yNmmRUhs0q6I2aWSoDYw1MLcnYhYnLFIRI876c9F8TKUJUabqRSd9m114aHpcHkUx77Soy0m3pxNfLMRT79GrHnTlb3serXlYrerQzzjsiydt+nPT6l0ZKz6lzNJVUjvbnTJRg5yjFb5NRXNuy+otbrEyiI8vpbJcKqVKlTW6nCEFyjFL9D5DNbtaZn7y9OsajTeUYmO0rIZTl2AAAAAAAjYpllFdnlvxHfVzpzvZSi4vhdp6fJn0nwu8dJiXmcyn1RMOKiqlTuRf5pdlf1Z6c5f8ASyxj17S6OTOXfk35R7K995XMzPuVmoj02uFyyMO7FI47RBuU2nh0jmbyM0YHEyJeHxDj5oxZuLW/mPEtGPPavtusHjIS42fg9Dz8mC9Ps10y1s2tJlErUiKIGRRGw2AKOmTsWOiNjFUw1yYlCJVy862jSDXySnPvQhLnFM6i0x6RprMR0GwlTvUILzjeL/laLK8jJX1Mo6RK7KfhlhIVqdRKa6uSko7babWqvcnJ8Qy9ZiZIw129EpYeMdx5k3mV/WGY5dAAAAAAAAEfFLQsors43pRhFU2brc9H4M9Th5Ol2bPXdXNRwiR7HzHn6ZY0UjibSLtkjYtcTpGyJEpiWSxynY0BsOjmZwcZraWk9192iPN5eO033EN+CYivl0NPFR8V7mLpb8L+0Mv22K4r3EY7fg7QxzzWC435Isjj3lxOWsKYTNVOWy1s33O+/mTk481jaK5YmdNpBJmaVq/qyNpUdEdkaU+zk9zS+OGIm6dJNKnYqm23UQyHLoAAAAAAAAAY6sbo6rOpczDns8wjlF23rVc07mvHfUxKq0bjTlaivqe1S24edenljsdqtKWBpa0TtAojYqDSFnGKVKlOT8H9NfkI/LqsblH6NYZxgnLvTblLm9beisvQ4j1tol0cIFcyhkUDjYvsQaLBLdZXjr9mT1XzMGfF18w1Y778S3tJ3MVlzMonG3Wl2yRtOiwSqAAAAAAAAAAAAETF0bltLK5hxGe4N0pbSXZk9f8ASz1eJl/tllzU+7WKoejpkmq9HLgsSgsBSwTpzedz66vSorcntS/LFq69ZWXoyLeohbjjxt02Co2SObS7bCKKZQvSOditgK2IQK61W9CdT4l1EzDosnxyqLXvLev1PNz4uktmO/aG5RjXwqEgAAAAAAAAAAAAAKSVwiY21uY4JTTTV09C+l3Ew4LNstlh5N6um90vw+TPZ43Ji3029sWTFrzCFGqbtRLPMM0cR4nM0/DjTLGSe448waY8VV2Iyl4L58CY8yRDQdGaPWSqVn+0laP5ItpP1e0/VHMTuZs0TGo06+hAqtKEmMSqRfYBYgVsDZYCtKq4SUo718/JkWrFo1LqtprO4dbl2KVWKa9V4PwPIy45pbUt+O0WjaWVLAAAAAAAAAAAAAAACko3JiUTCBjMEpJpq6fkW0u4mHGZt0ZlG8qO78D/AEf6Hp4ObNfFvMM98MT6c9O8XaScWuDVmenjy1vG6yyWpMe10ahYr01+f1JypRhC+1VmqcfLa3y9Fd+hXk8R4d448t9lOBVKEIpWUUkl5JWRTMxEahZPmW2pwKJlDLY5FbEAAAxyqxXH2JiJk0j1cX4fM66xHmUxDqOilKSpylJNbUr677WSR5fMvFreG3DWYhvDIvAAAAAAAAAAAAAAAAADDVoJndbzDmatVmGTQqq04p/p6l9M0x5hxNd+3NY3og1fqpW8par3N2Pn2j35UWwVn00lbJMRTqUZOF1Tm5Nx10cJRen7yL7cylo/CuMFoTliNnfpz0+pMXpb1LmaTDLHGPxXyJ1VGl/21+RHSDSjxr8vYdKmmOWOf4h9EJ1K6nCrU7sZy9NPdlds+OrqMVpbDC9Hq0+81Be7/oZ782Pstrg/LfZf0dpU9WtqXjLX5bkYsnItZfXHENxGNtxQsXAAAAAAAAAAAAAAAAAAAAAtcEydyjULHQj4E95NMdTBQlvSfPUnvJpFqZFQe+EfZHUZbQjpDF/05h/wR9ifn2/KOkLo9H8Ov2cfYj51jpCVSy2lHdFLkkczeZTpJjSS4HM2lOoXJEJVAAAAAAAAAAAAAAAAAAAAAAAAAAAAAAAAAAAAAAAAAAAAAAAD/9k="/>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6" name="AutoShape 4" descr="data:image/jpeg;base64,/9j/4AAQSkZJRgABAQAAAQABAAD/2wCEAAkGBxIQEhAUEhQUFBIQFBQUFRIUFBUUFA8UFhQWFhQUFBQYHCggGBolHBQVITEhJSkrLi4uFx8zODMsNygtLisBCgoKDg0OGxAQGywkICQsLCwsLCwsLCwsLCwsLCwsLCwsLCwsLCwsLCwsLCwsLCwsLCwsLCwsLCwsLCwsLCwsLP/AABEIAOEA4QMBEQACEQEDEQH/xAAcAAEAAQUBAQAAAAAAAAAAAAAABAECAwUGBwj/xAA/EAACAQIDBAgDBQYFBQAAAAAAAQIDEQQFIRIxQXEGEyIyUWGBkQehsRRCUnLBQ4KSotHxIzNi4fAWRFOywv/EABsBAQADAQEBAQAAAAAAAAAAAAABAwQCBQYH/8QAMBEBAAICAgIABQMDAgcAAAAAAAECAxEEEiExBRMiQVEyYYEUQnFS8BUzkaGx0eH/2gAMAwEAAhEDEQA/APcQAAAAAAAAAAAAAAAAAAAxYivGnFyk7JHVazadQ5taKxuVaFaM4qUXdMi1ZrOpK2i0bhkIdAACm0hpG4VCQAAAAAAAAAAAAAAAAAAAAAAAAAQc5wvW02lvTUkvFrh9S3BfpeJV5adq6ajLK1Rdim1eXjqo+LZrz1rMdpZMM231h0cE7K7u7avdd+Njz2+FKtRRV2TETM6hza0VjctbWxjZpriiGO+WZYlXO+ivtKXhcVwf9inJj+8L8WWfUp5Q1qXAgYrNoQ073Ld7l9OPayi+etU6ErpPx1KJXRO4XBIAAAAAAAAAAAAAAAAAAAACDjML+0gkqkdbr7y4p+JZS/8Abb0rvT7x7Z8JiFUipL1Xgzm9JrOpTS/aNtZnWKtNR8Ff3NXGx7iZZ+Rbzpr+tNPVlV6wjqhlo1tTm1XUS6Gk7xXI863t6VfUNLmrtU7DbclaaV3Z8LmvBH0/V/DLn8z9KuByty7VRdn8PF8xl5Go1UxYJnzZvLGNsAAAAAAAAAAAAAAAI+KxOxzLKU7KcuTr4hr5Y6XiaIwwy/Nt+UnB47adnv4FWTF18w0Ysu/Ep5Q0AAABpsZGVCopx7s3quCl/uaseslOs+4Zcm8du0emh6UYxRqQmu7OK9GtGmaeNGqzWfsrzfVO4RsNjVJaPcatQolkeNS4kdUJOAq7Tv8Ad8SvJEa8Oo8e3Q0nUrJW7FPx+9Ll4HnWitP3lsr2vH4hOoUYwVoqy+vmymbTadyurWKxqGQh0AAAAAAAAAAAAAAAAOczHE9uXk7Ho4afTDz80/UgzxBoiilSli7NEWx+HVZ8uxi9x4704VCQABhxdFThKL4r58DqlutolzevaNOZxOXwrRtUjdfNPyZ6PeY9PO9I1PIaMKc4QUoqp3pKT2/4mO87No+G6PUqe9znb8ctPZHXeZRMuky3LU7SkrRXdhw5tGXLm14q04cP91m4SMjWqAAAAAAAAAMCPUxaXmWRjmVFs8QthjYvfoTOKYK54n2kp3Kl8TtUAAAAcp0poSpvrEuw+8/wvz8mehxMsa6yyZ8c73DmZ483sumz6OUJYiorf5cHeUuGn3U/EzcnNFK6+67Dj3LvjyW8AAALZuyb8EIRPpzzkejEeHmWnyptE6QlYLD7ctdy1Kct+seF2Gna3luUY29UAAAAAAAAAAjY6pZcyzHXcqM9tRpp6lU2RVimWF1jvqiJT8oxl5bD46r03mfkYtR2a+Pf+1uDI1AACyrVUU3JpJcWTETM6hEzEeZcfn/SV1FKnh3ZNWdS1357Ke7mb8PD15sy35H2hyuDy5qLmodZ1LU5xet4J9p7PE1XmI8T434VV3Pp6pl06cqVN00lCUU4qKsrPXRHj3iYtMS3VmJjwknLoAAAIuZVNmnPzVvfQsxRu8Qryzqsuf2z0dPOXJkTCG8yyFo38TDmndm/jx9KYUrwAAAAAAAAAAg5ouyn4F2CfOmfPHjbQVqh6NasSJVxBbFUJHR2o54hW3QTb8uC/wCeRm5cxFNNPHj6tuwPMbQC2ckld6JcXwGt+D001HCLF3qVW3Scn1dK9ouK0UpW3t2b5NF83nH9Nff3lVFYv5loeltGMa8FFKKjTSSSSS1lwRt4fmkzLNyfFtMnRCaVZp/eg0RzY+jZxp+rTefZXhLypXlQu3Kjq3Su7uVK3Djs+xhiYyeJ9/lq118x6bPC4mFWEZ05KUJq6ktzRXaJrOpdxMTG4ZiEgADWZ9O0Irxl9DTxo3bajkT9LRKRv0wM1FXZxZMOkwkbQjyPNyTu0vRxxqsMxwsAAAAAAAAAAC2pFNNPc95MTMTuETG3FZ5ONKcUpXVSWxG+nafC/wCp6mLJPXdmC1Y7ahhWR4uo7bCgvxTkrL0V2yLcukencYLfd1eR5RHDQaT2pys5zf3mvBcEjz8uWck7lqpSKxpsit2ARczwvXUpwTs5LR+D4X8jvHfpaLOb17RpEyLLHQhFTk3Oz2kpN073v2U7W4HWbL8y23NKdYc50uv9of5Y/qb+F/y2Tk/qRejUpQxUHLswtLtNre1ZI65UTOOYgwzEWego8lvQssy9UHVUX2KlRzjHhTultJc2m/U7vftrbmtdbTjh0AAOf6S1rSgvBN+/9jfw6+5ZOTPqGkhiVe19Tbpl02WD1aM+TxCax5dPBWS5Hlz7enHpcEgAAAAAAAAABrc3rz/w6VOynW2kpPdCMUnJtcd+4txxEbtP2VZNz9Mfdz+dYGjGHV1G3FPvyeu0/vN8NTbita0bY76idQ6TJqznSjtO8o9mT8WuPqrMw5adb6bcVu1dpxWsAAAABynT+ls0VXhpUpyjHylFvc0bOFee/X7M/IrExtyWTYrEVqNWtJJU6c4wTS78ne9vJae56E5Ii8UZflz17Omx3S5YLB4WpOPWTqtxUL2bjFyvK/JL3M+DgTys9q1nUQuycmMOOJlDwvxSwsv8ylVh5rZmvk7mnJ8A5Ff0zEqq/E8U+4mG9wHTbAVtI14xb4VFKm/5kkYcvwzlY/dJ/jz/AOGinMw39Wb2lWjNXjJST4ppr3RhmJrOpaImJ9MhCXC9MMZs1pLwivpc9Thx9G2LP+pZluCpfY6stqEsT/nySkpSppd2Nlqlsb/Nsqte8ZYmYmI9O4rWaaj2nZJWU3G3Fov5EarMs9I+p155L0gAAAAAAAAAAAcr0kzmVHFYWEIKUm9lbTsm6rUVrbTcasWKLYrTP+9M+TJMXiIa/pT27xfqbePXVWS0/UmdEMzSThOSTslq+K0T9V9CjlYpnzC/BeInUunqYmMZQj+O9nyRhikzEz+GqbREqY/GwoU5VKj2YQ1b1duHAnHS2S0Vr7ktaKxuXK4v4i4WPcjUqPySivdnqY/gvIt+rUMVviOKPXlqq/xNl9zDrnKp+iia6/Af9V/+zPPxT8VQ6nxJxL3UqS/iZdX4Fi+9pcf8TyfaIa3N+l9bGU5UpulDVSSV4t2vd6vXkRb4di49omu3deVfLHnTFQ6bNUI4bq6UaFlG8draSvrPfrK+tzqfhePfzK2naI5dv0WiNNP0tzKGInQ6upt06VKNNRs11dt7d97k9fQ3fDME4otuPMz7Z+VfvppUz14hiVuNIZcJnFSg70qtSDX/AI5OPvZ6mfLhw5I1esT/AAvpOSvmJ06Cl8T8fGDjtU5PhUlC8l7WT9jyL/BeNNtxuP2bqczLEanyw4nP61XDurWm51J7XaaSvraKSWlkV/02OmaMdI8JnJaa9pcrh8TOnLahKUZL70W4vXfquDPWvjpevWY2yxaYncS9Z6NZ1QodVOtNQhJqO09yk4u13wXmfN8jBe9bVpG3oYr1i0TZ6XCSaTTTTV01qmnuaZ4WtPSjyuAAAAAAAAAAAGnzXJI1q1Cs21KhJSta+2k7peWpbTLNazX8qr44me34c7mmspcz1sX6Xn29tVlGOhRxdNTtszUoyvqknom/WxxyKTak6XYZiJ8uzzLJXKzoyUbfdlfZ5q24w4eT1jVo2vyYO07iWv6UONDLq1OtWi6nVy1lJJyd72inrb+hbxO1uRW9Y8bRl1GOazLxlY+F7X38eB9pX93g3p94Z2zuIUSsciXUekbGRuiuY2s3+EWrLs6eHsVTGphbXyhRryXE1RZM0hmhi3xR3F3E4Y+zNGunu9ieyuccw1DqtSbXi/UzdvLf0ia6TaNTWMrKSTT2XulZ7mLxNq+FGus+Wxz3pBPFNRVOFOEfux13cFusjBi4lsdu0y0WtWa6hqHJmuZmFOol1OZwpywNCcKqbUlendX1jbd5GDiWmM07j2uy1+nTffDXpxLDThhsRJvDzajTk/8At5N2Sv8Agd1y5FPxX4bGSJy448/f9/8A6s4vJ6z0t6e1Jnyr1VQAAAAAAAAAC2a0fImPaJ9OGzOoo7TfA9vFHh5c+3F5nGHXRlCqqjlBOaX7KWvYvueltxdGPJrd66j7J719VnamZ9NcZVWwqnVwitm1NbLkkrXlK7dz0uN8I49I7TG5/dhzc/LaesTqHLYq89pyu297erfNs9WKREaiGSt53uZaeScPy/8Ar/sZrVnHP7N8TGSP3TqGMklZWtwvwO+/jwotSN+V0sTJ8Tnu5isQxSm3xfuRtLFVb2Za8Dm0+HdP1QjlsStLnUSaJPR8mTM+CI8odyiJXpmFlo+ZdT0oyR5XxWp1pzPpWRHVEFOC8FcdYiS1pZEdacPd/hXnrxWDUJu9XDPq2+Mob4N+mnofF/F+LGDPuvq3n/29riZe9P8ADtDy2oAAAAAAAAAQs0zCFCEpSdrJ2XF+hZixzktqFeS8Vh5B0o6SbblCF05at2a0fgfVcLib1afUPF5GbXiPblKWM6t3tdcUuJ6nJp8ynWGXBPW211bMXW2f8KNNQutN8vzO2pxxaXpE9pdciaT+lYbWVGxNNLfY4trXlfjtb7IUEk2lu+hjnUTqGmZm0blftDavRtDZpbWfZf8Azic2l3jj6mC5dEuwnaVlV9l8iLT4dVjyjJlcStlLw/dRop6UX9sh24AK3ArclGnrnwNwbUMXWbdpShTS4dlOTf8AMj5b4/kib1p+HpcGuomXqZ8+3gAAAAAAAADwLpfmFeeMxHWVJbVKrOEdluKhBSeykl5WPufh/Fw/01dR7iJfOcjLkjNO5aCc9ptylKUnvk3ds30wVpGqqLXtadyo7HfRz5ZKaJ1pxZgxWJ2dF3uPkU5MnXxC7Fi7eZQJTvqzNNplpiFt9fR/oV2ny614XXHZGjaG0aWVpae31ImXVI8sVy3bvqrcnaNMdfukXnw6p7RkziJXaT6XdXI1V9M1va86chIBASPoX4X4DqMtw112qqlVf78m4/y7J8N8Uy/M5Vp/j/o9nj1644dYYF4AAAAAAABbOSSbbskrtvghHnwTOngHTifX4yvVopOnOSavo5NJJvk7XPufh3zMXHrS32eByOl8s2hzko1Fvi/Sz+ht+f8AmFXSPtKx1fFNc0zqM1ZR8uVY1UdReJRNJRau98zFkn6pX19QsbK5lZ1UvqvX9Cq1vLuK+F20R2NKbQ7I0sry09V9SJs6rXywqRd2NLlI6izlZXei5kXl1WGBrecxKxNTNzNK8OVUyUaVAzYPDurUp01vqzhBc5yUV9TjLfpSbfiJdUjdoh9TYOgqcIQW6EYxXJK36H59a3aZmfu9yI1GmY5SAAAAAAAAcd8Qc2cIKhB2lVW1O29QvovVr5Hr/CuN3v8AMt6j1/lh5ubrHSPu82rULn01baeRMIs8MWxfblilhfIbiU7mGGpgYb3FaeSE60ntLn8Q1d2Vl4eBi77lsrEMLZxN9e1kQ2GDyStUs7bC8Zb9fBbzHk5dYnx5W1xtvQ6LL705PkkkZ7cq8+ncY4hJXRil/q/iZx/UZPynpVir9FqTW+a9SY5OT8nSGsxPROa7k7+Ulb5o0V5s/wB0OJxtLi8FUou1SLXnwfqbMeel/UqrUmEWrLd6llpKwKN7E0ncn2SkjczyvRO0BKFQOr+F+X9fmOHv3aN6z/cXZ/mcfY8z4vl6caf38L+NXeSH0Oj4166oAAAAAAAADyPpLiuuxNaV90nFco6L9fc+t4OP5eCsfy8Lk27ZJlqjYz9mOpE6iUWYpI7hG1laltQqJb3GSXszjJPh3jjy5GpQlOajFXbS/uzz5yxSu5ehWvafDq8nyKNOza2p8ZPhy8Dzcua158tMViPTf0MGU7dJcMERs0v+xjZpbLBjYj1MJ5E7QgYrBKSaaTT4NE7HD9I+j7p3qUl2FdyjxgvFeKNuHkzM9bOJpGvDTUlouZ6OGd3Z7+mW5v2pXJkuVbkitydoep/A7B9rF13wVOlHm7zn/wDB8/8AHL/op/mW3iV9y9fiz5t6ESuCQAAAAAAFGwiZeKVn2pX37T+p9rT9MPm7TPZYztHta4k7RpZKJ1tDE8RGO9+i1J1Muo2xZTg47U5pd96X4Lw9zwebuMmnr8fzTbpsJhzFMr9NrRw5G06S4YYjZpf9lI2LJYQnsMFTCjZpCxGDJ2jTT43B79DrZp5znWB6ipJLut7UfJNbve57HAv2/hlzRpr7nqbZ9K3J2hW5OzS651tD3b4WYPqcBRfGs5VX+8+z8kj5X4lfvnt+3h6OGNUh3dFnlWaKspw7AAAAAAAYq8rI7rDizyTO8P1derH/AFNrk9V9T6ziX7Yqy8HPTreYaypWjHe1y4mqImVKHVzFLur1f9Cz5f5Tpr6+Obdm23+Ff0Q7Uq7ikyrSwtWe5bK8Zb/4UcTkmfSyKadBlOFdOKTd9d/M8rm4ZtPeGzj5Ij6ZdJg4HkzLY21CBylNp0yNmmRUhs0q6I2aWSoDYw1MLcnYhYnLFIRI876c9F8TKUJUabqRSd9m114aHpcHkUx77Soy0m3pxNfLMRT79GrHnTlb3serXlYrerQzzjsiydt+nPT6l0ZKz6lzNJVUjvbnTJRg5yjFb5NRXNuy+otbrEyiI8vpbJcKqVKlTW6nCEFyjFL9D5DNbtaZn7y9OsajTeUYmO0rIZTl2AAAAAAAjYpllFdnlvxHfVzpzvZSi4vhdp6fJn0nwu8dJiXmcyn1RMOKiqlTuRf5pdlf1Z6c5f8ASyxj17S6OTOXfk35R7K995XMzPuVmoj02uFyyMO7FI47RBuU2nh0jmbyM0YHEyJeHxDj5oxZuLW/mPEtGPPavtusHjIS42fg9Dz8mC9Ps10y1s2tJlErUiKIGRRGw2AKOmTsWOiNjFUw1yYlCJVy862jSDXySnPvQhLnFM6i0x6RprMR0GwlTvUILzjeL/laLK8jJX1Mo6RK7KfhlhIVqdRKa6uSko7babWqvcnJ8Qy9ZiZIw129EpYeMdx5k3mV/WGY5dAAAAAAAAEfFLQsors43pRhFU2brc9H4M9Th5Ol2bPXdXNRwiR7HzHn6ZY0UjibSLtkjYtcTpGyJEpiWSxynY0BsOjmZwcZraWk9192iPN5eO033EN+CYivl0NPFR8V7mLpb8L+0Mv22K4r3EY7fg7QxzzWC435Isjj3lxOWsKYTNVOWy1s33O+/mTk481jaK5YmdNpBJmaVq/qyNpUdEdkaU+zk9zS+OGIm6dJNKnYqm23UQyHLoAAAAAAAAAY6sbo6rOpczDns8wjlF23rVc07mvHfUxKq0bjTlaivqe1S24edenljsdqtKWBpa0TtAojYqDSFnGKVKlOT8H9NfkI/LqsblH6NYZxgnLvTblLm9beisvQ4j1tol0cIFcyhkUDjYvsQaLBLdZXjr9mT1XzMGfF18w1Y778S3tJ3MVlzMonG3Wl2yRtOiwSqAAAAAAAAAAAAETF0bltLK5hxGe4N0pbSXZk9f8ASz1eJl/tllzU+7WKoejpkmq9HLgsSgsBSwTpzedz66vSorcntS/LFq69ZWXoyLeohbjjxt02Co2SObS7bCKKZQvSOditgK2IQK61W9CdT4l1EzDosnxyqLXvLev1PNz4uktmO/aG5RjXwqEgAAAAAAAAAAAAAKSVwiY21uY4JTTTV09C+l3Ew4LNstlh5N6um90vw+TPZ43Ji3029sWTFrzCFGqbtRLPMM0cR4nM0/DjTLGSe448waY8VV2Iyl4L58CY8yRDQdGaPWSqVn+0laP5ItpP1e0/VHMTuZs0TGo06+hAqtKEmMSqRfYBYgVsDZYCtKq4SUo718/JkWrFo1LqtprO4dbl2KVWKa9V4PwPIy45pbUt+O0WjaWVLAAAAAAAAAAAAAAACko3JiUTCBjMEpJpq6fkW0u4mHGZt0ZlG8qO78D/AEf6Hp4ObNfFvMM98MT6c9O8XaScWuDVmenjy1vG6yyWpMe10ahYr01+f1JypRhC+1VmqcfLa3y9Fd+hXk8R4d448t9lOBVKEIpWUUkl5JWRTMxEahZPmW2pwKJlDLY5FbEAAAxyqxXH2JiJk0j1cX4fM66xHmUxDqOilKSpylJNbUr677WSR5fMvFreG3DWYhvDIvAAAAAAAAAAAAAAAAADDVoJndbzDmatVmGTQqq04p/p6l9M0x5hxNd+3NY3og1fqpW8par3N2Pn2j35UWwVn00lbJMRTqUZOF1Tm5Nx10cJRen7yL7cylo/CuMFoTliNnfpz0+pMXpb1LmaTDLHGPxXyJ1VGl/21+RHSDSjxr8vYdKmmOWOf4h9EJ1K6nCrU7sZy9NPdlds+OrqMVpbDC9Hq0+81Be7/oZ782Pstrg/LfZf0dpU9WtqXjLX5bkYsnItZfXHENxGNtxQsXAAAAAAAAAAAAAAAAAAAAAtcEydyjULHQj4E95NMdTBQlvSfPUnvJpFqZFQe+EfZHUZbQjpDF/05h/wR9ifn2/KOkLo9H8Ov2cfYj51jpCVSy2lHdFLkkczeZTpJjSS4HM2lOoXJEJVAAAAAAAAAAAAAAAAAAAAAAAAAAAAAAAAAAAAAAAAAAAAAAAD/9k="/>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16390" name="Picture 6" descr="http://www.cpic.or.cr/web/images/CPIC_Quienes_somos/objetivo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1638300"/>
            <a:ext cx="1493851" cy="1493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728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20626805">
            <a:off x="-58159" y="1501671"/>
            <a:ext cx="8887808" cy="3631763"/>
          </a:xfrm>
          <a:prstGeom prst="rect">
            <a:avLst/>
          </a:prstGeom>
        </p:spPr>
        <p:txBody>
          <a:bodyPr wrap="square">
            <a:spAutoFit/>
          </a:bodyPr>
          <a:lstStyle/>
          <a:p>
            <a:pPr algn="ctr"/>
            <a:r>
              <a:rPr lang="es-EC" sz="11500" dirty="0" smtClean="0">
                <a:effectLst>
                  <a:outerShdw blurRad="38100" dist="38100" dir="2700000" algn="tl">
                    <a:srgbClr val="000000">
                      <a:alpha val="43137"/>
                    </a:srgbClr>
                  </a:outerShdw>
                </a:effectLst>
                <a:latin typeface="Kunstler Script" pitchFamily="66" charset="0"/>
              </a:rPr>
              <a:t>Gracias por su </a:t>
            </a:r>
          </a:p>
          <a:p>
            <a:pPr algn="ctr"/>
            <a:r>
              <a:rPr lang="es-EC" sz="11500" dirty="0" smtClean="0">
                <a:effectLst>
                  <a:outerShdw blurRad="38100" dist="38100" dir="2700000" algn="tl">
                    <a:srgbClr val="000000">
                      <a:alpha val="43137"/>
                    </a:srgbClr>
                  </a:outerShdw>
                </a:effectLst>
                <a:latin typeface="Kunstler Script" pitchFamily="66" charset="0"/>
              </a:rPr>
              <a:t>Atención</a:t>
            </a:r>
            <a:endParaRPr lang="es-EC" sz="11500" dirty="0">
              <a:effectLst>
                <a:outerShdw blurRad="38100" dist="38100" dir="2700000" algn="tl">
                  <a:srgbClr val="000000">
                    <a:alpha val="43137"/>
                  </a:srgbClr>
                </a:outerShdw>
              </a:effectLst>
              <a:latin typeface="Kunstler Script" pitchFamily="66" charset="0"/>
            </a:endParaRPr>
          </a:p>
        </p:txBody>
      </p:sp>
    </p:spTree>
    <p:extLst>
      <p:ext uri="{BB962C8B-B14F-4D97-AF65-F5344CB8AC3E}">
        <p14:creationId xmlns:p14="http://schemas.microsoft.com/office/powerpoint/2010/main" val="9664558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489320"/>
            <a:ext cx="5400600" cy="523220"/>
          </a:xfrm>
          <a:prstGeom prst="rect">
            <a:avLst/>
          </a:prstGeom>
          <a:noFill/>
        </p:spPr>
        <p:txBody>
          <a:bodyPr wrap="square" rtlCol="0">
            <a:spAutoFit/>
          </a:bodyPr>
          <a:lstStyle/>
          <a:p>
            <a:r>
              <a:rPr lang="es-EC" sz="2800" b="1" dirty="0" smtClean="0">
                <a:latin typeface="Times New Roman" panose="02020603050405020304" pitchFamily="18" charset="0"/>
                <a:cs typeface="Times New Roman" panose="02020603050405020304" pitchFamily="18" charset="0"/>
              </a:rPr>
              <a:t>2. MARCO TEÓRICO </a:t>
            </a:r>
            <a:endParaRPr lang="es-EC" sz="2800" b="1" dirty="0">
              <a:latin typeface="Times New Roman" panose="02020603050405020304" pitchFamily="18" charset="0"/>
              <a:cs typeface="Times New Roman" panose="02020603050405020304" pitchFamily="18" charset="0"/>
            </a:endParaRPr>
          </a:p>
        </p:txBody>
      </p:sp>
      <p:graphicFrame>
        <p:nvGraphicFramePr>
          <p:cNvPr id="7" name="6 Diagrama"/>
          <p:cNvGraphicFramePr/>
          <p:nvPr>
            <p:extLst>
              <p:ext uri="{D42A27DB-BD31-4B8C-83A1-F6EECF244321}">
                <p14:modId xmlns:p14="http://schemas.microsoft.com/office/powerpoint/2010/main" val="848140849"/>
              </p:ext>
            </p:extLst>
          </p:nvPr>
        </p:nvGraphicFramePr>
        <p:xfrm>
          <a:off x="1187624" y="1052736"/>
          <a:ext cx="6096000" cy="1527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val="516917128"/>
              </p:ext>
            </p:extLst>
          </p:nvPr>
        </p:nvGraphicFramePr>
        <p:xfrm>
          <a:off x="539552" y="2708920"/>
          <a:ext cx="7320136" cy="21040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8 Diagrama"/>
          <p:cNvGraphicFramePr/>
          <p:nvPr>
            <p:extLst>
              <p:ext uri="{D42A27DB-BD31-4B8C-83A1-F6EECF244321}">
                <p14:modId xmlns:p14="http://schemas.microsoft.com/office/powerpoint/2010/main" val="892884590"/>
              </p:ext>
            </p:extLst>
          </p:nvPr>
        </p:nvGraphicFramePr>
        <p:xfrm>
          <a:off x="611560" y="4725144"/>
          <a:ext cx="7344816" cy="21602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221722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58775"/>
            <a:ext cx="8064896" cy="749945"/>
          </a:xfrm>
        </p:spPr>
        <p:txBody>
          <a:bodyPr/>
          <a:lstStyle/>
          <a:p>
            <a:pPr algn="l"/>
            <a:r>
              <a:rPr lang="es-ES" sz="2800" b="1" dirty="0" smtClean="0">
                <a:solidFill>
                  <a:schemeClr val="tx1"/>
                </a:solidFill>
                <a:latin typeface="Times New Roman" panose="02020603050405020304" pitchFamily="18" charset="0"/>
                <a:cs typeface="Times New Roman" panose="02020603050405020304" pitchFamily="18" charset="0"/>
              </a:rPr>
              <a:t>3. DESCRIPCIÓN DEL OBJETO DE ESTUDIO.</a:t>
            </a:r>
            <a:endParaRPr lang="es-ES" sz="2800" b="1" dirty="0">
              <a:solidFill>
                <a:schemeClr val="tx1"/>
              </a:solidFill>
              <a:latin typeface="Times New Roman" panose="02020603050405020304" pitchFamily="18" charset="0"/>
              <a:cs typeface="Times New Roman" panose="02020603050405020304" pitchFamily="18" charset="0"/>
            </a:endParaRPr>
          </a:p>
        </p:txBody>
      </p:sp>
      <p:pic>
        <p:nvPicPr>
          <p:cNvPr id="6" name="Picture 2" descr="http://www.senescyt.gob.ec/adjuntos/Nuevos_Formatos_Institucionales/NUEVO%20LOGO%20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262706"/>
            <a:ext cx="4399841" cy="16695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567356707"/>
              </p:ext>
            </p:extLst>
          </p:nvPr>
        </p:nvGraphicFramePr>
        <p:xfrm>
          <a:off x="4572000" y="1412776"/>
          <a:ext cx="3672408" cy="16488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8 Diagrama"/>
          <p:cNvGraphicFramePr/>
          <p:nvPr>
            <p:extLst>
              <p:ext uri="{D42A27DB-BD31-4B8C-83A1-F6EECF244321}">
                <p14:modId xmlns:p14="http://schemas.microsoft.com/office/powerpoint/2010/main" val="3824689650"/>
              </p:ext>
            </p:extLst>
          </p:nvPr>
        </p:nvGraphicFramePr>
        <p:xfrm>
          <a:off x="4644008" y="4588445"/>
          <a:ext cx="3600400" cy="16488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3 Diagrama"/>
          <p:cNvGraphicFramePr/>
          <p:nvPr>
            <p:extLst>
              <p:ext uri="{D42A27DB-BD31-4B8C-83A1-F6EECF244321}">
                <p14:modId xmlns:p14="http://schemas.microsoft.com/office/powerpoint/2010/main" val="1110856774"/>
              </p:ext>
            </p:extLst>
          </p:nvPr>
        </p:nvGraphicFramePr>
        <p:xfrm>
          <a:off x="467544" y="1628800"/>
          <a:ext cx="4392488" cy="568863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671708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302791"/>
            <a:ext cx="8064896" cy="749945"/>
          </a:xfrm>
        </p:spPr>
        <p:txBody>
          <a:bodyPr/>
          <a:lstStyle/>
          <a:p>
            <a:pPr algn="ctr"/>
            <a:r>
              <a:rPr lang="es-ES" sz="2800" b="1" dirty="0" smtClean="0">
                <a:solidFill>
                  <a:schemeClr val="tx1"/>
                </a:solidFill>
                <a:latin typeface="Times New Roman" panose="02020603050405020304" pitchFamily="18" charset="0"/>
                <a:cs typeface="Times New Roman" panose="02020603050405020304" pitchFamily="18" charset="0"/>
              </a:rPr>
              <a:t>3. DESCRIPCIÓN DEL OBJETO DE ESTUDIO</a:t>
            </a:r>
            <a:r>
              <a:rPr lang="es-ES" sz="1050" b="1" dirty="0" smtClean="0">
                <a:solidFill>
                  <a:schemeClr val="tx1"/>
                </a:solidFill>
                <a:latin typeface="Times New Roman" panose="02020603050405020304" pitchFamily="18" charset="0"/>
                <a:cs typeface="Times New Roman" panose="02020603050405020304" pitchFamily="18" charset="0"/>
              </a:rPr>
              <a:t/>
            </a:r>
            <a:br>
              <a:rPr lang="es-ES" sz="1050" b="1" dirty="0" smtClean="0">
                <a:solidFill>
                  <a:schemeClr val="tx1"/>
                </a:solidFill>
                <a:latin typeface="Times New Roman" panose="02020603050405020304" pitchFamily="18" charset="0"/>
                <a:cs typeface="Times New Roman" panose="02020603050405020304" pitchFamily="18" charset="0"/>
              </a:rPr>
            </a:br>
            <a:r>
              <a:rPr lang="es-ES" sz="1050" b="1" dirty="0" smtClean="0">
                <a:solidFill>
                  <a:schemeClr val="tx1"/>
                </a:solidFill>
                <a:latin typeface="Times New Roman" panose="02020603050405020304" pitchFamily="18" charset="0"/>
                <a:cs typeface="Times New Roman" panose="02020603050405020304" pitchFamily="18" charset="0"/>
              </a:rPr>
              <a:t>(ANALISIS SITUACIONAL)</a:t>
            </a:r>
            <a:endParaRPr lang="es-ES"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863637296"/>
              </p:ext>
            </p:extLst>
          </p:nvPr>
        </p:nvGraphicFramePr>
        <p:xfrm>
          <a:off x="323528" y="1114737"/>
          <a:ext cx="7992888" cy="5542785"/>
        </p:xfrm>
        <a:graphic>
          <a:graphicData uri="http://schemas.openxmlformats.org/drawingml/2006/table">
            <a:tbl>
              <a:tblPr firstRow="1" firstCol="1" bandRow="1">
                <a:tableStyleId>{9DCAF9ED-07DC-4A11-8D7F-57B35C25682E}</a:tableStyleId>
              </a:tblPr>
              <a:tblGrid>
                <a:gridCol w="1195198"/>
                <a:gridCol w="3062696"/>
                <a:gridCol w="3734994"/>
              </a:tblGrid>
              <a:tr h="147727">
                <a:tc gridSpan="3">
                  <a:txBody>
                    <a:bodyPr/>
                    <a:lstStyle/>
                    <a:p>
                      <a:pPr algn="ctr">
                        <a:lnSpc>
                          <a:spcPct val="115000"/>
                        </a:lnSpc>
                        <a:spcAft>
                          <a:spcPts val="0"/>
                        </a:spcAft>
                      </a:pPr>
                      <a:r>
                        <a:rPr lang="es-ES" sz="1200" b="1" dirty="0">
                          <a:effectLst/>
                          <a:latin typeface="Times New Roman" panose="02020603050405020304" pitchFamily="18" charset="0"/>
                          <a:cs typeface="Times New Roman" panose="02020603050405020304" pitchFamily="18" charset="0"/>
                        </a:rPr>
                        <a:t>Análisis FODA</a:t>
                      </a:r>
                      <a:endParaRPr lang="es-ES"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15373" marR="15373" marT="0" marB="0" anchor="b"/>
                </a:tc>
                <a:tc hMerge="1">
                  <a:txBody>
                    <a:bodyPr/>
                    <a:lstStyle/>
                    <a:p>
                      <a:endParaRPr lang="es-ES"/>
                    </a:p>
                  </a:txBody>
                  <a:tcPr/>
                </a:tc>
                <a:tc hMerge="1">
                  <a:txBody>
                    <a:bodyPr/>
                    <a:lstStyle/>
                    <a:p>
                      <a:endParaRPr lang="es-ES"/>
                    </a:p>
                  </a:txBody>
                  <a:tcPr/>
                </a:tc>
              </a:tr>
              <a:tr h="160592">
                <a:tc>
                  <a:txBody>
                    <a:bodyPr/>
                    <a:lstStyle/>
                    <a:p>
                      <a:pPr>
                        <a:lnSpc>
                          <a:spcPct val="115000"/>
                        </a:lnSpc>
                      </a:pPr>
                      <a:endParaRPr lang="es-ES" sz="1000" dirty="0">
                        <a:effectLst/>
                        <a:latin typeface="Times New Roman" panose="02020603050405020304" pitchFamily="18" charset="0"/>
                        <a:cs typeface="Times New Roman" panose="02020603050405020304" pitchFamily="18" charset="0"/>
                      </a:endParaRPr>
                    </a:p>
                  </a:txBody>
                  <a:tcPr marL="15373" marR="15373" marT="0" marB="0" anchor="b"/>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1000" b="1" dirty="0" smtClean="0">
                          <a:effectLst/>
                          <a:latin typeface="Times New Roman" panose="02020603050405020304" pitchFamily="18" charset="0"/>
                          <a:cs typeface="Times New Roman" panose="02020603050405020304" pitchFamily="18" charset="0"/>
                        </a:rPr>
                        <a:t>Fortalezas (+) </a:t>
                      </a:r>
                      <a:endParaRPr lang="es-ES" sz="1000" b="1" dirty="0" smtClean="0">
                        <a:solidFill>
                          <a:schemeClr val="bg1"/>
                        </a:solidFill>
                        <a:effectLst/>
                        <a:latin typeface="Times New Roman" panose="02020603050405020304" pitchFamily="18" charset="0"/>
                        <a:ea typeface="Times New Roman"/>
                        <a:cs typeface="Times New Roman" panose="02020603050405020304" pitchFamily="18" charset="0"/>
                      </a:endParaRPr>
                    </a:p>
                  </a:txBody>
                  <a:tcPr marL="15373" marR="15373" marT="0" marB="0" anchor="b"/>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1000" b="1" dirty="0" smtClean="0">
                          <a:effectLst/>
                          <a:latin typeface="Times New Roman" panose="02020603050405020304" pitchFamily="18" charset="0"/>
                          <a:cs typeface="Times New Roman" panose="02020603050405020304" pitchFamily="18" charset="0"/>
                        </a:rPr>
                        <a:t>Debilidades (-)</a:t>
                      </a:r>
                      <a:endParaRPr lang="es-ES" sz="1000" b="1" dirty="0" smtClean="0">
                        <a:solidFill>
                          <a:schemeClr val="bg1"/>
                        </a:solidFill>
                        <a:effectLst/>
                        <a:latin typeface="Times New Roman" panose="02020603050405020304" pitchFamily="18" charset="0"/>
                        <a:ea typeface="Times New Roman"/>
                        <a:cs typeface="Times New Roman" panose="02020603050405020304" pitchFamily="18" charset="0"/>
                      </a:endParaRPr>
                    </a:p>
                  </a:txBody>
                  <a:tcPr marL="15373" marR="15373" marT="0" marB="0" anchor="b"/>
                </a:tc>
              </a:tr>
              <a:tr h="321183">
                <a:tc rowSpan="5">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Análisis </a:t>
                      </a:r>
                      <a:r>
                        <a:rPr lang="es-ES" sz="1000" dirty="0" smtClean="0">
                          <a:effectLst/>
                          <a:latin typeface="Times New Roman" panose="02020603050405020304" pitchFamily="18" charset="0"/>
                          <a:cs typeface="Times New Roman" panose="02020603050405020304" pitchFamily="18" charset="0"/>
                        </a:rPr>
                        <a:t>Internos:</a:t>
                      </a:r>
                    </a:p>
                    <a:p>
                      <a:pPr marL="171450" indent="-171450" algn="just">
                        <a:lnSpc>
                          <a:spcPct val="115000"/>
                        </a:lnSpc>
                        <a:spcAft>
                          <a:spcPts val="0"/>
                        </a:spcAft>
                        <a:buFontTx/>
                        <a:buChar char="-"/>
                      </a:pPr>
                      <a:r>
                        <a:rPr lang="es-ES" sz="1000" dirty="0" smtClean="0">
                          <a:effectLst/>
                          <a:latin typeface="Times New Roman" panose="02020603050405020304" pitchFamily="18" charset="0"/>
                          <a:cs typeface="Times New Roman" panose="02020603050405020304" pitchFamily="18" charset="0"/>
                        </a:rPr>
                        <a:t>Organización</a:t>
                      </a:r>
                    </a:p>
                    <a:p>
                      <a:pPr marL="171450" indent="-171450" algn="just">
                        <a:lnSpc>
                          <a:spcPct val="115000"/>
                        </a:lnSpc>
                        <a:spcAft>
                          <a:spcPts val="0"/>
                        </a:spcAft>
                        <a:buFontTx/>
                        <a:buChar char="-"/>
                      </a:pPr>
                      <a:r>
                        <a:rPr lang="es-ES" sz="1000" dirty="0" smtClean="0">
                          <a:effectLst/>
                          <a:latin typeface="Times New Roman" panose="02020603050405020304" pitchFamily="18" charset="0"/>
                          <a:cs typeface="Times New Roman" panose="02020603050405020304" pitchFamily="18" charset="0"/>
                        </a:rPr>
                        <a:t>Procesos</a:t>
                      </a:r>
                    </a:p>
                    <a:p>
                      <a:pPr marL="171450" indent="-171450" algn="just">
                        <a:lnSpc>
                          <a:spcPct val="115000"/>
                        </a:lnSpc>
                        <a:spcAft>
                          <a:spcPts val="0"/>
                        </a:spcAft>
                        <a:buFontTx/>
                        <a:buChar char="-"/>
                      </a:pPr>
                      <a:r>
                        <a:rPr lang="es-ES" sz="1000" dirty="0" smtClean="0">
                          <a:effectLst/>
                          <a:latin typeface="Times New Roman" panose="02020603050405020304" pitchFamily="18" charset="0"/>
                          <a:cs typeface="Times New Roman" panose="02020603050405020304" pitchFamily="18" charset="0"/>
                        </a:rPr>
                        <a:t>RRHH</a:t>
                      </a:r>
                    </a:p>
                    <a:p>
                      <a:pPr marL="171450" indent="-171450" algn="just">
                        <a:lnSpc>
                          <a:spcPct val="115000"/>
                        </a:lnSpc>
                        <a:spcAft>
                          <a:spcPts val="0"/>
                        </a:spcAft>
                        <a:buFontTx/>
                        <a:buChar char="-"/>
                      </a:pPr>
                      <a:r>
                        <a:rPr lang="es-ES" sz="1000" dirty="0" smtClean="0">
                          <a:effectLst/>
                          <a:latin typeface="Times New Roman" panose="02020603050405020304" pitchFamily="18" charset="0"/>
                          <a:cs typeface="Times New Roman" panose="02020603050405020304" pitchFamily="18" charset="0"/>
                        </a:rPr>
                        <a:t>Económico</a:t>
                      </a:r>
                      <a:r>
                        <a:rPr lang="es-ES" sz="1000" baseline="0" dirty="0" smtClean="0">
                          <a:effectLst/>
                          <a:latin typeface="Times New Roman" panose="02020603050405020304" pitchFamily="18" charset="0"/>
                          <a:cs typeface="Times New Roman" panose="02020603050405020304" pitchFamily="18" charset="0"/>
                        </a:rPr>
                        <a:t>-Financiero</a:t>
                      </a:r>
                    </a:p>
                    <a:p>
                      <a:pPr marL="171450" indent="-171450" algn="just">
                        <a:lnSpc>
                          <a:spcPct val="115000"/>
                        </a:lnSpc>
                        <a:spcAft>
                          <a:spcPts val="0"/>
                        </a:spcAft>
                        <a:buFontTx/>
                        <a:buChar char="-"/>
                      </a:pPr>
                      <a:r>
                        <a:rPr lang="es-ES" sz="1000" baseline="0" dirty="0" smtClean="0">
                          <a:effectLst/>
                          <a:latin typeface="Times New Roman" panose="02020603050405020304" pitchFamily="18" charset="0"/>
                          <a:cs typeface="Times New Roman" panose="02020603050405020304" pitchFamily="18" charset="0"/>
                        </a:rPr>
                        <a:t>Tecnológico</a:t>
                      </a:r>
                      <a:endParaRPr lang="es-ES" sz="1000" b="1"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algn="just">
                        <a:lnSpc>
                          <a:spcPct val="115000"/>
                        </a:lnSpc>
                        <a:spcAft>
                          <a:spcPts val="0"/>
                        </a:spcAft>
                      </a:pPr>
                      <a:r>
                        <a:rPr lang="es-ES" sz="1000" dirty="0" smtClean="0">
                          <a:effectLst/>
                          <a:latin typeface="Times New Roman" panose="02020603050405020304" pitchFamily="18" charset="0"/>
                          <a:cs typeface="Times New Roman" panose="02020603050405020304" pitchFamily="18" charset="0"/>
                        </a:rPr>
                        <a:t>Atribución de la ejecución de planes , programas y proyectos estratégicos para el Sistema de Educación Superior del país.</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algn="just">
                        <a:lnSpc>
                          <a:spcPct val="115000"/>
                        </a:lnSpc>
                        <a:spcAft>
                          <a:spcPts val="0"/>
                        </a:spcAft>
                      </a:pPr>
                      <a:r>
                        <a:rPr lang="es-ES" sz="1000" dirty="0" smtClean="0">
                          <a:effectLst/>
                          <a:latin typeface="Times New Roman" panose="02020603050405020304" pitchFamily="18" charset="0"/>
                          <a:cs typeface="Times New Roman" panose="02020603050405020304" pitchFamily="18" charset="0"/>
                        </a:rPr>
                        <a:t>Ausencia de procesos documentados, normatividad  desactualizada y falta de manuales de procedimiento institucionales.</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r>
              <a:tr h="203649">
                <a:tc vMerge="1">
                  <a:txBody>
                    <a:bodyPr/>
                    <a:lstStyle/>
                    <a:p>
                      <a:endParaRPr lang="es-ES"/>
                    </a:p>
                  </a:txBody>
                  <a:tcPr/>
                </a:tc>
                <a:tc>
                  <a:txBody>
                    <a:bodyPr/>
                    <a:lstStyle/>
                    <a:p>
                      <a:pPr algn="just">
                        <a:lnSpc>
                          <a:spcPct val="115000"/>
                        </a:lnSpc>
                        <a:spcAft>
                          <a:spcPts val="0"/>
                        </a:spcAft>
                      </a:pPr>
                      <a:r>
                        <a:rPr lang="es-ES" sz="1000" dirty="0" smtClean="0">
                          <a:effectLst/>
                          <a:latin typeface="Times New Roman" panose="02020603050405020304" pitchFamily="18" charset="0"/>
                          <a:cs typeface="Times New Roman" panose="02020603050405020304" pitchFamily="18" charset="0"/>
                        </a:rPr>
                        <a:t>Equipo experimentado.</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algn="just">
                        <a:lnSpc>
                          <a:spcPct val="115000"/>
                        </a:lnSpc>
                        <a:spcAft>
                          <a:spcPts val="0"/>
                        </a:spcAft>
                      </a:pPr>
                      <a:r>
                        <a:rPr lang="es-ES" sz="1000" dirty="0" smtClean="0">
                          <a:effectLst/>
                          <a:latin typeface="Times New Roman" panose="02020603050405020304" pitchFamily="18" charset="0"/>
                          <a:cs typeface="Times New Roman" panose="02020603050405020304" pitchFamily="18" charset="0"/>
                        </a:rPr>
                        <a:t>Estatuto orgánica no está acorde a las actividades realmente ejecutadas por la SDIC.</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r>
              <a:tr h="321183">
                <a:tc vMerge="1">
                  <a:txBody>
                    <a:bodyPr/>
                    <a:lstStyle/>
                    <a:p>
                      <a:endParaRPr lang="es-ES"/>
                    </a:p>
                  </a:txBody>
                  <a:tcPr/>
                </a:tc>
                <a:tc>
                  <a:txBody>
                    <a:bodyPr/>
                    <a:lstStyle/>
                    <a:p>
                      <a:pPr algn="just">
                        <a:lnSpc>
                          <a:spcPct val="115000"/>
                        </a:lnSpc>
                        <a:spcAft>
                          <a:spcPts val="0"/>
                        </a:spcAft>
                      </a:pPr>
                      <a:r>
                        <a:rPr lang="es-ES" sz="1000" dirty="0" smtClean="0">
                          <a:effectLst/>
                          <a:latin typeface="Times New Roman" panose="02020603050405020304" pitchFamily="18" charset="0"/>
                          <a:cs typeface="Times New Roman" panose="02020603050405020304" pitchFamily="18" charset="0"/>
                        </a:rPr>
                        <a:t>Equipo técnico, proactivo y comprometido.</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Falta de mecanismos para asegurar estabilidad laborar (nombramientos</a:t>
                      </a:r>
                      <a:r>
                        <a:rPr lang="es-ES" sz="1000" dirty="0" smtClean="0">
                          <a:effectLst/>
                          <a:latin typeface="Times New Roman" panose="02020603050405020304" pitchFamily="18" charset="0"/>
                          <a:cs typeface="Times New Roman" panose="02020603050405020304" pitchFamily="18" charset="0"/>
                        </a:rPr>
                        <a:t>).</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r>
              <a:tr h="321183">
                <a:tc vMerge="1">
                  <a:txBody>
                    <a:bodyPr/>
                    <a:lstStyle/>
                    <a:p>
                      <a:endParaRPr lang="es-ES"/>
                    </a:p>
                  </a:txBody>
                  <a:tcPr/>
                </a:tc>
                <a:tc>
                  <a:txBody>
                    <a:bodyPr/>
                    <a:lstStyle/>
                    <a:p>
                      <a:pPr algn="just">
                        <a:lnSpc>
                          <a:spcPct val="115000"/>
                        </a:lnSpc>
                        <a:spcAft>
                          <a:spcPts val="0"/>
                        </a:spcAft>
                      </a:pPr>
                      <a:r>
                        <a:rPr lang="es-ES" sz="1000" dirty="0" smtClean="0">
                          <a:effectLst/>
                          <a:latin typeface="Times New Roman" panose="02020603050405020304" pitchFamily="18" charset="0"/>
                          <a:cs typeface="Times New Roman" panose="02020603050405020304" pitchFamily="18" charset="0"/>
                        </a:rPr>
                        <a:t>Canales </a:t>
                      </a:r>
                      <a:r>
                        <a:rPr lang="es-ES" sz="1000" dirty="0">
                          <a:effectLst/>
                          <a:latin typeface="Times New Roman" panose="02020603050405020304" pitchFamily="18" charset="0"/>
                          <a:cs typeface="Times New Roman" panose="02020603050405020304" pitchFamily="18" charset="0"/>
                        </a:rPr>
                        <a:t>internos de comunicación adecuados y </a:t>
                      </a:r>
                      <a:r>
                        <a:rPr lang="es-ES" sz="1000" dirty="0" smtClean="0">
                          <a:effectLst/>
                          <a:latin typeface="Times New Roman" panose="02020603050405020304" pitchFamily="18" charset="0"/>
                          <a:cs typeface="Times New Roman" panose="02020603050405020304" pitchFamily="18" charset="0"/>
                        </a:rPr>
                        <a:t>funcionales.</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Falta de procesos automatizados para la gestión eficaz de la SDIC</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r>
              <a:tr h="279290">
                <a:tc vMerge="1">
                  <a:txBody>
                    <a:bodyPr/>
                    <a:lstStyle/>
                    <a:p>
                      <a:endParaRPr lang="es-ES"/>
                    </a:p>
                  </a:txBody>
                  <a:tcPr/>
                </a:tc>
                <a:tc>
                  <a:txBody>
                    <a:bodyPr/>
                    <a:lstStyle/>
                    <a:p>
                      <a:pPr algn="just">
                        <a:lnSpc>
                          <a:spcPct val="115000"/>
                        </a:lnSpc>
                        <a:spcAft>
                          <a:spcPts val="0"/>
                        </a:spcAft>
                      </a:pPr>
                      <a:r>
                        <a:rPr lang="es-ES" sz="1000" dirty="0" smtClean="0">
                          <a:effectLst/>
                          <a:latin typeface="Times New Roman" panose="02020603050405020304" pitchFamily="18" charset="0"/>
                          <a:cs typeface="Times New Roman" panose="02020603050405020304" pitchFamily="18" charset="0"/>
                        </a:rPr>
                        <a:t>Redes </a:t>
                      </a:r>
                      <a:r>
                        <a:rPr lang="es-ES" sz="1000" dirty="0">
                          <a:effectLst/>
                          <a:latin typeface="Times New Roman" panose="02020603050405020304" pitchFamily="18" charset="0"/>
                          <a:cs typeface="Times New Roman" panose="02020603050405020304" pitchFamily="18" charset="0"/>
                        </a:rPr>
                        <a:t>de conocimiento </a:t>
                      </a:r>
                      <a:r>
                        <a:rPr lang="es-ES" sz="1000" dirty="0" smtClean="0">
                          <a:effectLst/>
                          <a:latin typeface="Times New Roman" panose="02020603050405020304" pitchFamily="18" charset="0"/>
                          <a:cs typeface="Times New Roman" panose="02020603050405020304" pitchFamily="18" charset="0"/>
                        </a:rPr>
                        <a:t>establecidas.</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algn="just">
                        <a:lnSpc>
                          <a:spcPct val="115000"/>
                        </a:lnSpc>
                        <a:spcAft>
                          <a:spcPts val="0"/>
                        </a:spcAft>
                      </a:pPr>
                      <a:r>
                        <a:rPr lang="es-ES" sz="1000" dirty="0" smtClean="0">
                          <a:effectLst/>
                          <a:latin typeface="Times New Roman" panose="02020603050405020304" pitchFamily="18" charset="0"/>
                          <a:cs typeface="Times New Roman" panose="02020603050405020304" pitchFamily="18" charset="0"/>
                        </a:rPr>
                        <a:t>Ejecución limitada del presupuesto del Estado.</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r>
              <a:tr h="160592">
                <a:tc rowSpan="8">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Análisis </a:t>
                      </a:r>
                      <a:r>
                        <a:rPr lang="es-ES" sz="1000" dirty="0" smtClean="0">
                          <a:effectLst/>
                          <a:latin typeface="Times New Roman" panose="02020603050405020304" pitchFamily="18" charset="0"/>
                          <a:cs typeface="Times New Roman" panose="02020603050405020304" pitchFamily="18" charset="0"/>
                        </a:rPr>
                        <a:t>Externos:</a:t>
                      </a:r>
                    </a:p>
                    <a:p>
                      <a:pPr marL="171450" indent="-171450" algn="just">
                        <a:lnSpc>
                          <a:spcPct val="115000"/>
                        </a:lnSpc>
                        <a:spcAft>
                          <a:spcPts val="0"/>
                        </a:spcAft>
                        <a:buFontTx/>
                        <a:buChar char="-"/>
                      </a:pPr>
                      <a:r>
                        <a:rPr lang="es-ES" sz="1000" dirty="0" smtClean="0">
                          <a:effectLst/>
                          <a:latin typeface="Times New Roman" panose="02020603050405020304" pitchFamily="18" charset="0"/>
                          <a:cs typeface="Times New Roman" panose="02020603050405020304" pitchFamily="18" charset="0"/>
                        </a:rPr>
                        <a:t>Político</a:t>
                      </a:r>
                    </a:p>
                    <a:p>
                      <a:pPr marL="171450" indent="-171450" algn="just">
                        <a:lnSpc>
                          <a:spcPct val="115000"/>
                        </a:lnSpc>
                        <a:spcAft>
                          <a:spcPts val="0"/>
                        </a:spcAft>
                        <a:buFontTx/>
                        <a:buChar char="-"/>
                      </a:pPr>
                      <a:r>
                        <a:rPr lang="es-ES" sz="1000" dirty="0" smtClean="0">
                          <a:effectLst/>
                          <a:latin typeface="Times New Roman" panose="02020603050405020304" pitchFamily="18" charset="0"/>
                          <a:cs typeface="Times New Roman" panose="02020603050405020304" pitchFamily="18" charset="0"/>
                        </a:rPr>
                        <a:t>Legal (PNBV)</a:t>
                      </a:r>
                    </a:p>
                    <a:p>
                      <a:pPr marL="171450" indent="-171450" algn="just">
                        <a:lnSpc>
                          <a:spcPct val="115000"/>
                        </a:lnSpc>
                        <a:spcAft>
                          <a:spcPts val="0"/>
                        </a:spcAft>
                        <a:buFontTx/>
                        <a:buChar char="-"/>
                      </a:pPr>
                      <a:r>
                        <a:rPr lang="es-ES" sz="1000" dirty="0" smtClean="0">
                          <a:effectLst/>
                          <a:latin typeface="Times New Roman" panose="02020603050405020304" pitchFamily="18" charset="0"/>
                          <a:cs typeface="Times New Roman" panose="02020603050405020304" pitchFamily="18" charset="0"/>
                        </a:rPr>
                        <a:t>Económico</a:t>
                      </a:r>
                    </a:p>
                    <a:p>
                      <a:pPr marL="171450" indent="-171450" algn="just">
                        <a:lnSpc>
                          <a:spcPct val="115000"/>
                        </a:lnSpc>
                        <a:spcAft>
                          <a:spcPts val="0"/>
                        </a:spcAft>
                        <a:buFontTx/>
                        <a:buChar char="-"/>
                      </a:pPr>
                      <a:r>
                        <a:rPr lang="es-ES" sz="1000" dirty="0" smtClean="0">
                          <a:effectLst/>
                          <a:latin typeface="Times New Roman" panose="02020603050405020304" pitchFamily="18" charset="0"/>
                          <a:cs typeface="Times New Roman" panose="02020603050405020304" pitchFamily="18" charset="0"/>
                        </a:rPr>
                        <a:t>Socio-Cultural</a:t>
                      </a:r>
                    </a:p>
                    <a:p>
                      <a:pPr marL="171450" indent="-171450" algn="just">
                        <a:lnSpc>
                          <a:spcPct val="115000"/>
                        </a:lnSpc>
                        <a:spcAft>
                          <a:spcPts val="0"/>
                        </a:spcAft>
                        <a:buFontTx/>
                        <a:buChar char="-"/>
                      </a:pPr>
                      <a:r>
                        <a:rPr lang="es-ES" sz="1000" dirty="0" smtClean="0">
                          <a:effectLst/>
                          <a:latin typeface="Times New Roman" panose="02020603050405020304" pitchFamily="18" charset="0"/>
                          <a:cs typeface="Times New Roman" panose="02020603050405020304" pitchFamily="18" charset="0"/>
                        </a:rPr>
                        <a:t>Tecnológico</a:t>
                      </a:r>
                    </a:p>
                    <a:p>
                      <a:pPr algn="just">
                        <a:lnSpc>
                          <a:spcPct val="115000"/>
                        </a:lnSpc>
                        <a:spcAft>
                          <a:spcPts val="0"/>
                        </a:spcAft>
                      </a:pPr>
                      <a:endParaRPr lang="es-ES" sz="1000" b="1"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1000" b="1" dirty="0" smtClean="0">
                          <a:effectLst/>
                          <a:latin typeface="Times New Roman" panose="02020603050405020304" pitchFamily="18" charset="0"/>
                          <a:cs typeface="Times New Roman" panose="02020603050405020304" pitchFamily="18" charset="0"/>
                        </a:rPr>
                        <a:t>Oportunidades (+)</a:t>
                      </a:r>
                      <a:endParaRPr lang="es-ES" sz="1000" b="1" dirty="0" smtClean="0">
                        <a:solidFill>
                          <a:schemeClr val="bg1"/>
                        </a:solidFill>
                        <a:effectLst/>
                        <a:latin typeface="Times New Roman" panose="02020603050405020304" pitchFamily="18" charset="0"/>
                        <a:ea typeface="Times New Roman"/>
                        <a:cs typeface="Times New Roman" panose="02020603050405020304" pitchFamily="18" charset="0"/>
                      </a:endParaRPr>
                    </a:p>
                  </a:txBody>
                  <a:tcPr marL="15373" marR="15373" marT="0" marB="0" anchor="b"/>
                </a:tc>
                <a:tc>
                  <a:txBody>
                    <a:bodyPr/>
                    <a:lstStyle/>
                    <a:p>
                      <a:pPr algn="just">
                        <a:lnSpc>
                          <a:spcPct val="115000"/>
                        </a:lnSpc>
                        <a:spcAft>
                          <a:spcPts val="0"/>
                        </a:spcAft>
                      </a:pPr>
                      <a:r>
                        <a:rPr lang="es-ES" sz="1000" b="1" dirty="0">
                          <a:effectLst/>
                          <a:latin typeface="Times New Roman" panose="02020603050405020304" pitchFamily="18" charset="0"/>
                          <a:cs typeface="Times New Roman" panose="02020603050405020304" pitchFamily="18" charset="0"/>
                        </a:rPr>
                        <a:t> </a:t>
                      </a:r>
                      <a:r>
                        <a:rPr lang="es-ES" sz="1000" b="1" dirty="0" smtClean="0">
                          <a:effectLst/>
                          <a:latin typeface="Times New Roman" panose="02020603050405020304" pitchFamily="18" charset="0"/>
                          <a:cs typeface="Times New Roman" panose="02020603050405020304" pitchFamily="18" charset="0"/>
                        </a:rPr>
                        <a:t>Amenazas (-)</a:t>
                      </a:r>
                      <a:endParaRPr lang="es-ES" sz="10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15373" marR="15373" marT="0" marB="0" anchor="b"/>
                </a:tc>
              </a:tr>
              <a:tr h="321183">
                <a:tc vMerge="1">
                  <a:txBody>
                    <a:bodyPr/>
                    <a:lstStyle/>
                    <a:p>
                      <a:endParaRPr lang="es-ES"/>
                    </a:p>
                  </a:txBody>
                  <a:tcP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Rectoría sobre Institutos Públicos de </a:t>
                      </a:r>
                      <a:r>
                        <a:rPr lang="es-ES" sz="1000" dirty="0" smtClean="0">
                          <a:effectLst/>
                          <a:latin typeface="Times New Roman" panose="02020603050405020304" pitchFamily="18" charset="0"/>
                          <a:cs typeface="Times New Roman" panose="02020603050405020304" pitchFamily="18" charset="0"/>
                        </a:rPr>
                        <a:t>Investigación.</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Resistencia al cambio institucional por parte de los Institutos Públicos de Investigación</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r>
              <a:tr h="339415">
                <a:tc vMerge="1">
                  <a:txBody>
                    <a:bodyPr/>
                    <a:lstStyle/>
                    <a:p>
                      <a:endParaRPr lang="es-ES"/>
                    </a:p>
                  </a:txBody>
                  <a:tcPr/>
                </a:tc>
                <a:tc>
                  <a:txBody>
                    <a:bodyPr/>
                    <a:lstStyle/>
                    <a:p>
                      <a:pPr algn="just">
                        <a:lnSpc>
                          <a:spcPct val="115000"/>
                        </a:lnSpc>
                        <a:spcAft>
                          <a:spcPts val="0"/>
                        </a:spcAft>
                      </a:pPr>
                      <a:r>
                        <a:rPr lang="es-ES" sz="1000" dirty="0" smtClean="0">
                          <a:effectLst/>
                          <a:latin typeface="Times New Roman" panose="02020603050405020304" pitchFamily="18" charset="0"/>
                          <a:cs typeface="Times New Roman" panose="02020603050405020304" pitchFamily="18" charset="0"/>
                        </a:rPr>
                        <a:t>Buena predisposición de las Universidades y escuelas politécnicas para el trabajo con conjunto con aspectos técnicos, tecnológicos, investigación e innovación.</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Desconocimiento del proceso de reforma de al interior de los Institutos Públicos de Investigación</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r>
              <a:tr h="321183">
                <a:tc vMerge="1">
                  <a:txBody>
                    <a:bodyPr/>
                    <a:lstStyle/>
                    <a:p>
                      <a:endParaRPr lang="es-ES"/>
                    </a:p>
                  </a:txBody>
                  <a:tcP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Rectoría sobre Subsistema de </a:t>
                      </a:r>
                      <a:r>
                        <a:rPr lang="es-ES" sz="1000" dirty="0" smtClean="0">
                          <a:effectLst/>
                          <a:latin typeface="Times New Roman" panose="02020603050405020304" pitchFamily="18" charset="0"/>
                          <a:cs typeface="Times New Roman" panose="02020603050405020304" pitchFamily="18" charset="0"/>
                        </a:rPr>
                        <a:t>Investigación.</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Falta de una asignación presupuestaria anual fija dedicada a actividades de CyT</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r>
              <a:tr h="519393">
                <a:tc vMerge="1">
                  <a:txBody>
                    <a:bodyPr/>
                    <a:lstStyle/>
                    <a:p>
                      <a:endParaRPr lang="es-ES"/>
                    </a:p>
                  </a:txBody>
                  <a:tcP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Cambio de visión política desde el gobierno central sobre la importancia de la inversión en Ciencia y Tecnología (</a:t>
                      </a:r>
                      <a:r>
                        <a:rPr lang="es-ES" sz="1000" dirty="0" err="1">
                          <a:effectLst/>
                          <a:latin typeface="Times New Roman" panose="02020603050405020304" pitchFamily="18" charset="0"/>
                          <a:cs typeface="Times New Roman" panose="02020603050405020304" pitchFamily="18" charset="0"/>
                        </a:rPr>
                        <a:t>CyT</a:t>
                      </a:r>
                      <a:r>
                        <a:rPr lang="es-ES" sz="1000" dirty="0" smtClean="0">
                          <a:effectLst/>
                          <a:latin typeface="Times New Roman" panose="02020603050405020304" pitchFamily="18" charset="0"/>
                          <a:cs typeface="Times New Roman" panose="02020603050405020304" pitchFamily="18" charset="0"/>
                        </a:rPr>
                        <a:t>).</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Falta de estructura adecuada en otras unidades de apoyo y agregadoras de valor de la SENESCYT</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r>
              <a:tr h="271532">
                <a:tc vMerge="1">
                  <a:txBody>
                    <a:bodyPr/>
                    <a:lstStyle/>
                    <a:p>
                      <a:endParaRPr lang="es-ES"/>
                    </a:p>
                  </a:txBody>
                  <a:tcP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Fortalecimiento del talento humano dedicado a CyT, articulado a necesidades del </a:t>
                      </a:r>
                      <a:r>
                        <a:rPr lang="es-ES" sz="1000" dirty="0" smtClean="0">
                          <a:effectLst/>
                          <a:latin typeface="Times New Roman" panose="02020603050405020304" pitchFamily="18" charset="0"/>
                          <a:cs typeface="Times New Roman" panose="02020603050405020304" pitchFamily="18" charset="0"/>
                        </a:rPr>
                        <a:t>país.</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 </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r>
              <a:tr h="407298">
                <a:tc vMerge="1">
                  <a:txBody>
                    <a:bodyPr/>
                    <a:lstStyle/>
                    <a:p>
                      <a:endParaRPr lang="es-ES"/>
                    </a:p>
                  </a:txBody>
                  <a:tcP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Otorgamiento a la </a:t>
                      </a:r>
                      <a:r>
                        <a:rPr lang="es-ES" sz="1000" dirty="0" smtClean="0">
                          <a:effectLst/>
                          <a:latin typeface="Times New Roman" panose="02020603050405020304" pitchFamily="18" charset="0"/>
                          <a:cs typeface="Times New Roman" panose="02020603050405020304" pitchFamily="18" charset="0"/>
                        </a:rPr>
                        <a:t>SENESCYT de </a:t>
                      </a:r>
                      <a:r>
                        <a:rPr lang="es-ES" sz="1000" dirty="0">
                          <a:effectLst/>
                          <a:latin typeface="Times New Roman" panose="02020603050405020304" pitchFamily="18" charset="0"/>
                          <a:cs typeface="Times New Roman" panose="02020603050405020304" pitchFamily="18" charset="0"/>
                        </a:rPr>
                        <a:t>la competencia para acreditar investigadores e instituciones  que realizan investigación, tanto a nivel público como  privado</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 </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r>
              <a:tr h="525760">
                <a:tc vMerge="1">
                  <a:txBody>
                    <a:bodyPr/>
                    <a:lstStyle/>
                    <a:p>
                      <a:endParaRPr lang="es-ES"/>
                    </a:p>
                  </a:txBody>
                  <a:tcP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Posicionamiento institucional a nivel nacional</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c>
                  <a:txBody>
                    <a:bodyPr/>
                    <a:lstStyle/>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ES" sz="1000" dirty="0">
                          <a:effectLst/>
                          <a:latin typeface="Times New Roman" panose="02020603050405020304" pitchFamily="18" charset="0"/>
                          <a:cs typeface="Times New Roman" panose="02020603050405020304" pitchFamily="18" charset="0"/>
                        </a:rPr>
                        <a:t> </a:t>
                      </a:r>
                      <a:endParaRPr lang="es-ES" sz="1000" dirty="0">
                        <a:effectLst/>
                        <a:latin typeface="Times New Roman" panose="02020603050405020304" pitchFamily="18" charset="0"/>
                        <a:ea typeface="Times New Roman"/>
                        <a:cs typeface="Times New Roman" panose="02020603050405020304" pitchFamily="18" charset="0"/>
                      </a:endParaRPr>
                    </a:p>
                  </a:txBody>
                  <a:tcPr marL="15373" marR="15373" marT="0" marB="0" anchor="ctr"/>
                </a:tc>
              </a:tr>
            </a:tbl>
          </a:graphicData>
        </a:graphic>
      </p:graphicFrame>
    </p:spTree>
    <p:extLst>
      <p:ext uri="{BB962C8B-B14F-4D97-AF65-F5344CB8AC3E}">
        <p14:creationId xmlns:p14="http://schemas.microsoft.com/office/powerpoint/2010/main" val="3993719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39552" y="404664"/>
            <a:ext cx="8064896" cy="74994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latin typeface="Times New Roman" panose="02020603050405020304" pitchFamily="18" charset="0"/>
                <a:cs typeface="Times New Roman" panose="02020603050405020304" pitchFamily="18" charset="0"/>
              </a:rPr>
              <a:t>3. Descripción del objeto de estudio</a:t>
            </a:r>
            <a:endParaRPr lang="es-ES" sz="2800" b="1" dirty="0">
              <a:latin typeface="Times New Roman" panose="02020603050405020304" pitchFamily="18" charset="0"/>
              <a:cs typeface="Times New Roman" panose="02020603050405020304" pitchFamily="18" charset="0"/>
            </a:endParaRPr>
          </a:p>
        </p:txBody>
      </p:sp>
      <p:grpSp>
        <p:nvGrpSpPr>
          <p:cNvPr id="5" name="23 Grupo"/>
          <p:cNvGrpSpPr/>
          <p:nvPr/>
        </p:nvGrpSpPr>
        <p:grpSpPr>
          <a:xfrm>
            <a:off x="827584" y="1378247"/>
            <a:ext cx="7128792" cy="2698825"/>
            <a:chOff x="0" y="-130792"/>
            <a:chExt cx="9872345" cy="2654917"/>
          </a:xfrm>
        </p:grpSpPr>
        <p:sp>
          <p:nvSpPr>
            <p:cNvPr id="6" name="19 Cuadro de texto"/>
            <p:cNvSpPr txBox="1"/>
            <p:nvPr/>
          </p:nvSpPr>
          <p:spPr>
            <a:xfrm>
              <a:off x="2438400" y="-130792"/>
              <a:ext cx="828675" cy="28575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S" sz="800" b="1" dirty="0">
                  <a:solidFill>
                    <a:schemeClr val="tx1"/>
                  </a:solidFill>
                  <a:effectLst/>
                  <a:ea typeface="Times New Roman"/>
                  <a:cs typeface="Times New Roman"/>
                </a:rPr>
                <a:t>DODC</a:t>
              </a:r>
              <a:endParaRPr lang="es-ES" sz="1100" dirty="0">
                <a:solidFill>
                  <a:schemeClr val="tx1"/>
                </a:solidFill>
                <a:effectLst/>
                <a:ea typeface="Times New Roman"/>
                <a:cs typeface="Times New Roman"/>
              </a:endParaRPr>
            </a:p>
          </p:txBody>
        </p:sp>
        <p:grpSp>
          <p:nvGrpSpPr>
            <p:cNvPr id="7" name="21 Grupo"/>
            <p:cNvGrpSpPr/>
            <p:nvPr/>
          </p:nvGrpSpPr>
          <p:grpSpPr>
            <a:xfrm>
              <a:off x="0" y="217420"/>
              <a:ext cx="9872345" cy="2306705"/>
              <a:chOff x="0" y="-68330"/>
              <a:chExt cx="9872345" cy="2306705"/>
            </a:xfrm>
          </p:grpSpPr>
          <p:grpSp>
            <p:nvGrpSpPr>
              <p:cNvPr id="8" name="7 Grupo"/>
              <p:cNvGrpSpPr/>
              <p:nvPr/>
            </p:nvGrpSpPr>
            <p:grpSpPr>
              <a:xfrm>
                <a:off x="0" y="-68330"/>
                <a:ext cx="9872345" cy="1828121"/>
                <a:chOff x="0" y="-68353"/>
                <a:chExt cx="9872667" cy="1828737"/>
              </a:xfrm>
            </p:grpSpPr>
            <p:graphicFrame>
              <p:nvGraphicFramePr>
                <p:cNvPr id="10" name="16 Diagrama"/>
                <p:cNvGraphicFramePr/>
                <p:nvPr>
                  <p:extLst>
                    <p:ext uri="{D42A27DB-BD31-4B8C-83A1-F6EECF244321}">
                      <p14:modId xmlns:p14="http://schemas.microsoft.com/office/powerpoint/2010/main" val="1670917445"/>
                    </p:ext>
                  </p:extLst>
                </p:nvPr>
              </p:nvGraphicFramePr>
              <p:xfrm>
                <a:off x="14291" y="0"/>
                <a:ext cx="9858376" cy="1685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7 Abrir llave"/>
                <p:cNvSpPr/>
                <p:nvPr/>
              </p:nvSpPr>
              <p:spPr>
                <a:xfrm rot="5400000">
                  <a:off x="2667000" y="-2735353"/>
                  <a:ext cx="323849" cy="5657850"/>
                </a:xfrm>
                <a:prstGeom prst="leftBrace">
                  <a:avLst/>
                </a:prstGeom>
                <a:noFill/>
              </p:spPr>
              <p:style>
                <a:lnRef idx="2">
                  <a:schemeClr val="dk1"/>
                </a:lnRef>
                <a:fillRef idx="1">
                  <a:schemeClr val="lt1"/>
                </a:fillRef>
                <a:effectRef idx="0">
                  <a:schemeClr val="dk1"/>
                </a:effectRef>
                <a:fontRef idx="minor">
                  <a:schemeClr val="dk1"/>
                </a:fontRef>
              </p:style>
              <p:txBody>
                <a:bodyPr rtlCol="0" anchor="t"/>
                <a:lstStyle/>
                <a:p>
                  <a:pPr>
                    <a:lnSpc>
                      <a:spcPct val="115000"/>
                    </a:lnSpc>
                    <a:spcAft>
                      <a:spcPts val="1000"/>
                    </a:spcAft>
                  </a:pPr>
                  <a:r>
                    <a:rPr lang="es-ES" sz="1100" dirty="0">
                      <a:solidFill>
                        <a:schemeClr val="tx1"/>
                      </a:solidFill>
                      <a:effectLst/>
                      <a:ea typeface="Times New Roman"/>
                      <a:cs typeface="Times New Roman"/>
                    </a:rPr>
                    <a:t> </a:t>
                  </a:r>
                </a:p>
              </p:txBody>
            </p:sp>
            <p:sp>
              <p:nvSpPr>
                <p:cNvPr id="12" name="18 Abrir llave"/>
                <p:cNvSpPr/>
                <p:nvPr/>
              </p:nvSpPr>
              <p:spPr>
                <a:xfrm rot="16200000">
                  <a:off x="7784311" y="-247009"/>
                  <a:ext cx="361954" cy="3652832"/>
                </a:xfrm>
                <a:prstGeom prst="leftBrace">
                  <a:avLst>
                    <a:gd name="adj1" fmla="val 8333"/>
                    <a:gd name="adj2" fmla="val 48466"/>
                  </a:avLst>
                </a:prstGeom>
                <a:noFill/>
              </p:spPr>
              <p:style>
                <a:lnRef idx="2">
                  <a:schemeClr val="dk1"/>
                </a:lnRef>
                <a:fillRef idx="1">
                  <a:schemeClr val="lt1"/>
                </a:fillRef>
                <a:effectRef idx="0">
                  <a:schemeClr val="dk1"/>
                </a:effectRef>
                <a:fontRef idx="minor">
                  <a:schemeClr val="dk1"/>
                </a:fontRef>
              </p:style>
              <p:txBody>
                <a:bodyPr rtlCol="0" anchor="t"/>
                <a:lstStyle/>
                <a:p>
                  <a:pPr>
                    <a:lnSpc>
                      <a:spcPct val="115000"/>
                    </a:lnSpc>
                    <a:spcAft>
                      <a:spcPts val="1000"/>
                    </a:spcAft>
                  </a:pPr>
                  <a:r>
                    <a:rPr lang="es-ES" sz="1100" dirty="0">
                      <a:solidFill>
                        <a:schemeClr val="tx1"/>
                      </a:solidFill>
                      <a:effectLst/>
                      <a:ea typeface="Times New Roman"/>
                      <a:cs typeface="Times New Roman"/>
                    </a:rPr>
                    <a:t> </a:t>
                  </a:r>
                </a:p>
              </p:txBody>
            </p:sp>
          </p:grpSp>
          <p:sp>
            <p:nvSpPr>
              <p:cNvPr id="9" name="20 Cuadro de texto"/>
              <p:cNvSpPr txBox="1"/>
              <p:nvPr/>
            </p:nvSpPr>
            <p:spPr>
              <a:xfrm>
                <a:off x="7524750" y="1952625"/>
                <a:ext cx="828675" cy="28575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S" sz="800" b="1" dirty="0">
                    <a:solidFill>
                      <a:schemeClr val="tx1"/>
                    </a:solidFill>
                    <a:effectLst/>
                    <a:ea typeface="Times New Roman"/>
                    <a:cs typeface="Times New Roman"/>
                  </a:rPr>
                  <a:t>DMSE</a:t>
                </a:r>
                <a:endParaRPr lang="es-ES" sz="1100" dirty="0">
                  <a:solidFill>
                    <a:schemeClr val="tx1"/>
                  </a:solidFill>
                  <a:effectLst/>
                  <a:ea typeface="Times New Roman"/>
                  <a:cs typeface="Times New Roman"/>
                </a:endParaRPr>
              </a:p>
            </p:txBody>
          </p:sp>
        </p:grpSp>
      </p:grpSp>
      <p:sp>
        <p:nvSpPr>
          <p:cNvPr id="2" name="AutoShape 2" descr="data:image/jpeg;base64,/9j/4AAQSkZJRgABAQAAAQABAAD/2wCEAAkGBxQTEhUUExQWFhQWFxwXFxcYFR8WHRobGBgcGhcfIBweHiggGhslGxwcITEtJSkrLi4uHB8zODMsNygtLi0BCgoKDg0OGxAQGywkICYsLCwsLDQ0NCw0LzQsLCwsLCwsNywuNCwsLC0sMiwsLCwsLSwsLCwsLCw0LCwsLC0sLP/AABEIAOsA1gMBEQACEQEDEQH/xAAcAAEAAgMBAQEAAAAAAAAAAAAABgcDBAUIAgH/xABPEAACAQMCAwQGBQYMAwYHAAABAgMABBEFIQYSMQcTQVEiMmFxgZEUQlKhsSNicoLBwggVFyQzQ1SSk6Ky0RZT0iVjc4Ph4jU2RGR1s8P/xAAbAQEAAgMBAQAAAAAAAAAAAAAABAUBAgMGB//EAEERAQABAwEDBwkGAwcFAAAAAAABAgMEEQUhMRITQVGRodEUMmFxgbHB4fAGFSIjM1KCsvEkNDVCU2JyQ0SSwtL/2gAMAwEAAhEDEQA/ALxoFAoFAoKZueK9QurmU2bSFBkqiKDhAQAcEdTsfjVTN+7XXPN6voNvZWz8XHojKinXpmZ6ePX0ME3EurxZLmZcbHmgGPmUxWJvZFPHXsdKNm7Iu7qIpn1VfNlTi7V3GVEhHmtsD+5WfKMieHuaTsjZFE6Vae2r5s8d7rrnYT7+cSqPvUAVmKsqetzqs7Cojfye2Z+L4nm1wHf6R+qoI/yjFJnK9LNFGwpjdyPbM/FrT69rCZ5jcKB1Jh2Hx5K1m7kRx17HajA2Nc83kT/F83R4L4zvp7yGJ5OdGJ5h3ajYKTnIAIx1rexkXarkUzKJtbY2DYxK7tFOkxw3z1+mVuVaPClAoFAoFAoFAoFAoFAoFAoFAoFAoNHXLju7ad+vJE7fJCa0uTpRM+hJw7fOZFujrqiO2UD7FrYd3cSeJZU/ugn978KhYEbpl6b7W3Jmu3b9Ez27vgsqrB5AoFAoNHXbju7aZ/sxO23sU1pcnSiZ9CTh2+cyLdHXVEd6A9jOnpyzTkZfmEYPkMBjj3kj5CoWBRGk1ex6j7V5FfKos9GnK9vDu+KzKsHjigUCgUCgUCgUCgUCgUCgUCgUCg17+9jhjaWZ1jjX1ndgqjJwMk+0gfGghOvcb2d3p939FnWQqOQrurekyrnlYAld+o2rhkzpaqWuw7fLz7UenXsiZZux+ErYsT9aZiPgqL+INcsGPy/an/amuKsyI6qYjvmfinFTHmygUCg4XHL4sLk/92R89v21xyJ/Kq9Sy2PTrnWo/wB0Ks0HtBi0qwJ5BNO9yfyIlEbBO7X0zsx5cgjpua4YMflz6/BafaqrXMpj/ZHvqd/hDtrtbqTu7hPojHJVmkDxkAZ3cheVuuMjB88kCprzKWTcf6Yoyb63wPsyBj8lyTQcy57W9JT/AOq5v0YpD+7Qazds2lD+uc+6F/2ig3LPtW0qTpdqpzjDo6feVx99Bkl7UtJXObxDjyR2/Bd6Dk3nbRpygmLv58DJ7uEgD3lyuBQTjQtUW6t4p0BVZUDBW6rnqD7QdqDfoFAoFAoFAoFAoI/xbxnaacnNcy4Yj0Yl9KR/cvgPacD20FR8aa7qurWM8sdt9H05FEhDevMqsGyCRuBgP6IA9E+kxwKCqNBQmdMAnGSceAxjJ8hkgfGuGV+lUtthxrn2vXPul6m7LY8adEftM5/zkfsrTDj8qHb7R1a59cdUU+6JS2pSjKBQKCP8f/8Aw+5/QH+oVwyf0qlrsT+/2vX8JeY+MLDlSGff8o0kfs/JCNvf/W/hXLB/Tn1+Cw+1MaZtP/CPfUkPYfwjHfXUrXEYkghj3U5wXc4QbewOfgKmPNL1/k+0z+w2/wDhig2LbgvT4yCllbAjoe5XPzxQZbzhSxlGJLS3YDpmFdvuoNL+T7TP7Db/AOGKDLbcDadGwZbK3DDoe6U4+YoHGsCppd8EVVAtJ8BQAB+SbwFB19LcmGIscsY1JPmSoz99BtUCgUCgUCgUH4zADJ2A6mgq/iTtLknlNnosf0ic7NPjMcY8SCdjj7R9Hp62aDa4P7LI4n+lag/0y8YhmL+kiN7AfXI8z0wMAYoLFZARggEEYIxtjyx5UEM4/wBJgh0+6aGGONnMZcoioWxKmMkDeo2X+jPs966+z3+IW/4v5Zb/AGarjTbfPk5+crkVnE/Rj66Wu35idoXNPR/LCTVIU5QKBQR/j4f9n3P6H7wrhk/pVLTYv9/tev4KI1qYT6fBYRIZbuW9aRFXqqiJUyfIMSeu3oMT0rjg/pz6/BZfar++U/8ACP5ql39nXB6aZaCEHmkY88z/AGnIxt5KBsPn41NeZSigUCgUCgj3aHLy6XfH/wC2lH96Mr+2g7Gm/wBDH+gv+kUGzQKBQKBQKBQVTxHqM+s3kumWrGG0tzi9nx6TEMV7tR5Egjfryk9Bhgq/jTig28r2WmM1vaQnkJjPI80ibPI7jDNvsN8YAOBQfXCHazfWkiiWVriDPpRyHmbH5rnLAj2nFB6S4c1yK9t47iAkxyDbIwQQcMCPMEEUGnxxpslxZSxRDLtykAnGeV1Y7nboDXHIomu3NMLPY+Tbxsyi7cnSmNdfbEwrrTtf1W0QQC3JVPRAaBmwPYVwD796gU3b9uOTp3PWX8DZWZXz03N8750qiPfw7mzb67rVwxWONk/8kIB+s4/bW0XcmudIju8XGvB2Jj08quqJ/i119lLfXQ9bcqzXSqR4d5j5qq8p+Oa35rJnfykac7YdETTFqZ9nxmdYfOr8JarnMd60u+cd60R+WeX76V49/oq17mcXa2ytNK7EU+yKvn3OG0+tQZz9J9p5e9Hzww+VcNcmnr96yijYl/TTkfy+DhcSdol8qNbSsWdxyGMxAMebpn0cjORjxNdbfP3daauHSg5sbL2fNN2zGtfGmIqmY9c7+HvTjsa4Ka3ja8u0xdzbKG6xR4G2Pqsx6+wAeeZ1qmKadIjSHlc27cu3ZruVcqqePVHoj1ej5rOroiFAoFAoFBFe1NsaTe/+CR8yBQSSyXEaDyVR9woM1AoFAoFAoFBW3Y1dITqcfMO+GoTOw+tynAUnxI5g3xz50HnfiRcXdyDsRPJkf+Y1BzaCa8Idol3Y2slrbAFpZAyORzlCRysFToWJC4znx2Odgufsi4cv4FkuL+4lZph6MDyM/Jk5LMCSA5wNh0HXyAWPQKBQKCru0ztYjtAbeyKzXR2LD0ki9+PWf2eHj5ENPsl7P5A51LUQzXTtzRrJuyZ+u4P9YfAH1R7egW7QKBQKBQKBQQbtscjRrrH/AHQ+c8YNBOEGAB5UH7QKBQKBQKBQVT2k8OzWdx/HOnDEqD+dRYJWRNssQOowPS6dA2xBJCkeNtRhurp7mAFBPiSSMjeOU/0gyNnBYFw2BkNuAQaDgUEj7OXcapZcnX6TGDtn0S4D/wCTNB7AoFAoODxdxda6dF3lw+CfUjXd3Pkq/tOAPOgoLibtJ1HVZBb2ytFHIwVYoj6T82wDybZ+HKuOucZraKKqomYjhxYmYhZ3Zr2VQ2HLcXXLLddR4pEfDlz1f849PDzOrKzAaD5My/aHzrOkmrXk1SBfWmiHvkUftreLNyeFM9jXlR1sLa7ajGbiHfp+VX/etvJ70/5J7JOXT1ugjAgEEEHcEb5rjMabpbP2gUCgqT+ELfXMdqka8htZyEkyp5g6MJEw2cYPKfD6p89sxGonPZ/qNzcWMM93yCSUd4AilQEb+j6k7lcN8RWBIqBQKBQKBQKD8IoPOnbB2ZG0Zru0XNqxy6D+pJ8h/wAsn+706YoK90Dh+e8ZktlV5FHN3fOqsw3yVDEc2Mbgb7jbrgLd7LOy2e1u47q9ZIjGCY4RIGYsQVHNjICgEnYnJx7cheDMAMk4FBHtW460+2UmW7h2+qriRtjjHKmTnPsoKy4m7eh6SWNuSeglm2+IjU7+zLD2jwoIHw9wrqOuXBmdmKk/lLmXPKBk5Cj6xG+FXAG2eUHNBN+0Lgu20yzt1t1JkaQ88reu5Cef1RnoBsPfvV9sH9SuPRHvQ8zhHrTLtE4Nu74Wwikj5YkIdZHYZfb0tlOTgEb/ALa5bOz7OPNc1xOszu06u1tfs1XNNJRFeyvUgMCWEDyE0gHy7urGds4kzrNM9keLhGLcjdq+Yux+9J9KS2A8Tzux+XdjPzrM7cx4jdFXd4sRh19bqxdixx6V4AfZBkffIKjzt+Oi33/Jv5FP7nzd9jDBGMd2rOB6KtDyAnyLBzj5Gs0bepmY5VGkevX4MThT+5sdj+vSpLJp8+QU5jGG6oyHEie7xHlhvZWm2MaiqiMm308fTrwlvi3J1m3UtevPJqpeKeLtSkv5bWwBHc+CorMwAXmYlwQBzMAMY8K9Fi4OJRj03cjp9M/BCuXbs1zTR0NRNQ4jH1ZD74of2Cuk2tldcdstNclocRNrV5A9vcWztG2MgQAEFWBBBHQ5HyzWk4uzJjdXp7W3OZHU6icQa8AALXAAwALfYAdB1p5Lsz9/ec5kdTHJqfETbhJFHkIYh/qBNbxa2VG6ZifbLHKyZc5OMtUsblPpjOQcFo5FXdCcEry4w2xxjx612nAw8m1PMxHomNePp1ac9dt1fjXoDXk1k/aBQKBQKD4nhV1KOAysCGUjIIOxBHiMUHmvtS7O5dMl+lWhf6KWBVlJDQOTsCRvy59VvcDvgsEF13XJ7uXvrh+eTlVebABwgwOnj7aDY1Tiy9uIkhmuZXjQcoQttgdObHrn2tk0G3ovAWo3X9DaSlftOO6X4M/KD08M/fQXBwP2JQw8st+wnk6iJc90vvOxkPyHsNBbcMSooVFCqBgKowAPIAdBQVz2sAS3Om22Ae8nyw/N5kXf2YLfI1d7J/BavXeqnxlEyd9VNPpWTVIllAoFAoKg4pX6Hr8E42SYoT5el+Sfx9zfGvSYs8/s6q30xr4wgXPwX4nrW/Xm09VfARL67qD+AEqn/GQD/Qa9Bn6U7PtU+qe6fFCszreqlalefTSgUCgqvt4twY7V/EO6fBlU/u/fXoNg1firp9EShZsbolaa9BXn5TX7QKBQKBQKDHcQLIrI6hkYFWVhkEHYgg9RQeb+2Xs7j0/kuLcnuJZChQ7923LzKAfEEB+vTHjQVpBMyMroSrKQykdQQcgj2g0HsjhLWheWcFyuB3sYYgHIDDZxn2OCPhQdegUFZmQ3XEYxulpGc+WeU5+PPIB+rV7pzOzN/Gufj4R3onnZHqWZVEllAoFAoKx7dbT+bwTj1o5Cvwdeb8UFXmxLvJqrp47tez+qJl06xE+lCtB7RtQuNTEv0d5gkTctpG3JyI3JlxkZd8YPTfm2wKpao0lKiUp7Fp3mutRmdOTmdTyk7gvJK2D7RirfaNdc49qK6dOr1REb5R7EU8urSdVtVTJJQKBQVh23biyT7UrfuD9tX2w93OT6I+KHl7+TCzhVCmP2gUCgUCgUCghHbNp3faRc9OaMLKM/mMC3h15OYD30HlOg9C/wctZ57Se2Y5MMgdfYko6D9dWP61Bb1BhvbkRRvI3qorOfcoJP3CtqKJrqimOncxM6Rqr3seIkS7u5CO9mnIYk9ABz4+bn5CrnbGtM0WaeFNPy+CLi74mqemVirMp6MD8apeTKXq+s1gftAoFBAu2lf+zvdMn4MKt9iz/afZKNl/ptvhuwgFna3xjHfxWQTnGxKCMEg/a9XbPTfHU1FyqNcuqmOmqe+XS3OluPU4fYVbHuLmU9XlVf7i5/F6sdvV/mUUR0R7/6OGHG6ZWdVCmFAoFBVnbWfymnj8+T/VDV/sTzLvqj/wBkLL86n66lp1QJpQKBQKBQKBQV526a0INLkjyRJcMsSY8uYNJ8OQFf1hQeX6C2/wCDfdYvp48evb82fLkkX/q+6g9EUGnrNn31vNEDgyRugP6SkftrrZr5u5TX1TEta41pmFCaR2b39wSDEIQvVpsoCfIAAk/LHtr117auNajztfUrKMa5PodmLsbuvGa3B9nMf3RUadvWeimru8XSMOvpl9nscuh0ngz4euPv5ax9+2Z40z3E4dXW1LPs/wBS7+aFLhV7pIiT30iqe859gQucgKM+8Vy+9saa5mqmdNI03Rx36/Bt5NciN0tl+F9dt/6OWVwCf6O6LD38rkZ+VdYzNnXfOpiPXT4NZtX6eEtaTiHXYPX+kYG55rdXGPfyHHzrpGLs25w5Pbp8WJuZEObxLx3dXUBt7hYwOYPkIyN6PTq2MfCu2Ns2zZuc5bmerraXL9dccmYT27uZIeGxzgq5iWPH5rycq598ZHzqooooubU/DvjXX2xGvvSpmYx96DcLdodxZQiCKOFkBJ3VuYljk5KsMnw6eAq2ytl2sivnKpmJ+vQi28iqiOTEJZF2uzEb2BJ8xI2P/wBdV07Eo1/V7vmkeV1ftfLdrdx/YP8AO3/RWfuS1/q+7xPK6v2sX8s0gPpWi/4xH7lbfcNM8Lnd82vls/tbEXbQv1rQ/CYH8UFaTsCror7vm2jNjphF+PeM47+a2dEdEhyTz4ySzKTjBPgtT8DAqxqK4qmJmr5+LjevxXMadC/ga8es37QKBQKBQKBQUV/CZY81iMbYmOfPJiyPhgfOgpGgtr+Dhak388ngluV/vyIR/pNB6JoFAoFBjnkKqzBSxAJCjqcDOBnbJoKw4M7TorvUXhjt5wZyvLkL6Hdoecv6Ww2FZ0Fp1gKDFKE+ty59uP21tHK6GNzD9PhLd33kZY9E51JON/VzmtubuRHK0nTrOVHBnEC/ZHyFacqes0ZBWGSgxtCp6qPkKzyp6zRrTaTA+7wRMfzo1P4iulN65TwqntazTTPQ1JuFbJjlrSAn/wAJf9q6RmZEcK6u2WvNUdUOrFKrZ5WBxscHOKixVE8JbRVE8JfdZbFAoFAoFAoPOH8IfWO91BIAcrbxDPseX0m8fshPKgr1tAuhjNtPuAR+RfcEZB6dCN6CbdiPFYsb4wy4WK55Y2J2KOpPdk56DLFT7wfCg9N0HzISAcdcbVmOIpbT+1+6QkTwxSb/AFSYm8ds+kPur1FzYdmrzKpjv8FdTmVRxh3h2y2/9mm+af71D+4bv7473XyyjqZo+2O08YLke5Yz/wD0FazsK/0VU9/gz5ZR6UC0Tiq2stRvbyC2dxPjug7iPu+clp845+sgUjHhttW1vYd2atK6oiOuN/gxVmU6bodiTtT1Cc4t4EHTZI3mb8cb+6pkbGxbca3Kp9sxH12uflVyqfwwyw2XEF56zyxKfFmW3x49EAf7q1m5syxwiJn/AMvfuIpyK+O5gk7JdQc5eaAnzaWRj8zHW8baxqd1NNXZHi1nEuT0w0tN4dax1m0gd1duZHJUYHpc22/urpdyoycK5ciNOMe4ptzbuxEyvuvIrIoFBiuLlIxzOwUeZOK1qrppjWqdGtddNEa1Toj99xlCu0StK3hgco+/c/AVCubQtxuojWVdd2pbjdRHKn6+uDmvfahcAqsZjRts8vJt+kxz8q4Tcyru6I0js96NN7NvxpTTpE+z3/Bm4LlWF5YJDyyl+ngcDwPia2wZi3VVbq46t9nVU2qqrVW6rVMatFyUCgUCgUCg89jRfpnFcqSrzokplcN05Y4xyZHiC3IMb7HxGaD0JQUV2+8Eog/jGBeUlwtwANst6snsJOx8yQeuchYvZVxP9P0+ORjmaP8AJTfpoBhv1lKt5ZJHhQTCgpexsEh4hkgdFeKYuOVlDAiWPvBsfztvnXp7lyq5s2LlM6TTp3Tp7lfTTFORMdErIl4J09utpD8EC/hiqSNoZMf9Se1MmzR1NeXs905hj6Kg9zMv4NW8bTyo/wA8tZx7c9DcseD7GLBS1hBHQlAx+bZNcq87Ir86uW0WqI4Q7UcYUYUAAdABgVGmZnfLo+qwFBUvFP8A8x2vui/F69Fi/wCGV+34IVz9elbVedTXK1niK3tZIUncR9+WWNm2XmXBwT9XOds7be7Iaev8Rd23cwjnnO2Bvyk/ifZ86hZGXyJ5FG+pX5WbyJ5u3vq9zV07hh5GEl45dvBM5HxP7BXO3h1Vzyr06z1ONnAqrnl5E6z1fXwSO1so4xiNFX3ACp1FumjzY0WVFqi3GlMRDYrd0cDibh8TjvI/RmXoenNjoM+B8jUPKxec/FT5yvzcPno5VO6qO9r6DxMD+RufQlX0ctsCfb5NXPHzI8y5ulzxc+J/Lvbqo+u1J6sFo1tRvkgieaVuWONSztgnCjcnA3O3lQZba4WRVdGV0YZVlIYEHoQRsRQZKBQKCodMTu+LrjnIHewZQZ9b8lHt78Ix9woLeoNLW9MS5t5YJBlJUKH2ZHUe0Hce6gpTsBL2+o31k/VVPNg+jzQS92f9dBfFBUHGn5LiG0cH1zBn9aQxn7vxr0mF+PZtyJ6OV7tUC9uv06ehb9ebTygUCgUCgpbj+0mk4gt1inMJKRAOEDlTl98HY1c2Ld6cKqqmvSmNd2nGfrRGrqpi7ETG9Ln4FvJD+W1i8IGdogkHXz5evyqmSUJ437M7+Q20CXk14rO5zP0hACgsXyTgjbHj4CsxOgkGmcNS6PyMjmdfrO3tABGN+Ubbb1VZPOWbvOxEafX1qpcuLuPei9TEacP6+KxtM1BJ4w6HY9R4g+IPtqwtXablPKpWtm9Teoiqlt10dSgUFddpN+rqEtQhuA4BkYeiq/WBxux91VmVdx6qtKt8x0x7lPm3sWurk1RMzHTHuYtF0fW2gRRe28CnJ2ty7gHps5x7QNutTMaNLccfan4dOlqNNYj08XP4u4d1iOzuS+prcQ9w/eI1sqsw5TzBeUHBPgc13SWXsi4JvbaHnubiWJGB7u1VjhOYqSzDornHQdMnO5IrMi1awFAoKf7YI2s9R07VBkIjrDKeuFDMxHQ+tG0g+FBb6nO43BoP2gqPS7MwcWT4Poz25kwPIqmQf10J+VBblBTvGhMnENqoGeRrcfASd4fuJ+VelwtKdm1z18r3aIF7ffp9i4q80nlAoFAoFBUfEzg8R2wH1e6B9+GP4EV6PGjTZlft+CFcn+0QtyvOJpQfE0SupVgCpGCD41iqmKo0lrVTFUaTwQqdDp1yGXJt5Oo6+8e8dR7KqqonEu6x5s/XcpaonBvax5k/Xcm0bhgCDkEZB8welWsTExrC7iYmNYfrMAMk4A6k7VmZ04kzEb5Q7V9dkuH+j2gJB2ZxtkeOD9VfbVXeyar083Z7VPkZdd+rmrHtn64Q7OhcPR24BIDyeLkdP0fIVKx8Wi1HXPWmYuFRZjWd9XX4OzUpNKBQKBQKDh8baCL6xntjjLp6BPg6+lGf7wGfZmg4vZFxAbrT0WTIntj9HlDetlBhSc75K4z7Q1BNqCsp0xxWhP1rHI+bD9hoLNoKfRg/E5ydlY4/Vtunzr0k607K3dP/ANIH/c/XUt5pABkkAeZNeciJlPan8bwf8+L/ABF/3rpzNz9s9jXlU9bWuOJ7NNnuoB75V/3renEv1cKJ7JYm5RHTDD/xhYf2y3/xV/3rbyHJ/wBOrsljnaOuH6OLrH+2W/8Air/vTyHJ/wBOrsk52jrhguOOdPTrdxH9Fuf/AE5renZ2VVwon3e9ib1uOlWMd0tzxFHLGeZHlVkYAgMscOMjP6B+INXs0TZ2bNFXGInX2z80OJ5WRrC8K8qsSgUGjrWnLcRNGdid1Pkw6GuN+1F2iaZcMmxF63NE+xE9D4l+jK9vOGLR+qB1wc4B8hkHB9/lVfYyps0zRcid3DwVWNmzj0zbuxO7h4A+k6g3/Lgz8P8A3t91Y/Oy56qfrtY/PzZ6qPrtnuS3S9MjgTljGPM+JPtNWVqzTajSlb2MeizTyaIbtdXYoFAoFAoFAoKdi1AaXxJLG3o2+oBW8gsjHAP+IHB8ufPhQXFQViZhNxWAu/0ax5X8MFjzD37TL086CzqCqOMOy+4ubuWeGWHllbm5XLKR6IB6KwO4z4V6HD2vatWabdcTrHVp4wg3sWqurlRLijso1FxyvLByjoGlcj4DkOKlffWLTviJ7I8XPyS5PS6Fv2LyH17pB+jEW/FhXGrb9PRRPb8m/kU/udODsatwPTuJifEqqqPkQfxqPVt67ruojvbxh09Msv8AI5a/8+f/ACf9FY+/b37ae/xPIqOuXw3Y3beFxN8Qh/drMbeu/tjvPI6Ot8xdjUH1rmYn2Kq/iDSdvXeiiO8jCp60y4f4Vt7RI1ReZogwSR8FwHYswyAMDJO3tPmarcjMu36pmqdInTWI4btyRRapoiIh3KiOhQKBQV1qVsJOJY0YBk/i3mdTuDidwpI8wSK0rt0V+dGrncs0XPPiJWIqgDAGAPAVvEaN4jTdD9oyUCgUCgUCgprtg4z1G3vo7awdgO5V2CQiRixaQHqp25Qp2oODb6jxS0bSkyRxqCzNMtvb8oGckiUKQBjO/hvQaFvwBq+pXMVxeYkicqWm+kRMpjBGQndMwGRnHKMZoPRl5PyRu+C3IpbA6nlGcD20FG9kHEsVzrF5dTskU1wgWJC/gWXKAn1mwifI4HhQXxQKBQKBQKBQKBQKBQKBQVvpU/ecUXeAcQ2Kxk+1mikGPg33UFkUCgUCgUCgUHI17iKC15VkLNLJtHDGpklkPjyoN8DxJwB4mg0Eu9TlOUgt7aMjbvnaaT3lI8IPdzn30HM1PgGS9dTqN480S7/RoU+jxEjpnDMzfFs+RHSg6OucMzd1Eun3JszAMRxhQ0LDydcZPvztknBNBp2fGE9umNUtZYnUkGaCNp4GUfXynM0fuYftACAcVcH6ZqzNNpd1Ct03ptCW5RIT1PI2GRyeuBjPUAnNBDrfibXNNlWFmuAxblSKZDKHPTCcwPNuw9Q+I9lB6I4Mu7yW1R76JYZyTlF+z9UkZPKT5Z2oO5QKBQKBQYorlGZlV1LJ6yhgSuemR1HxoMtAoFAoMdwhZWUMVJBAYdQSNiM7ZHWgojsvgv312576VuePmF23Ko7zkPJGvTYEgMMdVU1mdNBfdYCgUCgUCgi3aTxUdNsnnVOaQkRxjBKh2BwWx0UYJ9uw8aDhdi0Ects180xuLu4YieRzlk5TtEB9VQCGwNjkeAAAWNQKBQKDg6/wZY3gP0i2jdj9cLyP1z664br7aCP/APC2o2e+n3vfRg5Fte5kA9iyj0l2yAOnnQZuF+0aO4umsZ4JLe8UkGPHeISoycOo2GN8sAMEbnNBOKDFc3KRqXkdUUdWZgoHvJ2oOFJxnbH+h725z0+jwvMpx19NR3fzag59zrmqSbW2nLEM+vdTqPLfkiLHz8aDUfQ9auE5Z7+C3Vhhhawktg9cSOcqceI3oNPRLOy0GYxv3wS6Ck3krc6F1Leg5AAib0iQcYIO5yDQTfVdetraMSzzxxxkZVmcel4+j9rbyzQR+PjiScZsbC5uF6iV8W0ZGCRytJ6TeHRfGg1Z+0OS2UPqOn3FrEWC96GSdATnHNyHK9PI0Ez07UIp41lhkWSNhlWU5B/9aDZoNO10uKOWaZEAknKmVvFu7XlTPuH4mg3KBQKBQKBQYL20SVGjlRXjYYZWAYEe0Ggrduza5sZjPo1yIlb17acs8TYPTO56Zxn0h9reg35OLtWiOJdGZx4NDcq4PmccpIHvoNa57WRCM3Om38IBwzGIco8/SJAO29BI+HOPrC9wILhOc/1b/k393K3rfDNBJqBQYrq5WNGkkYKiKWZicAKoySfYBQVj2eiINe63dMIkuXYQtIccsCnY+9uVQB+YMZzQdsavfakubEfRLVhtdTJzSSA+MUJ2C4+s53zsPGg6Ol8D28biWYyXc43Ety/elSTk8in0IxnpygYwN9qCT0CgUGC+so5o2ilRXjcYZWGQR7qCrZuzcafdC7trdb6BRj6NK3NJCObm5oS55WwdwG38jk5oJzw9xlaXbGOOTknHrQSr3Uq+YKNucezIoO5PArqUdQysMMrAMCD1BB2IoIZPwGbZ2m0qb6LId2gbL20h/OTqh8Mp0HQUC17QBC4h1SFrKUnCyH07eT2rKNhsM4bGPE0Eyt7hJFDIyup6MpDA+4jY0GWgUCgUCgUCgUCg/CKCLcTdnmn3oJlgVZCD+Vi/JuCfHI2Y/pA0HDXTtW0wfzdxqVqv9TM3JOo8lk3Dj3+4LQdXh/tJsrkmN3NtOuzQ3I7pgfLfY/PPmBQcziC+GsTjT7V+a0jYNfzIfRIB9GBG6EsdyR0A69RQSTirg+2v7ZbWUMsaENH3Z5ShVSq42IwFJGCCKCF2mqXmhFYbxWutNGFiuUXLwL0VZFHVRsPd0J9UBZlhexzRrLE6yRuMqynII99BsUCgUCg0Na1mC0iMtxKscY8WPX2AdWPsGTQVBxw82ud2LHTpl5HBW9lxB6OSDjO7J9bY52G2dqC4NDs3ht4YpJDK8cao0hzl2VQCxySdzvuaDeoMN5aJKhjlRXRhhlZQwI9oOxoKu4v4G/i+OW90y7ay5AZHiLFoXx5Kc+kegBDA7AYoO72ScV3Wo2rS3MSIFbkSRQV7zA9M8p2GNhkHBPMMDFBOqBQKBQKBQKBQKBQKCO8XcFWmopi4jHPjCyr6Mi+5vEew5HsoM/B3Dcen2qW0W4XJZ8YLserH29B7gKDt0EG7Y7ojT+4U4e7mitlP6bZbw+ypHh1oORrWlSaGwvLBWexwBd2oJPKBt3yZ6HHrfftuoWLpOpRXMKTwuHikXmVh5fsIOxB3BBFBt0H4zADJ2A6mgr7iLtLUB006MXTqQjTk8ttGzsFTml2DkswwFO+etBGOzRVvb+4Grq8mowNmOKbHdom39HH6uQ2DncEFCM7mgumg5mv6/b2cXe3EgReijqzH7KqN2b2Cghv/ABTrF0f5npogjPqy3j8px5mIEMCfZzDofGg2IeFtVmwbvVTGPGO0hVMHBG0jDm+YoN2Ps2sSB34mumH1rm4klO3TbmCjr5UEpsrRIkWOJFSNBhVUYAHsAoM9AoFAoFAoFAoFAoFAoFAoK97YvV03/wDJwfg9BYLqCCCMg7EHfIoK1ksZ9EuHktYZJ9MmPNJBEOZ7eQ9WRepQ7beHswMhu3XaMZW7rTbO4upvEvG0EcZIzh2cDBHlsD4GgQ8E3N4Q+rXXeL1+iW+Y4B7GPrSfH5mg2e0nRUGjXMMCCNY4xIixqFA7plk2HT6tBwOL9KluoLLWrAfzuGJJSnXvIyvMy/nMMsMeILDrig/f5ZoZ0ijsoJJL2YqixOOVEY7Esw6qOu3h1xQSjh3g/kk+lXsn0q9O4kI9CEfZhTogHn1PXbNBK6BQKBQKBQKBQKBQKBQKBQKBQKBQQTj+8h+n6VDOyLGZ3ny5wvNFHiIZz153GPPFBO6BQKBQfMsYYFWGQQQQfEHY0EH7Kj3EdzpzH07GdlXJ3MMp72FviGb5UEts9It4mZ4oIo3YksyRqpYnOSSBknc/Og3aBQKBQKBQKBQKBQKBQKBQKBQKBQKCM8d8FW+pwiObKumTFKvrIT12+spwMj2eBwaCGafwJrVlH3dnqiNGMcqTR7ADwHMJOQexdqDfkXiVAMHT5D7OYH7wooNZ9R4nTf6LaSD7KsBn5yCg2U471SDBvNHl5cek1u4l8ceoM/ItQdTTO1XTZTytMYH8UnQxkZ9p9H76DhcR8RQW+sWN3FNG8N3G1tMUkVlwGBic48QzjfyBoLToFAoFAoFAoFAoFAoFAoFAoFAoFAoFAoFAoFAoNLUdJgnGJ4YpR5PGr+GPEbUFccbdnmnRmOSO2CM0iA8skijeRAcKHwuxPQCgtNRgUH7QKBQKBQKBQKBQKD//2Q=="/>
          <p:cNvSpPr>
            <a:spLocks noChangeAspect="1" noChangeArrowheads="1"/>
          </p:cNvSpPr>
          <p:nvPr/>
        </p:nvSpPr>
        <p:spPr bwMode="auto">
          <a:xfrm>
            <a:off x="155575" y="-2033588"/>
            <a:ext cx="3876675" cy="4248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3" name="AutoShape 4" descr="data:image/jpeg;base64,/9j/4AAQSkZJRgABAQAAAQABAAD/2wCEAAkGBxQTEhUUExQWFhQWFxwXFxcYFR8WHRobGBgcGhcfIBweHiggGhslGxwcITEtJSkrLi4uHB8zODMsNygtLi0BCgoKDg0OGxAQGywkICYsLCwsLDQ0NCw0LzQsLCwsLCwsNywuNCwsLC0sMiwsLCwsLSwsLCwsLCw0LCwsLC0sLP/AABEIAOsA1gMBEQACEQEDEQH/xAAcAAEAAgMBAQEAAAAAAAAAAAAABgcDBAUIAgH/xABPEAACAQMCAwQGBQYMAwYHAAABAgMABBEFIQYSMQcTQVEiMmFxgZEUQlKhsSNicoLBwggVFyQzQ1SSk6Ky0RZT0iVjc4Ph4jU2RGR1s8P/xAAbAQEAAgMBAQAAAAAAAAAAAAAABAUBAgMGB//EAEERAQABAwEDBwkGAwcFAAAAAAABAgMEEQUhMRITQVGRodEUMmFxgbHB4fAGFSIjM1KCsvEkNDVCU2JyQ0SSwtL/2gAMAwEAAhEDEQA/ALxoFAoFAoKZueK9QurmU2bSFBkqiKDhAQAcEdTsfjVTN+7XXPN6voNvZWz8XHojKinXpmZ6ePX0ME3EurxZLmZcbHmgGPmUxWJvZFPHXsdKNm7Iu7qIpn1VfNlTi7V3GVEhHmtsD+5WfKMieHuaTsjZFE6Vae2r5s8d7rrnYT7+cSqPvUAVmKsqetzqs7Cojfye2Z+L4nm1wHf6R+qoI/yjFJnK9LNFGwpjdyPbM/FrT69rCZ5jcKB1Jh2Hx5K1m7kRx17HajA2Nc83kT/F83R4L4zvp7yGJ5OdGJ5h3ajYKTnIAIx1rexkXarkUzKJtbY2DYxK7tFOkxw3z1+mVuVaPClAoFAoFAoFAoFAoFAoFAoFAoFAoNHXLju7ad+vJE7fJCa0uTpRM+hJw7fOZFujrqiO2UD7FrYd3cSeJZU/ugn978KhYEbpl6b7W3Jmu3b9Ez27vgsqrB5AoFAoNHXbju7aZ/sxO23sU1pcnSiZ9CTh2+cyLdHXVEd6A9jOnpyzTkZfmEYPkMBjj3kj5CoWBRGk1ex6j7V5FfKos9GnK9vDu+KzKsHjigUCgUCgUCgUCgUCgUCgUCgUCg17+9jhjaWZ1jjX1ndgqjJwMk+0gfGghOvcb2d3p939FnWQqOQrurekyrnlYAld+o2rhkzpaqWuw7fLz7UenXsiZZux+ErYsT9aZiPgqL+INcsGPy/an/amuKsyI6qYjvmfinFTHmygUCg4XHL4sLk/92R89v21xyJ/Kq9Sy2PTrnWo/wB0Ks0HtBi0qwJ5BNO9yfyIlEbBO7X0zsx5cgjpua4YMflz6/BafaqrXMpj/ZHvqd/hDtrtbqTu7hPojHJVmkDxkAZ3cheVuuMjB88kCprzKWTcf6Yoyb63wPsyBj8lyTQcy57W9JT/AOq5v0YpD+7Qazds2lD+uc+6F/2ig3LPtW0qTpdqpzjDo6feVx99Bkl7UtJXObxDjyR2/Bd6Dk3nbRpygmLv58DJ7uEgD3lyuBQTjQtUW6t4p0BVZUDBW6rnqD7QdqDfoFAoFAoFAoFAoI/xbxnaacnNcy4Yj0Yl9KR/cvgPacD20FR8aa7qurWM8sdt9H05FEhDevMqsGyCRuBgP6IA9E+kxwKCqNBQmdMAnGSceAxjJ8hkgfGuGV+lUtthxrn2vXPul6m7LY8adEftM5/zkfsrTDj8qHb7R1a59cdUU+6JS2pSjKBQKCP8f/8Aw+5/QH+oVwyf0qlrsT+/2vX8JeY+MLDlSGff8o0kfs/JCNvf/W/hXLB/Tn1+Cw+1MaZtP/CPfUkPYfwjHfXUrXEYkghj3U5wXc4QbewOfgKmPNL1/k+0z+w2/wDhig2LbgvT4yCllbAjoe5XPzxQZbzhSxlGJLS3YDpmFdvuoNL+T7TP7Db/AOGKDLbcDadGwZbK3DDoe6U4+YoHGsCppd8EVVAtJ8BQAB+SbwFB19LcmGIscsY1JPmSoz99BtUCgUCgUCgUH4zADJ2A6mgq/iTtLknlNnosf0ic7NPjMcY8SCdjj7R9Hp62aDa4P7LI4n+lag/0y8YhmL+kiN7AfXI8z0wMAYoLFZARggEEYIxtjyx5UEM4/wBJgh0+6aGGONnMZcoioWxKmMkDeo2X+jPs966+z3+IW/4v5Zb/AGarjTbfPk5+crkVnE/Rj66Wu35idoXNPR/LCTVIU5QKBQR/j4f9n3P6H7wrhk/pVLTYv9/tev4KI1qYT6fBYRIZbuW9aRFXqqiJUyfIMSeu3oMT0rjg/pz6/BZfar++U/8ACP5ql39nXB6aZaCEHmkY88z/AGnIxt5KBsPn41NeZSigUCgUCgj3aHLy6XfH/wC2lH96Mr+2g7Gm/wBDH+gv+kUGzQKBQKBQKBQVTxHqM+s3kumWrGG0tzi9nx6TEMV7tR5Egjfryk9Bhgq/jTig28r2WmM1vaQnkJjPI80ibPI7jDNvsN8YAOBQfXCHazfWkiiWVriDPpRyHmbH5rnLAj2nFB6S4c1yK9t47iAkxyDbIwQQcMCPMEEUGnxxpslxZSxRDLtykAnGeV1Y7nboDXHIomu3NMLPY+Tbxsyi7cnSmNdfbEwrrTtf1W0QQC3JVPRAaBmwPYVwD796gU3b9uOTp3PWX8DZWZXz03N8750qiPfw7mzb67rVwxWONk/8kIB+s4/bW0XcmudIju8XGvB2Jj08quqJ/i119lLfXQ9bcqzXSqR4d5j5qq8p+Oa35rJnfykac7YdETTFqZ9nxmdYfOr8JarnMd60u+cd60R+WeX76V49/oq17mcXa2ytNK7EU+yKvn3OG0+tQZz9J9p5e9Hzww+VcNcmnr96yijYl/TTkfy+DhcSdol8qNbSsWdxyGMxAMebpn0cjORjxNdbfP3daauHSg5sbL2fNN2zGtfGmIqmY9c7+HvTjsa4Ka3ja8u0xdzbKG6xR4G2Pqsx6+wAeeZ1qmKadIjSHlc27cu3ZruVcqqePVHoj1ej5rOroiFAoFAoFBFe1NsaTe/+CR8yBQSSyXEaDyVR9woM1AoFAoFAoFBW3Y1dITqcfMO+GoTOw+tynAUnxI5g3xz50HnfiRcXdyDsRPJkf+Y1BzaCa8Idol3Y2slrbAFpZAyORzlCRysFToWJC4znx2Odgufsi4cv4FkuL+4lZph6MDyM/Jk5LMCSA5wNh0HXyAWPQKBQKCru0ztYjtAbeyKzXR2LD0ki9+PWf2eHj5ENPsl7P5A51LUQzXTtzRrJuyZ+u4P9YfAH1R7egW7QKBQKBQKBQQbtscjRrrH/AHQ+c8YNBOEGAB5UH7QKBQKBQKBQVT2k8OzWdx/HOnDEqD+dRYJWRNssQOowPS6dA2xBJCkeNtRhurp7mAFBPiSSMjeOU/0gyNnBYFw2BkNuAQaDgUEj7OXcapZcnX6TGDtn0S4D/wCTNB7AoFAoODxdxda6dF3lw+CfUjXd3Pkq/tOAPOgoLibtJ1HVZBb2ytFHIwVYoj6T82wDybZ+HKuOucZraKKqomYjhxYmYhZ3Zr2VQ2HLcXXLLddR4pEfDlz1f849PDzOrKzAaD5My/aHzrOkmrXk1SBfWmiHvkUftreLNyeFM9jXlR1sLa7ajGbiHfp+VX/etvJ70/5J7JOXT1ugjAgEEEHcEb5rjMabpbP2gUCgqT+ELfXMdqka8htZyEkyp5g6MJEw2cYPKfD6p89sxGonPZ/qNzcWMM93yCSUd4AilQEb+j6k7lcN8RWBIqBQKBQKBQKD8IoPOnbB2ZG0Zru0XNqxy6D+pJ8h/wAsn+706YoK90Dh+e8ZktlV5FHN3fOqsw3yVDEc2Mbgb7jbrgLd7LOy2e1u47q9ZIjGCY4RIGYsQVHNjICgEnYnJx7cheDMAMk4FBHtW460+2UmW7h2+qriRtjjHKmTnPsoKy4m7eh6SWNuSeglm2+IjU7+zLD2jwoIHw9wrqOuXBmdmKk/lLmXPKBk5Cj6xG+FXAG2eUHNBN+0Lgu20yzt1t1JkaQ88reu5Cef1RnoBsPfvV9sH9SuPRHvQ8zhHrTLtE4Nu74Wwikj5YkIdZHYZfb0tlOTgEb/ALa5bOz7OPNc1xOszu06u1tfs1XNNJRFeyvUgMCWEDyE0gHy7urGds4kzrNM9keLhGLcjdq+Yux+9J9KS2A8Tzux+XdjPzrM7cx4jdFXd4sRh19bqxdixx6V4AfZBkffIKjzt+Oi33/Jv5FP7nzd9jDBGMd2rOB6KtDyAnyLBzj5Gs0bepmY5VGkevX4MThT+5sdj+vSpLJp8+QU5jGG6oyHEie7xHlhvZWm2MaiqiMm308fTrwlvi3J1m3UtevPJqpeKeLtSkv5bWwBHc+CorMwAXmYlwQBzMAMY8K9Fi4OJRj03cjp9M/BCuXbs1zTR0NRNQ4jH1ZD74of2Cuk2tldcdstNclocRNrV5A9vcWztG2MgQAEFWBBBHQ5HyzWk4uzJjdXp7W3OZHU6icQa8AALXAAwALfYAdB1p5Lsz9/ec5kdTHJqfETbhJFHkIYh/qBNbxa2VG6ZifbLHKyZc5OMtUsblPpjOQcFo5FXdCcEry4w2xxjx612nAw8m1PMxHomNePp1ac9dt1fjXoDXk1k/aBQKBQKD4nhV1KOAysCGUjIIOxBHiMUHmvtS7O5dMl+lWhf6KWBVlJDQOTsCRvy59VvcDvgsEF13XJ7uXvrh+eTlVebABwgwOnj7aDY1Tiy9uIkhmuZXjQcoQttgdObHrn2tk0G3ovAWo3X9DaSlftOO6X4M/KD08M/fQXBwP2JQw8st+wnk6iJc90vvOxkPyHsNBbcMSooVFCqBgKowAPIAdBQVz2sAS3Om22Ae8nyw/N5kXf2YLfI1d7J/BavXeqnxlEyd9VNPpWTVIllAoFAoKg4pX6Hr8E42SYoT5el+Sfx9zfGvSYs8/s6q30xr4wgXPwX4nrW/Xm09VfARL67qD+AEqn/GQD/Qa9Bn6U7PtU+qe6fFCszreqlalefTSgUCgqvt4twY7V/EO6fBlU/u/fXoNg1firp9EShZsbolaa9BXn5TX7QKBQKBQKDHcQLIrI6hkYFWVhkEHYgg9RQeb+2Xs7j0/kuLcnuJZChQ7923LzKAfEEB+vTHjQVpBMyMroSrKQykdQQcgj2g0HsjhLWheWcFyuB3sYYgHIDDZxn2OCPhQdegUFZmQ3XEYxulpGc+WeU5+PPIB+rV7pzOzN/Gufj4R3onnZHqWZVEllAoFAoKx7dbT+bwTj1o5Cvwdeb8UFXmxLvJqrp47tez+qJl06xE+lCtB7RtQuNTEv0d5gkTctpG3JyI3JlxkZd8YPTfm2wKpao0lKiUp7Fp3mutRmdOTmdTyk7gvJK2D7RirfaNdc49qK6dOr1REb5R7EU8urSdVtVTJJQKBQVh23biyT7UrfuD9tX2w93OT6I+KHl7+TCzhVCmP2gUCgUCgUCghHbNp3faRc9OaMLKM/mMC3h15OYD30HlOg9C/wctZ57Se2Y5MMgdfYko6D9dWP61Bb1BhvbkRRvI3qorOfcoJP3CtqKJrqimOncxM6Rqr3seIkS7u5CO9mnIYk9ABz4+bn5CrnbGtM0WaeFNPy+CLi74mqemVirMp6MD8apeTKXq+s1gftAoFBAu2lf+zvdMn4MKt9iz/afZKNl/ptvhuwgFna3xjHfxWQTnGxKCMEg/a9XbPTfHU1FyqNcuqmOmqe+XS3OluPU4fYVbHuLmU9XlVf7i5/F6sdvV/mUUR0R7/6OGHG6ZWdVCmFAoFBVnbWfymnj8+T/VDV/sTzLvqj/wBkLL86n66lp1QJpQKBQKBQKBQV526a0INLkjyRJcMsSY8uYNJ8OQFf1hQeX6C2/wCDfdYvp48evb82fLkkX/q+6g9EUGnrNn31vNEDgyRugP6SkftrrZr5u5TX1TEta41pmFCaR2b39wSDEIQvVpsoCfIAAk/LHtr117auNajztfUrKMa5PodmLsbuvGa3B9nMf3RUadvWeimru8XSMOvpl9nscuh0ngz4euPv5ax9+2Z40z3E4dXW1LPs/wBS7+aFLhV7pIiT30iqe859gQucgKM+8Vy+9saa5mqmdNI03Rx36/Bt5NciN0tl+F9dt/6OWVwCf6O6LD38rkZ+VdYzNnXfOpiPXT4NZtX6eEtaTiHXYPX+kYG55rdXGPfyHHzrpGLs25w5Pbp8WJuZEObxLx3dXUBt7hYwOYPkIyN6PTq2MfCu2Ns2zZuc5bmerraXL9dccmYT27uZIeGxzgq5iWPH5rycq598ZHzqooooubU/DvjXX2xGvvSpmYx96DcLdodxZQiCKOFkBJ3VuYljk5KsMnw6eAq2ytl2sivnKpmJ+vQi28iqiOTEJZF2uzEb2BJ8xI2P/wBdV07Eo1/V7vmkeV1ftfLdrdx/YP8AO3/RWfuS1/q+7xPK6v2sX8s0gPpWi/4xH7lbfcNM8Lnd82vls/tbEXbQv1rQ/CYH8UFaTsCror7vm2jNjphF+PeM47+a2dEdEhyTz4ySzKTjBPgtT8DAqxqK4qmJmr5+LjevxXMadC/ga8es37QKBQKBQKBQUV/CZY81iMbYmOfPJiyPhgfOgpGgtr+Dhak388ngluV/vyIR/pNB6JoFAoFBjnkKqzBSxAJCjqcDOBnbJoKw4M7TorvUXhjt5wZyvLkL6Hdoecv6Ww2FZ0Fp1gKDFKE+ty59uP21tHK6GNzD9PhLd33kZY9E51JON/VzmtubuRHK0nTrOVHBnEC/ZHyFacqes0ZBWGSgxtCp6qPkKzyp6zRrTaTA+7wRMfzo1P4iulN65TwqntazTTPQ1JuFbJjlrSAn/wAJf9q6RmZEcK6u2WvNUdUOrFKrZ5WBxscHOKixVE8JbRVE8JfdZbFAoFAoFAoPOH8IfWO91BIAcrbxDPseX0m8fshPKgr1tAuhjNtPuAR+RfcEZB6dCN6CbdiPFYsb4wy4WK55Y2J2KOpPdk56DLFT7wfCg9N0HzISAcdcbVmOIpbT+1+6QkTwxSb/AFSYm8ds+kPur1FzYdmrzKpjv8FdTmVRxh3h2y2/9mm+af71D+4bv7473XyyjqZo+2O08YLke5Yz/wD0FazsK/0VU9/gz5ZR6UC0Tiq2stRvbyC2dxPjug7iPu+clp845+sgUjHhttW1vYd2atK6oiOuN/gxVmU6bodiTtT1Cc4t4EHTZI3mb8cb+6pkbGxbca3Kp9sxH12uflVyqfwwyw2XEF56zyxKfFmW3x49EAf7q1m5syxwiJn/AMvfuIpyK+O5gk7JdQc5eaAnzaWRj8zHW8baxqd1NNXZHi1nEuT0w0tN4dax1m0gd1duZHJUYHpc22/urpdyoycK5ciNOMe4ptzbuxEyvuvIrIoFBiuLlIxzOwUeZOK1qrppjWqdGtddNEa1Toj99xlCu0StK3hgco+/c/AVCubQtxuojWVdd2pbjdRHKn6+uDmvfahcAqsZjRts8vJt+kxz8q4Tcyru6I0js96NN7NvxpTTpE+z3/Bm4LlWF5YJDyyl+ngcDwPia2wZi3VVbq46t9nVU2qqrVW6rVMatFyUCgUCgUCg89jRfpnFcqSrzokplcN05Y4xyZHiC3IMb7HxGaD0JQUV2+8Eog/jGBeUlwtwANst6snsJOx8yQeuchYvZVxP9P0+ORjmaP8AJTfpoBhv1lKt5ZJHhQTCgpexsEh4hkgdFeKYuOVlDAiWPvBsfztvnXp7lyq5s2LlM6TTp3Tp7lfTTFORMdErIl4J09utpD8EC/hiqSNoZMf9Se1MmzR1NeXs905hj6Kg9zMv4NW8bTyo/wA8tZx7c9DcseD7GLBS1hBHQlAx+bZNcq87Ir86uW0WqI4Q7UcYUYUAAdABgVGmZnfLo+qwFBUvFP8A8x2vui/F69Fi/wCGV+34IVz9elbVedTXK1niK3tZIUncR9+WWNm2XmXBwT9XOds7be7Iaev8Rd23cwjnnO2Bvyk/ifZ86hZGXyJ5FG+pX5WbyJ5u3vq9zV07hh5GEl45dvBM5HxP7BXO3h1Vzyr06z1ONnAqrnl5E6z1fXwSO1so4xiNFX3ACp1FumjzY0WVFqi3GlMRDYrd0cDibh8TjvI/RmXoenNjoM+B8jUPKxec/FT5yvzcPno5VO6qO9r6DxMD+RufQlX0ctsCfb5NXPHzI8y5ulzxc+J/Lvbqo+u1J6sFo1tRvkgieaVuWONSztgnCjcnA3O3lQZba4WRVdGV0YZVlIYEHoQRsRQZKBQKCodMTu+LrjnIHewZQZ9b8lHt78Ix9woLeoNLW9MS5t5YJBlJUKH2ZHUe0Hce6gpTsBL2+o31k/VVPNg+jzQS92f9dBfFBUHGn5LiG0cH1zBn9aQxn7vxr0mF+PZtyJ6OV7tUC9uv06ehb9ebTygUCgUCgpbj+0mk4gt1inMJKRAOEDlTl98HY1c2Ld6cKqqmvSmNd2nGfrRGrqpi7ETG9Ln4FvJD+W1i8IGdogkHXz5evyqmSUJ437M7+Q20CXk14rO5zP0hACgsXyTgjbHj4CsxOgkGmcNS6PyMjmdfrO3tABGN+Ubbb1VZPOWbvOxEafX1qpcuLuPei9TEacP6+KxtM1BJ4w6HY9R4g+IPtqwtXablPKpWtm9Teoiqlt10dSgUFddpN+rqEtQhuA4BkYeiq/WBxux91VmVdx6qtKt8x0x7lPm3sWurk1RMzHTHuYtF0fW2gRRe28CnJ2ty7gHps5x7QNutTMaNLccfan4dOlqNNYj08XP4u4d1iOzuS+prcQ9w/eI1sqsw5TzBeUHBPgc13SWXsi4JvbaHnubiWJGB7u1VjhOYqSzDornHQdMnO5IrMi1awFAoKf7YI2s9R07VBkIjrDKeuFDMxHQ+tG0g+FBb6nO43BoP2gqPS7MwcWT4Poz25kwPIqmQf10J+VBblBTvGhMnENqoGeRrcfASd4fuJ+VelwtKdm1z18r3aIF7ffp9i4q80nlAoFAoFBUfEzg8R2wH1e6B9+GP4EV6PGjTZlft+CFcn+0QtyvOJpQfE0SupVgCpGCD41iqmKo0lrVTFUaTwQqdDp1yGXJt5Oo6+8e8dR7KqqonEu6x5s/XcpaonBvax5k/Xcm0bhgCDkEZB8welWsTExrC7iYmNYfrMAMk4A6k7VmZ04kzEb5Q7V9dkuH+j2gJB2ZxtkeOD9VfbVXeyar083Z7VPkZdd+rmrHtn64Q7OhcPR24BIDyeLkdP0fIVKx8Wi1HXPWmYuFRZjWd9XX4OzUpNKBQKBQKDh8baCL6xntjjLp6BPg6+lGf7wGfZmg4vZFxAbrT0WTIntj9HlDetlBhSc75K4z7Q1BNqCsp0xxWhP1rHI+bD9hoLNoKfRg/E5ydlY4/Vtunzr0k607K3dP/ANIH/c/XUt5pABkkAeZNeciJlPan8bwf8+L/ABF/3rpzNz9s9jXlU9bWuOJ7NNnuoB75V/3renEv1cKJ7JYm5RHTDD/xhYf2y3/xV/3rbyHJ/wBOrsljnaOuH6OLrH+2W/8Air/vTyHJ/wBOrsk52jrhguOOdPTrdxH9Fuf/AE5renZ2VVwon3e9ib1uOlWMd0tzxFHLGeZHlVkYAgMscOMjP6B+INXs0TZ2bNFXGInX2z80OJ5WRrC8K8qsSgUGjrWnLcRNGdid1Pkw6GuN+1F2iaZcMmxF63NE+xE9D4l+jK9vOGLR+qB1wc4B8hkHB9/lVfYyps0zRcid3DwVWNmzj0zbuxO7h4A+k6g3/Lgz8P8A3t91Y/Oy56qfrtY/PzZ6qPrtnuS3S9MjgTljGPM+JPtNWVqzTajSlb2MeizTyaIbtdXYoFAoFAoFAoKdi1AaXxJLG3o2+oBW8gsjHAP+IHB8ufPhQXFQViZhNxWAu/0ax5X8MFjzD37TL086CzqCqOMOy+4ubuWeGWHllbm5XLKR6IB6KwO4z4V6HD2vatWabdcTrHVp4wg3sWqurlRLijso1FxyvLByjoGlcj4DkOKlffWLTviJ7I8XPyS5PS6Fv2LyH17pB+jEW/FhXGrb9PRRPb8m/kU/udODsatwPTuJifEqqqPkQfxqPVt67ruojvbxh09Msv8AI5a/8+f/ACf9FY+/b37ae/xPIqOuXw3Y3beFxN8Qh/drMbeu/tjvPI6Ot8xdjUH1rmYn2Kq/iDSdvXeiiO8jCp60y4f4Vt7RI1ReZogwSR8FwHYswyAMDJO3tPmarcjMu36pmqdInTWI4btyRRapoiIh3KiOhQKBQV1qVsJOJY0YBk/i3mdTuDidwpI8wSK0rt0V+dGrncs0XPPiJWIqgDAGAPAVvEaN4jTdD9oyUCgUCgUCgprtg4z1G3vo7awdgO5V2CQiRixaQHqp25Qp2oODb6jxS0bSkyRxqCzNMtvb8oGckiUKQBjO/hvQaFvwBq+pXMVxeYkicqWm+kRMpjBGQndMwGRnHKMZoPRl5PyRu+C3IpbA6nlGcD20FG9kHEsVzrF5dTskU1wgWJC/gWXKAn1mwifI4HhQXxQKBQKBQKBQKBQKBQKBQVvpU/ecUXeAcQ2Kxk+1mikGPg33UFkUCgUCgUCgUHI17iKC15VkLNLJtHDGpklkPjyoN8DxJwB4mg0Eu9TlOUgt7aMjbvnaaT3lI8IPdzn30HM1PgGS9dTqN480S7/RoU+jxEjpnDMzfFs+RHSg6OucMzd1Eun3JszAMRxhQ0LDydcZPvztknBNBp2fGE9umNUtZYnUkGaCNp4GUfXynM0fuYftACAcVcH6ZqzNNpd1Ct03ptCW5RIT1PI2GRyeuBjPUAnNBDrfibXNNlWFmuAxblSKZDKHPTCcwPNuw9Q+I9lB6I4Mu7yW1R76JYZyTlF+z9UkZPKT5Z2oO5QKBQKBQYorlGZlV1LJ6yhgSuemR1HxoMtAoFAoMdwhZWUMVJBAYdQSNiM7ZHWgojsvgv312576VuePmF23Ko7zkPJGvTYEgMMdVU1mdNBfdYCgUCgUCgi3aTxUdNsnnVOaQkRxjBKh2BwWx0UYJ9uw8aDhdi0Ects180xuLu4YieRzlk5TtEB9VQCGwNjkeAAAWNQKBQKDg6/wZY3gP0i2jdj9cLyP1z664br7aCP/APC2o2e+n3vfRg5Fte5kA9iyj0l2yAOnnQZuF+0aO4umsZ4JLe8UkGPHeISoycOo2GN8sAMEbnNBOKDFc3KRqXkdUUdWZgoHvJ2oOFJxnbH+h725z0+jwvMpx19NR3fzag59zrmqSbW2nLEM+vdTqPLfkiLHz8aDUfQ9auE5Z7+C3Vhhhawktg9cSOcqceI3oNPRLOy0GYxv3wS6Ck3krc6F1Leg5AAib0iQcYIO5yDQTfVdetraMSzzxxxkZVmcel4+j9rbyzQR+PjiScZsbC5uF6iV8W0ZGCRytJ6TeHRfGg1Z+0OS2UPqOn3FrEWC96GSdATnHNyHK9PI0Ez07UIp41lhkWSNhlWU5B/9aDZoNO10uKOWaZEAknKmVvFu7XlTPuH4mg3KBQKBQKBQYL20SVGjlRXjYYZWAYEe0Ggrduza5sZjPo1yIlb17acs8TYPTO56Zxn0h9reg35OLtWiOJdGZx4NDcq4PmccpIHvoNa57WRCM3Om38IBwzGIco8/SJAO29BI+HOPrC9wILhOc/1b/k393K3rfDNBJqBQYrq5WNGkkYKiKWZicAKoySfYBQVj2eiINe63dMIkuXYQtIccsCnY+9uVQB+YMZzQdsavfakubEfRLVhtdTJzSSA+MUJ2C4+s53zsPGg6Ol8D28biWYyXc43Ety/elSTk8in0IxnpygYwN9qCT0CgUGC+so5o2ilRXjcYZWGQR7qCrZuzcafdC7trdb6BRj6NK3NJCObm5oS55WwdwG38jk5oJzw9xlaXbGOOTknHrQSr3Uq+YKNucezIoO5PArqUdQysMMrAMCD1BB2IoIZPwGbZ2m0qb6LId2gbL20h/OTqh8Mp0HQUC17QBC4h1SFrKUnCyH07eT2rKNhsM4bGPE0Eyt7hJFDIyup6MpDA+4jY0GWgUCgUCgUCgUCg/CKCLcTdnmn3oJlgVZCD+Vi/JuCfHI2Y/pA0HDXTtW0wfzdxqVqv9TM3JOo8lk3Dj3+4LQdXh/tJsrkmN3NtOuzQ3I7pgfLfY/PPmBQcziC+GsTjT7V+a0jYNfzIfRIB9GBG6EsdyR0A69RQSTirg+2v7ZbWUMsaENH3Z5ShVSq42IwFJGCCKCF2mqXmhFYbxWutNGFiuUXLwL0VZFHVRsPd0J9UBZlhexzRrLE6yRuMqynII99BsUCgUCg0Na1mC0iMtxKscY8WPX2AdWPsGTQVBxw82ud2LHTpl5HBW9lxB6OSDjO7J9bY52G2dqC4NDs3ht4YpJDK8cao0hzl2VQCxySdzvuaDeoMN5aJKhjlRXRhhlZQwI9oOxoKu4v4G/i+OW90y7ay5AZHiLFoXx5Kc+kegBDA7AYoO72ScV3Wo2rS3MSIFbkSRQV7zA9M8p2GNhkHBPMMDFBOqBQKBQKBQKBQKBQKCO8XcFWmopi4jHPjCyr6Mi+5vEew5HsoM/B3Dcen2qW0W4XJZ8YLserH29B7gKDt0EG7Y7ojT+4U4e7mitlP6bZbw+ypHh1oORrWlSaGwvLBWexwBd2oJPKBt3yZ6HHrfftuoWLpOpRXMKTwuHikXmVh5fsIOxB3BBFBt0H4zADJ2A6mgr7iLtLUB006MXTqQjTk8ttGzsFTml2DkswwFO+etBGOzRVvb+4Grq8mowNmOKbHdom39HH6uQ2DncEFCM7mgumg5mv6/b2cXe3EgReijqzH7KqN2b2Cghv/ABTrF0f5npogjPqy3j8px5mIEMCfZzDofGg2IeFtVmwbvVTGPGO0hVMHBG0jDm+YoN2Ps2sSB34mumH1rm4klO3TbmCjr5UEpsrRIkWOJFSNBhVUYAHsAoM9AoFAoFAoFAoFAoFAoFAoK97YvV03/wDJwfg9BYLqCCCMg7EHfIoK1ksZ9EuHktYZJ9MmPNJBEOZ7eQ9WRepQ7beHswMhu3XaMZW7rTbO4upvEvG0EcZIzh2cDBHlsD4GgQ8E3N4Q+rXXeL1+iW+Y4B7GPrSfH5mg2e0nRUGjXMMCCNY4xIixqFA7plk2HT6tBwOL9KluoLLWrAfzuGJJSnXvIyvMy/nMMsMeILDrig/f5ZoZ0ijsoJJL2YqixOOVEY7Esw6qOu3h1xQSjh3g/kk+lXsn0q9O4kI9CEfZhTogHn1PXbNBK6BQKBQKBQKBQKBQKBQKBQKBQKBQQTj+8h+n6VDOyLGZ3ny5wvNFHiIZz153GPPFBO6BQKBQfMsYYFWGQQQQfEHY0EH7Kj3EdzpzH07GdlXJ3MMp72FviGb5UEts9It4mZ4oIo3YksyRqpYnOSSBknc/Og3aBQKBQKBQKBQKBQKBQKBQKBQKBQKCM8d8FW+pwiObKumTFKvrIT12+spwMj2eBwaCGafwJrVlH3dnqiNGMcqTR7ADwHMJOQexdqDfkXiVAMHT5D7OYH7wooNZ9R4nTf6LaSD7KsBn5yCg2U471SDBvNHl5cek1u4l8ceoM/ItQdTTO1XTZTytMYH8UnQxkZ9p9H76DhcR8RQW+sWN3FNG8N3G1tMUkVlwGBic48QzjfyBoLToFAoFAoFAoFAoFAoFAoFAoFAoFAoFAoFAoFAoNLUdJgnGJ4YpR5PGr+GPEbUFccbdnmnRmOSO2CM0iA8skijeRAcKHwuxPQCgtNRgUH7QKBQKBQKBQKBQKD//2Q=="/>
          <p:cNvSpPr>
            <a:spLocks noChangeAspect="1" noChangeArrowheads="1"/>
          </p:cNvSpPr>
          <p:nvPr/>
        </p:nvSpPr>
        <p:spPr bwMode="auto">
          <a:xfrm>
            <a:off x="307975" y="-1881188"/>
            <a:ext cx="3876675" cy="4248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14" name="AutoShape 6" descr="https://encrypted-tbn3.gstatic.com/images?q=tbn:ANd9GcTToDyJ0Nc21cOseEKTBwfmuXsen4Ss8lIfgsKNZLeoQFGkUVgh"/>
          <p:cNvSpPr>
            <a:spLocks noChangeAspect="1" noChangeArrowheads="1"/>
          </p:cNvSpPr>
          <p:nvPr/>
        </p:nvSpPr>
        <p:spPr bwMode="auto">
          <a:xfrm>
            <a:off x="155575" y="-2857500"/>
            <a:ext cx="4467225" cy="595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1741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4365104"/>
            <a:ext cx="1416358" cy="1890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16 Diagrama"/>
          <p:cNvGraphicFramePr/>
          <p:nvPr>
            <p:extLst>
              <p:ext uri="{D42A27DB-BD31-4B8C-83A1-F6EECF244321}">
                <p14:modId xmlns:p14="http://schemas.microsoft.com/office/powerpoint/2010/main" val="1837644043"/>
              </p:ext>
            </p:extLst>
          </p:nvPr>
        </p:nvGraphicFramePr>
        <p:xfrm>
          <a:off x="251520" y="4293096"/>
          <a:ext cx="6261410" cy="185841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12 CuadroTexto"/>
          <p:cNvSpPr txBox="1"/>
          <p:nvPr/>
        </p:nvSpPr>
        <p:spPr>
          <a:xfrm>
            <a:off x="3059832" y="6300028"/>
            <a:ext cx="2187587" cy="307777"/>
          </a:xfrm>
          <a:prstGeom prst="rect">
            <a:avLst/>
          </a:prstGeom>
          <a:noFill/>
        </p:spPr>
        <p:txBody>
          <a:bodyPr wrap="none" rtlCol="0">
            <a:spAutoFit/>
          </a:bodyPr>
          <a:lstStyle/>
          <a:p>
            <a:r>
              <a:rPr lang="es-EC" sz="1400" dirty="0" smtClean="0">
                <a:latin typeface="Times New Roman" panose="02020603050405020304" pitchFamily="18" charset="0"/>
                <a:cs typeface="Times New Roman" panose="02020603050405020304" pitchFamily="18" charset="0"/>
              </a:rPr>
              <a:t>Levantamiento de procesos</a:t>
            </a:r>
            <a:endParaRPr lang="es-EC"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034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88640"/>
            <a:ext cx="7772400" cy="864096"/>
          </a:xfrm>
        </p:spPr>
        <p:txBody>
          <a:bodyPr/>
          <a:lstStyle/>
          <a:p>
            <a:pPr algn="l"/>
            <a:r>
              <a:rPr lang="es-ES" sz="2800" b="1" dirty="0" smtClean="0">
                <a:solidFill>
                  <a:schemeClr val="tx1"/>
                </a:solidFill>
                <a:latin typeface="Times New Roman" panose="02020603050405020304" pitchFamily="18" charset="0"/>
                <a:cs typeface="Times New Roman" panose="02020603050405020304" pitchFamily="18" charset="0"/>
              </a:rPr>
              <a:t>4. METOLOGÍA UTILIZADA</a:t>
            </a:r>
            <a:endParaRPr lang="es-ES"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4 Diagrama"/>
          <p:cNvGraphicFramePr/>
          <p:nvPr>
            <p:extLst>
              <p:ext uri="{D42A27DB-BD31-4B8C-83A1-F6EECF244321}">
                <p14:modId xmlns:p14="http://schemas.microsoft.com/office/powerpoint/2010/main" val="478967280"/>
              </p:ext>
            </p:extLst>
          </p:nvPr>
        </p:nvGraphicFramePr>
        <p:xfrm>
          <a:off x="251520" y="1124744"/>
          <a:ext cx="403244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3 Diagrama"/>
          <p:cNvGraphicFramePr/>
          <p:nvPr>
            <p:extLst>
              <p:ext uri="{D42A27DB-BD31-4B8C-83A1-F6EECF244321}">
                <p14:modId xmlns:p14="http://schemas.microsoft.com/office/powerpoint/2010/main" val="4129815410"/>
              </p:ext>
            </p:extLst>
          </p:nvPr>
        </p:nvGraphicFramePr>
        <p:xfrm>
          <a:off x="4355976" y="1124744"/>
          <a:ext cx="4032448" cy="54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0083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16386 Flecha curvada hacia abajo"/>
          <p:cNvSpPr/>
          <p:nvPr/>
        </p:nvSpPr>
        <p:spPr>
          <a:xfrm>
            <a:off x="739806" y="1506099"/>
            <a:ext cx="6856530" cy="3998809"/>
          </a:xfrm>
          <a:prstGeom prst="curved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title"/>
          </p:nvPr>
        </p:nvSpPr>
        <p:spPr>
          <a:xfrm>
            <a:off x="96393" y="260648"/>
            <a:ext cx="7924800" cy="562074"/>
          </a:xfrm>
        </p:spPr>
        <p:txBody>
          <a:bodyPr/>
          <a:lstStyle/>
          <a:p>
            <a:pPr algn="ctr"/>
            <a:r>
              <a:rPr lang="es-EC" sz="2400" b="1" u="sng" dirty="0" smtClean="0">
                <a:solidFill>
                  <a:schemeClr val="tx1"/>
                </a:solidFill>
                <a:latin typeface="Times New Roman" pitchFamily="18" charset="0"/>
                <a:cs typeface="Times New Roman" pitchFamily="18" charset="0"/>
              </a:rPr>
              <a:t>APLICACIÓN DE LA METODOLOGIA</a:t>
            </a:r>
            <a:endParaRPr lang="es-EC" sz="2400" b="1" u="sng" dirty="0">
              <a:solidFill>
                <a:schemeClr val="tx1"/>
              </a:solidFill>
              <a:latin typeface="Times New Roman" pitchFamily="18" charset="0"/>
              <a:cs typeface="Times New Roman" pitchFamily="18" charset="0"/>
            </a:endParaRPr>
          </a:p>
        </p:txBody>
      </p:sp>
      <p:pic>
        <p:nvPicPr>
          <p:cNvPr id="1843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059128"/>
            <a:ext cx="900781" cy="141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972" y="4276824"/>
            <a:ext cx="1183668" cy="66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429000"/>
            <a:ext cx="1152128" cy="75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83568" y="2566646"/>
            <a:ext cx="1312824" cy="71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7" name="Picture 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84" y="1700808"/>
            <a:ext cx="1617537" cy="74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8" name="Picture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1720" y="1159008"/>
            <a:ext cx="963034" cy="5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9" name="Picture 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1840" y="908720"/>
            <a:ext cx="1368152" cy="45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0" name="Picture 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0" y="1219305"/>
            <a:ext cx="1135687" cy="40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1"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6748" y="1484784"/>
            <a:ext cx="1151516" cy="84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2" name="Picture 3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40152" y="2357493"/>
            <a:ext cx="1728192" cy="7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3" name="Picture 3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39408" y="3284984"/>
            <a:ext cx="1472952" cy="85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4" name="Picture 3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3745" y="4323152"/>
            <a:ext cx="1882671" cy="73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8" name="Picture 3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64900" y="5589240"/>
            <a:ext cx="1027380" cy="96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560627" y="5061782"/>
            <a:ext cx="2731453" cy="338554"/>
          </a:xfrm>
          <a:prstGeom prst="rect">
            <a:avLst/>
          </a:prstGeom>
          <a:noFill/>
        </p:spPr>
        <p:txBody>
          <a:bodyPr wrap="none" rtlCol="0">
            <a:spAutoFit/>
          </a:bodyPr>
          <a:lstStyle/>
          <a:p>
            <a:r>
              <a:rPr lang="es-ES" sz="1600" dirty="0" smtClean="0">
                <a:solidFill>
                  <a:srgbClr val="0066FF"/>
                </a:solidFill>
              </a:rPr>
              <a:t>Aplicación en cada subproceso</a:t>
            </a:r>
            <a:endParaRPr lang="es-ES" sz="1600" dirty="0">
              <a:solidFill>
                <a:srgbClr val="0066FF"/>
              </a:solidFill>
            </a:endParaRPr>
          </a:p>
        </p:txBody>
      </p:sp>
      <p:pic>
        <p:nvPicPr>
          <p:cNvPr id="17411"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20611" y="5520303"/>
            <a:ext cx="995805" cy="95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520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6141</TotalTime>
  <Words>4061</Words>
  <Application>Microsoft Office PowerPoint</Application>
  <PresentationFormat>Presentación en pantalla (4:3)</PresentationFormat>
  <Paragraphs>510</Paragraphs>
  <Slides>30</Slides>
  <Notes>30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Adyacencia</vt:lpstr>
      <vt:lpstr>Visio</vt:lpstr>
      <vt:lpstr>Presentación de PowerPoint</vt:lpstr>
      <vt:lpstr>Presentación de PowerPoint</vt:lpstr>
      <vt:lpstr>1. OBJETIVOS DE LA INVESTIGACIÓN</vt:lpstr>
      <vt:lpstr>Presentación de PowerPoint</vt:lpstr>
      <vt:lpstr>3. DESCRIPCIÓN DEL OBJETO DE ESTUDIO.</vt:lpstr>
      <vt:lpstr>3. DESCRIPCIÓN DEL OBJETO DE ESTUDIO (ANALISIS SITUACIONAL)</vt:lpstr>
      <vt:lpstr>Presentación de PowerPoint</vt:lpstr>
      <vt:lpstr>4. METOLOGÍA UTILIZADA</vt:lpstr>
      <vt:lpstr>APLICACIÓN DE LA METODOLOGIA</vt:lpstr>
      <vt:lpstr>5. RESULTADOS DE LA  APLICACIÓN DE LA 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Fernanda</dc:creator>
  <cp:lastModifiedBy>Usuario Final</cp:lastModifiedBy>
  <cp:revision>351</cp:revision>
  <cp:lastPrinted>2014-05-23T13:58:46Z</cp:lastPrinted>
  <dcterms:created xsi:type="dcterms:W3CDTF">2013-11-07T03:47:02Z</dcterms:created>
  <dcterms:modified xsi:type="dcterms:W3CDTF">2014-05-27T03:20:22Z</dcterms:modified>
</cp:coreProperties>
</file>