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2.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4.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6.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8.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40.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41.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43.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45.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47.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9.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50.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5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54.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charts/chart1.xml" ContentType="application/vnd.openxmlformats-officedocument.drawingml.chart+xml"/>
  <Override PartName="/ppt/diagrams/data56.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57.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58.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59.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60.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31.xml" ContentType="application/vnd.openxmlformats-officedocument.drawingml.diagramData+xml"/>
  <Override PartName="/ppt/diagrams/data33.xml" ContentType="application/vnd.openxmlformats-officedocument.drawingml.diagramData+xml"/>
  <Override PartName="/ppt/diagrams/data35.xml" ContentType="application/vnd.openxmlformats-officedocument.drawingml.diagramData+xml"/>
  <Override PartName="/ppt/diagrams/data37.xml" ContentType="application/vnd.openxmlformats-officedocument.drawingml.diagramData+xml"/>
  <Override PartName="/ppt/diagrams/data39.xml" ContentType="application/vnd.openxmlformats-officedocument.drawingml.diagramData+xml"/>
  <Override PartName="/ppt/diagrams/data42.xml" ContentType="application/vnd.openxmlformats-officedocument.drawingml.diagramData+xml"/>
  <Override PartName="/ppt/diagrams/data44.xml" ContentType="application/vnd.openxmlformats-officedocument.drawingml.diagramData+xml"/>
  <Override PartName="/ppt/diagrams/data46.xml" ContentType="application/vnd.openxmlformats-officedocument.drawingml.diagramData+xml"/>
  <Override PartName="/ppt/diagrams/data48.xml" ContentType="application/vnd.openxmlformats-officedocument.drawingml.diagramData+xml"/>
  <Override PartName="/ppt/diagrams/data51.xml" ContentType="application/vnd.openxmlformats-officedocument.drawingml.diagramData+xml"/>
  <Override PartName="/ppt/diagrams/data53.xml" ContentType="application/vnd.openxmlformats-officedocument.drawingml.diagramData+xml"/>
  <Override PartName="/ppt/diagrams/data5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60" r:id="rId1"/>
  </p:sldMasterIdLst>
  <p:notesMasterIdLst>
    <p:notesMasterId r:id="rId88"/>
  </p:notesMasterIdLst>
  <p:sldIdLst>
    <p:sldId id="256" r:id="rId2"/>
    <p:sldId id="290" r:id="rId3"/>
    <p:sldId id="258" r:id="rId4"/>
    <p:sldId id="297" r:id="rId5"/>
    <p:sldId id="300" r:id="rId6"/>
    <p:sldId id="303" r:id="rId7"/>
    <p:sldId id="305" r:id="rId8"/>
    <p:sldId id="304" r:id="rId9"/>
    <p:sldId id="306" r:id="rId10"/>
    <p:sldId id="308" r:id="rId11"/>
    <p:sldId id="302" r:id="rId12"/>
    <p:sldId id="307" r:id="rId13"/>
    <p:sldId id="311" r:id="rId14"/>
    <p:sldId id="309" r:id="rId15"/>
    <p:sldId id="312" r:id="rId16"/>
    <p:sldId id="313" r:id="rId17"/>
    <p:sldId id="314" r:id="rId18"/>
    <p:sldId id="315" r:id="rId19"/>
    <p:sldId id="310" r:id="rId20"/>
    <p:sldId id="317" r:id="rId21"/>
    <p:sldId id="318" r:id="rId22"/>
    <p:sldId id="319" r:id="rId23"/>
    <p:sldId id="320" r:id="rId24"/>
    <p:sldId id="316" r:id="rId25"/>
    <p:sldId id="321" r:id="rId26"/>
    <p:sldId id="322" r:id="rId27"/>
    <p:sldId id="323"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3" r:id="rId46"/>
    <p:sldId id="342" r:id="rId47"/>
    <p:sldId id="344" r:id="rId48"/>
    <p:sldId id="345" r:id="rId49"/>
    <p:sldId id="346" r:id="rId50"/>
    <p:sldId id="347" r:id="rId51"/>
    <p:sldId id="348" r:id="rId52"/>
    <p:sldId id="349"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5" r:id="rId66"/>
    <p:sldId id="363" r:id="rId67"/>
    <p:sldId id="364" r:id="rId68"/>
    <p:sldId id="366" r:id="rId69"/>
    <p:sldId id="367" r:id="rId70"/>
    <p:sldId id="368" r:id="rId71"/>
    <p:sldId id="369" r:id="rId72"/>
    <p:sldId id="370" r:id="rId73"/>
    <p:sldId id="371" r:id="rId74"/>
    <p:sldId id="372" r:id="rId75"/>
    <p:sldId id="375" r:id="rId76"/>
    <p:sldId id="374" r:id="rId77"/>
    <p:sldId id="376" r:id="rId78"/>
    <p:sldId id="377" r:id="rId79"/>
    <p:sldId id="378" r:id="rId80"/>
    <p:sldId id="379" r:id="rId81"/>
    <p:sldId id="380" r:id="rId82"/>
    <p:sldId id="382" r:id="rId83"/>
    <p:sldId id="381" r:id="rId84"/>
    <p:sldId id="294" r:id="rId85"/>
    <p:sldId id="383" r:id="rId86"/>
    <p:sldId id="289" r:id="rId8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21" autoAdjust="0"/>
    <p:restoredTop sz="94660"/>
  </p:normalViewPr>
  <p:slideViewPr>
    <p:cSldViewPr>
      <p:cViewPr>
        <p:scale>
          <a:sx n="80" d="100"/>
          <a:sy n="80" d="100"/>
        </p:scale>
        <p:origin x="-84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ANÁLISIS DEL NUMERO DE PAQUETES</a:t>
            </a:r>
          </a:p>
        </c:rich>
      </c:tx>
      <c:layout>
        <c:manualLayout>
          <c:xMode val="edge"/>
          <c:yMode val="edge"/>
          <c:x val="0.20835489833641421"/>
          <c:y val="0"/>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6583915888657054E-2"/>
          <c:y val="0.10414806697159602"/>
          <c:w val="0.9530425379612848"/>
          <c:h val="0.8048378071329747"/>
        </c:manualLayout>
      </c:layout>
      <c:bar3DChart>
        <c:barDir val="col"/>
        <c:grouping val="clustered"/>
        <c:varyColors val="0"/>
        <c:ser>
          <c:idx val="0"/>
          <c:order val="0"/>
          <c:tx>
            <c:v>ÁNALISIS DEL NUMERO DE PAQUETES</c:v>
          </c:tx>
          <c:invertIfNegative val="0"/>
          <c:cat>
            <c:strRef>
              <c:f>Hoja1!$B$3:$F$3</c:f>
              <c:strCache>
                <c:ptCount val="5"/>
                <c:pt idx="0">
                  <c:v>GENERADOS</c:v>
                </c:pt>
                <c:pt idx="1">
                  <c:v>ENVIADOS</c:v>
                </c:pt>
                <c:pt idx="2">
                  <c:v>RECIBIDOS</c:v>
                </c:pt>
                <c:pt idx="3">
                  <c:v>PERDIDOS</c:v>
                </c:pt>
                <c:pt idx="4">
                  <c:v>CAIDOS</c:v>
                </c:pt>
              </c:strCache>
            </c:strRef>
          </c:cat>
          <c:val>
            <c:numRef>
              <c:f>Hoja1!$B$4:$F$4</c:f>
              <c:numCache>
                <c:formatCode>General</c:formatCode>
                <c:ptCount val="5"/>
                <c:pt idx="0">
                  <c:v>52059</c:v>
                </c:pt>
                <c:pt idx="1">
                  <c:v>49724</c:v>
                </c:pt>
                <c:pt idx="2">
                  <c:v>49617</c:v>
                </c:pt>
                <c:pt idx="3">
                  <c:v>107</c:v>
                </c:pt>
                <c:pt idx="4">
                  <c:v>11509</c:v>
                </c:pt>
              </c:numCache>
            </c:numRef>
          </c:val>
        </c:ser>
        <c:dLbls>
          <c:showLegendKey val="0"/>
          <c:showVal val="0"/>
          <c:showCatName val="0"/>
          <c:showSerName val="0"/>
          <c:showPercent val="0"/>
          <c:showBubbleSize val="0"/>
        </c:dLbls>
        <c:gapWidth val="150"/>
        <c:shape val="box"/>
        <c:axId val="112470528"/>
        <c:axId val="53942464"/>
        <c:axId val="0"/>
      </c:bar3DChart>
      <c:catAx>
        <c:axId val="112470528"/>
        <c:scaling>
          <c:orientation val="minMax"/>
        </c:scaling>
        <c:delete val="0"/>
        <c:axPos val="b"/>
        <c:majorTickMark val="out"/>
        <c:minorTickMark val="none"/>
        <c:tickLblPos val="nextTo"/>
        <c:crossAx val="53942464"/>
        <c:crosses val="autoZero"/>
        <c:auto val="1"/>
        <c:lblAlgn val="ctr"/>
        <c:lblOffset val="100"/>
        <c:noMultiLvlLbl val="0"/>
      </c:catAx>
      <c:valAx>
        <c:axId val="53942464"/>
        <c:scaling>
          <c:orientation val="minMax"/>
        </c:scaling>
        <c:delete val="0"/>
        <c:axPos val="l"/>
        <c:majorGridlines/>
        <c:numFmt formatCode="General" sourceLinked="1"/>
        <c:majorTickMark val="out"/>
        <c:minorTickMark val="none"/>
        <c:tickLblPos val="nextTo"/>
        <c:crossAx val="112470528"/>
        <c:crosses val="autoZero"/>
        <c:crossBetween val="between"/>
      </c:valAx>
    </c:plotArea>
    <c:plotVisOnly val="1"/>
    <c:dispBlanksAs val="gap"/>
    <c:showDLblsOverMax val="0"/>
  </c:chart>
  <c:externalData r:id="rId1">
    <c:autoUpdate val="0"/>
  </c:externalData>
</c:chartSpace>
</file>

<file path=ppt/diagrams/_rels/data31.xml.rels><?xml version="1.0" encoding="UTF-8" standalone="yes"?>
<Relationships xmlns="http://schemas.openxmlformats.org/package/2006/relationships"><Relationship Id="rId1" Type="http://schemas.openxmlformats.org/officeDocument/2006/relationships/image" Target="../media/image420.png"/></Relationships>
</file>

<file path=ppt/diagrams/_rels/data33.xml.rels><?xml version="1.0" encoding="UTF-8" standalone="yes"?>
<Relationships xmlns="http://schemas.openxmlformats.org/package/2006/relationships"><Relationship Id="rId1" Type="http://schemas.openxmlformats.org/officeDocument/2006/relationships/image" Target="../media/image440.png"/></Relationships>
</file>

<file path=ppt/diagrams/_rels/data35.xml.rels><?xml version="1.0" encoding="UTF-8" standalone="yes"?>
<Relationships xmlns="http://schemas.openxmlformats.org/package/2006/relationships"><Relationship Id="rId1" Type="http://schemas.openxmlformats.org/officeDocument/2006/relationships/image" Target="../media/image460.png"/></Relationships>
</file>

<file path=ppt/diagrams/_rels/data37.xml.rels><?xml version="1.0" encoding="UTF-8" standalone="yes"?>
<Relationships xmlns="http://schemas.openxmlformats.org/package/2006/relationships"><Relationship Id="rId1" Type="http://schemas.openxmlformats.org/officeDocument/2006/relationships/image" Target="../media/image470.png"/></Relationships>
</file>

<file path=ppt/diagrams/_rels/data39.xml.rels><?xml version="1.0" encoding="UTF-8" standalone="yes"?>
<Relationships xmlns="http://schemas.openxmlformats.org/package/2006/relationships"><Relationship Id="rId1" Type="http://schemas.openxmlformats.org/officeDocument/2006/relationships/image" Target="../media/image480.png"/></Relationships>
</file>

<file path=ppt/diagrams/_rels/data42.xml.rels><?xml version="1.0" encoding="UTF-8" standalone="yes"?>
<Relationships xmlns="http://schemas.openxmlformats.org/package/2006/relationships"><Relationship Id="rId1" Type="http://schemas.openxmlformats.org/officeDocument/2006/relationships/image" Target="../media/image500.png"/></Relationships>
</file>

<file path=ppt/diagrams/_rels/data44.xml.rels><?xml version="1.0" encoding="UTF-8" standalone="yes"?>
<Relationships xmlns="http://schemas.openxmlformats.org/package/2006/relationships"><Relationship Id="rId1" Type="http://schemas.openxmlformats.org/officeDocument/2006/relationships/image" Target="../media/image510.png"/></Relationships>
</file>

<file path=ppt/diagrams/_rels/data46.xml.rels><?xml version="1.0" encoding="UTF-8" standalone="yes"?>
<Relationships xmlns="http://schemas.openxmlformats.org/package/2006/relationships"><Relationship Id="rId1" Type="http://schemas.openxmlformats.org/officeDocument/2006/relationships/image" Target="../media/image520.png"/></Relationships>
</file>

<file path=ppt/diagrams/_rels/data48.xml.rels><?xml version="1.0" encoding="UTF-8" standalone="yes"?>
<Relationships xmlns="http://schemas.openxmlformats.org/package/2006/relationships"><Relationship Id="rId1" Type="http://schemas.openxmlformats.org/officeDocument/2006/relationships/image" Target="../media/image530.png"/></Relationships>
</file>

<file path=ppt/diagrams/_rels/data51.xml.rels><?xml version="1.0" encoding="UTF-8" standalone="yes"?>
<Relationships xmlns="http://schemas.openxmlformats.org/package/2006/relationships"><Relationship Id="rId1" Type="http://schemas.openxmlformats.org/officeDocument/2006/relationships/image" Target="../media/image521.png"/></Relationships>
</file>

<file path=ppt/diagrams/_rels/data53.xml.rels><?xml version="1.0" encoding="UTF-8" standalone="yes"?>
<Relationships xmlns="http://schemas.openxmlformats.org/package/2006/relationships"><Relationship Id="rId1" Type="http://schemas.openxmlformats.org/officeDocument/2006/relationships/image" Target="../media/image531.png"/></Relationships>
</file>

<file path=ppt/diagrams/_rels/data55.xml.rels><?xml version="1.0" encoding="UTF-8" standalone="yes"?>
<Relationships xmlns="http://schemas.openxmlformats.org/package/2006/relationships"><Relationship Id="rId1" Type="http://schemas.openxmlformats.org/officeDocument/2006/relationships/image" Target="../media/image5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358D1-7A51-4AEC-92C8-AE5D8212D67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09AA29D0-DE19-43AB-A99E-64BCAFFEF33B}">
      <dgm:prSet phldrT="[Texto]" phldr="1"/>
      <dgm:spPr/>
      <dgm:t>
        <a:bodyPr/>
        <a:lstStyle/>
        <a:p>
          <a:endParaRPr lang="es-EC" dirty="0"/>
        </a:p>
      </dgm:t>
    </dgm:pt>
    <dgm:pt modelId="{71876770-06B6-4044-B5C3-E75C69FD1750}" type="parTrans" cxnId="{A355C6C2-6BF4-488E-8A92-FE85D6CD53D4}">
      <dgm:prSet/>
      <dgm:spPr/>
      <dgm:t>
        <a:bodyPr/>
        <a:lstStyle/>
        <a:p>
          <a:endParaRPr lang="es-EC"/>
        </a:p>
      </dgm:t>
    </dgm:pt>
    <dgm:pt modelId="{7AAC87D8-5A28-49A2-BC6A-CF82739384A2}" type="sibTrans" cxnId="{A355C6C2-6BF4-488E-8A92-FE85D6CD53D4}">
      <dgm:prSet/>
      <dgm:spPr/>
      <dgm:t>
        <a:bodyPr/>
        <a:lstStyle/>
        <a:p>
          <a:endParaRPr lang="es-EC"/>
        </a:p>
      </dgm:t>
    </dgm:pt>
    <dgm:pt modelId="{577B3727-1DE5-4368-A897-46A36BE367AA}">
      <dgm:prSet custT="1"/>
      <dgm:spPr/>
      <dgm:t>
        <a:bodyPr/>
        <a:lstStyle/>
        <a:p>
          <a:pPr algn="just"/>
          <a:r>
            <a:rPr lang="es-ES" sz="1800" dirty="0" smtClean="0"/>
            <a:t>El presente proyecto contempla efectuar una evaluación y análisis de un prototipo de sensores inalámbricos para la monitorización de infraestructuras de puentes.</a:t>
          </a:r>
          <a:endParaRPr lang="es-EC" sz="1800" dirty="0"/>
        </a:p>
      </dgm:t>
    </dgm:pt>
    <dgm:pt modelId="{AE0741EF-39AF-4BF7-891A-619C8DD47B15}" type="parTrans" cxnId="{AF543226-3B0D-41D6-BFA0-5C4AE47CDF26}">
      <dgm:prSet/>
      <dgm:spPr/>
      <dgm:t>
        <a:bodyPr/>
        <a:lstStyle/>
        <a:p>
          <a:endParaRPr lang="es-EC"/>
        </a:p>
      </dgm:t>
    </dgm:pt>
    <dgm:pt modelId="{F6F7F9D7-6EAE-4EBC-B041-A5F715EBB332}" type="sibTrans" cxnId="{AF543226-3B0D-41D6-BFA0-5C4AE47CDF26}">
      <dgm:prSet/>
      <dgm:spPr/>
      <dgm:t>
        <a:bodyPr/>
        <a:lstStyle/>
        <a:p>
          <a:endParaRPr lang="es-EC"/>
        </a:p>
      </dgm:t>
    </dgm:pt>
    <dgm:pt modelId="{E3605364-45CA-4ADB-A0F6-54D4774AB68D}">
      <dgm:prSet custT="1"/>
      <dgm:spPr/>
      <dgm:t>
        <a:bodyPr/>
        <a:lstStyle/>
        <a:p>
          <a:pPr algn="just"/>
          <a:r>
            <a:rPr lang="es-EC" sz="1800" dirty="0" smtClean="0"/>
            <a:t>La investigación está dividida en dos partes fundamentales, la primera se enfoca en el estudio de las Redes de sensores inalámbricas, dando a conocer varios enfoques técnicos con respecto a su arquitectura, forma de comunicación, topologías, el diseño de la red de transporte. La segunda etapa consiste en el  despliegue de una red de sensores en base a lo estudiado en los capítulos anteriores</a:t>
          </a:r>
          <a:endParaRPr lang="es-EC" sz="1800" dirty="0"/>
        </a:p>
      </dgm:t>
    </dgm:pt>
    <dgm:pt modelId="{DB0C7404-A009-4570-BB27-C657144F3F8D}" type="sibTrans" cxnId="{1A656CD1-99E9-4888-89EF-1FD9B9B2F647}">
      <dgm:prSet/>
      <dgm:spPr/>
      <dgm:t>
        <a:bodyPr/>
        <a:lstStyle/>
        <a:p>
          <a:endParaRPr lang="es-EC"/>
        </a:p>
      </dgm:t>
    </dgm:pt>
    <dgm:pt modelId="{91E6E283-93D0-4C0C-BC44-C5B71AF42358}" type="parTrans" cxnId="{1A656CD1-99E9-4888-89EF-1FD9B9B2F647}">
      <dgm:prSet/>
      <dgm:spPr/>
      <dgm:t>
        <a:bodyPr/>
        <a:lstStyle/>
        <a:p>
          <a:endParaRPr lang="es-EC"/>
        </a:p>
      </dgm:t>
    </dgm:pt>
    <dgm:pt modelId="{1C4561BC-C9A9-48AD-B155-04D174BAEBB6}" type="pres">
      <dgm:prSet presAssocID="{E69358D1-7A51-4AEC-92C8-AE5D8212D677}" presName="linear" presStyleCnt="0">
        <dgm:presLayoutVars>
          <dgm:dir/>
          <dgm:animLvl val="lvl"/>
          <dgm:resizeHandles val="exact"/>
        </dgm:presLayoutVars>
      </dgm:prSet>
      <dgm:spPr/>
      <dgm:t>
        <a:bodyPr/>
        <a:lstStyle/>
        <a:p>
          <a:endParaRPr lang="es-EC"/>
        </a:p>
      </dgm:t>
    </dgm:pt>
    <dgm:pt modelId="{C93DFB0A-30AD-448A-BE4E-572B3EC511DF}" type="pres">
      <dgm:prSet presAssocID="{09AA29D0-DE19-43AB-A99E-64BCAFFEF33B}" presName="parentLin" presStyleCnt="0"/>
      <dgm:spPr/>
    </dgm:pt>
    <dgm:pt modelId="{948CBBAB-DC6B-4B11-A635-66B3B5601174}" type="pres">
      <dgm:prSet presAssocID="{09AA29D0-DE19-43AB-A99E-64BCAFFEF33B}" presName="parentLeftMargin" presStyleLbl="node1" presStyleIdx="0" presStyleCnt="1"/>
      <dgm:spPr/>
      <dgm:t>
        <a:bodyPr/>
        <a:lstStyle/>
        <a:p>
          <a:endParaRPr lang="es-EC"/>
        </a:p>
      </dgm:t>
    </dgm:pt>
    <dgm:pt modelId="{369F6001-D6FB-4FDE-8F2A-23ADD6041A45}" type="pres">
      <dgm:prSet presAssocID="{09AA29D0-DE19-43AB-A99E-64BCAFFEF33B}" presName="parentText" presStyleLbl="node1" presStyleIdx="0" presStyleCnt="1">
        <dgm:presLayoutVars>
          <dgm:chMax val="0"/>
          <dgm:bulletEnabled val="1"/>
        </dgm:presLayoutVars>
      </dgm:prSet>
      <dgm:spPr/>
      <dgm:t>
        <a:bodyPr/>
        <a:lstStyle/>
        <a:p>
          <a:endParaRPr lang="es-EC"/>
        </a:p>
      </dgm:t>
    </dgm:pt>
    <dgm:pt modelId="{221C492E-23FB-4C1F-A5D0-A2987369E4B3}" type="pres">
      <dgm:prSet presAssocID="{09AA29D0-DE19-43AB-A99E-64BCAFFEF33B}" presName="negativeSpace" presStyleCnt="0"/>
      <dgm:spPr/>
    </dgm:pt>
    <dgm:pt modelId="{FC2F2AC0-3C70-4B8F-8088-3924F5AEE3E9}" type="pres">
      <dgm:prSet presAssocID="{09AA29D0-DE19-43AB-A99E-64BCAFFEF33B}" presName="childText" presStyleLbl="conFgAcc1" presStyleIdx="0" presStyleCnt="1">
        <dgm:presLayoutVars>
          <dgm:bulletEnabled val="1"/>
        </dgm:presLayoutVars>
      </dgm:prSet>
      <dgm:spPr/>
      <dgm:t>
        <a:bodyPr/>
        <a:lstStyle/>
        <a:p>
          <a:endParaRPr lang="es-EC"/>
        </a:p>
      </dgm:t>
    </dgm:pt>
  </dgm:ptLst>
  <dgm:cxnLst>
    <dgm:cxn modelId="{01E5D0C9-1403-4191-B34A-C1F55A6D701D}" type="presOf" srcId="{09AA29D0-DE19-43AB-A99E-64BCAFFEF33B}" destId="{948CBBAB-DC6B-4B11-A635-66B3B5601174}" srcOrd="0" destOrd="0" presId="urn:microsoft.com/office/officeart/2005/8/layout/list1"/>
    <dgm:cxn modelId="{A355C6C2-6BF4-488E-8A92-FE85D6CD53D4}" srcId="{E69358D1-7A51-4AEC-92C8-AE5D8212D677}" destId="{09AA29D0-DE19-43AB-A99E-64BCAFFEF33B}" srcOrd="0" destOrd="0" parTransId="{71876770-06B6-4044-B5C3-E75C69FD1750}" sibTransId="{7AAC87D8-5A28-49A2-BC6A-CF82739384A2}"/>
    <dgm:cxn modelId="{D5678220-59B8-48DA-96E8-A230941EF81B}" type="presOf" srcId="{09AA29D0-DE19-43AB-A99E-64BCAFFEF33B}" destId="{369F6001-D6FB-4FDE-8F2A-23ADD6041A45}" srcOrd="1" destOrd="0" presId="urn:microsoft.com/office/officeart/2005/8/layout/list1"/>
    <dgm:cxn modelId="{87FE5E4A-C50F-47A2-8468-1436AE369754}" type="presOf" srcId="{577B3727-1DE5-4368-A897-46A36BE367AA}" destId="{FC2F2AC0-3C70-4B8F-8088-3924F5AEE3E9}" srcOrd="0" destOrd="0" presId="urn:microsoft.com/office/officeart/2005/8/layout/list1"/>
    <dgm:cxn modelId="{A421AB81-AF7D-43B4-889A-864E7228D793}" type="presOf" srcId="{E3605364-45CA-4ADB-A0F6-54D4774AB68D}" destId="{FC2F2AC0-3C70-4B8F-8088-3924F5AEE3E9}" srcOrd="0" destOrd="1" presId="urn:microsoft.com/office/officeart/2005/8/layout/list1"/>
    <dgm:cxn modelId="{1A656CD1-99E9-4888-89EF-1FD9B9B2F647}" srcId="{09AA29D0-DE19-43AB-A99E-64BCAFFEF33B}" destId="{E3605364-45CA-4ADB-A0F6-54D4774AB68D}" srcOrd="1" destOrd="0" parTransId="{91E6E283-93D0-4C0C-BC44-C5B71AF42358}" sibTransId="{DB0C7404-A009-4570-BB27-C657144F3F8D}"/>
    <dgm:cxn modelId="{AF543226-3B0D-41D6-BFA0-5C4AE47CDF26}" srcId="{09AA29D0-DE19-43AB-A99E-64BCAFFEF33B}" destId="{577B3727-1DE5-4368-A897-46A36BE367AA}" srcOrd="0" destOrd="0" parTransId="{AE0741EF-39AF-4BF7-891A-619C8DD47B15}" sibTransId="{F6F7F9D7-6EAE-4EBC-B041-A5F715EBB332}"/>
    <dgm:cxn modelId="{C9B98F45-01C3-464B-B758-E03862A775D3}" type="presOf" srcId="{E69358D1-7A51-4AEC-92C8-AE5D8212D677}" destId="{1C4561BC-C9A9-48AD-B155-04D174BAEBB6}" srcOrd="0" destOrd="0" presId="urn:microsoft.com/office/officeart/2005/8/layout/list1"/>
    <dgm:cxn modelId="{F33339C5-3C32-484D-8A45-BC7E8E28D9E4}" type="presParOf" srcId="{1C4561BC-C9A9-48AD-B155-04D174BAEBB6}" destId="{C93DFB0A-30AD-448A-BE4E-572B3EC511DF}" srcOrd="0" destOrd="0" presId="urn:microsoft.com/office/officeart/2005/8/layout/list1"/>
    <dgm:cxn modelId="{D7117ECF-4E3A-4478-9288-82FD4737AC64}" type="presParOf" srcId="{C93DFB0A-30AD-448A-BE4E-572B3EC511DF}" destId="{948CBBAB-DC6B-4B11-A635-66B3B5601174}" srcOrd="0" destOrd="0" presId="urn:microsoft.com/office/officeart/2005/8/layout/list1"/>
    <dgm:cxn modelId="{814B53CC-98CD-487E-96AB-6AD030BB26D4}" type="presParOf" srcId="{C93DFB0A-30AD-448A-BE4E-572B3EC511DF}" destId="{369F6001-D6FB-4FDE-8F2A-23ADD6041A45}" srcOrd="1" destOrd="0" presId="urn:microsoft.com/office/officeart/2005/8/layout/list1"/>
    <dgm:cxn modelId="{3263F62E-2B87-48A6-8389-15A1E62C6935}" type="presParOf" srcId="{1C4561BC-C9A9-48AD-B155-04D174BAEBB6}" destId="{221C492E-23FB-4C1F-A5D0-A2987369E4B3}" srcOrd="1" destOrd="0" presId="urn:microsoft.com/office/officeart/2005/8/layout/list1"/>
    <dgm:cxn modelId="{4513018D-D492-4ECB-8D5D-9ED8ACC44403}" type="presParOf" srcId="{1C4561BC-C9A9-48AD-B155-04D174BAEBB6}" destId="{FC2F2AC0-3C70-4B8F-8088-3924F5AEE3E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2800" dirty="0" smtClean="0"/>
            <a:t>ESTRELLA</a:t>
          </a:r>
          <a:endParaRPr lang="es-EC" sz="2800" dirty="0"/>
        </a:p>
      </dgm:t>
    </dgm:pt>
    <dgm:pt modelId="{64A8C124-9892-4929-B13E-EA55C7AA0763}" type="sibTrans" cxnId="{9B81F777-6BF1-43EF-A2F9-8D09DE00FF02}">
      <dgm:prSet/>
      <dgm:spPr/>
      <dgm:t>
        <a:bodyPr/>
        <a:lstStyle/>
        <a:p>
          <a:endParaRPr lang="es-EC"/>
        </a:p>
      </dgm:t>
    </dgm:pt>
    <dgm:pt modelId="{6D715197-DE92-4A1C-B68E-7BF6AA4B9789}" type="parTrans" cxnId="{9B81F777-6BF1-43EF-A2F9-8D09DE00FF02}">
      <dgm:prSet/>
      <dgm:spPr/>
      <dgm:t>
        <a:bodyPr/>
        <a:lstStyle/>
        <a:p>
          <a:endParaRPr lang="es-EC"/>
        </a:p>
      </dgm:t>
    </dgm:pt>
    <dgm:pt modelId="{B04A99EA-A830-4761-9735-252C95359769}">
      <dgm:prSet phldrT="[Texto]"/>
      <dgm:spPr/>
      <dgm:t>
        <a:bodyPr/>
        <a:lstStyle/>
        <a:p>
          <a:endParaRPr lang="es-EC" dirty="0"/>
        </a:p>
      </dgm:t>
    </dgm:pt>
    <dgm:pt modelId="{CAB1199E-FA7F-4E47-98A7-FA3F86702C18}" type="sibTrans" cxnId="{46E6B7F9-4696-4BA7-A08B-E7AB10FBC00E}">
      <dgm:prSet/>
      <dgm:spPr/>
      <dgm:t>
        <a:bodyPr/>
        <a:lstStyle/>
        <a:p>
          <a:endParaRPr lang="es-EC"/>
        </a:p>
      </dgm:t>
    </dgm:pt>
    <dgm:pt modelId="{74C285E0-4996-472E-A6AE-B02D3730430E}" type="parTrans" cxnId="{46E6B7F9-4696-4BA7-A08B-E7AB10FBC00E}">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X="37071" custScaleY="27813" custLinFactNeighborX="16587" custLinFactNeighborY="-24485">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26681">
        <dgm:presLayoutVars>
          <dgm:bulletEnabled val="1"/>
        </dgm:presLayoutVars>
      </dgm:prSet>
      <dgm:spPr/>
      <dgm:t>
        <a:bodyPr/>
        <a:lstStyle/>
        <a:p>
          <a:endParaRPr lang="es-EC"/>
        </a:p>
      </dgm:t>
    </dgm:pt>
  </dgm:ptLst>
  <dgm:cxnLst>
    <dgm:cxn modelId="{FC597AA9-F838-4122-98A8-1B1C658C32E6}" type="presOf" srcId="{23746A42-8BDA-4B9B-AFAC-A28E9AB91CAA}" destId="{98393CB2-C36A-416D-B1CB-CE7DEC3EA87D}" srcOrd="1" destOrd="0" presId="urn:microsoft.com/office/officeart/2005/8/layout/list1"/>
    <dgm:cxn modelId="{A1CDB9D9-6AD3-4EB7-8000-C8FA8DF6FE3F}" type="presOf" srcId="{6FF7286F-DFFA-4843-AF6C-10D294769D97}" destId="{19A1E754-6D6E-4AA1-ADFA-B915B241704C}" srcOrd="0" destOrd="0" presId="urn:microsoft.com/office/officeart/2005/8/layout/list1"/>
    <dgm:cxn modelId="{46E6B7F9-4696-4BA7-A08B-E7AB10FBC00E}" srcId="{23746A42-8BDA-4B9B-AFAC-A28E9AB91CAA}" destId="{B04A99EA-A830-4761-9735-252C95359769}" srcOrd="0" destOrd="0" parTransId="{74C285E0-4996-472E-A6AE-B02D3730430E}" sibTransId="{CAB1199E-FA7F-4E47-98A7-FA3F86702C18}"/>
    <dgm:cxn modelId="{9B81F777-6BF1-43EF-A2F9-8D09DE00FF02}" srcId="{6FF7286F-DFFA-4843-AF6C-10D294769D97}" destId="{23746A42-8BDA-4B9B-AFAC-A28E9AB91CAA}" srcOrd="0" destOrd="0" parTransId="{6D715197-DE92-4A1C-B68E-7BF6AA4B9789}" sibTransId="{64A8C124-9892-4929-B13E-EA55C7AA0763}"/>
    <dgm:cxn modelId="{2289E85D-E959-493C-9FAF-222E98094FF5}" type="presOf" srcId="{B04A99EA-A830-4761-9735-252C95359769}" destId="{A1231F91-3093-473E-BD1A-91A2E90BB04A}" srcOrd="0" destOrd="0" presId="urn:microsoft.com/office/officeart/2005/8/layout/list1"/>
    <dgm:cxn modelId="{F9B540EA-BFEE-4643-86E4-3D6EF54E889C}" type="presOf" srcId="{23746A42-8BDA-4B9B-AFAC-A28E9AB91CAA}" destId="{2DE7F939-52EB-4D2E-B00A-881943B3CD65}" srcOrd="0" destOrd="0" presId="urn:microsoft.com/office/officeart/2005/8/layout/list1"/>
    <dgm:cxn modelId="{A03724CC-E9B7-412B-8152-2E0E5B0082DB}" type="presParOf" srcId="{19A1E754-6D6E-4AA1-ADFA-B915B241704C}" destId="{15E9F267-2F47-40CC-88D7-72B9E2016AD9}" srcOrd="0" destOrd="0" presId="urn:microsoft.com/office/officeart/2005/8/layout/list1"/>
    <dgm:cxn modelId="{398B1918-6DFA-45E9-A895-1D21F89790CB}" type="presParOf" srcId="{15E9F267-2F47-40CC-88D7-72B9E2016AD9}" destId="{2DE7F939-52EB-4D2E-B00A-881943B3CD65}" srcOrd="0" destOrd="0" presId="urn:microsoft.com/office/officeart/2005/8/layout/list1"/>
    <dgm:cxn modelId="{DAB1FC5A-D67F-4A54-90C1-F2520F288BCA}" type="presParOf" srcId="{15E9F267-2F47-40CC-88D7-72B9E2016AD9}" destId="{98393CB2-C36A-416D-B1CB-CE7DEC3EA87D}" srcOrd="1" destOrd="0" presId="urn:microsoft.com/office/officeart/2005/8/layout/list1"/>
    <dgm:cxn modelId="{4C86185F-23FA-458F-9BED-CB482BD5DA49}" type="presParOf" srcId="{19A1E754-6D6E-4AA1-ADFA-B915B241704C}" destId="{ED320FCC-724E-465D-9017-BB4779E79C45}" srcOrd="1" destOrd="0" presId="urn:microsoft.com/office/officeart/2005/8/layout/list1"/>
    <dgm:cxn modelId="{5AA2206A-87AA-403C-8EB5-2EAD8415696B}"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FASE DE DESCUBRIMIENTO</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Primero se determina un nodo como Nodo Raíz, el cual deberá tener un receptor GPS y el algoritmo sincronizará todos los nodos en un tiempo externo. </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204EC66D-E24A-4B60-BF9A-9D32C97C8E12}">
      <dgm:prSet/>
      <dgm:spPr/>
      <dgm:t>
        <a:bodyPr/>
        <a:lstStyle/>
        <a:p>
          <a:pPr algn="just"/>
          <a:r>
            <a:rPr lang="es-EC" dirty="0" smtClean="0"/>
            <a:t>FASE DE SINCRONIZACION</a:t>
          </a:r>
          <a:endParaRPr lang="es-EC" dirty="0"/>
        </a:p>
      </dgm:t>
    </dgm:pt>
    <dgm:pt modelId="{5B55EBF4-9A53-4332-ACA1-42701AED46AC}" type="parTrans" cxnId="{0A640FC9-CBDA-4BDB-B9EF-CF81B9F7EA0A}">
      <dgm:prSet/>
      <dgm:spPr/>
      <dgm:t>
        <a:bodyPr/>
        <a:lstStyle/>
        <a:p>
          <a:endParaRPr lang="es-EC"/>
        </a:p>
      </dgm:t>
    </dgm:pt>
    <dgm:pt modelId="{4EB954C4-5C23-4B0D-BE9E-7C40E40D9F1B}" type="sibTrans" cxnId="{0A640FC9-CBDA-4BDB-B9EF-CF81B9F7EA0A}">
      <dgm:prSet/>
      <dgm:spPr/>
      <dgm:t>
        <a:bodyPr/>
        <a:lstStyle/>
        <a:p>
          <a:endParaRPr lang="es-EC"/>
        </a:p>
      </dgm:t>
    </dgm:pt>
    <dgm:pt modelId="{F2771124-8603-4E0E-A4E8-B957D84700E3}">
      <dgm:prSet/>
      <dgm:spPr/>
      <dgm:t>
        <a:bodyPr/>
        <a:lstStyle/>
        <a:p>
          <a:pPr algn="just"/>
          <a:endParaRPr lang="es-EC" dirty="0"/>
        </a:p>
      </dgm:t>
    </dgm:pt>
    <dgm:pt modelId="{171CFC5B-EC86-4DEB-85B6-E4D520A62568}" type="parTrans" cxnId="{215D75CE-BD89-40CA-9839-B355F1B021FD}">
      <dgm:prSet/>
      <dgm:spPr/>
      <dgm:t>
        <a:bodyPr/>
        <a:lstStyle/>
        <a:p>
          <a:endParaRPr lang="es-EC"/>
        </a:p>
      </dgm:t>
    </dgm:pt>
    <dgm:pt modelId="{AD13C51D-9724-4592-974E-CE2B8ECA4052}" type="sibTrans" cxnId="{215D75CE-BD89-40CA-9839-B355F1B021FD}">
      <dgm:prSet/>
      <dgm:spPr/>
      <dgm:t>
        <a:bodyPr/>
        <a:lstStyle/>
        <a:p>
          <a:endParaRPr lang="es-EC"/>
        </a:p>
      </dgm:t>
    </dgm:pt>
    <dgm:pt modelId="{0B60B5A5-CBE2-4DEF-9A5D-9790621754FD}">
      <dgm:prSet/>
      <dgm:spPr/>
      <dgm:t>
        <a:bodyPr/>
        <a:lstStyle/>
        <a:p>
          <a:r>
            <a:rPr lang="es-EC" dirty="0" smtClean="0"/>
            <a:t>Se construye con dos vías de intercambio de mensajes entre un par de nodos. La diferencia que existe entre los dos nodos es aparentemente constante.</a:t>
          </a:r>
          <a:endParaRPr lang="es-EC" dirty="0"/>
        </a:p>
      </dgm:t>
    </dgm:pt>
    <dgm:pt modelId="{59D34061-6723-4D85-9D79-12C86DF2B7F9}" type="parTrans" cxnId="{4667582D-FFF9-4C24-B2CC-D300BA6CAE56}">
      <dgm:prSet/>
      <dgm:spPr/>
      <dgm:t>
        <a:bodyPr/>
        <a:lstStyle/>
        <a:p>
          <a:endParaRPr lang="es-EC"/>
        </a:p>
      </dgm:t>
    </dgm:pt>
    <dgm:pt modelId="{1F9F5AF6-F5E7-47D1-AC9F-AFF4681F7433}" type="sibTrans" cxnId="{4667582D-FFF9-4C24-B2CC-D300BA6CAE56}">
      <dgm:prSet/>
      <dgm:spPr/>
      <dgm:t>
        <a:bodyPr/>
        <a:lstStyle/>
        <a:p>
          <a:endParaRPr lang="es-EC"/>
        </a:p>
      </dgm:t>
    </dgm:pt>
    <dgm:pt modelId="{7493E20E-821E-45D3-98B5-AF37C32C84E7}">
      <dgm:prSet/>
      <dgm:spPr/>
      <dgm:t>
        <a:bodyPr/>
        <a:lstStyle/>
        <a:p>
          <a:pPr algn="just"/>
          <a:endParaRPr lang="es-EC" dirty="0"/>
        </a:p>
      </dgm:t>
    </dgm:pt>
    <dgm:pt modelId="{9F9883D5-8FD8-4036-B53A-41389BAE8396}" type="parTrans" cxnId="{7D754E20-FE71-493B-9711-0BC76C349D0F}">
      <dgm:prSet/>
      <dgm:spPr/>
      <dgm:t>
        <a:bodyPr/>
        <a:lstStyle/>
        <a:p>
          <a:endParaRPr lang="es-EC"/>
        </a:p>
      </dgm:t>
    </dgm:pt>
    <dgm:pt modelId="{E5B2BBE0-5752-41AD-A3E8-C5029F97E13C}" type="sibTrans" cxnId="{7D754E20-FE71-493B-9711-0BC76C349D0F}">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2"/>
      <dgm:spPr/>
      <dgm:t>
        <a:bodyPr/>
        <a:lstStyle/>
        <a:p>
          <a:endParaRPr lang="es-EC"/>
        </a:p>
      </dgm:t>
    </dgm:pt>
    <dgm:pt modelId="{98393CB2-C36A-416D-B1CB-CE7DEC3EA87D}" type="pres">
      <dgm:prSet presAssocID="{23746A42-8BDA-4B9B-AFAC-A28E9AB91CAA}" presName="parentText" presStyleLbl="node1" presStyleIdx="0" presStyleCnt="2">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2">
        <dgm:presLayoutVars>
          <dgm:bulletEnabled val="1"/>
        </dgm:presLayoutVars>
      </dgm:prSet>
      <dgm:spPr/>
      <dgm:t>
        <a:bodyPr/>
        <a:lstStyle/>
        <a:p>
          <a:endParaRPr lang="es-EC"/>
        </a:p>
      </dgm:t>
    </dgm:pt>
    <dgm:pt modelId="{D99CAE01-9E02-47EC-B886-38EC77D6B3B7}" type="pres">
      <dgm:prSet presAssocID="{64A8C124-9892-4929-B13E-EA55C7AA0763}" presName="spaceBetweenRectangles" presStyleCnt="0"/>
      <dgm:spPr/>
    </dgm:pt>
    <dgm:pt modelId="{D7268011-2992-4FE7-A6E4-9C13BD1B1852}" type="pres">
      <dgm:prSet presAssocID="{204EC66D-E24A-4B60-BF9A-9D32C97C8E12}" presName="parentLin" presStyleCnt="0"/>
      <dgm:spPr/>
    </dgm:pt>
    <dgm:pt modelId="{3F41B213-814C-43BD-A850-215D5D5F2544}" type="pres">
      <dgm:prSet presAssocID="{204EC66D-E24A-4B60-BF9A-9D32C97C8E12}" presName="parentLeftMargin" presStyleLbl="node1" presStyleIdx="0" presStyleCnt="2"/>
      <dgm:spPr/>
      <dgm:t>
        <a:bodyPr/>
        <a:lstStyle/>
        <a:p>
          <a:endParaRPr lang="es-EC"/>
        </a:p>
      </dgm:t>
    </dgm:pt>
    <dgm:pt modelId="{54FFC71B-753D-416E-962A-677CBEAD094B}" type="pres">
      <dgm:prSet presAssocID="{204EC66D-E24A-4B60-BF9A-9D32C97C8E12}" presName="parentText" presStyleLbl="node1" presStyleIdx="1" presStyleCnt="2">
        <dgm:presLayoutVars>
          <dgm:chMax val="0"/>
          <dgm:bulletEnabled val="1"/>
        </dgm:presLayoutVars>
      </dgm:prSet>
      <dgm:spPr/>
      <dgm:t>
        <a:bodyPr/>
        <a:lstStyle/>
        <a:p>
          <a:endParaRPr lang="es-EC"/>
        </a:p>
      </dgm:t>
    </dgm:pt>
    <dgm:pt modelId="{598ED4E1-22DB-4736-BC75-4203197F8AFA}" type="pres">
      <dgm:prSet presAssocID="{204EC66D-E24A-4B60-BF9A-9D32C97C8E12}" presName="negativeSpace" presStyleCnt="0"/>
      <dgm:spPr/>
    </dgm:pt>
    <dgm:pt modelId="{EB9D02A0-1FB8-47DA-9ED3-2DC4FEA2F97F}" type="pres">
      <dgm:prSet presAssocID="{204EC66D-E24A-4B60-BF9A-9D32C97C8E12}" presName="childText" presStyleLbl="conFgAcc1" presStyleIdx="1" presStyleCnt="2">
        <dgm:presLayoutVars>
          <dgm:bulletEnabled val="1"/>
        </dgm:presLayoutVars>
      </dgm:prSet>
      <dgm:spPr/>
      <dgm:t>
        <a:bodyPr/>
        <a:lstStyle/>
        <a:p>
          <a:endParaRPr lang="es-EC"/>
        </a:p>
      </dgm:t>
    </dgm:pt>
  </dgm:ptLst>
  <dgm:cxnLst>
    <dgm:cxn modelId="{AC69EB34-7BD0-40E3-831B-39F4B17943FD}" type="presOf" srcId="{F2771124-8603-4E0E-A4E8-B957D84700E3}" destId="{EB9D02A0-1FB8-47DA-9ED3-2DC4FEA2F97F}" srcOrd="0" destOrd="0" presId="urn:microsoft.com/office/officeart/2005/8/layout/list1"/>
    <dgm:cxn modelId="{1837EE97-7FEB-4285-944F-03020CB5C7BB}" type="presOf" srcId="{0B60B5A5-CBE2-4DEF-9A5D-9790621754FD}" destId="{EB9D02A0-1FB8-47DA-9ED3-2DC4FEA2F97F}" srcOrd="0" destOrd="1" presId="urn:microsoft.com/office/officeart/2005/8/layout/list1"/>
    <dgm:cxn modelId="{1E1090A7-D8A1-480B-895A-E798A9CEBCA6}" type="presOf" srcId="{204EC66D-E24A-4B60-BF9A-9D32C97C8E12}" destId="{3F41B213-814C-43BD-A850-215D5D5F2544}" srcOrd="0" destOrd="0" presId="urn:microsoft.com/office/officeart/2005/8/layout/list1"/>
    <dgm:cxn modelId="{68B41B58-DC73-4A98-9A71-97FC16743766}" type="presOf" srcId="{6FF7286F-DFFA-4843-AF6C-10D294769D97}" destId="{19A1E754-6D6E-4AA1-ADFA-B915B241704C}" srcOrd="0" destOrd="0" presId="urn:microsoft.com/office/officeart/2005/8/layout/list1"/>
    <dgm:cxn modelId="{0A640FC9-CBDA-4BDB-B9EF-CF81B9F7EA0A}" srcId="{6FF7286F-DFFA-4843-AF6C-10D294769D97}" destId="{204EC66D-E24A-4B60-BF9A-9D32C97C8E12}" srcOrd="1" destOrd="0" parTransId="{5B55EBF4-9A53-4332-ACA1-42701AED46AC}" sibTransId="{4EB954C4-5C23-4B0D-BE9E-7C40E40D9F1B}"/>
    <dgm:cxn modelId="{91ED810F-AF3D-4F41-8F63-184BAD9B6474}" type="presOf" srcId="{7493E20E-821E-45D3-98B5-AF37C32C84E7}" destId="{EB9D02A0-1FB8-47DA-9ED3-2DC4FEA2F97F}" srcOrd="0" destOrd="2"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4667582D-FFF9-4C24-B2CC-D300BA6CAE56}" srcId="{204EC66D-E24A-4B60-BF9A-9D32C97C8E12}" destId="{0B60B5A5-CBE2-4DEF-9A5D-9790621754FD}" srcOrd="1" destOrd="0" parTransId="{59D34061-6723-4D85-9D79-12C86DF2B7F9}" sibTransId="{1F9F5AF6-F5E7-47D1-AC9F-AFF4681F7433}"/>
    <dgm:cxn modelId="{B308AC04-07AA-47EB-A27B-2FB6C369CA1A}" srcId="{23746A42-8BDA-4B9B-AFAC-A28E9AB91CAA}" destId="{E4E0750C-2569-4129-9EC7-316C789F219B}" srcOrd="0" destOrd="0" parTransId="{558C434D-F2D9-43B6-A4D0-7706BBDC222E}" sibTransId="{50BA1784-CA69-4148-9205-F661EAB4C554}"/>
    <dgm:cxn modelId="{B6D0A09F-F9FA-4635-9960-7AC5A9DB4148}" type="presOf" srcId="{E4E0750C-2569-4129-9EC7-316C789F219B}" destId="{A1231F91-3093-473E-BD1A-91A2E90BB04A}" srcOrd="0" destOrd="0" presId="urn:microsoft.com/office/officeart/2005/8/layout/list1"/>
    <dgm:cxn modelId="{7D754E20-FE71-493B-9711-0BC76C349D0F}" srcId="{204EC66D-E24A-4B60-BF9A-9D32C97C8E12}" destId="{7493E20E-821E-45D3-98B5-AF37C32C84E7}" srcOrd="2" destOrd="0" parTransId="{9F9883D5-8FD8-4036-B53A-41389BAE8396}" sibTransId="{E5B2BBE0-5752-41AD-A3E8-C5029F97E13C}"/>
    <dgm:cxn modelId="{E57BECA8-8A9C-4510-8052-1E924298083B}" type="presOf" srcId="{204EC66D-E24A-4B60-BF9A-9D32C97C8E12}" destId="{54FFC71B-753D-416E-962A-677CBEAD094B}" srcOrd="1" destOrd="0" presId="urn:microsoft.com/office/officeart/2005/8/layout/list1"/>
    <dgm:cxn modelId="{34F48C65-570A-42C5-88A4-65E3C481FE3E}" type="presOf" srcId="{23746A42-8BDA-4B9B-AFAC-A28E9AB91CAA}" destId="{98393CB2-C36A-416D-B1CB-CE7DEC3EA87D}" srcOrd="1" destOrd="0" presId="urn:microsoft.com/office/officeart/2005/8/layout/list1"/>
    <dgm:cxn modelId="{215D75CE-BD89-40CA-9839-B355F1B021FD}" srcId="{204EC66D-E24A-4B60-BF9A-9D32C97C8E12}" destId="{F2771124-8603-4E0E-A4E8-B957D84700E3}" srcOrd="0" destOrd="0" parTransId="{171CFC5B-EC86-4DEB-85B6-E4D520A62568}" sibTransId="{AD13C51D-9724-4592-974E-CE2B8ECA4052}"/>
    <dgm:cxn modelId="{99C63717-D198-485A-A94A-F239149E29BD}" type="presOf" srcId="{23746A42-8BDA-4B9B-AFAC-A28E9AB91CAA}" destId="{2DE7F939-52EB-4D2E-B00A-881943B3CD65}" srcOrd="0" destOrd="0" presId="urn:microsoft.com/office/officeart/2005/8/layout/list1"/>
    <dgm:cxn modelId="{B45CD901-7515-497C-AEF4-478039C4C907}" type="presParOf" srcId="{19A1E754-6D6E-4AA1-ADFA-B915B241704C}" destId="{15E9F267-2F47-40CC-88D7-72B9E2016AD9}" srcOrd="0" destOrd="0" presId="urn:microsoft.com/office/officeart/2005/8/layout/list1"/>
    <dgm:cxn modelId="{4362B0EA-CDA5-48FC-87E1-B43C6CDD0C78}" type="presParOf" srcId="{15E9F267-2F47-40CC-88D7-72B9E2016AD9}" destId="{2DE7F939-52EB-4D2E-B00A-881943B3CD65}" srcOrd="0" destOrd="0" presId="urn:microsoft.com/office/officeart/2005/8/layout/list1"/>
    <dgm:cxn modelId="{96F0FEB8-0A64-4B74-A8FB-F1FCEA25E2A1}" type="presParOf" srcId="{15E9F267-2F47-40CC-88D7-72B9E2016AD9}" destId="{98393CB2-C36A-416D-B1CB-CE7DEC3EA87D}" srcOrd="1" destOrd="0" presId="urn:microsoft.com/office/officeart/2005/8/layout/list1"/>
    <dgm:cxn modelId="{9AA72971-2357-4E4F-BDBC-E3D03FB82DD1}" type="presParOf" srcId="{19A1E754-6D6E-4AA1-ADFA-B915B241704C}" destId="{ED320FCC-724E-465D-9017-BB4779E79C45}" srcOrd="1" destOrd="0" presId="urn:microsoft.com/office/officeart/2005/8/layout/list1"/>
    <dgm:cxn modelId="{4B54F326-37C2-420D-9F4B-FDFF66AB6B6B}" type="presParOf" srcId="{19A1E754-6D6E-4AA1-ADFA-B915B241704C}" destId="{A1231F91-3093-473E-BD1A-91A2E90BB04A}" srcOrd="2" destOrd="0" presId="urn:microsoft.com/office/officeart/2005/8/layout/list1"/>
    <dgm:cxn modelId="{CF4650A7-D8B0-47F0-8E35-E2B1438E1292}" type="presParOf" srcId="{19A1E754-6D6E-4AA1-ADFA-B915B241704C}" destId="{D99CAE01-9E02-47EC-B886-38EC77D6B3B7}" srcOrd="3" destOrd="0" presId="urn:microsoft.com/office/officeart/2005/8/layout/list1"/>
    <dgm:cxn modelId="{81B031D5-4946-4591-889C-1B32FB43C391}" type="presParOf" srcId="{19A1E754-6D6E-4AA1-ADFA-B915B241704C}" destId="{D7268011-2992-4FE7-A6E4-9C13BD1B1852}" srcOrd="4" destOrd="0" presId="urn:microsoft.com/office/officeart/2005/8/layout/list1"/>
    <dgm:cxn modelId="{C4A9D435-C139-477A-A3CD-5E24C0BCF0ED}" type="presParOf" srcId="{D7268011-2992-4FE7-A6E4-9C13BD1B1852}" destId="{3F41B213-814C-43BD-A850-215D5D5F2544}" srcOrd="0" destOrd="0" presId="urn:microsoft.com/office/officeart/2005/8/layout/list1"/>
    <dgm:cxn modelId="{F7A23B55-B73C-4218-928B-742EB6263B60}" type="presParOf" srcId="{D7268011-2992-4FE7-A6E4-9C13BD1B1852}" destId="{54FFC71B-753D-416E-962A-677CBEAD094B}" srcOrd="1" destOrd="0" presId="urn:microsoft.com/office/officeart/2005/8/layout/list1"/>
    <dgm:cxn modelId="{25C7A3DE-DB46-4059-8695-A061F10843F6}" type="presParOf" srcId="{19A1E754-6D6E-4AA1-ADFA-B915B241704C}" destId="{598ED4E1-22DB-4736-BC75-4203197F8AFA}" srcOrd="5" destOrd="0" presId="urn:microsoft.com/office/officeart/2005/8/layout/list1"/>
    <dgm:cxn modelId="{E2E70163-5CCA-4DFC-A860-CE3DF5D5C440}" type="presParOf" srcId="{19A1E754-6D6E-4AA1-ADFA-B915B241704C}" destId="{EB9D02A0-1FB8-47DA-9ED3-2DC4FEA2F97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PROTOCOLO ROUTING</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Los nodos tienen un conocimiento de la topología de la red, así conocerán cuántos son, qué cantidad están al alcance de cada uno y cómo podrá enrutarse con ellos o servir de comunicador entre nodos.  </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204EC66D-E24A-4B60-BF9A-9D32C97C8E12}">
      <dgm:prSet/>
      <dgm:spPr/>
      <dgm:t>
        <a:bodyPr/>
        <a:lstStyle/>
        <a:p>
          <a:pPr algn="just"/>
          <a:r>
            <a:rPr lang="es-EC" dirty="0" smtClean="0"/>
            <a:t>PROTOCOLO DE TRANSPORTE</a:t>
          </a:r>
          <a:endParaRPr lang="es-EC" dirty="0"/>
        </a:p>
      </dgm:t>
    </dgm:pt>
    <dgm:pt modelId="{5B55EBF4-9A53-4332-ACA1-42701AED46AC}" type="parTrans" cxnId="{0A640FC9-CBDA-4BDB-B9EF-CF81B9F7EA0A}">
      <dgm:prSet/>
      <dgm:spPr/>
      <dgm:t>
        <a:bodyPr/>
        <a:lstStyle/>
        <a:p>
          <a:endParaRPr lang="es-EC"/>
        </a:p>
      </dgm:t>
    </dgm:pt>
    <dgm:pt modelId="{4EB954C4-5C23-4B0D-BE9E-7C40E40D9F1B}" type="sibTrans" cxnId="{0A640FC9-CBDA-4BDB-B9EF-CF81B9F7EA0A}">
      <dgm:prSet/>
      <dgm:spPr/>
      <dgm:t>
        <a:bodyPr/>
        <a:lstStyle/>
        <a:p>
          <a:endParaRPr lang="es-EC"/>
        </a:p>
      </dgm:t>
    </dgm:pt>
    <dgm:pt modelId="{F2771124-8603-4E0E-A4E8-B957D84700E3}">
      <dgm:prSet/>
      <dgm:spPr/>
      <dgm:t>
        <a:bodyPr/>
        <a:lstStyle/>
        <a:p>
          <a:pPr algn="just"/>
          <a:endParaRPr lang="es-EC" dirty="0"/>
        </a:p>
      </dgm:t>
    </dgm:pt>
    <dgm:pt modelId="{171CFC5B-EC86-4DEB-85B6-E4D520A62568}" type="parTrans" cxnId="{215D75CE-BD89-40CA-9839-B355F1B021FD}">
      <dgm:prSet/>
      <dgm:spPr/>
      <dgm:t>
        <a:bodyPr/>
        <a:lstStyle/>
        <a:p>
          <a:endParaRPr lang="es-EC"/>
        </a:p>
      </dgm:t>
    </dgm:pt>
    <dgm:pt modelId="{AD13C51D-9724-4592-974E-CE2B8ECA4052}" type="sibTrans" cxnId="{215D75CE-BD89-40CA-9839-B355F1B021FD}">
      <dgm:prSet/>
      <dgm:spPr/>
      <dgm:t>
        <a:bodyPr/>
        <a:lstStyle/>
        <a:p>
          <a:endParaRPr lang="es-EC"/>
        </a:p>
      </dgm:t>
    </dgm:pt>
    <dgm:pt modelId="{0B60B5A5-CBE2-4DEF-9A5D-9790621754FD}">
      <dgm:prSet/>
      <dgm:spPr/>
      <dgm:t>
        <a:bodyPr/>
        <a:lstStyle/>
        <a:p>
          <a:r>
            <a:rPr lang="es-ES" dirty="0" smtClean="0"/>
            <a:t>Se encarga de facilitar el tránsito de información de un nodo a otro, entre sensores y la estación base o entre los demás dispositivos activos en la red. </a:t>
          </a:r>
          <a:endParaRPr lang="es-EC" dirty="0"/>
        </a:p>
      </dgm:t>
    </dgm:pt>
    <dgm:pt modelId="{59D34061-6723-4D85-9D79-12C86DF2B7F9}" type="parTrans" cxnId="{4667582D-FFF9-4C24-B2CC-D300BA6CAE56}">
      <dgm:prSet/>
      <dgm:spPr/>
      <dgm:t>
        <a:bodyPr/>
        <a:lstStyle/>
        <a:p>
          <a:endParaRPr lang="es-EC"/>
        </a:p>
      </dgm:t>
    </dgm:pt>
    <dgm:pt modelId="{1F9F5AF6-F5E7-47D1-AC9F-AFF4681F7433}" type="sibTrans" cxnId="{4667582D-FFF9-4C24-B2CC-D300BA6CAE56}">
      <dgm:prSet/>
      <dgm:spPr/>
      <dgm:t>
        <a:bodyPr/>
        <a:lstStyle/>
        <a:p>
          <a:endParaRPr lang="es-EC"/>
        </a:p>
      </dgm:t>
    </dgm:pt>
    <dgm:pt modelId="{7493E20E-821E-45D3-98B5-AF37C32C84E7}">
      <dgm:prSet/>
      <dgm:spPr/>
      <dgm:t>
        <a:bodyPr/>
        <a:lstStyle/>
        <a:p>
          <a:pPr algn="just"/>
          <a:endParaRPr lang="es-EC" dirty="0"/>
        </a:p>
      </dgm:t>
    </dgm:pt>
    <dgm:pt modelId="{9F9883D5-8FD8-4036-B53A-41389BAE8396}" type="parTrans" cxnId="{7D754E20-FE71-493B-9711-0BC76C349D0F}">
      <dgm:prSet/>
      <dgm:spPr/>
      <dgm:t>
        <a:bodyPr/>
        <a:lstStyle/>
        <a:p>
          <a:endParaRPr lang="es-EC"/>
        </a:p>
      </dgm:t>
    </dgm:pt>
    <dgm:pt modelId="{E5B2BBE0-5752-41AD-A3E8-C5029F97E13C}" type="sibTrans" cxnId="{7D754E20-FE71-493B-9711-0BC76C349D0F}">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2"/>
      <dgm:spPr/>
      <dgm:t>
        <a:bodyPr/>
        <a:lstStyle/>
        <a:p>
          <a:endParaRPr lang="es-EC"/>
        </a:p>
      </dgm:t>
    </dgm:pt>
    <dgm:pt modelId="{98393CB2-C36A-416D-B1CB-CE7DEC3EA87D}" type="pres">
      <dgm:prSet presAssocID="{23746A42-8BDA-4B9B-AFAC-A28E9AB91CAA}" presName="parentText" presStyleLbl="node1" presStyleIdx="0" presStyleCnt="2">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2">
        <dgm:presLayoutVars>
          <dgm:bulletEnabled val="1"/>
        </dgm:presLayoutVars>
      </dgm:prSet>
      <dgm:spPr/>
      <dgm:t>
        <a:bodyPr/>
        <a:lstStyle/>
        <a:p>
          <a:endParaRPr lang="es-EC"/>
        </a:p>
      </dgm:t>
    </dgm:pt>
    <dgm:pt modelId="{D99CAE01-9E02-47EC-B886-38EC77D6B3B7}" type="pres">
      <dgm:prSet presAssocID="{64A8C124-9892-4929-B13E-EA55C7AA0763}" presName="spaceBetweenRectangles" presStyleCnt="0"/>
      <dgm:spPr/>
    </dgm:pt>
    <dgm:pt modelId="{D7268011-2992-4FE7-A6E4-9C13BD1B1852}" type="pres">
      <dgm:prSet presAssocID="{204EC66D-E24A-4B60-BF9A-9D32C97C8E12}" presName="parentLin" presStyleCnt="0"/>
      <dgm:spPr/>
    </dgm:pt>
    <dgm:pt modelId="{3F41B213-814C-43BD-A850-215D5D5F2544}" type="pres">
      <dgm:prSet presAssocID="{204EC66D-E24A-4B60-BF9A-9D32C97C8E12}" presName="parentLeftMargin" presStyleLbl="node1" presStyleIdx="0" presStyleCnt="2"/>
      <dgm:spPr/>
      <dgm:t>
        <a:bodyPr/>
        <a:lstStyle/>
        <a:p>
          <a:endParaRPr lang="es-EC"/>
        </a:p>
      </dgm:t>
    </dgm:pt>
    <dgm:pt modelId="{54FFC71B-753D-416E-962A-677CBEAD094B}" type="pres">
      <dgm:prSet presAssocID="{204EC66D-E24A-4B60-BF9A-9D32C97C8E12}" presName="parentText" presStyleLbl="node1" presStyleIdx="1" presStyleCnt="2">
        <dgm:presLayoutVars>
          <dgm:chMax val="0"/>
          <dgm:bulletEnabled val="1"/>
        </dgm:presLayoutVars>
      </dgm:prSet>
      <dgm:spPr/>
      <dgm:t>
        <a:bodyPr/>
        <a:lstStyle/>
        <a:p>
          <a:endParaRPr lang="es-EC"/>
        </a:p>
      </dgm:t>
    </dgm:pt>
    <dgm:pt modelId="{598ED4E1-22DB-4736-BC75-4203197F8AFA}" type="pres">
      <dgm:prSet presAssocID="{204EC66D-E24A-4B60-BF9A-9D32C97C8E12}" presName="negativeSpace" presStyleCnt="0"/>
      <dgm:spPr/>
    </dgm:pt>
    <dgm:pt modelId="{EB9D02A0-1FB8-47DA-9ED3-2DC4FEA2F97F}" type="pres">
      <dgm:prSet presAssocID="{204EC66D-E24A-4B60-BF9A-9D32C97C8E12}" presName="childText" presStyleLbl="conFgAcc1" presStyleIdx="1" presStyleCnt="2">
        <dgm:presLayoutVars>
          <dgm:bulletEnabled val="1"/>
        </dgm:presLayoutVars>
      </dgm:prSet>
      <dgm:spPr/>
      <dgm:t>
        <a:bodyPr/>
        <a:lstStyle/>
        <a:p>
          <a:endParaRPr lang="es-EC"/>
        </a:p>
      </dgm:t>
    </dgm:pt>
  </dgm:ptLst>
  <dgm:cxnLst>
    <dgm:cxn modelId="{E70FF2A6-DF22-4CB6-9248-67CECC4EFEAC}" type="presOf" srcId="{E4E0750C-2569-4129-9EC7-316C789F219B}" destId="{A1231F91-3093-473E-BD1A-91A2E90BB04A}" srcOrd="0" destOrd="0" presId="urn:microsoft.com/office/officeart/2005/8/layout/list1"/>
    <dgm:cxn modelId="{8FA84893-F825-4791-A3A8-121F915EF52C}" type="presOf" srcId="{23746A42-8BDA-4B9B-AFAC-A28E9AB91CAA}" destId="{2DE7F939-52EB-4D2E-B00A-881943B3CD65}" srcOrd="0" destOrd="0" presId="urn:microsoft.com/office/officeart/2005/8/layout/list1"/>
    <dgm:cxn modelId="{5DFCDB35-75A3-4ED6-8FA7-60A77E6ACCC7}" type="presOf" srcId="{F2771124-8603-4E0E-A4E8-B957D84700E3}" destId="{EB9D02A0-1FB8-47DA-9ED3-2DC4FEA2F97F}" srcOrd="0" destOrd="0" presId="urn:microsoft.com/office/officeart/2005/8/layout/list1"/>
    <dgm:cxn modelId="{FAC17840-7C85-4104-9D90-46512020BAB2}" type="presOf" srcId="{0B60B5A5-CBE2-4DEF-9A5D-9790621754FD}" destId="{EB9D02A0-1FB8-47DA-9ED3-2DC4FEA2F97F}" srcOrd="0" destOrd="1" presId="urn:microsoft.com/office/officeart/2005/8/layout/list1"/>
    <dgm:cxn modelId="{0A640FC9-CBDA-4BDB-B9EF-CF81B9F7EA0A}" srcId="{6FF7286F-DFFA-4843-AF6C-10D294769D97}" destId="{204EC66D-E24A-4B60-BF9A-9D32C97C8E12}" srcOrd="1" destOrd="0" parTransId="{5B55EBF4-9A53-4332-ACA1-42701AED46AC}" sibTransId="{4EB954C4-5C23-4B0D-BE9E-7C40E40D9F1B}"/>
    <dgm:cxn modelId="{98A94C17-E2B2-44BC-8C20-1B1641A12BD2}" type="presOf" srcId="{23746A42-8BDA-4B9B-AFAC-A28E9AB91CAA}" destId="{98393CB2-C36A-416D-B1CB-CE7DEC3EA87D}" srcOrd="1"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4667582D-FFF9-4C24-B2CC-D300BA6CAE56}" srcId="{204EC66D-E24A-4B60-BF9A-9D32C97C8E12}" destId="{0B60B5A5-CBE2-4DEF-9A5D-9790621754FD}" srcOrd="1" destOrd="0" parTransId="{59D34061-6723-4D85-9D79-12C86DF2B7F9}" sibTransId="{1F9F5AF6-F5E7-47D1-AC9F-AFF4681F7433}"/>
    <dgm:cxn modelId="{6E5D808D-6D6A-4E9D-AEC4-E1893B13AA0C}" type="presOf" srcId="{204EC66D-E24A-4B60-BF9A-9D32C97C8E12}" destId="{3F41B213-814C-43BD-A850-215D5D5F2544}"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1BA28218-9C62-429E-89FA-11C01CDB5A62}" type="presOf" srcId="{7493E20E-821E-45D3-98B5-AF37C32C84E7}" destId="{EB9D02A0-1FB8-47DA-9ED3-2DC4FEA2F97F}" srcOrd="0" destOrd="2" presId="urn:microsoft.com/office/officeart/2005/8/layout/list1"/>
    <dgm:cxn modelId="{1C2AD553-CC6E-485F-8E94-0F9582EB4169}" type="presOf" srcId="{204EC66D-E24A-4B60-BF9A-9D32C97C8E12}" destId="{54FFC71B-753D-416E-962A-677CBEAD094B}" srcOrd="1" destOrd="0" presId="urn:microsoft.com/office/officeart/2005/8/layout/list1"/>
    <dgm:cxn modelId="{7D754E20-FE71-493B-9711-0BC76C349D0F}" srcId="{204EC66D-E24A-4B60-BF9A-9D32C97C8E12}" destId="{7493E20E-821E-45D3-98B5-AF37C32C84E7}" srcOrd="2" destOrd="0" parTransId="{9F9883D5-8FD8-4036-B53A-41389BAE8396}" sibTransId="{E5B2BBE0-5752-41AD-A3E8-C5029F97E13C}"/>
    <dgm:cxn modelId="{215D75CE-BD89-40CA-9839-B355F1B021FD}" srcId="{204EC66D-E24A-4B60-BF9A-9D32C97C8E12}" destId="{F2771124-8603-4E0E-A4E8-B957D84700E3}" srcOrd="0" destOrd="0" parTransId="{171CFC5B-EC86-4DEB-85B6-E4D520A62568}" sibTransId="{AD13C51D-9724-4592-974E-CE2B8ECA4052}"/>
    <dgm:cxn modelId="{E206D3DF-BD9F-45FD-9911-F70A8FAC4FE7}" type="presOf" srcId="{6FF7286F-DFFA-4843-AF6C-10D294769D97}" destId="{19A1E754-6D6E-4AA1-ADFA-B915B241704C}" srcOrd="0" destOrd="0" presId="urn:microsoft.com/office/officeart/2005/8/layout/list1"/>
    <dgm:cxn modelId="{953C8E5D-568A-4575-AA60-61E92C9B852A}" type="presParOf" srcId="{19A1E754-6D6E-4AA1-ADFA-B915B241704C}" destId="{15E9F267-2F47-40CC-88D7-72B9E2016AD9}" srcOrd="0" destOrd="0" presId="urn:microsoft.com/office/officeart/2005/8/layout/list1"/>
    <dgm:cxn modelId="{B58C6882-2A59-463F-8551-243087F14E10}" type="presParOf" srcId="{15E9F267-2F47-40CC-88D7-72B9E2016AD9}" destId="{2DE7F939-52EB-4D2E-B00A-881943B3CD65}" srcOrd="0" destOrd="0" presId="urn:microsoft.com/office/officeart/2005/8/layout/list1"/>
    <dgm:cxn modelId="{0C9BE63F-FF0F-4094-9126-51E4D4D93755}" type="presParOf" srcId="{15E9F267-2F47-40CC-88D7-72B9E2016AD9}" destId="{98393CB2-C36A-416D-B1CB-CE7DEC3EA87D}" srcOrd="1" destOrd="0" presId="urn:microsoft.com/office/officeart/2005/8/layout/list1"/>
    <dgm:cxn modelId="{A529F387-955E-4DA7-981A-EE02588EF9F3}" type="presParOf" srcId="{19A1E754-6D6E-4AA1-ADFA-B915B241704C}" destId="{ED320FCC-724E-465D-9017-BB4779E79C45}" srcOrd="1" destOrd="0" presId="urn:microsoft.com/office/officeart/2005/8/layout/list1"/>
    <dgm:cxn modelId="{1B099B01-9BA6-4DC2-B9BE-13BD8294AC6B}" type="presParOf" srcId="{19A1E754-6D6E-4AA1-ADFA-B915B241704C}" destId="{A1231F91-3093-473E-BD1A-91A2E90BB04A}" srcOrd="2" destOrd="0" presId="urn:microsoft.com/office/officeart/2005/8/layout/list1"/>
    <dgm:cxn modelId="{AE2116B8-98E3-4863-BE2B-F1C0DD1AB1C6}" type="presParOf" srcId="{19A1E754-6D6E-4AA1-ADFA-B915B241704C}" destId="{D99CAE01-9E02-47EC-B886-38EC77D6B3B7}" srcOrd="3" destOrd="0" presId="urn:microsoft.com/office/officeart/2005/8/layout/list1"/>
    <dgm:cxn modelId="{3131F103-E81E-4E1C-8A5E-597FC9156E20}" type="presParOf" srcId="{19A1E754-6D6E-4AA1-ADFA-B915B241704C}" destId="{D7268011-2992-4FE7-A6E4-9C13BD1B1852}" srcOrd="4" destOrd="0" presId="urn:microsoft.com/office/officeart/2005/8/layout/list1"/>
    <dgm:cxn modelId="{E4D78605-CD3E-4071-B748-E92351D86402}" type="presParOf" srcId="{D7268011-2992-4FE7-A6E4-9C13BD1B1852}" destId="{3F41B213-814C-43BD-A850-215D5D5F2544}" srcOrd="0" destOrd="0" presId="urn:microsoft.com/office/officeart/2005/8/layout/list1"/>
    <dgm:cxn modelId="{F7E7337F-48A9-4D6E-A2EE-C6E2C9589ED6}" type="presParOf" srcId="{D7268011-2992-4FE7-A6E4-9C13BD1B1852}" destId="{54FFC71B-753D-416E-962A-677CBEAD094B}" srcOrd="1" destOrd="0" presId="urn:microsoft.com/office/officeart/2005/8/layout/list1"/>
    <dgm:cxn modelId="{F204D917-D548-4881-B986-5F810975F321}" type="presParOf" srcId="{19A1E754-6D6E-4AA1-ADFA-B915B241704C}" destId="{598ED4E1-22DB-4736-BC75-4203197F8AFA}" srcOrd="5" destOrd="0" presId="urn:microsoft.com/office/officeart/2005/8/layout/list1"/>
    <dgm:cxn modelId="{60092801-AA08-4371-B40E-BAEE7E16E83C}" type="presParOf" srcId="{19A1E754-6D6E-4AA1-ADFA-B915B241704C}" destId="{EB9D02A0-1FB8-47DA-9ED3-2DC4FEA2F97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NODO INALAMBRICO</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B172070A-BAC5-460F-A061-8490A3CE778B}">
      <dgm:prSet phldrT="[Texto]"/>
      <dgm:spPr/>
      <dgm:t>
        <a:bodyPr/>
        <a:lstStyle/>
        <a:p>
          <a:endParaRPr lang="es-EC" dirty="0"/>
        </a:p>
      </dgm:t>
    </dgm:pt>
    <dgm:pt modelId="{506C1CBB-1F0D-4C1B-9E6F-D2F13347409F}" type="parTrans" cxnId="{AF46BCAE-75C7-4082-AD9E-0AF1ED873D3A}">
      <dgm:prSet/>
      <dgm:spPr/>
      <dgm:t>
        <a:bodyPr/>
        <a:lstStyle/>
        <a:p>
          <a:endParaRPr lang="es-EC"/>
        </a:p>
      </dgm:t>
    </dgm:pt>
    <dgm:pt modelId="{EC0A6D0B-06A3-4487-AD30-FC59B9AEF121}" type="sibTrans" cxnId="{AF46BCAE-75C7-4082-AD9E-0AF1ED873D3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X="57104" custLinFactNeighborY="-18437">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290388">
        <dgm:presLayoutVars>
          <dgm:bulletEnabled val="1"/>
        </dgm:presLayoutVars>
      </dgm:prSet>
      <dgm:spPr/>
      <dgm:t>
        <a:bodyPr/>
        <a:lstStyle/>
        <a:p>
          <a:endParaRPr lang="es-EC"/>
        </a:p>
      </dgm:t>
    </dgm:pt>
  </dgm:ptLst>
  <dgm:cxnLst>
    <dgm:cxn modelId="{9E675781-EEC2-44CA-A40F-5418103202D4}" type="presOf" srcId="{23746A42-8BDA-4B9B-AFAC-A28E9AB91CAA}" destId="{98393CB2-C36A-416D-B1CB-CE7DEC3EA87D}" srcOrd="1"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AF46BCAE-75C7-4082-AD9E-0AF1ED873D3A}" srcId="{23746A42-8BDA-4B9B-AFAC-A28E9AB91CAA}" destId="{B172070A-BAC5-460F-A061-8490A3CE778B}" srcOrd="0" destOrd="0" parTransId="{506C1CBB-1F0D-4C1B-9E6F-D2F13347409F}" sibTransId="{EC0A6D0B-06A3-4487-AD30-FC59B9AEF121}"/>
    <dgm:cxn modelId="{C1379D81-4493-49F1-A853-D52E54FB08BD}" type="presOf" srcId="{23746A42-8BDA-4B9B-AFAC-A28E9AB91CAA}" destId="{2DE7F939-52EB-4D2E-B00A-881943B3CD65}" srcOrd="0" destOrd="0" presId="urn:microsoft.com/office/officeart/2005/8/layout/list1"/>
    <dgm:cxn modelId="{CFCD2612-041A-4194-81EE-FCE527B2DDCF}" type="presOf" srcId="{6FF7286F-DFFA-4843-AF6C-10D294769D97}" destId="{19A1E754-6D6E-4AA1-ADFA-B915B241704C}" srcOrd="0" destOrd="0" presId="urn:microsoft.com/office/officeart/2005/8/layout/list1"/>
    <dgm:cxn modelId="{1F3794E1-C458-49F7-81D4-E7F70B380B56}" type="presOf" srcId="{B172070A-BAC5-460F-A061-8490A3CE778B}" destId="{A1231F91-3093-473E-BD1A-91A2E90BB04A}" srcOrd="0" destOrd="0" presId="urn:microsoft.com/office/officeart/2005/8/layout/list1"/>
    <dgm:cxn modelId="{F7666319-4484-4630-8F77-2C91D9BBB3D8}" type="presParOf" srcId="{19A1E754-6D6E-4AA1-ADFA-B915B241704C}" destId="{15E9F267-2F47-40CC-88D7-72B9E2016AD9}" srcOrd="0" destOrd="0" presId="urn:microsoft.com/office/officeart/2005/8/layout/list1"/>
    <dgm:cxn modelId="{3341B4DB-5F3E-4DED-B75C-59E50C1D99B2}" type="presParOf" srcId="{15E9F267-2F47-40CC-88D7-72B9E2016AD9}" destId="{2DE7F939-52EB-4D2E-B00A-881943B3CD65}" srcOrd="0" destOrd="0" presId="urn:microsoft.com/office/officeart/2005/8/layout/list1"/>
    <dgm:cxn modelId="{C2060DD9-FE74-4B12-BCF9-3C9B834E15DE}" type="presParOf" srcId="{15E9F267-2F47-40CC-88D7-72B9E2016AD9}" destId="{98393CB2-C36A-416D-B1CB-CE7DEC3EA87D}" srcOrd="1" destOrd="0" presId="urn:microsoft.com/office/officeart/2005/8/layout/list1"/>
    <dgm:cxn modelId="{1F25BB22-ED74-4497-8C8E-2B8F7DDA8739}" type="presParOf" srcId="{19A1E754-6D6E-4AA1-ADFA-B915B241704C}" destId="{ED320FCC-724E-465D-9017-BB4779E79C45}" srcOrd="1" destOrd="0" presId="urn:microsoft.com/office/officeart/2005/8/layout/list1"/>
    <dgm:cxn modelId="{2761FF87-A6C2-48C3-975D-C9A9303576D0}"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2200" dirty="0" smtClean="0"/>
            <a:t>PUERTA DE ENLACE</a:t>
          </a:r>
          <a:endParaRPr lang="es-EC" sz="22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B172070A-BAC5-460F-A061-8490A3CE778B}">
      <dgm:prSet phldrT="[Texto]"/>
      <dgm:spPr/>
      <dgm:t>
        <a:bodyPr/>
        <a:lstStyle/>
        <a:p>
          <a:endParaRPr lang="es-EC" dirty="0"/>
        </a:p>
      </dgm:t>
    </dgm:pt>
    <dgm:pt modelId="{506C1CBB-1F0D-4C1B-9E6F-D2F13347409F}" type="parTrans" cxnId="{AF46BCAE-75C7-4082-AD9E-0AF1ED873D3A}">
      <dgm:prSet/>
      <dgm:spPr/>
      <dgm:t>
        <a:bodyPr/>
        <a:lstStyle/>
        <a:p>
          <a:endParaRPr lang="es-EC"/>
        </a:p>
      </dgm:t>
    </dgm:pt>
    <dgm:pt modelId="{EC0A6D0B-06A3-4487-AD30-FC59B9AEF121}" type="sibTrans" cxnId="{AF46BCAE-75C7-4082-AD9E-0AF1ED873D3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X="47901" custScaleY="75629" custLinFactNeighborY="-18437">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245686" custLinFactNeighborX="883" custLinFactNeighborY="5340">
        <dgm:presLayoutVars>
          <dgm:bulletEnabled val="1"/>
        </dgm:presLayoutVars>
      </dgm:prSet>
      <dgm:spPr/>
      <dgm:t>
        <a:bodyPr/>
        <a:lstStyle/>
        <a:p>
          <a:endParaRPr lang="es-EC"/>
        </a:p>
      </dgm:t>
    </dgm:pt>
  </dgm:ptLst>
  <dgm:cxnLst>
    <dgm:cxn modelId="{A72932A1-C4B2-4210-A113-09F269DAF290}" type="presOf" srcId="{B172070A-BAC5-460F-A061-8490A3CE778B}" destId="{A1231F91-3093-473E-BD1A-91A2E90BB04A}" srcOrd="0" destOrd="0" presId="urn:microsoft.com/office/officeart/2005/8/layout/list1"/>
    <dgm:cxn modelId="{0C8A90B2-1CAF-4C4F-91CF-B78E805C8DC7}" type="presOf" srcId="{23746A42-8BDA-4B9B-AFAC-A28E9AB91CAA}" destId="{98393CB2-C36A-416D-B1CB-CE7DEC3EA87D}" srcOrd="1"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AF46BCAE-75C7-4082-AD9E-0AF1ED873D3A}" srcId="{23746A42-8BDA-4B9B-AFAC-A28E9AB91CAA}" destId="{B172070A-BAC5-460F-A061-8490A3CE778B}" srcOrd="0" destOrd="0" parTransId="{506C1CBB-1F0D-4C1B-9E6F-D2F13347409F}" sibTransId="{EC0A6D0B-06A3-4487-AD30-FC59B9AEF121}"/>
    <dgm:cxn modelId="{2C930A61-1137-4594-B63C-5562DA444946}" type="presOf" srcId="{6FF7286F-DFFA-4843-AF6C-10D294769D97}" destId="{19A1E754-6D6E-4AA1-ADFA-B915B241704C}" srcOrd="0" destOrd="0" presId="urn:microsoft.com/office/officeart/2005/8/layout/list1"/>
    <dgm:cxn modelId="{7447C999-34DB-42D7-BA5B-9AF42E88EC9B}" type="presOf" srcId="{23746A42-8BDA-4B9B-AFAC-A28E9AB91CAA}" destId="{2DE7F939-52EB-4D2E-B00A-881943B3CD65}" srcOrd="0" destOrd="0" presId="urn:microsoft.com/office/officeart/2005/8/layout/list1"/>
    <dgm:cxn modelId="{6D0D8FEB-E6FF-4B1F-BFD2-E8EFFF7DA604}" type="presParOf" srcId="{19A1E754-6D6E-4AA1-ADFA-B915B241704C}" destId="{15E9F267-2F47-40CC-88D7-72B9E2016AD9}" srcOrd="0" destOrd="0" presId="urn:microsoft.com/office/officeart/2005/8/layout/list1"/>
    <dgm:cxn modelId="{2A8853FD-5E5D-4445-B4F5-45C5759F6027}" type="presParOf" srcId="{15E9F267-2F47-40CC-88D7-72B9E2016AD9}" destId="{2DE7F939-52EB-4D2E-B00A-881943B3CD65}" srcOrd="0" destOrd="0" presId="urn:microsoft.com/office/officeart/2005/8/layout/list1"/>
    <dgm:cxn modelId="{5AFE2301-2025-407C-9C64-45E50CC971CD}" type="presParOf" srcId="{15E9F267-2F47-40CC-88D7-72B9E2016AD9}" destId="{98393CB2-C36A-416D-B1CB-CE7DEC3EA87D}" srcOrd="1" destOrd="0" presId="urn:microsoft.com/office/officeart/2005/8/layout/list1"/>
    <dgm:cxn modelId="{B94FE0BA-6341-404A-848E-09B7872460AC}" type="presParOf" srcId="{19A1E754-6D6E-4AA1-ADFA-B915B241704C}" destId="{ED320FCC-724E-465D-9017-BB4779E79C45}" srcOrd="1" destOrd="0" presId="urn:microsoft.com/office/officeart/2005/8/layout/list1"/>
    <dgm:cxn modelId="{A8BC8979-3F87-499B-BB4E-DD49DA352F30}"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2800" dirty="0" smtClean="0"/>
            <a:t>ESTACION BASE</a:t>
          </a:r>
          <a:endParaRPr lang="es-EC" sz="28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B172070A-BAC5-460F-A061-8490A3CE778B}">
      <dgm:prSet phldrT="[Texto]" custT="1"/>
      <dgm:spPr/>
      <dgm:t>
        <a:bodyPr/>
        <a:lstStyle/>
        <a:p>
          <a:r>
            <a:rPr lang="es-EC" sz="1600" dirty="0" smtClean="0"/>
            <a:t> </a:t>
          </a:r>
          <a:r>
            <a:rPr lang="es-ES" sz="1800" dirty="0" smtClean="0"/>
            <a:t>Recolector de datos basado en un ordenador común o sistema empotrado</a:t>
          </a:r>
          <a:endParaRPr lang="es-EC" sz="1800" dirty="0"/>
        </a:p>
      </dgm:t>
    </dgm:pt>
    <dgm:pt modelId="{506C1CBB-1F0D-4C1B-9E6F-D2F13347409F}" type="parTrans" cxnId="{AF46BCAE-75C7-4082-AD9E-0AF1ED873D3A}">
      <dgm:prSet/>
      <dgm:spPr/>
      <dgm:t>
        <a:bodyPr/>
        <a:lstStyle/>
        <a:p>
          <a:endParaRPr lang="es-EC"/>
        </a:p>
      </dgm:t>
    </dgm:pt>
    <dgm:pt modelId="{EC0A6D0B-06A3-4487-AD30-FC59B9AEF121}" type="sibTrans" cxnId="{AF46BCAE-75C7-4082-AD9E-0AF1ED873D3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X="57104" custScaleY="202628" custLinFactNeighborY="-18437">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212457" custLinFactNeighborY="-34455">
        <dgm:presLayoutVars>
          <dgm:bulletEnabled val="1"/>
        </dgm:presLayoutVars>
      </dgm:prSet>
      <dgm:spPr/>
      <dgm:t>
        <a:bodyPr/>
        <a:lstStyle/>
        <a:p>
          <a:endParaRPr lang="es-EC"/>
        </a:p>
      </dgm:t>
    </dgm:pt>
  </dgm:ptLst>
  <dgm:cxnLst>
    <dgm:cxn modelId="{9B81F777-6BF1-43EF-A2F9-8D09DE00FF02}" srcId="{6FF7286F-DFFA-4843-AF6C-10D294769D97}" destId="{23746A42-8BDA-4B9B-AFAC-A28E9AB91CAA}" srcOrd="0" destOrd="0" parTransId="{6D715197-DE92-4A1C-B68E-7BF6AA4B9789}" sibTransId="{64A8C124-9892-4929-B13E-EA55C7AA0763}"/>
    <dgm:cxn modelId="{AF46BCAE-75C7-4082-AD9E-0AF1ED873D3A}" srcId="{23746A42-8BDA-4B9B-AFAC-A28E9AB91CAA}" destId="{B172070A-BAC5-460F-A061-8490A3CE778B}" srcOrd="0" destOrd="0" parTransId="{506C1CBB-1F0D-4C1B-9E6F-D2F13347409F}" sibTransId="{EC0A6D0B-06A3-4487-AD30-FC59B9AEF121}"/>
    <dgm:cxn modelId="{7F640B26-DDA4-4CC2-A9B2-375D2C67A44B}" type="presOf" srcId="{23746A42-8BDA-4B9B-AFAC-A28E9AB91CAA}" destId="{98393CB2-C36A-416D-B1CB-CE7DEC3EA87D}" srcOrd="1" destOrd="0" presId="urn:microsoft.com/office/officeart/2005/8/layout/list1"/>
    <dgm:cxn modelId="{377BC803-64CA-4580-B218-9923C936A55C}" type="presOf" srcId="{6FF7286F-DFFA-4843-AF6C-10D294769D97}" destId="{19A1E754-6D6E-4AA1-ADFA-B915B241704C}" srcOrd="0" destOrd="0" presId="urn:microsoft.com/office/officeart/2005/8/layout/list1"/>
    <dgm:cxn modelId="{EFC76A72-A70C-4E40-AC51-3DCA616F27E8}" type="presOf" srcId="{B172070A-BAC5-460F-A061-8490A3CE778B}" destId="{A1231F91-3093-473E-BD1A-91A2E90BB04A}" srcOrd="0" destOrd="0" presId="urn:microsoft.com/office/officeart/2005/8/layout/list1"/>
    <dgm:cxn modelId="{359333CC-0061-4FD7-8AF2-47E2E4BFF12C}" type="presOf" srcId="{23746A42-8BDA-4B9B-AFAC-A28E9AB91CAA}" destId="{2DE7F939-52EB-4D2E-B00A-881943B3CD65}" srcOrd="0" destOrd="0" presId="urn:microsoft.com/office/officeart/2005/8/layout/list1"/>
    <dgm:cxn modelId="{1FC27DCF-CDD3-43BA-8163-85629664AACA}" type="presParOf" srcId="{19A1E754-6D6E-4AA1-ADFA-B915B241704C}" destId="{15E9F267-2F47-40CC-88D7-72B9E2016AD9}" srcOrd="0" destOrd="0" presId="urn:microsoft.com/office/officeart/2005/8/layout/list1"/>
    <dgm:cxn modelId="{66E2E9D7-B857-4FC2-8114-8C2A66A1723B}" type="presParOf" srcId="{15E9F267-2F47-40CC-88D7-72B9E2016AD9}" destId="{2DE7F939-52EB-4D2E-B00A-881943B3CD65}" srcOrd="0" destOrd="0" presId="urn:microsoft.com/office/officeart/2005/8/layout/list1"/>
    <dgm:cxn modelId="{FCE9589F-5C0C-43D2-BEBE-1546A8E89590}" type="presParOf" srcId="{15E9F267-2F47-40CC-88D7-72B9E2016AD9}" destId="{98393CB2-C36A-416D-B1CB-CE7DEC3EA87D}" srcOrd="1" destOrd="0" presId="urn:microsoft.com/office/officeart/2005/8/layout/list1"/>
    <dgm:cxn modelId="{76C8D29A-27D1-455B-9FAD-CF93144F9FCB}" type="presParOf" srcId="{19A1E754-6D6E-4AA1-ADFA-B915B241704C}" destId="{ED320FCC-724E-465D-9017-BB4779E79C45}" srcOrd="1" destOrd="0" presId="urn:microsoft.com/office/officeart/2005/8/layout/list1"/>
    <dgm:cxn modelId="{C56EF0A4-2021-4DDE-8F0D-7B0DD52C0FC9}"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b="1" dirty="0" smtClean="0"/>
            <a:t>IEEE 802.15.1 (WPAN / Bluetooth)</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Se desarrollo a partir del estándar basado en la especificación versión 1.1 que incluye el nivel físico (PHY) y control de acceso al medio (MAC). </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b="1" dirty="0" smtClean="0"/>
            <a:t>Segundo Grupo: IEEE 802.15.2</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Estudia los posibles dificultades producidos por la convergencia de </a:t>
          </a:r>
          <a:r>
            <a:rPr lang="es-EC" sz="1600" dirty="0" err="1" smtClean="0"/>
            <a:t>WPANs</a:t>
          </a:r>
          <a:r>
            <a:rPr lang="es-EC" sz="1600" dirty="0" smtClean="0"/>
            <a:t> con otros dispositivos inalámbricos</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b="1" dirty="0" smtClean="0"/>
            <a:t>Tercer Grupo: IEEE 802.15.3</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Es un estándar que define los niveles PHY y MAC para </a:t>
          </a:r>
          <a:r>
            <a:rPr lang="es-EC" sz="1600" dirty="0" err="1" smtClean="0"/>
            <a:t>WPANs</a:t>
          </a:r>
          <a:r>
            <a:rPr lang="es-EC" sz="1600" dirty="0" smtClean="0"/>
            <a:t> de alta velocidad (11-55 Mbps).</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28C16025-ED8D-46FE-935E-DCA3E688364C}">
      <dgm:prSet custT="1"/>
      <dgm:spPr/>
      <dgm:t>
        <a:bodyPr/>
        <a:lstStyle/>
        <a:p>
          <a:pPr algn="ctr"/>
          <a:r>
            <a:rPr lang="es-EC" sz="2400" b="1" dirty="0" smtClean="0"/>
            <a:t>Cuarto Grupo: IEEE 802.15.4 </a:t>
          </a:r>
          <a:endParaRPr lang="es-EC" sz="2400" dirty="0"/>
        </a:p>
      </dgm:t>
    </dgm:pt>
    <dgm:pt modelId="{7570568F-130A-4818-B8E1-4625178336BA}" type="parTrans" cxnId="{DEE92B4E-A6D5-4706-A1EB-951C991C4A7A}">
      <dgm:prSet/>
      <dgm:spPr/>
      <dgm:t>
        <a:bodyPr/>
        <a:lstStyle/>
        <a:p>
          <a:endParaRPr lang="es-EC"/>
        </a:p>
      </dgm:t>
    </dgm:pt>
    <dgm:pt modelId="{DAEF8F5A-B677-4FCD-AC24-F98759511FD5}" type="sibTrans" cxnId="{DEE92B4E-A6D5-4706-A1EB-951C991C4A7A}">
      <dgm:prSet/>
      <dgm:spPr/>
      <dgm:t>
        <a:bodyPr/>
        <a:lstStyle/>
        <a:p>
          <a:endParaRPr lang="es-EC"/>
        </a:p>
      </dgm:t>
    </dgm:pt>
    <dgm:pt modelId="{C38A71D9-1B17-4243-927A-A3EED8C69D9C}">
      <dgm:prSet custT="1"/>
      <dgm:spPr/>
      <dgm:t>
        <a:bodyPr/>
        <a:lstStyle/>
        <a:p>
          <a:r>
            <a:rPr lang="es-EC" sz="1600" dirty="0" smtClean="0"/>
            <a:t>Este estándar se basa en las necesidades de sistemas con poca capacidad de transmisión de datos, pero con un tiempo de vida útil</a:t>
          </a:r>
          <a:endParaRPr lang="es-EC" sz="1600" dirty="0"/>
        </a:p>
      </dgm:t>
    </dgm:pt>
    <dgm:pt modelId="{FDCDDC39-0425-4D9D-BE72-12774E6B1C70}" type="parTrans" cxnId="{A5D6D76C-1BD2-4D7D-93FF-531145B269D7}">
      <dgm:prSet/>
      <dgm:spPr/>
      <dgm:t>
        <a:bodyPr/>
        <a:lstStyle/>
        <a:p>
          <a:endParaRPr lang="es-EC"/>
        </a:p>
      </dgm:t>
    </dgm:pt>
    <dgm:pt modelId="{46931E70-635E-43F2-B516-B8042109E37C}" type="sibTrans" cxnId="{A5D6D76C-1BD2-4D7D-93FF-531145B269D7}">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4">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4">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4">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4">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4">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4" custScaleY="121251">
        <dgm:presLayoutVars>
          <dgm:bulletEnabled val="1"/>
        </dgm:presLayoutVars>
      </dgm:prSet>
      <dgm:spPr/>
      <dgm:t>
        <a:bodyPr/>
        <a:lstStyle/>
        <a:p>
          <a:endParaRPr lang="es-EC"/>
        </a:p>
      </dgm:t>
    </dgm:pt>
    <dgm:pt modelId="{0E77CE5B-E70C-41B9-BEED-5EBFFF312B6F}" type="pres">
      <dgm:prSet presAssocID="{2D05042B-E076-4699-8BDB-8401E34C0F60}" presName="sp" presStyleCnt="0"/>
      <dgm:spPr/>
    </dgm:pt>
    <dgm:pt modelId="{DDB6D240-336C-45EB-9C97-E6EE4F366073}" type="pres">
      <dgm:prSet presAssocID="{28C16025-ED8D-46FE-935E-DCA3E688364C}" presName="linNode" presStyleCnt="0"/>
      <dgm:spPr/>
    </dgm:pt>
    <dgm:pt modelId="{55EEAD9C-080C-47E0-917B-12B5AA6921DD}" type="pres">
      <dgm:prSet presAssocID="{28C16025-ED8D-46FE-935E-DCA3E688364C}" presName="parentText" presStyleLbl="node1" presStyleIdx="3" presStyleCnt="4">
        <dgm:presLayoutVars>
          <dgm:chMax val="1"/>
          <dgm:bulletEnabled val="1"/>
        </dgm:presLayoutVars>
      </dgm:prSet>
      <dgm:spPr/>
      <dgm:t>
        <a:bodyPr/>
        <a:lstStyle/>
        <a:p>
          <a:endParaRPr lang="es-EC"/>
        </a:p>
      </dgm:t>
    </dgm:pt>
    <dgm:pt modelId="{E817E2C0-6D54-43D6-95EC-B179AF365660}" type="pres">
      <dgm:prSet presAssocID="{28C16025-ED8D-46FE-935E-DCA3E688364C}" presName="descendantText" presStyleLbl="alignAccFollowNode1" presStyleIdx="3" presStyleCnt="4">
        <dgm:presLayoutVars>
          <dgm:bulletEnabled val="1"/>
        </dgm:presLayoutVars>
      </dgm:prSet>
      <dgm:spPr/>
      <dgm:t>
        <a:bodyPr/>
        <a:lstStyle/>
        <a:p>
          <a:endParaRPr lang="es-EC"/>
        </a:p>
      </dgm:t>
    </dgm:pt>
  </dgm:ptLst>
  <dgm:cxnLst>
    <dgm:cxn modelId="{C7223A43-84CD-469F-8239-554C5AF9FBEB}" type="presOf" srcId="{CD675174-2A58-4AFE-B4FF-4F7AE25C0379}" destId="{434B00C3-6CE8-4330-BCF0-AEC86F30FC0D}" srcOrd="0" destOrd="0" presId="urn:microsoft.com/office/officeart/2005/8/layout/vList5"/>
    <dgm:cxn modelId="{DEE92B4E-A6D5-4706-A1EB-951C991C4A7A}" srcId="{DFFF8B97-FF68-44D4-BF06-30E1BA39C1FF}" destId="{28C16025-ED8D-46FE-935E-DCA3E688364C}" srcOrd="3" destOrd="0" parTransId="{7570568F-130A-4818-B8E1-4625178336BA}" sibTransId="{DAEF8F5A-B677-4FCD-AC24-F98759511FD5}"/>
    <dgm:cxn modelId="{2DB29223-91A9-4F01-BCFB-DFB7B49ED84F}" srcId="{328A9135-3167-4253-8346-F945C86F854B}" destId="{203E4AFA-6500-4989-8B90-F65E5E3EC6AA}" srcOrd="1" destOrd="0" parTransId="{45B34FA8-4F64-44F7-AD6E-E571DD13B198}" sibTransId="{35535222-D9E3-4A67-982C-8BFF1AC657BB}"/>
    <dgm:cxn modelId="{8C4E649E-2681-47C5-B614-80D6F1FEAA72}" srcId="{328A9135-3167-4253-8346-F945C86F854B}" destId="{92AE2CA8-1630-4339-BE41-40B2A7298658}" srcOrd="0" destOrd="0" parTransId="{82F19BD7-2C54-4F46-A277-3CA800C03CA7}" sibTransId="{CA386432-3F24-462A-88BF-BB72C39C87DD}"/>
    <dgm:cxn modelId="{486A60E2-4381-4B57-A8DC-55619B89809A}" type="presOf" srcId="{203E4AFA-6500-4989-8B90-F65E5E3EC6AA}" destId="{03CEF59A-057C-4C92-84BD-F8B84B552514}" srcOrd="0" destOrd="1" presId="urn:microsoft.com/office/officeart/2005/8/layout/vList5"/>
    <dgm:cxn modelId="{1B80E4AB-3395-4F5C-953E-5D1244A42A0D}" type="presOf" srcId="{92AE2CA8-1630-4339-BE41-40B2A7298658}" destId="{03CEF59A-057C-4C92-84BD-F8B84B552514}" srcOrd="0" destOrd="0" presId="urn:microsoft.com/office/officeart/2005/8/layout/vList5"/>
    <dgm:cxn modelId="{C2C770DE-0CFC-40F9-8D0B-93ADFDB5DBD3}" type="presOf" srcId="{130F0F58-9ED0-4597-BDF5-1B786D815C42}" destId="{06FC3FAC-9EFD-4C8A-BA57-52EDA625830C}" srcOrd="0" destOrd="0" presId="urn:microsoft.com/office/officeart/2005/8/layout/vList5"/>
    <dgm:cxn modelId="{08A4F7E1-C876-4307-B15C-7E7FA6BCE0E5}" srcId="{DFFF8B97-FF68-44D4-BF06-30E1BA39C1FF}" destId="{130F0F58-9ED0-4597-BDF5-1B786D815C42}" srcOrd="0" destOrd="0" parTransId="{826DF872-75ED-4BD2-B17E-9DA033700CE3}" sibTransId="{A94FEFC0-4C81-49AE-A43D-6B77954439E4}"/>
    <dgm:cxn modelId="{6EC0B03A-4817-46ED-8D38-B2D8B67677F4}" srcId="{CD675174-2A58-4AFE-B4FF-4F7AE25C0379}" destId="{3784983E-AA77-4658-B28A-1183941678F5}" srcOrd="0" destOrd="0" parTransId="{76BE5340-4C8F-487F-9521-1BA5D83046D1}" sibTransId="{EE989240-F0CD-4332-B8D6-8E77EE7E8784}"/>
    <dgm:cxn modelId="{56C1C577-7D75-4362-8CE9-C17729EDDF2D}" type="presOf" srcId="{28C16025-ED8D-46FE-935E-DCA3E688364C}" destId="{55EEAD9C-080C-47E0-917B-12B5AA6921DD}" srcOrd="0" destOrd="0" presId="urn:microsoft.com/office/officeart/2005/8/layout/vList5"/>
    <dgm:cxn modelId="{73EE51F1-44C2-4E0A-8353-DF49033E32EE}" srcId="{DFFF8B97-FF68-44D4-BF06-30E1BA39C1FF}" destId="{CD675174-2A58-4AFE-B4FF-4F7AE25C0379}" srcOrd="1" destOrd="0" parTransId="{E670D69D-325F-4BEB-98FE-88D4C7713C24}" sibTransId="{84FD9D1D-B0DD-4B29-AE36-C6D884D61523}"/>
    <dgm:cxn modelId="{A5D6D76C-1BD2-4D7D-93FF-531145B269D7}" srcId="{28C16025-ED8D-46FE-935E-DCA3E688364C}" destId="{C38A71D9-1B17-4243-927A-A3EED8C69D9C}" srcOrd="0" destOrd="0" parTransId="{FDCDDC39-0425-4D9D-BE72-12774E6B1C70}" sibTransId="{46931E70-635E-43F2-B516-B8042109E37C}"/>
    <dgm:cxn modelId="{54DC4358-96B4-43C0-8D38-4B823D75BE4D}" type="presOf" srcId="{328A9135-3167-4253-8346-F945C86F854B}" destId="{1F774F12-AD1C-4A68-870D-8D6829415A0B}"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DB689F64-512E-4B9E-8DA2-2BF938403B84}" type="presOf" srcId="{DFFF8B97-FF68-44D4-BF06-30E1BA39C1FF}" destId="{18929FB4-8FB2-412D-8412-E5F67C740274}" srcOrd="0" destOrd="0" presId="urn:microsoft.com/office/officeart/2005/8/layout/vList5"/>
    <dgm:cxn modelId="{77A7D15E-C474-42AB-837B-9423ACED99F1}" type="presOf" srcId="{C38A71D9-1B17-4243-927A-A3EED8C69D9C}" destId="{E817E2C0-6D54-43D6-95EC-B179AF365660}" srcOrd="0" destOrd="0" presId="urn:microsoft.com/office/officeart/2005/8/layout/vList5"/>
    <dgm:cxn modelId="{52099812-CED3-43C3-9994-154B161F2347}" type="presOf" srcId="{3784983E-AA77-4658-B28A-1183941678F5}" destId="{F5C75B2A-9414-468F-8833-2693BA4F24DC}" srcOrd="0" destOrd="0" presId="urn:microsoft.com/office/officeart/2005/8/layout/vList5"/>
    <dgm:cxn modelId="{684BDF9F-848A-4CFE-AF56-C88396BC50A6}" type="presOf" srcId="{F74A4C58-D0B4-4496-B516-E54E1D1D18C0}" destId="{5E2C1510-A526-4A71-9BDB-9E93FED6E24D}" srcOrd="0" destOrd="0" presId="urn:microsoft.com/office/officeart/2005/8/layout/vList5"/>
    <dgm:cxn modelId="{ECB25663-9B2F-42B2-8848-6301EE8B6643}" srcId="{DFFF8B97-FF68-44D4-BF06-30E1BA39C1FF}" destId="{328A9135-3167-4253-8346-F945C86F854B}" srcOrd="2" destOrd="0" parTransId="{151384B5-D0AF-461C-AEF2-4444C51964A8}" sibTransId="{2D05042B-E076-4699-8BDB-8401E34C0F60}"/>
    <dgm:cxn modelId="{FFB8802E-6994-4B70-9F76-49EB9B6383DA}" type="presParOf" srcId="{18929FB4-8FB2-412D-8412-E5F67C740274}" destId="{B61AAA5F-782E-4F22-AB92-A44247C635D0}" srcOrd="0" destOrd="0" presId="urn:microsoft.com/office/officeart/2005/8/layout/vList5"/>
    <dgm:cxn modelId="{A5A9E58C-F823-415B-BF44-981AA679B015}" type="presParOf" srcId="{B61AAA5F-782E-4F22-AB92-A44247C635D0}" destId="{06FC3FAC-9EFD-4C8A-BA57-52EDA625830C}" srcOrd="0" destOrd="0" presId="urn:microsoft.com/office/officeart/2005/8/layout/vList5"/>
    <dgm:cxn modelId="{CB52AC17-4F7E-41F5-9B70-7419805DEAA9}" type="presParOf" srcId="{B61AAA5F-782E-4F22-AB92-A44247C635D0}" destId="{5E2C1510-A526-4A71-9BDB-9E93FED6E24D}" srcOrd="1" destOrd="0" presId="urn:microsoft.com/office/officeart/2005/8/layout/vList5"/>
    <dgm:cxn modelId="{CFB67460-C5E9-455A-8516-3AA2BE1E3918}" type="presParOf" srcId="{18929FB4-8FB2-412D-8412-E5F67C740274}" destId="{0EA84093-2883-41AB-809E-434BC4B5BF79}" srcOrd="1" destOrd="0" presId="urn:microsoft.com/office/officeart/2005/8/layout/vList5"/>
    <dgm:cxn modelId="{136DFF24-874E-457D-B75A-989D9757526B}" type="presParOf" srcId="{18929FB4-8FB2-412D-8412-E5F67C740274}" destId="{044C3456-3BC7-4A45-AA77-2572FA00E6B8}" srcOrd="2" destOrd="0" presId="urn:microsoft.com/office/officeart/2005/8/layout/vList5"/>
    <dgm:cxn modelId="{8D078DDE-0364-4F6D-99E6-41B3109ECE13}" type="presParOf" srcId="{044C3456-3BC7-4A45-AA77-2572FA00E6B8}" destId="{434B00C3-6CE8-4330-BCF0-AEC86F30FC0D}" srcOrd="0" destOrd="0" presId="urn:microsoft.com/office/officeart/2005/8/layout/vList5"/>
    <dgm:cxn modelId="{8868BEA3-0325-4BA3-8573-B6F0DC670A0D}" type="presParOf" srcId="{044C3456-3BC7-4A45-AA77-2572FA00E6B8}" destId="{F5C75B2A-9414-468F-8833-2693BA4F24DC}" srcOrd="1" destOrd="0" presId="urn:microsoft.com/office/officeart/2005/8/layout/vList5"/>
    <dgm:cxn modelId="{F344F092-7FFE-4E9D-AE4F-012BD3B033F0}" type="presParOf" srcId="{18929FB4-8FB2-412D-8412-E5F67C740274}" destId="{5543E99A-AED3-4F9A-96FF-12B03647F130}" srcOrd="3" destOrd="0" presId="urn:microsoft.com/office/officeart/2005/8/layout/vList5"/>
    <dgm:cxn modelId="{4AF95630-D996-4E3B-9CB0-D2EF3D05FD1C}" type="presParOf" srcId="{18929FB4-8FB2-412D-8412-E5F67C740274}" destId="{9B791E15-97BE-45FD-9E0C-C670D76E9F42}" srcOrd="4" destOrd="0" presId="urn:microsoft.com/office/officeart/2005/8/layout/vList5"/>
    <dgm:cxn modelId="{08145B53-92E8-400A-9D6D-0343374F4A1A}" type="presParOf" srcId="{9B791E15-97BE-45FD-9E0C-C670D76E9F42}" destId="{1F774F12-AD1C-4A68-870D-8D6829415A0B}" srcOrd="0" destOrd="0" presId="urn:microsoft.com/office/officeart/2005/8/layout/vList5"/>
    <dgm:cxn modelId="{77D64045-82C7-480E-BD1E-90BC4C76C76E}" type="presParOf" srcId="{9B791E15-97BE-45FD-9E0C-C670D76E9F42}" destId="{03CEF59A-057C-4C92-84BD-F8B84B552514}" srcOrd="1" destOrd="0" presId="urn:microsoft.com/office/officeart/2005/8/layout/vList5"/>
    <dgm:cxn modelId="{98B8D7D3-433F-4660-9EB6-101BE7C0D8ED}" type="presParOf" srcId="{18929FB4-8FB2-412D-8412-E5F67C740274}" destId="{0E77CE5B-E70C-41B9-BEED-5EBFFF312B6F}" srcOrd="5" destOrd="0" presId="urn:microsoft.com/office/officeart/2005/8/layout/vList5"/>
    <dgm:cxn modelId="{FC7B64CA-0C94-4081-A067-28F43CB4AE31}" type="presParOf" srcId="{18929FB4-8FB2-412D-8412-E5F67C740274}" destId="{DDB6D240-336C-45EB-9C97-E6EE4F366073}" srcOrd="6" destOrd="0" presId="urn:microsoft.com/office/officeart/2005/8/layout/vList5"/>
    <dgm:cxn modelId="{D80478EF-56ED-460B-A2EB-56F64E97E333}" type="presParOf" srcId="{DDB6D240-336C-45EB-9C97-E6EE4F366073}" destId="{55EEAD9C-080C-47E0-917B-12B5AA6921DD}" srcOrd="0" destOrd="0" presId="urn:microsoft.com/office/officeart/2005/8/layout/vList5"/>
    <dgm:cxn modelId="{FF948BBA-8F8A-4195-A655-4AFADF5BA542}" type="presParOf" srcId="{DDB6D240-336C-45EB-9C97-E6EE4F366073}" destId="{E817E2C0-6D54-43D6-95EC-B179AF36566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b="1" dirty="0" smtClean="0"/>
            <a:t>DATOS PERIODICOS</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Estos  datos están presentes en las aplicaciones de los sensores inalámbricos, donde estos dispositivos cambian su estado de activo a inactivo y viceversa. </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b="1" dirty="0" smtClean="0"/>
            <a:t>DATOS INTERMITENTES</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Se encuentran en aplicaciones en base a estímulos.</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b="1" dirty="0" smtClean="0"/>
            <a:t>DATOS REPETITIVOS BAJA LATENCIA</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Están definidas por aplicaciones críticas como son, los sistemas de seguridad y monitoreo. Este tipo de aplicaciones exigen localización de ranuras de tiempo para garantizar el acceso al canal con su latencia y tolerancia a fallas. Este estándar puede operar con modo </a:t>
          </a:r>
          <a:r>
            <a:rPr lang="es-EC" sz="1600" dirty="0" err="1" smtClean="0"/>
            <a:t>beacon</a:t>
          </a:r>
          <a:r>
            <a:rPr lang="es-EC" sz="1600" dirty="0" smtClean="0"/>
            <a:t> o sin él.</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3">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3">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3" custScaleY="66718">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3" custScaleY="53416">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3">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3" custScaleY="121251">
        <dgm:presLayoutVars>
          <dgm:bulletEnabled val="1"/>
        </dgm:presLayoutVars>
      </dgm:prSet>
      <dgm:spPr/>
      <dgm:t>
        <a:bodyPr/>
        <a:lstStyle/>
        <a:p>
          <a:endParaRPr lang="es-EC"/>
        </a:p>
      </dgm:t>
    </dgm:pt>
  </dgm:ptLst>
  <dgm:cxnLst>
    <dgm:cxn modelId="{64FAC093-AD9C-4C03-868A-F2F8AE88BE34}" type="presOf" srcId="{3784983E-AA77-4658-B28A-1183941678F5}" destId="{F5C75B2A-9414-468F-8833-2693BA4F24DC}" srcOrd="0" destOrd="0" presId="urn:microsoft.com/office/officeart/2005/8/layout/vList5"/>
    <dgm:cxn modelId="{5F14AF31-1118-4039-95AF-A2E370BEDDB8}" type="presOf" srcId="{92AE2CA8-1630-4339-BE41-40B2A7298658}" destId="{03CEF59A-057C-4C92-84BD-F8B84B552514}" srcOrd="0" destOrd="0" presId="urn:microsoft.com/office/officeart/2005/8/layout/vList5"/>
    <dgm:cxn modelId="{2DB29223-91A9-4F01-BCFB-DFB7B49ED84F}" srcId="{328A9135-3167-4253-8346-F945C86F854B}" destId="{203E4AFA-6500-4989-8B90-F65E5E3EC6AA}" srcOrd="1" destOrd="0" parTransId="{45B34FA8-4F64-44F7-AD6E-E571DD13B198}" sibTransId="{35535222-D9E3-4A67-982C-8BFF1AC657BB}"/>
    <dgm:cxn modelId="{8C4E649E-2681-47C5-B614-80D6F1FEAA72}" srcId="{328A9135-3167-4253-8346-F945C86F854B}" destId="{92AE2CA8-1630-4339-BE41-40B2A7298658}" srcOrd="0" destOrd="0" parTransId="{82F19BD7-2C54-4F46-A277-3CA800C03CA7}" sibTransId="{CA386432-3F24-462A-88BF-BB72C39C87DD}"/>
    <dgm:cxn modelId="{9259E9DE-BD35-4A54-AA53-079312D74BFC}" type="presOf" srcId="{DFFF8B97-FF68-44D4-BF06-30E1BA39C1FF}" destId="{18929FB4-8FB2-412D-8412-E5F67C740274}" srcOrd="0" destOrd="0" presId="urn:microsoft.com/office/officeart/2005/8/layout/vList5"/>
    <dgm:cxn modelId="{08A4F7E1-C876-4307-B15C-7E7FA6BCE0E5}" srcId="{DFFF8B97-FF68-44D4-BF06-30E1BA39C1FF}" destId="{130F0F58-9ED0-4597-BDF5-1B786D815C42}" srcOrd="0" destOrd="0" parTransId="{826DF872-75ED-4BD2-B17E-9DA033700CE3}" sibTransId="{A94FEFC0-4C81-49AE-A43D-6B77954439E4}"/>
    <dgm:cxn modelId="{6EC0B03A-4817-46ED-8D38-B2D8B67677F4}" srcId="{CD675174-2A58-4AFE-B4FF-4F7AE25C0379}" destId="{3784983E-AA77-4658-B28A-1183941678F5}" srcOrd="0" destOrd="0" parTransId="{76BE5340-4C8F-487F-9521-1BA5D83046D1}" sibTransId="{EE989240-F0CD-4332-B8D6-8E77EE7E8784}"/>
    <dgm:cxn modelId="{73EE51F1-44C2-4E0A-8353-DF49033E32EE}" srcId="{DFFF8B97-FF68-44D4-BF06-30E1BA39C1FF}" destId="{CD675174-2A58-4AFE-B4FF-4F7AE25C0379}" srcOrd="1" destOrd="0" parTransId="{E670D69D-325F-4BEB-98FE-88D4C7713C24}" sibTransId="{84FD9D1D-B0DD-4B29-AE36-C6D884D61523}"/>
    <dgm:cxn modelId="{766A725B-A0E2-4DBD-A84E-2BDB04A5215D}" type="presOf" srcId="{CD675174-2A58-4AFE-B4FF-4F7AE25C0379}" destId="{434B00C3-6CE8-4330-BCF0-AEC86F30FC0D}" srcOrd="0" destOrd="0" presId="urn:microsoft.com/office/officeart/2005/8/layout/vList5"/>
    <dgm:cxn modelId="{F47B8174-A832-46B8-82FF-7A5DFA50394E}" type="presOf" srcId="{F74A4C58-D0B4-4496-B516-E54E1D1D18C0}" destId="{5E2C1510-A526-4A71-9BDB-9E93FED6E24D}" srcOrd="0" destOrd="0" presId="urn:microsoft.com/office/officeart/2005/8/layout/vList5"/>
    <dgm:cxn modelId="{202739F7-76EB-4964-9A23-260D868E8391}" type="presOf" srcId="{328A9135-3167-4253-8346-F945C86F854B}" destId="{1F774F12-AD1C-4A68-870D-8D6829415A0B}"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57C61E2D-5F6F-44C6-B996-9131F1946196}" type="presOf" srcId="{203E4AFA-6500-4989-8B90-F65E5E3EC6AA}" destId="{03CEF59A-057C-4C92-84BD-F8B84B552514}" srcOrd="0" destOrd="1" presId="urn:microsoft.com/office/officeart/2005/8/layout/vList5"/>
    <dgm:cxn modelId="{E6B54631-0F7F-4412-B558-EE7E386A1C1E}" type="presOf" srcId="{130F0F58-9ED0-4597-BDF5-1B786D815C42}" destId="{06FC3FAC-9EFD-4C8A-BA57-52EDA625830C}" srcOrd="0" destOrd="0" presId="urn:microsoft.com/office/officeart/2005/8/layout/vList5"/>
    <dgm:cxn modelId="{ECB25663-9B2F-42B2-8848-6301EE8B6643}" srcId="{DFFF8B97-FF68-44D4-BF06-30E1BA39C1FF}" destId="{328A9135-3167-4253-8346-F945C86F854B}" srcOrd="2" destOrd="0" parTransId="{151384B5-D0AF-461C-AEF2-4444C51964A8}" sibTransId="{2D05042B-E076-4699-8BDB-8401E34C0F60}"/>
    <dgm:cxn modelId="{801550C9-4048-4957-B964-DA86AF2446C0}" type="presParOf" srcId="{18929FB4-8FB2-412D-8412-E5F67C740274}" destId="{B61AAA5F-782E-4F22-AB92-A44247C635D0}" srcOrd="0" destOrd="0" presId="urn:microsoft.com/office/officeart/2005/8/layout/vList5"/>
    <dgm:cxn modelId="{B399B5DE-F337-46B1-A5B1-FC662D9F28F6}" type="presParOf" srcId="{B61AAA5F-782E-4F22-AB92-A44247C635D0}" destId="{06FC3FAC-9EFD-4C8A-BA57-52EDA625830C}" srcOrd="0" destOrd="0" presId="urn:microsoft.com/office/officeart/2005/8/layout/vList5"/>
    <dgm:cxn modelId="{BB82B0FD-18CC-4BEA-907E-BA75208B997D}" type="presParOf" srcId="{B61AAA5F-782E-4F22-AB92-A44247C635D0}" destId="{5E2C1510-A526-4A71-9BDB-9E93FED6E24D}" srcOrd="1" destOrd="0" presId="urn:microsoft.com/office/officeart/2005/8/layout/vList5"/>
    <dgm:cxn modelId="{E8A4F650-759E-4C7D-BC9B-758365540206}" type="presParOf" srcId="{18929FB4-8FB2-412D-8412-E5F67C740274}" destId="{0EA84093-2883-41AB-809E-434BC4B5BF79}" srcOrd="1" destOrd="0" presId="urn:microsoft.com/office/officeart/2005/8/layout/vList5"/>
    <dgm:cxn modelId="{16E76566-DA36-4A16-A3A0-1E1CF13EA84C}" type="presParOf" srcId="{18929FB4-8FB2-412D-8412-E5F67C740274}" destId="{044C3456-3BC7-4A45-AA77-2572FA00E6B8}" srcOrd="2" destOrd="0" presId="urn:microsoft.com/office/officeart/2005/8/layout/vList5"/>
    <dgm:cxn modelId="{88F8204E-FD21-47CA-A7A8-D8ED1BB8657F}" type="presParOf" srcId="{044C3456-3BC7-4A45-AA77-2572FA00E6B8}" destId="{434B00C3-6CE8-4330-BCF0-AEC86F30FC0D}" srcOrd="0" destOrd="0" presId="urn:microsoft.com/office/officeart/2005/8/layout/vList5"/>
    <dgm:cxn modelId="{E5B932DC-9DF0-4A5F-81CB-B34B8A4DB6B7}" type="presParOf" srcId="{044C3456-3BC7-4A45-AA77-2572FA00E6B8}" destId="{F5C75B2A-9414-468F-8833-2693BA4F24DC}" srcOrd="1" destOrd="0" presId="urn:microsoft.com/office/officeart/2005/8/layout/vList5"/>
    <dgm:cxn modelId="{6399A63D-C4D1-4A5E-A936-214E2202BB53}" type="presParOf" srcId="{18929FB4-8FB2-412D-8412-E5F67C740274}" destId="{5543E99A-AED3-4F9A-96FF-12B03647F130}" srcOrd="3" destOrd="0" presId="urn:microsoft.com/office/officeart/2005/8/layout/vList5"/>
    <dgm:cxn modelId="{84462DC3-58E7-4EB1-92BC-5B0386F162CD}" type="presParOf" srcId="{18929FB4-8FB2-412D-8412-E5F67C740274}" destId="{9B791E15-97BE-45FD-9E0C-C670D76E9F42}" srcOrd="4" destOrd="0" presId="urn:microsoft.com/office/officeart/2005/8/layout/vList5"/>
    <dgm:cxn modelId="{B977D182-4E36-4C78-8EB8-D69A982127C7}" type="presParOf" srcId="{9B791E15-97BE-45FD-9E0C-C670D76E9F42}" destId="{1F774F12-AD1C-4A68-870D-8D6829415A0B}" srcOrd="0" destOrd="0" presId="urn:microsoft.com/office/officeart/2005/8/layout/vList5"/>
    <dgm:cxn modelId="{BFBD5246-6523-4AD3-A386-C2D70078472B}" type="presParOf" srcId="{9B791E15-97BE-45FD-9E0C-C670D76E9F42}" destId="{03CEF59A-057C-4C92-84BD-F8B84B5525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b="1" dirty="0" smtClean="0"/>
            <a:t>OPERACIÓN BEACON</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El objetivo de poder sincronizar sus operaciones y coordinar las comunicaciones de cada uno. También sirve para que los dispositivos se despierten de su modo de adormecimiento.</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b="1" dirty="0" smtClean="0"/>
            <a:t>LOCALIZACION</a:t>
          </a:r>
        </a:p>
        <a:p>
          <a:pPr algn="ctr"/>
          <a:r>
            <a:rPr lang="es-EC" sz="2400" b="1" dirty="0" smtClean="0"/>
            <a:t>GTS</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Para reservar el intercambio de datos, un dispositivo envía una solicitud explícita al coordinador de la red, especificando el tipo, es decir si es de transmisión o recepción, y el número de ranuras contiguas requeridas. .</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b="1" dirty="0" smtClean="0"/>
            <a:t>CAP</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El acceso al medio durante CAP de un periodo activo se regula mediante protocolos de hardware CSMA/CA</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3" custScaleY="75050">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3">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3" custScaleY="66718">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3" custScaleY="79566">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3" custScaleY="51220">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3" custScaleY="74841">
        <dgm:presLayoutVars>
          <dgm:bulletEnabled val="1"/>
        </dgm:presLayoutVars>
      </dgm:prSet>
      <dgm:spPr/>
      <dgm:t>
        <a:bodyPr/>
        <a:lstStyle/>
        <a:p>
          <a:endParaRPr lang="es-EC"/>
        </a:p>
      </dgm:t>
    </dgm:pt>
  </dgm:ptLst>
  <dgm:cxnLst>
    <dgm:cxn modelId="{2DB29223-91A9-4F01-BCFB-DFB7B49ED84F}" srcId="{328A9135-3167-4253-8346-F945C86F854B}" destId="{203E4AFA-6500-4989-8B90-F65E5E3EC6AA}" srcOrd="1" destOrd="0" parTransId="{45B34FA8-4F64-44F7-AD6E-E571DD13B198}" sibTransId="{35535222-D9E3-4A67-982C-8BFF1AC657BB}"/>
    <dgm:cxn modelId="{8C4E649E-2681-47C5-B614-80D6F1FEAA72}" srcId="{328A9135-3167-4253-8346-F945C86F854B}" destId="{92AE2CA8-1630-4339-BE41-40B2A7298658}" srcOrd="0" destOrd="0" parTransId="{82F19BD7-2C54-4F46-A277-3CA800C03CA7}" sibTransId="{CA386432-3F24-462A-88BF-BB72C39C87DD}"/>
    <dgm:cxn modelId="{C73AE7C9-C535-4F5B-A9C1-B2B2FBAA6F3C}" type="presOf" srcId="{F74A4C58-D0B4-4496-B516-E54E1D1D18C0}" destId="{5E2C1510-A526-4A71-9BDB-9E93FED6E24D}" srcOrd="0" destOrd="0" presId="urn:microsoft.com/office/officeart/2005/8/layout/vList5"/>
    <dgm:cxn modelId="{733580A3-BE48-4153-83D6-1A1B3A309D0D}" type="presOf" srcId="{92AE2CA8-1630-4339-BE41-40B2A7298658}" destId="{03CEF59A-057C-4C92-84BD-F8B84B552514}" srcOrd="0" destOrd="0" presId="urn:microsoft.com/office/officeart/2005/8/layout/vList5"/>
    <dgm:cxn modelId="{08A4F7E1-C876-4307-B15C-7E7FA6BCE0E5}" srcId="{DFFF8B97-FF68-44D4-BF06-30E1BA39C1FF}" destId="{130F0F58-9ED0-4597-BDF5-1B786D815C42}" srcOrd="0" destOrd="0" parTransId="{826DF872-75ED-4BD2-B17E-9DA033700CE3}" sibTransId="{A94FEFC0-4C81-49AE-A43D-6B77954439E4}"/>
    <dgm:cxn modelId="{6EC0B03A-4817-46ED-8D38-B2D8B67677F4}" srcId="{CD675174-2A58-4AFE-B4FF-4F7AE25C0379}" destId="{3784983E-AA77-4658-B28A-1183941678F5}" srcOrd="0" destOrd="0" parTransId="{76BE5340-4C8F-487F-9521-1BA5D83046D1}" sibTransId="{EE989240-F0CD-4332-B8D6-8E77EE7E8784}"/>
    <dgm:cxn modelId="{73EE51F1-44C2-4E0A-8353-DF49033E32EE}" srcId="{DFFF8B97-FF68-44D4-BF06-30E1BA39C1FF}" destId="{CD675174-2A58-4AFE-B4FF-4F7AE25C0379}" srcOrd="1" destOrd="0" parTransId="{E670D69D-325F-4BEB-98FE-88D4C7713C24}" sibTransId="{84FD9D1D-B0DD-4B29-AE36-C6D884D61523}"/>
    <dgm:cxn modelId="{2B2A61B5-E7B8-4A82-9084-147233346DD0}" type="presOf" srcId="{DFFF8B97-FF68-44D4-BF06-30E1BA39C1FF}" destId="{18929FB4-8FB2-412D-8412-E5F67C740274}" srcOrd="0" destOrd="0" presId="urn:microsoft.com/office/officeart/2005/8/layout/vList5"/>
    <dgm:cxn modelId="{DDA18CED-3A57-442D-A3A5-DB28695527B7}" type="presOf" srcId="{328A9135-3167-4253-8346-F945C86F854B}" destId="{1F774F12-AD1C-4A68-870D-8D6829415A0B}"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3C072BE9-B535-4DA9-BB0A-C2FD3DE2ED17}" type="presOf" srcId="{203E4AFA-6500-4989-8B90-F65E5E3EC6AA}" destId="{03CEF59A-057C-4C92-84BD-F8B84B552514}" srcOrd="0" destOrd="1" presId="urn:microsoft.com/office/officeart/2005/8/layout/vList5"/>
    <dgm:cxn modelId="{174D1B8D-0827-45C9-AC75-498A586A4676}" type="presOf" srcId="{130F0F58-9ED0-4597-BDF5-1B786D815C42}" destId="{06FC3FAC-9EFD-4C8A-BA57-52EDA625830C}" srcOrd="0" destOrd="0" presId="urn:microsoft.com/office/officeart/2005/8/layout/vList5"/>
    <dgm:cxn modelId="{214EB891-3398-45D7-AB15-C1D9D470C07C}" type="presOf" srcId="{CD675174-2A58-4AFE-B4FF-4F7AE25C0379}" destId="{434B00C3-6CE8-4330-BCF0-AEC86F30FC0D}" srcOrd="0" destOrd="0" presId="urn:microsoft.com/office/officeart/2005/8/layout/vList5"/>
    <dgm:cxn modelId="{3E76F5D3-D87A-44E3-B691-77785D161400}" type="presOf" srcId="{3784983E-AA77-4658-B28A-1183941678F5}" destId="{F5C75B2A-9414-468F-8833-2693BA4F24DC}" srcOrd="0" destOrd="0" presId="urn:microsoft.com/office/officeart/2005/8/layout/vList5"/>
    <dgm:cxn modelId="{ECB25663-9B2F-42B2-8848-6301EE8B6643}" srcId="{DFFF8B97-FF68-44D4-BF06-30E1BA39C1FF}" destId="{328A9135-3167-4253-8346-F945C86F854B}" srcOrd="2" destOrd="0" parTransId="{151384B5-D0AF-461C-AEF2-4444C51964A8}" sibTransId="{2D05042B-E076-4699-8BDB-8401E34C0F60}"/>
    <dgm:cxn modelId="{45F7C032-9C93-4EA5-AEDD-0D9595B660B5}" type="presParOf" srcId="{18929FB4-8FB2-412D-8412-E5F67C740274}" destId="{B61AAA5F-782E-4F22-AB92-A44247C635D0}" srcOrd="0" destOrd="0" presId="urn:microsoft.com/office/officeart/2005/8/layout/vList5"/>
    <dgm:cxn modelId="{422997C3-C110-4473-8521-6F42CF4C50E8}" type="presParOf" srcId="{B61AAA5F-782E-4F22-AB92-A44247C635D0}" destId="{06FC3FAC-9EFD-4C8A-BA57-52EDA625830C}" srcOrd="0" destOrd="0" presId="urn:microsoft.com/office/officeart/2005/8/layout/vList5"/>
    <dgm:cxn modelId="{EF535A7B-1CFD-4A23-87BB-46EC0118BBD7}" type="presParOf" srcId="{B61AAA5F-782E-4F22-AB92-A44247C635D0}" destId="{5E2C1510-A526-4A71-9BDB-9E93FED6E24D}" srcOrd="1" destOrd="0" presId="urn:microsoft.com/office/officeart/2005/8/layout/vList5"/>
    <dgm:cxn modelId="{7DFA7AC4-88DD-4EA1-828B-94464F61EF2B}" type="presParOf" srcId="{18929FB4-8FB2-412D-8412-E5F67C740274}" destId="{0EA84093-2883-41AB-809E-434BC4B5BF79}" srcOrd="1" destOrd="0" presId="urn:microsoft.com/office/officeart/2005/8/layout/vList5"/>
    <dgm:cxn modelId="{D023ABB3-0284-426E-8133-643125A8199B}" type="presParOf" srcId="{18929FB4-8FB2-412D-8412-E5F67C740274}" destId="{044C3456-3BC7-4A45-AA77-2572FA00E6B8}" srcOrd="2" destOrd="0" presId="urn:microsoft.com/office/officeart/2005/8/layout/vList5"/>
    <dgm:cxn modelId="{E2AF4D39-4B0B-4E05-A324-BB85A4575547}" type="presParOf" srcId="{044C3456-3BC7-4A45-AA77-2572FA00E6B8}" destId="{434B00C3-6CE8-4330-BCF0-AEC86F30FC0D}" srcOrd="0" destOrd="0" presId="urn:microsoft.com/office/officeart/2005/8/layout/vList5"/>
    <dgm:cxn modelId="{4B9C58E0-5501-44B7-8AF7-28A45DA09985}" type="presParOf" srcId="{044C3456-3BC7-4A45-AA77-2572FA00E6B8}" destId="{F5C75B2A-9414-468F-8833-2693BA4F24DC}" srcOrd="1" destOrd="0" presId="urn:microsoft.com/office/officeart/2005/8/layout/vList5"/>
    <dgm:cxn modelId="{927A6FB7-5130-4042-923F-53CA6F0494A1}" type="presParOf" srcId="{18929FB4-8FB2-412D-8412-E5F67C740274}" destId="{5543E99A-AED3-4F9A-96FF-12B03647F130}" srcOrd="3" destOrd="0" presId="urn:microsoft.com/office/officeart/2005/8/layout/vList5"/>
    <dgm:cxn modelId="{1D30272A-44EE-4997-BC5B-9ED138BF541C}" type="presParOf" srcId="{18929FB4-8FB2-412D-8412-E5F67C740274}" destId="{9B791E15-97BE-45FD-9E0C-C670D76E9F42}" srcOrd="4" destOrd="0" presId="urn:microsoft.com/office/officeart/2005/8/layout/vList5"/>
    <dgm:cxn modelId="{F9C88FBC-A848-422B-AC09-C42D0D405239}" type="presParOf" srcId="{9B791E15-97BE-45FD-9E0C-C670D76E9F42}" destId="{1F774F12-AD1C-4A68-870D-8D6829415A0B}" srcOrd="0" destOrd="0" presId="urn:microsoft.com/office/officeart/2005/8/layout/vList5"/>
    <dgm:cxn modelId="{F7052C4E-9017-4D6A-8575-F72F8BF0ACC8}" type="presParOf" srcId="{9B791E15-97BE-45FD-9E0C-C670D76E9F42}" destId="{03CEF59A-057C-4C92-84BD-F8B84B5525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phldr="1"/>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Es un simulador que nos permite crear y modelar un escenario con condiciones reales, esta herramientas poseen una interfaz gráfica la cual nos ayuda a operar de forma mejor los componentes de la red.</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4122995F-B77B-4877-9566-2ABD1C02B566}" type="presOf" srcId="{E4E0750C-2569-4129-9EC7-316C789F219B}" destId="{A1231F91-3093-473E-BD1A-91A2E90BB04A}"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7B1351C5-1941-4E0F-BF07-002E0F2B5F87}" type="presOf" srcId="{6FF7286F-DFFA-4843-AF6C-10D294769D97}" destId="{19A1E754-6D6E-4AA1-ADFA-B915B241704C}" srcOrd="0" destOrd="0" presId="urn:microsoft.com/office/officeart/2005/8/layout/list1"/>
    <dgm:cxn modelId="{7A37B6FF-F878-4CB7-BC50-06A332005758}" type="presOf" srcId="{23746A42-8BDA-4B9B-AFAC-A28E9AB91CAA}" destId="{2DE7F939-52EB-4D2E-B00A-881943B3CD65}"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C92289EE-7299-43AD-96EF-3F64364ADB86}" type="presOf" srcId="{23746A42-8BDA-4B9B-AFAC-A28E9AB91CAA}" destId="{98393CB2-C36A-416D-B1CB-CE7DEC3EA87D}" srcOrd="1" destOrd="0" presId="urn:microsoft.com/office/officeart/2005/8/layout/list1"/>
    <dgm:cxn modelId="{182BFDC7-A244-4D36-B0B6-77F102A6D752}" type="presParOf" srcId="{19A1E754-6D6E-4AA1-ADFA-B915B241704C}" destId="{15E9F267-2F47-40CC-88D7-72B9E2016AD9}" srcOrd="0" destOrd="0" presId="urn:microsoft.com/office/officeart/2005/8/layout/list1"/>
    <dgm:cxn modelId="{EBDB0E82-18AB-49D4-828A-665538C6015E}" type="presParOf" srcId="{15E9F267-2F47-40CC-88D7-72B9E2016AD9}" destId="{2DE7F939-52EB-4D2E-B00A-881943B3CD65}" srcOrd="0" destOrd="0" presId="urn:microsoft.com/office/officeart/2005/8/layout/list1"/>
    <dgm:cxn modelId="{84B40FE6-E519-4EB1-B0BB-3B9AF19BC049}" type="presParOf" srcId="{15E9F267-2F47-40CC-88D7-72B9E2016AD9}" destId="{98393CB2-C36A-416D-B1CB-CE7DEC3EA87D}" srcOrd="1" destOrd="0" presId="urn:microsoft.com/office/officeart/2005/8/layout/list1"/>
    <dgm:cxn modelId="{50891575-4EFC-48DC-9BAC-F1D34909EA1E}" type="presParOf" srcId="{19A1E754-6D6E-4AA1-ADFA-B915B241704C}" destId="{ED320FCC-724E-465D-9017-BB4779E79C45}" srcOrd="1" destOrd="0" presId="urn:microsoft.com/office/officeart/2005/8/layout/list1"/>
    <dgm:cxn modelId="{8D3619D6-1BA2-4CBD-8531-739ABDFE55AA}"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E922B6-218D-4546-A407-22403CA2868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A0A8E307-90C9-4AAC-BD32-A46C7E340659}">
      <dgm:prSet custT="1"/>
      <dgm:spPr/>
      <dgm:t>
        <a:bodyPr/>
        <a:lstStyle/>
        <a:p>
          <a:pPr algn="just"/>
          <a:r>
            <a:rPr lang="es-EC" sz="1800" dirty="0" smtClean="0"/>
            <a:t>El presente proyecto surge de la necesidad del monitoreo de infraestructuras de puentes desde sitios remotos, facilitando el control y análisis de las vibraciones en la estructura, que por diversos motivos no se los puede realizar constantemente en el lugar.</a:t>
          </a:r>
          <a:endParaRPr lang="es-EC" sz="1800" dirty="0"/>
        </a:p>
      </dgm:t>
    </dgm:pt>
    <dgm:pt modelId="{E5B8C758-BA4F-4F8C-986C-2D7ED0B1E653}" type="parTrans" cxnId="{029DC0BA-8F00-42AC-8BFC-D2F13561036A}">
      <dgm:prSet/>
      <dgm:spPr/>
      <dgm:t>
        <a:bodyPr/>
        <a:lstStyle/>
        <a:p>
          <a:endParaRPr lang="es-EC"/>
        </a:p>
      </dgm:t>
    </dgm:pt>
    <dgm:pt modelId="{3FF508EE-7322-45AC-9674-9A99F89053D9}" type="sibTrans" cxnId="{029DC0BA-8F00-42AC-8BFC-D2F13561036A}">
      <dgm:prSet/>
      <dgm:spPr/>
      <dgm:t>
        <a:bodyPr/>
        <a:lstStyle/>
        <a:p>
          <a:endParaRPr lang="es-EC"/>
        </a:p>
      </dgm:t>
    </dgm:pt>
    <dgm:pt modelId="{BB4D0B50-C357-436C-ABE9-1F70847FDEB2}">
      <dgm:prSet phldrT="[Texto]" phldr="1"/>
      <dgm:spPr/>
      <dgm:t>
        <a:bodyPr/>
        <a:lstStyle/>
        <a:p>
          <a:endParaRPr lang="es-EC" dirty="0"/>
        </a:p>
      </dgm:t>
    </dgm:pt>
    <dgm:pt modelId="{7E608A3C-441C-40BB-89ED-4A94F7C97018}" type="sibTrans" cxnId="{E8E32CFF-92E4-4CDF-AC8F-4B5D35E34D42}">
      <dgm:prSet/>
      <dgm:spPr/>
      <dgm:t>
        <a:bodyPr/>
        <a:lstStyle/>
        <a:p>
          <a:endParaRPr lang="es-EC"/>
        </a:p>
      </dgm:t>
    </dgm:pt>
    <dgm:pt modelId="{EE5AB37F-E743-46C8-B731-F439C3F5E405}" type="parTrans" cxnId="{E8E32CFF-92E4-4CDF-AC8F-4B5D35E34D42}">
      <dgm:prSet/>
      <dgm:spPr/>
      <dgm:t>
        <a:bodyPr/>
        <a:lstStyle/>
        <a:p>
          <a:endParaRPr lang="es-EC"/>
        </a:p>
      </dgm:t>
    </dgm:pt>
    <dgm:pt modelId="{3D6BF1DC-CAFD-424E-80A4-A8744163C5E9}">
      <dgm:prSet custT="1"/>
      <dgm:spPr/>
      <dgm:t>
        <a:bodyPr/>
        <a:lstStyle/>
        <a:p>
          <a:pPr algn="l"/>
          <a:endParaRPr lang="es-EC" sz="1800" dirty="0"/>
        </a:p>
      </dgm:t>
    </dgm:pt>
    <dgm:pt modelId="{439EFBE2-D768-4F59-BAB4-A5081DF8EB60}" type="parTrans" cxnId="{40575A06-729E-4DF2-BDD6-16556B60B9CB}">
      <dgm:prSet/>
      <dgm:spPr/>
      <dgm:t>
        <a:bodyPr/>
        <a:lstStyle/>
        <a:p>
          <a:endParaRPr lang="es-EC"/>
        </a:p>
      </dgm:t>
    </dgm:pt>
    <dgm:pt modelId="{79AB8CC1-26FE-4316-9A49-FCA29BF84F8A}" type="sibTrans" cxnId="{40575A06-729E-4DF2-BDD6-16556B60B9CB}">
      <dgm:prSet/>
      <dgm:spPr/>
      <dgm:t>
        <a:bodyPr/>
        <a:lstStyle/>
        <a:p>
          <a:endParaRPr lang="es-EC"/>
        </a:p>
      </dgm:t>
    </dgm:pt>
    <dgm:pt modelId="{5CD644C9-9A10-4B34-B80C-ED404D2E413E}">
      <dgm:prSet custT="1"/>
      <dgm:spPr/>
      <dgm:t>
        <a:bodyPr/>
        <a:lstStyle/>
        <a:p>
          <a:pPr algn="l"/>
          <a:endParaRPr lang="es-EC" sz="1800" dirty="0"/>
        </a:p>
      </dgm:t>
    </dgm:pt>
    <dgm:pt modelId="{BDFF52EB-D3AF-4EF4-BE5F-96E4645CBE65}" type="parTrans" cxnId="{D27F8318-61D3-45A2-A15D-3914C60E4F89}">
      <dgm:prSet/>
      <dgm:spPr/>
      <dgm:t>
        <a:bodyPr/>
        <a:lstStyle/>
        <a:p>
          <a:endParaRPr lang="es-EC"/>
        </a:p>
      </dgm:t>
    </dgm:pt>
    <dgm:pt modelId="{BE3BAA48-97D6-4644-9830-E33EF3AE358D}" type="sibTrans" cxnId="{D27F8318-61D3-45A2-A15D-3914C60E4F89}">
      <dgm:prSet/>
      <dgm:spPr/>
      <dgm:t>
        <a:bodyPr/>
        <a:lstStyle/>
        <a:p>
          <a:endParaRPr lang="es-EC"/>
        </a:p>
      </dgm:t>
    </dgm:pt>
    <dgm:pt modelId="{9FA7FDCF-C921-48E3-B3B9-6AB1723C585F}">
      <dgm:prSet custT="1"/>
      <dgm:spPr/>
      <dgm:t>
        <a:bodyPr/>
        <a:lstStyle/>
        <a:p>
          <a:pPr algn="l"/>
          <a:endParaRPr lang="es-EC" sz="1800" dirty="0"/>
        </a:p>
      </dgm:t>
    </dgm:pt>
    <dgm:pt modelId="{3210B364-DFD6-4E05-9DC9-86E26C2FA3DF}" type="parTrans" cxnId="{1D8D36BB-EC16-412E-80AF-376FF8D64FDD}">
      <dgm:prSet/>
      <dgm:spPr/>
      <dgm:t>
        <a:bodyPr/>
        <a:lstStyle/>
        <a:p>
          <a:endParaRPr lang="es-EC"/>
        </a:p>
      </dgm:t>
    </dgm:pt>
    <dgm:pt modelId="{3976A985-5D42-4291-AA67-E5C51DEAA64A}" type="sibTrans" cxnId="{1D8D36BB-EC16-412E-80AF-376FF8D64FDD}">
      <dgm:prSet/>
      <dgm:spPr/>
      <dgm:t>
        <a:bodyPr/>
        <a:lstStyle/>
        <a:p>
          <a:endParaRPr lang="es-EC"/>
        </a:p>
      </dgm:t>
    </dgm:pt>
    <dgm:pt modelId="{111B9530-D2D8-4AF3-A2CB-B4BEE521C489}">
      <dgm:prSet custT="1"/>
      <dgm:spPr/>
      <dgm:t>
        <a:bodyPr/>
        <a:lstStyle/>
        <a:p>
          <a:pPr algn="l"/>
          <a:endParaRPr lang="es-EC" sz="1800" dirty="0"/>
        </a:p>
      </dgm:t>
    </dgm:pt>
    <dgm:pt modelId="{0EE97925-D200-4ABE-9B5F-AEBDEB74C503}" type="parTrans" cxnId="{CD502A7E-1399-49C1-AF3A-8650683D01AA}">
      <dgm:prSet/>
      <dgm:spPr/>
      <dgm:t>
        <a:bodyPr/>
        <a:lstStyle/>
        <a:p>
          <a:endParaRPr lang="es-EC"/>
        </a:p>
      </dgm:t>
    </dgm:pt>
    <dgm:pt modelId="{2DAFC3C7-D05A-4A41-A2BF-7EEF33E9004C}" type="sibTrans" cxnId="{CD502A7E-1399-49C1-AF3A-8650683D01AA}">
      <dgm:prSet/>
      <dgm:spPr/>
      <dgm:t>
        <a:bodyPr/>
        <a:lstStyle/>
        <a:p>
          <a:endParaRPr lang="es-EC"/>
        </a:p>
      </dgm:t>
    </dgm:pt>
    <dgm:pt modelId="{31C93F22-3EA5-4D47-A6CD-81D3F2BF6A7C}">
      <dgm:prSet custT="1"/>
      <dgm:spPr/>
      <dgm:t>
        <a:bodyPr/>
        <a:lstStyle/>
        <a:p>
          <a:pPr algn="l"/>
          <a:endParaRPr lang="es-EC" sz="1800" dirty="0"/>
        </a:p>
      </dgm:t>
    </dgm:pt>
    <dgm:pt modelId="{BA737C01-DEAC-4A03-AE61-E41BB2B50494}" type="parTrans" cxnId="{8735B67E-47DF-4FC6-81B4-1CF531309B77}">
      <dgm:prSet/>
      <dgm:spPr/>
      <dgm:t>
        <a:bodyPr/>
        <a:lstStyle/>
        <a:p>
          <a:endParaRPr lang="es-EC"/>
        </a:p>
      </dgm:t>
    </dgm:pt>
    <dgm:pt modelId="{3EF94942-65B9-48FB-98F0-136C08EF330C}" type="sibTrans" cxnId="{8735B67E-47DF-4FC6-81B4-1CF531309B77}">
      <dgm:prSet/>
      <dgm:spPr/>
      <dgm:t>
        <a:bodyPr/>
        <a:lstStyle/>
        <a:p>
          <a:endParaRPr lang="es-EC"/>
        </a:p>
      </dgm:t>
    </dgm:pt>
    <dgm:pt modelId="{7DF24483-5ACD-48D5-82D1-AE91F0805B27}">
      <dgm:prSet custT="1"/>
      <dgm:spPr/>
      <dgm:t>
        <a:bodyPr/>
        <a:lstStyle/>
        <a:p>
          <a:pPr algn="l"/>
          <a:endParaRPr lang="es-EC" sz="1800" dirty="0"/>
        </a:p>
      </dgm:t>
    </dgm:pt>
    <dgm:pt modelId="{E06A2DCE-D339-48A3-AEF0-BD646DC5017F}" type="parTrans" cxnId="{D7ED7012-88EF-4380-AECF-B067D26A60F5}">
      <dgm:prSet/>
      <dgm:spPr/>
      <dgm:t>
        <a:bodyPr/>
        <a:lstStyle/>
        <a:p>
          <a:endParaRPr lang="es-EC"/>
        </a:p>
      </dgm:t>
    </dgm:pt>
    <dgm:pt modelId="{9075EF3C-777A-44BB-B615-8DF536949F13}" type="sibTrans" cxnId="{D7ED7012-88EF-4380-AECF-B067D26A60F5}">
      <dgm:prSet/>
      <dgm:spPr/>
      <dgm:t>
        <a:bodyPr/>
        <a:lstStyle/>
        <a:p>
          <a:endParaRPr lang="es-EC"/>
        </a:p>
      </dgm:t>
    </dgm:pt>
    <dgm:pt modelId="{C6173BA8-6989-4D3C-9BEB-3859A97E7A34}">
      <dgm:prSet custT="1"/>
      <dgm:spPr/>
      <dgm:t>
        <a:bodyPr/>
        <a:lstStyle/>
        <a:p>
          <a:pPr algn="l"/>
          <a:endParaRPr lang="es-EC" sz="1800" dirty="0"/>
        </a:p>
      </dgm:t>
    </dgm:pt>
    <dgm:pt modelId="{E84159B1-1278-44CE-A884-620D4C4E5FEC}" type="parTrans" cxnId="{494107C3-8540-4F4E-BEF9-168B38F512DA}">
      <dgm:prSet/>
      <dgm:spPr/>
      <dgm:t>
        <a:bodyPr/>
        <a:lstStyle/>
        <a:p>
          <a:endParaRPr lang="es-EC"/>
        </a:p>
      </dgm:t>
    </dgm:pt>
    <dgm:pt modelId="{04262420-A7C1-482C-A9E3-B3A93E04517E}" type="sibTrans" cxnId="{494107C3-8540-4F4E-BEF9-168B38F512DA}">
      <dgm:prSet/>
      <dgm:spPr/>
      <dgm:t>
        <a:bodyPr/>
        <a:lstStyle/>
        <a:p>
          <a:endParaRPr lang="es-EC"/>
        </a:p>
      </dgm:t>
    </dgm:pt>
    <dgm:pt modelId="{EB661C9B-E7C0-4A2C-9182-20647DC80187}" type="pres">
      <dgm:prSet presAssocID="{1CE922B6-218D-4546-A407-22403CA28684}" presName="linear" presStyleCnt="0">
        <dgm:presLayoutVars>
          <dgm:dir/>
          <dgm:animLvl val="lvl"/>
          <dgm:resizeHandles val="exact"/>
        </dgm:presLayoutVars>
      </dgm:prSet>
      <dgm:spPr/>
      <dgm:t>
        <a:bodyPr/>
        <a:lstStyle/>
        <a:p>
          <a:endParaRPr lang="es-EC"/>
        </a:p>
      </dgm:t>
    </dgm:pt>
    <dgm:pt modelId="{26FAD2B6-E2A2-45BC-B889-8D6406246DA7}" type="pres">
      <dgm:prSet presAssocID="{BB4D0B50-C357-436C-ABE9-1F70847FDEB2}" presName="parentLin" presStyleCnt="0"/>
      <dgm:spPr/>
    </dgm:pt>
    <dgm:pt modelId="{E7EC7AC8-D678-422F-97EF-76F8D66FB1C3}" type="pres">
      <dgm:prSet presAssocID="{BB4D0B50-C357-436C-ABE9-1F70847FDEB2}" presName="parentLeftMargin" presStyleLbl="node1" presStyleIdx="0" presStyleCnt="1"/>
      <dgm:spPr/>
      <dgm:t>
        <a:bodyPr/>
        <a:lstStyle/>
        <a:p>
          <a:endParaRPr lang="es-EC"/>
        </a:p>
      </dgm:t>
    </dgm:pt>
    <dgm:pt modelId="{A2FD8696-0FCB-49A3-A4F4-D2B208A60830}" type="pres">
      <dgm:prSet presAssocID="{BB4D0B50-C357-436C-ABE9-1F70847FDEB2}" presName="parentText" presStyleLbl="node1" presStyleIdx="0" presStyleCnt="1">
        <dgm:presLayoutVars>
          <dgm:chMax val="0"/>
          <dgm:bulletEnabled val="1"/>
        </dgm:presLayoutVars>
      </dgm:prSet>
      <dgm:spPr/>
      <dgm:t>
        <a:bodyPr/>
        <a:lstStyle/>
        <a:p>
          <a:endParaRPr lang="es-EC"/>
        </a:p>
      </dgm:t>
    </dgm:pt>
    <dgm:pt modelId="{720A5CBB-D7CF-4E78-B482-DDE7D7F1B5DA}" type="pres">
      <dgm:prSet presAssocID="{BB4D0B50-C357-436C-ABE9-1F70847FDEB2}" presName="negativeSpace" presStyleCnt="0"/>
      <dgm:spPr/>
    </dgm:pt>
    <dgm:pt modelId="{D86322FE-852D-4027-A850-91BB3645E2C6}" type="pres">
      <dgm:prSet presAssocID="{BB4D0B50-C357-436C-ABE9-1F70847FDEB2}" presName="childText" presStyleLbl="conFgAcc1" presStyleIdx="0" presStyleCnt="1">
        <dgm:presLayoutVars>
          <dgm:bulletEnabled val="1"/>
        </dgm:presLayoutVars>
      </dgm:prSet>
      <dgm:spPr/>
      <dgm:t>
        <a:bodyPr/>
        <a:lstStyle/>
        <a:p>
          <a:endParaRPr lang="es-EC"/>
        </a:p>
      </dgm:t>
    </dgm:pt>
  </dgm:ptLst>
  <dgm:cxnLst>
    <dgm:cxn modelId="{0F84853E-3342-492A-8486-D11B55EEB4C1}" type="presOf" srcId="{BB4D0B50-C357-436C-ABE9-1F70847FDEB2}" destId="{E7EC7AC8-D678-422F-97EF-76F8D66FB1C3}" srcOrd="0" destOrd="0" presId="urn:microsoft.com/office/officeart/2005/8/layout/list1"/>
    <dgm:cxn modelId="{B255690E-3DA6-4665-A079-AC2FA962F105}" type="presOf" srcId="{5CD644C9-9A10-4B34-B80C-ED404D2E413E}" destId="{D86322FE-852D-4027-A850-91BB3645E2C6}" srcOrd="0" destOrd="1" presId="urn:microsoft.com/office/officeart/2005/8/layout/list1"/>
    <dgm:cxn modelId="{3439491C-6550-48BF-AB8A-FB7576356E33}" type="presOf" srcId="{7DF24483-5ACD-48D5-82D1-AE91F0805B27}" destId="{D86322FE-852D-4027-A850-91BB3645E2C6}" srcOrd="0" destOrd="5" presId="urn:microsoft.com/office/officeart/2005/8/layout/list1"/>
    <dgm:cxn modelId="{3D3CB9C8-90D9-4C09-B3DB-AA620B4D4D38}" type="presOf" srcId="{111B9530-D2D8-4AF3-A2CB-B4BEE521C489}" destId="{D86322FE-852D-4027-A850-91BB3645E2C6}" srcOrd="0" destOrd="3" presId="urn:microsoft.com/office/officeart/2005/8/layout/list1"/>
    <dgm:cxn modelId="{0CC50A96-2109-4FC4-B797-44995B21C2B2}" type="presOf" srcId="{C6173BA8-6989-4D3C-9BEB-3859A97E7A34}" destId="{D86322FE-852D-4027-A850-91BB3645E2C6}" srcOrd="0" destOrd="6" presId="urn:microsoft.com/office/officeart/2005/8/layout/list1"/>
    <dgm:cxn modelId="{FBC6239C-608C-4B33-82E6-773FE4859415}" type="presOf" srcId="{BB4D0B50-C357-436C-ABE9-1F70847FDEB2}" destId="{A2FD8696-0FCB-49A3-A4F4-D2B208A60830}" srcOrd="1" destOrd="0" presId="urn:microsoft.com/office/officeart/2005/8/layout/list1"/>
    <dgm:cxn modelId="{E8E32CFF-92E4-4CDF-AC8F-4B5D35E34D42}" srcId="{1CE922B6-218D-4546-A407-22403CA28684}" destId="{BB4D0B50-C357-436C-ABE9-1F70847FDEB2}" srcOrd="0" destOrd="0" parTransId="{EE5AB37F-E743-46C8-B731-F439C3F5E405}" sibTransId="{7E608A3C-441C-40BB-89ED-4A94F7C97018}"/>
    <dgm:cxn modelId="{D7ED7012-88EF-4380-AECF-B067D26A60F5}" srcId="{BB4D0B50-C357-436C-ABE9-1F70847FDEB2}" destId="{7DF24483-5ACD-48D5-82D1-AE91F0805B27}" srcOrd="5" destOrd="0" parTransId="{E06A2DCE-D339-48A3-AEF0-BD646DC5017F}" sibTransId="{9075EF3C-777A-44BB-B615-8DF536949F13}"/>
    <dgm:cxn modelId="{029DC0BA-8F00-42AC-8BFC-D2F13561036A}" srcId="{BB4D0B50-C357-436C-ABE9-1F70847FDEB2}" destId="{A0A8E307-90C9-4AAC-BD32-A46C7E340659}" srcOrd="0" destOrd="0" parTransId="{E5B8C758-BA4F-4F8C-986C-2D7ED0B1E653}" sibTransId="{3FF508EE-7322-45AC-9674-9A99F89053D9}"/>
    <dgm:cxn modelId="{40575A06-729E-4DF2-BDD6-16556B60B9CB}" srcId="{BB4D0B50-C357-436C-ABE9-1F70847FDEB2}" destId="{3D6BF1DC-CAFD-424E-80A4-A8744163C5E9}" srcOrd="7" destOrd="0" parTransId="{439EFBE2-D768-4F59-BAB4-A5081DF8EB60}" sibTransId="{79AB8CC1-26FE-4316-9A49-FCA29BF84F8A}"/>
    <dgm:cxn modelId="{8735B67E-47DF-4FC6-81B4-1CF531309B77}" srcId="{BB4D0B50-C357-436C-ABE9-1F70847FDEB2}" destId="{31C93F22-3EA5-4D47-A6CD-81D3F2BF6A7C}" srcOrd="4" destOrd="0" parTransId="{BA737C01-DEAC-4A03-AE61-E41BB2B50494}" sibTransId="{3EF94942-65B9-48FB-98F0-136C08EF330C}"/>
    <dgm:cxn modelId="{74D96842-1742-41EB-A71A-ED7C1ACEB16D}" type="presOf" srcId="{9FA7FDCF-C921-48E3-B3B9-6AB1723C585F}" destId="{D86322FE-852D-4027-A850-91BB3645E2C6}" srcOrd="0" destOrd="2" presId="urn:microsoft.com/office/officeart/2005/8/layout/list1"/>
    <dgm:cxn modelId="{05B2C987-903E-4C82-B258-F691E15D8132}" type="presOf" srcId="{A0A8E307-90C9-4AAC-BD32-A46C7E340659}" destId="{D86322FE-852D-4027-A850-91BB3645E2C6}" srcOrd="0" destOrd="0" presId="urn:microsoft.com/office/officeart/2005/8/layout/list1"/>
    <dgm:cxn modelId="{494107C3-8540-4F4E-BEF9-168B38F512DA}" srcId="{BB4D0B50-C357-436C-ABE9-1F70847FDEB2}" destId="{C6173BA8-6989-4D3C-9BEB-3859A97E7A34}" srcOrd="6" destOrd="0" parTransId="{E84159B1-1278-44CE-A884-620D4C4E5FEC}" sibTransId="{04262420-A7C1-482C-A9E3-B3A93E04517E}"/>
    <dgm:cxn modelId="{297F2880-5A98-447A-B425-F817FF2C7122}" type="presOf" srcId="{3D6BF1DC-CAFD-424E-80A4-A8744163C5E9}" destId="{D86322FE-852D-4027-A850-91BB3645E2C6}" srcOrd="0" destOrd="7" presId="urn:microsoft.com/office/officeart/2005/8/layout/list1"/>
    <dgm:cxn modelId="{CD502A7E-1399-49C1-AF3A-8650683D01AA}" srcId="{BB4D0B50-C357-436C-ABE9-1F70847FDEB2}" destId="{111B9530-D2D8-4AF3-A2CB-B4BEE521C489}" srcOrd="3" destOrd="0" parTransId="{0EE97925-D200-4ABE-9B5F-AEBDEB74C503}" sibTransId="{2DAFC3C7-D05A-4A41-A2BF-7EEF33E9004C}"/>
    <dgm:cxn modelId="{D27F8318-61D3-45A2-A15D-3914C60E4F89}" srcId="{BB4D0B50-C357-436C-ABE9-1F70847FDEB2}" destId="{5CD644C9-9A10-4B34-B80C-ED404D2E413E}" srcOrd="1" destOrd="0" parTransId="{BDFF52EB-D3AF-4EF4-BE5F-96E4645CBE65}" sibTransId="{BE3BAA48-97D6-4644-9830-E33EF3AE358D}"/>
    <dgm:cxn modelId="{8A123BEF-EE1A-455D-ACE9-59884FDFC95F}" type="presOf" srcId="{1CE922B6-218D-4546-A407-22403CA28684}" destId="{EB661C9B-E7C0-4A2C-9182-20647DC80187}" srcOrd="0" destOrd="0" presId="urn:microsoft.com/office/officeart/2005/8/layout/list1"/>
    <dgm:cxn modelId="{D1150050-74B9-4655-84E9-0CD64B2EA67B}" type="presOf" srcId="{31C93F22-3EA5-4D47-A6CD-81D3F2BF6A7C}" destId="{D86322FE-852D-4027-A850-91BB3645E2C6}" srcOrd="0" destOrd="4" presId="urn:microsoft.com/office/officeart/2005/8/layout/list1"/>
    <dgm:cxn modelId="{1D8D36BB-EC16-412E-80AF-376FF8D64FDD}" srcId="{BB4D0B50-C357-436C-ABE9-1F70847FDEB2}" destId="{9FA7FDCF-C921-48E3-B3B9-6AB1723C585F}" srcOrd="2" destOrd="0" parTransId="{3210B364-DFD6-4E05-9DC9-86E26C2FA3DF}" sibTransId="{3976A985-5D42-4291-AA67-E5C51DEAA64A}"/>
    <dgm:cxn modelId="{A963B777-A8B4-4FCD-BAF0-43ADEADBCFEE}" type="presParOf" srcId="{EB661C9B-E7C0-4A2C-9182-20647DC80187}" destId="{26FAD2B6-E2A2-45BC-B889-8D6406246DA7}" srcOrd="0" destOrd="0" presId="urn:microsoft.com/office/officeart/2005/8/layout/list1"/>
    <dgm:cxn modelId="{5EC31D02-6F6F-4C39-A8E2-5E6B6F31723E}" type="presParOf" srcId="{26FAD2B6-E2A2-45BC-B889-8D6406246DA7}" destId="{E7EC7AC8-D678-422F-97EF-76F8D66FB1C3}" srcOrd="0" destOrd="0" presId="urn:microsoft.com/office/officeart/2005/8/layout/list1"/>
    <dgm:cxn modelId="{55014963-6A54-414C-87CD-5CE3D8B9C2BB}" type="presParOf" srcId="{26FAD2B6-E2A2-45BC-B889-8D6406246DA7}" destId="{A2FD8696-0FCB-49A3-A4F4-D2B208A60830}" srcOrd="1" destOrd="0" presId="urn:microsoft.com/office/officeart/2005/8/layout/list1"/>
    <dgm:cxn modelId="{9FA5779B-B6C5-48C7-9885-9225A9B7B49E}" type="presParOf" srcId="{EB661C9B-E7C0-4A2C-9182-20647DC80187}" destId="{720A5CBB-D7CF-4E78-B482-DDE7D7F1B5DA}" srcOrd="1" destOrd="0" presId="urn:microsoft.com/office/officeart/2005/8/layout/list1"/>
    <dgm:cxn modelId="{4C5650EB-3305-4BD5-BD3E-AA5E61122FA8}" type="presParOf" srcId="{EB661C9B-E7C0-4A2C-9182-20647DC80187}" destId="{D86322FE-852D-4027-A850-91BB3645E2C6}"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phldr="1"/>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El funcionamiento del sistema de simulación, la entrada es a través de un script escrito en OTcl, que tiene algunas librerías las cuales definen variables como, el tipo de topología de la red, el canal de comunicación, los protocolos de comunicación, el tipo de tráfico, la calendarización de los  eventos, tiempo de simulación.</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0E340E04-611C-4B5D-858E-D378B37800E0}" type="presOf" srcId="{E4E0750C-2569-4129-9EC7-316C789F219B}" destId="{A1231F91-3093-473E-BD1A-91A2E90BB04A}" srcOrd="0" destOrd="0" presId="urn:microsoft.com/office/officeart/2005/8/layout/list1"/>
    <dgm:cxn modelId="{CFBB0B48-D10A-473D-A632-56BA137BB59A}" type="presOf" srcId="{23746A42-8BDA-4B9B-AFAC-A28E9AB91CAA}" destId="{98393CB2-C36A-416D-B1CB-CE7DEC3EA87D}" srcOrd="1"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85A36D24-6465-4422-92FB-39DDD64B394E}" type="presOf" srcId="{23746A42-8BDA-4B9B-AFAC-A28E9AB91CAA}" destId="{2DE7F939-52EB-4D2E-B00A-881943B3CD65}" srcOrd="0" destOrd="0" presId="urn:microsoft.com/office/officeart/2005/8/layout/list1"/>
    <dgm:cxn modelId="{3B068F82-C8E7-4B49-808D-34585BEB281A}" type="presOf" srcId="{6FF7286F-DFFA-4843-AF6C-10D294769D97}" destId="{19A1E754-6D6E-4AA1-ADFA-B915B241704C}"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36822DE0-5949-4D6E-89B8-0B41DF8EAAC7}" type="presParOf" srcId="{19A1E754-6D6E-4AA1-ADFA-B915B241704C}" destId="{15E9F267-2F47-40CC-88D7-72B9E2016AD9}" srcOrd="0" destOrd="0" presId="urn:microsoft.com/office/officeart/2005/8/layout/list1"/>
    <dgm:cxn modelId="{6E05B7E9-7E6A-436C-9E72-EDB08FA39D11}" type="presParOf" srcId="{15E9F267-2F47-40CC-88D7-72B9E2016AD9}" destId="{2DE7F939-52EB-4D2E-B00A-881943B3CD65}" srcOrd="0" destOrd="0" presId="urn:microsoft.com/office/officeart/2005/8/layout/list1"/>
    <dgm:cxn modelId="{BD4732B0-E04D-4111-8AD7-F01893C255C4}" type="presParOf" srcId="{15E9F267-2F47-40CC-88D7-72B9E2016AD9}" destId="{98393CB2-C36A-416D-B1CB-CE7DEC3EA87D}" srcOrd="1" destOrd="0" presId="urn:microsoft.com/office/officeart/2005/8/layout/list1"/>
    <dgm:cxn modelId="{D922F764-8175-4D9F-9BAD-C6B3A7AA698B}" type="presParOf" srcId="{19A1E754-6D6E-4AA1-ADFA-B915B241704C}" destId="{ED320FCC-724E-465D-9017-BB4779E79C45}" srcOrd="1" destOrd="0" presId="urn:microsoft.com/office/officeart/2005/8/layout/list1"/>
    <dgm:cxn modelId="{6DF2C04D-A070-4634-B3FD-90CFE2E87F3D}"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phldr="1"/>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El análisis de los resultados se lo realiza a través de una herramienta llamada Network </a:t>
          </a:r>
          <a:r>
            <a:rPr lang="es-EC" dirty="0" err="1" smtClean="0"/>
            <a:t>Animator</a:t>
          </a:r>
          <a:r>
            <a:rPr lang="es-EC" dirty="0" smtClean="0"/>
            <a:t> (NAM). </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8D5AE959-1B6C-4723-9C94-D2440175E851}">
      <dgm:prSet/>
      <dgm:spPr/>
      <dgm:t>
        <a:bodyPr/>
        <a:lstStyle/>
        <a:p>
          <a:pPr algn="just"/>
          <a:r>
            <a:rPr lang="es-EC" dirty="0" smtClean="0"/>
            <a:t>Permite visualizar las trazas de la simulación de una red y los paquetes de datos a partir de un archivo de trazas *.</a:t>
          </a:r>
          <a:r>
            <a:rPr lang="es-EC" dirty="0" err="1" smtClean="0"/>
            <a:t>tr</a:t>
          </a:r>
          <a:r>
            <a:rPr lang="es-EC" dirty="0" smtClean="0"/>
            <a:t>, </a:t>
          </a:r>
          <a:endParaRPr lang="es-EC" dirty="0"/>
        </a:p>
      </dgm:t>
    </dgm:pt>
    <dgm:pt modelId="{CE88BA9A-A054-4B93-9816-40CB1B9D26F8}" type="parTrans" cxnId="{337B0681-83FC-4366-BE18-E7ED71785F53}">
      <dgm:prSet/>
      <dgm:spPr/>
      <dgm:t>
        <a:bodyPr/>
        <a:lstStyle/>
        <a:p>
          <a:endParaRPr lang="es-EC"/>
        </a:p>
      </dgm:t>
    </dgm:pt>
    <dgm:pt modelId="{6C5B0A3E-9137-444D-BE68-5B74F582D72C}" type="sibTrans" cxnId="{337B0681-83FC-4366-BE18-E7ED71785F53}">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B63FD310-E6B2-4557-90F2-1476A9B63EE6}" type="presOf" srcId="{8D5AE959-1B6C-4723-9C94-D2440175E851}" destId="{A1231F91-3093-473E-BD1A-91A2E90BB04A}" srcOrd="0" destOrd="1" presId="urn:microsoft.com/office/officeart/2005/8/layout/list1"/>
    <dgm:cxn modelId="{AD535DB5-FCA3-4658-B80C-2C71DA336F48}" type="presOf" srcId="{23746A42-8BDA-4B9B-AFAC-A28E9AB91CAA}" destId="{98393CB2-C36A-416D-B1CB-CE7DEC3EA87D}" srcOrd="1" destOrd="0" presId="urn:microsoft.com/office/officeart/2005/8/layout/list1"/>
    <dgm:cxn modelId="{9E08799B-1A6C-40AB-A227-148B6DF48231}" type="presOf" srcId="{E4E0750C-2569-4129-9EC7-316C789F219B}" destId="{A1231F91-3093-473E-BD1A-91A2E90BB04A}"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337B0681-83FC-4366-BE18-E7ED71785F53}" srcId="{23746A42-8BDA-4B9B-AFAC-A28E9AB91CAA}" destId="{8D5AE959-1B6C-4723-9C94-D2440175E851}" srcOrd="1" destOrd="0" parTransId="{CE88BA9A-A054-4B93-9816-40CB1B9D26F8}" sibTransId="{6C5B0A3E-9137-444D-BE68-5B74F582D72C}"/>
    <dgm:cxn modelId="{536FC100-505E-4223-8354-F3E8932CA832}" type="presOf" srcId="{6FF7286F-DFFA-4843-AF6C-10D294769D97}" destId="{19A1E754-6D6E-4AA1-ADFA-B915B241704C}"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73395128-19C7-48F8-BAE4-8931C7BCF35F}" type="presOf" srcId="{23746A42-8BDA-4B9B-AFAC-A28E9AB91CAA}" destId="{2DE7F939-52EB-4D2E-B00A-881943B3CD65}" srcOrd="0" destOrd="0" presId="urn:microsoft.com/office/officeart/2005/8/layout/list1"/>
    <dgm:cxn modelId="{B993D9C2-2942-4628-A389-AF15459E069A}" type="presParOf" srcId="{19A1E754-6D6E-4AA1-ADFA-B915B241704C}" destId="{15E9F267-2F47-40CC-88D7-72B9E2016AD9}" srcOrd="0" destOrd="0" presId="urn:microsoft.com/office/officeart/2005/8/layout/list1"/>
    <dgm:cxn modelId="{7C20AFB0-4A23-4D4D-A32A-FCACA5B89229}" type="presParOf" srcId="{15E9F267-2F47-40CC-88D7-72B9E2016AD9}" destId="{2DE7F939-52EB-4D2E-B00A-881943B3CD65}" srcOrd="0" destOrd="0" presId="urn:microsoft.com/office/officeart/2005/8/layout/list1"/>
    <dgm:cxn modelId="{5B86E3D5-95CC-41A5-BD18-07031A65F301}" type="presParOf" srcId="{15E9F267-2F47-40CC-88D7-72B9E2016AD9}" destId="{98393CB2-C36A-416D-B1CB-CE7DEC3EA87D}" srcOrd="1" destOrd="0" presId="urn:microsoft.com/office/officeart/2005/8/layout/list1"/>
    <dgm:cxn modelId="{D1D107B0-51F3-44E4-BF4F-C28D1CDF566E}" type="presParOf" srcId="{19A1E754-6D6E-4AA1-ADFA-B915B241704C}" destId="{ED320FCC-724E-465D-9017-BB4779E79C45}" srcOrd="1" destOrd="0" presId="urn:microsoft.com/office/officeart/2005/8/layout/list1"/>
    <dgm:cxn modelId="{6612AB0D-FEA1-4E53-B095-93478A4FABCF}"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phldr="1"/>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Esta aplicación es muy útil cuando se trabaja con el simulador NS2, ya que podemos realizar un mejor análisis de nuestro archivo de trazas.</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F74F9921-AEB1-4D03-BB9F-17E3409C811C}" type="presOf" srcId="{6FF7286F-DFFA-4843-AF6C-10D294769D97}" destId="{19A1E754-6D6E-4AA1-ADFA-B915B241704C}" srcOrd="0" destOrd="0" presId="urn:microsoft.com/office/officeart/2005/8/layout/list1"/>
    <dgm:cxn modelId="{9D625B79-BDF2-4389-BA15-7DBF801D7038}" type="presOf" srcId="{E4E0750C-2569-4129-9EC7-316C789F219B}" destId="{A1231F91-3093-473E-BD1A-91A2E90BB04A}"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2D55D7D7-8CF0-42E9-A365-6D4D0B740103}" type="presOf" srcId="{23746A42-8BDA-4B9B-AFAC-A28E9AB91CAA}" destId="{2DE7F939-52EB-4D2E-B00A-881943B3CD65}"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EACBDDA5-0880-4667-A62B-C54100E75E4A}" type="presOf" srcId="{23746A42-8BDA-4B9B-AFAC-A28E9AB91CAA}" destId="{98393CB2-C36A-416D-B1CB-CE7DEC3EA87D}" srcOrd="1" destOrd="0" presId="urn:microsoft.com/office/officeart/2005/8/layout/list1"/>
    <dgm:cxn modelId="{A0BE84A4-1B7E-4514-AA23-C337EFC09FDB}" type="presParOf" srcId="{19A1E754-6D6E-4AA1-ADFA-B915B241704C}" destId="{15E9F267-2F47-40CC-88D7-72B9E2016AD9}" srcOrd="0" destOrd="0" presId="urn:microsoft.com/office/officeart/2005/8/layout/list1"/>
    <dgm:cxn modelId="{AD3A1081-C5BD-4F66-88A4-6BD797900F44}" type="presParOf" srcId="{15E9F267-2F47-40CC-88D7-72B9E2016AD9}" destId="{2DE7F939-52EB-4D2E-B00A-881943B3CD65}" srcOrd="0" destOrd="0" presId="urn:microsoft.com/office/officeart/2005/8/layout/list1"/>
    <dgm:cxn modelId="{BFA26391-053D-466D-A380-3E7D6F0E89E4}" type="presParOf" srcId="{15E9F267-2F47-40CC-88D7-72B9E2016AD9}" destId="{98393CB2-C36A-416D-B1CB-CE7DEC3EA87D}" srcOrd="1" destOrd="0" presId="urn:microsoft.com/office/officeart/2005/8/layout/list1"/>
    <dgm:cxn modelId="{C7272585-D026-48FA-B73D-05BE962D2C8E}" type="presParOf" srcId="{19A1E754-6D6E-4AA1-ADFA-B915B241704C}" destId="{ED320FCC-724E-465D-9017-BB4779E79C45}" srcOrd="1" destOrd="0" presId="urn:microsoft.com/office/officeart/2005/8/layout/list1"/>
    <dgm:cxn modelId="{45BA2765-B9D5-4C4D-B019-7F2A03BA3A0C}"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b="1" dirty="0" smtClean="0"/>
            <a:t>MODELO DE ESPACIO LIBRE</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Este modelo de propagación se basa que la propagación entre transmisor y emisor posee condiciones ideales</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b="1" dirty="0" smtClean="0"/>
            <a:t>MODELO DE REFLEXION DOS RAYOS</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Este modelo de propagación considera que la comunicación entre transmisor y receptor se basa en dos rayos, el principal es la línea de vista entre ambos dispositivos y el segundo es el que se produce por la reflexión en el suelo. </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b="1" dirty="0" smtClean="0"/>
            <a:t>MODELO SHADOWING</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Se basa su análisis considerando que la potencia de la señal es una variante aleatoria debido a los efectos de multi-camino, llamado efecto de desvanecimiento.</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3" custScaleY="67441">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3" custScaleY="82149">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3" custScaleY="66718">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3" custScaleY="79566">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3" custScaleY="51220">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3" custScaleY="63768">
        <dgm:presLayoutVars>
          <dgm:bulletEnabled val="1"/>
        </dgm:presLayoutVars>
      </dgm:prSet>
      <dgm:spPr/>
      <dgm:t>
        <a:bodyPr/>
        <a:lstStyle/>
        <a:p>
          <a:endParaRPr lang="es-EC"/>
        </a:p>
      </dgm:t>
    </dgm:pt>
  </dgm:ptLst>
  <dgm:cxnLst>
    <dgm:cxn modelId="{19FCB5A3-E14F-4EAE-B76F-DF45CEBEE10C}" type="presOf" srcId="{DFFF8B97-FF68-44D4-BF06-30E1BA39C1FF}" destId="{18929FB4-8FB2-412D-8412-E5F67C740274}" srcOrd="0" destOrd="0" presId="urn:microsoft.com/office/officeart/2005/8/layout/vList5"/>
    <dgm:cxn modelId="{2DB29223-91A9-4F01-BCFB-DFB7B49ED84F}" srcId="{328A9135-3167-4253-8346-F945C86F854B}" destId="{203E4AFA-6500-4989-8B90-F65E5E3EC6AA}" srcOrd="1" destOrd="0" parTransId="{45B34FA8-4F64-44F7-AD6E-E571DD13B198}" sibTransId="{35535222-D9E3-4A67-982C-8BFF1AC657BB}"/>
    <dgm:cxn modelId="{8C4E649E-2681-47C5-B614-80D6F1FEAA72}" srcId="{328A9135-3167-4253-8346-F945C86F854B}" destId="{92AE2CA8-1630-4339-BE41-40B2A7298658}" srcOrd="0" destOrd="0" parTransId="{82F19BD7-2C54-4F46-A277-3CA800C03CA7}" sibTransId="{CA386432-3F24-462A-88BF-BB72C39C87DD}"/>
    <dgm:cxn modelId="{763F4B28-F365-4E5C-BE52-01A2655C4239}" type="presOf" srcId="{203E4AFA-6500-4989-8B90-F65E5E3EC6AA}" destId="{03CEF59A-057C-4C92-84BD-F8B84B552514}" srcOrd="0" destOrd="1" presId="urn:microsoft.com/office/officeart/2005/8/layout/vList5"/>
    <dgm:cxn modelId="{08A4F7E1-C876-4307-B15C-7E7FA6BCE0E5}" srcId="{DFFF8B97-FF68-44D4-BF06-30E1BA39C1FF}" destId="{130F0F58-9ED0-4597-BDF5-1B786D815C42}" srcOrd="0" destOrd="0" parTransId="{826DF872-75ED-4BD2-B17E-9DA033700CE3}" sibTransId="{A94FEFC0-4C81-49AE-A43D-6B77954439E4}"/>
    <dgm:cxn modelId="{F535A09B-32E7-4A4B-B4AD-7823E11D7B2A}" type="presOf" srcId="{F74A4C58-D0B4-4496-B516-E54E1D1D18C0}" destId="{5E2C1510-A526-4A71-9BDB-9E93FED6E24D}" srcOrd="0" destOrd="0" presId="urn:microsoft.com/office/officeart/2005/8/layout/vList5"/>
    <dgm:cxn modelId="{6EC0B03A-4817-46ED-8D38-B2D8B67677F4}" srcId="{CD675174-2A58-4AFE-B4FF-4F7AE25C0379}" destId="{3784983E-AA77-4658-B28A-1183941678F5}" srcOrd="0" destOrd="0" parTransId="{76BE5340-4C8F-487F-9521-1BA5D83046D1}" sibTransId="{EE989240-F0CD-4332-B8D6-8E77EE7E8784}"/>
    <dgm:cxn modelId="{881A4CD6-6E01-424A-8D3D-15FA4AB343CA}" type="presOf" srcId="{CD675174-2A58-4AFE-B4FF-4F7AE25C0379}" destId="{434B00C3-6CE8-4330-BCF0-AEC86F30FC0D}" srcOrd="0" destOrd="0" presId="urn:microsoft.com/office/officeart/2005/8/layout/vList5"/>
    <dgm:cxn modelId="{73EE51F1-44C2-4E0A-8353-DF49033E32EE}" srcId="{DFFF8B97-FF68-44D4-BF06-30E1BA39C1FF}" destId="{CD675174-2A58-4AFE-B4FF-4F7AE25C0379}" srcOrd="1" destOrd="0" parTransId="{E670D69D-325F-4BEB-98FE-88D4C7713C24}" sibTransId="{84FD9D1D-B0DD-4B29-AE36-C6D884D61523}"/>
    <dgm:cxn modelId="{DF36D3A9-2F54-4CBA-9098-F5C7BD553A4A}" type="presOf" srcId="{3784983E-AA77-4658-B28A-1183941678F5}" destId="{F5C75B2A-9414-468F-8833-2693BA4F24DC}" srcOrd="0" destOrd="0" presId="urn:microsoft.com/office/officeart/2005/8/layout/vList5"/>
    <dgm:cxn modelId="{01442CEF-FB28-4A9E-84B1-02B90D99C641}" type="presOf" srcId="{92AE2CA8-1630-4339-BE41-40B2A7298658}" destId="{03CEF59A-057C-4C92-84BD-F8B84B552514}"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6B7CBF89-6552-4C23-B93D-84E27D4715D6}" type="presOf" srcId="{328A9135-3167-4253-8346-F945C86F854B}" destId="{1F774F12-AD1C-4A68-870D-8D6829415A0B}" srcOrd="0" destOrd="0" presId="urn:microsoft.com/office/officeart/2005/8/layout/vList5"/>
    <dgm:cxn modelId="{ECB25663-9B2F-42B2-8848-6301EE8B6643}" srcId="{DFFF8B97-FF68-44D4-BF06-30E1BA39C1FF}" destId="{328A9135-3167-4253-8346-F945C86F854B}" srcOrd="2" destOrd="0" parTransId="{151384B5-D0AF-461C-AEF2-4444C51964A8}" sibTransId="{2D05042B-E076-4699-8BDB-8401E34C0F60}"/>
    <dgm:cxn modelId="{89892DCF-5619-48E1-801F-AA8A83BDE634}" type="presOf" srcId="{130F0F58-9ED0-4597-BDF5-1B786D815C42}" destId="{06FC3FAC-9EFD-4C8A-BA57-52EDA625830C}" srcOrd="0" destOrd="0" presId="urn:microsoft.com/office/officeart/2005/8/layout/vList5"/>
    <dgm:cxn modelId="{CE4FF2BA-A78C-4BD0-9821-7B6C825BA4CB}" type="presParOf" srcId="{18929FB4-8FB2-412D-8412-E5F67C740274}" destId="{B61AAA5F-782E-4F22-AB92-A44247C635D0}" srcOrd="0" destOrd="0" presId="urn:microsoft.com/office/officeart/2005/8/layout/vList5"/>
    <dgm:cxn modelId="{BF870A66-F5F2-4FEB-9024-4A958E9230AE}" type="presParOf" srcId="{B61AAA5F-782E-4F22-AB92-A44247C635D0}" destId="{06FC3FAC-9EFD-4C8A-BA57-52EDA625830C}" srcOrd="0" destOrd="0" presId="urn:microsoft.com/office/officeart/2005/8/layout/vList5"/>
    <dgm:cxn modelId="{629F1E2E-AF4E-4A13-8D1D-68B918A85441}" type="presParOf" srcId="{B61AAA5F-782E-4F22-AB92-A44247C635D0}" destId="{5E2C1510-A526-4A71-9BDB-9E93FED6E24D}" srcOrd="1" destOrd="0" presId="urn:microsoft.com/office/officeart/2005/8/layout/vList5"/>
    <dgm:cxn modelId="{BEE80683-C984-4FBA-A332-4EDD1C3E351D}" type="presParOf" srcId="{18929FB4-8FB2-412D-8412-E5F67C740274}" destId="{0EA84093-2883-41AB-809E-434BC4B5BF79}" srcOrd="1" destOrd="0" presId="urn:microsoft.com/office/officeart/2005/8/layout/vList5"/>
    <dgm:cxn modelId="{79CAC89C-89DE-427D-962C-62A7430038AC}" type="presParOf" srcId="{18929FB4-8FB2-412D-8412-E5F67C740274}" destId="{044C3456-3BC7-4A45-AA77-2572FA00E6B8}" srcOrd="2" destOrd="0" presId="urn:microsoft.com/office/officeart/2005/8/layout/vList5"/>
    <dgm:cxn modelId="{AFB379B4-6BBF-4A7A-9351-1EBE551FC516}" type="presParOf" srcId="{044C3456-3BC7-4A45-AA77-2572FA00E6B8}" destId="{434B00C3-6CE8-4330-BCF0-AEC86F30FC0D}" srcOrd="0" destOrd="0" presId="urn:microsoft.com/office/officeart/2005/8/layout/vList5"/>
    <dgm:cxn modelId="{7467D7C5-3E47-4E20-B06F-EDFB82E0948A}" type="presParOf" srcId="{044C3456-3BC7-4A45-AA77-2572FA00E6B8}" destId="{F5C75B2A-9414-468F-8833-2693BA4F24DC}" srcOrd="1" destOrd="0" presId="urn:microsoft.com/office/officeart/2005/8/layout/vList5"/>
    <dgm:cxn modelId="{5425D3BA-01EB-4B71-A8BF-4781BF050E56}" type="presParOf" srcId="{18929FB4-8FB2-412D-8412-E5F67C740274}" destId="{5543E99A-AED3-4F9A-96FF-12B03647F130}" srcOrd="3" destOrd="0" presId="urn:microsoft.com/office/officeart/2005/8/layout/vList5"/>
    <dgm:cxn modelId="{8CC5A863-634E-4190-B2EC-7293551A43F8}" type="presParOf" srcId="{18929FB4-8FB2-412D-8412-E5F67C740274}" destId="{9B791E15-97BE-45FD-9E0C-C670D76E9F42}" srcOrd="4" destOrd="0" presId="urn:microsoft.com/office/officeart/2005/8/layout/vList5"/>
    <dgm:cxn modelId="{31D36251-C52C-4E10-AB42-DDA7C4C7060E}" type="presParOf" srcId="{9B791E15-97BE-45FD-9E0C-C670D76E9F42}" destId="{1F774F12-AD1C-4A68-870D-8D6829415A0B}" srcOrd="0" destOrd="0" presId="urn:microsoft.com/office/officeart/2005/8/layout/vList5"/>
    <dgm:cxn modelId="{C5DEFECE-6A35-48B0-977E-4365A1BC1873}" type="presParOf" srcId="{9B791E15-97BE-45FD-9E0C-C670D76E9F42}" destId="{03CEF59A-057C-4C92-84BD-F8B84B5525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b="1" dirty="0" smtClean="0"/>
            <a:t>MODELO DE ESPACIO LIBRE</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Este modelo de propagación se basa que la propagación entre transmisor y emisor posee condiciones ideales</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b="1" dirty="0" smtClean="0"/>
            <a:t>MODELO DE REFLEXION DOS RAYOS</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Este modelo de propagación considera que la comunicación entre transmisor y receptor se basa en dos rayos, el principal es la línea de vista entre ambos dispositivos y el segundo es el que se produce por la reflexión en el suelo. </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b="1" dirty="0" smtClean="0"/>
            <a:t>MODELO SHADOWING</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Se basa su análisis considerando que la potencia de la señal es una variante aleatoria debido a los efectos de multi-camino, llamado efecto de desvanecimiento.</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3" custScaleY="67441">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3" custScaleY="82149">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3" custScaleY="66718">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3" custScaleY="79566">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3" custScaleY="51220">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3" custScaleY="63768">
        <dgm:presLayoutVars>
          <dgm:bulletEnabled val="1"/>
        </dgm:presLayoutVars>
      </dgm:prSet>
      <dgm:spPr/>
      <dgm:t>
        <a:bodyPr/>
        <a:lstStyle/>
        <a:p>
          <a:endParaRPr lang="es-EC"/>
        </a:p>
      </dgm:t>
    </dgm:pt>
  </dgm:ptLst>
  <dgm:cxnLst>
    <dgm:cxn modelId="{9098EEFE-D8D1-4ADD-9F24-2A2E7672952B}" type="presOf" srcId="{328A9135-3167-4253-8346-F945C86F854B}" destId="{1F774F12-AD1C-4A68-870D-8D6829415A0B}" srcOrd="0" destOrd="0" presId="urn:microsoft.com/office/officeart/2005/8/layout/vList5"/>
    <dgm:cxn modelId="{2DB29223-91A9-4F01-BCFB-DFB7B49ED84F}" srcId="{328A9135-3167-4253-8346-F945C86F854B}" destId="{203E4AFA-6500-4989-8B90-F65E5E3EC6AA}" srcOrd="1" destOrd="0" parTransId="{45B34FA8-4F64-44F7-AD6E-E571DD13B198}" sibTransId="{35535222-D9E3-4A67-982C-8BFF1AC657BB}"/>
    <dgm:cxn modelId="{8C4E649E-2681-47C5-B614-80D6F1FEAA72}" srcId="{328A9135-3167-4253-8346-F945C86F854B}" destId="{92AE2CA8-1630-4339-BE41-40B2A7298658}" srcOrd="0" destOrd="0" parTransId="{82F19BD7-2C54-4F46-A277-3CA800C03CA7}" sibTransId="{CA386432-3F24-462A-88BF-BB72C39C87DD}"/>
    <dgm:cxn modelId="{85DC20DD-FC88-4AD0-BA46-F0B9ADD3F796}" type="presOf" srcId="{CD675174-2A58-4AFE-B4FF-4F7AE25C0379}" destId="{434B00C3-6CE8-4330-BCF0-AEC86F30FC0D}" srcOrd="0" destOrd="0" presId="urn:microsoft.com/office/officeart/2005/8/layout/vList5"/>
    <dgm:cxn modelId="{3015A3FF-5E31-4D7B-8464-E4B650A22FC5}" type="presOf" srcId="{203E4AFA-6500-4989-8B90-F65E5E3EC6AA}" destId="{03CEF59A-057C-4C92-84BD-F8B84B552514}" srcOrd="0" destOrd="1" presId="urn:microsoft.com/office/officeart/2005/8/layout/vList5"/>
    <dgm:cxn modelId="{771548A8-A8B0-40A1-8CC8-298178BB7396}" type="presOf" srcId="{F74A4C58-D0B4-4496-B516-E54E1D1D18C0}" destId="{5E2C1510-A526-4A71-9BDB-9E93FED6E24D}" srcOrd="0" destOrd="0" presId="urn:microsoft.com/office/officeart/2005/8/layout/vList5"/>
    <dgm:cxn modelId="{65D23484-7224-4788-8D63-2DE1316E6556}" type="presOf" srcId="{DFFF8B97-FF68-44D4-BF06-30E1BA39C1FF}" destId="{18929FB4-8FB2-412D-8412-E5F67C740274}" srcOrd="0" destOrd="0" presId="urn:microsoft.com/office/officeart/2005/8/layout/vList5"/>
    <dgm:cxn modelId="{08A4F7E1-C876-4307-B15C-7E7FA6BCE0E5}" srcId="{DFFF8B97-FF68-44D4-BF06-30E1BA39C1FF}" destId="{130F0F58-9ED0-4597-BDF5-1B786D815C42}" srcOrd="0" destOrd="0" parTransId="{826DF872-75ED-4BD2-B17E-9DA033700CE3}" sibTransId="{A94FEFC0-4C81-49AE-A43D-6B77954439E4}"/>
    <dgm:cxn modelId="{6EC0B03A-4817-46ED-8D38-B2D8B67677F4}" srcId="{CD675174-2A58-4AFE-B4FF-4F7AE25C0379}" destId="{3784983E-AA77-4658-B28A-1183941678F5}" srcOrd="0" destOrd="0" parTransId="{76BE5340-4C8F-487F-9521-1BA5D83046D1}" sibTransId="{EE989240-F0CD-4332-B8D6-8E77EE7E8784}"/>
    <dgm:cxn modelId="{73EE51F1-44C2-4E0A-8353-DF49033E32EE}" srcId="{DFFF8B97-FF68-44D4-BF06-30E1BA39C1FF}" destId="{CD675174-2A58-4AFE-B4FF-4F7AE25C0379}" srcOrd="1" destOrd="0" parTransId="{E670D69D-325F-4BEB-98FE-88D4C7713C24}" sibTransId="{84FD9D1D-B0DD-4B29-AE36-C6D884D61523}"/>
    <dgm:cxn modelId="{035E39DA-4D69-4016-BF7E-20F6134250F3}" type="presOf" srcId="{3784983E-AA77-4658-B28A-1183941678F5}" destId="{F5C75B2A-9414-468F-8833-2693BA4F24DC}" srcOrd="0" destOrd="0" presId="urn:microsoft.com/office/officeart/2005/8/layout/vList5"/>
    <dgm:cxn modelId="{F80E6DF1-9D0B-4422-B910-D2306228EC11}" type="presOf" srcId="{130F0F58-9ED0-4597-BDF5-1B786D815C42}" destId="{06FC3FAC-9EFD-4C8A-BA57-52EDA625830C}" srcOrd="0" destOrd="0" presId="urn:microsoft.com/office/officeart/2005/8/layout/vList5"/>
    <dgm:cxn modelId="{027BD140-748C-4D9D-A867-EB53309B74E2}" type="presOf" srcId="{92AE2CA8-1630-4339-BE41-40B2A7298658}" destId="{03CEF59A-057C-4C92-84BD-F8B84B552514}"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ECB25663-9B2F-42B2-8848-6301EE8B6643}" srcId="{DFFF8B97-FF68-44D4-BF06-30E1BA39C1FF}" destId="{328A9135-3167-4253-8346-F945C86F854B}" srcOrd="2" destOrd="0" parTransId="{151384B5-D0AF-461C-AEF2-4444C51964A8}" sibTransId="{2D05042B-E076-4699-8BDB-8401E34C0F60}"/>
    <dgm:cxn modelId="{21834A5B-F0A9-4014-AC2C-69DFDCDC78A7}" type="presParOf" srcId="{18929FB4-8FB2-412D-8412-E5F67C740274}" destId="{B61AAA5F-782E-4F22-AB92-A44247C635D0}" srcOrd="0" destOrd="0" presId="urn:microsoft.com/office/officeart/2005/8/layout/vList5"/>
    <dgm:cxn modelId="{15473B31-A494-4083-AB79-F7EB16B8AC71}" type="presParOf" srcId="{B61AAA5F-782E-4F22-AB92-A44247C635D0}" destId="{06FC3FAC-9EFD-4C8A-BA57-52EDA625830C}" srcOrd="0" destOrd="0" presId="urn:microsoft.com/office/officeart/2005/8/layout/vList5"/>
    <dgm:cxn modelId="{D1FB902D-948E-4374-91D2-DECC0502E80F}" type="presParOf" srcId="{B61AAA5F-782E-4F22-AB92-A44247C635D0}" destId="{5E2C1510-A526-4A71-9BDB-9E93FED6E24D}" srcOrd="1" destOrd="0" presId="urn:microsoft.com/office/officeart/2005/8/layout/vList5"/>
    <dgm:cxn modelId="{22E19ABD-242E-4971-A6B1-DBDB2C3A392E}" type="presParOf" srcId="{18929FB4-8FB2-412D-8412-E5F67C740274}" destId="{0EA84093-2883-41AB-809E-434BC4B5BF79}" srcOrd="1" destOrd="0" presId="urn:microsoft.com/office/officeart/2005/8/layout/vList5"/>
    <dgm:cxn modelId="{325E8578-6AA2-4008-A583-7854C263A4F0}" type="presParOf" srcId="{18929FB4-8FB2-412D-8412-E5F67C740274}" destId="{044C3456-3BC7-4A45-AA77-2572FA00E6B8}" srcOrd="2" destOrd="0" presId="urn:microsoft.com/office/officeart/2005/8/layout/vList5"/>
    <dgm:cxn modelId="{69439539-17C0-4621-B396-2AD1BCFC1E47}" type="presParOf" srcId="{044C3456-3BC7-4A45-AA77-2572FA00E6B8}" destId="{434B00C3-6CE8-4330-BCF0-AEC86F30FC0D}" srcOrd="0" destOrd="0" presId="urn:microsoft.com/office/officeart/2005/8/layout/vList5"/>
    <dgm:cxn modelId="{2462324C-BEBE-4EEA-91AA-7BF6B244D1E6}" type="presParOf" srcId="{044C3456-3BC7-4A45-AA77-2572FA00E6B8}" destId="{F5C75B2A-9414-468F-8833-2693BA4F24DC}" srcOrd="1" destOrd="0" presId="urn:microsoft.com/office/officeart/2005/8/layout/vList5"/>
    <dgm:cxn modelId="{B40A5DA7-5C98-45EE-806B-4602E75D16CE}" type="presParOf" srcId="{18929FB4-8FB2-412D-8412-E5F67C740274}" destId="{5543E99A-AED3-4F9A-96FF-12B03647F130}" srcOrd="3" destOrd="0" presId="urn:microsoft.com/office/officeart/2005/8/layout/vList5"/>
    <dgm:cxn modelId="{1D96572E-3440-456F-A9B7-D076EDE0C63C}" type="presParOf" srcId="{18929FB4-8FB2-412D-8412-E5F67C740274}" destId="{9B791E15-97BE-45FD-9E0C-C670D76E9F42}" srcOrd="4" destOrd="0" presId="urn:microsoft.com/office/officeart/2005/8/layout/vList5"/>
    <dgm:cxn modelId="{FD0E906B-C8CA-46EB-95D1-5C5D5F0EE6C5}" type="presParOf" srcId="{9B791E15-97BE-45FD-9E0C-C670D76E9F42}" destId="{1F774F12-AD1C-4A68-870D-8D6829415A0B}" srcOrd="0" destOrd="0" presId="urn:microsoft.com/office/officeart/2005/8/layout/vList5"/>
    <dgm:cxn modelId="{49D5A773-81C5-472C-9669-509FEC60F4B1}" type="presParOf" srcId="{9B791E15-97BE-45FD-9E0C-C670D76E9F42}" destId="{03CEF59A-057C-4C92-84BD-F8B84B5525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b="1" dirty="0" smtClean="0"/>
            <a:t>PROTOCOLO DSDV</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El trabajo de este protocolo, es intercambiar periódicamente las tablas de ruteo de los nodos con sus vecinos, así tener cuales son los nodos vecinos y los alejados. </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b="1" dirty="0" smtClean="0"/>
            <a:t>PROTOCOLO AODV</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Es un protocolo de vector distancia cuya métrica se basa en el número de saltos, se activa únicamente cuando se necesita enviar paquetes, es decir bajo demanda. </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b="1" dirty="0" smtClean="0"/>
            <a:t>PROTOCOLOS DSR</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Se trata de un protocolo de fuente dinámica orientado a redes de gran cantidad de nodos (algunos cientos) móviles. </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3" custScaleY="67441">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3" custScaleY="73419">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3" custScaleY="66718">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3" custScaleY="79566">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3" custScaleY="51220">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3" custScaleY="63768">
        <dgm:presLayoutVars>
          <dgm:bulletEnabled val="1"/>
        </dgm:presLayoutVars>
      </dgm:prSet>
      <dgm:spPr/>
      <dgm:t>
        <a:bodyPr/>
        <a:lstStyle/>
        <a:p>
          <a:endParaRPr lang="es-EC"/>
        </a:p>
      </dgm:t>
    </dgm:pt>
  </dgm:ptLst>
  <dgm:cxnLst>
    <dgm:cxn modelId="{CFD79393-F412-4B36-A1A4-BFC879F83A61}" type="presOf" srcId="{92AE2CA8-1630-4339-BE41-40B2A7298658}" destId="{03CEF59A-057C-4C92-84BD-F8B84B552514}" srcOrd="0" destOrd="0" presId="urn:microsoft.com/office/officeart/2005/8/layout/vList5"/>
    <dgm:cxn modelId="{D613DCA0-B89A-4C09-9E34-5E56780C3425}" type="presOf" srcId="{203E4AFA-6500-4989-8B90-F65E5E3EC6AA}" destId="{03CEF59A-057C-4C92-84BD-F8B84B552514}" srcOrd="0" destOrd="1" presId="urn:microsoft.com/office/officeart/2005/8/layout/vList5"/>
    <dgm:cxn modelId="{ECB25663-9B2F-42B2-8848-6301EE8B6643}" srcId="{DFFF8B97-FF68-44D4-BF06-30E1BA39C1FF}" destId="{328A9135-3167-4253-8346-F945C86F854B}" srcOrd="2" destOrd="0" parTransId="{151384B5-D0AF-461C-AEF2-4444C51964A8}" sibTransId="{2D05042B-E076-4699-8BDB-8401E34C0F60}"/>
    <dgm:cxn modelId="{F5CEC8E4-B4C2-4CD3-954C-FC27C5DD2593}" type="presOf" srcId="{3784983E-AA77-4658-B28A-1183941678F5}" destId="{F5C75B2A-9414-468F-8833-2693BA4F24DC}"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8C4E649E-2681-47C5-B614-80D6F1FEAA72}" srcId="{328A9135-3167-4253-8346-F945C86F854B}" destId="{92AE2CA8-1630-4339-BE41-40B2A7298658}" srcOrd="0" destOrd="0" parTransId="{82F19BD7-2C54-4F46-A277-3CA800C03CA7}" sibTransId="{CA386432-3F24-462A-88BF-BB72C39C87DD}"/>
    <dgm:cxn modelId="{452E0859-F67C-4BA2-85F4-F5A0CE02F00F}" type="presOf" srcId="{130F0F58-9ED0-4597-BDF5-1B786D815C42}" destId="{06FC3FAC-9EFD-4C8A-BA57-52EDA625830C}" srcOrd="0" destOrd="0" presId="urn:microsoft.com/office/officeart/2005/8/layout/vList5"/>
    <dgm:cxn modelId="{6EC0B03A-4817-46ED-8D38-B2D8B67677F4}" srcId="{CD675174-2A58-4AFE-B4FF-4F7AE25C0379}" destId="{3784983E-AA77-4658-B28A-1183941678F5}" srcOrd="0" destOrd="0" parTransId="{76BE5340-4C8F-487F-9521-1BA5D83046D1}" sibTransId="{EE989240-F0CD-4332-B8D6-8E77EE7E8784}"/>
    <dgm:cxn modelId="{9CB910B3-4974-443B-9A52-3A87DA89ACE1}" type="presOf" srcId="{328A9135-3167-4253-8346-F945C86F854B}" destId="{1F774F12-AD1C-4A68-870D-8D6829415A0B}" srcOrd="0" destOrd="0" presId="urn:microsoft.com/office/officeart/2005/8/layout/vList5"/>
    <dgm:cxn modelId="{73EE51F1-44C2-4E0A-8353-DF49033E32EE}" srcId="{DFFF8B97-FF68-44D4-BF06-30E1BA39C1FF}" destId="{CD675174-2A58-4AFE-B4FF-4F7AE25C0379}" srcOrd="1" destOrd="0" parTransId="{E670D69D-325F-4BEB-98FE-88D4C7713C24}" sibTransId="{84FD9D1D-B0DD-4B29-AE36-C6D884D61523}"/>
    <dgm:cxn modelId="{A6AEC65E-3689-48A3-9411-B298BE6E54A8}" type="presOf" srcId="{DFFF8B97-FF68-44D4-BF06-30E1BA39C1FF}" destId="{18929FB4-8FB2-412D-8412-E5F67C740274}" srcOrd="0" destOrd="0" presId="urn:microsoft.com/office/officeart/2005/8/layout/vList5"/>
    <dgm:cxn modelId="{EA96484D-19A2-4620-80DF-66C170B50611}" type="presOf" srcId="{CD675174-2A58-4AFE-B4FF-4F7AE25C0379}" destId="{434B00C3-6CE8-4330-BCF0-AEC86F30FC0D}" srcOrd="0" destOrd="0" presId="urn:microsoft.com/office/officeart/2005/8/layout/vList5"/>
    <dgm:cxn modelId="{08A4F7E1-C876-4307-B15C-7E7FA6BCE0E5}" srcId="{DFFF8B97-FF68-44D4-BF06-30E1BA39C1FF}" destId="{130F0F58-9ED0-4597-BDF5-1B786D815C42}" srcOrd="0" destOrd="0" parTransId="{826DF872-75ED-4BD2-B17E-9DA033700CE3}" sibTransId="{A94FEFC0-4C81-49AE-A43D-6B77954439E4}"/>
    <dgm:cxn modelId="{412C4370-1F7E-4D16-B5A4-ADD47CC51005}" type="presOf" srcId="{F74A4C58-D0B4-4496-B516-E54E1D1D18C0}" destId="{5E2C1510-A526-4A71-9BDB-9E93FED6E24D}" srcOrd="0" destOrd="0" presId="urn:microsoft.com/office/officeart/2005/8/layout/vList5"/>
    <dgm:cxn modelId="{2DB29223-91A9-4F01-BCFB-DFB7B49ED84F}" srcId="{328A9135-3167-4253-8346-F945C86F854B}" destId="{203E4AFA-6500-4989-8B90-F65E5E3EC6AA}" srcOrd="1" destOrd="0" parTransId="{45B34FA8-4F64-44F7-AD6E-E571DD13B198}" sibTransId="{35535222-D9E3-4A67-982C-8BFF1AC657BB}"/>
    <dgm:cxn modelId="{0DC3463D-0DEF-4681-9C5D-2A09FAF89CA8}" type="presParOf" srcId="{18929FB4-8FB2-412D-8412-E5F67C740274}" destId="{B61AAA5F-782E-4F22-AB92-A44247C635D0}" srcOrd="0" destOrd="0" presId="urn:microsoft.com/office/officeart/2005/8/layout/vList5"/>
    <dgm:cxn modelId="{B61CF9F6-AA04-40BB-A441-A6C11930FEBC}" type="presParOf" srcId="{B61AAA5F-782E-4F22-AB92-A44247C635D0}" destId="{06FC3FAC-9EFD-4C8A-BA57-52EDA625830C}" srcOrd="0" destOrd="0" presId="urn:microsoft.com/office/officeart/2005/8/layout/vList5"/>
    <dgm:cxn modelId="{E8AE4C0A-7E1D-4ED1-97DB-ADA2CDF602B6}" type="presParOf" srcId="{B61AAA5F-782E-4F22-AB92-A44247C635D0}" destId="{5E2C1510-A526-4A71-9BDB-9E93FED6E24D}" srcOrd="1" destOrd="0" presId="urn:microsoft.com/office/officeart/2005/8/layout/vList5"/>
    <dgm:cxn modelId="{0ECC57A9-2A9A-4CF6-A428-6F951EA00E21}" type="presParOf" srcId="{18929FB4-8FB2-412D-8412-E5F67C740274}" destId="{0EA84093-2883-41AB-809E-434BC4B5BF79}" srcOrd="1" destOrd="0" presId="urn:microsoft.com/office/officeart/2005/8/layout/vList5"/>
    <dgm:cxn modelId="{E70F4DAE-A64D-4F9C-B47F-E2C12DAC8E7F}" type="presParOf" srcId="{18929FB4-8FB2-412D-8412-E5F67C740274}" destId="{044C3456-3BC7-4A45-AA77-2572FA00E6B8}" srcOrd="2" destOrd="0" presId="urn:microsoft.com/office/officeart/2005/8/layout/vList5"/>
    <dgm:cxn modelId="{1CF1BE15-9493-48B6-95BA-440E91C6C2BA}" type="presParOf" srcId="{044C3456-3BC7-4A45-AA77-2572FA00E6B8}" destId="{434B00C3-6CE8-4330-BCF0-AEC86F30FC0D}" srcOrd="0" destOrd="0" presId="urn:microsoft.com/office/officeart/2005/8/layout/vList5"/>
    <dgm:cxn modelId="{6796AC9B-4414-4DF4-BE95-71777063F688}" type="presParOf" srcId="{044C3456-3BC7-4A45-AA77-2572FA00E6B8}" destId="{F5C75B2A-9414-468F-8833-2693BA4F24DC}" srcOrd="1" destOrd="0" presId="urn:microsoft.com/office/officeart/2005/8/layout/vList5"/>
    <dgm:cxn modelId="{221F9469-2198-466D-B240-0C11468229AB}" type="presParOf" srcId="{18929FB4-8FB2-412D-8412-E5F67C740274}" destId="{5543E99A-AED3-4F9A-96FF-12B03647F130}" srcOrd="3" destOrd="0" presId="urn:microsoft.com/office/officeart/2005/8/layout/vList5"/>
    <dgm:cxn modelId="{C13B636D-6E00-4D95-A5FF-9441D96CF26A}" type="presParOf" srcId="{18929FB4-8FB2-412D-8412-E5F67C740274}" destId="{9B791E15-97BE-45FD-9E0C-C670D76E9F42}" srcOrd="4" destOrd="0" presId="urn:microsoft.com/office/officeart/2005/8/layout/vList5"/>
    <dgm:cxn modelId="{D2939EE4-F1AB-4080-9E7D-689E935FAE78}" type="presParOf" srcId="{9B791E15-97BE-45FD-9E0C-C670D76E9F42}" destId="{1F774F12-AD1C-4A68-870D-8D6829415A0B}" srcOrd="0" destOrd="0" presId="urn:microsoft.com/office/officeart/2005/8/layout/vList5"/>
    <dgm:cxn modelId="{34141A72-CAEE-482F-AFB9-1D7178E3278A}" type="presParOf" srcId="{9B791E15-97BE-45FD-9E0C-C670D76E9F42}" destId="{03CEF59A-057C-4C92-84BD-F8B84B5525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phldr="1"/>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El diseño de la red de información contempla aspectos importantes como un análisis del presupuesto del enlace, la disponibilidad  y calidad del sistema, lo que implica hacer un correcto estudio sobre la planificación del radioenlace</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45C4C6CB-CD42-4E82-993B-67F038AB3E86}" type="presOf" srcId="{6FF7286F-DFFA-4843-AF6C-10D294769D97}" destId="{19A1E754-6D6E-4AA1-ADFA-B915B241704C}"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AC60A5BD-B91C-49FC-AACF-FD43767FFCA7}" type="presOf" srcId="{23746A42-8BDA-4B9B-AFAC-A28E9AB91CAA}" destId="{98393CB2-C36A-416D-B1CB-CE7DEC3EA87D}" srcOrd="1"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1F1DA2F9-BD7C-4C04-8DE9-93E47A22E80B}" type="presOf" srcId="{E4E0750C-2569-4129-9EC7-316C789F219B}" destId="{A1231F91-3093-473E-BD1A-91A2E90BB04A}" srcOrd="0" destOrd="0" presId="urn:microsoft.com/office/officeart/2005/8/layout/list1"/>
    <dgm:cxn modelId="{B38611DB-48ED-4A88-9785-47C6CB86DB47}" type="presOf" srcId="{23746A42-8BDA-4B9B-AFAC-A28E9AB91CAA}" destId="{2DE7F939-52EB-4D2E-B00A-881943B3CD65}" srcOrd="0" destOrd="0" presId="urn:microsoft.com/office/officeart/2005/8/layout/list1"/>
    <dgm:cxn modelId="{411B896D-2CCD-4F47-9FE9-EC8DEA564034}" type="presParOf" srcId="{19A1E754-6D6E-4AA1-ADFA-B915B241704C}" destId="{15E9F267-2F47-40CC-88D7-72B9E2016AD9}" srcOrd="0" destOrd="0" presId="urn:microsoft.com/office/officeart/2005/8/layout/list1"/>
    <dgm:cxn modelId="{E4E32273-9ECB-4CD4-B44D-0197DAADC68A}" type="presParOf" srcId="{15E9F267-2F47-40CC-88D7-72B9E2016AD9}" destId="{2DE7F939-52EB-4D2E-B00A-881943B3CD65}" srcOrd="0" destOrd="0" presId="urn:microsoft.com/office/officeart/2005/8/layout/list1"/>
    <dgm:cxn modelId="{7794173A-3E6F-4680-8B4C-8EB9317B9869}" type="presParOf" srcId="{15E9F267-2F47-40CC-88D7-72B9E2016AD9}" destId="{98393CB2-C36A-416D-B1CB-CE7DEC3EA87D}" srcOrd="1" destOrd="0" presId="urn:microsoft.com/office/officeart/2005/8/layout/list1"/>
    <dgm:cxn modelId="{5D857F67-372C-4B91-AB52-6B9D3809D587}" type="presParOf" srcId="{19A1E754-6D6E-4AA1-ADFA-B915B241704C}" destId="{ED320FCC-724E-465D-9017-BB4779E79C45}" srcOrd="1" destOrd="0" presId="urn:microsoft.com/office/officeart/2005/8/layout/list1"/>
    <dgm:cxn modelId="{4C1FC5D8-8082-473B-9927-356923A9BEDA}"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ENTORNO DE DESPLIEGUE</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Para el escenario que se desplegara la red de monitoreo, se eligió el puente del ingreso al Valle de los Chillos por la avenida General Rumiñahui, en la provincia de Pichincha.</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4843F01C-B708-40EA-BF47-8BC94540E9AA}" type="presOf" srcId="{6FF7286F-DFFA-4843-AF6C-10D294769D97}" destId="{19A1E754-6D6E-4AA1-ADFA-B915B241704C}" srcOrd="0" destOrd="0" presId="urn:microsoft.com/office/officeart/2005/8/layout/list1"/>
    <dgm:cxn modelId="{0714F6C0-78EF-453C-ABB2-B4AA1574A11C}" type="presOf" srcId="{23746A42-8BDA-4B9B-AFAC-A28E9AB91CAA}" destId="{2DE7F939-52EB-4D2E-B00A-881943B3CD65}"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0518F795-6D9A-4D59-9C8A-848315F15D26}" type="presOf" srcId="{E4E0750C-2569-4129-9EC7-316C789F219B}" destId="{A1231F91-3093-473E-BD1A-91A2E90BB04A}" srcOrd="0" destOrd="0" presId="urn:microsoft.com/office/officeart/2005/8/layout/list1"/>
    <dgm:cxn modelId="{A5CD72CA-20F5-4A40-9202-021D58F4B00B}" type="presOf" srcId="{23746A42-8BDA-4B9B-AFAC-A28E9AB91CAA}" destId="{98393CB2-C36A-416D-B1CB-CE7DEC3EA87D}" srcOrd="1"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5D495E93-FC72-4CF8-92F1-9E46286F6EB8}" type="presParOf" srcId="{19A1E754-6D6E-4AA1-ADFA-B915B241704C}" destId="{15E9F267-2F47-40CC-88D7-72B9E2016AD9}" srcOrd="0" destOrd="0" presId="urn:microsoft.com/office/officeart/2005/8/layout/list1"/>
    <dgm:cxn modelId="{D3DFA77D-0BB1-460F-9C49-05377DAA19A3}" type="presParOf" srcId="{15E9F267-2F47-40CC-88D7-72B9E2016AD9}" destId="{2DE7F939-52EB-4D2E-B00A-881943B3CD65}" srcOrd="0" destOrd="0" presId="urn:microsoft.com/office/officeart/2005/8/layout/list1"/>
    <dgm:cxn modelId="{2FBE2839-1667-48AA-BEEA-0B5B34AF1C1A}" type="presParOf" srcId="{15E9F267-2F47-40CC-88D7-72B9E2016AD9}" destId="{98393CB2-C36A-416D-B1CB-CE7DEC3EA87D}" srcOrd="1" destOrd="0" presId="urn:microsoft.com/office/officeart/2005/8/layout/list1"/>
    <dgm:cxn modelId="{4925FC8A-6C02-4335-91D4-3FE10C32023B}" type="presParOf" srcId="{19A1E754-6D6E-4AA1-ADFA-B915B241704C}" destId="{ED320FCC-724E-465D-9017-BB4779E79C45}" srcOrd="1" destOrd="0" presId="urn:microsoft.com/office/officeart/2005/8/layout/list1"/>
    <dgm:cxn modelId="{D612FD44-FB31-4501-9A6D-B240C5658DA0}"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S" dirty="0" smtClean="0"/>
            <a:t>Está compuesta por un 3 sistemas de transmisión y recepción de datos que operan en la frecuencia de 2.4 GHz. De estos sistemas, uno es el que corresponde a la estación de monitoreo de las vibraciones producidas en el puente, una estación repetidora, y una estación para la recopilación total de la información generada para su posterior tratamiento conformando una base de datos.</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9B81F777-6BF1-43EF-A2F9-8D09DE00FF02}" srcId="{6FF7286F-DFFA-4843-AF6C-10D294769D97}" destId="{23746A42-8BDA-4B9B-AFAC-A28E9AB91CAA}" srcOrd="0" destOrd="0" parTransId="{6D715197-DE92-4A1C-B68E-7BF6AA4B9789}" sibTransId="{64A8C124-9892-4929-B13E-EA55C7AA0763}"/>
    <dgm:cxn modelId="{0434F203-3840-44DD-AEF3-398920ABBEB2}" type="presOf" srcId="{23746A42-8BDA-4B9B-AFAC-A28E9AB91CAA}" destId="{98393CB2-C36A-416D-B1CB-CE7DEC3EA87D}" srcOrd="1" destOrd="0" presId="urn:microsoft.com/office/officeart/2005/8/layout/list1"/>
    <dgm:cxn modelId="{14A85A1B-01B2-4F06-8B38-3B5ED32E770A}" type="presOf" srcId="{E4E0750C-2569-4129-9EC7-316C789F219B}" destId="{A1231F91-3093-473E-BD1A-91A2E90BB04A}" srcOrd="0" destOrd="0" presId="urn:microsoft.com/office/officeart/2005/8/layout/list1"/>
    <dgm:cxn modelId="{53FC2ED3-21A3-4C76-B8BA-E44C40448EF9}" type="presOf" srcId="{6FF7286F-DFFA-4843-AF6C-10D294769D97}" destId="{19A1E754-6D6E-4AA1-ADFA-B915B241704C}"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F46BFF20-1EB7-4E86-A006-E1406AA46630}" type="presOf" srcId="{23746A42-8BDA-4B9B-AFAC-A28E9AB91CAA}" destId="{2DE7F939-52EB-4D2E-B00A-881943B3CD65}" srcOrd="0" destOrd="0" presId="urn:microsoft.com/office/officeart/2005/8/layout/list1"/>
    <dgm:cxn modelId="{4CBF3A33-816D-44E9-9DCE-B13D0A123102}" type="presParOf" srcId="{19A1E754-6D6E-4AA1-ADFA-B915B241704C}" destId="{15E9F267-2F47-40CC-88D7-72B9E2016AD9}" srcOrd="0" destOrd="0" presId="urn:microsoft.com/office/officeart/2005/8/layout/list1"/>
    <dgm:cxn modelId="{E29192B5-15D8-4339-AAFC-34F6BFCE6FCE}" type="presParOf" srcId="{15E9F267-2F47-40CC-88D7-72B9E2016AD9}" destId="{2DE7F939-52EB-4D2E-B00A-881943B3CD65}" srcOrd="0" destOrd="0" presId="urn:microsoft.com/office/officeart/2005/8/layout/list1"/>
    <dgm:cxn modelId="{633E4901-535D-4277-8C1F-785D2545B9BF}" type="presParOf" srcId="{15E9F267-2F47-40CC-88D7-72B9E2016AD9}" destId="{98393CB2-C36A-416D-B1CB-CE7DEC3EA87D}" srcOrd="1" destOrd="0" presId="urn:microsoft.com/office/officeart/2005/8/layout/list1"/>
    <dgm:cxn modelId="{C98A5ADA-6F1F-4023-A2AD-017ECF72729C}" type="presParOf" srcId="{19A1E754-6D6E-4AA1-ADFA-B915B241704C}" destId="{ED320FCC-724E-465D-9017-BB4779E79C45}" srcOrd="1" destOrd="0" presId="urn:microsoft.com/office/officeart/2005/8/layout/list1"/>
    <dgm:cxn modelId="{F830345F-55B2-4202-8546-38E1A0D1887E}"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El objetivo es planificar una red inalámbrica que conecte el puente de SAN PEDRO, que se localiza al ingreso del Valle de los chillos, que se desea monitorear, al ser una estructura la cual presenta una fuerte vibración,  y el centro de procesamiento de datos que estará ubicado en la Universidad de las Fuerzas Armas-ESPE, en la provincia de Pichincha.</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9B81F777-6BF1-43EF-A2F9-8D09DE00FF02}" srcId="{6FF7286F-DFFA-4843-AF6C-10D294769D97}" destId="{23746A42-8BDA-4B9B-AFAC-A28E9AB91CAA}" srcOrd="0" destOrd="0" parTransId="{6D715197-DE92-4A1C-B68E-7BF6AA4B9789}" sibTransId="{64A8C124-9892-4929-B13E-EA55C7AA0763}"/>
    <dgm:cxn modelId="{C3266EAC-BE3C-4288-91A2-095A7B812FDB}" type="presOf" srcId="{23746A42-8BDA-4B9B-AFAC-A28E9AB91CAA}" destId="{98393CB2-C36A-416D-B1CB-CE7DEC3EA87D}" srcOrd="1" destOrd="0" presId="urn:microsoft.com/office/officeart/2005/8/layout/list1"/>
    <dgm:cxn modelId="{EAC77714-2E10-49F7-9034-CEC666009E40}" type="presOf" srcId="{6FF7286F-DFFA-4843-AF6C-10D294769D97}" destId="{19A1E754-6D6E-4AA1-ADFA-B915B241704C}" srcOrd="0" destOrd="0" presId="urn:microsoft.com/office/officeart/2005/8/layout/list1"/>
    <dgm:cxn modelId="{1219CA5E-51FF-487F-B31D-7116E5321AD0}" type="presOf" srcId="{E4E0750C-2569-4129-9EC7-316C789F219B}" destId="{A1231F91-3093-473E-BD1A-91A2E90BB04A}"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2DF27F91-EFBF-4BF3-84E5-871E186F0FAC}" type="presOf" srcId="{23746A42-8BDA-4B9B-AFAC-A28E9AB91CAA}" destId="{2DE7F939-52EB-4D2E-B00A-881943B3CD65}" srcOrd="0" destOrd="0" presId="urn:microsoft.com/office/officeart/2005/8/layout/list1"/>
    <dgm:cxn modelId="{04BAA047-459B-465C-8256-589A2D455DA7}" type="presParOf" srcId="{19A1E754-6D6E-4AA1-ADFA-B915B241704C}" destId="{15E9F267-2F47-40CC-88D7-72B9E2016AD9}" srcOrd="0" destOrd="0" presId="urn:microsoft.com/office/officeart/2005/8/layout/list1"/>
    <dgm:cxn modelId="{95AA89D5-9B89-4011-91B5-E1DC72B96848}" type="presParOf" srcId="{15E9F267-2F47-40CC-88D7-72B9E2016AD9}" destId="{2DE7F939-52EB-4D2E-B00A-881943B3CD65}" srcOrd="0" destOrd="0" presId="urn:microsoft.com/office/officeart/2005/8/layout/list1"/>
    <dgm:cxn modelId="{7AB5A05D-5555-439D-B75A-E920A47A4E5D}" type="presParOf" srcId="{15E9F267-2F47-40CC-88D7-72B9E2016AD9}" destId="{98393CB2-C36A-416D-B1CB-CE7DEC3EA87D}" srcOrd="1" destOrd="0" presId="urn:microsoft.com/office/officeart/2005/8/layout/list1"/>
    <dgm:cxn modelId="{51A6864B-D4CE-4C0D-87A6-87B2C4463BEC}" type="presParOf" srcId="{19A1E754-6D6E-4AA1-ADFA-B915B241704C}" destId="{ED320FCC-724E-465D-9017-BB4779E79C45}" srcOrd="1" destOrd="0" presId="urn:microsoft.com/office/officeart/2005/8/layout/list1"/>
    <dgm:cxn modelId="{7CA04CB7-A57A-43F7-86EC-6CBA5E2B8C23}"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FF8B97-FF68-44D4-BF06-30E1BA39C1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dgm:spPr/>
      <dgm:t>
        <a:bodyPr/>
        <a:lstStyle/>
        <a:p>
          <a:pPr algn="just"/>
          <a:r>
            <a:rPr lang="es-EC" dirty="0" smtClean="0"/>
            <a:t>El objetivo es mejorar, los conocimientos sobre el comportamiento actual de la estructura y su estado a lo largo del tiempo</a:t>
          </a:r>
          <a:endParaRPr lang="es-EC"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dgm:spPr/>
      <dgm:t>
        <a:bodyPr/>
        <a:lstStyle/>
        <a:p>
          <a:pPr algn="just"/>
          <a:r>
            <a:rPr lang="es-EC" dirty="0" smtClean="0"/>
            <a:t>Acompañado de un estudio de las cargas y otros factores que llegan a influir en su estado y servicio; nos ayuda a realizar una estrategia de identificación del daño que puede tener una estructura o sistema estructural</a:t>
          </a:r>
          <a:r>
            <a:rPr lang="es-ES" dirty="0" smtClean="0"/>
            <a:t>.</a:t>
          </a:r>
          <a:endParaRPr lang="es-EC"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dgm:spPr/>
      <dgm:t>
        <a:bodyPr/>
        <a:lstStyle/>
        <a:p>
          <a:pPr algn="just"/>
          <a:r>
            <a:rPr lang="es-EC" dirty="0" smtClean="0"/>
            <a:t>“Durante su vida útil toda estructura debe brindar seguridad frente a fallos y la funcionalidad de servicios previamente establecidos.”</a:t>
          </a:r>
          <a:endParaRPr lang="es-EC"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dgm:spPr/>
      <dgm:t>
        <a:bodyPr/>
        <a:lstStyle/>
        <a:p>
          <a:pPr algn="just"/>
          <a:endParaRPr lang="es-EC"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56888E8B-A14A-4886-97B6-4DAAE9D58D47}">
      <dgm:prSet phldrT="[Texto]"/>
      <dgm:spPr/>
      <dgm:t>
        <a:bodyPr/>
        <a:lstStyle/>
        <a:p>
          <a:pPr algn="just"/>
          <a:r>
            <a:rPr lang="es-EC" dirty="0" smtClean="0"/>
            <a:t>Es aplicable tanto en casos de desarrollo de estructuras innovadoras, como en estructuras con problemáticas existentes</a:t>
          </a:r>
          <a:endParaRPr lang="es-EC" dirty="0"/>
        </a:p>
      </dgm:t>
    </dgm:pt>
    <dgm:pt modelId="{F6CA3654-7E7A-472A-83AF-5A38EC19B30E}" type="parTrans" cxnId="{8C4003A0-DDB3-4533-9239-7C2476E2B9C8}">
      <dgm:prSet/>
      <dgm:spPr/>
      <dgm:t>
        <a:bodyPr/>
        <a:lstStyle/>
        <a:p>
          <a:endParaRPr lang="es-EC"/>
        </a:p>
      </dgm:t>
    </dgm:pt>
    <dgm:pt modelId="{C7D97DF7-B40D-4B66-BEAF-497E1057E7FE}" type="sibTrans" cxnId="{8C4003A0-DDB3-4533-9239-7C2476E2B9C8}">
      <dgm:prSet/>
      <dgm:spPr/>
      <dgm:t>
        <a:bodyPr/>
        <a:lstStyle/>
        <a:p>
          <a:endParaRPr lang="es-EC"/>
        </a:p>
      </dgm:t>
    </dgm:pt>
    <dgm:pt modelId="{C4BCDA61-83C9-4E6E-96D7-1DDF16EC14D5}" type="pres">
      <dgm:prSet presAssocID="{DFFF8B97-FF68-44D4-BF06-30E1BA39C1FF}" presName="linear" presStyleCnt="0">
        <dgm:presLayoutVars>
          <dgm:animLvl val="lvl"/>
          <dgm:resizeHandles val="exact"/>
        </dgm:presLayoutVars>
      </dgm:prSet>
      <dgm:spPr/>
      <dgm:t>
        <a:bodyPr/>
        <a:lstStyle/>
        <a:p>
          <a:endParaRPr lang="es-EC"/>
        </a:p>
      </dgm:t>
    </dgm:pt>
    <dgm:pt modelId="{36A0C2D2-7B3B-4A6F-88CA-187FC9AE2C63}" type="pres">
      <dgm:prSet presAssocID="{130F0F58-9ED0-4597-BDF5-1B786D815C42}" presName="parentText" presStyleLbl="node1" presStyleIdx="0" presStyleCnt="2">
        <dgm:presLayoutVars>
          <dgm:chMax val="0"/>
          <dgm:bulletEnabled val="1"/>
        </dgm:presLayoutVars>
      </dgm:prSet>
      <dgm:spPr/>
      <dgm:t>
        <a:bodyPr/>
        <a:lstStyle/>
        <a:p>
          <a:endParaRPr lang="es-EC"/>
        </a:p>
      </dgm:t>
    </dgm:pt>
    <dgm:pt modelId="{D6BE09B9-90E7-4663-A54C-955011763228}" type="pres">
      <dgm:prSet presAssocID="{130F0F58-9ED0-4597-BDF5-1B786D815C42}" presName="childText" presStyleLbl="revTx" presStyleIdx="0" presStyleCnt="2">
        <dgm:presLayoutVars>
          <dgm:bulletEnabled val="1"/>
        </dgm:presLayoutVars>
      </dgm:prSet>
      <dgm:spPr/>
      <dgm:t>
        <a:bodyPr/>
        <a:lstStyle/>
        <a:p>
          <a:endParaRPr lang="es-EC"/>
        </a:p>
      </dgm:t>
    </dgm:pt>
    <dgm:pt modelId="{D58625F0-2286-4306-918F-3B95F9F60D49}" type="pres">
      <dgm:prSet presAssocID="{CD675174-2A58-4AFE-B4FF-4F7AE25C0379}" presName="parentText" presStyleLbl="node1" presStyleIdx="1" presStyleCnt="2">
        <dgm:presLayoutVars>
          <dgm:chMax val="0"/>
          <dgm:bulletEnabled val="1"/>
        </dgm:presLayoutVars>
      </dgm:prSet>
      <dgm:spPr/>
      <dgm:t>
        <a:bodyPr/>
        <a:lstStyle/>
        <a:p>
          <a:endParaRPr lang="es-EC"/>
        </a:p>
      </dgm:t>
    </dgm:pt>
    <dgm:pt modelId="{355784C9-A750-4B7E-8C9E-127714E6F6D3}" type="pres">
      <dgm:prSet presAssocID="{CD675174-2A58-4AFE-B4FF-4F7AE25C0379}" presName="childText" presStyleLbl="revTx" presStyleIdx="1" presStyleCnt="2">
        <dgm:presLayoutVars>
          <dgm:bulletEnabled val="1"/>
        </dgm:presLayoutVars>
      </dgm:prSet>
      <dgm:spPr/>
      <dgm:t>
        <a:bodyPr/>
        <a:lstStyle/>
        <a:p>
          <a:endParaRPr lang="es-EC"/>
        </a:p>
      </dgm:t>
    </dgm:pt>
  </dgm:ptLst>
  <dgm:cxnLst>
    <dgm:cxn modelId="{C5F22076-8928-4F8A-832B-75E1F21F5B75}" type="presOf" srcId="{F74A4C58-D0B4-4496-B516-E54E1D1D18C0}" destId="{D6BE09B9-90E7-4663-A54C-955011763228}" srcOrd="0" destOrd="0" presId="urn:microsoft.com/office/officeart/2005/8/layout/vList2"/>
    <dgm:cxn modelId="{6EC0B03A-4817-46ED-8D38-B2D8B67677F4}" srcId="{CD675174-2A58-4AFE-B4FF-4F7AE25C0379}" destId="{3784983E-AA77-4658-B28A-1183941678F5}" srcOrd="1" destOrd="0" parTransId="{76BE5340-4C8F-487F-9521-1BA5D83046D1}" sibTransId="{EE989240-F0CD-4332-B8D6-8E77EE7E8784}"/>
    <dgm:cxn modelId="{08A4F7E1-C876-4307-B15C-7E7FA6BCE0E5}" srcId="{DFFF8B97-FF68-44D4-BF06-30E1BA39C1FF}" destId="{130F0F58-9ED0-4597-BDF5-1B786D815C42}" srcOrd="0" destOrd="0" parTransId="{826DF872-75ED-4BD2-B17E-9DA033700CE3}" sibTransId="{A94FEFC0-4C81-49AE-A43D-6B77954439E4}"/>
    <dgm:cxn modelId="{BCDCE5F4-C566-425D-9889-B1A23C64B6F1}" type="presOf" srcId="{3784983E-AA77-4658-B28A-1183941678F5}" destId="{355784C9-A750-4B7E-8C9E-127714E6F6D3}" srcOrd="0" destOrd="1" presId="urn:microsoft.com/office/officeart/2005/8/layout/vList2"/>
    <dgm:cxn modelId="{F2EA9976-8FA1-4361-908B-9E9A46C21B51}" type="presOf" srcId="{CD675174-2A58-4AFE-B4FF-4F7AE25C0379}" destId="{D58625F0-2286-4306-918F-3B95F9F60D49}" srcOrd="0" destOrd="0" presId="urn:microsoft.com/office/officeart/2005/8/layout/vList2"/>
    <dgm:cxn modelId="{979A0975-0A11-409D-90E9-1817A3CA05E9}" type="presOf" srcId="{56888E8B-A14A-4886-97B6-4DAAE9D58D47}" destId="{355784C9-A750-4B7E-8C9E-127714E6F6D3}" srcOrd="0" destOrd="0" presId="urn:microsoft.com/office/officeart/2005/8/layout/vList2"/>
    <dgm:cxn modelId="{37487360-A01D-491D-9698-FCE88480699C}" type="presOf" srcId="{DFFF8B97-FF68-44D4-BF06-30E1BA39C1FF}" destId="{C4BCDA61-83C9-4E6E-96D7-1DDF16EC14D5}" srcOrd="0" destOrd="0" presId="urn:microsoft.com/office/officeart/2005/8/layout/vList2"/>
    <dgm:cxn modelId="{E540510C-8A57-46C5-BFCC-C97CA0FDC6F2}" srcId="{130F0F58-9ED0-4597-BDF5-1B786D815C42}" destId="{F74A4C58-D0B4-4496-B516-E54E1D1D18C0}" srcOrd="0" destOrd="0" parTransId="{963E1DB0-79EC-462E-BE73-C860C72E558C}" sibTransId="{0B7A935E-5266-49DF-9459-8289667FDD0E}"/>
    <dgm:cxn modelId="{6E52C886-8387-4908-85BB-754E1CBD37AB}" type="presOf" srcId="{130F0F58-9ED0-4597-BDF5-1B786D815C42}" destId="{36A0C2D2-7B3B-4A6F-88CA-187FC9AE2C63}" srcOrd="0" destOrd="0" presId="urn:microsoft.com/office/officeart/2005/8/layout/vList2"/>
    <dgm:cxn modelId="{8C4003A0-DDB3-4533-9239-7C2476E2B9C8}" srcId="{CD675174-2A58-4AFE-B4FF-4F7AE25C0379}" destId="{56888E8B-A14A-4886-97B6-4DAAE9D58D47}" srcOrd="0" destOrd="0" parTransId="{F6CA3654-7E7A-472A-83AF-5A38EC19B30E}" sibTransId="{C7D97DF7-B40D-4B66-BEAF-497E1057E7FE}"/>
    <dgm:cxn modelId="{73EE51F1-44C2-4E0A-8353-DF49033E32EE}" srcId="{DFFF8B97-FF68-44D4-BF06-30E1BA39C1FF}" destId="{CD675174-2A58-4AFE-B4FF-4F7AE25C0379}" srcOrd="1" destOrd="0" parTransId="{E670D69D-325F-4BEB-98FE-88D4C7713C24}" sibTransId="{84FD9D1D-B0DD-4B29-AE36-C6D884D61523}"/>
    <dgm:cxn modelId="{C83656CA-CD85-4ADB-B757-C33C875E93F2}" type="presParOf" srcId="{C4BCDA61-83C9-4E6E-96D7-1DDF16EC14D5}" destId="{36A0C2D2-7B3B-4A6F-88CA-187FC9AE2C63}" srcOrd="0" destOrd="0" presId="urn:microsoft.com/office/officeart/2005/8/layout/vList2"/>
    <dgm:cxn modelId="{9BAA1236-A838-4F2A-86DA-37F91C6DA689}" type="presParOf" srcId="{C4BCDA61-83C9-4E6E-96D7-1DDF16EC14D5}" destId="{D6BE09B9-90E7-4663-A54C-955011763228}" srcOrd="1" destOrd="0" presId="urn:microsoft.com/office/officeart/2005/8/layout/vList2"/>
    <dgm:cxn modelId="{85880364-90DA-4D03-A79A-CF511541A42C}" type="presParOf" srcId="{C4BCDA61-83C9-4E6E-96D7-1DDF16EC14D5}" destId="{D58625F0-2286-4306-918F-3B95F9F60D49}" srcOrd="2" destOrd="0" presId="urn:microsoft.com/office/officeart/2005/8/layout/vList2"/>
    <dgm:cxn modelId="{D446F073-CDDC-4C68-91AD-84B6C7E92736}" type="presParOf" srcId="{C4BCDA61-83C9-4E6E-96D7-1DDF16EC14D5}" destId="{355784C9-A750-4B7E-8C9E-127714E6F6D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MARGENES SOBRE OBSTACULOS</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mc:AlternateContent xmlns:mc="http://schemas.openxmlformats.org/markup-compatibility/2006" xmlns:a14="http://schemas.microsoft.com/office/drawing/2010/main">
      <mc:Choice Requires="a14">
        <dgm:pt modelId="{2CAB4929-B4E0-443B-B444-AC4E0B87E383}">
          <dgm:prSet/>
          <dgm:spPr/>
          <dgm:t>
            <a:bodyPr/>
            <a:lstStyle/>
            <a:p>
              <a:pPr/>
              <a14:m>
                <m:oMathPara xmlns:m="http://schemas.openxmlformats.org/officeDocument/2006/math">
                  <m:oMathParaPr>
                    <m:jc m:val="centerGroup"/>
                  </m:oMathParaPr>
                  <m:oMath xmlns:m="http://schemas.openxmlformats.org/officeDocument/2006/math">
                    <m:r>
                      <m:rPr>
                        <m:sty m:val="p"/>
                      </m:rPr>
                      <a:rPr lang="es-ES" smtClean="0">
                        <a:latin typeface="Cambria Math"/>
                      </a:rPr>
                      <m:t>c</m:t>
                    </m:r>
                    <m:r>
                      <a:rPr lang="es-ES" smtClean="0">
                        <a:latin typeface="Cambria Math"/>
                      </a:rPr>
                      <m:t>=</m:t>
                    </m:r>
                    <m:sSub>
                      <m:sSubPr>
                        <m:ctrlPr>
                          <a:rPr lang="es-EC" i="1">
                            <a:latin typeface="Cambria Math"/>
                          </a:rPr>
                        </m:ctrlPr>
                      </m:sSubPr>
                      <m:e>
                        <m:r>
                          <m:rPr>
                            <m:sty m:val="p"/>
                          </m:rPr>
                          <a:rPr lang="es-ES">
                            <a:latin typeface="Cambria Math"/>
                          </a:rPr>
                          <m:t>h</m:t>
                        </m:r>
                      </m:e>
                      <m:sub>
                        <m:r>
                          <a:rPr lang="es-ES">
                            <a:latin typeface="Cambria Math"/>
                          </a:rPr>
                          <m:t>1</m:t>
                        </m:r>
                      </m:sub>
                    </m:sSub>
                    <m:r>
                      <a:rPr lang="es-ES">
                        <a:latin typeface="Cambria Math"/>
                      </a:rPr>
                      <m:t>+</m:t>
                    </m:r>
                    <m:f>
                      <m:fPr>
                        <m:ctrlPr>
                          <a:rPr lang="es-EC" i="1">
                            <a:latin typeface="Cambria Math"/>
                          </a:rPr>
                        </m:ctrlPr>
                      </m:fPr>
                      <m:num>
                        <m:sSub>
                          <m:sSubPr>
                            <m:ctrlPr>
                              <a:rPr lang="es-EC" i="1">
                                <a:latin typeface="Cambria Math"/>
                              </a:rPr>
                            </m:ctrlPr>
                          </m:sSubPr>
                          <m:e>
                            <m:r>
                              <m:rPr>
                                <m:sty m:val="p"/>
                              </m:rPr>
                              <a:rPr lang="es-ES">
                                <a:latin typeface="Cambria Math"/>
                              </a:rPr>
                              <m:t>d</m:t>
                            </m:r>
                          </m:e>
                          <m:sub>
                            <m:r>
                              <a:rPr lang="es-ES">
                                <a:latin typeface="Cambria Math"/>
                              </a:rPr>
                              <m:t>1</m:t>
                            </m:r>
                          </m:sub>
                        </m:sSub>
                        <m:r>
                          <a:rPr lang="es-ES" i="1">
                            <a:latin typeface="Cambria Math"/>
                          </a:rPr>
                          <m:t>∗</m:t>
                        </m:r>
                        <m:r>
                          <a:rPr lang="es-ES">
                            <a:latin typeface="Cambria Math"/>
                          </a:rPr>
                          <m:t>(</m:t>
                        </m:r>
                        <m:sSub>
                          <m:sSubPr>
                            <m:ctrlPr>
                              <a:rPr lang="es-EC" i="1">
                                <a:latin typeface="Cambria Math"/>
                              </a:rPr>
                            </m:ctrlPr>
                          </m:sSubPr>
                          <m:e>
                            <m:r>
                              <m:rPr>
                                <m:sty m:val="p"/>
                              </m:rPr>
                              <a:rPr lang="es-ES">
                                <a:latin typeface="Cambria Math"/>
                              </a:rPr>
                              <m:t>h</m:t>
                            </m:r>
                          </m:e>
                          <m:sub>
                            <m:r>
                              <a:rPr lang="es-ES">
                                <a:latin typeface="Cambria Math"/>
                              </a:rPr>
                              <m:t>2</m:t>
                            </m:r>
                          </m:sub>
                        </m:sSub>
                        <m:r>
                          <a:rPr lang="es-ES" i="1">
                            <a:latin typeface="Cambria Math"/>
                          </a:rPr>
                          <m:t>−</m:t>
                        </m:r>
                        <m:sSub>
                          <m:sSubPr>
                            <m:ctrlPr>
                              <a:rPr lang="es-EC" i="1">
                                <a:latin typeface="Cambria Math"/>
                              </a:rPr>
                            </m:ctrlPr>
                          </m:sSubPr>
                          <m:e>
                            <m:r>
                              <m:rPr>
                                <m:sty m:val="p"/>
                              </m:rPr>
                              <a:rPr lang="es-ES">
                                <a:latin typeface="Cambria Math"/>
                              </a:rPr>
                              <m:t>h</m:t>
                            </m:r>
                          </m:e>
                          <m:sub>
                            <m:r>
                              <a:rPr lang="es-ES">
                                <a:latin typeface="Cambria Math"/>
                              </a:rPr>
                              <m:t>1</m:t>
                            </m:r>
                          </m:sub>
                        </m:sSub>
                        <m:r>
                          <a:rPr lang="es-ES">
                            <a:latin typeface="Cambria Math"/>
                          </a:rPr>
                          <m:t>)</m:t>
                        </m:r>
                      </m:num>
                      <m:den>
                        <m:r>
                          <m:rPr>
                            <m:sty m:val="p"/>
                          </m:rPr>
                          <a:rPr lang="es-ES">
                            <a:latin typeface="Cambria Math"/>
                          </a:rPr>
                          <m:t>d</m:t>
                        </m:r>
                      </m:den>
                    </m:f>
                    <m:r>
                      <a:rPr lang="es-ES" i="1">
                        <a:latin typeface="Cambria Math"/>
                      </a:rPr>
                      <m:t>−</m:t>
                    </m:r>
                    <m:sSub>
                      <m:sSubPr>
                        <m:ctrlPr>
                          <a:rPr lang="es-EC" i="1">
                            <a:latin typeface="Cambria Math"/>
                          </a:rPr>
                        </m:ctrlPr>
                      </m:sSubPr>
                      <m:e>
                        <m:r>
                          <m:rPr>
                            <m:sty m:val="p"/>
                          </m:rPr>
                          <a:rPr lang="es-ES">
                            <a:latin typeface="Cambria Math"/>
                          </a:rPr>
                          <m:t>h</m:t>
                        </m:r>
                      </m:e>
                      <m:sub>
                        <m:r>
                          <m:rPr>
                            <m:sty m:val="p"/>
                          </m:rPr>
                          <a:rPr lang="es-ES">
                            <a:latin typeface="Cambria Math"/>
                          </a:rPr>
                          <m:t>obs</m:t>
                        </m:r>
                      </m:sub>
                    </m:sSub>
                  </m:oMath>
                </m:oMathPara>
              </a14:m>
              <a:endParaRPr lang="es-EC"/>
            </a:p>
          </dgm:t>
        </dgm:pt>
      </mc:Choice>
      <mc:Fallback xmlns="">
        <dgm:pt modelId="{2CAB4929-B4E0-443B-B444-AC4E0B87E383}">
          <dgm:prSet/>
          <dgm:spPr/>
          <dgm:t>
            <a:bodyPr/>
            <a:lstStyle/>
            <a:p>
              <a:r>
                <a:rPr lang="es-ES" i="0" smtClean="0"/>
                <a:t>c=</a:t>
              </a:r>
              <a:r>
                <a:rPr lang="es-ES" i="0"/>
                <a:t>h</a:t>
              </a:r>
              <a:r>
                <a:rPr lang="es-EC" i="0"/>
                <a:t>_</a:t>
              </a:r>
              <a:r>
                <a:rPr lang="es-ES" i="0"/>
                <a:t>1+</a:t>
              </a:r>
              <a:r>
                <a:rPr lang="es-EC" i="0"/>
                <a:t>(</a:t>
              </a:r>
              <a:r>
                <a:rPr lang="es-ES" i="0"/>
                <a:t>d</a:t>
              </a:r>
              <a:r>
                <a:rPr lang="es-EC" i="0"/>
                <a:t>_</a:t>
              </a:r>
              <a:r>
                <a:rPr lang="es-ES" i="0"/>
                <a:t>1∗(h</a:t>
              </a:r>
              <a:r>
                <a:rPr lang="es-EC" i="0"/>
                <a:t>_</a:t>
              </a:r>
              <a:r>
                <a:rPr lang="es-ES" i="0"/>
                <a:t>2−h</a:t>
              </a:r>
              <a:r>
                <a:rPr lang="es-EC" i="0"/>
                <a:t>_</a:t>
              </a:r>
              <a:r>
                <a:rPr lang="es-ES" i="0"/>
                <a:t>1)</a:t>
              </a:r>
              <a:r>
                <a:rPr lang="es-EC" i="0"/>
                <a:t>)/</a:t>
              </a:r>
              <a:r>
                <a:rPr lang="es-ES" i="0"/>
                <a:t>d−h</a:t>
              </a:r>
              <a:r>
                <a:rPr lang="es-EC" i="0"/>
                <a:t>_</a:t>
              </a:r>
              <a:r>
                <a:rPr lang="es-ES" i="0"/>
                <a:t>obs</a:t>
              </a:r>
              <a:endParaRPr lang="es-EC"/>
            </a:p>
          </dgm:t>
        </dgm:pt>
      </mc:Fallback>
    </mc:AlternateContent>
    <dgm:pt modelId="{02E39B1F-8AFF-47B8-AE13-80382A61A640}" type="parTrans" cxnId="{457B62F2-5CBC-4787-A7E1-E3F5BAAB98E4}">
      <dgm:prSet/>
      <dgm:spPr/>
      <dgm:t>
        <a:bodyPr/>
        <a:lstStyle/>
        <a:p>
          <a:endParaRPr lang="es-EC"/>
        </a:p>
      </dgm:t>
    </dgm:pt>
    <dgm:pt modelId="{6E9B0F4D-97FF-4E79-A3A2-84A2EF6CFDC2}" type="sibTrans" cxnId="{457B62F2-5CBC-4787-A7E1-E3F5BAAB98E4}">
      <dgm:prSet/>
      <dgm:spPr/>
      <dgm:t>
        <a:bodyPr/>
        <a:lstStyle/>
        <a:p>
          <a:endParaRPr lang="es-EC"/>
        </a:p>
      </dgm:t>
    </dgm:pt>
    <dgm:pt modelId="{BA1E3751-3E3E-443E-AB2F-593DB2805473}">
      <dgm:prSet/>
      <dgm:spPr/>
      <dgm:t>
        <a:bodyPr/>
        <a:lstStyle/>
        <a:p>
          <a:endParaRPr lang="es-EC"/>
        </a:p>
      </dgm:t>
    </dgm:pt>
    <dgm:pt modelId="{EF5218B5-DB60-4E3C-A686-AF958226720F}" type="parTrans" cxnId="{BDAC5CC4-28F0-4FF5-8102-D96B9FAEFBA8}">
      <dgm:prSet/>
      <dgm:spPr/>
      <dgm:t>
        <a:bodyPr/>
        <a:lstStyle/>
        <a:p>
          <a:endParaRPr lang="es-EC"/>
        </a:p>
      </dgm:t>
    </dgm:pt>
    <dgm:pt modelId="{CCFDF7F3-895C-4C99-B741-09A9F73FA813}" type="sibTrans" cxnId="{BDAC5CC4-28F0-4FF5-8102-D96B9FAEFBA8}">
      <dgm:prSet/>
      <dgm:spPr/>
      <dgm:t>
        <a:bodyPr/>
        <a:lstStyle/>
        <a:p>
          <a:endParaRPr lang="es-EC"/>
        </a:p>
      </dgm:t>
    </dgm:pt>
    <mc:AlternateContent xmlns:mc="http://schemas.openxmlformats.org/markup-compatibility/2006" xmlns:a14="http://schemas.microsoft.com/office/drawing/2010/main">
      <mc:Choice Requires="a14">
        <dgm:pt modelId="{0FCD906F-4A73-4D03-B785-A6ED46F3524D}">
          <dgm:prSet/>
          <dgm:spPr/>
          <dgm:t>
            <a:bodyPr/>
            <a:lstStyle/>
            <a:p>
              <a:pPr/>
              <a14:m>
                <m:oMathPara xmlns:m="http://schemas.openxmlformats.org/officeDocument/2006/math">
                  <m:oMathParaPr>
                    <m:jc m:val="centerGroup"/>
                  </m:oMathParaPr>
                  <m:oMath xmlns:m="http://schemas.openxmlformats.org/officeDocument/2006/math">
                    <m:r>
                      <m:rPr>
                        <m:sty m:val="p"/>
                      </m:rPr>
                      <a:rPr lang="es-ES" smtClean="0">
                        <a:latin typeface="Cambria Math"/>
                      </a:rPr>
                      <m:t>c</m:t>
                    </m:r>
                    <m:r>
                      <a:rPr lang="es-ES" smtClean="0">
                        <a:latin typeface="Cambria Math"/>
                      </a:rPr>
                      <m:t>=2462,3+</m:t>
                    </m:r>
                    <m:f>
                      <m:fPr>
                        <m:ctrlPr>
                          <a:rPr lang="es-EC" i="1">
                            <a:latin typeface="Cambria Math"/>
                          </a:rPr>
                        </m:ctrlPr>
                      </m:fPr>
                      <m:num>
                        <m:r>
                          <a:rPr lang="es-ES">
                            <a:latin typeface="Cambria Math"/>
                          </a:rPr>
                          <m:t>(0,15</m:t>
                        </m:r>
                        <m:r>
                          <a:rPr lang="es-ES" i="1">
                            <a:latin typeface="Cambria Math"/>
                          </a:rPr>
                          <m:t>−</m:t>
                        </m:r>
                        <m:r>
                          <a:rPr lang="es-ES">
                            <a:latin typeface="Cambria Math"/>
                          </a:rPr>
                          <m:t>0,03)</m:t>
                        </m:r>
                        <m:r>
                          <a:rPr lang="es-ES" i="1">
                            <a:latin typeface="Cambria Math"/>
                          </a:rPr>
                          <m:t>∗</m:t>
                        </m:r>
                        <m:r>
                          <a:rPr lang="es-ES">
                            <a:latin typeface="Cambria Math"/>
                          </a:rPr>
                          <m:t>(2468</m:t>
                        </m:r>
                        <m:r>
                          <a:rPr lang="es-ES" i="1">
                            <a:latin typeface="Cambria Math"/>
                          </a:rPr>
                          <m:t>−</m:t>
                        </m:r>
                        <m:r>
                          <a:rPr lang="es-ES">
                            <a:latin typeface="Cambria Math"/>
                          </a:rPr>
                          <m:t>2462,3)</m:t>
                        </m:r>
                      </m:num>
                      <m:den>
                        <m:r>
                          <a:rPr lang="es-ES">
                            <a:latin typeface="Cambria Math"/>
                          </a:rPr>
                          <m:t>0,15</m:t>
                        </m:r>
                      </m:den>
                    </m:f>
                    <m:r>
                      <a:rPr lang="es-ES" i="1">
                        <a:latin typeface="Cambria Math"/>
                      </a:rPr>
                      <m:t>−</m:t>
                    </m:r>
                    <m:r>
                      <a:rPr lang="es-ES">
                        <a:latin typeface="Cambria Math"/>
                      </a:rPr>
                      <m:t>2451,1</m:t>
                    </m:r>
                  </m:oMath>
                </m:oMathPara>
              </a14:m>
              <a:endParaRPr lang="es-EC" dirty="0"/>
            </a:p>
          </dgm:t>
        </dgm:pt>
      </mc:Choice>
      <mc:Fallback xmlns="">
        <dgm:pt modelId="{0FCD906F-4A73-4D03-B785-A6ED46F3524D}">
          <dgm:prSet/>
          <dgm:spPr/>
          <dgm:t>
            <a:bodyPr/>
            <a:lstStyle/>
            <a:p>
              <a:r>
                <a:rPr lang="es-ES" i="0" smtClean="0"/>
                <a:t>c=2462,3+</a:t>
              </a:r>
              <a:r>
                <a:rPr lang="es-EC" i="0"/>
                <a:t>(</a:t>
              </a:r>
              <a:r>
                <a:rPr lang="es-ES" i="0"/>
                <a:t>(0,15−0,03)∗(2468−2462,3)</a:t>
              </a:r>
              <a:r>
                <a:rPr lang="es-EC" i="0"/>
                <a:t>)/</a:t>
              </a:r>
              <a:r>
                <a:rPr lang="es-ES" i="0"/>
                <a:t>0,15−2451,1</a:t>
              </a:r>
              <a:endParaRPr lang="es-EC" dirty="0"/>
            </a:p>
          </dgm:t>
        </dgm:pt>
      </mc:Fallback>
    </mc:AlternateContent>
    <dgm:pt modelId="{95FEA7B6-8C37-45DD-BEFC-C6F24F82852B}" type="parTrans" cxnId="{316240B9-0770-4D74-B5DA-D658109A1780}">
      <dgm:prSet/>
      <dgm:spPr/>
      <dgm:t>
        <a:bodyPr/>
        <a:lstStyle/>
        <a:p>
          <a:endParaRPr lang="es-EC"/>
        </a:p>
      </dgm:t>
    </dgm:pt>
    <dgm:pt modelId="{051F90AF-0AB1-450A-BF95-CDAE6AC9A233}" type="sibTrans" cxnId="{316240B9-0770-4D74-B5DA-D658109A1780}">
      <dgm:prSet/>
      <dgm:spPr/>
      <dgm:t>
        <a:bodyPr/>
        <a:lstStyle/>
        <a:p>
          <a:endParaRPr lang="es-EC"/>
        </a:p>
      </dgm:t>
    </dgm:pt>
    <mc:AlternateContent xmlns:mc="http://schemas.openxmlformats.org/markup-compatibility/2006" xmlns:a14="http://schemas.microsoft.com/office/drawing/2010/main">
      <mc:Choice Requires="a14">
        <dgm:pt modelId="{FE1331AB-1944-4AB7-8926-17A4194566E8}">
          <dgm:prSet/>
          <dgm:spPr/>
          <dgm:t>
            <a:bodyPr/>
            <a:lstStyle/>
            <a:p>
              <a14:m>
                <m:oMath xmlns:m="http://schemas.openxmlformats.org/officeDocument/2006/math">
                  <m:r>
                    <a:rPr lang="es-ES" i="1" smtClean="0">
                      <a:latin typeface="Cambria Math"/>
                    </a:rPr>
                    <m:t>𝑐</m:t>
                  </m:r>
                  <m:r>
                    <a:rPr lang="es-ES" i="1" smtClean="0">
                      <a:latin typeface="Cambria Math"/>
                    </a:rPr>
                    <m:t>=15,76</m:t>
                  </m:r>
                </m:oMath>
              </a14:m>
              <a:r>
                <a:rPr lang="es-ES" dirty="0" smtClean="0"/>
                <a:t> m</a:t>
              </a:r>
              <a:r>
                <a:rPr lang="es-ES" dirty="0"/>
                <a:t>	</a:t>
              </a:r>
              <a:endParaRPr lang="es-EC" dirty="0"/>
            </a:p>
          </dgm:t>
        </dgm:pt>
      </mc:Choice>
      <mc:Fallback xmlns="">
        <dgm:pt modelId="{FE1331AB-1944-4AB7-8926-17A4194566E8}">
          <dgm:prSet/>
          <dgm:spPr/>
          <dgm:t>
            <a:bodyPr/>
            <a:lstStyle/>
            <a:p>
              <a:r>
                <a:rPr lang="es-ES" i="0" smtClean="0">
                  <a:latin typeface="Cambria Math"/>
                </a:rPr>
                <a:t>𝑐=15,76</a:t>
              </a:r>
              <a:r>
                <a:rPr lang="es-ES" dirty="0" smtClean="0"/>
                <a:t> m</a:t>
              </a:r>
              <a:r>
                <a:rPr lang="es-ES" dirty="0"/>
                <a:t>	</a:t>
              </a:r>
              <a:endParaRPr lang="es-EC" dirty="0"/>
            </a:p>
          </dgm:t>
        </dgm:pt>
      </mc:Fallback>
    </mc:AlternateContent>
    <dgm:pt modelId="{A6A9552E-8D83-46EB-B829-B903F4E759C6}" type="parTrans" cxnId="{10D88FBA-EB1F-4580-923B-F869C549089F}">
      <dgm:prSet/>
      <dgm:spPr/>
      <dgm:t>
        <a:bodyPr/>
        <a:lstStyle/>
        <a:p>
          <a:endParaRPr lang="es-EC"/>
        </a:p>
      </dgm:t>
    </dgm:pt>
    <dgm:pt modelId="{A99BE4F7-A18C-4520-8467-DB66BFA10EF0}" type="sibTrans" cxnId="{10D88FBA-EB1F-4580-923B-F869C549089F}">
      <dgm:prSet/>
      <dgm:spPr/>
      <dgm:t>
        <a:bodyPr/>
        <a:lstStyle/>
        <a:p>
          <a:endParaRPr lang="es-EC"/>
        </a:p>
      </dgm:t>
    </dgm:pt>
    <dgm:pt modelId="{A71BA49F-CC9B-41EE-9EBF-AD8A21D4E4AD}">
      <dgm:prSet/>
      <dgm:spPr/>
      <dgm:t>
        <a:bodyPr/>
        <a:lstStyle/>
        <a:p>
          <a:endParaRPr lang="es-EC" dirty="0"/>
        </a:p>
      </dgm:t>
    </dgm:pt>
    <dgm:pt modelId="{A0008229-67B1-4729-961E-7DAE2BDB33BC}" type="parTrans" cxnId="{EF584EF0-E3DC-4B76-8F5B-6BA5282B544C}">
      <dgm:prSet/>
      <dgm:spPr/>
      <dgm:t>
        <a:bodyPr/>
        <a:lstStyle/>
        <a:p>
          <a:endParaRPr lang="es-EC"/>
        </a:p>
      </dgm:t>
    </dgm:pt>
    <dgm:pt modelId="{5AE87620-74F4-489F-9AA7-99571A456F70}" type="sibTrans" cxnId="{EF584EF0-E3DC-4B76-8F5B-6BA5282B544C}">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B39FF324-56C8-49CB-9F74-E47AE00DDCE7}" type="presOf" srcId="{23746A42-8BDA-4B9B-AFAC-A28E9AB91CAA}" destId="{2DE7F939-52EB-4D2E-B00A-881943B3CD65}" srcOrd="0" destOrd="0" presId="urn:microsoft.com/office/officeart/2005/8/layout/list1"/>
    <dgm:cxn modelId="{4E86F79B-F457-437F-A76E-090FD679CCD0}" type="presOf" srcId="{FE1331AB-1944-4AB7-8926-17A4194566E8}" destId="{A1231F91-3093-473E-BD1A-91A2E90BB04A}" srcOrd="0" destOrd="5" presId="urn:microsoft.com/office/officeart/2005/8/layout/list1"/>
    <dgm:cxn modelId="{BDAC5CC4-28F0-4FF5-8102-D96B9FAEFBA8}" srcId="{23746A42-8BDA-4B9B-AFAC-A28E9AB91CAA}" destId="{BA1E3751-3E3E-443E-AB2F-593DB2805473}" srcOrd="2" destOrd="0" parTransId="{EF5218B5-DB60-4E3C-A686-AF958226720F}" sibTransId="{CCFDF7F3-895C-4C99-B741-09A9F73FA813}"/>
    <dgm:cxn modelId="{86D7AD86-9E31-41F8-84B5-99CEA0499900}" type="presOf" srcId="{BA1E3751-3E3E-443E-AB2F-593DB2805473}" destId="{A1231F91-3093-473E-BD1A-91A2E90BB04A}" srcOrd="0" destOrd="2" presId="urn:microsoft.com/office/officeart/2005/8/layout/list1"/>
    <dgm:cxn modelId="{BB5D5EA0-1D29-4586-8495-AB8C8FC57378}" type="presOf" srcId="{A71BA49F-CC9B-41EE-9EBF-AD8A21D4E4AD}" destId="{A1231F91-3093-473E-BD1A-91A2E90BB04A}" srcOrd="0" destOrd="4" presId="urn:microsoft.com/office/officeart/2005/8/layout/list1"/>
    <dgm:cxn modelId="{66942CC5-1A90-4DBA-88FF-42CD1B53A967}" type="presOf" srcId="{2CAB4929-B4E0-443B-B444-AC4E0B87E383}" destId="{A1231F91-3093-473E-BD1A-91A2E90BB04A}" srcOrd="0" destOrd="1" presId="urn:microsoft.com/office/officeart/2005/8/layout/list1"/>
    <dgm:cxn modelId="{316240B9-0770-4D74-B5DA-D658109A1780}" srcId="{23746A42-8BDA-4B9B-AFAC-A28E9AB91CAA}" destId="{0FCD906F-4A73-4D03-B785-A6ED46F3524D}" srcOrd="3" destOrd="0" parTransId="{95FEA7B6-8C37-45DD-BEFC-C6F24F82852B}" sibTransId="{051F90AF-0AB1-450A-BF95-CDAE6AC9A233}"/>
    <dgm:cxn modelId="{9B81F777-6BF1-43EF-A2F9-8D09DE00FF02}" srcId="{6FF7286F-DFFA-4843-AF6C-10D294769D97}" destId="{23746A42-8BDA-4B9B-AFAC-A28E9AB91CAA}" srcOrd="0" destOrd="0" parTransId="{6D715197-DE92-4A1C-B68E-7BF6AA4B9789}" sibTransId="{64A8C124-9892-4929-B13E-EA55C7AA0763}"/>
    <dgm:cxn modelId="{B308AC04-07AA-47EB-A27B-2FB6C369CA1A}" srcId="{23746A42-8BDA-4B9B-AFAC-A28E9AB91CAA}" destId="{E4E0750C-2569-4129-9EC7-316C789F219B}" srcOrd="0" destOrd="0" parTransId="{558C434D-F2D9-43B6-A4D0-7706BBDC222E}" sibTransId="{50BA1784-CA69-4148-9205-F661EAB4C554}"/>
    <dgm:cxn modelId="{E5402453-1A1A-435B-B9BA-8AA46FF8F43F}" type="presOf" srcId="{23746A42-8BDA-4B9B-AFAC-A28E9AB91CAA}" destId="{98393CB2-C36A-416D-B1CB-CE7DEC3EA87D}" srcOrd="1" destOrd="0" presId="urn:microsoft.com/office/officeart/2005/8/layout/list1"/>
    <dgm:cxn modelId="{457B62F2-5CBC-4787-A7E1-E3F5BAAB98E4}" srcId="{23746A42-8BDA-4B9B-AFAC-A28E9AB91CAA}" destId="{2CAB4929-B4E0-443B-B444-AC4E0B87E383}" srcOrd="1" destOrd="0" parTransId="{02E39B1F-8AFF-47B8-AE13-80382A61A640}" sibTransId="{6E9B0F4D-97FF-4E79-A3A2-84A2EF6CFDC2}"/>
    <dgm:cxn modelId="{EF584EF0-E3DC-4B76-8F5B-6BA5282B544C}" srcId="{23746A42-8BDA-4B9B-AFAC-A28E9AB91CAA}" destId="{A71BA49F-CC9B-41EE-9EBF-AD8A21D4E4AD}" srcOrd="4" destOrd="0" parTransId="{A0008229-67B1-4729-961E-7DAE2BDB33BC}" sibTransId="{5AE87620-74F4-489F-9AA7-99571A456F70}"/>
    <dgm:cxn modelId="{16F3E2A2-25E2-4422-84B6-490BA965157E}" type="presOf" srcId="{E4E0750C-2569-4129-9EC7-316C789F219B}" destId="{A1231F91-3093-473E-BD1A-91A2E90BB04A}" srcOrd="0" destOrd="0" presId="urn:microsoft.com/office/officeart/2005/8/layout/list1"/>
    <dgm:cxn modelId="{10D88FBA-EB1F-4580-923B-F869C549089F}" srcId="{23746A42-8BDA-4B9B-AFAC-A28E9AB91CAA}" destId="{FE1331AB-1944-4AB7-8926-17A4194566E8}" srcOrd="5" destOrd="0" parTransId="{A6A9552E-8D83-46EB-B829-B903F4E759C6}" sibTransId="{A99BE4F7-A18C-4520-8467-DB66BFA10EF0}"/>
    <dgm:cxn modelId="{53206CE4-31F5-46B3-8E62-3B7A22F458F2}" type="presOf" srcId="{6FF7286F-DFFA-4843-AF6C-10D294769D97}" destId="{19A1E754-6D6E-4AA1-ADFA-B915B241704C}" srcOrd="0" destOrd="0" presId="urn:microsoft.com/office/officeart/2005/8/layout/list1"/>
    <dgm:cxn modelId="{4CCAE2F9-0A4F-4638-AC95-DF800B933FDE}" type="presOf" srcId="{0FCD906F-4A73-4D03-B785-A6ED46F3524D}" destId="{A1231F91-3093-473E-BD1A-91A2E90BB04A}" srcOrd="0" destOrd="3" presId="urn:microsoft.com/office/officeart/2005/8/layout/list1"/>
    <dgm:cxn modelId="{F1F0B6F8-D972-4136-80F5-E6B17272AED0}" type="presParOf" srcId="{19A1E754-6D6E-4AA1-ADFA-B915B241704C}" destId="{15E9F267-2F47-40CC-88D7-72B9E2016AD9}" srcOrd="0" destOrd="0" presId="urn:microsoft.com/office/officeart/2005/8/layout/list1"/>
    <dgm:cxn modelId="{06C0A30C-F14C-4372-BD73-8BE346F6DD8D}" type="presParOf" srcId="{15E9F267-2F47-40CC-88D7-72B9E2016AD9}" destId="{2DE7F939-52EB-4D2E-B00A-881943B3CD65}" srcOrd="0" destOrd="0" presId="urn:microsoft.com/office/officeart/2005/8/layout/list1"/>
    <dgm:cxn modelId="{4154A8C4-0DDE-435A-A0FE-1F9D4B535DC0}" type="presParOf" srcId="{15E9F267-2F47-40CC-88D7-72B9E2016AD9}" destId="{98393CB2-C36A-416D-B1CB-CE7DEC3EA87D}" srcOrd="1" destOrd="0" presId="urn:microsoft.com/office/officeart/2005/8/layout/list1"/>
    <dgm:cxn modelId="{2FAC829F-6FC0-4E14-B288-7B61421A590E}" type="presParOf" srcId="{19A1E754-6D6E-4AA1-ADFA-B915B241704C}" destId="{ED320FCC-724E-465D-9017-BB4779E79C45}" srcOrd="1" destOrd="0" presId="urn:microsoft.com/office/officeart/2005/8/layout/list1"/>
    <dgm:cxn modelId="{917E7DC3-9F3F-44ED-B53F-29E91B980216}"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MARGENES SOBRE OBSTACULOS</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2CAB4929-B4E0-443B-B444-AC4E0B87E383}">
      <dgm:prSet/>
      <dgm:spPr/>
      <dgm:t>
        <a:bodyPr/>
        <a:lstStyle/>
        <a:p>
          <a:r>
            <a:rPr lang="es-EC">
              <a:noFill/>
            </a:rPr>
            <a:t> </a:t>
          </a:r>
        </a:p>
      </dgm:t>
    </dgm:pt>
    <dgm:pt modelId="{02E39B1F-8AFF-47B8-AE13-80382A61A640}" type="parTrans" cxnId="{457B62F2-5CBC-4787-A7E1-E3F5BAAB98E4}">
      <dgm:prSet/>
      <dgm:spPr/>
      <dgm:t>
        <a:bodyPr/>
        <a:lstStyle/>
        <a:p>
          <a:endParaRPr lang="es-EC"/>
        </a:p>
      </dgm:t>
    </dgm:pt>
    <dgm:pt modelId="{6E9B0F4D-97FF-4E79-A3A2-84A2EF6CFDC2}" type="sibTrans" cxnId="{457B62F2-5CBC-4787-A7E1-E3F5BAAB98E4}">
      <dgm:prSet/>
      <dgm:spPr/>
      <dgm:t>
        <a:bodyPr/>
        <a:lstStyle/>
        <a:p>
          <a:endParaRPr lang="es-EC"/>
        </a:p>
      </dgm:t>
    </dgm:pt>
    <dgm:pt modelId="{BA1E3751-3E3E-443E-AB2F-593DB2805473}">
      <dgm:prSet/>
      <dgm:spPr/>
      <dgm:t>
        <a:bodyPr/>
        <a:lstStyle/>
        <a:p>
          <a:r>
            <a:rPr lang="es-EC">
              <a:noFill/>
            </a:rPr>
            <a:t> </a:t>
          </a:r>
        </a:p>
      </dgm:t>
    </dgm:pt>
    <dgm:pt modelId="{EF5218B5-DB60-4E3C-A686-AF958226720F}" type="parTrans" cxnId="{BDAC5CC4-28F0-4FF5-8102-D96B9FAEFBA8}">
      <dgm:prSet/>
      <dgm:spPr/>
      <dgm:t>
        <a:bodyPr/>
        <a:lstStyle/>
        <a:p>
          <a:endParaRPr lang="es-EC"/>
        </a:p>
      </dgm:t>
    </dgm:pt>
    <dgm:pt modelId="{CCFDF7F3-895C-4C99-B741-09A9F73FA813}" type="sibTrans" cxnId="{BDAC5CC4-28F0-4FF5-8102-D96B9FAEFBA8}">
      <dgm:prSet/>
      <dgm:spPr/>
      <dgm:t>
        <a:bodyPr/>
        <a:lstStyle/>
        <a:p>
          <a:endParaRPr lang="es-EC"/>
        </a:p>
      </dgm:t>
    </dgm:pt>
    <dgm:pt modelId="{0FCD906F-4A73-4D03-B785-A6ED46F3524D}">
      <dgm:prSet/>
      <dgm:spPr/>
      <dgm:t>
        <a:bodyPr/>
        <a:lstStyle/>
        <a:p>
          <a:r>
            <a:rPr lang="es-EC">
              <a:noFill/>
            </a:rPr>
            <a:t> </a:t>
          </a:r>
        </a:p>
      </dgm:t>
    </dgm:pt>
    <dgm:pt modelId="{95FEA7B6-8C37-45DD-BEFC-C6F24F82852B}" type="parTrans" cxnId="{316240B9-0770-4D74-B5DA-D658109A1780}">
      <dgm:prSet/>
      <dgm:spPr/>
      <dgm:t>
        <a:bodyPr/>
        <a:lstStyle/>
        <a:p>
          <a:endParaRPr lang="es-EC"/>
        </a:p>
      </dgm:t>
    </dgm:pt>
    <dgm:pt modelId="{051F90AF-0AB1-450A-BF95-CDAE6AC9A233}" type="sibTrans" cxnId="{316240B9-0770-4D74-B5DA-D658109A1780}">
      <dgm:prSet/>
      <dgm:spPr/>
      <dgm:t>
        <a:bodyPr/>
        <a:lstStyle/>
        <a:p>
          <a:endParaRPr lang="es-EC"/>
        </a:p>
      </dgm:t>
    </dgm:pt>
    <dgm:pt modelId="{FE1331AB-1944-4AB7-8926-17A4194566E8}">
      <dgm:prSet/>
      <dgm:spPr/>
      <dgm:t>
        <a:bodyPr/>
        <a:lstStyle/>
        <a:p>
          <a:r>
            <a:rPr lang="es-EC">
              <a:noFill/>
            </a:rPr>
            <a:t> </a:t>
          </a:r>
        </a:p>
      </dgm:t>
    </dgm:pt>
    <dgm:pt modelId="{A6A9552E-8D83-46EB-B829-B903F4E759C6}" type="parTrans" cxnId="{10D88FBA-EB1F-4580-923B-F869C549089F}">
      <dgm:prSet/>
      <dgm:spPr/>
      <dgm:t>
        <a:bodyPr/>
        <a:lstStyle/>
        <a:p>
          <a:endParaRPr lang="es-EC"/>
        </a:p>
      </dgm:t>
    </dgm:pt>
    <dgm:pt modelId="{A99BE4F7-A18C-4520-8467-DB66BFA10EF0}" type="sibTrans" cxnId="{10D88FBA-EB1F-4580-923B-F869C549089F}">
      <dgm:prSet/>
      <dgm:spPr/>
      <dgm:t>
        <a:bodyPr/>
        <a:lstStyle/>
        <a:p>
          <a:endParaRPr lang="es-EC"/>
        </a:p>
      </dgm:t>
    </dgm:pt>
    <dgm:pt modelId="{A71BA49F-CC9B-41EE-9EBF-AD8A21D4E4AD}">
      <dgm:prSet/>
      <dgm:spPr/>
      <dgm:t>
        <a:bodyPr/>
        <a:lstStyle/>
        <a:p>
          <a:r>
            <a:rPr lang="es-EC">
              <a:noFill/>
            </a:rPr>
            <a:t> </a:t>
          </a:r>
        </a:p>
      </dgm:t>
    </dgm:pt>
    <dgm:pt modelId="{A0008229-67B1-4729-961E-7DAE2BDB33BC}" type="parTrans" cxnId="{EF584EF0-E3DC-4B76-8F5B-6BA5282B544C}">
      <dgm:prSet/>
      <dgm:spPr/>
      <dgm:t>
        <a:bodyPr/>
        <a:lstStyle/>
        <a:p>
          <a:endParaRPr lang="es-EC"/>
        </a:p>
      </dgm:t>
    </dgm:pt>
    <dgm:pt modelId="{5AE87620-74F4-489F-9AA7-99571A456F70}" type="sibTrans" cxnId="{EF584EF0-E3DC-4B76-8F5B-6BA5282B544C}">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B39FF324-56C8-49CB-9F74-E47AE00DDCE7}" type="presOf" srcId="{23746A42-8BDA-4B9B-AFAC-A28E9AB91CAA}" destId="{2DE7F939-52EB-4D2E-B00A-881943B3CD65}" srcOrd="0" destOrd="0" presId="urn:microsoft.com/office/officeart/2005/8/layout/list1"/>
    <dgm:cxn modelId="{4E86F79B-F457-437F-A76E-090FD679CCD0}" type="presOf" srcId="{FE1331AB-1944-4AB7-8926-17A4194566E8}" destId="{A1231F91-3093-473E-BD1A-91A2E90BB04A}" srcOrd="0" destOrd="5" presId="urn:microsoft.com/office/officeart/2005/8/layout/list1"/>
    <dgm:cxn modelId="{BDAC5CC4-28F0-4FF5-8102-D96B9FAEFBA8}" srcId="{23746A42-8BDA-4B9B-AFAC-A28E9AB91CAA}" destId="{BA1E3751-3E3E-443E-AB2F-593DB2805473}" srcOrd="2" destOrd="0" parTransId="{EF5218B5-DB60-4E3C-A686-AF958226720F}" sibTransId="{CCFDF7F3-895C-4C99-B741-09A9F73FA813}"/>
    <dgm:cxn modelId="{86D7AD86-9E31-41F8-84B5-99CEA0499900}" type="presOf" srcId="{BA1E3751-3E3E-443E-AB2F-593DB2805473}" destId="{A1231F91-3093-473E-BD1A-91A2E90BB04A}" srcOrd="0" destOrd="2" presId="urn:microsoft.com/office/officeart/2005/8/layout/list1"/>
    <dgm:cxn modelId="{BB5D5EA0-1D29-4586-8495-AB8C8FC57378}" type="presOf" srcId="{A71BA49F-CC9B-41EE-9EBF-AD8A21D4E4AD}" destId="{A1231F91-3093-473E-BD1A-91A2E90BB04A}" srcOrd="0" destOrd="4" presId="urn:microsoft.com/office/officeart/2005/8/layout/list1"/>
    <dgm:cxn modelId="{66942CC5-1A90-4DBA-88FF-42CD1B53A967}" type="presOf" srcId="{2CAB4929-B4E0-443B-B444-AC4E0B87E383}" destId="{A1231F91-3093-473E-BD1A-91A2E90BB04A}" srcOrd="0" destOrd="1" presId="urn:microsoft.com/office/officeart/2005/8/layout/list1"/>
    <dgm:cxn modelId="{316240B9-0770-4D74-B5DA-D658109A1780}" srcId="{23746A42-8BDA-4B9B-AFAC-A28E9AB91CAA}" destId="{0FCD906F-4A73-4D03-B785-A6ED46F3524D}" srcOrd="3" destOrd="0" parTransId="{95FEA7B6-8C37-45DD-BEFC-C6F24F82852B}" sibTransId="{051F90AF-0AB1-450A-BF95-CDAE6AC9A233}"/>
    <dgm:cxn modelId="{9B81F777-6BF1-43EF-A2F9-8D09DE00FF02}" srcId="{6FF7286F-DFFA-4843-AF6C-10D294769D97}" destId="{23746A42-8BDA-4B9B-AFAC-A28E9AB91CAA}" srcOrd="0" destOrd="0" parTransId="{6D715197-DE92-4A1C-B68E-7BF6AA4B9789}" sibTransId="{64A8C124-9892-4929-B13E-EA55C7AA0763}"/>
    <dgm:cxn modelId="{B308AC04-07AA-47EB-A27B-2FB6C369CA1A}" srcId="{23746A42-8BDA-4B9B-AFAC-A28E9AB91CAA}" destId="{E4E0750C-2569-4129-9EC7-316C789F219B}" srcOrd="0" destOrd="0" parTransId="{558C434D-F2D9-43B6-A4D0-7706BBDC222E}" sibTransId="{50BA1784-CA69-4148-9205-F661EAB4C554}"/>
    <dgm:cxn modelId="{E5402453-1A1A-435B-B9BA-8AA46FF8F43F}" type="presOf" srcId="{23746A42-8BDA-4B9B-AFAC-A28E9AB91CAA}" destId="{98393CB2-C36A-416D-B1CB-CE7DEC3EA87D}" srcOrd="1" destOrd="0" presId="urn:microsoft.com/office/officeart/2005/8/layout/list1"/>
    <dgm:cxn modelId="{457B62F2-5CBC-4787-A7E1-E3F5BAAB98E4}" srcId="{23746A42-8BDA-4B9B-AFAC-A28E9AB91CAA}" destId="{2CAB4929-B4E0-443B-B444-AC4E0B87E383}" srcOrd="1" destOrd="0" parTransId="{02E39B1F-8AFF-47B8-AE13-80382A61A640}" sibTransId="{6E9B0F4D-97FF-4E79-A3A2-84A2EF6CFDC2}"/>
    <dgm:cxn modelId="{EF584EF0-E3DC-4B76-8F5B-6BA5282B544C}" srcId="{23746A42-8BDA-4B9B-AFAC-A28E9AB91CAA}" destId="{A71BA49F-CC9B-41EE-9EBF-AD8A21D4E4AD}" srcOrd="4" destOrd="0" parTransId="{A0008229-67B1-4729-961E-7DAE2BDB33BC}" sibTransId="{5AE87620-74F4-489F-9AA7-99571A456F70}"/>
    <dgm:cxn modelId="{16F3E2A2-25E2-4422-84B6-490BA965157E}" type="presOf" srcId="{E4E0750C-2569-4129-9EC7-316C789F219B}" destId="{A1231F91-3093-473E-BD1A-91A2E90BB04A}" srcOrd="0" destOrd="0" presId="urn:microsoft.com/office/officeart/2005/8/layout/list1"/>
    <dgm:cxn modelId="{10D88FBA-EB1F-4580-923B-F869C549089F}" srcId="{23746A42-8BDA-4B9B-AFAC-A28E9AB91CAA}" destId="{FE1331AB-1944-4AB7-8926-17A4194566E8}" srcOrd="5" destOrd="0" parTransId="{A6A9552E-8D83-46EB-B829-B903F4E759C6}" sibTransId="{A99BE4F7-A18C-4520-8467-DB66BFA10EF0}"/>
    <dgm:cxn modelId="{53206CE4-31F5-46B3-8E62-3B7A22F458F2}" type="presOf" srcId="{6FF7286F-DFFA-4843-AF6C-10D294769D97}" destId="{19A1E754-6D6E-4AA1-ADFA-B915B241704C}" srcOrd="0" destOrd="0" presId="urn:microsoft.com/office/officeart/2005/8/layout/list1"/>
    <dgm:cxn modelId="{4CCAE2F9-0A4F-4638-AC95-DF800B933FDE}" type="presOf" srcId="{0FCD906F-4A73-4D03-B785-A6ED46F3524D}" destId="{A1231F91-3093-473E-BD1A-91A2E90BB04A}" srcOrd="0" destOrd="3" presId="urn:microsoft.com/office/officeart/2005/8/layout/list1"/>
    <dgm:cxn modelId="{F1F0B6F8-D972-4136-80F5-E6B17272AED0}" type="presParOf" srcId="{19A1E754-6D6E-4AA1-ADFA-B915B241704C}" destId="{15E9F267-2F47-40CC-88D7-72B9E2016AD9}" srcOrd="0" destOrd="0" presId="urn:microsoft.com/office/officeart/2005/8/layout/list1"/>
    <dgm:cxn modelId="{06C0A30C-F14C-4372-BD73-8BE346F6DD8D}" type="presParOf" srcId="{15E9F267-2F47-40CC-88D7-72B9E2016AD9}" destId="{2DE7F939-52EB-4D2E-B00A-881943B3CD65}" srcOrd="0" destOrd="0" presId="urn:microsoft.com/office/officeart/2005/8/layout/list1"/>
    <dgm:cxn modelId="{4154A8C4-0DDE-435A-A0FE-1F9D4B535DC0}" type="presParOf" srcId="{15E9F267-2F47-40CC-88D7-72B9E2016AD9}" destId="{98393CB2-C36A-416D-B1CB-CE7DEC3EA87D}" srcOrd="1" destOrd="0" presId="urn:microsoft.com/office/officeart/2005/8/layout/list1"/>
    <dgm:cxn modelId="{2FAC829F-6FC0-4E14-B288-7B61421A590E}" type="presParOf" srcId="{19A1E754-6D6E-4AA1-ADFA-B915B241704C}" destId="{ED320FCC-724E-465D-9017-BB4779E79C45}" srcOrd="1" destOrd="0" presId="urn:microsoft.com/office/officeart/2005/8/layout/list1"/>
    <dgm:cxn modelId="{917E7DC3-9F3F-44ED-B53F-29E91B980216}"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CALCULO DE LA PRIMERA ZONA DE FRESNEL</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mc:AlternateContent xmlns:mc="http://schemas.openxmlformats.org/markup-compatibility/2006" xmlns:a14="http://schemas.microsoft.com/office/drawing/2010/main">
      <mc:Choice Requires="a14">
        <dgm:pt modelId="{2CAB4929-B4E0-443B-B444-AC4E0B87E383}">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𝐹</m:t>
                    </m:r>
                    <m:r>
                      <a:rPr lang="es-ES" i="1" smtClean="0">
                        <a:latin typeface="Cambria Math"/>
                      </a:rPr>
                      <m:t>1=548∗</m:t>
                    </m:r>
                    <m:rad>
                      <m:radPr>
                        <m:degHide m:val="on"/>
                        <m:ctrlPr>
                          <a:rPr lang="es-EC" i="1">
                            <a:latin typeface="Cambria Math"/>
                          </a:rPr>
                        </m:ctrlPr>
                      </m:radPr>
                      <m:deg/>
                      <m:e>
                        <m:f>
                          <m:fPr>
                            <m:ctrlPr>
                              <a:rPr lang="es-EC" i="1">
                                <a:latin typeface="Cambria Math"/>
                              </a:rPr>
                            </m:ctrlPr>
                          </m:fPr>
                          <m:num>
                            <m:r>
                              <a:rPr lang="es-ES" i="1">
                                <a:latin typeface="Cambria Math"/>
                              </a:rPr>
                              <m:t>𝑑</m:t>
                            </m:r>
                            <m:r>
                              <a:rPr lang="es-ES" i="1">
                                <a:latin typeface="Cambria Math"/>
                              </a:rPr>
                              <m:t>1∗</m:t>
                            </m:r>
                            <m:r>
                              <a:rPr lang="es-ES" i="1">
                                <a:latin typeface="Cambria Math"/>
                              </a:rPr>
                              <m:t>𝑑</m:t>
                            </m:r>
                            <m:r>
                              <a:rPr lang="es-ES" i="1">
                                <a:latin typeface="Cambria Math"/>
                              </a:rPr>
                              <m:t>2</m:t>
                            </m:r>
                          </m:num>
                          <m:den>
                            <m:r>
                              <a:rPr lang="es-ES" i="1">
                                <a:latin typeface="Cambria Math"/>
                              </a:rPr>
                              <m:t>𝑓</m:t>
                            </m:r>
                            <m:r>
                              <a:rPr lang="es-ES" i="1">
                                <a:latin typeface="Cambria Math"/>
                              </a:rPr>
                              <m:t>∗</m:t>
                            </m:r>
                            <m:r>
                              <a:rPr lang="es-ES" i="1">
                                <a:latin typeface="Cambria Math"/>
                              </a:rPr>
                              <m:t>𝑑</m:t>
                            </m:r>
                          </m:den>
                        </m:f>
                      </m:e>
                    </m:rad>
                  </m:oMath>
                </m:oMathPara>
              </a14:m>
              <a:endParaRPr lang="es-EC" dirty="0"/>
            </a:p>
          </dgm:t>
        </dgm:pt>
      </mc:Choice>
      <mc:Fallback xmlns="">
        <dgm:pt modelId="{2CAB4929-B4E0-443B-B444-AC4E0B87E383}">
          <dgm:prSet/>
          <dgm:spPr/>
          <dgm:t>
            <a:bodyPr/>
            <a:lstStyle/>
            <a:p>
              <a:r>
                <a:rPr lang="es-ES" i="0" smtClean="0"/>
                <a:t>𝐹1=548∗</a:t>
              </a:r>
              <a:r>
                <a:rPr lang="es-EC" i="0"/>
                <a:t>√((</a:t>
              </a:r>
              <a:r>
                <a:rPr lang="es-ES" i="0"/>
                <a:t>𝑑1∗𝑑2</a:t>
              </a:r>
              <a:r>
                <a:rPr lang="es-EC" i="0"/>
                <a:t>)/(</a:t>
              </a:r>
              <a:r>
                <a:rPr lang="es-ES" i="0"/>
                <a:t>𝑓∗𝑑</a:t>
              </a:r>
              <a:r>
                <a:rPr lang="es-EC" i="0"/>
                <a:t>))</a:t>
              </a:r>
              <a:endParaRPr lang="es-EC" dirty="0"/>
            </a:p>
          </dgm:t>
        </dgm:pt>
      </mc:Fallback>
    </mc:AlternateContent>
    <dgm:pt modelId="{02E39B1F-8AFF-47B8-AE13-80382A61A640}" type="parTrans" cxnId="{457B62F2-5CBC-4787-A7E1-E3F5BAAB98E4}">
      <dgm:prSet/>
      <dgm:spPr/>
      <dgm:t>
        <a:bodyPr/>
        <a:lstStyle/>
        <a:p>
          <a:endParaRPr lang="es-EC"/>
        </a:p>
      </dgm:t>
    </dgm:pt>
    <dgm:pt modelId="{6E9B0F4D-97FF-4E79-A3A2-84A2EF6CFDC2}" type="sibTrans" cxnId="{457B62F2-5CBC-4787-A7E1-E3F5BAAB98E4}">
      <dgm:prSet/>
      <dgm:spPr/>
      <dgm:t>
        <a:bodyPr/>
        <a:lstStyle/>
        <a:p>
          <a:endParaRPr lang="es-EC"/>
        </a:p>
      </dgm:t>
    </dgm:pt>
    <dgm:pt modelId="{2C4239A2-4689-4B46-8DE4-A3CA587F3E70}">
      <dgm:prSet/>
      <dgm:spPr/>
      <dgm:t>
        <a:bodyPr/>
        <a:lstStyle/>
        <a:p>
          <a:endParaRPr lang="es-EC"/>
        </a:p>
      </dgm:t>
    </dgm:pt>
    <dgm:pt modelId="{FCE40E26-07E9-470F-9C98-AB5D8AC91BC0}" type="parTrans" cxnId="{E6F4ED9F-2373-4F7A-ABDB-D7346A0B05F6}">
      <dgm:prSet/>
      <dgm:spPr/>
      <dgm:t>
        <a:bodyPr/>
        <a:lstStyle/>
        <a:p>
          <a:endParaRPr lang="es-EC"/>
        </a:p>
      </dgm:t>
    </dgm:pt>
    <dgm:pt modelId="{0FA7D4A3-6004-48B9-9D7E-FD30AAFEDEC0}" type="sibTrans" cxnId="{E6F4ED9F-2373-4F7A-ABDB-D7346A0B05F6}">
      <dgm:prSet/>
      <dgm:spPr/>
      <dgm:t>
        <a:bodyPr/>
        <a:lstStyle/>
        <a:p>
          <a:endParaRPr lang="es-EC"/>
        </a:p>
      </dgm:t>
    </dgm:pt>
    <mc:AlternateContent xmlns:mc="http://schemas.openxmlformats.org/markup-compatibility/2006" xmlns:a14="http://schemas.microsoft.com/office/drawing/2010/main">
      <mc:Choice Requires="a14">
        <dgm:pt modelId="{140AF5C9-E0D2-4695-89E3-21F99A99F29E}">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𝐹</m:t>
                    </m:r>
                    <m:r>
                      <a:rPr lang="es-ES" i="1" smtClean="0">
                        <a:latin typeface="Cambria Math"/>
                      </a:rPr>
                      <m:t>1=548∗</m:t>
                    </m:r>
                    <m:rad>
                      <m:radPr>
                        <m:degHide m:val="on"/>
                        <m:ctrlPr>
                          <a:rPr lang="es-EC" i="1">
                            <a:latin typeface="Cambria Math"/>
                          </a:rPr>
                        </m:ctrlPr>
                      </m:radPr>
                      <m:deg/>
                      <m:e>
                        <m:f>
                          <m:fPr>
                            <m:ctrlPr>
                              <a:rPr lang="es-EC" i="1">
                                <a:latin typeface="Cambria Math"/>
                              </a:rPr>
                            </m:ctrlPr>
                          </m:fPr>
                          <m:num>
                            <m:r>
                              <a:rPr lang="es-ES" i="1">
                                <a:latin typeface="Cambria Math"/>
                              </a:rPr>
                              <m:t>(0,15−0,03)∗0,03</m:t>
                            </m:r>
                          </m:num>
                          <m:den>
                            <m:r>
                              <a:rPr lang="es-ES" i="1">
                                <a:latin typeface="Cambria Math"/>
                              </a:rPr>
                              <m:t>2400∗0,15</m:t>
                            </m:r>
                          </m:den>
                        </m:f>
                      </m:e>
                    </m:rad>
                  </m:oMath>
                </m:oMathPara>
              </a14:m>
              <a:endParaRPr lang="es-EC"/>
            </a:p>
          </dgm:t>
        </dgm:pt>
      </mc:Choice>
      <mc:Fallback xmlns="">
        <dgm:pt modelId="{140AF5C9-E0D2-4695-89E3-21F99A99F29E}">
          <dgm:prSet/>
          <dgm:spPr/>
          <dgm:t>
            <a:bodyPr/>
            <a:lstStyle/>
            <a:p>
              <a:r>
                <a:rPr lang="es-ES" i="0" smtClean="0"/>
                <a:t>𝐹1=548∗</a:t>
              </a:r>
              <a:r>
                <a:rPr lang="es-EC" i="0"/>
                <a:t>√((</a:t>
              </a:r>
              <a:r>
                <a:rPr lang="es-ES" i="0"/>
                <a:t>(0,15−0,03)∗0,03</a:t>
              </a:r>
              <a:r>
                <a:rPr lang="es-EC" i="0"/>
                <a:t>)/(</a:t>
              </a:r>
              <a:r>
                <a:rPr lang="es-ES" i="0"/>
                <a:t>2400∗0,15</a:t>
              </a:r>
              <a:r>
                <a:rPr lang="es-EC" i="0"/>
                <a:t>))</a:t>
              </a:r>
              <a:endParaRPr lang="es-EC"/>
            </a:p>
          </dgm:t>
        </dgm:pt>
      </mc:Fallback>
    </mc:AlternateContent>
    <dgm:pt modelId="{B67180B3-471C-41E3-ABA0-38AFF9853F4F}" type="parTrans" cxnId="{42712D4D-F3D3-42C8-A084-A7BE7D7A78E6}">
      <dgm:prSet/>
      <dgm:spPr/>
      <dgm:t>
        <a:bodyPr/>
        <a:lstStyle/>
        <a:p>
          <a:endParaRPr lang="es-EC"/>
        </a:p>
      </dgm:t>
    </dgm:pt>
    <dgm:pt modelId="{5FA8E084-B9B7-4066-AC64-624A6D46694F}" type="sibTrans" cxnId="{42712D4D-F3D3-42C8-A084-A7BE7D7A78E6}">
      <dgm:prSet/>
      <dgm:spPr/>
      <dgm:t>
        <a:bodyPr/>
        <a:lstStyle/>
        <a:p>
          <a:endParaRPr lang="es-EC"/>
        </a:p>
      </dgm:t>
    </dgm:pt>
    <dgm:pt modelId="{D5CA6651-3ACB-4BF8-81E0-3715ED3F6135}">
      <dgm:prSet/>
      <dgm:spPr/>
      <dgm:t>
        <a:bodyPr/>
        <a:lstStyle/>
        <a:p>
          <a:endParaRPr lang="es-EC"/>
        </a:p>
      </dgm:t>
    </dgm:pt>
    <dgm:pt modelId="{04C963A0-1FC3-44B6-B034-3A1766F88240}" type="parTrans" cxnId="{A227353A-D0B7-41EA-824E-6701AEEE642C}">
      <dgm:prSet/>
      <dgm:spPr/>
      <dgm:t>
        <a:bodyPr/>
        <a:lstStyle/>
        <a:p>
          <a:endParaRPr lang="es-EC"/>
        </a:p>
      </dgm:t>
    </dgm:pt>
    <dgm:pt modelId="{64C8444E-6873-456E-ACC5-9895C55B8533}" type="sibTrans" cxnId="{A227353A-D0B7-41EA-824E-6701AEEE642C}">
      <dgm:prSet/>
      <dgm:spPr/>
      <dgm:t>
        <a:bodyPr/>
        <a:lstStyle/>
        <a:p>
          <a:endParaRPr lang="es-EC"/>
        </a:p>
      </dgm:t>
    </dgm:pt>
    <mc:AlternateContent xmlns:mc="http://schemas.openxmlformats.org/markup-compatibility/2006" xmlns:a14="http://schemas.microsoft.com/office/drawing/2010/main">
      <mc:Choice Requires="a14">
        <dgm:pt modelId="{7F75FF13-1B7D-4CFA-986A-1D42196D3433}">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𝐹</m:t>
                    </m:r>
                    <m:r>
                      <a:rPr lang="es-ES" i="1" smtClean="0">
                        <a:latin typeface="Cambria Math"/>
                      </a:rPr>
                      <m:t>1=17,33</m:t>
                    </m:r>
                  </m:oMath>
                </m:oMathPara>
              </a14:m>
              <a:endParaRPr lang="es-EC" dirty="0"/>
            </a:p>
          </dgm:t>
        </dgm:pt>
      </mc:Choice>
      <mc:Fallback xmlns="">
        <dgm:pt modelId="{7F75FF13-1B7D-4CFA-986A-1D42196D3433}">
          <dgm:prSet/>
          <dgm:spPr/>
          <dgm:t>
            <a:bodyPr/>
            <a:lstStyle/>
            <a:p>
              <a:r>
                <a:rPr lang="es-ES" i="0" smtClean="0"/>
                <a:t>𝐹1=17,33</a:t>
              </a:r>
              <a:endParaRPr lang="es-EC" dirty="0"/>
            </a:p>
          </dgm:t>
        </dgm:pt>
      </mc:Fallback>
    </mc:AlternateContent>
    <dgm:pt modelId="{05660697-96F9-4DE7-A71A-1F050DA12E16}" type="parTrans" cxnId="{733003D0-EBF5-4D24-A8D2-DA76FFBEF142}">
      <dgm:prSet/>
      <dgm:spPr/>
      <dgm:t>
        <a:bodyPr/>
        <a:lstStyle/>
        <a:p>
          <a:endParaRPr lang="es-EC"/>
        </a:p>
      </dgm:t>
    </dgm:pt>
    <dgm:pt modelId="{97A0ACCD-00DE-4CA6-B7B1-34AB5C9EB78A}" type="sibTrans" cxnId="{733003D0-EBF5-4D24-A8D2-DA76FFBEF142}">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587C4836-E6FE-4922-B11A-B54585A2F362}" type="presOf" srcId="{140AF5C9-E0D2-4695-89E3-21F99A99F29E}" destId="{A1231F91-3093-473E-BD1A-91A2E90BB04A}" srcOrd="0" destOrd="3" presId="urn:microsoft.com/office/officeart/2005/8/layout/list1"/>
    <dgm:cxn modelId="{CE9624DD-3E9E-4B65-962D-3405149BC859}" type="presOf" srcId="{D5CA6651-3ACB-4BF8-81E0-3715ED3F6135}" destId="{A1231F91-3093-473E-BD1A-91A2E90BB04A}" srcOrd="0" destOrd="4" presId="urn:microsoft.com/office/officeart/2005/8/layout/list1"/>
    <dgm:cxn modelId="{230FD63C-562C-4B3A-A3EB-D6F1EA4671F0}" type="presOf" srcId="{23746A42-8BDA-4B9B-AFAC-A28E9AB91CAA}" destId="{2DE7F939-52EB-4D2E-B00A-881943B3CD65}" srcOrd="0" destOrd="0" presId="urn:microsoft.com/office/officeart/2005/8/layout/list1"/>
    <dgm:cxn modelId="{A227353A-D0B7-41EA-824E-6701AEEE642C}" srcId="{23746A42-8BDA-4B9B-AFAC-A28E9AB91CAA}" destId="{D5CA6651-3ACB-4BF8-81E0-3715ED3F6135}" srcOrd="4" destOrd="0" parTransId="{04C963A0-1FC3-44B6-B034-3A1766F88240}" sibTransId="{64C8444E-6873-456E-ACC5-9895C55B8533}"/>
    <dgm:cxn modelId="{9B81F777-6BF1-43EF-A2F9-8D09DE00FF02}" srcId="{6FF7286F-DFFA-4843-AF6C-10D294769D97}" destId="{23746A42-8BDA-4B9B-AFAC-A28E9AB91CAA}" srcOrd="0" destOrd="0" parTransId="{6D715197-DE92-4A1C-B68E-7BF6AA4B9789}" sibTransId="{64A8C124-9892-4929-B13E-EA55C7AA0763}"/>
    <dgm:cxn modelId="{B308AC04-07AA-47EB-A27B-2FB6C369CA1A}" srcId="{23746A42-8BDA-4B9B-AFAC-A28E9AB91CAA}" destId="{E4E0750C-2569-4129-9EC7-316C789F219B}" srcOrd="0" destOrd="0" parTransId="{558C434D-F2D9-43B6-A4D0-7706BBDC222E}" sibTransId="{50BA1784-CA69-4148-9205-F661EAB4C554}"/>
    <dgm:cxn modelId="{E6F4ED9F-2373-4F7A-ABDB-D7346A0B05F6}" srcId="{23746A42-8BDA-4B9B-AFAC-A28E9AB91CAA}" destId="{2C4239A2-4689-4B46-8DE4-A3CA587F3E70}" srcOrd="2" destOrd="0" parTransId="{FCE40E26-07E9-470F-9C98-AB5D8AC91BC0}" sibTransId="{0FA7D4A3-6004-48B9-9D7E-FD30AAFEDEC0}"/>
    <dgm:cxn modelId="{729269DD-2BC6-4D68-8E8A-030C070A93AE}" type="presOf" srcId="{E4E0750C-2569-4129-9EC7-316C789F219B}" destId="{A1231F91-3093-473E-BD1A-91A2E90BB04A}" srcOrd="0" destOrd="0" presId="urn:microsoft.com/office/officeart/2005/8/layout/list1"/>
    <dgm:cxn modelId="{7C07AC03-CF85-419F-92AC-E65C472CAD86}" type="presOf" srcId="{2C4239A2-4689-4B46-8DE4-A3CA587F3E70}" destId="{A1231F91-3093-473E-BD1A-91A2E90BB04A}" srcOrd="0" destOrd="2" presId="urn:microsoft.com/office/officeart/2005/8/layout/list1"/>
    <dgm:cxn modelId="{9FC2BED8-7784-46B0-A4CD-75DE08CA80D6}" type="presOf" srcId="{23746A42-8BDA-4B9B-AFAC-A28E9AB91CAA}" destId="{98393CB2-C36A-416D-B1CB-CE7DEC3EA87D}" srcOrd="1" destOrd="0" presId="urn:microsoft.com/office/officeart/2005/8/layout/list1"/>
    <dgm:cxn modelId="{457B62F2-5CBC-4787-A7E1-E3F5BAAB98E4}" srcId="{23746A42-8BDA-4B9B-AFAC-A28E9AB91CAA}" destId="{2CAB4929-B4E0-443B-B444-AC4E0B87E383}" srcOrd="1" destOrd="0" parTransId="{02E39B1F-8AFF-47B8-AE13-80382A61A640}" sibTransId="{6E9B0F4D-97FF-4E79-A3A2-84A2EF6CFDC2}"/>
    <dgm:cxn modelId="{3F317F77-2CE4-419E-BA2D-F1EF8472A116}" type="presOf" srcId="{7F75FF13-1B7D-4CFA-986A-1D42196D3433}" destId="{A1231F91-3093-473E-BD1A-91A2E90BB04A}" srcOrd="0" destOrd="5" presId="urn:microsoft.com/office/officeart/2005/8/layout/list1"/>
    <dgm:cxn modelId="{733003D0-EBF5-4D24-A8D2-DA76FFBEF142}" srcId="{23746A42-8BDA-4B9B-AFAC-A28E9AB91CAA}" destId="{7F75FF13-1B7D-4CFA-986A-1D42196D3433}" srcOrd="5" destOrd="0" parTransId="{05660697-96F9-4DE7-A71A-1F050DA12E16}" sibTransId="{97A0ACCD-00DE-4CA6-B7B1-34AB5C9EB78A}"/>
    <dgm:cxn modelId="{825B91B9-A081-4A8B-A42A-82355266A6E3}" type="presOf" srcId="{2CAB4929-B4E0-443B-B444-AC4E0B87E383}" destId="{A1231F91-3093-473E-BD1A-91A2E90BB04A}" srcOrd="0" destOrd="1" presId="urn:microsoft.com/office/officeart/2005/8/layout/list1"/>
    <dgm:cxn modelId="{C694CF18-8E41-4E6C-8A02-55D336BCFD5B}" type="presOf" srcId="{6FF7286F-DFFA-4843-AF6C-10D294769D97}" destId="{19A1E754-6D6E-4AA1-ADFA-B915B241704C}" srcOrd="0" destOrd="0" presId="urn:microsoft.com/office/officeart/2005/8/layout/list1"/>
    <dgm:cxn modelId="{42712D4D-F3D3-42C8-A084-A7BE7D7A78E6}" srcId="{23746A42-8BDA-4B9B-AFAC-A28E9AB91CAA}" destId="{140AF5C9-E0D2-4695-89E3-21F99A99F29E}" srcOrd="3" destOrd="0" parTransId="{B67180B3-471C-41E3-ABA0-38AFF9853F4F}" sibTransId="{5FA8E084-B9B7-4066-AC64-624A6D46694F}"/>
    <dgm:cxn modelId="{100FF448-BA6D-4BD6-8BA8-30F535A581E6}" type="presParOf" srcId="{19A1E754-6D6E-4AA1-ADFA-B915B241704C}" destId="{15E9F267-2F47-40CC-88D7-72B9E2016AD9}" srcOrd="0" destOrd="0" presId="urn:microsoft.com/office/officeart/2005/8/layout/list1"/>
    <dgm:cxn modelId="{39B9256A-5EA5-4D98-9E7B-FD1AE6879245}" type="presParOf" srcId="{15E9F267-2F47-40CC-88D7-72B9E2016AD9}" destId="{2DE7F939-52EB-4D2E-B00A-881943B3CD65}" srcOrd="0" destOrd="0" presId="urn:microsoft.com/office/officeart/2005/8/layout/list1"/>
    <dgm:cxn modelId="{3A23ED8F-1235-477D-B3D9-4B08829CC1A6}" type="presParOf" srcId="{15E9F267-2F47-40CC-88D7-72B9E2016AD9}" destId="{98393CB2-C36A-416D-B1CB-CE7DEC3EA87D}" srcOrd="1" destOrd="0" presId="urn:microsoft.com/office/officeart/2005/8/layout/list1"/>
    <dgm:cxn modelId="{CFC6549E-F6E1-4105-BCE8-48B745CBA32B}" type="presParOf" srcId="{19A1E754-6D6E-4AA1-ADFA-B915B241704C}" destId="{ED320FCC-724E-465D-9017-BB4779E79C45}" srcOrd="1" destOrd="0" presId="urn:microsoft.com/office/officeart/2005/8/layout/list1"/>
    <dgm:cxn modelId="{4D6039EC-2D56-42FC-9CBE-EC1A9AF639BC}"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CALCULO DE LA PRIMERA ZONA DE FRESNEL</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2CAB4929-B4E0-443B-B444-AC4E0B87E383}">
      <dgm:prSet/>
      <dgm:spPr/>
      <dgm:t>
        <a:bodyPr/>
        <a:lstStyle/>
        <a:p>
          <a:r>
            <a:rPr lang="es-EC">
              <a:noFill/>
            </a:rPr>
            <a:t> </a:t>
          </a:r>
        </a:p>
      </dgm:t>
    </dgm:pt>
    <dgm:pt modelId="{02E39B1F-8AFF-47B8-AE13-80382A61A640}" type="parTrans" cxnId="{457B62F2-5CBC-4787-A7E1-E3F5BAAB98E4}">
      <dgm:prSet/>
      <dgm:spPr/>
      <dgm:t>
        <a:bodyPr/>
        <a:lstStyle/>
        <a:p>
          <a:endParaRPr lang="es-EC"/>
        </a:p>
      </dgm:t>
    </dgm:pt>
    <dgm:pt modelId="{6E9B0F4D-97FF-4E79-A3A2-84A2EF6CFDC2}" type="sibTrans" cxnId="{457B62F2-5CBC-4787-A7E1-E3F5BAAB98E4}">
      <dgm:prSet/>
      <dgm:spPr/>
      <dgm:t>
        <a:bodyPr/>
        <a:lstStyle/>
        <a:p>
          <a:endParaRPr lang="es-EC"/>
        </a:p>
      </dgm:t>
    </dgm:pt>
    <dgm:pt modelId="{2C4239A2-4689-4B46-8DE4-A3CA587F3E70}">
      <dgm:prSet/>
      <dgm:spPr/>
      <dgm:t>
        <a:bodyPr/>
        <a:lstStyle/>
        <a:p>
          <a:r>
            <a:rPr lang="es-EC">
              <a:noFill/>
            </a:rPr>
            <a:t> </a:t>
          </a:r>
        </a:p>
      </dgm:t>
    </dgm:pt>
    <dgm:pt modelId="{FCE40E26-07E9-470F-9C98-AB5D8AC91BC0}" type="parTrans" cxnId="{E6F4ED9F-2373-4F7A-ABDB-D7346A0B05F6}">
      <dgm:prSet/>
      <dgm:spPr/>
      <dgm:t>
        <a:bodyPr/>
        <a:lstStyle/>
        <a:p>
          <a:endParaRPr lang="es-EC"/>
        </a:p>
      </dgm:t>
    </dgm:pt>
    <dgm:pt modelId="{0FA7D4A3-6004-48B9-9D7E-FD30AAFEDEC0}" type="sibTrans" cxnId="{E6F4ED9F-2373-4F7A-ABDB-D7346A0B05F6}">
      <dgm:prSet/>
      <dgm:spPr/>
      <dgm:t>
        <a:bodyPr/>
        <a:lstStyle/>
        <a:p>
          <a:endParaRPr lang="es-EC"/>
        </a:p>
      </dgm:t>
    </dgm:pt>
    <dgm:pt modelId="{140AF5C9-E0D2-4695-89E3-21F99A99F29E}">
      <dgm:prSet/>
      <dgm:spPr/>
      <dgm:t>
        <a:bodyPr/>
        <a:lstStyle/>
        <a:p>
          <a:r>
            <a:rPr lang="es-EC">
              <a:noFill/>
            </a:rPr>
            <a:t> </a:t>
          </a:r>
        </a:p>
      </dgm:t>
    </dgm:pt>
    <dgm:pt modelId="{B67180B3-471C-41E3-ABA0-38AFF9853F4F}" type="parTrans" cxnId="{42712D4D-F3D3-42C8-A084-A7BE7D7A78E6}">
      <dgm:prSet/>
      <dgm:spPr/>
      <dgm:t>
        <a:bodyPr/>
        <a:lstStyle/>
        <a:p>
          <a:endParaRPr lang="es-EC"/>
        </a:p>
      </dgm:t>
    </dgm:pt>
    <dgm:pt modelId="{5FA8E084-B9B7-4066-AC64-624A6D46694F}" type="sibTrans" cxnId="{42712D4D-F3D3-42C8-A084-A7BE7D7A78E6}">
      <dgm:prSet/>
      <dgm:spPr/>
      <dgm:t>
        <a:bodyPr/>
        <a:lstStyle/>
        <a:p>
          <a:endParaRPr lang="es-EC"/>
        </a:p>
      </dgm:t>
    </dgm:pt>
    <dgm:pt modelId="{D5CA6651-3ACB-4BF8-81E0-3715ED3F6135}">
      <dgm:prSet/>
      <dgm:spPr/>
      <dgm:t>
        <a:bodyPr/>
        <a:lstStyle/>
        <a:p>
          <a:r>
            <a:rPr lang="es-EC">
              <a:noFill/>
            </a:rPr>
            <a:t> </a:t>
          </a:r>
        </a:p>
      </dgm:t>
    </dgm:pt>
    <dgm:pt modelId="{04C963A0-1FC3-44B6-B034-3A1766F88240}" type="parTrans" cxnId="{A227353A-D0B7-41EA-824E-6701AEEE642C}">
      <dgm:prSet/>
      <dgm:spPr/>
      <dgm:t>
        <a:bodyPr/>
        <a:lstStyle/>
        <a:p>
          <a:endParaRPr lang="es-EC"/>
        </a:p>
      </dgm:t>
    </dgm:pt>
    <dgm:pt modelId="{64C8444E-6873-456E-ACC5-9895C55B8533}" type="sibTrans" cxnId="{A227353A-D0B7-41EA-824E-6701AEEE642C}">
      <dgm:prSet/>
      <dgm:spPr/>
      <dgm:t>
        <a:bodyPr/>
        <a:lstStyle/>
        <a:p>
          <a:endParaRPr lang="es-EC"/>
        </a:p>
      </dgm:t>
    </dgm:pt>
    <dgm:pt modelId="{7F75FF13-1B7D-4CFA-986A-1D42196D3433}">
      <dgm:prSet/>
      <dgm:spPr/>
      <dgm:t>
        <a:bodyPr/>
        <a:lstStyle/>
        <a:p>
          <a:r>
            <a:rPr lang="es-EC">
              <a:noFill/>
            </a:rPr>
            <a:t> </a:t>
          </a:r>
        </a:p>
      </dgm:t>
    </dgm:pt>
    <dgm:pt modelId="{05660697-96F9-4DE7-A71A-1F050DA12E16}" type="parTrans" cxnId="{733003D0-EBF5-4D24-A8D2-DA76FFBEF142}">
      <dgm:prSet/>
      <dgm:spPr/>
      <dgm:t>
        <a:bodyPr/>
        <a:lstStyle/>
        <a:p>
          <a:endParaRPr lang="es-EC"/>
        </a:p>
      </dgm:t>
    </dgm:pt>
    <dgm:pt modelId="{97A0ACCD-00DE-4CA6-B7B1-34AB5C9EB78A}" type="sibTrans" cxnId="{733003D0-EBF5-4D24-A8D2-DA76FFBEF142}">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587C4836-E6FE-4922-B11A-B54585A2F362}" type="presOf" srcId="{140AF5C9-E0D2-4695-89E3-21F99A99F29E}" destId="{A1231F91-3093-473E-BD1A-91A2E90BB04A}" srcOrd="0" destOrd="3" presId="urn:microsoft.com/office/officeart/2005/8/layout/list1"/>
    <dgm:cxn modelId="{CE9624DD-3E9E-4B65-962D-3405149BC859}" type="presOf" srcId="{D5CA6651-3ACB-4BF8-81E0-3715ED3F6135}" destId="{A1231F91-3093-473E-BD1A-91A2E90BB04A}" srcOrd="0" destOrd="4" presId="urn:microsoft.com/office/officeart/2005/8/layout/list1"/>
    <dgm:cxn modelId="{230FD63C-562C-4B3A-A3EB-D6F1EA4671F0}" type="presOf" srcId="{23746A42-8BDA-4B9B-AFAC-A28E9AB91CAA}" destId="{2DE7F939-52EB-4D2E-B00A-881943B3CD65}" srcOrd="0" destOrd="0" presId="urn:microsoft.com/office/officeart/2005/8/layout/list1"/>
    <dgm:cxn modelId="{A227353A-D0B7-41EA-824E-6701AEEE642C}" srcId="{23746A42-8BDA-4B9B-AFAC-A28E9AB91CAA}" destId="{D5CA6651-3ACB-4BF8-81E0-3715ED3F6135}" srcOrd="4" destOrd="0" parTransId="{04C963A0-1FC3-44B6-B034-3A1766F88240}" sibTransId="{64C8444E-6873-456E-ACC5-9895C55B8533}"/>
    <dgm:cxn modelId="{9B81F777-6BF1-43EF-A2F9-8D09DE00FF02}" srcId="{6FF7286F-DFFA-4843-AF6C-10D294769D97}" destId="{23746A42-8BDA-4B9B-AFAC-A28E9AB91CAA}" srcOrd="0" destOrd="0" parTransId="{6D715197-DE92-4A1C-B68E-7BF6AA4B9789}" sibTransId="{64A8C124-9892-4929-B13E-EA55C7AA0763}"/>
    <dgm:cxn modelId="{B308AC04-07AA-47EB-A27B-2FB6C369CA1A}" srcId="{23746A42-8BDA-4B9B-AFAC-A28E9AB91CAA}" destId="{E4E0750C-2569-4129-9EC7-316C789F219B}" srcOrd="0" destOrd="0" parTransId="{558C434D-F2D9-43B6-A4D0-7706BBDC222E}" sibTransId="{50BA1784-CA69-4148-9205-F661EAB4C554}"/>
    <dgm:cxn modelId="{E6F4ED9F-2373-4F7A-ABDB-D7346A0B05F6}" srcId="{23746A42-8BDA-4B9B-AFAC-A28E9AB91CAA}" destId="{2C4239A2-4689-4B46-8DE4-A3CA587F3E70}" srcOrd="2" destOrd="0" parTransId="{FCE40E26-07E9-470F-9C98-AB5D8AC91BC0}" sibTransId="{0FA7D4A3-6004-48B9-9D7E-FD30AAFEDEC0}"/>
    <dgm:cxn modelId="{729269DD-2BC6-4D68-8E8A-030C070A93AE}" type="presOf" srcId="{E4E0750C-2569-4129-9EC7-316C789F219B}" destId="{A1231F91-3093-473E-BD1A-91A2E90BB04A}" srcOrd="0" destOrd="0" presId="urn:microsoft.com/office/officeart/2005/8/layout/list1"/>
    <dgm:cxn modelId="{9FC2BED8-7784-46B0-A4CD-75DE08CA80D6}" type="presOf" srcId="{23746A42-8BDA-4B9B-AFAC-A28E9AB91CAA}" destId="{98393CB2-C36A-416D-B1CB-CE7DEC3EA87D}" srcOrd="1" destOrd="0" presId="urn:microsoft.com/office/officeart/2005/8/layout/list1"/>
    <dgm:cxn modelId="{7C07AC03-CF85-419F-92AC-E65C472CAD86}" type="presOf" srcId="{2C4239A2-4689-4B46-8DE4-A3CA587F3E70}" destId="{A1231F91-3093-473E-BD1A-91A2E90BB04A}" srcOrd="0" destOrd="2" presId="urn:microsoft.com/office/officeart/2005/8/layout/list1"/>
    <dgm:cxn modelId="{457B62F2-5CBC-4787-A7E1-E3F5BAAB98E4}" srcId="{23746A42-8BDA-4B9B-AFAC-A28E9AB91CAA}" destId="{2CAB4929-B4E0-443B-B444-AC4E0B87E383}" srcOrd="1" destOrd="0" parTransId="{02E39B1F-8AFF-47B8-AE13-80382A61A640}" sibTransId="{6E9B0F4D-97FF-4E79-A3A2-84A2EF6CFDC2}"/>
    <dgm:cxn modelId="{3F317F77-2CE4-419E-BA2D-F1EF8472A116}" type="presOf" srcId="{7F75FF13-1B7D-4CFA-986A-1D42196D3433}" destId="{A1231F91-3093-473E-BD1A-91A2E90BB04A}" srcOrd="0" destOrd="5" presId="urn:microsoft.com/office/officeart/2005/8/layout/list1"/>
    <dgm:cxn modelId="{733003D0-EBF5-4D24-A8D2-DA76FFBEF142}" srcId="{23746A42-8BDA-4B9B-AFAC-A28E9AB91CAA}" destId="{7F75FF13-1B7D-4CFA-986A-1D42196D3433}" srcOrd="5" destOrd="0" parTransId="{05660697-96F9-4DE7-A71A-1F050DA12E16}" sibTransId="{97A0ACCD-00DE-4CA6-B7B1-34AB5C9EB78A}"/>
    <dgm:cxn modelId="{825B91B9-A081-4A8B-A42A-82355266A6E3}" type="presOf" srcId="{2CAB4929-B4E0-443B-B444-AC4E0B87E383}" destId="{A1231F91-3093-473E-BD1A-91A2E90BB04A}" srcOrd="0" destOrd="1" presId="urn:microsoft.com/office/officeart/2005/8/layout/list1"/>
    <dgm:cxn modelId="{C694CF18-8E41-4E6C-8A02-55D336BCFD5B}" type="presOf" srcId="{6FF7286F-DFFA-4843-AF6C-10D294769D97}" destId="{19A1E754-6D6E-4AA1-ADFA-B915B241704C}" srcOrd="0" destOrd="0" presId="urn:microsoft.com/office/officeart/2005/8/layout/list1"/>
    <dgm:cxn modelId="{42712D4D-F3D3-42C8-A084-A7BE7D7A78E6}" srcId="{23746A42-8BDA-4B9B-AFAC-A28E9AB91CAA}" destId="{140AF5C9-E0D2-4695-89E3-21F99A99F29E}" srcOrd="3" destOrd="0" parTransId="{B67180B3-471C-41E3-ABA0-38AFF9853F4F}" sibTransId="{5FA8E084-B9B7-4066-AC64-624A6D46694F}"/>
    <dgm:cxn modelId="{100FF448-BA6D-4BD6-8BA8-30F535A581E6}" type="presParOf" srcId="{19A1E754-6D6E-4AA1-ADFA-B915B241704C}" destId="{15E9F267-2F47-40CC-88D7-72B9E2016AD9}" srcOrd="0" destOrd="0" presId="urn:microsoft.com/office/officeart/2005/8/layout/list1"/>
    <dgm:cxn modelId="{39B9256A-5EA5-4D98-9E7B-FD1AE6879245}" type="presParOf" srcId="{15E9F267-2F47-40CC-88D7-72B9E2016AD9}" destId="{2DE7F939-52EB-4D2E-B00A-881943B3CD65}" srcOrd="0" destOrd="0" presId="urn:microsoft.com/office/officeart/2005/8/layout/list1"/>
    <dgm:cxn modelId="{3A23ED8F-1235-477D-B3D9-4B08829CC1A6}" type="presParOf" srcId="{15E9F267-2F47-40CC-88D7-72B9E2016AD9}" destId="{98393CB2-C36A-416D-B1CB-CE7DEC3EA87D}" srcOrd="1" destOrd="0" presId="urn:microsoft.com/office/officeart/2005/8/layout/list1"/>
    <dgm:cxn modelId="{CFC6549E-F6E1-4105-BCE8-48B745CBA32B}" type="presParOf" srcId="{19A1E754-6D6E-4AA1-ADFA-B915B241704C}" destId="{ED320FCC-724E-465D-9017-BB4779E79C45}" srcOrd="1" destOrd="0" presId="urn:microsoft.com/office/officeart/2005/8/layout/list1"/>
    <dgm:cxn modelId="{4D6039EC-2D56-42FC-9CBE-EC1A9AF639BC}"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PORCENTAJE DE LIBERACION</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mc:AlternateContent xmlns:mc="http://schemas.openxmlformats.org/markup-compatibility/2006" xmlns:a14="http://schemas.microsoft.com/office/drawing/2010/main">
      <mc:Choice Requires="a14">
        <dgm:pt modelId="{730C42F8-1140-4229-A07A-6AD0045A2B2D}">
          <dgm:prSet/>
          <dgm:spPr/>
          <dgm: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a:rPr>
                        </m:ctrlPr>
                      </m:fPr>
                      <m:num>
                        <m:r>
                          <a:rPr lang="es-ES" i="1">
                            <a:latin typeface="Cambria Math"/>
                          </a:rPr>
                          <m:t>𝑐</m:t>
                        </m:r>
                      </m:num>
                      <m:den>
                        <m:r>
                          <a:rPr lang="es-ES" i="1">
                            <a:latin typeface="Cambria Math"/>
                          </a:rPr>
                          <m:t>𝐹</m:t>
                        </m:r>
                        <m:r>
                          <a:rPr lang="es-ES" i="1">
                            <a:latin typeface="Cambria Math"/>
                          </a:rPr>
                          <m:t>1%</m:t>
                        </m:r>
                      </m:den>
                    </m:f>
                    <m:r>
                      <a:rPr lang="es-ES" i="1">
                        <a:latin typeface="Cambria Math"/>
                      </a:rPr>
                      <m:t>=</m:t>
                    </m:r>
                    <m:f>
                      <m:fPr>
                        <m:ctrlPr>
                          <a:rPr lang="es-EC" i="1">
                            <a:latin typeface="Cambria Math"/>
                          </a:rPr>
                        </m:ctrlPr>
                      </m:fPr>
                      <m:num>
                        <m:r>
                          <a:rPr lang="es-ES" i="1">
                            <a:latin typeface="Cambria Math"/>
                          </a:rPr>
                          <m:t>15,76</m:t>
                        </m:r>
                      </m:num>
                      <m:den>
                        <m:r>
                          <a:rPr lang="es-ES" i="1">
                            <a:latin typeface="Cambria Math"/>
                          </a:rPr>
                          <m:t>17,33</m:t>
                        </m:r>
                      </m:den>
                    </m:f>
                    <m:r>
                      <a:rPr lang="es-ES" i="1">
                        <a:latin typeface="Cambria Math"/>
                      </a:rPr>
                      <m:t>∗100%</m:t>
                    </m:r>
                  </m:oMath>
                </m:oMathPara>
              </a14:m>
              <a:endParaRPr lang="es-EC"/>
            </a:p>
          </dgm:t>
        </dgm:pt>
      </mc:Choice>
      <mc:Fallback xmlns="">
        <dgm:pt modelId="{730C42F8-1140-4229-A07A-6AD0045A2B2D}">
          <dgm:prSet/>
          <dgm:spPr/>
          <dgm:t>
            <a:bodyPr/>
            <a:lstStyle/>
            <a:p>
              <a:r>
                <a:rPr lang="es-ES" i="0"/>
                <a:t>𝑐</a:t>
              </a:r>
              <a:r>
                <a:rPr lang="es-EC" i="0" smtClean="0"/>
                <a:t>/(</a:t>
              </a:r>
              <a:r>
                <a:rPr lang="es-ES" i="0"/>
                <a:t>𝐹1%</a:t>
              </a:r>
              <a:r>
                <a:rPr lang="es-EC" i="0" smtClean="0"/>
                <a:t>)</a:t>
              </a:r>
              <a:r>
                <a:rPr lang="es-ES" i="0"/>
                <a:t>=15,76</a:t>
              </a:r>
              <a:r>
                <a:rPr lang="es-EC" i="0"/>
                <a:t>/</a:t>
              </a:r>
              <a:r>
                <a:rPr lang="es-ES" i="0"/>
                <a:t>17,33∗100%</a:t>
              </a:r>
              <a:endParaRPr lang="es-EC"/>
            </a:p>
          </dgm:t>
        </dgm:pt>
      </mc:Fallback>
    </mc:AlternateContent>
    <dgm:pt modelId="{B05B9999-7C54-4F0E-9CD0-0AAA91CFEA4C}" type="parTrans" cxnId="{99E037FC-8464-42B9-8DA5-C436EADA6A1B}">
      <dgm:prSet/>
      <dgm:spPr/>
      <dgm:t>
        <a:bodyPr/>
        <a:lstStyle/>
        <a:p>
          <a:endParaRPr lang="es-EC"/>
        </a:p>
      </dgm:t>
    </dgm:pt>
    <dgm:pt modelId="{564F2469-1FFB-4F8C-9B35-A26C106AB3F6}" type="sibTrans" cxnId="{99E037FC-8464-42B9-8DA5-C436EADA6A1B}">
      <dgm:prSet/>
      <dgm:spPr/>
      <dgm:t>
        <a:bodyPr/>
        <a:lstStyle/>
        <a:p>
          <a:endParaRPr lang="es-EC"/>
        </a:p>
      </dgm:t>
    </dgm:pt>
    <dgm:pt modelId="{CE566503-AC74-46CA-9B3D-50766AABB488}">
      <dgm:prSet/>
      <dgm:spPr/>
      <dgm:t>
        <a:bodyPr/>
        <a:lstStyle/>
        <a:p>
          <a:endParaRPr lang="es-EC"/>
        </a:p>
      </dgm:t>
    </dgm:pt>
    <dgm:pt modelId="{3EDBDDDA-329B-48AE-A2D5-829B43C418A6}" type="parTrans" cxnId="{E08C6451-4EF6-4CB5-B14A-839E9CF45D72}">
      <dgm:prSet/>
      <dgm:spPr/>
      <dgm:t>
        <a:bodyPr/>
        <a:lstStyle/>
        <a:p>
          <a:endParaRPr lang="es-EC"/>
        </a:p>
      </dgm:t>
    </dgm:pt>
    <dgm:pt modelId="{9F985460-2FFC-4D36-B72A-04AD4B696182}" type="sibTrans" cxnId="{E08C6451-4EF6-4CB5-B14A-839E9CF45D72}">
      <dgm:prSet/>
      <dgm:spPr/>
      <dgm:t>
        <a:bodyPr/>
        <a:lstStyle/>
        <a:p>
          <a:endParaRPr lang="es-EC"/>
        </a:p>
      </dgm:t>
    </dgm:pt>
    <mc:AlternateContent xmlns:mc="http://schemas.openxmlformats.org/markup-compatibility/2006" xmlns:a14="http://schemas.microsoft.com/office/drawing/2010/main">
      <mc:Choice Requires="a14">
        <dgm:pt modelId="{5A0BF712-2690-459B-B417-687A6CAA69C1}">
          <dgm:prSet/>
          <dgm:spPr/>
          <dgm: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a:rPr>
                        </m:ctrlPr>
                      </m:fPr>
                      <m:num>
                        <m:r>
                          <a:rPr lang="es-ES" i="1">
                            <a:latin typeface="Cambria Math"/>
                          </a:rPr>
                          <m:t>𝑐</m:t>
                        </m:r>
                      </m:num>
                      <m:den>
                        <m:r>
                          <a:rPr lang="es-ES" i="1">
                            <a:latin typeface="Cambria Math"/>
                          </a:rPr>
                          <m:t>𝐹</m:t>
                        </m:r>
                        <m:r>
                          <a:rPr lang="es-ES" i="1">
                            <a:latin typeface="Cambria Math"/>
                          </a:rPr>
                          <m:t>1%</m:t>
                        </m:r>
                      </m:den>
                    </m:f>
                    <m:r>
                      <a:rPr lang="es-ES" i="1">
                        <a:latin typeface="Cambria Math"/>
                      </a:rPr>
                      <m:t>=90,94%</m:t>
                    </m:r>
                  </m:oMath>
                </m:oMathPara>
              </a14:m>
              <a:endParaRPr lang="es-EC"/>
            </a:p>
          </dgm:t>
        </dgm:pt>
      </mc:Choice>
      <mc:Fallback xmlns="">
        <dgm:pt modelId="{5A0BF712-2690-459B-B417-687A6CAA69C1}">
          <dgm:prSet/>
          <dgm:spPr/>
          <dgm:t>
            <a:bodyPr/>
            <a:lstStyle/>
            <a:p>
              <a:r>
                <a:rPr lang="es-ES" i="0"/>
                <a:t>𝑐</a:t>
              </a:r>
              <a:r>
                <a:rPr lang="es-EC" i="0" smtClean="0"/>
                <a:t>/(</a:t>
              </a:r>
              <a:r>
                <a:rPr lang="es-ES" i="0"/>
                <a:t>𝐹1%</a:t>
              </a:r>
              <a:r>
                <a:rPr lang="es-EC" i="0" smtClean="0"/>
                <a:t>)</a:t>
              </a:r>
              <a:r>
                <a:rPr lang="es-ES" i="0"/>
                <a:t>=90,94%</a:t>
              </a:r>
              <a:endParaRPr lang="es-EC"/>
            </a:p>
          </dgm:t>
        </dgm:pt>
      </mc:Fallback>
    </mc:AlternateContent>
    <dgm:pt modelId="{40989635-B632-49BE-B6F9-D25BA2B9B036}" type="parTrans" cxnId="{F4F2D45E-C4AA-4C39-B991-023A8BFB93C9}">
      <dgm:prSet/>
      <dgm:spPr/>
      <dgm:t>
        <a:bodyPr/>
        <a:lstStyle/>
        <a:p>
          <a:endParaRPr lang="es-EC"/>
        </a:p>
      </dgm:t>
    </dgm:pt>
    <dgm:pt modelId="{AF6A47AF-8B13-40AB-8AD7-3B74DD958ACB}" type="sibTrans" cxnId="{F4F2D45E-C4AA-4C39-B991-023A8BFB93C9}">
      <dgm:prSet/>
      <dgm:spPr/>
      <dgm:t>
        <a:bodyPr/>
        <a:lstStyle/>
        <a:p>
          <a:endParaRPr lang="es-EC"/>
        </a:p>
      </dgm:t>
    </dgm:pt>
    <dgm:pt modelId="{D90D41CD-D0D2-4FF4-AD1D-2B3BFBDB8123}">
      <dgm:prSet/>
      <dgm:spPr/>
      <dgm:t>
        <a:bodyPr/>
        <a:lstStyle/>
        <a:p>
          <a:endParaRPr lang="es-EC"/>
        </a:p>
      </dgm:t>
    </dgm:pt>
    <dgm:pt modelId="{C9D5ABC6-CCEC-4E69-BBBA-BFB93585EC1A}" type="parTrans" cxnId="{EE01545C-C1A1-4E22-A2ED-5AA4BEC768BA}">
      <dgm:prSet/>
      <dgm:spPr/>
      <dgm:t>
        <a:bodyPr/>
        <a:lstStyle/>
        <a:p>
          <a:endParaRPr lang="es-EC"/>
        </a:p>
      </dgm:t>
    </dgm:pt>
    <dgm:pt modelId="{643EED8C-FE3F-4C29-8659-8D60A839935F}" type="sibTrans" cxnId="{EE01545C-C1A1-4E22-A2ED-5AA4BEC768BA}">
      <dgm:prSet/>
      <dgm:spPr/>
      <dgm:t>
        <a:bodyPr/>
        <a:lstStyle/>
        <a:p>
          <a:endParaRPr lang="es-EC"/>
        </a:p>
      </dgm:t>
    </dgm:pt>
    <dgm:pt modelId="{C672ADFF-E37A-43A8-9748-FCF622DD682E}">
      <dgm:prSet/>
      <dgm:spPr/>
      <dgm:t>
        <a:bodyPr/>
        <a:lstStyle/>
        <a:p>
          <a:endParaRPr lang="es-EC" dirty="0"/>
        </a:p>
      </dgm:t>
    </dgm:pt>
    <dgm:pt modelId="{7B99AADA-CF4E-4967-9D53-5D1AB3DDAFDB}" type="parTrans" cxnId="{B856C28D-5B09-4C8B-A0EF-24BB859252FB}">
      <dgm:prSet/>
      <dgm:spPr/>
      <dgm:t>
        <a:bodyPr/>
        <a:lstStyle/>
        <a:p>
          <a:endParaRPr lang="es-EC"/>
        </a:p>
      </dgm:t>
    </dgm:pt>
    <dgm:pt modelId="{A4443BB5-B97B-48DA-98FA-7B6013F67BB8}" type="sibTrans" cxnId="{B856C28D-5B09-4C8B-A0EF-24BB859252FB}">
      <dgm:prSet/>
      <dgm:spPr/>
      <dgm:t>
        <a:bodyPr/>
        <a:lstStyle/>
        <a:p>
          <a:endParaRPr lang="es-EC"/>
        </a:p>
      </dgm:t>
    </dgm:pt>
    <dgm:pt modelId="{5AA7922B-3BB4-40DB-874D-34880A3FD718}">
      <dgm:prSet/>
      <dgm:spPr/>
      <dgm:t>
        <a:bodyPr/>
        <a:lstStyle/>
        <a:p>
          <a:r>
            <a:rPr lang="es-ES" dirty="0" smtClean="0"/>
            <a:t>Comprobación:</a:t>
          </a:r>
          <a:endParaRPr lang="es-EC" dirty="0"/>
        </a:p>
      </dgm:t>
    </dgm:pt>
    <dgm:pt modelId="{67840B22-ED51-43FC-9D66-A259C347A88E}" type="parTrans" cxnId="{6C3F3776-07A9-4AC7-BF87-50EA00F8C571}">
      <dgm:prSet/>
      <dgm:spPr/>
      <dgm:t>
        <a:bodyPr/>
        <a:lstStyle/>
        <a:p>
          <a:endParaRPr lang="es-EC"/>
        </a:p>
      </dgm:t>
    </dgm:pt>
    <dgm:pt modelId="{48A2F4CF-AEBC-453F-88DD-25B1D5EA64BF}" type="sibTrans" cxnId="{6C3F3776-07A9-4AC7-BF87-50EA00F8C571}">
      <dgm:prSet/>
      <dgm:spPr/>
      <dgm:t>
        <a:bodyPr/>
        <a:lstStyle/>
        <a:p>
          <a:endParaRPr lang="es-EC"/>
        </a:p>
      </dgm:t>
    </dgm:pt>
    <dgm:pt modelId="{2C0BD896-7E7F-4905-8187-6D495BF6D431}">
      <dgm:prSet/>
      <dgm:spPr/>
      <dgm:t>
        <a:bodyPr/>
        <a:lstStyle/>
        <a:p>
          <a:endParaRPr lang="es-EC"/>
        </a:p>
      </dgm:t>
    </dgm:pt>
    <dgm:pt modelId="{614E55FB-BFDB-43F5-A2F3-7816E33E968A}" type="parTrans" cxnId="{8AE1E7E2-A7DE-4E70-9053-18E54E32227B}">
      <dgm:prSet/>
      <dgm:spPr/>
      <dgm:t>
        <a:bodyPr/>
        <a:lstStyle/>
        <a:p>
          <a:endParaRPr lang="es-EC"/>
        </a:p>
      </dgm:t>
    </dgm:pt>
    <dgm:pt modelId="{728918F8-9838-4E55-96FA-E0E09903F83A}" type="sibTrans" cxnId="{8AE1E7E2-A7DE-4E70-9053-18E54E32227B}">
      <dgm:prSet/>
      <dgm:spPr/>
      <dgm:t>
        <a:bodyPr/>
        <a:lstStyle/>
        <a:p>
          <a:endParaRPr lang="es-EC"/>
        </a:p>
      </dgm:t>
    </dgm:pt>
    <mc:AlternateContent xmlns:mc="http://schemas.openxmlformats.org/markup-compatibility/2006" xmlns:a14="http://schemas.microsoft.com/office/drawing/2010/main">
      <mc:Choice Requires="a14">
        <dgm:pt modelId="{779B4923-7D6D-4430-993F-9C70D1C44493}">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60%∗</m:t>
                    </m:r>
                    <m:r>
                      <a:rPr lang="es-ES" i="1" smtClean="0">
                        <a:latin typeface="Cambria Math"/>
                      </a:rPr>
                      <m:t>𝐹</m:t>
                    </m:r>
                    <m:r>
                      <a:rPr lang="es-ES" i="1" smtClean="0">
                        <a:latin typeface="Cambria Math"/>
                      </a:rPr>
                      <m:t>1=17,33∗0,6</m:t>
                    </m:r>
                  </m:oMath>
                </m:oMathPara>
              </a14:m>
              <a:endParaRPr lang="es-EC"/>
            </a:p>
          </dgm:t>
        </dgm:pt>
      </mc:Choice>
      <mc:Fallback xmlns="">
        <dgm:pt modelId="{779B4923-7D6D-4430-993F-9C70D1C44493}">
          <dgm:prSet/>
          <dgm:spPr/>
          <dgm:t>
            <a:bodyPr/>
            <a:lstStyle/>
            <a:p>
              <a:r>
                <a:rPr lang="es-ES" i="0" smtClean="0"/>
                <a:t>60%∗𝐹1=17,33∗0,6</a:t>
              </a:r>
              <a:endParaRPr lang="es-EC"/>
            </a:p>
          </dgm:t>
        </dgm:pt>
      </mc:Fallback>
    </mc:AlternateContent>
    <dgm:pt modelId="{96743DDC-0DAE-49C4-8DA3-67B9E40B1DCF}" type="parTrans" cxnId="{9522D023-626E-44CB-9FA2-1EA85210805C}">
      <dgm:prSet/>
      <dgm:spPr/>
      <dgm:t>
        <a:bodyPr/>
        <a:lstStyle/>
        <a:p>
          <a:endParaRPr lang="es-EC"/>
        </a:p>
      </dgm:t>
    </dgm:pt>
    <dgm:pt modelId="{218F38EF-A9FC-43CB-9D2E-4C60F9BA5E4F}" type="sibTrans" cxnId="{9522D023-626E-44CB-9FA2-1EA85210805C}">
      <dgm:prSet/>
      <dgm:spPr/>
      <dgm:t>
        <a:bodyPr/>
        <a:lstStyle/>
        <a:p>
          <a:endParaRPr lang="es-EC"/>
        </a:p>
      </dgm:t>
    </dgm:pt>
    <dgm:pt modelId="{5DB1EBDF-2EEE-45BF-A5D1-4EAFEC9084A8}">
      <dgm:prSet/>
      <dgm:spPr/>
      <dgm:t>
        <a:bodyPr/>
        <a:lstStyle/>
        <a:p>
          <a:endParaRPr lang="es-EC"/>
        </a:p>
      </dgm:t>
    </dgm:pt>
    <dgm:pt modelId="{534DABB8-0675-497D-9230-08F87C86287A}" type="parTrans" cxnId="{6EB9334A-788B-4BAF-9BF0-FAB62533C7E0}">
      <dgm:prSet/>
      <dgm:spPr/>
      <dgm:t>
        <a:bodyPr/>
        <a:lstStyle/>
        <a:p>
          <a:endParaRPr lang="es-EC"/>
        </a:p>
      </dgm:t>
    </dgm:pt>
    <dgm:pt modelId="{96824A21-219A-46B3-9EA3-772EF4005131}" type="sibTrans" cxnId="{6EB9334A-788B-4BAF-9BF0-FAB62533C7E0}">
      <dgm:prSet/>
      <dgm:spPr/>
      <dgm:t>
        <a:bodyPr/>
        <a:lstStyle/>
        <a:p>
          <a:endParaRPr lang="es-EC"/>
        </a:p>
      </dgm:t>
    </dgm:pt>
    <mc:AlternateContent xmlns:mc="http://schemas.openxmlformats.org/markup-compatibility/2006" xmlns:a14="http://schemas.microsoft.com/office/drawing/2010/main">
      <mc:Choice Requires="a14">
        <dgm:pt modelId="{BB740B2A-3E0F-495D-A86C-476C575018D5}">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60%∗</m:t>
                    </m:r>
                    <m:r>
                      <a:rPr lang="es-ES" i="1" smtClean="0">
                        <a:latin typeface="Cambria Math"/>
                      </a:rPr>
                      <m:t>𝐹</m:t>
                    </m:r>
                    <m:r>
                      <a:rPr lang="es-ES" i="1" smtClean="0">
                        <a:latin typeface="Cambria Math"/>
                      </a:rPr>
                      <m:t>1=10,398</m:t>
                    </m:r>
                  </m:oMath>
                </m:oMathPara>
              </a14:m>
              <a:endParaRPr lang="es-EC"/>
            </a:p>
          </dgm:t>
        </dgm:pt>
      </mc:Choice>
      <mc:Fallback xmlns="">
        <dgm:pt modelId="{BB740B2A-3E0F-495D-A86C-476C575018D5}">
          <dgm:prSet/>
          <dgm:spPr/>
          <dgm:t>
            <a:bodyPr/>
            <a:lstStyle/>
            <a:p>
              <a:r>
                <a:rPr lang="es-ES" i="0" smtClean="0"/>
                <a:t>60%∗𝐹1=10,398</a:t>
              </a:r>
              <a:endParaRPr lang="es-EC"/>
            </a:p>
          </dgm:t>
        </dgm:pt>
      </mc:Fallback>
    </mc:AlternateContent>
    <dgm:pt modelId="{1FC3E5EC-E729-4887-8026-4EC28695828B}" type="parTrans" cxnId="{8ADFFB6B-FBE8-4437-A264-1CE49AB1C106}">
      <dgm:prSet/>
      <dgm:spPr/>
      <dgm:t>
        <a:bodyPr/>
        <a:lstStyle/>
        <a:p>
          <a:endParaRPr lang="es-EC"/>
        </a:p>
      </dgm:t>
    </dgm:pt>
    <dgm:pt modelId="{A6A244EC-31CB-4B1E-B902-64708CDCE74B}" type="sibTrans" cxnId="{8ADFFB6B-FBE8-4437-A264-1CE49AB1C106}">
      <dgm:prSet/>
      <dgm:spPr/>
      <dgm:t>
        <a:bodyPr/>
        <a:lstStyle/>
        <a:p>
          <a:endParaRPr lang="es-EC"/>
        </a:p>
      </dgm:t>
    </dgm:pt>
    <dgm:pt modelId="{12661981-A2C7-44AE-A0E1-D243F728BC9A}">
      <dgm:prSet/>
      <dgm:spPr/>
      <dgm:t>
        <a:bodyPr/>
        <a:lstStyle/>
        <a:p>
          <a:endParaRPr lang="es-EC"/>
        </a:p>
      </dgm:t>
    </dgm:pt>
    <dgm:pt modelId="{CB1AC58C-5653-4E60-AACF-13F9FAFE8A03}" type="parTrans" cxnId="{CE7FE972-E87E-438F-9BD8-8F274DA1ED15}">
      <dgm:prSet/>
      <dgm:spPr/>
      <dgm:t>
        <a:bodyPr/>
        <a:lstStyle/>
        <a:p>
          <a:endParaRPr lang="es-EC"/>
        </a:p>
      </dgm:t>
    </dgm:pt>
    <dgm:pt modelId="{1B7D89EF-663A-4542-AA7D-5D5B74239B31}" type="sibTrans" cxnId="{CE7FE972-E87E-438F-9BD8-8F274DA1ED15}">
      <dgm:prSet/>
      <dgm:spPr/>
      <dgm:t>
        <a:bodyPr/>
        <a:lstStyle/>
        <a:p>
          <a:endParaRPr lang="es-EC"/>
        </a:p>
      </dgm:t>
    </dgm:pt>
    <mc:AlternateContent xmlns:mc="http://schemas.openxmlformats.org/markup-compatibility/2006" xmlns:a14="http://schemas.microsoft.com/office/drawing/2010/main">
      <mc:Choice Requires="a14">
        <dgm:pt modelId="{F1074060-F9DD-4981-93DE-F14310DA5834}">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𝑐</m:t>
                    </m:r>
                    <m:r>
                      <a:rPr lang="es-ES" i="1" smtClean="0">
                        <a:latin typeface="Cambria Math"/>
                      </a:rPr>
                      <m:t>=15,76</m:t>
                    </m:r>
                  </m:oMath>
                </m:oMathPara>
              </a14:m>
              <a:endParaRPr lang="es-EC" dirty="0"/>
            </a:p>
          </dgm:t>
        </dgm:pt>
      </mc:Choice>
      <mc:Fallback xmlns="">
        <dgm:pt modelId="{F1074060-F9DD-4981-93DE-F14310DA5834}">
          <dgm:prSet/>
          <dgm:spPr/>
          <dgm:t>
            <a:bodyPr/>
            <a:lstStyle/>
            <a:p>
              <a:r>
                <a:rPr lang="es-ES" i="0" smtClean="0"/>
                <a:t>𝑐=15,76</a:t>
              </a:r>
              <a:endParaRPr lang="es-EC" dirty="0"/>
            </a:p>
          </dgm:t>
        </dgm:pt>
      </mc:Fallback>
    </mc:AlternateContent>
    <dgm:pt modelId="{6027D6F3-94E4-467B-AF88-1318A6EE1E3A}" type="parTrans" cxnId="{FD452648-5128-4B0E-B112-29598F5F18E9}">
      <dgm:prSet/>
      <dgm:spPr/>
      <dgm:t>
        <a:bodyPr/>
        <a:lstStyle/>
        <a:p>
          <a:endParaRPr lang="es-EC"/>
        </a:p>
      </dgm:t>
    </dgm:pt>
    <dgm:pt modelId="{E7DEC008-F3F1-4CC5-B574-56E79B2C1120}" type="sibTrans" cxnId="{FD452648-5128-4B0E-B112-29598F5F18E9}">
      <dgm:prSet/>
      <dgm:spPr/>
      <dgm:t>
        <a:bodyPr/>
        <a:lstStyle/>
        <a:p>
          <a:endParaRPr lang="es-EC"/>
        </a:p>
      </dgm:t>
    </dgm:pt>
    <dgm:pt modelId="{8274CD20-8347-4235-9594-34173C560999}">
      <dgm:prSet/>
      <dgm:spPr/>
      <dgm:t>
        <a:bodyPr/>
        <a:lstStyle/>
        <a:p>
          <a:endParaRPr lang="es-EC"/>
        </a:p>
      </dgm:t>
    </dgm:pt>
    <dgm:pt modelId="{1FD050B4-F6EA-4215-9898-A188DFCE3BB1}" type="parTrans" cxnId="{1EEBC19F-3C00-40CE-AB7F-C764D1BBC3C6}">
      <dgm:prSet/>
      <dgm:spPr/>
      <dgm:t>
        <a:bodyPr/>
        <a:lstStyle/>
        <a:p>
          <a:endParaRPr lang="es-EC"/>
        </a:p>
      </dgm:t>
    </dgm:pt>
    <dgm:pt modelId="{B6DCF0B0-7945-4DD9-AC2F-0067584CE3F3}" type="sibTrans" cxnId="{1EEBC19F-3C00-40CE-AB7F-C764D1BBC3C6}">
      <dgm:prSet/>
      <dgm:spPr/>
      <dgm:t>
        <a:bodyPr/>
        <a:lstStyle/>
        <a:p>
          <a:endParaRPr lang="es-EC"/>
        </a:p>
      </dgm:t>
    </dgm:pt>
    <mc:AlternateContent xmlns:mc="http://schemas.openxmlformats.org/markup-compatibility/2006" xmlns:a14="http://schemas.microsoft.com/office/drawing/2010/main">
      <mc:Choice Requires="a14">
        <dgm:pt modelId="{C3F49B34-4D1C-4B08-B723-5E43B770606B}">
          <dgm:prSet/>
          <dgm:spPr/>
          <dgm:t>
            <a:bodyPr/>
            <a:lstStyle/>
            <a:p>
              <a:r>
                <a:rPr lang="es-ES" dirty="0" smtClean="0"/>
                <a:t>Por </a:t>
              </a:r>
              <a:r>
                <a:rPr lang="es-ES" dirty="0"/>
                <a:t>lo que   </a:t>
              </a:r>
              <a14:m>
                <m:oMath xmlns:m="http://schemas.openxmlformats.org/officeDocument/2006/math">
                  <m:r>
                    <a:rPr lang="es-ES" i="1">
                      <a:latin typeface="Cambria Math"/>
                    </a:rPr>
                    <m:t>𝑐</m:t>
                  </m:r>
                  <m:r>
                    <a:rPr lang="es-ES" i="1">
                      <a:latin typeface="Cambria Math"/>
                    </a:rPr>
                    <m:t>&gt;60%∗</m:t>
                  </m:r>
                  <m:r>
                    <a:rPr lang="es-ES" i="1">
                      <a:latin typeface="Cambria Math"/>
                    </a:rPr>
                    <m:t>𝐹</m:t>
                  </m:r>
                  <m:r>
                    <a:rPr lang="es-ES" i="1">
                      <a:latin typeface="Cambria Math"/>
                    </a:rPr>
                    <m:t>1</m:t>
                  </m:r>
                </m:oMath>
              </a14:m>
              <a:endParaRPr lang="es-EC" dirty="0"/>
            </a:p>
          </dgm:t>
        </dgm:pt>
      </mc:Choice>
      <mc:Fallback xmlns="">
        <dgm:pt modelId="{C3F49B34-4D1C-4B08-B723-5E43B770606B}">
          <dgm:prSet/>
          <dgm:spPr/>
          <dgm:t>
            <a:bodyPr/>
            <a:lstStyle/>
            <a:p>
              <a:r>
                <a:rPr lang="es-ES" dirty="0" smtClean="0"/>
                <a:t>Por </a:t>
              </a:r>
              <a:r>
                <a:rPr lang="es-ES" dirty="0"/>
                <a:t>lo que   </a:t>
              </a:r>
              <a:r>
                <a:rPr lang="es-ES" i="0"/>
                <a:t>𝑐&gt;60%∗𝐹1</a:t>
              </a:r>
              <a:endParaRPr lang="es-EC" dirty="0"/>
            </a:p>
          </dgm:t>
        </dgm:pt>
      </mc:Fallback>
    </mc:AlternateContent>
    <dgm:pt modelId="{9694B80E-534C-48F5-80E0-CF33DB68CDE5}" type="parTrans" cxnId="{CEA7F46D-5BB0-4641-B4B2-B5DDEC8092A4}">
      <dgm:prSet/>
      <dgm:spPr/>
      <dgm:t>
        <a:bodyPr/>
        <a:lstStyle/>
        <a:p>
          <a:endParaRPr lang="es-EC"/>
        </a:p>
      </dgm:t>
    </dgm:pt>
    <dgm:pt modelId="{BA1B167C-5886-4985-8471-3BF40F4B8854}" type="sibTrans" cxnId="{CEA7F46D-5BB0-4641-B4B2-B5DDEC8092A4}">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99874">
        <dgm:presLayoutVars>
          <dgm:bulletEnabled val="1"/>
        </dgm:presLayoutVars>
      </dgm:prSet>
      <dgm:spPr/>
      <dgm:t>
        <a:bodyPr/>
        <a:lstStyle/>
        <a:p>
          <a:endParaRPr lang="es-EC"/>
        </a:p>
      </dgm:t>
    </dgm:pt>
  </dgm:ptLst>
  <dgm:cxnLst>
    <dgm:cxn modelId="{B308AC04-07AA-47EB-A27B-2FB6C369CA1A}" srcId="{23746A42-8BDA-4B9B-AFAC-A28E9AB91CAA}" destId="{E4E0750C-2569-4129-9EC7-316C789F219B}" srcOrd="0" destOrd="0" parTransId="{558C434D-F2D9-43B6-A4D0-7706BBDC222E}" sibTransId="{50BA1784-CA69-4148-9205-F661EAB4C554}"/>
    <dgm:cxn modelId="{8ADFFB6B-FBE8-4437-A264-1CE49AB1C106}" srcId="{23746A42-8BDA-4B9B-AFAC-A28E9AB91CAA}" destId="{BB740B2A-3E0F-495D-A86C-476C575018D5}" srcOrd="10" destOrd="0" parTransId="{1FC3E5EC-E729-4887-8026-4EC28695828B}" sibTransId="{A6A244EC-31CB-4B1E-B902-64708CDCE74B}"/>
    <dgm:cxn modelId="{B0AE6A38-5E28-418C-83D3-089A2347EF61}" type="presOf" srcId="{23746A42-8BDA-4B9B-AFAC-A28E9AB91CAA}" destId="{98393CB2-C36A-416D-B1CB-CE7DEC3EA87D}" srcOrd="1" destOrd="0" presId="urn:microsoft.com/office/officeart/2005/8/layout/list1"/>
    <dgm:cxn modelId="{18B01636-0175-4204-AF12-7E5CA41BF200}" type="presOf" srcId="{D90D41CD-D0D2-4FF4-AD1D-2B3BFBDB8123}" destId="{A1231F91-3093-473E-BD1A-91A2E90BB04A}" srcOrd="0" destOrd="4" presId="urn:microsoft.com/office/officeart/2005/8/layout/list1"/>
    <dgm:cxn modelId="{168C01D3-2E57-4901-A93A-068B44F11EC4}" type="presOf" srcId="{5AA7922B-3BB4-40DB-874D-34880A3FD718}" destId="{A1231F91-3093-473E-BD1A-91A2E90BB04A}" srcOrd="0" destOrd="6" presId="urn:microsoft.com/office/officeart/2005/8/layout/list1"/>
    <dgm:cxn modelId="{7F62EBA8-117C-4766-A397-51DF4870218A}" type="presOf" srcId="{2C0BD896-7E7F-4905-8187-6D495BF6D431}" destId="{A1231F91-3093-473E-BD1A-91A2E90BB04A}" srcOrd="0" destOrd="7" presId="urn:microsoft.com/office/officeart/2005/8/layout/list1"/>
    <dgm:cxn modelId="{CE7FE972-E87E-438F-9BD8-8F274DA1ED15}" srcId="{23746A42-8BDA-4B9B-AFAC-A28E9AB91CAA}" destId="{12661981-A2C7-44AE-A0E1-D243F728BC9A}" srcOrd="11" destOrd="0" parTransId="{CB1AC58C-5653-4E60-AACF-13F9FAFE8A03}" sibTransId="{1B7D89EF-663A-4542-AA7D-5D5B74239B31}"/>
    <dgm:cxn modelId="{B856C28D-5B09-4C8B-A0EF-24BB859252FB}" srcId="{23746A42-8BDA-4B9B-AFAC-A28E9AB91CAA}" destId="{C672ADFF-E37A-43A8-9748-FCF622DD682E}" srcOrd="5" destOrd="0" parTransId="{7B99AADA-CF4E-4967-9D53-5D1AB3DDAFDB}" sibTransId="{A4443BB5-B97B-48DA-98FA-7B6013F67BB8}"/>
    <dgm:cxn modelId="{3E08AEB4-8ABB-4AF3-8FC1-D638F405EA62}" type="presOf" srcId="{23746A42-8BDA-4B9B-AFAC-A28E9AB91CAA}" destId="{2DE7F939-52EB-4D2E-B00A-881943B3CD65}" srcOrd="0" destOrd="0" presId="urn:microsoft.com/office/officeart/2005/8/layout/list1"/>
    <dgm:cxn modelId="{99E037FC-8464-42B9-8DA5-C436EADA6A1B}" srcId="{23746A42-8BDA-4B9B-AFAC-A28E9AB91CAA}" destId="{730C42F8-1140-4229-A07A-6AD0045A2B2D}" srcOrd="1" destOrd="0" parTransId="{B05B9999-7C54-4F0E-9CD0-0AAA91CFEA4C}" sibTransId="{564F2469-1FFB-4F8C-9B35-A26C106AB3F6}"/>
    <dgm:cxn modelId="{A81E8954-6A98-45CF-9F61-2376970D1C1B}" type="presOf" srcId="{E4E0750C-2569-4129-9EC7-316C789F219B}" destId="{A1231F91-3093-473E-BD1A-91A2E90BB04A}" srcOrd="0" destOrd="0" presId="urn:microsoft.com/office/officeart/2005/8/layout/list1"/>
    <dgm:cxn modelId="{9090342B-41EC-4C16-A723-4EDA6818F550}" type="presOf" srcId="{C672ADFF-E37A-43A8-9748-FCF622DD682E}" destId="{A1231F91-3093-473E-BD1A-91A2E90BB04A}" srcOrd="0" destOrd="5" presId="urn:microsoft.com/office/officeart/2005/8/layout/list1"/>
    <dgm:cxn modelId="{CEA7F46D-5BB0-4641-B4B2-B5DDEC8092A4}" srcId="{23746A42-8BDA-4B9B-AFAC-A28E9AB91CAA}" destId="{C3F49B34-4D1C-4B08-B723-5E43B770606B}" srcOrd="14" destOrd="0" parTransId="{9694B80E-534C-48F5-80E0-CF33DB68CDE5}" sibTransId="{BA1B167C-5886-4985-8471-3BF40F4B8854}"/>
    <dgm:cxn modelId="{EE01545C-C1A1-4E22-A2ED-5AA4BEC768BA}" srcId="{23746A42-8BDA-4B9B-AFAC-A28E9AB91CAA}" destId="{D90D41CD-D0D2-4FF4-AD1D-2B3BFBDB8123}" srcOrd="4" destOrd="0" parTransId="{C9D5ABC6-CCEC-4E69-BBBA-BFB93585EC1A}" sibTransId="{643EED8C-FE3F-4C29-8659-8D60A839935F}"/>
    <dgm:cxn modelId="{FD452648-5128-4B0E-B112-29598F5F18E9}" srcId="{23746A42-8BDA-4B9B-AFAC-A28E9AB91CAA}" destId="{F1074060-F9DD-4981-93DE-F14310DA5834}" srcOrd="12" destOrd="0" parTransId="{6027D6F3-94E4-467B-AF88-1318A6EE1E3A}" sibTransId="{E7DEC008-F3F1-4CC5-B574-56E79B2C1120}"/>
    <dgm:cxn modelId="{59637A6B-C812-419C-9855-13E6BF12FA77}" type="presOf" srcId="{779B4923-7D6D-4430-993F-9C70D1C44493}" destId="{A1231F91-3093-473E-BD1A-91A2E90BB04A}" srcOrd="0" destOrd="8" presId="urn:microsoft.com/office/officeart/2005/8/layout/list1"/>
    <dgm:cxn modelId="{3D71DB33-6585-4795-BA3C-95D8518456F2}" type="presOf" srcId="{730C42F8-1140-4229-A07A-6AD0045A2B2D}" destId="{A1231F91-3093-473E-BD1A-91A2E90BB04A}" srcOrd="0" destOrd="1" presId="urn:microsoft.com/office/officeart/2005/8/layout/list1"/>
    <dgm:cxn modelId="{6EB9334A-788B-4BAF-9BF0-FAB62533C7E0}" srcId="{23746A42-8BDA-4B9B-AFAC-A28E9AB91CAA}" destId="{5DB1EBDF-2EEE-45BF-A5D1-4EAFEC9084A8}" srcOrd="9" destOrd="0" parTransId="{534DABB8-0675-497D-9230-08F87C86287A}" sibTransId="{96824A21-219A-46B3-9EA3-772EF4005131}"/>
    <dgm:cxn modelId="{DF6A5EC5-74CE-45DA-9084-4905215EEB6D}" type="presOf" srcId="{C3F49B34-4D1C-4B08-B723-5E43B770606B}" destId="{A1231F91-3093-473E-BD1A-91A2E90BB04A}" srcOrd="0" destOrd="14" presId="urn:microsoft.com/office/officeart/2005/8/layout/list1"/>
    <dgm:cxn modelId="{E08C6451-4EF6-4CB5-B14A-839E9CF45D72}" srcId="{23746A42-8BDA-4B9B-AFAC-A28E9AB91CAA}" destId="{CE566503-AC74-46CA-9B3D-50766AABB488}" srcOrd="2" destOrd="0" parTransId="{3EDBDDDA-329B-48AE-A2D5-829B43C418A6}" sibTransId="{9F985460-2FFC-4D36-B72A-04AD4B696182}"/>
    <dgm:cxn modelId="{F4F2D45E-C4AA-4C39-B991-023A8BFB93C9}" srcId="{23746A42-8BDA-4B9B-AFAC-A28E9AB91CAA}" destId="{5A0BF712-2690-459B-B417-687A6CAA69C1}" srcOrd="3" destOrd="0" parTransId="{40989635-B632-49BE-B6F9-D25BA2B9B036}" sibTransId="{AF6A47AF-8B13-40AB-8AD7-3B74DD958ACB}"/>
    <dgm:cxn modelId="{9B81F777-6BF1-43EF-A2F9-8D09DE00FF02}" srcId="{6FF7286F-DFFA-4843-AF6C-10D294769D97}" destId="{23746A42-8BDA-4B9B-AFAC-A28E9AB91CAA}" srcOrd="0" destOrd="0" parTransId="{6D715197-DE92-4A1C-B68E-7BF6AA4B9789}" sibTransId="{64A8C124-9892-4929-B13E-EA55C7AA0763}"/>
    <dgm:cxn modelId="{B4D1B37E-4960-4095-A0D9-6CC5E2AF74B4}" type="presOf" srcId="{F1074060-F9DD-4981-93DE-F14310DA5834}" destId="{A1231F91-3093-473E-BD1A-91A2E90BB04A}" srcOrd="0" destOrd="12" presId="urn:microsoft.com/office/officeart/2005/8/layout/list1"/>
    <dgm:cxn modelId="{DC6400FE-E44B-4D41-8834-35B7771C9E32}" type="presOf" srcId="{8274CD20-8347-4235-9594-34173C560999}" destId="{A1231F91-3093-473E-BD1A-91A2E90BB04A}" srcOrd="0" destOrd="13" presId="urn:microsoft.com/office/officeart/2005/8/layout/list1"/>
    <dgm:cxn modelId="{B7B83200-2889-4E4D-B57A-8ADC9EE535E1}" type="presOf" srcId="{12661981-A2C7-44AE-A0E1-D243F728BC9A}" destId="{A1231F91-3093-473E-BD1A-91A2E90BB04A}" srcOrd="0" destOrd="11" presId="urn:microsoft.com/office/officeart/2005/8/layout/list1"/>
    <dgm:cxn modelId="{6C3F3776-07A9-4AC7-BF87-50EA00F8C571}" srcId="{23746A42-8BDA-4B9B-AFAC-A28E9AB91CAA}" destId="{5AA7922B-3BB4-40DB-874D-34880A3FD718}" srcOrd="6" destOrd="0" parTransId="{67840B22-ED51-43FC-9D66-A259C347A88E}" sibTransId="{48A2F4CF-AEBC-453F-88DD-25B1D5EA64BF}"/>
    <dgm:cxn modelId="{FA05F2C9-F1D8-4521-8D7D-F0FE154BE7DA}" type="presOf" srcId="{5DB1EBDF-2EEE-45BF-A5D1-4EAFEC9084A8}" destId="{A1231F91-3093-473E-BD1A-91A2E90BB04A}" srcOrd="0" destOrd="9" presId="urn:microsoft.com/office/officeart/2005/8/layout/list1"/>
    <dgm:cxn modelId="{1EEBC19F-3C00-40CE-AB7F-C764D1BBC3C6}" srcId="{23746A42-8BDA-4B9B-AFAC-A28E9AB91CAA}" destId="{8274CD20-8347-4235-9594-34173C560999}" srcOrd="13" destOrd="0" parTransId="{1FD050B4-F6EA-4215-9898-A188DFCE3BB1}" sibTransId="{B6DCF0B0-7945-4DD9-AC2F-0067584CE3F3}"/>
    <dgm:cxn modelId="{8AE1E7E2-A7DE-4E70-9053-18E54E32227B}" srcId="{23746A42-8BDA-4B9B-AFAC-A28E9AB91CAA}" destId="{2C0BD896-7E7F-4905-8187-6D495BF6D431}" srcOrd="7" destOrd="0" parTransId="{614E55FB-BFDB-43F5-A2F3-7816E33E968A}" sibTransId="{728918F8-9838-4E55-96FA-E0E09903F83A}"/>
    <dgm:cxn modelId="{577D97D7-8F92-4BA7-9CF3-A2E81037174C}" type="presOf" srcId="{CE566503-AC74-46CA-9B3D-50766AABB488}" destId="{A1231F91-3093-473E-BD1A-91A2E90BB04A}" srcOrd="0" destOrd="2" presId="urn:microsoft.com/office/officeart/2005/8/layout/list1"/>
    <dgm:cxn modelId="{9522D023-626E-44CB-9FA2-1EA85210805C}" srcId="{23746A42-8BDA-4B9B-AFAC-A28E9AB91CAA}" destId="{779B4923-7D6D-4430-993F-9C70D1C44493}" srcOrd="8" destOrd="0" parTransId="{96743DDC-0DAE-49C4-8DA3-67B9E40B1DCF}" sibTransId="{218F38EF-A9FC-43CB-9D2E-4C60F9BA5E4F}"/>
    <dgm:cxn modelId="{FE1E8D8D-8609-44D3-A6DE-D87FB30C3971}" type="presOf" srcId="{6FF7286F-DFFA-4843-AF6C-10D294769D97}" destId="{19A1E754-6D6E-4AA1-ADFA-B915B241704C}" srcOrd="0" destOrd="0" presId="urn:microsoft.com/office/officeart/2005/8/layout/list1"/>
    <dgm:cxn modelId="{A7B68479-9869-4016-A967-4ABA78123A7D}" type="presOf" srcId="{5A0BF712-2690-459B-B417-687A6CAA69C1}" destId="{A1231F91-3093-473E-BD1A-91A2E90BB04A}" srcOrd="0" destOrd="3" presId="urn:microsoft.com/office/officeart/2005/8/layout/list1"/>
    <dgm:cxn modelId="{92689E03-B70A-4B88-B91B-DF82CC04C405}" type="presOf" srcId="{BB740B2A-3E0F-495D-A86C-476C575018D5}" destId="{A1231F91-3093-473E-BD1A-91A2E90BB04A}" srcOrd="0" destOrd="10" presId="urn:microsoft.com/office/officeart/2005/8/layout/list1"/>
    <dgm:cxn modelId="{C8D2E7F7-A220-4D0F-9273-B635262BA620}" type="presParOf" srcId="{19A1E754-6D6E-4AA1-ADFA-B915B241704C}" destId="{15E9F267-2F47-40CC-88D7-72B9E2016AD9}" srcOrd="0" destOrd="0" presId="urn:microsoft.com/office/officeart/2005/8/layout/list1"/>
    <dgm:cxn modelId="{52263B5E-4A02-4D82-AC76-B7791F7B172A}" type="presParOf" srcId="{15E9F267-2F47-40CC-88D7-72B9E2016AD9}" destId="{2DE7F939-52EB-4D2E-B00A-881943B3CD65}" srcOrd="0" destOrd="0" presId="urn:microsoft.com/office/officeart/2005/8/layout/list1"/>
    <dgm:cxn modelId="{6EA35C17-82F6-45C1-8EA5-5B5D00ACE142}" type="presParOf" srcId="{15E9F267-2F47-40CC-88D7-72B9E2016AD9}" destId="{98393CB2-C36A-416D-B1CB-CE7DEC3EA87D}" srcOrd="1" destOrd="0" presId="urn:microsoft.com/office/officeart/2005/8/layout/list1"/>
    <dgm:cxn modelId="{CE9EBC8F-AEFA-470E-BD31-2D6DC3ADA78E}" type="presParOf" srcId="{19A1E754-6D6E-4AA1-ADFA-B915B241704C}" destId="{ED320FCC-724E-465D-9017-BB4779E79C45}" srcOrd="1" destOrd="0" presId="urn:microsoft.com/office/officeart/2005/8/layout/list1"/>
    <dgm:cxn modelId="{2B0C42DB-FB2C-4724-9F30-EA5BA8786244}"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PORCENTAJE DE LIBERACION</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730C42F8-1140-4229-A07A-6AD0045A2B2D}">
      <dgm:prSet/>
      <dgm:spPr/>
      <dgm:t>
        <a:bodyPr/>
        <a:lstStyle/>
        <a:p>
          <a:r>
            <a:rPr lang="es-EC">
              <a:noFill/>
            </a:rPr>
            <a:t> </a:t>
          </a:r>
        </a:p>
      </dgm:t>
    </dgm:pt>
    <dgm:pt modelId="{B05B9999-7C54-4F0E-9CD0-0AAA91CFEA4C}" type="parTrans" cxnId="{99E037FC-8464-42B9-8DA5-C436EADA6A1B}">
      <dgm:prSet/>
      <dgm:spPr/>
      <dgm:t>
        <a:bodyPr/>
        <a:lstStyle/>
        <a:p>
          <a:endParaRPr lang="es-EC"/>
        </a:p>
      </dgm:t>
    </dgm:pt>
    <dgm:pt modelId="{564F2469-1FFB-4F8C-9B35-A26C106AB3F6}" type="sibTrans" cxnId="{99E037FC-8464-42B9-8DA5-C436EADA6A1B}">
      <dgm:prSet/>
      <dgm:spPr/>
      <dgm:t>
        <a:bodyPr/>
        <a:lstStyle/>
        <a:p>
          <a:endParaRPr lang="es-EC"/>
        </a:p>
      </dgm:t>
    </dgm:pt>
    <dgm:pt modelId="{CE566503-AC74-46CA-9B3D-50766AABB488}">
      <dgm:prSet/>
      <dgm:spPr/>
      <dgm:t>
        <a:bodyPr/>
        <a:lstStyle/>
        <a:p>
          <a:r>
            <a:rPr lang="es-EC">
              <a:noFill/>
            </a:rPr>
            <a:t> </a:t>
          </a:r>
        </a:p>
      </dgm:t>
    </dgm:pt>
    <dgm:pt modelId="{3EDBDDDA-329B-48AE-A2D5-829B43C418A6}" type="parTrans" cxnId="{E08C6451-4EF6-4CB5-B14A-839E9CF45D72}">
      <dgm:prSet/>
      <dgm:spPr/>
      <dgm:t>
        <a:bodyPr/>
        <a:lstStyle/>
        <a:p>
          <a:endParaRPr lang="es-EC"/>
        </a:p>
      </dgm:t>
    </dgm:pt>
    <dgm:pt modelId="{9F985460-2FFC-4D36-B72A-04AD4B696182}" type="sibTrans" cxnId="{E08C6451-4EF6-4CB5-B14A-839E9CF45D72}">
      <dgm:prSet/>
      <dgm:spPr/>
      <dgm:t>
        <a:bodyPr/>
        <a:lstStyle/>
        <a:p>
          <a:endParaRPr lang="es-EC"/>
        </a:p>
      </dgm:t>
    </dgm:pt>
    <dgm:pt modelId="{5A0BF712-2690-459B-B417-687A6CAA69C1}">
      <dgm:prSet/>
      <dgm:spPr/>
      <dgm:t>
        <a:bodyPr/>
        <a:lstStyle/>
        <a:p>
          <a:r>
            <a:rPr lang="es-EC">
              <a:noFill/>
            </a:rPr>
            <a:t> </a:t>
          </a:r>
        </a:p>
      </dgm:t>
    </dgm:pt>
    <dgm:pt modelId="{40989635-B632-49BE-B6F9-D25BA2B9B036}" type="parTrans" cxnId="{F4F2D45E-C4AA-4C39-B991-023A8BFB93C9}">
      <dgm:prSet/>
      <dgm:spPr/>
      <dgm:t>
        <a:bodyPr/>
        <a:lstStyle/>
        <a:p>
          <a:endParaRPr lang="es-EC"/>
        </a:p>
      </dgm:t>
    </dgm:pt>
    <dgm:pt modelId="{AF6A47AF-8B13-40AB-8AD7-3B74DD958ACB}" type="sibTrans" cxnId="{F4F2D45E-C4AA-4C39-B991-023A8BFB93C9}">
      <dgm:prSet/>
      <dgm:spPr/>
      <dgm:t>
        <a:bodyPr/>
        <a:lstStyle/>
        <a:p>
          <a:endParaRPr lang="es-EC"/>
        </a:p>
      </dgm:t>
    </dgm:pt>
    <dgm:pt modelId="{D90D41CD-D0D2-4FF4-AD1D-2B3BFBDB8123}">
      <dgm:prSet/>
      <dgm:spPr/>
      <dgm:t>
        <a:bodyPr/>
        <a:lstStyle/>
        <a:p>
          <a:r>
            <a:rPr lang="es-EC">
              <a:noFill/>
            </a:rPr>
            <a:t> </a:t>
          </a:r>
        </a:p>
      </dgm:t>
    </dgm:pt>
    <dgm:pt modelId="{C9D5ABC6-CCEC-4E69-BBBA-BFB93585EC1A}" type="parTrans" cxnId="{EE01545C-C1A1-4E22-A2ED-5AA4BEC768BA}">
      <dgm:prSet/>
      <dgm:spPr/>
      <dgm:t>
        <a:bodyPr/>
        <a:lstStyle/>
        <a:p>
          <a:endParaRPr lang="es-EC"/>
        </a:p>
      </dgm:t>
    </dgm:pt>
    <dgm:pt modelId="{643EED8C-FE3F-4C29-8659-8D60A839935F}" type="sibTrans" cxnId="{EE01545C-C1A1-4E22-A2ED-5AA4BEC768BA}">
      <dgm:prSet/>
      <dgm:spPr/>
      <dgm:t>
        <a:bodyPr/>
        <a:lstStyle/>
        <a:p>
          <a:endParaRPr lang="es-EC"/>
        </a:p>
      </dgm:t>
    </dgm:pt>
    <dgm:pt modelId="{C672ADFF-E37A-43A8-9748-FCF622DD682E}">
      <dgm:prSet/>
      <dgm:spPr/>
      <dgm:t>
        <a:bodyPr/>
        <a:lstStyle/>
        <a:p>
          <a:r>
            <a:rPr lang="es-EC">
              <a:noFill/>
            </a:rPr>
            <a:t> </a:t>
          </a:r>
        </a:p>
      </dgm:t>
    </dgm:pt>
    <dgm:pt modelId="{7B99AADA-CF4E-4967-9D53-5D1AB3DDAFDB}" type="parTrans" cxnId="{B856C28D-5B09-4C8B-A0EF-24BB859252FB}">
      <dgm:prSet/>
      <dgm:spPr/>
      <dgm:t>
        <a:bodyPr/>
        <a:lstStyle/>
        <a:p>
          <a:endParaRPr lang="es-EC"/>
        </a:p>
      </dgm:t>
    </dgm:pt>
    <dgm:pt modelId="{A4443BB5-B97B-48DA-98FA-7B6013F67BB8}" type="sibTrans" cxnId="{B856C28D-5B09-4C8B-A0EF-24BB859252FB}">
      <dgm:prSet/>
      <dgm:spPr/>
      <dgm:t>
        <a:bodyPr/>
        <a:lstStyle/>
        <a:p>
          <a:endParaRPr lang="es-EC"/>
        </a:p>
      </dgm:t>
    </dgm:pt>
    <dgm:pt modelId="{5AA7922B-3BB4-40DB-874D-34880A3FD718}">
      <dgm:prSet/>
      <dgm:spPr/>
      <dgm:t>
        <a:bodyPr/>
        <a:lstStyle/>
        <a:p>
          <a:r>
            <a:rPr lang="es-EC">
              <a:noFill/>
            </a:rPr>
            <a:t> </a:t>
          </a:r>
        </a:p>
      </dgm:t>
    </dgm:pt>
    <dgm:pt modelId="{67840B22-ED51-43FC-9D66-A259C347A88E}" type="parTrans" cxnId="{6C3F3776-07A9-4AC7-BF87-50EA00F8C571}">
      <dgm:prSet/>
      <dgm:spPr/>
      <dgm:t>
        <a:bodyPr/>
        <a:lstStyle/>
        <a:p>
          <a:endParaRPr lang="es-EC"/>
        </a:p>
      </dgm:t>
    </dgm:pt>
    <dgm:pt modelId="{48A2F4CF-AEBC-453F-88DD-25B1D5EA64BF}" type="sibTrans" cxnId="{6C3F3776-07A9-4AC7-BF87-50EA00F8C571}">
      <dgm:prSet/>
      <dgm:spPr/>
      <dgm:t>
        <a:bodyPr/>
        <a:lstStyle/>
        <a:p>
          <a:endParaRPr lang="es-EC"/>
        </a:p>
      </dgm:t>
    </dgm:pt>
    <dgm:pt modelId="{2C0BD896-7E7F-4905-8187-6D495BF6D431}">
      <dgm:prSet/>
      <dgm:spPr/>
      <dgm:t>
        <a:bodyPr/>
        <a:lstStyle/>
        <a:p>
          <a:r>
            <a:rPr lang="es-EC">
              <a:noFill/>
            </a:rPr>
            <a:t> </a:t>
          </a:r>
        </a:p>
      </dgm:t>
    </dgm:pt>
    <dgm:pt modelId="{614E55FB-BFDB-43F5-A2F3-7816E33E968A}" type="parTrans" cxnId="{8AE1E7E2-A7DE-4E70-9053-18E54E32227B}">
      <dgm:prSet/>
      <dgm:spPr/>
      <dgm:t>
        <a:bodyPr/>
        <a:lstStyle/>
        <a:p>
          <a:endParaRPr lang="es-EC"/>
        </a:p>
      </dgm:t>
    </dgm:pt>
    <dgm:pt modelId="{728918F8-9838-4E55-96FA-E0E09903F83A}" type="sibTrans" cxnId="{8AE1E7E2-A7DE-4E70-9053-18E54E32227B}">
      <dgm:prSet/>
      <dgm:spPr/>
      <dgm:t>
        <a:bodyPr/>
        <a:lstStyle/>
        <a:p>
          <a:endParaRPr lang="es-EC"/>
        </a:p>
      </dgm:t>
    </dgm:pt>
    <dgm:pt modelId="{779B4923-7D6D-4430-993F-9C70D1C44493}">
      <dgm:prSet/>
      <dgm:spPr/>
      <dgm:t>
        <a:bodyPr/>
        <a:lstStyle/>
        <a:p>
          <a:r>
            <a:rPr lang="es-EC">
              <a:noFill/>
            </a:rPr>
            <a:t> </a:t>
          </a:r>
        </a:p>
      </dgm:t>
    </dgm:pt>
    <dgm:pt modelId="{96743DDC-0DAE-49C4-8DA3-67B9E40B1DCF}" type="parTrans" cxnId="{9522D023-626E-44CB-9FA2-1EA85210805C}">
      <dgm:prSet/>
      <dgm:spPr/>
      <dgm:t>
        <a:bodyPr/>
        <a:lstStyle/>
        <a:p>
          <a:endParaRPr lang="es-EC"/>
        </a:p>
      </dgm:t>
    </dgm:pt>
    <dgm:pt modelId="{218F38EF-A9FC-43CB-9D2E-4C60F9BA5E4F}" type="sibTrans" cxnId="{9522D023-626E-44CB-9FA2-1EA85210805C}">
      <dgm:prSet/>
      <dgm:spPr/>
      <dgm:t>
        <a:bodyPr/>
        <a:lstStyle/>
        <a:p>
          <a:endParaRPr lang="es-EC"/>
        </a:p>
      </dgm:t>
    </dgm:pt>
    <dgm:pt modelId="{5DB1EBDF-2EEE-45BF-A5D1-4EAFEC9084A8}">
      <dgm:prSet/>
      <dgm:spPr/>
      <dgm:t>
        <a:bodyPr/>
        <a:lstStyle/>
        <a:p>
          <a:r>
            <a:rPr lang="es-EC">
              <a:noFill/>
            </a:rPr>
            <a:t> </a:t>
          </a:r>
        </a:p>
      </dgm:t>
    </dgm:pt>
    <dgm:pt modelId="{534DABB8-0675-497D-9230-08F87C86287A}" type="parTrans" cxnId="{6EB9334A-788B-4BAF-9BF0-FAB62533C7E0}">
      <dgm:prSet/>
      <dgm:spPr/>
      <dgm:t>
        <a:bodyPr/>
        <a:lstStyle/>
        <a:p>
          <a:endParaRPr lang="es-EC"/>
        </a:p>
      </dgm:t>
    </dgm:pt>
    <dgm:pt modelId="{96824A21-219A-46B3-9EA3-772EF4005131}" type="sibTrans" cxnId="{6EB9334A-788B-4BAF-9BF0-FAB62533C7E0}">
      <dgm:prSet/>
      <dgm:spPr/>
      <dgm:t>
        <a:bodyPr/>
        <a:lstStyle/>
        <a:p>
          <a:endParaRPr lang="es-EC"/>
        </a:p>
      </dgm:t>
    </dgm:pt>
    <dgm:pt modelId="{BB740B2A-3E0F-495D-A86C-476C575018D5}">
      <dgm:prSet/>
      <dgm:spPr/>
      <dgm:t>
        <a:bodyPr/>
        <a:lstStyle/>
        <a:p>
          <a:r>
            <a:rPr lang="es-EC">
              <a:noFill/>
            </a:rPr>
            <a:t> </a:t>
          </a:r>
        </a:p>
      </dgm:t>
    </dgm:pt>
    <dgm:pt modelId="{1FC3E5EC-E729-4887-8026-4EC28695828B}" type="parTrans" cxnId="{8ADFFB6B-FBE8-4437-A264-1CE49AB1C106}">
      <dgm:prSet/>
      <dgm:spPr/>
      <dgm:t>
        <a:bodyPr/>
        <a:lstStyle/>
        <a:p>
          <a:endParaRPr lang="es-EC"/>
        </a:p>
      </dgm:t>
    </dgm:pt>
    <dgm:pt modelId="{A6A244EC-31CB-4B1E-B902-64708CDCE74B}" type="sibTrans" cxnId="{8ADFFB6B-FBE8-4437-A264-1CE49AB1C106}">
      <dgm:prSet/>
      <dgm:spPr/>
      <dgm:t>
        <a:bodyPr/>
        <a:lstStyle/>
        <a:p>
          <a:endParaRPr lang="es-EC"/>
        </a:p>
      </dgm:t>
    </dgm:pt>
    <dgm:pt modelId="{12661981-A2C7-44AE-A0E1-D243F728BC9A}">
      <dgm:prSet/>
      <dgm:spPr/>
      <dgm:t>
        <a:bodyPr/>
        <a:lstStyle/>
        <a:p>
          <a:r>
            <a:rPr lang="es-EC">
              <a:noFill/>
            </a:rPr>
            <a:t> </a:t>
          </a:r>
        </a:p>
      </dgm:t>
    </dgm:pt>
    <dgm:pt modelId="{CB1AC58C-5653-4E60-AACF-13F9FAFE8A03}" type="parTrans" cxnId="{CE7FE972-E87E-438F-9BD8-8F274DA1ED15}">
      <dgm:prSet/>
      <dgm:spPr/>
      <dgm:t>
        <a:bodyPr/>
        <a:lstStyle/>
        <a:p>
          <a:endParaRPr lang="es-EC"/>
        </a:p>
      </dgm:t>
    </dgm:pt>
    <dgm:pt modelId="{1B7D89EF-663A-4542-AA7D-5D5B74239B31}" type="sibTrans" cxnId="{CE7FE972-E87E-438F-9BD8-8F274DA1ED15}">
      <dgm:prSet/>
      <dgm:spPr/>
      <dgm:t>
        <a:bodyPr/>
        <a:lstStyle/>
        <a:p>
          <a:endParaRPr lang="es-EC"/>
        </a:p>
      </dgm:t>
    </dgm:pt>
    <dgm:pt modelId="{F1074060-F9DD-4981-93DE-F14310DA5834}">
      <dgm:prSet/>
      <dgm:spPr/>
      <dgm:t>
        <a:bodyPr/>
        <a:lstStyle/>
        <a:p>
          <a:r>
            <a:rPr lang="es-EC">
              <a:noFill/>
            </a:rPr>
            <a:t> </a:t>
          </a:r>
        </a:p>
      </dgm:t>
    </dgm:pt>
    <dgm:pt modelId="{6027D6F3-94E4-467B-AF88-1318A6EE1E3A}" type="parTrans" cxnId="{FD452648-5128-4B0E-B112-29598F5F18E9}">
      <dgm:prSet/>
      <dgm:spPr/>
      <dgm:t>
        <a:bodyPr/>
        <a:lstStyle/>
        <a:p>
          <a:endParaRPr lang="es-EC"/>
        </a:p>
      </dgm:t>
    </dgm:pt>
    <dgm:pt modelId="{E7DEC008-F3F1-4CC5-B574-56E79B2C1120}" type="sibTrans" cxnId="{FD452648-5128-4B0E-B112-29598F5F18E9}">
      <dgm:prSet/>
      <dgm:spPr/>
      <dgm:t>
        <a:bodyPr/>
        <a:lstStyle/>
        <a:p>
          <a:endParaRPr lang="es-EC"/>
        </a:p>
      </dgm:t>
    </dgm:pt>
    <dgm:pt modelId="{8274CD20-8347-4235-9594-34173C560999}">
      <dgm:prSet/>
      <dgm:spPr/>
      <dgm:t>
        <a:bodyPr/>
        <a:lstStyle/>
        <a:p>
          <a:r>
            <a:rPr lang="es-EC">
              <a:noFill/>
            </a:rPr>
            <a:t> </a:t>
          </a:r>
        </a:p>
      </dgm:t>
    </dgm:pt>
    <dgm:pt modelId="{1FD050B4-F6EA-4215-9898-A188DFCE3BB1}" type="parTrans" cxnId="{1EEBC19F-3C00-40CE-AB7F-C764D1BBC3C6}">
      <dgm:prSet/>
      <dgm:spPr/>
      <dgm:t>
        <a:bodyPr/>
        <a:lstStyle/>
        <a:p>
          <a:endParaRPr lang="es-EC"/>
        </a:p>
      </dgm:t>
    </dgm:pt>
    <dgm:pt modelId="{B6DCF0B0-7945-4DD9-AC2F-0067584CE3F3}" type="sibTrans" cxnId="{1EEBC19F-3C00-40CE-AB7F-C764D1BBC3C6}">
      <dgm:prSet/>
      <dgm:spPr/>
      <dgm:t>
        <a:bodyPr/>
        <a:lstStyle/>
        <a:p>
          <a:endParaRPr lang="es-EC"/>
        </a:p>
      </dgm:t>
    </dgm:pt>
    <dgm:pt modelId="{C3F49B34-4D1C-4B08-B723-5E43B770606B}">
      <dgm:prSet/>
      <dgm:spPr/>
      <dgm:t>
        <a:bodyPr/>
        <a:lstStyle/>
        <a:p>
          <a:r>
            <a:rPr lang="es-EC">
              <a:noFill/>
            </a:rPr>
            <a:t> </a:t>
          </a:r>
        </a:p>
      </dgm:t>
    </dgm:pt>
    <dgm:pt modelId="{9694B80E-534C-48F5-80E0-CF33DB68CDE5}" type="parTrans" cxnId="{CEA7F46D-5BB0-4641-B4B2-B5DDEC8092A4}">
      <dgm:prSet/>
      <dgm:spPr/>
      <dgm:t>
        <a:bodyPr/>
        <a:lstStyle/>
        <a:p>
          <a:endParaRPr lang="es-EC"/>
        </a:p>
      </dgm:t>
    </dgm:pt>
    <dgm:pt modelId="{BA1B167C-5886-4985-8471-3BF40F4B8854}" type="sibTrans" cxnId="{CEA7F46D-5BB0-4641-B4B2-B5DDEC8092A4}">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99874">
        <dgm:presLayoutVars>
          <dgm:bulletEnabled val="1"/>
        </dgm:presLayoutVars>
      </dgm:prSet>
      <dgm:spPr/>
      <dgm:t>
        <a:bodyPr/>
        <a:lstStyle/>
        <a:p>
          <a:endParaRPr lang="es-EC"/>
        </a:p>
      </dgm:t>
    </dgm:pt>
  </dgm:ptLst>
  <dgm:cxnLst>
    <dgm:cxn modelId="{B308AC04-07AA-47EB-A27B-2FB6C369CA1A}" srcId="{23746A42-8BDA-4B9B-AFAC-A28E9AB91CAA}" destId="{E4E0750C-2569-4129-9EC7-316C789F219B}" srcOrd="0" destOrd="0" parTransId="{558C434D-F2D9-43B6-A4D0-7706BBDC222E}" sibTransId="{50BA1784-CA69-4148-9205-F661EAB4C554}"/>
    <dgm:cxn modelId="{8ADFFB6B-FBE8-4437-A264-1CE49AB1C106}" srcId="{23746A42-8BDA-4B9B-AFAC-A28E9AB91CAA}" destId="{BB740B2A-3E0F-495D-A86C-476C575018D5}" srcOrd="10" destOrd="0" parTransId="{1FC3E5EC-E729-4887-8026-4EC28695828B}" sibTransId="{A6A244EC-31CB-4B1E-B902-64708CDCE74B}"/>
    <dgm:cxn modelId="{B0AE6A38-5E28-418C-83D3-089A2347EF61}" type="presOf" srcId="{23746A42-8BDA-4B9B-AFAC-A28E9AB91CAA}" destId="{98393CB2-C36A-416D-B1CB-CE7DEC3EA87D}" srcOrd="1" destOrd="0" presId="urn:microsoft.com/office/officeart/2005/8/layout/list1"/>
    <dgm:cxn modelId="{18B01636-0175-4204-AF12-7E5CA41BF200}" type="presOf" srcId="{D90D41CD-D0D2-4FF4-AD1D-2B3BFBDB8123}" destId="{A1231F91-3093-473E-BD1A-91A2E90BB04A}" srcOrd="0" destOrd="4" presId="urn:microsoft.com/office/officeart/2005/8/layout/list1"/>
    <dgm:cxn modelId="{168C01D3-2E57-4901-A93A-068B44F11EC4}" type="presOf" srcId="{5AA7922B-3BB4-40DB-874D-34880A3FD718}" destId="{A1231F91-3093-473E-BD1A-91A2E90BB04A}" srcOrd="0" destOrd="6" presId="urn:microsoft.com/office/officeart/2005/8/layout/list1"/>
    <dgm:cxn modelId="{7F62EBA8-117C-4766-A397-51DF4870218A}" type="presOf" srcId="{2C0BD896-7E7F-4905-8187-6D495BF6D431}" destId="{A1231F91-3093-473E-BD1A-91A2E90BB04A}" srcOrd="0" destOrd="7" presId="urn:microsoft.com/office/officeart/2005/8/layout/list1"/>
    <dgm:cxn modelId="{CE7FE972-E87E-438F-9BD8-8F274DA1ED15}" srcId="{23746A42-8BDA-4B9B-AFAC-A28E9AB91CAA}" destId="{12661981-A2C7-44AE-A0E1-D243F728BC9A}" srcOrd="11" destOrd="0" parTransId="{CB1AC58C-5653-4E60-AACF-13F9FAFE8A03}" sibTransId="{1B7D89EF-663A-4542-AA7D-5D5B74239B31}"/>
    <dgm:cxn modelId="{3E08AEB4-8ABB-4AF3-8FC1-D638F405EA62}" type="presOf" srcId="{23746A42-8BDA-4B9B-AFAC-A28E9AB91CAA}" destId="{2DE7F939-52EB-4D2E-B00A-881943B3CD65}" srcOrd="0" destOrd="0" presId="urn:microsoft.com/office/officeart/2005/8/layout/list1"/>
    <dgm:cxn modelId="{B856C28D-5B09-4C8B-A0EF-24BB859252FB}" srcId="{23746A42-8BDA-4B9B-AFAC-A28E9AB91CAA}" destId="{C672ADFF-E37A-43A8-9748-FCF622DD682E}" srcOrd="5" destOrd="0" parTransId="{7B99AADA-CF4E-4967-9D53-5D1AB3DDAFDB}" sibTransId="{A4443BB5-B97B-48DA-98FA-7B6013F67BB8}"/>
    <dgm:cxn modelId="{99E037FC-8464-42B9-8DA5-C436EADA6A1B}" srcId="{23746A42-8BDA-4B9B-AFAC-A28E9AB91CAA}" destId="{730C42F8-1140-4229-A07A-6AD0045A2B2D}" srcOrd="1" destOrd="0" parTransId="{B05B9999-7C54-4F0E-9CD0-0AAA91CFEA4C}" sibTransId="{564F2469-1FFB-4F8C-9B35-A26C106AB3F6}"/>
    <dgm:cxn modelId="{9090342B-41EC-4C16-A723-4EDA6818F550}" type="presOf" srcId="{C672ADFF-E37A-43A8-9748-FCF622DD682E}" destId="{A1231F91-3093-473E-BD1A-91A2E90BB04A}" srcOrd="0" destOrd="5" presId="urn:microsoft.com/office/officeart/2005/8/layout/list1"/>
    <dgm:cxn modelId="{CEA7F46D-5BB0-4641-B4B2-B5DDEC8092A4}" srcId="{23746A42-8BDA-4B9B-AFAC-A28E9AB91CAA}" destId="{C3F49B34-4D1C-4B08-B723-5E43B770606B}" srcOrd="14" destOrd="0" parTransId="{9694B80E-534C-48F5-80E0-CF33DB68CDE5}" sibTransId="{BA1B167C-5886-4985-8471-3BF40F4B8854}"/>
    <dgm:cxn modelId="{A81E8954-6A98-45CF-9F61-2376970D1C1B}" type="presOf" srcId="{E4E0750C-2569-4129-9EC7-316C789F219B}" destId="{A1231F91-3093-473E-BD1A-91A2E90BB04A}" srcOrd="0" destOrd="0" presId="urn:microsoft.com/office/officeart/2005/8/layout/list1"/>
    <dgm:cxn modelId="{EE01545C-C1A1-4E22-A2ED-5AA4BEC768BA}" srcId="{23746A42-8BDA-4B9B-AFAC-A28E9AB91CAA}" destId="{D90D41CD-D0D2-4FF4-AD1D-2B3BFBDB8123}" srcOrd="4" destOrd="0" parTransId="{C9D5ABC6-CCEC-4E69-BBBA-BFB93585EC1A}" sibTransId="{643EED8C-FE3F-4C29-8659-8D60A839935F}"/>
    <dgm:cxn modelId="{FD452648-5128-4B0E-B112-29598F5F18E9}" srcId="{23746A42-8BDA-4B9B-AFAC-A28E9AB91CAA}" destId="{F1074060-F9DD-4981-93DE-F14310DA5834}" srcOrd="12" destOrd="0" parTransId="{6027D6F3-94E4-467B-AF88-1318A6EE1E3A}" sibTransId="{E7DEC008-F3F1-4CC5-B574-56E79B2C1120}"/>
    <dgm:cxn modelId="{59637A6B-C812-419C-9855-13E6BF12FA77}" type="presOf" srcId="{779B4923-7D6D-4430-993F-9C70D1C44493}" destId="{A1231F91-3093-473E-BD1A-91A2E90BB04A}" srcOrd="0" destOrd="8" presId="urn:microsoft.com/office/officeart/2005/8/layout/list1"/>
    <dgm:cxn modelId="{3D71DB33-6585-4795-BA3C-95D8518456F2}" type="presOf" srcId="{730C42F8-1140-4229-A07A-6AD0045A2B2D}" destId="{A1231F91-3093-473E-BD1A-91A2E90BB04A}" srcOrd="0" destOrd="1" presId="urn:microsoft.com/office/officeart/2005/8/layout/list1"/>
    <dgm:cxn modelId="{E08C6451-4EF6-4CB5-B14A-839E9CF45D72}" srcId="{23746A42-8BDA-4B9B-AFAC-A28E9AB91CAA}" destId="{CE566503-AC74-46CA-9B3D-50766AABB488}" srcOrd="2" destOrd="0" parTransId="{3EDBDDDA-329B-48AE-A2D5-829B43C418A6}" sibTransId="{9F985460-2FFC-4D36-B72A-04AD4B696182}"/>
    <dgm:cxn modelId="{DF6A5EC5-74CE-45DA-9084-4905215EEB6D}" type="presOf" srcId="{C3F49B34-4D1C-4B08-B723-5E43B770606B}" destId="{A1231F91-3093-473E-BD1A-91A2E90BB04A}" srcOrd="0" destOrd="14" presId="urn:microsoft.com/office/officeart/2005/8/layout/list1"/>
    <dgm:cxn modelId="{6EB9334A-788B-4BAF-9BF0-FAB62533C7E0}" srcId="{23746A42-8BDA-4B9B-AFAC-A28E9AB91CAA}" destId="{5DB1EBDF-2EEE-45BF-A5D1-4EAFEC9084A8}" srcOrd="9" destOrd="0" parTransId="{534DABB8-0675-497D-9230-08F87C86287A}" sibTransId="{96824A21-219A-46B3-9EA3-772EF4005131}"/>
    <dgm:cxn modelId="{F4F2D45E-C4AA-4C39-B991-023A8BFB93C9}" srcId="{23746A42-8BDA-4B9B-AFAC-A28E9AB91CAA}" destId="{5A0BF712-2690-459B-B417-687A6CAA69C1}" srcOrd="3" destOrd="0" parTransId="{40989635-B632-49BE-B6F9-D25BA2B9B036}" sibTransId="{AF6A47AF-8B13-40AB-8AD7-3B74DD958ACB}"/>
    <dgm:cxn modelId="{9B81F777-6BF1-43EF-A2F9-8D09DE00FF02}" srcId="{6FF7286F-DFFA-4843-AF6C-10D294769D97}" destId="{23746A42-8BDA-4B9B-AFAC-A28E9AB91CAA}" srcOrd="0" destOrd="0" parTransId="{6D715197-DE92-4A1C-B68E-7BF6AA4B9789}" sibTransId="{64A8C124-9892-4929-B13E-EA55C7AA0763}"/>
    <dgm:cxn modelId="{B4D1B37E-4960-4095-A0D9-6CC5E2AF74B4}" type="presOf" srcId="{F1074060-F9DD-4981-93DE-F14310DA5834}" destId="{A1231F91-3093-473E-BD1A-91A2E90BB04A}" srcOrd="0" destOrd="12" presId="urn:microsoft.com/office/officeart/2005/8/layout/list1"/>
    <dgm:cxn modelId="{DC6400FE-E44B-4D41-8834-35B7771C9E32}" type="presOf" srcId="{8274CD20-8347-4235-9594-34173C560999}" destId="{A1231F91-3093-473E-BD1A-91A2E90BB04A}" srcOrd="0" destOrd="13" presId="urn:microsoft.com/office/officeart/2005/8/layout/list1"/>
    <dgm:cxn modelId="{B7B83200-2889-4E4D-B57A-8ADC9EE535E1}" type="presOf" srcId="{12661981-A2C7-44AE-A0E1-D243F728BC9A}" destId="{A1231F91-3093-473E-BD1A-91A2E90BB04A}" srcOrd="0" destOrd="11" presId="urn:microsoft.com/office/officeart/2005/8/layout/list1"/>
    <dgm:cxn modelId="{FA05F2C9-F1D8-4521-8D7D-F0FE154BE7DA}" type="presOf" srcId="{5DB1EBDF-2EEE-45BF-A5D1-4EAFEC9084A8}" destId="{A1231F91-3093-473E-BD1A-91A2E90BB04A}" srcOrd="0" destOrd="9" presId="urn:microsoft.com/office/officeart/2005/8/layout/list1"/>
    <dgm:cxn modelId="{6C3F3776-07A9-4AC7-BF87-50EA00F8C571}" srcId="{23746A42-8BDA-4B9B-AFAC-A28E9AB91CAA}" destId="{5AA7922B-3BB4-40DB-874D-34880A3FD718}" srcOrd="6" destOrd="0" parTransId="{67840B22-ED51-43FC-9D66-A259C347A88E}" sibTransId="{48A2F4CF-AEBC-453F-88DD-25B1D5EA64BF}"/>
    <dgm:cxn modelId="{1EEBC19F-3C00-40CE-AB7F-C764D1BBC3C6}" srcId="{23746A42-8BDA-4B9B-AFAC-A28E9AB91CAA}" destId="{8274CD20-8347-4235-9594-34173C560999}" srcOrd="13" destOrd="0" parTransId="{1FD050B4-F6EA-4215-9898-A188DFCE3BB1}" sibTransId="{B6DCF0B0-7945-4DD9-AC2F-0067584CE3F3}"/>
    <dgm:cxn modelId="{8AE1E7E2-A7DE-4E70-9053-18E54E32227B}" srcId="{23746A42-8BDA-4B9B-AFAC-A28E9AB91CAA}" destId="{2C0BD896-7E7F-4905-8187-6D495BF6D431}" srcOrd="7" destOrd="0" parTransId="{614E55FB-BFDB-43F5-A2F3-7816E33E968A}" sibTransId="{728918F8-9838-4E55-96FA-E0E09903F83A}"/>
    <dgm:cxn modelId="{577D97D7-8F92-4BA7-9CF3-A2E81037174C}" type="presOf" srcId="{CE566503-AC74-46CA-9B3D-50766AABB488}" destId="{A1231F91-3093-473E-BD1A-91A2E90BB04A}" srcOrd="0" destOrd="2" presId="urn:microsoft.com/office/officeart/2005/8/layout/list1"/>
    <dgm:cxn modelId="{9522D023-626E-44CB-9FA2-1EA85210805C}" srcId="{23746A42-8BDA-4B9B-AFAC-A28E9AB91CAA}" destId="{779B4923-7D6D-4430-993F-9C70D1C44493}" srcOrd="8" destOrd="0" parTransId="{96743DDC-0DAE-49C4-8DA3-67B9E40B1DCF}" sibTransId="{218F38EF-A9FC-43CB-9D2E-4C60F9BA5E4F}"/>
    <dgm:cxn modelId="{FE1E8D8D-8609-44D3-A6DE-D87FB30C3971}" type="presOf" srcId="{6FF7286F-DFFA-4843-AF6C-10D294769D97}" destId="{19A1E754-6D6E-4AA1-ADFA-B915B241704C}" srcOrd="0" destOrd="0" presId="urn:microsoft.com/office/officeart/2005/8/layout/list1"/>
    <dgm:cxn modelId="{A7B68479-9869-4016-A967-4ABA78123A7D}" type="presOf" srcId="{5A0BF712-2690-459B-B417-687A6CAA69C1}" destId="{A1231F91-3093-473E-BD1A-91A2E90BB04A}" srcOrd="0" destOrd="3" presId="urn:microsoft.com/office/officeart/2005/8/layout/list1"/>
    <dgm:cxn modelId="{92689E03-B70A-4B88-B91B-DF82CC04C405}" type="presOf" srcId="{BB740B2A-3E0F-495D-A86C-476C575018D5}" destId="{A1231F91-3093-473E-BD1A-91A2E90BB04A}" srcOrd="0" destOrd="10" presId="urn:microsoft.com/office/officeart/2005/8/layout/list1"/>
    <dgm:cxn modelId="{C8D2E7F7-A220-4D0F-9273-B635262BA620}" type="presParOf" srcId="{19A1E754-6D6E-4AA1-ADFA-B915B241704C}" destId="{15E9F267-2F47-40CC-88D7-72B9E2016AD9}" srcOrd="0" destOrd="0" presId="urn:microsoft.com/office/officeart/2005/8/layout/list1"/>
    <dgm:cxn modelId="{52263B5E-4A02-4D82-AC76-B7791F7B172A}" type="presParOf" srcId="{15E9F267-2F47-40CC-88D7-72B9E2016AD9}" destId="{2DE7F939-52EB-4D2E-B00A-881943B3CD65}" srcOrd="0" destOrd="0" presId="urn:microsoft.com/office/officeart/2005/8/layout/list1"/>
    <dgm:cxn modelId="{6EA35C17-82F6-45C1-8EA5-5B5D00ACE142}" type="presParOf" srcId="{15E9F267-2F47-40CC-88D7-72B9E2016AD9}" destId="{98393CB2-C36A-416D-B1CB-CE7DEC3EA87D}" srcOrd="1" destOrd="0" presId="urn:microsoft.com/office/officeart/2005/8/layout/list1"/>
    <dgm:cxn modelId="{CE9EBC8F-AEFA-470E-BD31-2D6DC3ADA78E}" type="presParOf" srcId="{19A1E754-6D6E-4AA1-ADFA-B915B241704C}" destId="{ED320FCC-724E-465D-9017-BB4779E79C45}" srcOrd="1" destOrd="0" presId="urn:microsoft.com/office/officeart/2005/8/layout/list1"/>
    <dgm:cxn modelId="{2B0C42DB-FB2C-4724-9F30-EA5BA8786244}"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PERDIDAS POR ESPACIO LIBRE</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mc:AlternateContent xmlns:mc="http://schemas.openxmlformats.org/markup-compatibility/2006" xmlns:a14="http://schemas.microsoft.com/office/drawing/2010/main">
      <mc:Choice Requires="a14">
        <dgm:pt modelId="{730C42F8-1140-4229-A07A-6AD0045A2B2D}">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𝐴</m:t>
                        </m:r>
                      </m:e>
                      <m:sub>
                        <m:r>
                          <a:rPr lang="es-ES" i="1">
                            <a:latin typeface="Cambria Math"/>
                          </a:rPr>
                          <m:t>𝐿𝑒</m:t>
                        </m:r>
                      </m:sub>
                    </m:sSub>
                    <m:d>
                      <m:dPr>
                        <m:ctrlPr>
                          <a:rPr lang="es-EC" i="1">
                            <a:latin typeface="Cambria Math"/>
                          </a:rPr>
                        </m:ctrlPr>
                      </m:dPr>
                      <m:e>
                        <m:r>
                          <a:rPr lang="es-ES" i="1">
                            <a:latin typeface="Cambria Math"/>
                          </a:rPr>
                          <m:t>𝑑𝐵</m:t>
                        </m:r>
                      </m:e>
                    </m:d>
                    <m:r>
                      <a:rPr lang="es-ES" i="1">
                        <a:latin typeface="Cambria Math"/>
                      </a:rPr>
                      <m:t>=32.45+20</m:t>
                    </m:r>
                    <m:func>
                      <m:funcPr>
                        <m:ctrlPr>
                          <a:rPr lang="es-EC" i="1">
                            <a:latin typeface="Cambria Math"/>
                          </a:rPr>
                        </m:ctrlPr>
                      </m:funcPr>
                      <m:fName>
                        <m:r>
                          <a:rPr lang="es-ES" i="1">
                            <a:latin typeface="Cambria Math"/>
                          </a:rPr>
                          <m:t>𝑙𝑜𝑔</m:t>
                        </m:r>
                      </m:fName>
                      <m:e>
                        <m:d>
                          <m:dPr>
                            <m:begChr m:val="["/>
                            <m:endChr m:val="]"/>
                            <m:ctrlPr>
                              <a:rPr lang="es-EC" i="1">
                                <a:latin typeface="Cambria Math"/>
                              </a:rPr>
                            </m:ctrlPr>
                          </m:dPr>
                          <m:e>
                            <m:r>
                              <a:rPr lang="es-ES" i="1">
                                <a:latin typeface="Cambria Math"/>
                              </a:rPr>
                              <m:t>𝑓</m:t>
                            </m:r>
                            <m:d>
                              <m:dPr>
                                <m:ctrlPr>
                                  <a:rPr lang="es-EC" i="1">
                                    <a:latin typeface="Cambria Math"/>
                                  </a:rPr>
                                </m:ctrlPr>
                              </m:dPr>
                              <m:e>
                                <m:r>
                                  <a:rPr lang="es-ES" i="1">
                                    <a:latin typeface="Cambria Math"/>
                                  </a:rPr>
                                  <m:t>𝑀𝐻𝑧</m:t>
                                </m:r>
                              </m:e>
                            </m:d>
                          </m:e>
                        </m:d>
                      </m:e>
                    </m:func>
                    <m:r>
                      <a:rPr lang="es-ES" i="1">
                        <a:latin typeface="Cambria Math"/>
                      </a:rPr>
                      <m:t>+20</m:t>
                    </m:r>
                    <m:r>
                      <a:rPr lang="es-ES" i="1">
                        <a:latin typeface="Cambria Math"/>
                      </a:rPr>
                      <m:t>𝑙𝑜𝑔</m:t>
                    </m:r>
                    <m:r>
                      <a:rPr lang="es-ES" i="1">
                        <a:latin typeface="Cambria Math"/>
                      </a:rPr>
                      <m:t>[</m:t>
                    </m:r>
                    <m:r>
                      <a:rPr lang="es-ES" i="1">
                        <a:latin typeface="Cambria Math"/>
                      </a:rPr>
                      <m:t>𝑑</m:t>
                    </m:r>
                    <m:r>
                      <a:rPr lang="es-ES" i="1">
                        <a:latin typeface="Cambria Math"/>
                      </a:rPr>
                      <m:t>(</m:t>
                    </m:r>
                    <m:r>
                      <a:rPr lang="es-ES" i="1">
                        <a:latin typeface="Cambria Math"/>
                      </a:rPr>
                      <m:t>𝐾𝑚</m:t>
                    </m:r>
                    <m:r>
                      <a:rPr lang="es-ES" i="1">
                        <a:latin typeface="Cambria Math"/>
                      </a:rPr>
                      <m:t>)]</m:t>
                    </m:r>
                  </m:oMath>
                </m:oMathPara>
              </a14:m>
              <a:endParaRPr lang="es-EC" dirty="0"/>
            </a:p>
          </dgm:t>
        </dgm:pt>
      </mc:Choice>
      <mc:Fallback xmlns="">
        <dgm:pt modelId="{730C42F8-1140-4229-A07A-6AD0045A2B2D}">
          <dgm:prSet/>
          <dgm:spPr/>
          <dgm:t>
            <a:bodyPr/>
            <a:lstStyle/>
            <a:p>
              <a:r>
                <a:rPr lang="es-ES" i="0"/>
                <a:t>𝐴</a:t>
              </a:r>
              <a:r>
                <a:rPr lang="es-EC" i="0" smtClean="0"/>
                <a:t>_</a:t>
              </a:r>
              <a:r>
                <a:rPr lang="es-ES" i="0"/>
                <a:t>𝐿𝑒</a:t>
              </a:r>
              <a:r>
                <a:rPr lang="es-EC" i="0"/>
                <a:t> (</a:t>
              </a:r>
              <a:r>
                <a:rPr lang="es-ES" i="0"/>
                <a:t>𝑑𝐵)=32.45+20 𝑙𝑜𝑔</a:t>
              </a:r>
              <a:r>
                <a:rPr lang="es-EC" i="0"/>
                <a:t>⁡[</a:t>
              </a:r>
              <a:r>
                <a:rPr lang="es-ES" i="0"/>
                <a:t>𝑓</a:t>
              </a:r>
              <a:r>
                <a:rPr lang="es-EC" i="0"/>
                <a:t>(</a:t>
              </a:r>
              <a:r>
                <a:rPr lang="es-ES" i="0"/>
                <a:t>𝑀𝐻𝑧)]+20𝑙𝑜𝑔[𝑑(𝐾𝑚)]</a:t>
              </a:r>
              <a:endParaRPr lang="es-EC" dirty="0"/>
            </a:p>
          </dgm:t>
        </dgm:pt>
      </mc:Fallback>
    </mc:AlternateContent>
    <dgm:pt modelId="{B05B9999-7C54-4F0E-9CD0-0AAA91CFEA4C}" type="parTrans" cxnId="{99E037FC-8464-42B9-8DA5-C436EADA6A1B}">
      <dgm:prSet/>
      <dgm:spPr/>
      <dgm:t>
        <a:bodyPr/>
        <a:lstStyle/>
        <a:p>
          <a:endParaRPr lang="es-EC"/>
        </a:p>
      </dgm:t>
    </dgm:pt>
    <dgm:pt modelId="{564F2469-1FFB-4F8C-9B35-A26C106AB3F6}" type="sibTrans" cxnId="{99E037FC-8464-42B9-8DA5-C436EADA6A1B}">
      <dgm:prSet/>
      <dgm:spPr/>
      <dgm:t>
        <a:bodyPr/>
        <a:lstStyle/>
        <a:p>
          <a:endParaRPr lang="es-EC"/>
        </a:p>
      </dgm:t>
    </dgm:pt>
    <dgm:pt modelId="{84404E25-509A-4FE9-86A9-0CD89EEC6562}">
      <dgm:prSet/>
      <dgm:spPr/>
      <dgm:t>
        <a:bodyPr/>
        <a:lstStyle/>
        <a:p>
          <a:endParaRPr lang="es-EC"/>
        </a:p>
      </dgm:t>
    </dgm:pt>
    <dgm:pt modelId="{E69C9FD1-3EA6-41E7-AFEA-00770E42BA96}" type="parTrans" cxnId="{E5E30CF5-BBDE-4462-A728-57C09A02BEE1}">
      <dgm:prSet/>
      <dgm:spPr/>
      <dgm:t>
        <a:bodyPr/>
        <a:lstStyle/>
        <a:p>
          <a:endParaRPr lang="es-EC"/>
        </a:p>
      </dgm:t>
    </dgm:pt>
    <dgm:pt modelId="{B048CD89-D98F-40CD-A0CD-01F5B84E5812}" type="sibTrans" cxnId="{E5E30CF5-BBDE-4462-A728-57C09A02BEE1}">
      <dgm:prSet/>
      <dgm:spPr/>
      <dgm:t>
        <a:bodyPr/>
        <a:lstStyle/>
        <a:p>
          <a:endParaRPr lang="es-EC"/>
        </a:p>
      </dgm:t>
    </dgm:pt>
    <mc:AlternateContent xmlns:mc="http://schemas.openxmlformats.org/markup-compatibility/2006" xmlns:a14="http://schemas.microsoft.com/office/drawing/2010/main">
      <mc:Choice Requires="a14">
        <dgm:pt modelId="{D84B7BC8-27EC-4A93-8450-BDD9A040A09F}">
          <dgm:prSet/>
          <dgm:spPr/>
          <dgm:t>
            <a:bodyPr/>
            <a:lstStyle/>
            <a:p>
              <a14:m>
                <m:oMath xmlns:m="http://schemas.openxmlformats.org/officeDocument/2006/math">
                  <m:sSub>
                    <m:sSubPr>
                      <m:ctrlPr>
                        <a:rPr lang="es-EC" i="1" smtClean="0">
                          <a:latin typeface="Cambria Math"/>
                        </a:rPr>
                      </m:ctrlPr>
                    </m:sSubPr>
                    <m:e>
                      <m:r>
                        <a:rPr lang="es-ES" i="1">
                          <a:latin typeface="Cambria Math"/>
                        </a:rPr>
                        <m:t>𝐴</m:t>
                      </m:r>
                    </m:e>
                    <m:sub>
                      <m:r>
                        <a:rPr lang="es-ES" i="1">
                          <a:latin typeface="Cambria Math"/>
                        </a:rPr>
                        <m:t>𝐿𝑒</m:t>
                      </m:r>
                    </m:sub>
                  </m:sSub>
                  <m:d>
                    <m:dPr>
                      <m:ctrlPr>
                        <a:rPr lang="es-EC" i="1">
                          <a:latin typeface="Cambria Math"/>
                        </a:rPr>
                      </m:ctrlPr>
                    </m:dPr>
                    <m:e>
                      <m:r>
                        <a:rPr lang="es-ES" i="1">
                          <a:latin typeface="Cambria Math"/>
                        </a:rPr>
                        <m:t>𝑑𝐵</m:t>
                      </m:r>
                    </m:e>
                  </m:d>
                  <m:r>
                    <a:rPr lang="es-ES" i="1">
                      <a:latin typeface="Cambria Math"/>
                    </a:rPr>
                    <m:t>=32.45+20</m:t>
                  </m:r>
                  <m:func>
                    <m:funcPr>
                      <m:ctrlPr>
                        <a:rPr lang="es-EC" i="1">
                          <a:latin typeface="Cambria Math"/>
                        </a:rPr>
                      </m:ctrlPr>
                    </m:funcPr>
                    <m:fName>
                      <m:r>
                        <a:rPr lang="es-ES" i="1">
                          <a:latin typeface="Cambria Math"/>
                        </a:rPr>
                        <m:t>𝑙𝑜𝑔</m:t>
                      </m:r>
                    </m:fName>
                    <m:e>
                      <m:d>
                        <m:dPr>
                          <m:begChr m:val="["/>
                          <m:endChr m:val="]"/>
                          <m:ctrlPr>
                            <a:rPr lang="es-EC" i="1">
                              <a:latin typeface="Cambria Math"/>
                            </a:rPr>
                          </m:ctrlPr>
                        </m:dPr>
                        <m:e>
                          <m:r>
                            <a:rPr lang="es-ES" i="1">
                              <a:latin typeface="Cambria Math"/>
                            </a:rPr>
                            <m:t>2400</m:t>
                          </m:r>
                        </m:e>
                      </m:d>
                    </m:e>
                  </m:func>
                  <m:r>
                    <a:rPr lang="es-ES" i="1">
                      <a:latin typeface="Cambria Math"/>
                    </a:rPr>
                    <m:t>+20</m:t>
                  </m:r>
                  <m:r>
                    <a:rPr lang="es-ES" i="1">
                      <a:latin typeface="Cambria Math"/>
                    </a:rPr>
                    <m:t>𝑙𝑜𝑔</m:t>
                  </m:r>
                  <m:r>
                    <a:rPr lang="es-ES" i="1">
                      <a:latin typeface="Cambria Math"/>
                    </a:rPr>
                    <m:t>[0,15]</m:t>
                  </m:r>
                </m:oMath>
              </a14:m>
              <a:r>
                <a:rPr lang="es-ES" i="1" dirty="0"/>
                <a:t>  </a:t>
              </a:r>
              <a:endParaRPr lang="es-EC" dirty="0"/>
            </a:p>
          </dgm:t>
        </dgm:pt>
      </mc:Choice>
      <mc:Fallback xmlns="">
        <dgm:pt modelId="{D84B7BC8-27EC-4A93-8450-BDD9A040A09F}">
          <dgm:prSet/>
          <dgm:spPr/>
          <dgm:t>
            <a:bodyPr/>
            <a:lstStyle/>
            <a:p>
              <a:r>
                <a:rPr lang="es-ES" i="0"/>
                <a:t>𝐴</a:t>
              </a:r>
              <a:r>
                <a:rPr lang="es-EC" i="0" smtClean="0"/>
                <a:t>_</a:t>
              </a:r>
              <a:r>
                <a:rPr lang="es-ES" i="0"/>
                <a:t>𝐿𝑒</a:t>
              </a:r>
              <a:r>
                <a:rPr lang="es-EC" i="0"/>
                <a:t> (</a:t>
              </a:r>
              <a:r>
                <a:rPr lang="es-ES" i="0"/>
                <a:t>𝑑𝐵)=32.45+20 𝑙𝑜𝑔</a:t>
              </a:r>
              <a:r>
                <a:rPr lang="es-EC" i="0"/>
                <a:t>⁡[</a:t>
              </a:r>
              <a:r>
                <a:rPr lang="es-ES" i="0"/>
                <a:t>2400]+20𝑙𝑜𝑔[0,15]</a:t>
              </a:r>
              <a:r>
                <a:rPr lang="es-ES" i="1" dirty="0"/>
                <a:t>  </a:t>
              </a:r>
              <a:endParaRPr lang="es-EC" dirty="0"/>
            </a:p>
          </dgm:t>
        </dgm:pt>
      </mc:Fallback>
    </mc:AlternateContent>
    <dgm:pt modelId="{5373C1C0-6024-4588-835D-424702763854}" type="parTrans" cxnId="{76CFF4C6-3D42-4AEF-85D4-E51B424BFC1F}">
      <dgm:prSet/>
      <dgm:spPr/>
      <dgm:t>
        <a:bodyPr/>
        <a:lstStyle/>
        <a:p>
          <a:endParaRPr lang="es-EC"/>
        </a:p>
      </dgm:t>
    </dgm:pt>
    <dgm:pt modelId="{128C878D-D4D7-4584-B41B-4BBA6429DD84}" type="sibTrans" cxnId="{76CFF4C6-3D42-4AEF-85D4-E51B424BFC1F}">
      <dgm:prSet/>
      <dgm:spPr/>
      <dgm:t>
        <a:bodyPr/>
        <a:lstStyle/>
        <a:p>
          <a:endParaRPr lang="es-EC"/>
        </a:p>
      </dgm:t>
    </dgm:pt>
    <dgm:pt modelId="{C2E54ACB-3CA8-4D5D-9D87-8413DD560690}">
      <dgm:prSet/>
      <dgm:spPr/>
      <dgm:t>
        <a:bodyPr/>
        <a:lstStyle/>
        <a:p>
          <a:endParaRPr lang="es-EC"/>
        </a:p>
      </dgm:t>
    </dgm:pt>
    <dgm:pt modelId="{F3050A47-A118-4DF1-B536-475A96CC2CE8}" type="parTrans" cxnId="{52F450AE-FAEB-4A18-BFC8-0FDA0BB6B1D1}">
      <dgm:prSet/>
      <dgm:spPr/>
      <dgm:t>
        <a:bodyPr/>
        <a:lstStyle/>
        <a:p>
          <a:endParaRPr lang="es-EC"/>
        </a:p>
      </dgm:t>
    </dgm:pt>
    <dgm:pt modelId="{8A534120-D100-4152-91B1-0128FDFFE2D5}" type="sibTrans" cxnId="{52F450AE-FAEB-4A18-BFC8-0FDA0BB6B1D1}">
      <dgm:prSet/>
      <dgm:spPr/>
      <dgm:t>
        <a:bodyPr/>
        <a:lstStyle/>
        <a:p>
          <a:endParaRPr lang="es-EC"/>
        </a:p>
      </dgm:t>
    </dgm:pt>
    <mc:AlternateContent xmlns:mc="http://schemas.openxmlformats.org/markup-compatibility/2006" xmlns:a14="http://schemas.microsoft.com/office/drawing/2010/main">
      <mc:Choice Requires="a14">
        <dgm:pt modelId="{84EB37B2-1B37-47A7-8D71-95D53A244B7E}">
          <dgm:prSet/>
          <dgm:spPr/>
          <dgm:t>
            <a:bodyPr/>
            <a:lstStyle/>
            <a:p>
              <a14:m>
                <m:oMath xmlns:m="http://schemas.openxmlformats.org/officeDocument/2006/math">
                  <m:sSub>
                    <m:sSubPr>
                      <m:ctrlPr>
                        <a:rPr lang="es-EC" i="1" smtClean="0">
                          <a:latin typeface="Cambria Math"/>
                        </a:rPr>
                      </m:ctrlPr>
                    </m:sSubPr>
                    <m:e>
                      <m:r>
                        <a:rPr lang="es-ES" i="1">
                          <a:latin typeface="Cambria Math"/>
                        </a:rPr>
                        <m:t>𝐴</m:t>
                      </m:r>
                    </m:e>
                    <m:sub>
                      <m:r>
                        <a:rPr lang="es-ES" i="1">
                          <a:latin typeface="Cambria Math"/>
                        </a:rPr>
                        <m:t>𝐿𝑒</m:t>
                      </m:r>
                    </m:sub>
                  </m:sSub>
                  <m:r>
                    <a:rPr lang="es-ES" i="1">
                      <a:latin typeface="Cambria Math"/>
                    </a:rPr>
                    <m:t>=83,57[</m:t>
                  </m:r>
                  <m:r>
                    <a:rPr lang="es-ES" i="1">
                      <a:latin typeface="Cambria Math"/>
                    </a:rPr>
                    <m:t>𝑑𝐵</m:t>
                  </m:r>
                  <m:r>
                    <a:rPr lang="es-ES" i="1">
                      <a:latin typeface="Cambria Math"/>
                    </a:rPr>
                    <m:t>]</m:t>
                  </m:r>
                </m:oMath>
              </a14:m>
              <a:r>
                <a:rPr lang="es-ES" dirty="0"/>
                <a:t>  </a:t>
              </a:r>
              <a:endParaRPr lang="es-EC" dirty="0"/>
            </a:p>
          </dgm:t>
        </dgm:pt>
      </mc:Choice>
      <mc:Fallback xmlns="">
        <dgm:pt modelId="{84EB37B2-1B37-47A7-8D71-95D53A244B7E}">
          <dgm:prSet/>
          <dgm:spPr/>
          <dgm:t>
            <a:bodyPr/>
            <a:lstStyle/>
            <a:p>
              <a:r>
                <a:rPr lang="es-ES" i="0"/>
                <a:t>𝐴</a:t>
              </a:r>
              <a:r>
                <a:rPr lang="es-EC" i="0" smtClean="0"/>
                <a:t>_</a:t>
              </a:r>
              <a:r>
                <a:rPr lang="es-ES" i="0"/>
                <a:t>𝐿𝑒=83,57[𝑑𝐵]</a:t>
              </a:r>
              <a:r>
                <a:rPr lang="es-ES" dirty="0"/>
                <a:t>  </a:t>
              </a:r>
              <a:endParaRPr lang="es-EC" dirty="0"/>
            </a:p>
          </dgm:t>
        </dgm:pt>
      </mc:Fallback>
    </mc:AlternateContent>
    <dgm:pt modelId="{C055DC84-3FC6-41E6-8D38-F1B500E1D21E}" type="parTrans" cxnId="{7C67AC2D-AC65-4A9D-909D-5290509FCAC9}">
      <dgm:prSet/>
      <dgm:spPr/>
      <dgm:t>
        <a:bodyPr/>
        <a:lstStyle/>
        <a:p>
          <a:endParaRPr lang="es-EC"/>
        </a:p>
      </dgm:t>
    </dgm:pt>
    <dgm:pt modelId="{493F8295-059A-4726-BFAE-4C620126D5FA}" type="sibTrans" cxnId="{7C67AC2D-AC65-4A9D-909D-5290509FCAC9}">
      <dgm:prSet/>
      <dgm:spPr/>
      <dgm:t>
        <a:bodyPr/>
        <a:lstStyle/>
        <a:p>
          <a:endParaRPr lang="es-EC"/>
        </a:p>
      </dgm:t>
    </dgm:pt>
    <dgm:pt modelId="{69B883B9-D31B-49A9-B711-A956B4FB170A}">
      <dgm:prSet/>
      <dgm:spPr/>
      <dgm:t>
        <a:bodyPr/>
        <a:lstStyle/>
        <a:p>
          <a:r>
            <a:rPr lang="es-ES" dirty="0" smtClean="0"/>
            <a:t>Para conocer las pérdidas de las líneas de líneas se calculan utilizando la ecuación:</a:t>
          </a:r>
          <a:endParaRPr lang="es-EC" dirty="0"/>
        </a:p>
      </dgm:t>
    </dgm:pt>
    <dgm:pt modelId="{EE8594BA-1CA7-432A-BD5E-F76BB184F1C3}" type="parTrans" cxnId="{C03C99DA-301C-48EF-995C-34CD83A03A09}">
      <dgm:prSet/>
      <dgm:spPr/>
      <dgm:t>
        <a:bodyPr/>
        <a:lstStyle/>
        <a:p>
          <a:endParaRPr lang="es-EC"/>
        </a:p>
      </dgm:t>
    </dgm:pt>
    <dgm:pt modelId="{20401C70-9220-43D9-8A9C-4C3DC309565E}" type="sibTrans" cxnId="{C03C99DA-301C-48EF-995C-34CD83A03A09}">
      <dgm:prSet/>
      <dgm:spPr/>
      <dgm:t>
        <a:bodyPr/>
        <a:lstStyle/>
        <a:p>
          <a:endParaRPr lang="es-EC"/>
        </a:p>
      </dgm:t>
    </dgm:pt>
    <dgm:pt modelId="{C27A0BFC-AC96-4EF3-81AC-C7061154A84C}">
      <dgm:prSet/>
      <dgm:spPr/>
      <dgm:t>
        <a:bodyPr/>
        <a:lstStyle/>
        <a:p>
          <a:endParaRPr lang="es-EC" dirty="0"/>
        </a:p>
      </dgm:t>
    </dgm:pt>
    <dgm:pt modelId="{B18F7E7F-4543-4799-BA66-CACB4E410A43}" type="parTrans" cxnId="{D4EAB0F9-42CD-4817-B707-14CB10C4AB76}">
      <dgm:prSet/>
      <dgm:spPr/>
      <dgm:t>
        <a:bodyPr/>
        <a:lstStyle/>
        <a:p>
          <a:endParaRPr lang="es-EC"/>
        </a:p>
      </dgm:t>
    </dgm:pt>
    <dgm:pt modelId="{EA3AAA14-08C8-4342-AC2F-04F905488B1D}" type="sibTrans" cxnId="{D4EAB0F9-42CD-4817-B707-14CB10C4AB76}">
      <dgm:prSet/>
      <dgm:spPr/>
      <dgm:t>
        <a:bodyPr/>
        <a:lstStyle/>
        <a:p>
          <a:endParaRPr lang="es-EC"/>
        </a:p>
      </dgm:t>
    </dgm:pt>
    <dgm:pt modelId="{8E486749-264C-43BD-821C-6366D8C004FD}">
      <dgm:prSet/>
      <dgm:spPr/>
      <dgm:t>
        <a:bodyPr/>
        <a:lstStyle/>
        <a:p>
          <a:endParaRPr lang="es-EC"/>
        </a:p>
      </dgm:t>
    </dgm:pt>
    <dgm:pt modelId="{1FD0A5F1-8635-4684-9C0F-DB9814D3DB8C}" type="parTrans" cxnId="{0CA0C9F2-0C52-41D5-AEFB-F8E2FB17FC2D}">
      <dgm:prSet/>
      <dgm:spPr/>
      <dgm:t>
        <a:bodyPr/>
        <a:lstStyle/>
        <a:p>
          <a:endParaRPr lang="es-EC"/>
        </a:p>
      </dgm:t>
    </dgm:pt>
    <dgm:pt modelId="{0AD4E03F-4924-4752-98DC-E3EBC1292627}" type="sibTrans" cxnId="{0CA0C9F2-0C52-41D5-AEFB-F8E2FB17FC2D}">
      <dgm:prSet/>
      <dgm:spPr/>
      <dgm:t>
        <a:bodyPr/>
        <a:lstStyle/>
        <a:p>
          <a:endParaRPr lang="es-EC"/>
        </a:p>
      </dgm:t>
    </dgm:pt>
    <mc:AlternateContent xmlns:mc="http://schemas.openxmlformats.org/markup-compatibility/2006" xmlns:a14="http://schemas.microsoft.com/office/drawing/2010/main">
      <mc:Choice Requires="a14">
        <dgm:pt modelId="{06EF1EC3-3872-4784-B0C3-6517B4CF0E20}">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𝐿</m:t>
                        </m:r>
                      </m:e>
                      <m:sub>
                        <m:r>
                          <a:rPr lang="es-ES" i="1">
                            <a:latin typeface="Cambria Math"/>
                          </a:rPr>
                          <m:t>𝑇𝑥</m:t>
                        </m:r>
                      </m:sub>
                    </m:sSub>
                    <m:r>
                      <a:rPr lang="es-ES" i="1">
                        <a:latin typeface="Cambria Math"/>
                      </a:rPr>
                      <m:t>=</m:t>
                    </m:r>
                    <m:sSub>
                      <m:sSubPr>
                        <m:ctrlPr>
                          <a:rPr lang="es-EC" i="1">
                            <a:latin typeface="Cambria Math"/>
                          </a:rPr>
                        </m:ctrlPr>
                      </m:sSubPr>
                      <m:e>
                        <m:r>
                          <a:rPr lang="es-ES" i="1">
                            <a:latin typeface="Cambria Math"/>
                          </a:rPr>
                          <m:t>𝐿</m:t>
                        </m:r>
                      </m:e>
                      <m:sub>
                        <m:r>
                          <a:rPr lang="es-ES" i="1">
                            <a:latin typeface="Cambria Math"/>
                          </a:rPr>
                          <m:t>𝐿𝑇𝑥</m:t>
                        </m:r>
                      </m:sub>
                    </m:sSub>
                    <m:r>
                      <a:rPr lang="es-ES" i="1">
                        <a:latin typeface="Cambria Math"/>
                      </a:rPr>
                      <m:t>∗</m:t>
                    </m:r>
                    <m:sSub>
                      <m:sSubPr>
                        <m:ctrlPr>
                          <a:rPr lang="es-EC" i="1">
                            <a:latin typeface="Cambria Math"/>
                          </a:rPr>
                        </m:ctrlPr>
                      </m:sSubPr>
                      <m:e>
                        <m:r>
                          <a:rPr lang="es-ES" i="1">
                            <a:latin typeface="Cambria Math"/>
                          </a:rPr>
                          <m:t>h</m:t>
                        </m:r>
                      </m:e>
                      <m:sub>
                        <m:r>
                          <a:rPr lang="es-ES" i="1">
                            <a:latin typeface="Cambria Math"/>
                          </a:rPr>
                          <m:t>𝑎𝑛𝑡𝑒𝑛𝑎</m:t>
                        </m:r>
                      </m:sub>
                    </m:sSub>
                  </m:oMath>
                </m:oMathPara>
              </a14:m>
              <a:endParaRPr lang="es-EC" dirty="0"/>
            </a:p>
          </dgm:t>
        </dgm:pt>
      </mc:Choice>
      <mc:Fallback xmlns="">
        <dgm:pt modelId="{06EF1EC3-3872-4784-B0C3-6517B4CF0E20}">
          <dgm:prSet/>
          <dgm:spPr/>
          <dgm:t>
            <a:bodyPr/>
            <a:lstStyle/>
            <a:p>
              <a:r>
                <a:rPr lang="es-ES" i="0"/>
                <a:t>𝐿</a:t>
              </a:r>
              <a:r>
                <a:rPr lang="es-EC" i="0" smtClean="0"/>
                <a:t>_</a:t>
              </a:r>
              <a:r>
                <a:rPr lang="es-ES" i="0"/>
                <a:t>𝑇𝑥=𝐿</a:t>
              </a:r>
              <a:r>
                <a:rPr lang="es-EC" i="0"/>
                <a:t>_</a:t>
              </a:r>
              <a:r>
                <a:rPr lang="es-ES" i="0"/>
                <a:t>𝐿𝑇𝑥∗ℎ</a:t>
              </a:r>
              <a:r>
                <a:rPr lang="es-EC" i="0"/>
                <a:t>_</a:t>
              </a:r>
              <a:r>
                <a:rPr lang="es-ES" i="0"/>
                <a:t>𝑎𝑛𝑡𝑒𝑛𝑎</a:t>
              </a:r>
              <a:endParaRPr lang="es-EC" dirty="0"/>
            </a:p>
          </dgm:t>
        </dgm:pt>
      </mc:Fallback>
    </mc:AlternateContent>
    <dgm:pt modelId="{B43AB6CA-4E8E-4192-AC4E-D19389E72AFE}" type="parTrans" cxnId="{BDC5F53A-A724-43CA-8EE7-AE5FD40A1D31}">
      <dgm:prSet/>
      <dgm:spPr/>
      <dgm:t>
        <a:bodyPr/>
        <a:lstStyle/>
        <a:p>
          <a:endParaRPr lang="es-EC"/>
        </a:p>
      </dgm:t>
    </dgm:pt>
    <dgm:pt modelId="{D0AD0AB8-1A14-4244-9D12-D48AC6707C6E}" type="sibTrans" cxnId="{BDC5F53A-A724-43CA-8EE7-AE5FD40A1D31}">
      <dgm:prSet/>
      <dgm:spPr/>
      <dgm:t>
        <a:bodyPr/>
        <a:lstStyle/>
        <a:p>
          <a:endParaRPr lang="es-EC"/>
        </a:p>
      </dgm:t>
    </dgm:pt>
    <dgm:pt modelId="{8003A1D5-24E0-496D-9946-D8AB4E7D81F7}">
      <dgm:prSet/>
      <dgm:spPr/>
      <dgm:t>
        <a:bodyPr/>
        <a:lstStyle/>
        <a:p>
          <a:endParaRPr lang="es-EC"/>
        </a:p>
      </dgm:t>
    </dgm:pt>
    <dgm:pt modelId="{C07EE889-EE35-4348-8701-951925F8D902}" type="parTrans" cxnId="{6C985CF2-548D-4FD8-A3E6-18660A05547D}">
      <dgm:prSet/>
      <dgm:spPr/>
      <dgm:t>
        <a:bodyPr/>
        <a:lstStyle/>
        <a:p>
          <a:endParaRPr lang="es-EC"/>
        </a:p>
      </dgm:t>
    </dgm:pt>
    <dgm:pt modelId="{C1A534D5-CB75-4528-9909-22B3FC36F526}" type="sibTrans" cxnId="{6C985CF2-548D-4FD8-A3E6-18660A05547D}">
      <dgm:prSet/>
      <dgm:spPr/>
      <dgm:t>
        <a:bodyPr/>
        <a:lstStyle/>
        <a:p>
          <a:endParaRPr lang="es-EC"/>
        </a:p>
      </dgm:t>
    </dgm:pt>
    <mc:AlternateContent xmlns:mc="http://schemas.openxmlformats.org/markup-compatibility/2006" xmlns:a14="http://schemas.microsoft.com/office/drawing/2010/main">
      <mc:Choice Requires="a14">
        <dgm:pt modelId="{544344C1-4B78-44AC-B1D6-5F62A2294539}">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𝐿</m:t>
                        </m:r>
                      </m:e>
                      <m:sub>
                        <m:r>
                          <a:rPr lang="es-ES" i="1">
                            <a:latin typeface="Cambria Math"/>
                          </a:rPr>
                          <m:t>𝑇𝑥</m:t>
                        </m:r>
                      </m:sub>
                    </m:sSub>
                    <m:r>
                      <a:rPr lang="es-ES" i="1">
                        <a:latin typeface="Cambria Math"/>
                      </a:rPr>
                      <m:t>=</m:t>
                    </m:r>
                    <m:d>
                      <m:dPr>
                        <m:ctrlPr>
                          <a:rPr lang="es-EC" i="1">
                            <a:latin typeface="Cambria Math"/>
                          </a:rPr>
                        </m:ctrlPr>
                      </m:dPr>
                      <m:e>
                        <m:r>
                          <a:rPr lang="es-ES" i="1">
                            <a:latin typeface="Cambria Math"/>
                          </a:rPr>
                          <m:t>0,40622∗2</m:t>
                        </m:r>
                      </m:e>
                    </m:d>
                    <m:r>
                      <a:rPr lang="es-ES" i="1">
                        <a:latin typeface="Cambria Math"/>
                      </a:rPr>
                      <m:t>+(0,40622∗2)</m:t>
                    </m:r>
                  </m:oMath>
                </m:oMathPara>
              </a14:m>
              <a:endParaRPr lang="es-EC"/>
            </a:p>
          </dgm:t>
        </dgm:pt>
      </mc:Choice>
      <mc:Fallback xmlns="">
        <dgm:pt modelId="{544344C1-4B78-44AC-B1D6-5F62A2294539}">
          <dgm:prSet/>
          <dgm:spPr/>
          <dgm:t>
            <a:bodyPr/>
            <a:lstStyle/>
            <a:p>
              <a:r>
                <a:rPr lang="es-ES" i="0"/>
                <a:t>𝐿</a:t>
              </a:r>
              <a:r>
                <a:rPr lang="es-EC" i="0" smtClean="0"/>
                <a:t>_</a:t>
              </a:r>
              <a:r>
                <a:rPr lang="es-ES" i="0"/>
                <a:t>𝑇𝑥=</a:t>
              </a:r>
              <a:r>
                <a:rPr lang="es-EC" i="0"/>
                <a:t>(</a:t>
              </a:r>
              <a:r>
                <a:rPr lang="es-ES" i="0"/>
                <a:t>0,40622∗2)+(0,40622∗2)</a:t>
              </a:r>
              <a:endParaRPr lang="es-EC"/>
            </a:p>
          </dgm:t>
        </dgm:pt>
      </mc:Fallback>
    </mc:AlternateContent>
    <dgm:pt modelId="{5D54C5FD-04D0-41F4-A5E9-26B6F83A1050}" type="parTrans" cxnId="{7645200D-DD26-4E5F-AA44-3453EDE01170}">
      <dgm:prSet/>
      <dgm:spPr/>
      <dgm:t>
        <a:bodyPr/>
        <a:lstStyle/>
        <a:p>
          <a:endParaRPr lang="es-EC"/>
        </a:p>
      </dgm:t>
    </dgm:pt>
    <dgm:pt modelId="{B984E455-F5BD-41F3-887B-8AFAC905AA0D}" type="sibTrans" cxnId="{7645200D-DD26-4E5F-AA44-3453EDE01170}">
      <dgm:prSet/>
      <dgm:spPr/>
      <dgm:t>
        <a:bodyPr/>
        <a:lstStyle/>
        <a:p>
          <a:endParaRPr lang="es-EC"/>
        </a:p>
      </dgm:t>
    </dgm:pt>
    <dgm:pt modelId="{199673FB-B2A6-4A3B-B3F9-733216696A73}">
      <dgm:prSet/>
      <dgm:spPr/>
      <dgm:t>
        <a:bodyPr/>
        <a:lstStyle/>
        <a:p>
          <a:endParaRPr lang="es-EC"/>
        </a:p>
      </dgm:t>
    </dgm:pt>
    <dgm:pt modelId="{5A6C51F2-C13A-4883-BA46-0896F8CD8518}" type="parTrans" cxnId="{35CB8EBF-D4D1-4970-A513-EA49FD52229E}">
      <dgm:prSet/>
      <dgm:spPr/>
      <dgm:t>
        <a:bodyPr/>
        <a:lstStyle/>
        <a:p>
          <a:endParaRPr lang="es-EC"/>
        </a:p>
      </dgm:t>
    </dgm:pt>
    <dgm:pt modelId="{E05C7ED2-1553-4AF7-B1A6-BE1EBCDF607A}" type="sibTrans" cxnId="{35CB8EBF-D4D1-4970-A513-EA49FD52229E}">
      <dgm:prSet/>
      <dgm:spPr/>
      <dgm:t>
        <a:bodyPr/>
        <a:lstStyle/>
        <a:p>
          <a:endParaRPr lang="es-EC"/>
        </a:p>
      </dgm:t>
    </dgm:pt>
    <mc:AlternateContent xmlns:mc="http://schemas.openxmlformats.org/markup-compatibility/2006" xmlns:a14="http://schemas.microsoft.com/office/drawing/2010/main">
      <mc:Choice Requires="a14">
        <dgm:pt modelId="{CFD419AB-9BC8-41C8-8205-766F4F75E522}">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𝐿</m:t>
                        </m:r>
                      </m:e>
                      <m:sub>
                        <m:r>
                          <a:rPr lang="es-ES" i="1">
                            <a:latin typeface="Cambria Math"/>
                          </a:rPr>
                          <m:t>𝑇𝑥</m:t>
                        </m:r>
                      </m:sub>
                    </m:sSub>
                    <m:r>
                      <a:rPr lang="es-ES" i="1">
                        <a:latin typeface="Cambria Math"/>
                      </a:rPr>
                      <m:t>=1,625 [</m:t>
                    </m:r>
                    <m:r>
                      <a:rPr lang="es-ES" i="1">
                        <a:latin typeface="Cambria Math"/>
                      </a:rPr>
                      <m:t>𝑑𝐵</m:t>
                    </m:r>
                    <m:r>
                      <a:rPr lang="es-ES" i="1">
                        <a:latin typeface="Cambria Math"/>
                      </a:rPr>
                      <m:t>]</m:t>
                    </m:r>
                  </m:oMath>
                </m:oMathPara>
              </a14:m>
              <a:endParaRPr lang="es-EC" dirty="0"/>
            </a:p>
          </dgm:t>
        </dgm:pt>
      </mc:Choice>
      <mc:Fallback xmlns="">
        <dgm:pt modelId="{CFD419AB-9BC8-41C8-8205-766F4F75E522}">
          <dgm:prSet/>
          <dgm:spPr/>
          <dgm:t>
            <a:bodyPr/>
            <a:lstStyle/>
            <a:p>
              <a:r>
                <a:rPr lang="es-ES" i="0"/>
                <a:t>𝐿</a:t>
              </a:r>
              <a:r>
                <a:rPr lang="es-EC" i="0" smtClean="0"/>
                <a:t>_</a:t>
              </a:r>
              <a:r>
                <a:rPr lang="es-ES" i="0"/>
                <a:t>𝑇𝑥=1,625 [𝑑𝐵]</a:t>
              </a:r>
              <a:endParaRPr lang="es-EC" dirty="0"/>
            </a:p>
          </dgm:t>
        </dgm:pt>
      </mc:Fallback>
    </mc:AlternateContent>
    <dgm:pt modelId="{433071F6-68FB-4303-87A3-1EFD6A523E53}" type="parTrans" cxnId="{31107322-83BB-43B2-BCA9-42EDFDED0C83}">
      <dgm:prSet/>
      <dgm:spPr/>
      <dgm:t>
        <a:bodyPr/>
        <a:lstStyle/>
        <a:p>
          <a:endParaRPr lang="es-EC"/>
        </a:p>
      </dgm:t>
    </dgm:pt>
    <dgm:pt modelId="{86E597E6-4313-4D1C-A978-8C4720C0878E}" type="sibTrans" cxnId="{31107322-83BB-43B2-BCA9-42EDFDED0C83}">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99874" custLinFactNeighborY="-18684">
        <dgm:presLayoutVars>
          <dgm:bulletEnabled val="1"/>
        </dgm:presLayoutVars>
      </dgm:prSet>
      <dgm:spPr/>
      <dgm:t>
        <a:bodyPr/>
        <a:lstStyle/>
        <a:p>
          <a:endParaRPr lang="es-EC"/>
        </a:p>
      </dgm:t>
    </dgm:pt>
  </dgm:ptLst>
  <dgm:cxnLst>
    <dgm:cxn modelId="{1C92D94F-5499-4A8F-AF89-98016252C300}" type="presOf" srcId="{84404E25-509A-4FE9-86A9-0CD89EEC6562}" destId="{A1231F91-3093-473E-BD1A-91A2E90BB04A}" srcOrd="0" destOrd="2" presId="urn:microsoft.com/office/officeart/2005/8/layout/list1"/>
    <dgm:cxn modelId="{BDC5F53A-A724-43CA-8EE7-AE5FD40A1D31}" srcId="{23746A42-8BDA-4B9B-AFAC-A28E9AB91CAA}" destId="{06EF1EC3-3872-4784-B0C3-6517B4CF0E20}" srcOrd="9" destOrd="0" parTransId="{B43AB6CA-4E8E-4192-AC4E-D19389E72AFE}" sibTransId="{D0AD0AB8-1A14-4244-9D12-D48AC6707C6E}"/>
    <dgm:cxn modelId="{82D164F0-9843-4477-AECC-043204C0951C}" type="presOf" srcId="{C27A0BFC-AC96-4EF3-81AC-C7061154A84C}" destId="{A1231F91-3093-473E-BD1A-91A2E90BB04A}" srcOrd="0" destOrd="6" presId="urn:microsoft.com/office/officeart/2005/8/layout/list1"/>
    <dgm:cxn modelId="{FD589D11-E41C-430C-9D89-D99307A02CCF}" type="presOf" srcId="{E4E0750C-2569-4129-9EC7-316C789F219B}" destId="{A1231F91-3093-473E-BD1A-91A2E90BB04A}" srcOrd="0" destOrd="0" presId="urn:microsoft.com/office/officeart/2005/8/layout/list1"/>
    <dgm:cxn modelId="{7645200D-DD26-4E5F-AA44-3453EDE01170}" srcId="{23746A42-8BDA-4B9B-AFAC-A28E9AB91CAA}" destId="{544344C1-4B78-44AC-B1D6-5F62A2294539}" srcOrd="11" destOrd="0" parTransId="{5D54C5FD-04D0-41F4-A5E9-26B6F83A1050}" sibTransId="{B984E455-F5BD-41F3-887B-8AFAC905AA0D}"/>
    <dgm:cxn modelId="{BDF92D92-7154-4634-B4BE-FB2D32D131A3}" type="presOf" srcId="{23746A42-8BDA-4B9B-AFAC-A28E9AB91CAA}" destId="{2DE7F939-52EB-4D2E-B00A-881943B3CD65}" srcOrd="0" destOrd="0" presId="urn:microsoft.com/office/officeart/2005/8/layout/list1"/>
    <dgm:cxn modelId="{440985BB-8FD2-4188-8095-9B9B78DACC5E}" type="presOf" srcId="{8E486749-264C-43BD-821C-6366D8C004FD}" destId="{A1231F91-3093-473E-BD1A-91A2E90BB04A}" srcOrd="0" destOrd="8" presId="urn:microsoft.com/office/officeart/2005/8/layout/list1"/>
    <dgm:cxn modelId="{6C985CF2-548D-4FD8-A3E6-18660A05547D}" srcId="{23746A42-8BDA-4B9B-AFAC-A28E9AB91CAA}" destId="{8003A1D5-24E0-496D-9946-D8AB4E7D81F7}" srcOrd="10" destOrd="0" parTransId="{C07EE889-EE35-4348-8701-951925F8D902}" sibTransId="{C1A534D5-CB75-4528-9909-22B3FC36F526}"/>
    <dgm:cxn modelId="{3FE980BE-8E9D-4249-BCEE-DF87A4D77C93}" type="presOf" srcId="{199673FB-B2A6-4A3B-B3F9-733216696A73}" destId="{A1231F91-3093-473E-BD1A-91A2E90BB04A}" srcOrd="0" destOrd="12"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36F3DE36-0421-4506-8D63-CCBC6344C2E0}" type="presOf" srcId="{D84B7BC8-27EC-4A93-8450-BDD9A040A09F}" destId="{A1231F91-3093-473E-BD1A-91A2E90BB04A}" srcOrd="0" destOrd="3"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7C67AC2D-AC65-4A9D-909D-5290509FCAC9}" srcId="{23746A42-8BDA-4B9B-AFAC-A28E9AB91CAA}" destId="{84EB37B2-1B37-47A7-8D71-95D53A244B7E}" srcOrd="5" destOrd="0" parTransId="{C055DC84-3FC6-41E6-8D38-F1B500E1D21E}" sibTransId="{493F8295-059A-4726-BFAE-4C620126D5FA}"/>
    <dgm:cxn modelId="{76CFF4C6-3D42-4AEF-85D4-E51B424BFC1F}" srcId="{23746A42-8BDA-4B9B-AFAC-A28E9AB91CAA}" destId="{D84B7BC8-27EC-4A93-8450-BDD9A040A09F}" srcOrd="3" destOrd="0" parTransId="{5373C1C0-6024-4588-835D-424702763854}" sibTransId="{128C878D-D4D7-4584-B41B-4BBA6429DD84}"/>
    <dgm:cxn modelId="{3BD90E56-FE69-4C1E-A9F3-D3BD23A7EBD8}" type="presOf" srcId="{8003A1D5-24E0-496D-9946-D8AB4E7D81F7}" destId="{A1231F91-3093-473E-BD1A-91A2E90BB04A}" srcOrd="0" destOrd="10" presId="urn:microsoft.com/office/officeart/2005/8/layout/list1"/>
    <dgm:cxn modelId="{60BEA6EE-29F9-41DA-878F-6693371D291B}" type="presOf" srcId="{6FF7286F-DFFA-4843-AF6C-10D294769D97}" destId="{19A1E754-6D6E-4AA1-ADFA-B915B241704C}" srcOrd="0" destOrd="0" presId="urn:microsoft.com/office/officeart/2005/8/layout/list1"/>
    <dgm:cxn modelId="{6E57C45B-0385-4629-98C6-879FD9DD3B28}" type="presOf" srcId="{730C42F8-1140-4229-A07A-6AD0045A2B2D}" destId="{A1231F91-3093-473E-BD1A-91A2E90BB04A}" srcOrd="0" destOrd="1" presId="urn:microsoft.com/office/officeart/2005/8/layout/list1"/>
    <dgm:cxn modelId="{E5E30CF5-BBDE-4462-A728-57C09A02BEE1}" srcId="{23746A42-8BDA-4B9B-AFAC-A28E9AB91CAA}" destId="{84404E25-509A-4FE9-86A9-0CD89EEC6562}" srcOrd="2" destOrd="0" parTransId="{E69C9FD1-3EA6-41E7-AFEA-00770E42BA96}" sibTransId="{B048CD89-D98F-40CD-A0CD-01F5B84E5812}"/>
    <dgm:cxn modelId="{F128926E-D97B-4D42-9E00-7B2381B89111}" type="presOf" srcId="{544344C1-4B78-44AC-B1D6-5F62A2294539}" destId="{A1231F91-3093-473E-BD1A-91A2E90BB04A}" srcOrd="0" destOrd="11" presId="urn:microsoft.com/office/officeart/2005/8/layout/list1"/>
    <dgm:cxn modelId="{99E037FC-8464-42B9-8DA5-C436EADA6A1B}" srcId="{23746A42-8BDA-4B9B-AFAC-A28E9AB91CAA}" destId="{730C42F8-1140-4229-A07A-6AD0045A2B2D}" srcOrd="1" destOrd="0" parTransId="{B05B9999-7C54-4F0E-9CD0-0AAA91CFEA4C}" sibTransId="{564F2469-1FFB-4F8C-9B35-A26C106AB3F6}"/>
    <dgm:cxn modelId="{6BB0EC62-906E-407D-A9B6-8B7F0437533D}" type="presOf" srcId="{C2E54ACB-3CA8-4D5D-9D87-8413DD560690}" destId="{A1231F91-3093-473E-BD1A-91A2E90BB04A}" srcOrd="0" destOrd="4" presId="urn:microsoft.com/office/officeart/2005/8/layout/list1"/>
    <dgm:cxn modelId="{F5177924-03F5-4CA0-AA34-A464016FCC6F}" type="presOf" srcId="{84EB37B2-1B37-47A7-8D71-95D53A244B7E}" destId="{A1231F91-3093-473E-BD1A-91A2E90BB04A}" srcOrd="0" destOrd="5" presId="urn:microsoft.com/office/officeart/2005/8/layout/list1"/>
    <dgm:cxn modelId="{52F450AE-FAEB-4A18-BFC8-0FDA0BB6B1D1}" srcId="{23746A42-8BDA-4B9B-AFAC-A28E9AB91CAA}" destId="{C2E54ACB-3CA8-4D5D-9D87-8413DD560690}" srcOrd="4" destOrd="0" parTransId="{F3050A47-A118-4DF1-B536-475A96CC2CE8}" sibTransId="{8A534120-D100-4152-91B1-0128FDFFE2D5}"/>
    <dgm:cxn modelId="{C03C99DA-301C-48EF-995C-34CD83A03A09}" srcId="{23746A42-8BDA-4B9B-AFAC-A28E9AB91CAA}" destId="{69B883B9-D31B-49A9-B711-A956B4FB170A}" srcOrd="7" destOrd="0" parTransId="{EE8594BA-1CA7-432A-BD5E-F76BB184F1C3}" sibTransId="{20401C70-9220-43D9-8A9C-4C3DC309565E}"/>
    <dgm:cxn modelId="{31107322-83BB-43B2-BCA9-42EDFDED0C83}" srcId="{23746A42-8BDA-4B9B-AFAC-A28E9AB91CAA}" destId="{CFD419AB-9BC8-41C8-8205-766F4F75E522}" srcOrd="13" destOrd="0" parTransId="{433071F6-68FB-4303-87A3-1EFD6A523E53}" sibTransId="{86E597E6-4313-4D1C-A978-8C4720C0878E}"/>
    <dgm:cxn modelId="{78EF391A-F0A8-487B-851B-C9667D85E0F1}" type="presOf" srcId="{69B883B9-D31B-49A9-B711-A956B4FB170A}" destId="{A1231F91-3093-473E-BD1A-91A2E90BB04A}" srcOrd="0" destOrd="7" presId="urn:microsoft.com/office/officeart/2005/8/layout/list1"/>
    <dgm:cxn modelId="{B7F8090B-9957-4638-9C6B-62AE7F06992C}" type="presOf" srcId="{CFD419AB-9BC8-41C8-8205-766F4F75E522}" destId="{A1231F91-3093-473E-BD1A-91A2E90BB04A}" srcOrd="0" destOrd="13" presId="urn:microsoft.com/office/officeart/2005/8/layout/list1"/>
    <dgm:cxn modelId="{862DF9DF-C857-4696-AECC-1CD259DFE7E6}" type="presOf" srcId="{06EF1EC3-3872-4784-B0C3-6517B4CF0E20}" destId="{A1231F91-3093-473E-BD1A-91A2E90BB04A}" srcOrd="0" destOrd="9" presId="urn:microsoft.com/office/officeart/2005/8/layout/list1"/>
    <dgm:cxn modelId="{35CB8EBF-D4D1-4970-A513-EA49FD52229E}" srcId="{23746A42-8BDA-4B9B-AFAC-A28E9AB91CAA}" destId="{199673FB-B2A6-4A3B-B3F9-733216696A73}" srcOrd="12" destOrd="0" parTransId="{5A6C51F2-C13A-4883-BA46-0896F8CD8518}" sibTransId="{E05C7ED2-1553-4AF7-B1A6-BE1EBCDF607A}"/>
    <dgm:cxn modelId="{15EF45CE-A842-4621-8164-4ACBE34341AE}" type="presOf" srcId="{23746A42-8BDA-4B9B-AFAC-A28E9AB91CAA}" destId="{98393CB2-C36A-416D-B1CB-CE7DEC3EA87D}" srcOrd="1" destOrd="0" presId="urn:microsoft.com/office/officeart/2005/8/layout/list1"/>
    <dgm:cxn modelId="{D4EAB0F9-42CD-4817-B707-14CB10C4AB76}" srcId="{23746A42-8BDA-4B9B-AFAC-A28E9AB91CAA}" destId="{C27A0BFC-AC96-4EF3-81AC-C7061154A84C}" srcOrd="6" destOrd="0" parTransId="{B18F7E7F-4543-4799-BA66-CACB4E410A43}" sibTransId="{EA3AAA14-08C8-4342-AC2F-04F905488B1D}"/>
    <dgm:cxn modelId="{0CA0C9F2-0C52-41D5-AEFB-F8E2FB17FC2D}" srcId="{23746A42-8BDA-4B9B-AFAC-A28E9AB91CAA}" destId="{8E486749-264C-43BD-821C-6366D8C004FD}" srcOrd="8" destOrd="0" parTransId="{1FD0A5F1-8635-4684-9C0F-DB9814D3DB8C}" sibTransId="{0AD4E03F-4924-4752-98DC-E3EBC1292627}"/>
    <dgm:cxn modelId="{427138CB-0B33-4B2A-8FBD-FA5EA03DFD00}" type="presParOf" srcId="{19A1E754-6D6E-4AA1-ADFA-B915B241704C}" destId="{15E9F267-2F47-40CC-88D7-72B9E2016AD9}" srcOrd="0" destOrd="0" presId="urn:microsoft.com/office/officeart/2005/8/layout/list1"/>
    <dgm:cxn modelId="{83743966-0A32-4683-BD51-8F151F1E51F4}" type="presParOf" srcId="{15E9F267-2F47-40CC-88D7-72B9E2016AD9}" destId="{2DE7F939-52EB-4D2E-B00A-881943B3CD65}" srcOrd="0" destOrd="0" presId="urn:microsoft.com/office/officeart/2005/8/layout/list1"/>
    <dgm:cxn modelId="{A9F3D866-9799-4E9A-A5C0-BBCD5192DF40}" type="presParOf" srcId="{15E9F267-2F47-40CC-88D7-72B9E2016AD9}" destId="{98393CB2-C36A-416D-B1CB-CE7DEC3EA87D}" srcOrd="1" destOrd="0" presId="urn:microsoft.com/office/officeart/2005/8/layout/list1"/>
    <dgm:cxn modelId="{A9F78BE8-4ACD-43E8-AC9C-9AEA0E973014}" type="presParOf" srcId="{19A1E754-6D6E-4AA1-ADFA-B915B241704C}" destId="{ED320FCC-724E-465D-9017-BB4779E79C45}" srcOrd="1" destOrd="0" presId="urn:microsoft.com/office/officeart/2005/8/layout/list1"/>
    <dgm:cxn modelId="{1F327E7C-83A6-4BE2-B2BE-180EF599D9C7}"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PERDIDAS POR ESPACIO LIBRE</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730C42F8-1140-4229-A07A-6AD0045A2B2D}">
      <dgm:prSet/>
      <dgm:spPr/>
      <dgm:t>
        <a:bodyPr/>
        <a:lstStyle/>
        <a:p>
          <a:r>
            <a:rPr lang="es-EC">
              <a:noFill/>
            </a:rPr>
            <a:t> </a:t>
          </a:r>
        </a:p>
      </dgm:t>
    </dgm:pt>
    <dgm:pt modelId="{B05B9999-7C54-4F0E-9CD0-0AAA91CFEA4C}" type="parTrans" cxnId="{99E037FC-8464-42B9-8DA5-C436EADA6A1B}">
      <dgm:prSet/>
      <dgm:spPr/>
      <dgm:t>
        <a:bodyPr/>
        <a:lstStyle/>
        <a:p>
          <a:endParaRPr lang="es-EC"/>
        </a:p>
      </dgm:t>
    </dgm:pt>
    <dgm:pt modelId="{564F2469-1FFB-4F8C-9B35-A26C106AB3F6}" type="sibTrans" cxnId="{99E037FC-8464-42B9-8DA5-C436EADA6A1B}">
      <dgm:prSet/>
      <dgm:spPr/>
      <dgm:t>
        <a:bodyPr/>
        <a:lstStyle/>
        <a:p>
          <a:endParaRPr lang="es-EC"/>
        </a:p>
      </dgm:t>
    </dgm:pt>
    <dgm:pt modelId="{84404E25-509A-4FE9-86A9-0CD89EEC6562}">
      <dgm:prSet/>
      <dgm:spPr/>
      <dgm:t>
        <a:bodyPr/>
        <a:lstStyle/>
        <a:p>
          <a:r>
            <a:rPr lang="es-EC">
              <a:noFill/>
            </a:rPr>
            <a:t> </a:t>
          </a:r>
        </a:p>
      </dgm:t>
    </dgm:pt>
    <dgm:pt modelId="{E69C9FD1-3EA6-41E7-AFEA-00770E42BA96}" type="parTrans" cxnId="{E5E30CF5-BBDE-4462-A728-57C09A02BEE1}">
      <dgm:prSet/>
      <dgm:spPr/>
      <dgm:t>
        <a:bodyPr/>
        <a:lstStyle/>
        <a:p>
          <a:endParaRPr lang="es-EC"/>
        </a:p>
      </dgm:t>
    </dgm:pt>
    <dgm:pt modelId="{B048CD89-D98F-40CD-A0CD-01F5B84E5812}" type="sibTrans" cxnId="{E5E30CF5-BBDE-4462-A728-57C09A02BEE1}">
      <dgm:prSet/>
      <dgm:spPr/>
      <dgm:t>
        <a:bodyPr/>
        <a:lstStyle/>
        <a:p>
          <a:endParaRPr lang="es-EC"/>
        </a:p>
      </dgm:t>
    </dgm:pt>
    <dgm:pt modelId="{D84B7BC8-27EC-4A93-8450-BDD9A040A09F}">
      <dgm:prSet/>
      <dgm:spPr/>
      <dgm:t>
        <a:bodyPr/>
        <a:lstStyle/>
        <a:p>
          <a:r>
            <a:rPr lang="es-EC">
              <a:noFill/>
            </a:rPr>
            <a:t> </a:t>
          </a:r>
        </a:p>
      </dgm:t>
    </dgm:pt>
    <dgm:pt modelId="{5373C1C0-6024-4588-835D-424702763854}" type="parTrans" cxnId="{76CFF4C6-3D42-4AEF-85D4-E51B424BFC1F}">
      <dgm:prSet/>
      <dgm:spPr/>
      <dgm:t>
        <a:bodyPr/>
        <a:lstStyle/>
        <a:p>
          <a:endParaRPr lang="es-EC"/>
        </a:p>
      </dgm:t>
    </dgm:pt>
    <dgm:pt modelId="{128C878D-D4D7-4584-B41B-4BBA6429DD84}" type="sibTrans" cxnId="{76CFF4C6-3D42-4AEF-85D4-E51B424BFC1F}">
      <dgm:prSet/>
      <dgm:spPr/>
      <dgm:t>
        <a:bodyPr/>
        <a:lstStyle/>
        <a:p>
          <a:endParaRPr lang="es-EC"/>
        </a:p>
      </dgm:t>
    </dgm:pt>
    <dgm:pt modelId="{C2E54ACB-3CA8-4D5D-9D87-8413DD560690}">
      <dgm:prSet/>
      <dgm:spPr/>
      <dgm:t>
        <a:bodyPr/>
        <a:lstStyle/>
        <a:p>
          <a:r>
            <a:rPr lang="es-EC">
              <a:noFill/>
            </a:rPr>
            <a:t> </a:t>
          </a:r>
        </a:p>
      </dgm:t>
    </dgm:pt>
    <dgm:pt modelId="{F3050A47-A118-4DF1-B536-475A96CC2CE8}" type="parTrans" cxnId="{52F450AE-FAEB-4A18-BFC8-0FDA0BB6B1D1}">
      <dgm:prSet/>
      <dgm:spPr/>
      <dgm:t>
        <a:bodyPr/>
        <a:lstStyle/>
        <a:p>
          <a:endParaRPr lang="es-EC"/>
        </a:p>
      </dgm:t>
    </dgm:pt>
    <dgm:pt modelId="{8A534120-D100-4152-91B1-0128FDFFE2D5}" type="sibTrans" cxnId="{52F450AE-FAEB-4A18-BFC8-0FDA0BB6B1D1}">
      <dgm:prSet/>
      <dgm:spPr/>
      <dgm:t>
        <a:bodyPr/>
        <a:lstStyle/>
        <a:p>
          <a:endParaRPr lang="es-EC"/>
        </a:p>
      </dgm:t>
    </dgm:pt>
    <dgm:pt modelId="{84EB37B2-1B37-47A7-8D71-95D53A244B7E}">
      <dgm:prSet/>
      <dgm:spPr/>
      <dgm:t>
        <a:bodyPr/>
        <a:lstStyle/>
        <a:p>
          <a:r>
            <a:rPr lang="es-EC">
              <a:noFill/>
            </a:rPr>
            <a:t> </a:t>
          </a:r>
        </a:p>
      </dgm:t>
    </dgm:pt>
    <dgm:pt modelId="{C055DC84-3FC6-41E6-8D38-F1B500E1D21E}" type="parTrans" cxnId="{7C67AC2D-AC65-4A9D-909D-5290509FCAC9}">
      <dgm:prSet/>
      <dgm:spPr/>
      <dgm:t>
        <a:bodyPr/>
        <a:lstStyle/>
        <a:p>
          <a:endParaRPr lang="es-EC"/>
        </a:p>
      </dgm:t>
    </dgm:pt>
    <dgm:pt modelId="{493F8295-059A-4726-BFAE-4C620126D5FA}" type="sibTrans" cxnId="{7C67AC2D-AC65-4A9D-909D-5290509FCAC9}">
      <dgm:prSet/>
      <dgm:spPr/>
      <dgm:t>
        <a:bodyPr/>
        <a:lstStyle/>
        <a:p>
          <a:endParaRPr lang="es-EC"/>
        </a:p>
      </dgm:t>
    </dgm:pt>
    <dgm:pt modelId="{69B883B9-D31B-49A9-B711-A956B4FB170A}">
      <dgm:prSet/>
      <dgm:spPr/>
      <dgm:t>
        <a:bodyPr/>
        <a:lstStyle/>
        <a:p>
          <a:r>
            <a:rPr lang="es-EC">
              <a:noFill/>
            </a:rPr>
            <a:t> </a:t>
          </a:r>
        </a:p>
      </dgm:t>
    </dgm:pt>
    <dgm:pt modelId="{EE8594BA-1CA7-432A-BD5E-F76BB184F1C3}" type="parTrans" cxnId="{C03C99DA-301C-48EF-995C-34CD83A03A09}">
      <dgm:prSet/>
      <dgm:spPr/>
      <dgm:t>
        <a:bodyPr/>
        <a:lstStyle/>
        <a:p>
          <a:endParaRPr lang="es-EC"/>
        </a:p>
      </dgm:t>
    </dgm:pt>
    <dgm:pt modelId="{20401C70-9220-43D9-8A9C-4C3DC309565E}" type="sibTrans" cxnId="{C03C99DA-301C-48EF-995C-34CD83A03A09}">
      <dgm:prSet/>
      <dgm:spPr/>
      <dgm:t>
        <a:bodyPr/>
        <a:lstStyle/>
        <a:p>
          <a:endParaRPr lang="es-EC"/>
        </a:p>
      </dgm:t>
    </dgm:pt>
    <dgm:pt modelId="{C27A0BFC-AC96-4EF3-81AC-C7061154A84C}">
      <dgm:prSet/>
      <dgm:spPr/>
      <dgm:t>
        <a:bodyPr/>
        <a:lstStyle/>
        <a:p>
          <a:r>
            <a:rPr lang="es-EC">
              <a:noFill/>
            </a:rPr>
            <a:t> </a:t>
          </a:r>
        </a:p>
      </dgm:t>
    </dgm:pt>
    <dgm:pt modelId="{B18F7E7F-4543-4799-BA66-CACB4E410A43}" type="parTrans" cxnId="{D4EAB0F9-42CD-4817-B707-14CB10C4AB76}">
      <dgm:prSet/>
      <dgm:spPr/>
      <dgm:t>
        <a:bodyPr/>
        <a:lstStyle/>
        <a:p>
          <a:endParaRPr lang="es-EC"/>
        </a:p>
      </dgm:t>
    </dgm:pt>
    <dgm:pt modelId="{EA3AAA14-08C8-4342-AC2F-04F905488B1D}" type="sibTrans" cxnId="{D4EAB0F9-42CD-4817-B707-14CB10C4AB76}">
      <dgm:prSet/>
      <dgm:spPr/>
      <dgm:t>
        <a:bodyPr/>
        <a:lstStyle/>
        <a:p>
          <a:endParaRPr lang="es-EC"/>
        </a:p>
      </dgm:t>
    </dgm:pt>
    <dgm:pt modelId="{8E486749-264C-43BD-821C-6366D8C004FD}">
      <dgm:prSet/>
      <dgm:spPr/>
      <dgm:t>
        <a:bodyPr/>
        <a:lstStyle/>
        <a:p>
          <a:r>
            <a:rPr lang="es-EC">
              <a:noFill/>
            </a:rPr>
            <a:t> </a:t>
          </a:r>
        </a:p>
      </dgm:t>
    </dgm:pt>
    <dgm:pt modelId="{1FD0A5F1-8635-4684-9C0F-DB9814D3DB8C}" type="parTrans" cxnId="{0CA0C9F2-0C52-41D5-AEFB-F8E2FB17FC2D}">
      <dgm:prSet/>
      <dgm:spPr/>
      <dgm:t>
        <a:bodyPr/>
        <a:lstStyle/>
        <a:p>
          <a:endParaRPr lang="es-EC"/>
        </a:p>
      </dgm:t>
    </dgm:pt>
    <dgm:pt modelId="{0AD4E03F-4924-4752-98DC-E3EBC1292627}" type="sibTrans" cxnId="{0CA0C9F2-0C52-41D5-AEFB-F8E2FB17FC2D}">
      <dgm:prSet/>
      <dgm:spPr/>
      <dgm:t>
        <a:bodyPr/>
        <a:lstStyle/>
        <a:p>
          <a:endParaRPr lang="es-EC"/>
        </a:p>
      </dgm:t>
    </dgm:pt>
    <dgm:pt modelId="{06EF1EC3-3872-4784-B0C3-6517B4CF0E20}">
      <dgm:prSet/>
      <dgm:spPr/>
      <dgm:t>
        <a:bodyPr/>
        <a:lstStyle/>
        <a:p>
          <a:r>
            <a:rPr lang="es-EC">
              <a:noFill/>
            </a:rPr>
            <a:t> </a:t>
          </a:r>
        </a:p>
      </dgm:t>
    </dgm:pt>
    <dgm:pt modelId="{B43AB6CA-4E8E-4192-AC4E-D19389E72AFE}" type="parTrans" cxnId="{BDC5F53A-A724-43CA-8EE7-AE5FD40A1D31}">
      <dgm:prSet/>
      <dgm:spPr/>
      <dgm:t>
        <a:bodyPr/>
        <a:lstStyle/>
        <a:p>
          <a:endParaRPr lang="es-EC"/>
        </a:p>
      </dgm:t>
    </dgm:pt>
    <dgm:pt modelId="{D0AD0AB8-1A14-4244-9D12-D48AC6707C6E}" type="sibTrans" cxnId="{BDC5F53A-A724-43CA-8EE7-AE5FD40A1D31}">
      <dgm:prSet/>
      <dgm:spPr/>
      <dgm:t>
        <a:bodyPr/>
        <a:lstStyle/>
        <a:p>
          <a:endParaRPr lang="es-EC"/>
        </a:p>
      </dgm:t>
    </dgm:pt>
    <dgm:pt modelId="{8003A1D5-24E0-496D-9946-D8AB4E7D81F7}">
      <dgm:prSet/>
      <dgm:spPr/>
      <dgm:t>
        <a:bodyPr/>
        <a:lstStyle/>
        <a:p>
          <a:r>
            <a:rPr lang="es-EC">
              <a:noFill/>
            </a:rPr>
            <a:t> </a:t>
          </a:r>
        </a:p>
      </dgm:t>
    </dgm:pt>
    <dgm:pt modelId="{C07EE889-EE35-4348-8701-951925F8D902}" type="parTrans" cxnId="{6C985CF2-548D-4FD8-A3E6-18660A05547D}">
      <dgm:prSet/>
      <dgm:spPr/>
      <dgm:t>
        <a:bodyPr/>
        <a:lstStyle/>
        <a:p>
          <a:endParaRPr lang="es-EC"/>
        </a:p>
      </dgm:t>
    </dgm:pt>
    <dgm:pt modelId="{C1A534D5-CB75-4528-9909-22B3FC36F526}" type="sibTrans" cxnId="{6C985CF2-548D-4FD8-A3E6-18660A05547D}">
      <dgm:prSet/>
      <dgm:spPr/>
      <dgm:t>
        <a:bodyPr/>
        <a:lstStyle/>
        <a:p>
          <a:endParaRPr lang="es-EC"/>
        </a:p>
      </dgm:t>
    </dgm:pt>
    <dgm:pt modelId="{544344C1-4B78-44AC-B1D6-5F62A2294539}">
      <dgm:prSet/>
      <dgm:spPr/>
      <dgm:t>
        <a:bodyPr/>
        <a:lstStyle/>
        <a:p>
          <a:r>
            <a:rPr lang="es-EC">
              <a:noFill/>
            </a:rPr>
            <a:t> </a:t>
          </a:r>
        </a:p>
      </dgm:t>
    </dgm:pt>
    <dgm:pt modelId="{5D54C5FD-04D0-41F4-A5E9-26B6F83A1050}" type="parTrans" cxnId="{7645200D-DD26-4E5F-AA44-3453EDE01170}">
      <dgm:prSet/>
      <dgm:spPr/>
      <dgm:t>
        <a:bodyPr/>
        <a:lstStyle/>
        <a:p>
          <a:endParaRPr lang="es-EC"/>
        </a:p>
      </dgm:t>
    </dgm:pt>
    <dgm:pt modelId="{B984E455-F5BD-41F3-887B-8AFAC905AA0D}" type="sibTrans" cxnId="{7645200D-DD26-4E5F-AA44-3453EDE01170}">
      <dgm:prSet/>
      <dgm:spPr/>
      <dgm:t>
        <a:bodyPr/>
        <a:lstStyle/>
        <a:p>
          <a:endParaRPr lang="es-EC"/>
        </a:p>
      </dgm:t>
    </dgm:pt>
    <dgm:pt modelId="{199673FB-B2A6-4A3B-B3F9-733216696A73}">
      <dgm:prSet/>
      <dgm:spPr/>
      <dgm:t>
        <a:bodyPr/>
        <a:lstStyle/>
        <a:p>
          <a:r>
            <a:rPr lang="es-EC">
              <a:noFill/>
            </a:rPr>
            <a:t> </a:t>
          </a:r>
        </a:p>
      </dgm:t>
    </dgm:pt>
    <dgm:pt modelId="{5A6C51F2-C13A-4883-BA46-0896F8CD8518}" type="parTrans" cxnId="{35CB8EBF-D4D1-4970-A513-EA49FD52229E}">
      <dgm:prSet/>
      <dgm:spPr/>
      <dgm:t>
        <a:bodyPr/>
        <a:lstStyle/>
        <a:p>
          <a:endParaRPr lang="es-EC"/>
        </a:p>
      </dgm:t>
    </dgm:pt>
    <dgm:pt modelId="{E05C7ED2-1553-4AF7-B1A6-BE1EBCDF607A}" type="sibTrans" cxnId="{35CB8EBF-D4D1-4970-A513-EA49FD52229E}">
      <dgm:prSet/>
      <dgm:spPr/>
      <dgm:t>
        <a:bodyPr/>
        <a:lstStyle/>
        <a:p>
          <a:endParaRPr lang="es-EC"/>
        </a:p>
      </dgm:t>
    </dgm:pt>
    <dgm:pt modelId="{CFD419AB-9BC8-41C8-8205-766F4F75E522}">
      <dgm:prSet/>
      <dgm:spPr/>
      <dgm:t>
        <a:bodyPr/>
        <a:lstStyle/>
        <a:p>
          <a:r>
            <a:rPr lang="es-EC">
              <a:noFill/>
            </a:rPr>
            <a:t> </a:t>
          </a:r>
        </a:p>
      </dgm:t>
    </dgm:pt>
    <dgm:pt modelId="{433071F6-68FB-4303-87A3-1EFD6A523E53}" type="parTrans" cxnId="{31107322-83BB-43B2-BCA9-42EDFDED0C83}">
      <dgm:prSet/>
      <dgm:spPr/>
      <dgm:t>
        <a:bodyPr/>
        <a:lstStyle/>
        <a:p>
          <a:endParaRPr lang="es-EC"/>
        </a:p>
      </dgm:t>
    </dgm:pt>
    <dgm:pt modelId="{86E597E6-4313-4D1C-A978-8C4720C0878E}" type="sibTrans" cxnId="{31107322-83BB-43B2-BCA9-42EDFDED0C83}">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99874" custLinFactNeighborY="-18684">
        <dgm:presLayoutVars>
          <dgm:bulletEnabled val="1"/>
        </dgm:presLayoutVars>
      </dgm:prSet>
      <dgm:spPr/>
      <dgm:t>
        <a:bodyPr/>
        <a:lstStyle/>
        <a:p>
          <a:endParaRPr lang="es-EC"/>
        </a:p>
      </dgm:t>
    </dgm:pt>
  </dgm:ptLst>
  <dgm:cxnLst>
    <dgm:cxn modelId="{1C92D94F-5499-4A8F-AF89-98016252C300}" type="presOf" srcId="{84404E25-509A-4FE9-86A9-0CD89EEC6562}" destId="{A1231F91-3093-473E-BD1A-91A2E90BB04A}" srcOrd="0" destOrd="2" presId="urn:microsoft.com/office/officeart/2005/8/layout/list1"/>
    <dgm:cxn modelId="{BDC5F53A-A724-43CA-8EE7-AE5FD40A1D31}" srcId="{23746A42-8BDA-4B9B-AFAC-A28E9AB91CAA}" destId="{06EF1EC3-3872-4784-B0C3-6517B4CF0E20}" srcOrd="9" destOrd="0" parTransId="{B43AB6CA-4E8E-4192-AC4E-D19389E72AFE}" sibTransId="{D0AD0AB8-1A14-4244-9D12-D48AC6707C6E}"/>
    <dgm:cxn modelId="{82D164F0-9843-4477-AECC-043204C0951C}" type="presOf" srcId="{C27A0BFC-AC96-4EF3-81AC-C7061154A84C}" destId="{A1231F91-3093-473E-BD1A-91A2E90BB04A}" srcOrd="0" destOrd="6" presId="urn:microsoft.com/office/officeart/2005/8/layout/list1"/>
    <dgm:cxn modelId="{FD589D11-E41C-430C-9D89-D99307A02CCF}" type="presOf" srcId="{E4E0750C-2569-4129-9EC7-316C789F219B}" destId="{A1231F91-3093-473E-BD1A-91A2E90BB04A}" srcOrd="0" destOrd="0" presId="urn:microsoft.com/office/officeart/2005/8/layout/list1"/>
    <dgm:cxn modelId="{7645200D-DD26-4E5F-AA44-3453EDE01170}" srcId="{23746A42-8BDA-4B9B-AFAC-A28E9AB91CAA}" destId="{544344C1-4B78-44AC-B1D6-5F62A2294539}" srcOrd="11" destOrd="0" parTransId="{5D54C5FD-04D0-41F4-A5E9-26B6F83A1050}" sibTransId="{B984E455-F5BD-41F3-887B-8AFAC905AA0D}"/>
    <dgm:cxn modelId="{BDF92D92-7154-4634-B4BE-FB2D32D131A3}" type="presOf" srcId="{23746A42-8BDA-4B9B-AFAC-A28E9AB91CAA}" destId="{2DE7F939-52EB-4D2E-B00A-881943B3CD65}" srcOrd="0" destOrd="0" presId="urn:microsoft.com/office/officeart/2005/8/layout/list1"/>
    <dgm:cxn modelId="{440985BB-8FD2-4188-8095-9B9B78DACC5E}" type="presOf" srcId="{8E486749-264C-43BD-821C-6366D8C004FD}" destId="{A1231F91-3093-473E-BD1A-91A2E90BB04A}" srcOrd="0" destOrd="8" presId="urn:microsoft.com/office/officeart/2005/8/layout/list1"/>
    <dgm:cxn modelId="{6C985CF2-548D-4FD8-A3E6-18660A05547D}" srcId="{23746A42-8BDA-4B9B-AFAC-A28E9AB91CAA}" destId="{8003A1D5-24E0-496D-9946-D8AB4E7D81F7}" srcOrd="10" destOrd="0" parTransId="{C07EE889-EE35-4348-8701-951925F8D902}" sibTransId="{C1A534D5-CB75-4528-9909-22B3FC36F526}"/>
    <dgm:cxn modelId="{3FE980BE-8E9D-4249-BCEE-DF87A4D77C93}" type="presOf" srcId="{199673FB-B2A6-4A3B-B3F9-733216696A73}" destId="{A1231F91-3093-473E-BD1A-91A2E90BB04A}" srcOrd="0" destOrd="12"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36F3DE36-0421-4506-8D63-CCBC6344C2E0}" type="presOf" srcId="{D84B7BC8-27EC-4A93-8450-BDD9A040A09F}" destId="{A1231F91-3093-473E-BD1A-91A2E90BB04A}" srcOrd="0" destOrd="3"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7C67AC2D-AC65-4A9D-909D-5290509FCAC9}" srcId="{23746A42-8BDA-4B9B-AFAC-A28E9AB91CAA}" destId="{84EB37B2-1B37-47A7-8D71-95D53A244B7E}" srcOrd="5" destOrd="0" parTransId="{C055DC84-3FC6-41E6-8D38-F1B500E1D21E}" sibTransId="{493F8295-059A-4726-BFAE-4C620126D5FA}"/>
    <dgm:cxn modelId="{3BD90E56-FE69-4C1E-A9F3-D3BD23A7EBD8}" type="presOf" srcId="{8003A1D5-24E0-496D-9946-D8AB4E7D81F7}" destId="{A1231F91-3093-473E-BD1A-91A2E90BB04A}" srcOrd="0" destOrd="10" presId="urn:microsoft.com/office/officeart/2005/8/layout/list1"/>
    <dgm:cxn modelId="{76CFF4C6-3D42-4AEF-85D4-E51B424BFC1F}" srcId="{23746A42-8BDA-4B9B-AFAC-A28E9AB91CAA}" destId="{D84B7BC8-27EC-4A93-8450-BDD9A040A09F}" srcOrd="3" destOrd="0" parTransId="{5373C1C0-6024-4588-835D-424702763854}" sibTransId="{128C878D-D4D7-4584-B41B-4BBA6429DD84}"/>
    <dgm:cxn modelId="{60BEA6EE-29F9-41DA-878F-6693371D291B}" type="presOf" srcId="{6FF7286F-DFFA-4843-AF6C-10D294769D97}" destId="{19A1E754-6D6E-4AA1-ADFA-B915B241704C}" srcOrd="0" destOrd="0" presId="urn:microsoft.com/office/officeart/2005/8/layout/list1"/>
    <dgm:cxn modelId="{6E57C45B-0385-4629-98C6-879FD9DD3B28}" type="presOf" srcId="{730C42F8-1140-4229-A07A-6AD0045A2B2D}" destId="{A1231F91-3093-473E-BD1A-91A2E90BB04A}" srcOrd="0" destOrd="1" presId="urn:microsoft.com/office/officeart/2005/8/layout/list1"/>
    <dgm:cxn modelId="{E5E30CF5-BBDE-4462-A728-57C09A02BEE1}" srcId="{23746A42-8BDA-4B9B-AFAC-A28E9AB91CAA}" destId="{84404E25-509A-4FE9-86A9-0CD89EEC6562}" srcOrd="2" destOrd="0" parTransId="{E69C9FD1-3EA6-41E7-AFEA-00770E42BA96}" sibTransId="{B048CD89-D98F-40CD-A0CD-01F5B84E5812}"/>
    <dgm:cxn modelId="{F128926E-D97B-4D42-9E00-7B2381B89111}" type="presOf" srcId="{544344C1-4B78-44AC-B1D6-5F62A2294539}" destId="{A1231F91-3093-473E-BD1A-91A2E90BB04A}" srcOrd="0" destOrd="11" presId="urn:microsoft.com/office/officeart/2005/8/layout/list1"/>
    <dgm:cxn modelId="{99E037FC-8464-42B9-8DA5-C436EADA6A1B}" srcId="{23746A42-8BDA-4B9B-AFAC-A28E9AB91CAA}" destId="{730C42F8-1140-4229-A07A-6AD0045A2B2D}" srcOrd="1" destOrd="0" parTransId="{B05B9999-7C54-4F0E-9CD0-0AAA91CFEA4C}" sibTransId="{564F2469-1FFB-4F8C-9B35-A26C106AB3F6}"/>
    <dgm:cxn modelId="{6BB0EC62-906E-407D-A9B6-8B7F0437533D}" type="presOf" srcId="{C2E54ACB-3CA8-4D5D-9D87-8413DD560690}" destId="{A1231F91-3093-473E-BD1A-91A2E90BB04A}" srcOrd="0" destOrd="4" presId="urn:microsoft.com/office/officeart/2005/8/layout/list1"/>
    <dgm:cxn modelId="{F5177924-03F5-4CA0-AA34-A464016FCC6F}" type="presOf" srcId="{84EB37B2-1B37-47A7-8D71-95D53A244B7E}" destId="{A1231F91-3093-473E-BD1A-91A2E90BB04A}" srcOrd="0" destOrd="5" presId="urn:microsoft.com/office/officeart/2005/8/layout/list1"/>
    <dgm:cxn modelId="{52F450AE-FAEB-4A18-BFC8-0FDA0BB6B1D1}" srcId="{23746A42-8BDA-4B9B-AFAC-A28E9AB91CAA}" destId="{C2E54ACB-3CA8-4D5D-9D87-8413DD560690}" srcOrd="4" destOrd="0" parTransId="{F3050A47-A118-4DF1-B536-475A96CC2CE8}" sibTransId="{8A534120-D100-4152-91B1-0128FDFFE2D5}"/>
    <dgm:cxn modelId="{C03C99DA-301C-48EF-995C-34CD83A03A09}" srcId="{23746A42-8BDA-4B9B-AFAC-A28E9AB91CAA}" destId="{69B883B9-D31B-49A9-B711-A956B4FB170A}" srcOrd="7" destOrd="0" parTransId="{EE8594BA-1CA7-432A-BD5E-F76BB184F1C3}" sibTransId="{20401C70-9220-43D9-8A9C-4C3DC309565E}"/>
    <dgm:cxn modelId="{31107322-83BB-43B2-BCA9-42EDFDED0C83}" srcId="{23746A42-8BDA-4B9B-AFAC-A28E9AB91CAA}" destId="{CFD419AB-9BC8-41C8-8205-766F4F75E522}" srcOrd="13" destOrd="0" parTransId="{433071F6-68FB-4303-87A3-1EFD6A523E53}" sibTransId="{86E597E6-4313-4D1C-A978-8C4720C0878E}"/>
    <dgm:cxn modelId="{78EF391A-F0A8-487B-851B-C9667D85E0F1}" type="presOf" srcId="{69B883B9-D31B-49A9-B711-A956B4FB170A}" destId="{A1231F91-3093-473E-BD1A-91A2E90BB04A}" srcOrd="0" destOrd="7" presId="urn:microsoft.com/office/officeart/2005/8/layout/list1"/>
    <dgm:cxn modelId="{B7F8090B-9957-4638-9C6B-62AE7F06992C}" type="presOf" srcId="{CFD419AB-9BC8-41C8-8205-766F4F75E522}" destId="{A1231F91-3093-473E-BD1A-91A2E90BB04A}" srcOrd="0" destOrd="13" presId="urn:microsoft.com/office/officeart/2005/8/layout/list1"/>
    <dgm:cxn modelId="{862DF9DF-C857-4696-AECC-1CD259DFE7E6}" type="presOf" srcId="{06EF1EC3-3872-4784-B0C3-6517B4CF0E20}" destId="{A1231F91-3093-473E-BD1A-91A2E90BB04A}" srcOrd="0" destOrd="9" presId="urn:microsoft.com/office/officeart/2005/8/layout/list1"/>
    <dgm:cxn modelId="{35CB8EBF-D4D1-4970-A513-EA49FD52229E}" srcId="{23746A42-8BDA-4B9B-AFAC-A28E9AB91CAA}" destId="{199673FB-B2A6-4A3B-B3F9-733216696A73}" srcOrd="12" destOrd="0" parTransId="{5A6C51F2-C13A-4883-BA46-0896F8CD8518}" sibTransId="{E05C7ED2-1553-4AF7-B1A6-BE1EBCDF607A}"/>
    <dgm:cxn modelId="{15EF45CE-A842-4621-8164-4ACBE34341AE}" type="presOf" srcId="{23746A42-8BDA-4B9B-AFAC-A28E9AB91CAA}" destId="{98393CB2-C36A-416D-B1CB-CE7DEC3EA87D}" srcOrd="1" destOrd="0" presId="urn:microsoft.com/office/officeart/2005/8/layout/list1"/>
    <dgm:cxn modelId="{D4EAB0F9-42CD-4817-B707-14CB10C4AB76}" srcId="{23746A42-8BDA-4B9B-AFAC-A28E9AB91CAA}" destId="{C27A0BFC-AC96-4EF3-81AC-C7061154A84C}" srcOrd="6" destOrd="0" parTransId="{B18F7E7F-4543-4799-BA66-CACB4E410A43}" sibTransId="{EA3AAA14-08C8-4342-AC2F-04F905488B1D}"/>
    <dgm:cxn modelId="{0CA0C9F2-0C52-41D5-AEFB-F8E2FB17FC2D}" srcId="{23746A42-8BDA-4B9B-AFAC-A28E9AB91CAA}" destId="{8E486749-264C-43BD-821C-6366D8C004FD}" srcOrd="8" destOrd="0" parTransId="{1FD0A5F1-8635-4684-9C0F-DB9814D3DB8C}" sibTransId="{0AD4E03F-4924-4752-98DC-E3EBC1292627}"/>
    <dgm:cxn modelId="{427138CB-0B33-4B2A-8FBD-FA5EA03DFD00}" type="presParOf" srcId="{19A1E754-6D6E-4AA1-ADFA-B915B241704C}" destId="{15E9F267-2F47-40CC-88D7-72B9E2016AD9}" srcOrd="0" destOrd="0" presId="urn:microsoft.com/office/officeart/2005/8/layout/list1"/>
    <dgm:cxn modelId="{83743966-0A32-4683-BD51-8F151F1E51F4}" type="presParOf" srcId="{15E9F267-2F47-40CC-88D7-72B9E2016AD9}" destId="{2DE7F939-52EB-4D2E-B00A-881943B3CD65}" srcOrd="0" destOrd="0" presId="urn:microsoft.com/office/officeart/2005/8/layout/list1"/>
    <dgm:cxn modelId="{A9F3D866-9799-4E9A-A5C0-BBCD5192DF40}" type="presParOf" srcId="{15E9F267-2F47-40CC-88D7-72B9E2016AD9}" destId="{98393CB2-C36A-416D-B1CB-CE7DEC3EA87D}" srcOrd="1" destOrd="0" presId="urn:microsoft.com/office/officeart/2005/8/layout/list1"/>
    <dgm:cxn modelId="{A9F78BE8-4ACD-43E8-AC9C-9AEA0E973014}" type="presParOf" srcId="{19A1E754-6D6E-4AA1-ADFA-B915B241704C}" destId="{ED320FCC-724E-465D-9017-BB4779E79C45}" srcOrd="1" destOrd="0" presId="urn:microsoft.com/office/officeart/2005/8/layout/list1"/>
    <dgm:cxn modelId="{1F327E7C-83A6-4BE2-B2BE-180EF599D9C7}"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1800" dirty="0" smtClean="0"/>
            <a:t>POTENCIA DE RECEPCION NOMINAL</a:t>
          </a:r>
          <a:endParaRPr lang="es-EC" sz="18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34FB9DC2-181C-4B15-871D-464F48BC8914}">
      <dgm:prSet custT="1"/>
      <dgm:spPr/>
      <dgm:t>
        <a:bodyPr/>
        <a:lstStyle/>
        <a:p>
          <a:endParaRPr lang="es-EC" sz="1800"/>
        </a:p>
      </dgm:t>
    </dgm:pt>
    <dgm:pt modelId="{438BA0B1-C53C-4390-854B-3440D584AF34}" type="parTrans" cxnId="{23911AC0-7773-44CC-B5F0-CCAC0C058035}">
      <dgm:prSet/>
      <dgm:spPr/>
      <dgm:t>
        <a:bodyPr/>
        <a:lstStyle/>
        <a:p>
          <a:endParaRPr lang="es-EC"/>
        </a:p>
      </dgm:t>
    </dgm:pt>
    <dgm:pt modelId="{5C873AAE-A294-4B65-AD29-A2893CB047B6}" type="sibTrans" cxnId="{23911AC0-7773-44CC-B5F0-CCAC0C058035}">
      <dgm:prSet/>
      <dgm:spPr/>
      <dgm:t>
        <a:bodyPr/>
        <a:lstStyle/>
        <a:p>
          <a:endParaRPr lang="es-EC"/>
        </a:p>
      </dgm:t>
    </dgm:pt>
    <mc:AlternateContent xmlns:mc="http://schemas.openxmlformats.org/markup-compatibility/2006" xmlns:a14="http://schemas.microsoft.com/office/drawing/2010/main">
      <mc:Choice Requires="a14">
        <dgm:pt modelId="{5D5A30C0-B750-4EE8-8508-348B4AFF3FAA}">
          <dgm:prSet custT="1"/>
          <dgm:spPr/>
          <dgm:t>
            <a:bodyPr/>
            <a:lstStyle/>
            <a:p>
              <a:pPr/>
              <a14:m>
                <m:oMathPara xmlns:m="http://schemas.openxmlformats.org/officeDocument/2006/math">
                  <m:oMathParaPr>
                    <m:jc m:val="centerGroup"/>
                  </m:oMathParaPr>
                  <m:oMath xmlns:m="http://schemas.openxmlformats.org/officeDocument/2006/math">
                    <m:sSub>
                      <m:sSubPr>
                        <m:ctrlPr>
                          <a:rPr lang="es-EC" sz="1800" i="1" smtClean="0">
                            <a:latin typeface="Cambria Math"/>
                          </a:rPr>
                        </m:ctrlPr>
                      </m:sSubPr>
                      <m:e>
                        <m:r>
                          <a:rPr lang="es-ES" sz="1800" i="1">
                            <a:latin typeface="Cambria Math"/>
                          </a:rPr>
                          <m:t>𝑃</m:t>
                        </m:r>
                      </m:e>
                      <m:sub>
                        <m:r>
                          <a:rPr lang="es-ES" sz="1800" i="1">
                            <a:latin typeface="Cambria Math"/>
                          </a:rPr>
                          <m:t>𝑅𝑥</m:t>
                        </m:r>
                      </m:sub>
                    </m:sSub>
                    <m:d>
                      <m:dPr>
                        <m:begChr m:val="["/>
                        <m:endChr m:val="]"/>
                        <m:ctrlPr>
                          <a:rPr lang="es-EC" sz="1800" i="1">
                            <a:latin typeface="Cambria Math"/>
                          </a:rPr>
                        </m:ctrlPr>
                      </m:dPr>
                      <m:e>
                        <m:r>
                          <a:rPr lang="es-ES" sz="1800" i="1">
                            <a:latin typeface="Cambria Math"/>
                          </a:rPr>
                          <m:t>𝑑𝐵</m:t>
                        </m:r>
                      </m:e>
                    </m:d>
                    <m:r>
                      <a:rPr lang="es-ES" sz="1800" i="1">
                        <a:latin typeface="Cambria Math"/>
                      </a:rPr>
                      <m:t>=10</m:t>
                    </m:r>
                    <m:func>
                      <m:funcPr>
                        <m:ctrlPr>
                          <a:rPr lang="es-EC" sz="1800" i="1">
                            <a:latin typeface="Cambria Math"/>
                          </a:rPr>
                        </m:ctrlPr>
                      </m:funcPr>
                      <m:fName>
                        <m:r>
                          <m:rPr>
                            <m:sty m:val="p"/>
                          </m:rPr>
                          <a:rPr lang="es-ES" sz="1800">
                            <a:latin typeface="Cambria Math"/>
                          </a:rPr>
                          <m:t>log</m:t>
                        </m:r>
                      </m:fName>
                      <m:e>
                        <m:d>
                          <m:dPr>
                            <m:ctrlPr>
                              <a:rPr lang="es-EC" sz="1800" i="1">
                                <a:latin typeface="Cambria Math"/>
                              </a:rPr>
                            </m:ctrlPr>
                          </m:dPr>
                          <m:e>
                            <m:f>
                              <m:fPr>
                                <m:ctrlPr>
                                  <a:rPr lang="es-EC" sz="1800" i="1">
                                    <a:latin typeface="Cambria Math"/>
                                  </a:rPr>
                                </m:ctrlPr>
                              </m:fPr>
                              <m:num>
                                <m:r>
                                  <a:rPr lang="es-ES" sz="1800" i="1">
                                    <a:latin typeface="Cambria Math"/>
                                  </a:rPr>
                                  <m:t>100∗</m:t>
                                </m:r>
                                <m:sSup>
                                  <m:sSupPr>
                                    <m:ctrlPr>
                                      <a:rPr lang="es-EC" sz="1800" i="1">
                                        <a:latin typeface="Cambria Math"/>
                                      </a:rPr>
                                    </m:ctrlPr>
                                  </m:sSupPr>
                                  <m:e>
                                    <m:r>
                                      <a:rPr lang="es-ES" sz="1800" i="1">
                                        <a:latin typeface="Cambria Math"/>
                                      </a:rPr>
                                      <m:t>10</m:t>
                                    </m:r>
                                  </m:e>
                                  <m:sup>
                                    <m:r>
                                      <a:rPr lang="es-ES" sz="1800" i="1">
                                        <a:latin typeface="Cambria Math"/>
                                      </a:rPr>
                                      <m:t>−3</m:t>
                                    </m:r>
                                  </m:sup>
                                </m:sSup>
                              </m:num>
                              <m:den>
                                <m:r>
                                  <a:rPr lang="es-ES" sz="1800" i="1">
                                    <a:latin typeface="Cambria Math"/>
                                  </a:rPr>
                                  <m:t>1∗</m:t>
                                </m:r>
                                <m:sSup>
                                  <m:sSupPr>
                                    <m:ctrlPr>
                                      <a:rPr lang="es-EC" sz="1800" i="1">
                                        <a:latin typeface="Cambria Math"/>
                                      </a:rPr>
                                    </m:ctrlPr>
                                  </m:sSupPr>
                                  <m:e>
                                    <m:r>
                                      <a:rPr lang="es-ES" sz="1800" i="1">
                                        <a:latin typeface="Cambria Math"/>
                                      </a:rPr>
                                      <m:t>10</m:t>
                                    </m:r>
                                  </m:e>
                                  <m:sup>
                                    <m:r>
                                      <a:rPr lang="es-ES" sz="1800" i="1">
                                        <a:latin typeface="Cambria Math"/>
                                      </a:rPr>
                                      <m:t>−3</m:t>
                                    </m:r>
                                  </m:sup>
                                </m:sSup>
                              </m:den>
                            </m:f>
                          </m:e>
                        </m:d>
                      </m:e>
                    </m:func>
                    <m:r>
                      <a:rPr lang="es-ES" sz="1800" i="1">
                        <a:latin typeface="Cambria Math"/>
                      </a:rPr>
                      <m:t>+15+15−13,32−83,57−1,625</m:t>
                    </m:r>
                  </m:oMath>
                </m:oMathPara>
              </a14:m>
              <a:endParaRPr lang="es-EC" sz="1800" dirty="0"/>
            </a:p>
          </dgm:t>
        </dgm:pt>
      </mc:Choice>
      <mc:Fallback xmlns="">
        <dgm:pt modelId="{5D5A30C0-B750-4EE8-8508-348B4AFF3FAA}">
          <dgm:prSet custT="1"/>
          <dgm:spPr/>
          <dgm:t>
            <a:bodyPr/>
            <a:lstStyle/>
            <a:p>
              <a:r>
                <a:rPr lang="es-ES" sz="1800" i="0"/>
                <a:t>𝑃</a:t>
              </a:r>
              <a:r>
                <a:rPr lang="es-EC" sz="1800" i="0" smtClean="0"/>
                <a:t>_</a:t>
              </a:r>
              <a:r>
                <a:rPr lang="es-ES" sz="1800" i="0"/>
                <a:t>𝑅𝑥</a:t>
              </a:r>
              <a:r>
                <a:rPr lang="es-EC" sz="1800" i="0"/>
                <a:t> [</a:t>
              </a:r>
              <a:r>
                <a:rPr lang="es-ES" sz="1800" i="0"/>
                <a:t>𝑑𝐵]=10 log</a:t>
              </a:r>
              <a:r>
                <a:rPr lang="es-EC" sz="1800" i="0"/>
                <a:t>⁡((</a:t>
              </a:r>
              <a:r>
                <a:rPr lang="es-ES" sz="1800" i="0"/>
                <a:t>100∗</a:t>
              </a:r>
              <a:r>
                <a:rPr lang="es-EC" sz="1800" i="0"/>
                <a:t>〖</a:t>
              </a:r>
              <a:r>
                <a:rPr lang="es-ES" sz="1800" i="0"/>
                <a:t>10</a:t>
              </a:r>
              <a:r>
                <a:rPr lang="es-EC" sz="1800" i="0"/>
                <a:t>〗^(</a:t>
              </a:r>
              <a:r>
                <a:rPr lang="es-ES" sz="1800" i="0"/>
                <a:t>−3</a:t>
              </a:r>
              <a:r>
                <a:rPr lang="es-EC" sz="1800" i="0"/>
                <a:t>))/(</a:t>
              </a:r>
              <a:r>
                <a:rPr lang="es-ES" sz="1800" i="0"/>
                <a:t>1∗</a:t>
              </a:r>
              <a:r>
                <a:rPr lang="es-EC" sz="1800" i="0"/>
                <a:t>〖</a:t>
              </a:r>
              <a:r>
                <a:rPr lang="es-ES" sz="1800" i="0"/>
                <a:t>10</a:t>
              </a:r>
              <a:r>
                <a:rPr lang="es-EC" sz="1800" i="0"/>
                <a:t>〗^(</a:t>
              </a:r>
              <a:r>
                <a:rPr lang="es-ES" sz="1800" i="0"/>
                <a:t>−3</a:t>
              </a:r>
              <a:r>
                <a:rPr lang="es-EC" sz="1800" i="0"/>
                <a:t>)</a:t>
              </a:r>
              <a:r>
                <a:rPr lang="es-ES" sz="1800" i="0"/>
                <a:t> </a:t>
              </a:r>
              <a:r>
                <a:rPr lang="es-EC" sz="1800" i="0"/>
                <a:t>)</a:t>
              </a:r>
              <a:r>
                <a:rPr lang="es-ES" sz="1800" i="0"/>
                <a:t>)+15+15−13,32−83,57−1,625</a:t>
              </a:r>
              <a:endParaRPr lang="es-EC" sz="1800" dirty="0"/>
            </a:p>
          </dgm:t>
        </dgm:pt>
      </mc:Fallback>
    </mc:AlternateContent>
    <dgm:pt modelId="{84428F16-204C-42E4-BBED-E88FBF96D48C}" type="parTrans" cxnId="{869E611E-35B5-4ABD-84DF-75D0AD912F18}">
      <dgm:prSet/>
      <dgm:spPr/>
      <dgm:t>
        <a:bodyPr/>
        <a:lstStyle/>
        <a:p>
          <a:endParaRPr lang="es-EC"/>
        </a:p>
      </dgm:t>
    </dgm:pt>
    <dgm:pt modelId="{F16EADF1-B91C-4FEE-B559-1FEBCE8CCAD2}" type="sibTrans" cxnId="{869E611E-35B5-4ABD-84DF-75D0AD912F18}">
      <dgm:prSet/>
      <dgm:spPr/>
      <dgm:t>
        <a:bodyPr/>
        <a:lstStyle/>
        <a:p>
          <a:endParaRPr lang="es-EC"/>
        </a:p>
      </dgm:t>
    </dgm:pt>
    <dgm:pt modelId="{1BDD099F-9595-482D-95D2-5D69FECFBC5C}">
      <dgm:prSet custT="1"/>
      <dgm:spPr/>
      <dgm:t>
        <a:bodyPr/>
        <a:lstStyle/>
        <a:p>
          <a:endParaRPr lang="es-EC" sz="1800" dirty="0"/>
        </a:p>
      </dgm:t>
    </dgm:pt>
    <dgm:pt modelId="{3BAB2027-A84D-4876-B438-0874E8A65788}" type="parTrans" cxnId="{70C0DAB9-6AD8-4BC0-B278-B1EEE74404D1}">
      <dgm:prSet/>
      <dgm:spPr/>
      <dgm:t>
        <a:bodyPr/>
        <a:lstStyle/>
        <a:p>
          <a:endParaRPr lang="es-EC"/>
        </a:p>
      </dgm:t>
    </dgm:pt>
    <dgm:pt modelId="{5188B15A-73E4-4B5B-8EE2-607D777EEF17}" type="sibTrans" cxnId="{70C0DAB9-6AD8-4BC0-B278-B1EEE74404D1}">
      <dgm:prSet/>
      <dgm:spPr/>
      <dgm:t>
        <a:bodyPr/>
        <a:lstStyle/>
        <a:p>
          <a:endParaRPr lang="es-EC"/>
        </a:p>
      </dgm:t>
    </dgm:pt>
    <mc:AlternateContent xmlns:mc="http://schemas.openxmlformats.org/markup-compatibility/2006" xmlns:a14="http://schemas.microsoft.com/office/drawing/2010/main">
      <mc:Choice Requires="a14">
        <dgm:pt modelId="{8AF3A331-43B2-47C7-AC2B-3F7B22421EB9}">
          <dgm:prSet custT="1"/>
          <dgm:spPr/>
          <dgm:t>
            <a:bodyPr/>
            <a:lstStyle/>
            <a:p>
              <a14:m>
                <m:oMath xmlns:m="http://schemas.openxmlformats.org/officeDocument/2006/math">
                  <m:sSub>
                    <m:sSubPr>
                      <m:ctrlPr>
                        <a:rPr lang="es-EC" sz="1800" i="1" smtClean="0">
                          <a:latin typeface="Cambria Math"/>
                        </a:rPr>
                      </m:ctrlPr>
                    </m:sSubPr>
                    <m:e>
                      <m:r>
                        <a:rPr lang="es-ES" sz="1800" i="1">
                          <a:latin typeface="Cambria Math"/>
                        </a:rPr>
                        <m:t>𝑃</m:t>
                      </m:r>
                    </m:e>
                    <m:sub>
                      <m:r>
                        <a:rPr lang="es-ES" sz="1800" i="1">
                          <a:latin typeface="Cambria Math"/>
                        </a:rPr>
                        <m:t>𝑅𝑥</m:t>
                      </m:r>
                    </m:sub>
                  </m:sSub>
                  <m:d>
                    <m:dPr>
                      <m:begChr m:val="["/>
                      <m:endChr m:val="]"/>
                      <m:ctrlPr>
                        <a:rPr lang="es-EC" sz="1800" i="1">
                          <a:latin typeface="Cambria Math"/>
                        </a:rPr>
                      </m:ctrlPr>
                    </m:dPr>
                    <m:e>
                      <m:r>
                        <a:rPr lang="es-ES" sz="1800" i="1">
                          <a:latin typeface="Cambria Math"/>
                        </a:rPr>
                        <m:t>𝑑𝐵</m:t>
                      </m:r>
                    </m:e>
                  </m:d>
                  <m:r>
                    <a:rPr lang="es-ES" sz="1800" i="1">
                      <a:latin typeface="Cambria Math"/>
                    </a:rPr>
                    <m:t>=</m:t>
                  </m:r>
                </m:oMath>
              </a14:m>
              <a:r>
                <a:rPr lang="es-ES" sz="1800" dirty="0"/>
                <a:t> -61,835 [dB]</a:t>
              </a:r>
              <a:endParaRPr lang="es-EC" sz="1800" dirty="0"/>
            </a:p>
          </dgm:t>
        </dgm:pt>
      </mc:Choice>
      <mc:Fallback xmlns="">
        <dgm:pt modelId="{8AF3A331-43B2-47C7-AC2B-3F7B22421EB9}">
          <dgm:prSet custT="1"/>
          <dgm:spPr/>
          <dgm:t>
            <a:bodyPr/>
            <a:lstStyle/>
            <a:p>
              <a:r>
                <a:rPr lang="es-ES" sz="1800" i="0"/>
                <a:t>𝑃</a:t>
              </a:r>
              <a:r>
                <a:rPr lang="es-EC" sz="1800" i="0" smtClean="0"/>
                <a:t>_</a:t>
              </a:r>
              <a:r>
                <a:rPr lang="es-ES" sz="1800" i="0"/>
                <a:t>𝑅𝑥</a:t>
              </a:r>
              <a:r>
                <a:rPr lang="es-EC" sz="1800" i="0"/>
                <a:t> [</a:t>
              </a:r>
              <a:r>
                <a:rPr lang="es-ES" sz="1800" i="0"/>
                <a:t>𝑑𝐵]=</a:t>
              </a:r>
              <a:r>
                <a:rPr lang="es-ES" sz="1800" dirty="0"/>
                <a:t> -61,835 [dB]</a:t>
              </a:r>
              <a:endParaRPr lang="es-EC" sz="1800" dirty="0"/>
            </a:p>
          </dgm:t>
        </dgm:pt>
      </mc:Fallback>
    </mc:AlternateContent>
    <dgm:pt modelId="{5D60FCAE-B7E4-4537-B02B-363F4BB845EA}" type="parTrans" cxnId="{271729BC-2F21-455F-B86A-FB978D90791D}">
      <dgm:prSet/>
      <dgm:spPr/>
      <dgm:t>
        <a:bodyPr/>
        <a:lstStyle/>
        <a:p>
          <a:endParaRPr lang="es-EC"/>
        </a:p>
      </dgm:t>
    </dgm:pt>
    <dgm:pt modelId="{00B951AD-B90E-44A5-B739-BE6470B5575B}" type="sibTrans" cxnId="{271729BC-2F21-455F-B86A-FB978D90791D}">
      <dgm:prSet/>
      <dgm:spPr/>
      <dgm:t>
        <a:bodyPr/>
        <a:lstStyle/>
        <a:p>
          <a:endParaRPr lang="es-EC"/>
        </a:p>
      </dgm:t>
    </dgm:pt>
    <dgm:pt modelId="{9830052E-92D0-40C8-9DA4-70B59341FE13}">
      <dgm:prSet custT="1"/>
      <dgm:spPr/>
      <dgm:t>
        <a:bodyPr/>
        <a:lstStyle/>
        <a:p>
          <a:r>
            <a:rPr lang="es-ES" sz="1800" i="1" dirty="0" smtClean="0"/>
            <a:t>Margen de desvanecimiento</a:t>
          </a:r>
          <a:endParaRPr lang="es-EC" sz="1800" i="1" dirty="0"/>
        </a:p>
      </dgm:t>
    </dgm:pt>
    <dgm:pt modelId="{6712545B-D483-427F-B0A2-50FDC32B24A5}" type="parTrans" cxnId="{ECC42E6A-FBCB-4463-A2EA-3B0B0A02C7DE}">
      <dgm:prSet/>
      <dgm:spPr/>
      <dgm:t>
        <a:bodyPr/>
        <a:lstStyle/>
        <a:p>
          <a:endParaRPr lang="es-EC"/>
        </a:p>
      </dgm:t>
    </dgm:pt>
    <dgm:pt modelId="{D211204F-B376-4CDB-86C8-5821583789F5}" type="sibTrans" cxnId="{ECC42E6A-FBCB-4463-A2EA-3B0B0A02C7DE}">
      <dgm:prSet/>
      <dgm:spPr/>
      <dgm:t>
        <a:bodyPr/>
        <a:lstStyle/>
        <a:p>
          <a:endParaRPr lang="es-EC"/>
        </a:p>
      </dgm:t>
    </dgm:pt>
    <dgm:pt modelId="{D36B14C7-20D9-4B57-A899-BD4661CBE832}">
      <dgm:prSet custT="1"/>
      <dgm:spPr/>
      <dgm:t>
        <a:bodyPr/>
        <a:lstStyle/>
        <a:p>
          <a:endParaRPr lang="es-EC" sz="1800" dirty="0"/>
        </a:p>
      </dgm:t>
    </dgm:pt>
    <dgm:pt modelId="{6DB2D6F4-9324-47FB-8892-078059B021BC}" type="parTrans" cxnId="{87583FE9-6743-46A4-9DEC-83DDBD087BA6}">
      <dgm:prSet/>
      <dgm:spPr/>
      <dgm:t>
        <a:bodyPr/>
        <a:lstStyle/>
        <a:p>
          <a:endParaRPr lang="es-EC"/>
        </a:p>
      </dgm:t>
    </dgm:pt>
    <dgm:pt modelId="{D6AAFA01-B861-4D95-B5E3-E7A7C572C0E4}" type="sibTrans" cxnId="{87583FE9-6743-46A4-9DEC-83DDBD087BA6}">
      <dgm:prSet/>
      <dgm:spPr/>
      <dgm:t>
        <a:bodyPr/>
        <a:lstStyle/>
        <a:p>
          <a:endParaRPr lang="es-EC"/>
        </a:p>
      </dgm:t>
    </dgm:pt>
    <mc:AlternateContent xmlns:mc="http://schemas.openxmlformats.org/markup-compatibility/2006" xmlns:a14="http://schemas.microsoft.com/office/drawing/2010/main">
      <mc:Choice Requires="a14">
        <dgm:pt modelId="{5531CBEF-916E-4E85-99BB-BF176808434F}">
          <dgm:prSet custT="1"/>
          <dgm:spPr/>
          <dgm:t>
            <a:bodyPr/>
            <a:lstStyle/>
            <a:p>
              <a:pPr/>
              <a14:m>
                <m:oMathPara xmlns:m="http://schemas.openxmlformats.org/officeDocument/2006/math">
                  <m:oMathParaPr>
                    <m:jc m:val="centerGroup"/>
                  </m:oMathParaPr>
                  <m:oMath xmlns:m="http://schemas.openxmlformats.org/officeDocument/2006/math">
                    <m:r>
                      <a:rPr lang="es-ES" sz="1800" i="1" smtClean="0">
                        <a:latin typeface="Cambria Math"/>
                      </a:rPr>
                      <m:t>𝑀</m:t>
                    </m:r>
                    <m:r>
                      <a:rPr lang="es-ES" sz="1800" i="1" smtClean="0">
                        <a:latin typeface="Cambria Math"/>
                      </a:rPr>
                      <m:t>=</m:t>
                    </m:r>
                    <m:sSub>
                      <m:sSubPr>
                        <m:ctrlPr>
                          <a:rPr lang="es-EC" sz="1800" i="1">
                            <a:latin typeface="Cambria Math"/>
                          </a:rPr>
                        </m:ctrlPr>
                      </m:sSubPr>
                      <m:e>
                        <m:r>
                          <a:rPr lang="es-ES" sz="1800" i="1">
                            <a:latin typeface="Cambria Math"/>
                          </a:rPr>
                          <m:t>𝑃</m:t>
                        </m:r>
                      </m:e>
                      <m:sub>
                        <m:r>
                          <a:rPr lang="es-ES" sz="1800" i="1">
                            <a:latin typeface="Cambria Math"/>
                          </a:rPr>
                          <m:t>𝑅𝑥</m:t>
                        </m:r>
                      </m:sub>
                    </m:sSub>
                    <m:r>
                      <a:rPr lang="es-ES" sz="1800" i="1">
                        <a:latin typeface="Cambria Math"/>
                      </a:rPr>
                      <m:t>−</m:t>
                    </m:r>
                    <m:r>
                      <a:rPr lang="es-ES" sz="1800" i="1">
                        <a:latin typeface="Cambria Math"/>
                      </a:rPr>
                      <m:t>𝑈𝑚𝑏𝑟𝑎𝑙</m:t>
                    </m:r>
                  </m:oMath>
                </m:oMathPara>
              </a14:m>
              <a:endParaRPr lang="es-EC" sz="1800" i="1" dirty="0"/>
            </a:p>
          </dgm:t>
        </dgm:pt>
      </mc:Choice>
      <mc:Fallback xmlns="">
        <dgm:pt modelId="{5531CBEF-916E-4E85-99BB-BF176808434F}">
          <dgm:prSet custT="1"/>
          <dgm:spPr/>
          <dgm:t>
            <a:bodyPr/>
            <a:lstStyle/>
            <a:p>
              <a:r>
                <a:rPr lang="es-ES" sz="1800" i="0" smtClean="0"/>
                <a:t>𝑀=</a:t>
              </a:r>
              <a:r>
                <a:rPr lang="es-ES" sz="1800" i="0"/>
                <a:t>𝑃</a:t>
              </a:r>
              <a:r>
                <a:rPr lang="es-EC" sz="1800" i="0"/>
                <a:t>_</a:t>
              </a:r>
              <a:r>
                <a:rPr lang="es-ES" sz="1800" i="0"/>
                <a:t>𝑅𝑥−𝑈𝑚𝑏𝑟𝑎𝑙</a:t>
              </a:r>
              <a:endParaRPr lang="es-EC" sz="1800" i="1" dirty="0"/>
            </a:p>
          </dgm:t>
        </dgm:pt>
      </mc:Fallback>
    </mc:AlternateContent>
    <dgm:pt modelId="{881720F3-47A2-49D0-860D-1CD57C79ED85}" type="parTrans" cxnId="{BE60559B-35AF-4AFF-B23B-D1366AFCDA1B}">
      <dgm:prSet/>
      <dgm:spPr/>
      <dgm:t>
        <a:bodyPr/>
        <a:lstStyle/>
        <a:p>
          <a:endParaRPr lang="es-EC"/>
        </a:p>
      </dgm:t>
    </dgm:pt>
    <dgm:pt modelId="{3A569C18-5500-462B-8E7B-C5D06EEA6D3B}" type="sibTrans" cxnId="{BE60559B-35AF-4AFF-B23B-D1366AFCDA1B}">
      <dgm:prSet/>
      <dgm:spPr/>
      <dgm:t>
        <a:bodyPr/>
        <a:lstStyle/>
        <a:p>
          <a:endParaRPr lang="es-EC"/>
        </a:p>
      </dgm:t>
    </dgm:pt>
    <mc:AlternateContent xmlns:mc="http://schemas.openxmlformats.org/markup-compatibility/2006" xmlns:a14="http://schemas.microsoft.com/office/drawing/2010/main">
      <mc:Choice Requires="a14">
        <dgm:pt modelId="{D848A55D-41AF-408B-817D-940CBA91E209}">
          <dgm:prSet custT="1"/>
          <dgm:spPr/>
          <dgm:t>
            <a:bodyPr/>
            <a:lstStyle/>
            <a:p>
              <a:pPr/>
              <a14:m>
                <m:oMathPara xmlns:m="http://schemas.openxmlformats.org/officeDocument/2006/math">
                  <m:oMathParaPr>
                    <m:jc m:val="centerGroup"/>
                  </m:oMathParaPr>
                  <m:oMath xmlns:m="http://schemas.openxmlformats.org/officeDocument/2006/math">
                    <m:r>
                      <a:rPr lang="es-ES" sz="1800" i="1" smtClean="0">
                        <a:latin typeface="Cambria Math"/>
                      </a:rPr>
                      <m:t>𝑀</m:t>
                    </m:r>
                    <m:r>
                      <a:rPr lang="es-ES" sz="1800" i="1" smtClean="0">
                        <a:latin typeface="Cambria Math"/>
                      </a:rPr>
                      <m:t>=35,165   [</m:t>
                    </m:r>
                    <m:r>
                      <a:rPr lang="es-ES" sz="1800" i="1" smtClean="0">
                        <a:latin typeface="Cambria Math"/>
                      </a:rPr>
                      <m:t>𝑑𝐵</m:t>
                    </m:r>
                    <m:r>
                      <a:rPr lang="es-ES" sz="1800" i="1" smtClean="0">
                        <a:latin typeface="Cambria Math"/>
                      </a:rPr>
                      <m:t>]</m:t>
                    </m:r>
                  </m:oMath>
                </m:oMathPara>
              </a14:m>
              <a:endParaRPr lang="es-EC" sz="1800" i="1" dirty="0"/>
            </a:p>
          </dgm:t>
        </dgm:pt>
      </mc:Choice>
      <mc:Fallback xmlns="">
        <dgm:pt modelId="{D848A55D-41AF-408B-817D-940CBA91E209}">
          <dgm:prSet custT="1"/>
          <dgm:spPr/>
          <dgm:t>
            <a:bodyPr/>
            <a:lstStyle/>
            <a:p>
              <a:r>
                <a:rPr lang="es-ES" sz="1800" i="0" smtClean="0"/>
                <a:t>𝑀=35,165   [𝑑𝐵]</a:t>
              </a:r>
              <a:endParaRPr lang="es-EC" sz="1800" i="1" dirty="0"/>
            </a:p>
          </dgm:t>
        </dgm:pt>
      </mc:Fallback>
    </mc:AlternateContent>
    <dgm:pt modelId="{3E3ED458-CDA0-4775-96B8-16E967323E29}" type="parTrans" cxnId="{4919847E-E5AA-4554-8321-77547C86333E}">
      <dgm:prSet/>
      <dgm:spPr/>
      <dgm:t>
        <a:bodyPr/>
        <a:lstStyle/>
        <a:p>
          <a:endParaRPr lang="es-EC"/>
        </a:p>
      </dgm:t>
    </dgm:pt>
    <dgm:pt modelId="{443ACD44-9587-4F9B-8880-91807734FF35}" type="sibTrans" cxnId="{4919847E-E5AA-4554-8321-77547C86333E}">
      <dgm:prSet/>
      <dgm:spPr/>
      <dgm:t>
        <a:bodyPr/>
        <a:lstStyle/>
        <a:p>
          <a:endParaRPr lang="es-EC"/>
        </a:p>
      </dgm:t>
    </dgm:pt>
    <dgm:pt modelId="{3B3F2995-11A2-40B4-8CC3-2A470DDD883F}">
      <dgm:prSet custT="1"/>
      <dgm:spPr/>
      <dgm:t>
        <a:bodyPr/>
        <a:lstStyle/>
        <a:p>
          <a:endParaRPr lang="es-EC" sz="1800" i="1" dirty="0"/>
        </a:p>
      </dgm:t>
    </dgm:pt>
    <dgm:pt modelId="{3AB2EB9D-6853-4465-9516-9FED672CAE43}" type="parTrans" cxnId="{27F318AA-C6D6-4890-9C82-B2F52D992E2D}">
      <dgm:prSet/>
      <dgm:spPr/>
      <dgm:t>
        <a:bodyPr/>
        <a:lstStyle/>
        <a:p>
          <a:endParaRPr lang="es-EC"/>
        </a:p>
      </dgm:t>
    </dgm:pt>
    <dgm:pt modelId="{95DE4A0C-4CC7-4300-A012-586045ED4198}" type="sibTrans" cxnId="{27F318AA-C6D6-4890-9C82-B2F52D992E2D}">
      <dgm:prSet/>
      <dgm:spPr/>
      <dgm:t>
        <a:bodyPr/>
        <a:lstStyle/>
        <a:p>
          <a:endParaRPr lang="es-EC"/>
        </a:p>
      </dgm:t>
    </dgm:pt>
    <mc:AlternateContent xmlns:mc="http://schemas.openxmlformats.org/markup-compatibility/2006" xmlns:a14="http://schemas.microsoft.com/office/drawing/2010/main">
      <mc:Choice Requires="a14">
        <dgm:pt modelId="{00B98199-16CB-4D3B-95E9-02ECE8AEA358}">
          <dgm:prSet custT="1"/>
          <dgm:spPr/>
          <dgm:t>
            <a:bodyPr/>
            <a:lstStyle/>
            <a:p>
              <a:pPr algn="just"/>
              <a14:m>
                <m:oMathPara xmlns:m="http://schemas.openxmlformats.org/officeDocument/2006/math">
                  <m:oMathParaPr>
                    <m:jc m:val="centerGroup"/>
                  </m:oMathParaPr>
                  <m:oMath xmlns:m="http://schemas.openxmlformats.org/officeDocument/2006/math">
                    <m:sSub>
                      <m:sSubPr>
                        <m:ctrlPr>
                          <a:rPr lang="es-EC" sz="1800" i="1" smtClean="0">
                            <a:latin typeface="Cambria Math"/>
                          </a:rPr>
                        </m:ctrlPr>
                      </m:sSubPr>
                      <m:e>
                        <m:r>
                          <a:rPr lang="es-ES" sz="1800" i="1">
                            <a:latin typeface="Cambria Math"/>
                          </a:rPr>
                          <m:t>𝑃</m:t>
                        </m:r>
                      </m:e>
                      <m:sub>
                        <m:r>
                          <a:rPr lang="es-ES" sz="1800" i="1">
                            <a:latin typeface="Cambria Math"/>
                          </a:rPr>
                          <m:t>𝑅𝑥</m:t>
                        </m:r>
                      </m:sub>
                    </m:sSub>
                    <m:d>
                      <m:dPr>
                        <m:begChr m:val="["/>
                        <m:endChr m:val="]"/>
                        <m:ctrlPr>
                          <a:rPr lang="es-EC" sz="1800" i="1">
                            <a:latin typeface="Cambria Math"/>
                          </a:rPr>
                        </m:ctrlPr>
                      </m:dPr>
                      <m:e>
                        <m:r>
                          <a:rPr lang="es-ES" sz="1800" i="1">
                            <a:latin typeface="Cambria Math"/>
                          </a:rPr>
                          <m:t>𝑑𝐵</m:t>
                        </m:r>
                      </m:e>
                    </m:d>
                    <m:r>
                      <a:rPr lang="es-ES" sz="1800" i="1">
                        <a:latin typeface="Cambria Math"/>
                      </a:rPr>
                      <m:t>=</m:t>
                    </m:r>
                    <m:sSub>
                      <m:sSubPr>
                        <m:ctrlPr>
                          <a:rPr lang="es-EC" sz="1800" i="1">
                            <a:latin typeface="Cambria Math"/>
                          </a:rPr>
                        </m:ctrlPr>
                      </m:sSubPr>
                      <m:e>
                        <m:r>
                          <a:rPr lang="es-ES" sz="1800" i="1">
                            <a:latin typeface="Cambria Math"/>
                          </a:rPr>
                          <m:t>𝑃</m:t>
                        </m:r>
                      </m:e>
                      <m:sub>
                        <m:r>
                          <a:rPr lang="es-ES" sz="1800" i="1">
                            <a:latin typeface="Cambria Math"/>
                          </a:rPr>
                          <m:t>𝑇𝑥</m:t>
                        </m:r>
                      </m:sub>
                    </m:sSub>
                    <m:d>
                      <m:dPr>
                        <m:begChr m:val="["/>
                        <m:endChr m:val="]"/>
                        <m:ctrlPr>
                          <a:rPr lang="es-EC" sz="1800" i="1">
                            <a:latin typeface="Cambria Math"/>
                          </a:rPr>
                        </m:ctrlPr>
                      </m:dPr>
                      <m:e>
                        <m:r>
                          <a:rPr lang="es-ES" sz="1800" i="1">
                            <a:latin typeface="Cambria Math"/>
                          </a:rPr>
                          <m:t>𝑑𝐵</m:t>
                        </m:r>
                      </m:e>
                    </m:d>
                    <m:sSub>
                      <m:sSubPr>
                        <m:ctrlPr>
                          <a:rPr lang="es-EC" sz="1800" i="1">
                            <a:latin typeface="Cambria Math"/>
                          </a:rPr>
                        </m:ctrlPr>
                      </m:sSubPr>
                      <m:e>
                        <m:r>
                          <a:rPr lang="es-ES" sz="1800" i="1">
                            <a:latin typeface="Cambria Math"/>
                          </a:rPr>
                          <m:t>+</m:t>
                        </m:r>
                        <m:sSub>
                          <m:sSubPr>
                            <m:ctrlPr>
                              <a:rPr lang="es-EC" sz="1800" i="1">
                                <a:latin typeface="Cambria Math"/>
                              </a:rPr>
                            </m:ctrlPr>
                          </m:sSubPr>
                          <m:e>
                            <m:r>
                              <a:rPr lang="es-ES" sz="1800" i="1">
                                <a:latin typeface="Cambria Math"/>
                              </a:rPr>
                              <m:t>𝐺</m:t>
                            </m:r>
                          </m:e>
                          <m:sub>
                            <m:r>
                              <a:rPr lang="es-ES" sz="1800" i="1">
                                <a:latin typeface="Cambria Math"/>
                              </a:rPr>
                              <m:t>𝑇𝑥</m:t>
                            </m:r>
                          </m:sub>
                        </m:sSub>
                        <m:d>
                          <m:dPr>
                            <m:begChr m:val="["/>
                            <m:endChr m:val="]"/>
                            <m:ctrlPr>
                              <a:rPr lang="es-EC" sz="1800" i="1">
                                <a:latin typeface="Cambria Math"/>
                              </a:rPr>
                            </m:ctrlPr>
                          </m:dPr>
                          <m:e>
                            <m:r>
                              <a:rPr lang="es-ES" sz="1800" i="1">
                                <a:latin typeface="Cambria Math"/>
                              </a:rPr>
                              <m:t>𝑑𝐵𝑖</m:t>
                            </m:r>
                          </m:e>
                        </m:d>
                        <m:r>
                          <a:rPr lang="es-ES" sz="1800" i="1">
                            <a:latin typeface="Cambria Math"/>
                          </a:rPr>
                          <m:t>+</m:t>
                        </m:r>
                        <m:sSub>
                          <m:sSubPr>
                            <m:ctrlPr>
                              <a:rPr lang="es-EC" sz="1800" i="1">
                                <a:latin typeface="Cambria Math"/>
                              </a:rPr>
                            </m:ctrlPr>
                          </m:sSubPr>
                          <m:e>
                            <m:r>
                              <a:rPr lang="es-ES" sz="1800" i="1">
                                <a:latin typeface="Cambria Math"/>
                              </a:rPr>
                              <m:t>𝐺</m:t>
                            </m:r>
                          </m:e>
                          <m:sub>
                            <m:r>
                              <a:rPr lang="es-ES" sz="1800" i="1">
                                <a:latin typeface="Cambria Math"/>
                              </a:rPr>
                              <m:t>𝑅𝑥</m:t>
                            </m:r>
                          </m:sub>
                        </m:sSub>
                        <m:d>
                          <m:dPr>
                            <m:begChr m:val="["/>
                            <m:endChr m:val="]"/>
                            <m:ctrlPr>
                              <a:rPr lang="es-EC" sz="1800" i="1">
                                <a:latin typeface="Cambria Math"/>
                              </a:rPr>
                            </m:ctrlPr>
                          </m:dPr>
                          <m:e>
                            <m:r>
                              <a:rPr lang="es-ES" sz="1800" i="1">
                                <a:latin typeface="Cambria Math"/>
                              </a:rPr>
                              <m:t>𝑑𝐵𝑖</m:t>
                            </m:r>
                          </m:e>
                        </m:d>
                        <m:r>
                          <a:rPr lang="es-ES" sz="1800" i="1">
                            <a:latin typeface="Cambria Math"/>
                          </a:rPr>
                          <m:t>−</m:t>
                        </m:r>
                        <m:r>
                          <a:rPr lang="es-ES" sz="1800" i="1">
                            <a:latin typeface="Cambria Math"/>
                          </a:rPr>
                          <m:t>𝐿</m:t>
                        </m:r>
                      </m:e>
                      <m:sub>
                        <m:r>
                          <a:rPr lang="es-ES" sz="1800" i="1">
                            <a:latin typeface="Cambria Math"/>
                          </a:rPr>
                          <m:t>𝐴𝐿𝐼𝑀𝐸𝑁𝑇</m:t>
                        </m:r>
                      </m:sub>
                    </m:sSub>
                    <m:r>
                      <a:rPr lang="es-ES" sz="1800" i="1">
                        <a:latin typeface="Cambria Math"/>
                      </a:rPr>
                      <m:t>−</m:t>
                    </m:r>
                    <m:sSub>
                      <m:sSubPr>
                        <m:ctrlPr>
                          <a:rPr lang="es-EC" sz="1800" i="1">
                            <a:latin typeface="Cambria Math"/>
                          </a:rPr>
                        </m:ctrlPr>
                      </m:sSubPr>
                      <m:e>
                        <m:r>
                          <a:rPr lang="es-ES" sz="1800" i="1">
                            <a:latin typeface="Cambria Math"/>
                          </a:rPr>
                          <m:t>𝐿</m:t>
                        </m:r>
                      </m:e>
                      <m:sub>
                        <m:r>
                          <a:rPr lang="es-ES" sz="1800" i="1">
                            <a:latin typeface="Cambria Math"/>
                          </a:rPr>
                          <m:t>𝑇𝑥</m:t>
                        </m:r>
                      </m:sub>
                    </m:sSub>
                    <m:r>
                      <a:rPr lang="es-ES" sz="1800" i="1">
                        <a:latin typeface="Cambria Math"/>
                      </a:rPr>
                      <m:t>−</m:t>
                    </m:r>
                    <m:sSub>
                      <m:sSubPr>
                        <m:ctrlPr>
                          <a:rPr lang="es-EC" sz="1800" i="1">
                            <a:latin typeface="Cambria Math"/>
                          </a:rPr>
                        </m:ctrlPr>
                      </m:sSubPr>
                      <m:e>
                        <m:r>
                          <a:rPr lang="es-ES" sz="1800" i="1">
                            <a:latin typeface="Cambria Math"/>
                          </a:rPr>
                          <m:t>𝐿</m:t>
                        </m:r>
                      </m:e>
                      <m:sub>
                        <m:r>
                          <a:rPr lang="es-ES" sz="1800" i="1">
                            <a:latin typeface="Cambria Math"/>
                          </a:rPr>
                          <m:t>𝑇𝑂𝑇𝐴𝐿𝐸𝑆</m:t>
                        </m:r>
                      </m:sub>
                    </m:sSub>
                  </m:oMath>
                </m:oMathPara>
              </a14:m>
              <a:endParaRPr lang="es-EC" sz="1800" dirty="0"/>
            </a:p>
          </dgm:t>
        </dgm:pt>
      </mc:Choice>
      <mc:Fallback xmlns="">
        <dgm:pt modelId="{00B98199-16CB-4D3B-95E9-02ECE8AEA358}">
          <dgm:prSet custT="1"/>
          <dgm:spPr/>
          <dgm:t>
            <a:bodyPr/>
            <a:lstStyle/>
            <a:p>
              <a:pPr algn="just"/>
              <a:r>
                <a:rPr lang="es-ES" sz="1800" i="0"/>
                <a:t>𝑃</a:t>
              </a:r>
              <a:r>
                <a:rPr lang="es-EC" sz="1800" i="0" smtClean="0"/>
                <a:t>_</a:t>
              </a:r>
              <a:r>
                <a:rPr lang="es-ES" sz="1800" i="0"/>
                <a:t>𝑅𝑥</a:t>
              </a:r>
              <a:r>
                <a:rPr lang="es-EC" sz="1800" i="0"/>
                <a:t> [</a:t>
              </a:r>
              <a:r>
                <a:rPr lang="es-ES" sz="1800" i="0"/>
                <a:t>𝑑𝐵]=𝑃</a:t>
              </a:r>
              <a:r>
                <a:rPr lang="es-EC" sz="1800" i="0"/>
                <a:t>_</a:t>
              </a:r>
              <a:r>
                <a:rPr lang="es-ES" sz="1800" i="0"/>
                <a:t>𝑇𝑥</a:t>
              </a:r>
              <a:r>
                <a:rPr lang="es-EC" sz="1800" i="0"/>
                <a:t> [</a:t>
              </a:r>
              <a:r>
                <a:rPr lang="es-ES" sz="1800" i="0"/>
                <a:t>𝑑𝐵]</a:t>
              </a:r>
              <a:r>
                <a:rPr lang="es-EC" sz="1800" i="0"/>
                <a:t> 〖</a:t>
              </a:r>
              <a:r>
                <a:rPr lang="es-ES" sz="1800" i="0"/>
                <a:t>+𝐺</a:t>
              </a:r>
              <a:r>
                <a:rPr lang="es-EC" sz="1800" i="0"/>
                <a:t>_</a:t>
              </a:r>
              <a:r>
                <a:rPr lang="es-ES" sz="1800" i="0"/>
                <a:t>𝑇𝑥</a:t>
              </a:r>
              <a:r>
                <a:rPr lang="es-EC" sz="1800" i="0"/>
                <a:t> [</a:t>
              </a:r>
              <a:r>
                <a:rPr lang="es-ES" sz="1800" i="0"/>
                <a:t>𝑑𝐵𝑖]+𝐺</a:t>
              </a:r>
              <a:r>
                <a:rPr lang="es-EC" sz="1800" i="0"/>
                <a:t>_</a:t>
              </a:r>
              <a:r>
                <a:rPr lang="es-ES" sz="1800" i="0"/>
                <a:t>𝑅𝑥</a:t>
              </a:r>
              <a:r>
                <a:rPr lang="es-EC" sz="1800" i="0"/>
                <a:t> [</a:t>
              </a:r>
              <a:r>
                <a:rPr lang="es-ES" sz="1800" i="0"/>
                <a:t>𝑑𝐵𝑖]−𝐿</a:t>
              </a:r>
              <a:r>
                <a:rPr lang="es-EC" sz="1800" i="0"/>
                <a:t>〗_</a:t>
              </a:r>
              <a:r>
                <a:rPr lang="es-ES" sz="1800" i="0"/>
                <a:t>𝐴𝐿𝐼𝑀𝐸𝑁𝑇−𝐿</a:t>
              </a:r>
              <a:r>
                <a:rPr lang="es-EC" sz="1800" i="0"/>
                <a:t>_</a:t>
              </a:r>
              <a:r>
                <a:rPr lang="es-ES" sz="1800" i="0"/>
                <a:t>𝑇𝑥−𝐿</a:t>
              </a:r>
              <a:r>
                <a:rPr lang="es-EC" sz="1800" i="0"/>
                <a:t>_</a:t>
              </a:r>
              <a:r>
                <a:rPr lang="es-ES" sz="1800" i="0"/>
                <a:t>𝑇𝑂𝑇𝐴𝐿𝐸𝑆</a:t>
              </a:r>
              <a:endParaRPr lang="es-EC" sz="1800" dirty="0"/>
            </a:p>
          </dgm:t>
        </dgm:pt>
      </mc:Fallback>
    </mc:AlternateContent>
    <dgm:pt modelId="{0C911AEC-89DB-4624-9463-5E063F7F34AE}" type="parTrans" cxnId="{F3CB37B5-D315-44BB-9B7F-6C48ADF4C85F}">
      <dgm:prSet/>
      <dgm:spPr/>
      <dgm:t>
        <a:bodyPr/>
        <a:lstStyle/>
        <a:p>
          <a:endParaRPr lang="es-EC"/>
        </a:p>
      </dgm:t>
    </dgm:pt>
    <dgm:pt modelId="{58F94A6C-CA18-4671-AE43-62350D714AEE}" type="sibTrans" cxnId="{F3CB37B5-D315-44BB-9B7F-6C48ADF4C85F}">
      <dgm:prSet/>
      <dgm:spPr/>
      <dgm:t>
        <a:bodyPr/>
        <a:lstStyle/>
        <a:p>
          <a:endParaRPr lang="es-EC"/>
        </a:p>
      </dgm:t>
    </dgm:pt>
    <dgm:pt modelId="{C644EDFE-8B2B-4D10-A6B2-4596D8ED2765}">
      <dgm:prSet custT="1"/>
      <dgm:spPr/>
      <dgm:t>
        <a:bodyPr/>
        <a:lstStyle/>
        <a:p>
          <a:endParaRPr lang="es-EC" sz="1800" i="1" dirty="0"/>
        </a:p>
      </dgm:t>
    </dgm:pt>
    <dgm:pt modelId="{ABD44DA0-A725-4F49-B561-F7D672ADB997}" type="parTrans" cxnId="{AF24E9FA-16D5-4CC2-BDD1-44BBB36D4726}">
      <dgm:prSet/>
      <dgm:spPr/>
      <dgm:t>
        <a:bodyPr/>
        <a:lstStyle/>
        <a:p>
          <a:endParaRPr lang="es-EC"/>
        </a:p>
      </dgm:t>
    </dgm:pt>
    <dgm:pt modelId="{776E3D90-464A-4618-A35F-0D02CDF762B0}" type="sibTrans" cxnId="{AF24E9FA-16D5-4CC2-BDD1-44BBB36D4726}">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Y="41792" custLinFactNeighborX="-35946" custLinFactNeighborY="-13367">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04477" custLinFactNeighborY="-18684">
        <dgm:presLayoutVars>
          <dgm:bulletEnabled val="1"/>
        </dgm:presLayoutVars>
      </dgm:prSet>
      <dgm:spPr/>
      <dgm:t>
        <a:bodyPr/>
        <a:lstStyle/>
        <a:p>
          <a:endParaRPr lang="es-EC"/>
        </a:p>
      </dgm:t>
    </dgm:pt>
  </dgm:ptLst>
  <dgm:cxnLst>
    <dgm:cxn modelId="{BCA3404E-BB27-425E-A553-DE42825BF57C}" type="presOf" srcId="{00B98199-16CB-4D3B-95E9-02ECE8AEA358}" destId="{A1231F91-3093-473E-BD1A-91A2E90BB04A}" srcOrd="0" destOrd="0" presId="urn:microsoft.com/office/officeart/2005/8/layout/list1"/>
    <dgm:cxn modelId="{27F318AA-C6D6-4890-9C82-B2F52D992E2D}" srcId="{23746A42-8BDA-4B9B-AFAC-A28E9AB91CAA}" destId="{3B3F2995-11A2-40B4-8CC3-2A470DDD883F}" srcOrd="9" destOrd="0" parTransId="{3AB2EB9D-6853-4465-9516-9FED672CAE43}" sibTransId="{95DE4A0C-4CC7-4300-A012-586045ED4198}"/>
    <dgm:cxn modelId="{56D5B955-3A39-4A20-9C64-D7994B2A26A9}" type="presOf" srcId="{1BDD099F-9595-482D-95D2-5D69FECFBC5C}" destId="{A1231F91-3093-473E-BD1A-91A2E90BB04A}" srcOrd="0" destOrd="3" presId="urn:microsoft.com/office/officeart/2005/8/layout/list1"/>
    <dgm:cxn modelId="{70C0DAB9-6AD8-4BC0-B278-B1EEE74404D1}" srcId="{23746A42-8BDA-4B9B-AFAC-A28E9AB91CAA}" destId="{1BDD099F-9595-482D-95D2-5D69FECFBC5C}" srcOrd="3" destOrd="0" parTransId="{3BAB2027-A84D-4876-B438-0874E8A65788}" sibTransId="{5188B15A-73E4-4B5B-8EE2-607D777EEF17}"/>
    <dgm:cxn modelId="{C00AF109-15AC-4D67-BD83-955424AE2805}" type="presOf" srcId="{5D5A30C0-B750-4EE8-8508-348B4AFF3FAA}" destId="{A1231F91-3093-473E-BD1A-91A2E90BB04A}" srcOrd="0" destOrd="2" presId="urn:microsoft.com/office/officeart/2005/8/layout/list1"/>
    <dgm:cxn modelId="{23911AC0-7773-44CC-B5F0-CCAC0C058035}" srcId="{23746A42-8BDA-4B9B-AFAC-A28E9AB91CAA}" destId="{34FB9DC2-181C-4B15-871D-464F48BC8914}" srcOrd="1" destOrd="0" parTransId="{438BA0B1-C53C-4390-854B-3440D584AF34}" sibTransId="{5C873AAE-A294-4B65-AD29-A2893CB047B6}"/>
    <dgm:cxn modelId="{BE60559B-35AF-4AFF-B23B-D1366AFCDA1B}" srcId="{23746A42-8BDA-4B9B-AFAC-A28E9AB91CAA}" destId="{5531CBEF-916E-4E85-99BB-BF176808434F}" srcOrd="8" destOrd="0" parTransId="{881720F3-47A2-49D0-860D-1CD57C79ED85}" sibTransId="{3A569C18-5500-462B-8E7B-C5D06EEA6D3B}"/>
    <dgm:cxn modelId="{4FBB1977-374B-4215-A40A-F35B2384B413}" type="presOf" srcId="{D36B14C7-20D9-4B57-A899-BD4661CBE832}" destId="{A1231F91-3093-473E-BD1A-91A2E90BB04A}" srcOrd="0" destOrd="5" presId="urn:microsoft.com/office/officeart/2005/8/layout/list1"/>
    <dgm:cxn modelId="{F3CB37B5-D315-44BB-9B7F-6C48ADF4C85F}" srcId="{23746A42-8BDA-4B9B-AFAC-A28E9AB91CAA}" destId="{00B98199-16CB-4D3B-95E9-02ECE8AEA358}" srcOrd="0" destOrd="0" parTransId="{0C911AEC-89DB-4624-9463-5E063F7F34AE}" sibTransId="{58F94A6C-CA18-4671-AE43-62350D714AEE}"/>
    <dgm:cxn modelId="{F33DD06E-924E-41E7-9BF9-B2ABDAAE9A09}" type="presOf" srcId="{8AF3A331-43B2-47C7-AC2B-3F7B22421EB9}" destId="{A1231F91-3093-473E-BD1A-91A2E90BB04A}" srcOrd="0" destOrd="4" presId="urn:microsoft.com/office/officeart/2005/8/layout/list1"/>
    <dgm:cxn modelId="{56B27764-430A-44B0-8A52-7B9CA2F6B693}" type="presOf" srcId="{5531CBEF-916E-4E85-99BB-BF176808434F}" destId="{A1231F91-3093-473E-BD1A-91A2E90BB04A}" srcOrd="0" destOrd="8" presId="urn:microsoft.com/office/officeart/2005/8/layout/list1"/>
    <dgm:cxn modelId="{D0AA44BD-8931-45CF-9B7D-EB236098B976}" type="presOf" srcId="{D848A55D-41AF-408B-817D-940CBA91E209}" destId="{A1231F91-3093-473E-BD1A-91A2E90BB04A}" srcOrd="0" destOrd="10" presId="urn:microsoft.com/office/officeart/2005/8/layout/list1"/>
    <dgm:cxn modelId="{7E8E9ACC-45F2-437C-A1F5-22C38B6C0895}" type="presOf" srcId="{34FB9DC2-181C-4B15-871D-464F48BC8914}" destId="{A1231F91-3093-473E-BD1A-91A2E90BB04A}" srcOrd="0" destOrd="1" presId="urn:microsoft.com/office/officeart/2005/8/layout/list1"/>
    <dgm:cxn modelId="{271729BC-2F21-455F-B86A-FB978D90791D}" srcId="{23746A42-8BDA-4B9B-AFAC-A28E9AB91CAA}" destId="{8AF3A331-43B2-47C7-AC2B-3F7B22421EB9}" srcOrd="4" destOrd="0" parTransId="{5D60FCAE-B7E4-4537-B02B-363F4BB845EA}" sibTransId="{00B951AD-B90E-44A5-B739-BE6470B5575B}"/>
    <dgm:cxn modelId="{35AF8864-5DAD-4362-A20D-AA90304D4B53}" type="presOf" srcId="{23746A42-8BDA-4B9B-AFAC-A28E9AB91CAA}" destId="{2DE7F939-52EB-4D2E-B00A-881943B3CD65}"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D2DC53D7-3E2A-4DCC-9DE4-31BEC86E0F4C}" type="presOf" srcId="{3B3F2995-11A2-40B4-8CC3-2A470DDD883F}" destId="{A1231F91-3093-473E-BD1A-91A2E90BB04A}" srcOrd="0" destOrd="9" presId="urn:microsoft.com/office/officeart/2005/8/layout/list1"/>
    <dgm:cxn modelId="{4919847E-E5AA-4554-8321-77547C86333E}" srcId="{23746A42-8BDA-4B9B-AFAC-A28E9AB91CAA}" destId="{D848A55D-41AF-408B-817D-940CBA91E209}" srcOrd="10" destOrd="0" parTransId="{3E3ED458-CDA0-4775-96B8-16E967323E29}" sibTransId="{443ACD44-9587-4F9B-8880-91807734FF35}"/>
    <dgm:cxn modelId="{87583FE9-6743-46A4-9DEC-83DDBD087BA6}" srcId="{23746A42-8BDA-4B9B-AFAC-A28E9AB91CAA}" destId="{D36B14C7-20D9-4B57-A899-BD4661CBE832}" srcOrd="5" destOrd="0" parTransId="{6DB2D6F4-9324-47FB-8892-078059B021BC}" sibTransId="{D6AAFA01-B861-4D95-B5E3-E7A7C572C0E4}"/>
    <dgm:cxn modelId="{ECC42E6A-FBCB-4463-A2EA-3B0B0A02C7DE}" srcId="{23746A42-8BDA-4B9B-AFAC-A28E9AB91CAA}" destId="{9830052E-92D0-40C8-9DA4-70B59341FE13}" srcOrd="6" destOrd="0" parTransId="{6712545B-D483-427F-B0A2-50FDC32B24A5}" sibTransId="{D211204F-B376-4CDB-86C8-5821583789F5}"/>
    <dgm:cxn modelId="{86819111-64AD-4991-B349-4DC0EACC1FFA}" type="presOf" srcId="{9830052E-92D0-40C8-9DA4-70B59341FE13}" destId="{A1231F91-3093-473E-BD1A-91A2E90BB04A}" srcOrd="0" destOrd="6" presId="urn:microsoft.com/office/officeart/2005/8/layout/list1"/>
    <dgm:cxn modelId="{E3AF230F-96BC-4231-9452-393F1841051D}" type="presOf" srcId="{6FF7286F-DFFA-4843-AF6C-10D294769D97}" destId="{19A1E754-6D6E-4AA1-ADFA-B915B241704C}" srcOrd="0" destOrd="0" presId="urn:microsoft.com/office/officeart/2005/8/layout/list1"/>
    <dgm:cxn modelId="{AF24E9FA-16D5-4CC2-BDD1-44BBB36D4726}" srcId="{23746A42-8BDA-4B9B-AFAC-A28E9AB91CAA}" destId="{C644EDFE-8B2B-4D10-A6B2-4596D8ED2765}" srcOrd="7" destOrd="0" parTransId="{ABD44DA0-A725-4F49-B561-F7D672ADB997}" sibTransId="{776E3D90-464A-4618-A35F-0D02CDF762B0}"/>
    <dgm:cxn modelId="{3813395E-60E1-4C02-BBD8-DBFA4EC57F93}" type="presOf" srcId="{23746A42-8BDA-4B9B-AFAC-A28E9AB91CAA}" destId="{98393CB2-C36A-416D-B1CB-CE7DEC3EA87D}" srcOrd="1" destOrd="0" presId="urn:microsoft.com/office/officeart/2005/8/layout/list1"/>
    <dgm:cxn modelId="{E8E9BA2F-4079-4538-AE8C-42AF24EF1626}" type="presOf" srcId="{C644EDFE-8B2B-4D10-A6B2-4596D8ED2765}" destId="{A1231F91-3093-473E-BD1A-91A2E90BB04A}" srcOrd="0" destOrd="7" presId="urn:microsoft.com/office/officeart/2005/8/layout/list1"/>
    <dgm:cxn modelId="{869E611E-35B5-4ABD-84DF-75D0AD912F18}" srcId="{23746A42-8BDA-4B9B-AFAC-A28E9AB91CAA}" destId="{5D5A30C0-B750-4EE8-8508-348B4AFF3FAA}" srcOrd="2" destOrd="0" parTransId="{84428F16-204C-42E4-BBED-E88FBF96D48C}" sibTransId="{F16EADF1-B91C-4FEE-B559-1FEBCE8CCAD2}"/>
    <dgm:cxn modelId="{CC157C4A-87BD-4AD0-B1D7-E7545740A1C6}" type="presParOf" srcId="{19A1E754-6D6E-4AA1-ADFA-B915B241704C}" destId="{15E9F267-2F47-40CC-88D7-72B9E2016AD9}" srcOrd="0" destOrd="0" presId="urn:microsoft.com/office/officeart/2005/8/layout/list1"/>
    <dgm:cxn modelId="{2FBE013B-5F67-4C3F-8F6D-17045C126914}" type="presParOf" srcId="{15E9F267-2F47-40CC-88D7-72B9E2016AD9}" destId="{2DE7F939-52EB-4D2E-B00A-881943B3CD65}" srcOrd="0" destOrd="0" presId="urn:microsoft.com/office/officeart/2005/8/layout/list1"/>
    <dgm:cxn modelId="{B890FB6F-B129-4906-BEB4-3CCE721577C3}" type="presParOf" srcId="{15E9F267-2F47-40CC-88D7-72B9E2016AD9}" destId="{98393CB2-C36A-416D-B1CB-CE7DEC3EA87D}" srcOrd="1" destOrd="0" presId="urn:microsoft.com/office/officeart/2005/8/layout/list1"/>
    <dgm:cxn modelId="{A19889E1-C504-48EC-B8F6-2510B03ECC01}" type="presParOf" srcId="{19A1E754-6D6E-4AA1-ADFA-B915B241704C}" destId="{ED320FCC-724E-465D-9017-BB4779E79C45}" srcOrd="1" destOrd="0" presId="urn:microsoft.com/office/officeart/2005/8/layout/list1"/>
    <dgm:cxn modelId="{28AA0C30-CA54-432E-ACC3-2C0218EAFF31}"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1800" dirty="0" smtClean="0"/>
            <a:t>POTENCIA DE RECEPCION NOMINAL</a:t>
          </a:r>
          <a:endParaRPr lang="es-EC" sz="18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34FB9DC2-181C-4B15-871D-464F48BC8914}">
      <dgm:prSet custT="1"/>
      <dgm:spPr/>
      <dgm:t>
        <a:bodyPr/>
        <a:lstStyle/>
        <a:p>
          <a:r>
            <a:rPr lang="es-EC">
              <a:noFill/>
            </a:rPr>
            <a:t> </a:t>
          </a:r>
        </a:p>
      </dgm:t>
    </dgm:pt>
    <dgm:pt modelId="{438BA0B1-C53C-4390-854B-3440D584AF34}" type="parTrans" cxnId="{23911AC0-7773-44CC-B5F0-CCAC0C058035}">
      <dgm:prSet/>
      <dgm:spPr/>
      <dgm:t>
        <a:bodyPr/>
        <a:lstStyle/>
        <a:p>
          <a:endParaRPr lang="es-EC"/>
        </a:p>
      </dgm:t>
    </dgm:pt>
    <dgm:pt modelId="{5C873AAE-A294-4B65-AD29-A2893CB047B6}" type="sibTrans" cxnId="{23911AC0-7773-44CC-B5F0-CCAC0C058035}">
      <dgm:prSet/>
      <dgm:spPr/>
      <dgm:t>
        <a:bodyPr/>
        <a:lstStyle/>
        <a:p>
          <a:endParaRPr lang="es-EC"/>
        </a:p>
      </dgm:t>
    </dgm:pt>
    <dgm:pt modelId="{5D5A30C0-B750-4EE8-8508-348B4AFF3FAA}">
      <dgm:prSet custT="1"/>
      <dgm:spPr/>
      <dgm:t>
        <a:bodyPr/>
        <a:lstStyle/>
        <a:p>
          <a:r>
            <a:rPr lang="es-EC">
              <a:noFill/>
            </a:rPr>
            <a:t> </a:t>
          </a:r>
        </a:p>
      </dgm:t>
    </dgm:pt>
    <dgm:pt modelId="{84428F16-204C-42E4-BBED-E88FBF96D48C}" type="parTrans" cxnId="{869E611E-35B5-4ABD-84DF-75D0AD912F18}">
      <dgm:prSet/>
      <dgm:spPr/>
      <dgm:t>
        <a:bodyPr/>
        <a:lstStyle/>
        <a:p>
          <a:endParaRPr lang="es-EC"/>
        </a:p>
      </dgm:t>
    </dgm:pt>
    <dgm:pt modelId="{F16EADF1-B91C-4FEE-B559-1FEBCE8CCAD2}" type="sibTrans" cxnId="{869E611E-35B5-4ABD-84DF-75D0AD912F18}">
      <dgm:prSet/>
      <dgm:spPr/>
      <dgm:t>
        <a:bodyPr/>
        <a:lstStyle/>
        <a:p>
          <a:endParaRPr lang="es-EC"/>
        </a:p>
      </dgm:t>
    </dgm:pt>
    <dgm:pt modelId="{1BDD099F-9595-482D-95D2-5D69FECFBC5C}">
      <dgm:prSet custT="1"/>
      <dgm:spPr/>
      <dgm:t>
        <a:bodyPr/>
        <a:lstStyle/>
        <a:p>
          <a:r>
            <a:rPr lang="es-EC">
              <a:noFill/>
            </a:rPr>
            <a:t> </a:t>
          </a:r>
        </a:p>
      </dgm:t>
    </dgm:pt>
    <dgm:pt modelId="{3BAB2027-A84D-4876-B438-0874E8A65788}" type="parTrans" cxnId="{70C0DAB9-6AD8-4BC0-B278-B1EEE74404D1}">
      <dgm:prSet/>
      <dgm:spPr/>
      <dgm:t>
        <a:bodyPr/>
        <a:lstStyle/>
        <a:p>
          <a:endParaRPr lang="es-EC"/>
        </a:p>
      </dgm:t>
    </dgm:pt>
    <dgm:pt modelId="{5188B15A-73E4-4B5B-8EE2-607D777EEF17}" type="sibTrans" cxnId="{70C0DAB9-6AD8-4BC0-B278-B1EEE74404D1}">
      <dgm:prSet/>
      <dgm:spPr/>
      <dgm:t>
        <a:bodyPr/>
        <a:lstStyle/>
        <a:p>
          <a:endParaRPr lang="es-EC"/>
        </a:p>
      </dgm:t>
    </dgm:pt>
    <dgm:pt modelId="{8AF3A331-43B2-47C7-AC2B-3F7B22421EB9}">
      <dgm:prSet custT="1"/>
      <dgm:spPr/>
      <dgm:t>
        <a:bodyPr/>
        <a:lstStyle/>
        <a:p>
          <a:r>
            <a:rPr lang="es-EC">
              <a:noFill/>
            </a:rPr>
            <a:t> </a:t>
          </a:r>
        </a:p>
      </dgm:t>
    </dgm:pt>
    <dgm:pt modelId="{5D60FCAE-B7E4-4537-B02B-363F4BB845EA}" type="parTrans" cxnId="{271729BC-2F21-455F-B86A-FB978D90791D}">
      <dgm:prSet/>
      <dgm:spPr/>
      <dgm:t>
        <a:bodyPr/>
        <a:lstStyle/>
        <a:p>
          <a:endParaRPr lang="es-EC"/>
        </a:p>
      </dgm:t>
    </dgm:pt>
    <dgm:pt modelId="{00B951AD-B90E-44A5-B739-BE6470B5575B}" type="sibTrans" cxnId="{271729BC-2F21-455F-B86A-FB978D90791D}">
      <dgm:prSet/>
      <dgm:spPr/>
      <dgm:t>
        <a:bodyPr/>
        <a:lstStyle/>
        <a:p>
          <a:endParaRPr lang="es-EC"/>
        </a:p>
      </dgm:t>
    </dgm:pt>
    <dgm:pt modelId="{9830052E-92D0-40C8-9DA4-70B59341FE13}">
      <dgm:prSet custT="1"/>
      <dgm:spPr/>
      <dgm:t>
        <a:bodyPr/>
        <a:lstStyle/>
        <a:p>
          <a:r>
            <a:rPr lang="es-EC">
              <a:noFill/>
            </a:rPr>
            <a:t> </a:t>
          </a:r>
        </a:p>
      </dgm:t>
    </dgm:pt>
    <dgm:pt modelId="{6712545B-D483-427F-B0A2-50FDC32B24A5}" type="parTrans" cxnId="{ECC42E6A-FBCB-4463-A2EA-3B0B0A02C7DE}">
      <dgm:prSet/>
      <dgm:spPr/>
      <dgm:t>
        <a:bodyPr/>
        <a:lstStyle/>
        <a:p>
          <a:endParaRPr lang="es-EC"/>
        </a:p>
      </dgm:t>
    </dgm:pt>
    <dgm:pt modelId="{D211204F-B376-4CDB-86C8-5821583789F5}" type="sibTrans" cxnId="{ECC42E6A-FBCB-4463-A2EA-3B0B0A02C7DE}">
      <dgm:prSet/>
      <dgm:spPr/>
      <dgm:t>
        <a:bodyPr/>
        <a:lstStyle/>
        <a:p>
          <a:endParaRPr lang="es-EC"/>
        </a:p>
      </dgm:t>
    </dgm:pt>
    <dgm:pt modelId="{D36B14C7-20D9-4B57-A899-BD4661CBE832}">
      <dgm:prSet custT="1"/>
      <dgm:spPr/>
      <dgm:t>
        <a:bodyPr/>
        <a:lstStyle/>
        <a:p>
          <a:r>
            <a:rPr lang="es-EC">
              <a:noFill/>
            </a:rPr>
            <a:t> </a:t>
          </a:r>
        </a:p>
      </dgm:t>
    </dgm:pt>
    <dgm:pt modelId="{6DB2D6F4-9324-47FB-8892-078059B021BC}" type="parTrans" cxnId="{87583FE9-6743-46A4-9DEC-83DDBD087BA6}">
      <dgm:prSet/>
      <dgm:spPr/>
      <dgm:t>
        <a:bodyPr/>
        <a:lstStyle/>
        <a:p>
          <a:endParaRPr lang="es-EC"/>
        </a:p>
      </dgm:t>
    </dgm:pt>
    <dgm:pt modelId="{D6AAFA01-B861-4D95-B5E3-E7A7C572C0E4}" type="sibTrans" cxnId="{87583FE9-6743-46A4-9DEC-83DDBD087BA6}">
      <dgm:prSet/>
      <dgm:spPr/>
      <dgm:t>
        <a:bodyPr/>
        <a:lstStyle/>
        <a:p>
          <a:endParaRPr lang="es-EC"/>
        </a:p>
      </dgm:t>
    </dgm:pt>
    <dgm:pt modelId="{5531CBEF-916E-4E85-99BB-BF176808434F}">
      <dgm:prSet custT="1"/>
      <dgm:spPr/>
      <dgm:t>
        <a:bodyPr/>
        <a:lstStyle/>
        <a:p>
          <a:r>
            <a:rPr lang="es-EC">
              <a:noFill/>
            </a:rPr>
            <a:t> </a:t>
          </a:r>
        </a:p>
      </dgm:t>
    </dgm:pt>
    <dgm:pt modelId="{881720F3-47A2-49D0-860D-1CD57C79ED85}" type="parTrans" cxnId="{BE60559B-35AF-4AFF-B23B-D1366AFCDA1B}">
      <dgm:prSet/>
      <dgm:spPr/>
      <dgm:t>
        <a:bodyPr/>
        <a:lstStyle/>
        <a:p>
          <a:endParaRPr lang="es-EC"/>
        </a:p>
      </dgm:t>
    </dgm:pt>
    <dgm:pt modelId="{3A569C18-5500-462B-8E7B-C5D06EEA6D3B}" type="sibTrans" cxnId="{BE60559B-35AF-4AFF-B23B-D1366AFCDA1B}">
      <dgm:prSet/>
      <dgm:spPr/>
      <dgm:t>
        <a:bodyPr/>
        <a:lstStyle/>
        <a:p>
          <a:endParaRPr lang="es-EC"/>
        </a:p>
      </dgm:t>
    </dgm:pt>
    <dgm:pt modelId="{D848A55D-41AF-408B-817D-940CBA91E209}">
      <dgm:prSet custT="1"/>
      <dgm:spPr/>
      <dgm:t>
        <a:bodyPr/>
        <a:lstStyle/>
        <a:p>
          <a:r>
            <a:rPr lang="es-EC">
              <a:noFill/>
            </a:rPr>
            <a:t> </a:t>
          </a:r>
        </a:p>
      </dgm:t>
    </dgm:pt>
    <dgm:pt modelId="{3E3ED458-CDA0-4775-96B8-16E967323E29}" type="parTrans" cxnId="{4919847E-E5AA-4554-8321-77547C86333E}">
      <dgm:prSet/>
      <dgm:spPr/>
      <dgm:t>
        <a:bodyPr/>
        <a:lstStyle/>
        <a:p>
          <a:endParaRPr lang="es-EC"/>
        </a:p>
      </dgm:t>
    </dgm:pt>
    <dgm:pt modelId="{443ACD44-9587-4F9B-8880-91807734FF35}" type="sibTrans" cxnId="{4919847E-E5AA-4554-8321-77547C86333E}">
      <dgm:prSet/>
      <dgm:spPr/>
      <dgm:t>
        <a:bodyPr/>
        <a:lstStyle/>
        <a:p>
          <a:endParaRPr lang="es-EC"/>
        </a:p>
      </dgm:t>
    </dgm:pt>
    <dgm:pt modelId="{3B3F2995-11A2-40B4-8CC3-2A470DDD883F}">
      <dgm:prSet custT="1"/>
      <dgm:spPr/>
      <dgm:t>
        <a:bodyPr/>
        <a:lstStyle/>
        <a:p>
          <a:r>
            <a:rPr lang="es-EC">
              <a:noFill/>
            </a:rPr>
            <a:t> </a:t>
          </a:r>
        </a:p>
      </dgm:t>
    </dgm:pt>
    <dgm:pt modelId="{3AB2EB9D-6853-4465-9516-9FED672CAE43}" type="parTrans" cxnId="{27F318AA-C6D6-4890-9C82-B2F52D992E2D}">
      <dgm:prSet/>
      <dgm:spPr/>
      <dgm:t>
        <a:bodyPr/>
        <a:lstStyle/>
        <a:p>
          <a:endParaRPr lang="es-EC"/>
        </a:p>
      </dgm:t>
    </dgm:pt>
    <dgm:pt modelId="{95DE4A0C-4CC7-4300-A012-586045ED4198}" type="sibTrans" cxnId="{27F318AA-C6D6-4890-9C82-B2F52D992E2D}">
      <dgm:prSet/>
      <dgm:spPr/>
      <dgm:t>
        <a:bodyPr/>
        <a:lstStyle/>
        <a:p>
          <a:endParaRPr lang="es-EC"/>
        </a:p>
      </dgm:t>
    </dgm:pt>
    <dgm:pt modelId="{00B98199-16CB-4D3B-95E9-02ECE8AEA358}">
      <dgm:prSet custT="1"/>
      <dgm:spPr>
        <a:blipFill rotWithShape="1">
          <a:blip xmlns:r="http://schemas.openxmlformats.org/officeDocument/2006/relationships" r:embed="rId1"/>
          <a:stretch>
            <a:fillRect/>
          </a:stretch>
        </a:blipFill>
      </dgm:spPr>
      <dgm:t>
        <a:bodyPr/>
        <a:lstStyle/>
        <a:p>
          <a:r>
            <a:rPr lang="es-EC">
              <a:noFill/>
            </a:rPr>
            <a:t> </a:t>
          </a:r>
        </a:p>
      </dgm:t>
    </dgm:pt>
    <dgm:pt modelId="{0C911AEC-89DB-4624-9463-5E063F7F34AE}" type="parTrans" cxnId="{F3CB37B5-D315-44BB-9B7F-6C48ADF4C85F}">
      <dgm:prSet/>
      <dgm:spPr/>
      <dgm:t>
        <a:bodyPr/>
        <a:lstStyle/>
        <a:p>
          <a:endParaRPr lang="es-EC"/>
        </a:p>
      </dgm:t>
    </dgm:pt>
    <dgm:pt modelId="{58F94A6C-CA18-4671-AE43-62350D714AEE}" type="sibTrans" cxnId="{F3CB37B5-D315-44BB-9B7F-6C48ADF4C85F}">
      <dgm:prSet/>
      <dgm:spPr/>
      <dgm:t>
        <a:bodyPr/>
        <a:lstStyle/>
        <a:p>
          <a:endParaRPr lang="es-EC"/>
        </a:p>
      </dgm:t>
    </dgm:pt>
    <dgm:pt modelId="{C644EDFE-8B2B-4D10-A6B2-4596D8ED2765}">
      <dgm:prSet custT="1"/>
      <dgm:spPr/>
      <dgm:t>
        <a:bodyPr/>
        <a:lstStyle/>
        <a:p>
          <a:r>
            <a:rPr lang="es-EC">
              <a:noFill/>
            </a:rPr>
            <a:t> </a:t>
          </a:r>
        </a:p>
      </dgm:t>
    </dgm:pt>
    <dgm:pt modelId="{ABD44DA0-A725-4F49-B561-F7D672ADB997}" type="parTrans" cxnId="{AF24E9FA-16D5-4CC2-BDD1-44BBB36D4726}">
      <dgm:prSet/>
      <dgm:spPr/>
      <dgm:t>
        <a:bodyPr/>
        <a:lstStyle/>
        <a:p>
          <a:endParaRPr lang="es-EC"/>
        </a:p>
      </dgm:t>
    </dgm:pt>
    <dgm:pt modelId="{776E3D90-464A-4618-A35F-0D02CDF762B0}" type="sibTrans" cxnId="{AF24E9FA-16D5-4CC2-BDD1-44BBB36D4726}">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Y="41792" custLinFactNeighborX="-35946" custLinFactNeighborY="-13367">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04477" custLinFactNeighborY="-18684">
        <dgm:presLayoutVars>
          <dgm:bulletEnabled val="1"/>
        </dgm:presLayoutVars>
      </dgm:prSet>
      <dgm:spPr/>
      <dgm:t>
        <a:bodyPr/>
        <a:lstStyle/>
        <a:p>
          <a:endParaRPr lang="es-EC"/>
        </a:p>
      </dgm:t>
    </dgm:pt>
  </dgm:ptLst>
  <dgm:cxnLst>
    <dgm:cxn modelId="{BCA3404E-BB27-425E-A553-DE42825BF57C}" type="presOf" srcId="{00B98199-16CB-4D3B-95E9-02ECE8AEA358}" destId="{A1231F91-3093-473E-BD1A-91A2E90BB04A}" srcOrd="0" destOrd="0" presId="urn:microsoft.com/office/officeart/2005/8/layout/list1"/>
    <dgm:cxn modelId="{70C0DAB9-6AD8-4BC0-B278-B1EEE74404D1}" srcId="{23746A42-8BDA-4B9B-AFAC-A28E9AB91CAA}" destId="{1BDD099F-9595-482D-95D2-5D69FECFBC5C}" srcOrd="3" destOrd="0" parTransId="{3BAB2027-A84D-4876-B438-0874E8A65788}" sibTransId="{5188B15A-73E4-4B5B-8EE2-607D777EEF17}"/>
    <dgm:cxn modelId="{27F318AA-C6D6-4890-9C82-B2F52D992E2D}" srcId="{23746A42-8BDA-4B9B-AFAC-A28E9AB91CAA}" destId="{3B3F2995-11A2-40B4-8CC3-2A470DDD883F}" srcOrd="9" destOrd="0" parTransId="{3AB2EB9D-6853-4465-9516-9FED672CAE43}" sibTransId="{95DE4A0C-4CC7-4300-A012-586045ED4198}"/>
    <dgm:cxn modelId="{56D5B955-3A39-4A20-9C64-D7994B2A26A9}" type="presOf" srcId="{1BDD099F-9595-482D-95D2-5D69FECFBC5C}" destId="{A1231F91-3093-473E-BD1A-91A2E90BB04A}" srcOrd="0" destOrd="3" presId="urn:microsoft.com/office/officeart/2005/8/layout/list1"/>
    <dgm:cxn modelId="{C00AF109-15AC-4D67-BD83-955424AE2805}" type="presOf" srcId="{5D5A30C0-B750-4EE8-8508-348B4AFF3FAA}" destId="{A1231F91-3093-473E-BD1A-91A2E90BB04A}" srcOrd="0" destOrd="2" presId="urn:microsoft.com/office/officeart/2005/8/layout/list1"/>
    <dgm:cxn modelId="{23911AC0-7773-44CC-B5F0-CCAC0C058035}" srcId="{23746A42-8BDA-4B9B-AFAC-A28E9AB91CAA}" destId="{34FB9DC2-181C-4B15-871D-464F48BC8914}" srcOrd="1" destOrd="0" parTransId="{438BA0B1-C53C-4390-854B-3440D584AF34}" sibTransId="{5C873AAE-A294-4B65-AD29-A2893CB047B6}"/>
    <dgm:cxn modelId="{BE60559B-35AF-4AFF-B23B-D1366AFCDA1B}" srcId="{23746A42-8BDA-4B9B-AFAC-A28E9AB91CAA}" destId="{5531CBEF-916E-4E85-99BB-BF176808434F}" srcOrd="8" destOrd="0" parTransId="{881720F3-47A2-49D0-860D-1CD57C79ED85}" sibTransId="{3A569C18-5500-462B-8E7B-C5D06EEA6D3B}"/>
    <dgm:cxn modelId="{4FBB1977-374B-4215-A40A-F35B2384B413}" type="presOf" srcId="{D36B14C7-20D9-4B57-A899-BD4661CBE832}" destId="{A1231F91-3093-473E-BD1A-91A2E90BB04A}" srcOrd="0" destOrd="5" presId="urn:microsoft.com/office/officeart/2005/8/layout/list1"/>
    <dgm:cxn modelId="{F3CB37B5-D315-44BB-9B7F-6C48ADF4C85F}" srcId="{23746A42-8BDA-4B9B-AFAC-A28E9AB91CAA}" destId="{00B98199-16CB-4D3B-95E9-02ECE8AEA358}" srcOrd="0" destOrd="0" parTransId="{0C911AEC-89DB-4624-9463-5E063F7F34AE}" sibTransId="{58F94A6C-CA18-4671-AE43-62350D714AEE}"/>
    <dgm:cxn modelId="{F33DD06E-924E-41E7-9BF9-B2ABDAAE9A09}" type="presOf" srcId="{8AF3A331-43B2-47C7-AC2B-3F7B22421EB9}" destId="{A1231F91-3093-473E-BD1A-91A2E90BB04A}" srcOrd="0" destOrd="4" presId="urn:microsoft.com/office/officeart/2005/8/layout/list1"/>
    <dgm:cxn modelId="{D0AA44BD-8931-45CF-9B7D-EB236098B976}" type="presOf" srcId="{D848A55D-41AF-408B-817D-940CBA91E209}" destId="{A1231F91-3093-473E-BD1A-91A2E90BB04A}" srcOrd="0" destOrd="10" presId="urn:microsoft.com/office/officeart/2005/8/layout/list1"/>
    <dgm:cxn modelId="{56B27764-430A-44B0-8A52-7B9CA2F6B693}" type="presOf" srcId="{5531CBEF-916E-4E85-99BB-BF176808434F}" destId="{A1231F91-3093-473E-BD1A-91A2E90BB04A}" srcOrd="0" destOrd="8" presId="urn:microsoft.com/office/officeart/2005/8/layout/list1"/>
    <dgm:cxn modelId="{7E8E9ACC-45F2-437C-A1F5-22C38B6C0895}" type="presOf" srcId="{34FB9DC2-181C-4B15-871D-464F48BC8914}" destId="{A1231F91-3093-473E-BD1A-91A2E90BB04A}" srcOrd="0" destOrd="1" presId="urn:microsoft.com/office/officeart/2005/8/layout/list1"/>
    <dgm:cxn modelId="{271729BC-2F21-455F-B86A-FB978D90791D}" srcId="{23746A42-8BDA-4B9B-AFAC-A28E9AB91CAA}" destId="{8AF3A331-43B2-47C7-AC2B-3F7B22421EB9}" srcOrd="4" destOrd="0" parTransId="{5D60FCAE-B7E4-4537-B02B-363F4BB845EA}" sibTransId="{00B951AD-B90E-44A5-B739-BE6470B5575B}"/>
    <dgm:cxn modelId="{35AF8864-5DAD-4362-A20D-AA90304D4B53}" type="presOf" srcId="{23746A42-8BDA-4B9B-AFAC-A28E9AB91CAA}" destId="{2DE7F939-52EB-4D2E-B00A-881943B3CD65}"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D2DC53D7-3E2A-4DCC-9DE4-31BEC86E0F4C}" type="presOf" srcId="{3B3F2995-11A2-40B4-8CC3-2A470DDD883F}" destId="{A1231F91-3093-473E-BD1A-91A2E90BB04A}" srcOrd="0" destOrd="9" presId="urn:microsoft.com/office/officeart/2005/8/layout/list1"/>
    <dgm:cxn modelId="{4919847E-E5AA-4554-8321-77547C86333E}" srcId="{23746A42-8BDA-4B9B-AFAC-A28E9AB91CAA}" destId="{D848A55D-41AF-408B-817D-940CBA91E209}" srcOrd="10" destOrd="0" parTransId="{3E3ED458-CDA0-4775-96B8-16E967323E29}" sibTransId="{443ACD44-9587-4F9B-8880-91807734FF35}"/>
    <dgm:cxn modelId="{87583FE9-6743-46A4-9DEC-83DDBD087BA6}" srcId="{23746A42-8BDA-4B9B-AFAC-A28E9AB91CAA}" destId="{D36B14C7-20D9-4B57-A899-BD4661CBE832}" srcOrd="5" destOrd="0" parTransId="{6DB2D6F4-9324-47FB-8892-078059B021BC}" sibTransId="{D6AAFA01-B861-4D95-B5E3-E7A7C572C0E4}"/>
    <dgm:cxn modelId="{ECC42E6A-FBCB-4463-A2EA-3B0B0A02C7DE}" srcId="{23746A42-8BDA-4B9B-AFAC-A28E9AB91CAA}" destId="{9830052E-92D0-40C8-9DA4-70B59341FE13}" srcOrd="6" destOrd="0" parTransId="{6712545B-D483-427F-B0A2-50FDC32B24A5}" sibTransId="{D211204F-B376-4CDB-86C8-5821583789F5}"/>
    <dgm:cxn modelId="{86819111-64AD-4991-B349-4DC0EACC1FFA}" type="presOf" srcId="{9830052E-92D0-40C8-9DA4-70B59341FE13}" destId="{A1231F91-3093-473E-BD1A-91A2E90BB04A}" srcOrd="0" destOrd="6" presId="urn:microsoft.com/office/officeart/2005/8/layout/list1"/>
    <dgm:cxn modelId="{E3AF230F-96BC-4231-9452-393F1841051D}" type="presOf" srcId="{6FF7286F-DFFA-4843-AF6C-10D294769D97}" destId="{19A1E754-6D6E-4AA1-ADFA-B915B241704C}" srcOrd="0" destOrd="0" presId="urn:microsoft.com/office/officeart/2005/8/layout/list1"/>
    <dgm:cxn modelId="{AF24E9FA-16D5-4CC2-BDD1-44BBB36D4726}" srcId="{23746A42-8BDA-4B9B-AFAC-A28E9AB91CAA}" destId="{C644EDFE-8B2B-4D10-A6B2-4596D8ED2765}" srcOrd="7" destOrd="0" parTransId="{ABD44DA0-A725-4F49-B561-F7D672ADB997}" sibTransId="{776E3D90-464A-4618-A35F-0D02CDF762B0}"/>
    <dgm:cxn modelId="{3813395E-60E1-4C02-BBD8-DBFA4EC57F93}" type="presOf" srcId="{23746A42-8BDA-4B9B-AFAC-A28E9AB91CAA}" destId="{98393CB2-C36A-416D-B1CB-CE7DEC3EA87D}" srcOrd="1" destOrd="0" presId="urn:microsoft.com/office/officeart/2005/8/layout/list1"/>
    <dgm:cxn modelId="{E8E9BA2F-4079-4538-AE8C-42AF24EF1626}" type="presOf" srcId="{C644EDFE-8B2B-4D10-A6B2-4596D8ED2765}" destId="{A1231F91-3093-473E-BD1A-91A2E90BB04A}" srcOrd="0" destOrd="7" presId="urn:microsoft.com/office/officeart/2005/8/layout/list1"/>
    <dgm:cxn modelId="{869E611E-35B5-4ABD-84DF-75D0AD912F18}" srcId="{23746A42-8BDA-4B9B-AFAC-A28E9AB91CAA}" destId="{5D5A30C0-B750-4EE8-8508-348B4AFF3FAA}" srcOrd="2" destOrd="0" parTransId="{84428F16-204C-42E4-BBED-E88FBF96D48C}" sibTransId="{F16EADF1-B91C-4FEE-B559-1FEBCE8CCAD2}"/>
    <dgm:cxn modelId="{CC157C4A-87BD-4AD0-B1D7-E7545740A1C6}" type="presParOf" srcId="{19A1E754-6D6E-4AA1-ADFA-B915B241704C}" destId="{15E9F267-2F47-40CC-88D7-72B9E2016AD9}" srcOrd="0" destOrd="0" presId="urn:microsoft.com/office/officeart/2005/8/layout/list1"/>
    <dgm:cxn modelId="{2FBE013B-5F67-4C3F-8F6D-17045C126914}" type="presParOf" srcId="{15E9F267-2F47-40CC-88D7-72B9E2016AD9}" destId="{2DE7F939-52EB-4D2E-B00A-881943B3CD65}" srcOrd="0" destOrd="0" presId="urn:microsoft.com/office/officeart/2005/8/layout/list1"/>
    <dgm:cxn modelId="{B890FB6F-B129-4906-BEB4-3CCE721577C3}" type="presParOf" srcId="{15E9F267-2F47-40CC-88D7-72B9E2016AD9}" destId="{98393CB2-C36A-416D-B1CB-CE7DEC3EA87D}" srcOrd="1" destOrd="0" presId="urn:microsoft.com/office/officeart/2005/8/layout/list1"/>
    <dgm:cxn modelId="{A19889E1-C504-48EC-B8F6-2510B03ECC01}" type="presParOf" srcId="{19A1E754-6D6E-4AA1-ADFA-B915B241704C}" destId="{ED320FCC-724E-465D-9017-BB4779E79C45}" srcOrd="1" destOrd="0" presId="urn:microsoft.com/office/officeart/2005/8/layout/list1"/>
    <dgm:cxn modelId="{28AA0C30-CA54-432E-ACC3-2C0218EAFF31}"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FF8B97-FF68-44D4-BF06-30E1BA39C1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dgm:spPr/>
      <dgm:t>
        <a:bodyPr/>
        <a:lstStyle/>
        <a:p>
          <a:pPr algn="just"/>
          <a:r>
            <a:rPr lang="es-EC" dirty="0" smtClean="0"/>
            <a:t>Involucran varios aspectos, que van desde el tipo de excitación empleada hasta la manera que los resultados son interpretados</a:t>
          </a:r>
          <a:endParaRPr lang="es-EC"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dgm:spPr/>
      <dgm:t>
        <a:bodyPr/>
        <a:lstStyle/>
        <a:p>
          <a:pPr algn="just"/>
          <a:r>
            <a:rPr lang="es-EC" dirty="0" smtClean="0"/>
            <a:t>Comprende desde las condiciones ambientales, el uso de la infraestructura, hasta elementos específicamente diseñados para la excitación del puente bajo condiciones controladas. </a:t>
          </a:r>
          <a:endParaRPr lang="es-EC"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dgm:spPr/>
      <dgm:t>
        <a:bodyPr/>
        <a:lstStyle/>
        <a:p>
          <a:pPr algn="just"/>
          <a:r>
            <a:rPr lang="es-EC" dirty="0" smtClean="0"/>
            <a:t>La selección del tipo de excitación depende de la disponibilidad, de los requerimientos de instrumentación y el manejo de información</a:t>
          </a:r>
          <a:endParaRPr lang="es-EC"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dgm:spPr/>
      <dgm:t>
        <a:bodyPr/>
        <a:lstStyle/>
        <a:p>
          <a:pPr algn="just"/>
          <a:endParaRPr lang="es-EC"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56888E8B-A14A-4886-97B6-4DAAE9D58D47}">
      <dgm:prSet phldrT="[Texto]"/>
      <dgm:spPr/>
      <dgm:t>
        <a:bodyPr/>
        <a:lstStyle/>
        <a:p>
          <a:pPr algn="just"/>
          <a:endParaRPr lang="es-EC" dirty="0"/>
        </a:p>
      </dgm:t>
    </dgm:pt>
    <dgm:pt modelId="{F6CA3654-7E7A-472A-83AF-5A38EC19B30E}" type="parTrans" cxnId="{8C4003A0-DDB3-4533-9239-7C2476E2B9C8}">
      <dgm:prSet/>
      <dgm:spPr/>
      <dgm:t>
        <a:bodyPr/>
        <a:lstStyle/>
        <a:p>
          <a:endParaRPr lang="es-EC"/>
        </a:p>
      </dgm:t>
    </dgm:pt>
    <dgm:pt modelId="{C7D97DF7-B40D-4B66-BEAF-497E1057E7FE}" type="sibTrans" cxnId="{8C4003A0-DDB3-4533-9239-7C2476E2B9C8}">
      <dgm:prSet/>
      <dgm:spPr/>
      <dgm:t>
        <a:bodyPr/>
        <a:lstStyle/>
        <a:p>
          <a:endParaRPr lang="es-EC"/>
        </a:p>
      </dgm:t>
    </dgm:pt>
    <dgm:pt modelId="{C4BCDA61-83C9-4E6E-96D7-1DDF16EC14D5}" type="pres">
      <dgm:prSet presAssocID="{DFFF8B97-FF68-44D4-BF06-30E1BA39C1FF}" presName="linear" presStyleCnt="0">
        <dgm:presLayoutVars>
          <dgm:animLvl val="lvl"/>
          <dgm:resizeHandles val="exact"/>
        </dgm:presLayoutVars>
      </dgm:prSet>
      <dgm:spPr/>
      <dgm:t>
        <a:bodyPr/>
        <a:lstStyle/>
        <a:p>
          <a:endParaRPr lang="es-EC"/>
        </a:p>
      </dgm:t>
    </dgm:pt>
    <dgm:pt modelId="{36A0C2D2-7B3B-4A6F-88CA-187FC9AE2C63}" type="pres">
      <dgm:prSet presAssocID="{130F0F58-9ED0-4597-BDF5-1B786D815C42}" presName="parentText" presStyleLbl="node1" presStyleIdx="0" presStyleCnt="2">
        <dgm:presLayoutVars>
          <dgm:chMax val="0"/>
          <dgm:bulletEnabled val="1"/>
        </dgm:presLayoutVars>
      </dgm:prSet>
      <dgm:spPr/>
      <dgm:t>
        <a:bodyPr/>
        <a:lstStyle/>
        <a:p>
          <a:endParaRPr lang="es-EC"/>
        </a:p>
      </dgm:t>
    </dgm:pt>
    <dgm:pt modelId="{D6BE09B9-90E7-4663-A54C-955011763228}" type="pres">
      <dgm:prSet presAssocID="{130F0F58-9ED0-4597-BDF5-1B786D815C42}" presName="childText" presStyleLbl="revTx" presStyleIdx="0" presStyleCnt="2">
        <dgm:presLayoutVars>
          <dgm:bulletEnabled val="1"/>
        </dgm:presLayoutVars>
      </dgm:prSet>
      <dgm:spPr/>
      <dgm:t>
        <a:bodyPr/>
        <a:lstStyle/>
        <a:p>
          <a:endParaRPr lang="es-EC"/>
        </a:p>
      </dgm:t>
    </dgm:pt>
    <dgm:pt modelId="{D58625F0-2286-4306-918F-3B95F9F60D49}" type="pres">
      <dgm:prSet presAssocID="{CD675174-2A58-4AFE-B4FF-4F7AE25C0379}" presName="parentText" presStyleLbl="node1" presStyleIdx="1" presStyleCnt="2">
        <dgm:presLayoutVars>
          <dgm:chMax val="0"/>
          <dgm:bulletEnabled val="1"/>
        </dgm:presLayoutVars>
      </dgm:prSet>
      <dgm:spPr/>
      <dgm:t>
        <a:bodyPr/>
        <a:lstStyle/>
        <a:p>
          <a:endParaRPr lang="es-EC"/>
        </a:p>
      </dgm:t>
    </dgm:pt>
    <dgm:pt modelId="{355784C9-A750-4B7E-8C9E-127714E6F6D3}" type="pres">
      <dgm:prSet presAssocID="{CD675174-2A58-4AFE-B4FF-4F7AE25C0379}" presName="childText" presStyleLbl="revTx" presStyleIdx="1" presStyleCnt="2">
        <dgm:presLayoutVars>
          <dgm:bulletEnabled val="1"/>
        </dgm:presLayoutVars>
      </dgm:prSet>
      <dgm:spPr/>
      <dgm:t>
        <a:bodyPr/>
        <a:lstStyle/>
        <a:p>
          <a:endParaRPr lang="es-EC"/>
        </a:p>
      </dgm:t>
    </dgm:pt>
  </dgm:ptLst>
  <dgm:cxnLst>
    <dgm:cxn modelId="{6EC0B03A-4817-46ED-8D38-B2D8B67677F4}" srcId="{CD675174-2A58-4AFE-B4FF-4F7AE25C0379}" destId="{3784983E-AA77-4658-B28A-1183941678F5}" srcOrd="1" destOrd="0" parTransId="{76BE5340-4C8F-487F-9521-1BA5D83046D1}" sibTransId="{EE989240-F0CD-4332-B8D6-8E77EE7E8784}"/>
    <dgm:cxn modelId="{08A4F7E1-C876-4307-B15C-7E7FA6BCE0E5}" srcId="{DFFF8B97-FF68-44D4-BF06-30E1BA39C1FF}" destId="{130F0F58-9ED0-4597-BDF5-1B786D815C42}" srcOrd="0" destOrd="0" parTransId="{826DF872-75ED-4BD2-B17E-9DA033700CE3}" sibTransId="{A94FEFC0-4C81-49AE-A43D-6B77954439E4}"/>
    <dgm:cxn modelId="{EE18D7F2-B5B9-4C8A-BEF5-DF74D5B29216}" type="presOf" srcId="{CD675174-2A58-4AFE-B4FF-4F7AE25C0379}" destId="{D58625F0-2286-4306-918F-3B95F9F60D49}" srcOrd="0" destOrd="0" presId="urn:microsoft.com/office/officeart/2005/8/layout/vList2"/>
    <dgm:cxn modelId="{BF6CD098-F15C-407C-B3D8-7EB7B02A39B4}" type="presOf" srcId="{130F0F58-9ED0-4597-BDF5-1B786D815C42}" destId="{36A0C2D2-7B3B-4A6F-88CA-187FC9AE2C63}" srcOrd="0" destOrd="0" presId="urn:microsoft.com/office/officeart/2005/8/layout/vList2"/>
    <dgm:cxn modelId="{45D347CE-6B74-45DF-802F-4748CF8D9E61}" type="presOf" srcId="{56888E8B-A14A-4886-97B6-4DAAE9D58D47}" destId="{355784C9-A750-4B7E-8C9E-127714E6F6D3}" srcOrd="0" destOrd="0" presId="urn:microsoft.com/office/officeart/2005/8/layout/vList2"/>
    <dgm:cxn modelId="{266A9463-E65B-40D8-A82E-19C839B422F6}" type="presOf" srcId="{F74A4C58-D0B4-4496-B516-E54E1D1D18C0}" destId="{D6BE09B9-90E7-4663-A54C-955011763228}" srcOrd="0" destOrd="0" presId="urn:microsoft.com/office/officeart/2005/8/layout/vList2"/>
    <dgm:cxn modelId="{61303AB5-CC86-4A0F-A002-131A9D4401CA}" type="presOf" srcId="{3784983E-AA77-4658-B28A-1183941678F5}" destId="{355784C9-A750-4B7E-8C9E-127714E6F6D3}" srcOrd="0" destOrd="1" presId="urn:microsoft.com/office/officeart/2005/8/layout/vList2"/>
    <dgm:cxn modelId="{E540510C-8A57-46C5-BFCC-C97CA0FDC6F2}" srcId="{130F0F58-9ED0-4597-BDF5-1B786D815C42}" destId="{F74A4C58-D0B4-4496-B516-E54E1D1D18C0}" srcOrd="0" destOrd="0" parTransId="{963E1DB0-79EC-462E-BE73-C860C72E558C}" sibTransId="{0B7A935E-5266-49DF-9459-8289667FDD0E}"/>
    <dgm:cxn modelId="{929A13A0-C920-48B5-896D-100B4E962B60}" type="presOf" srcId="{DFFF8B97-FF68-44D4-BF06-30E1BA39C1FF}" destId="{C4BCDA61-83C9-4E6E-96D7-1DDF16EC14D5}" srcOrd="0" destOrd="0" presId="urn:microsoft.com/office/officeart/2005/8/layout/vList2"/>
    <dgm:cxn modelId="{8C4003A0-DDB3-4533-9239-7C2476E2B9C8}" srcId="{CD675174-2A58-4AFE-B4FF-4F7AE25C0379}" destId="{56888E8B-A14A-4886-97B6-4DAAE9D58D47}" srcOrd="0" destOrd="0" parTransId="{F6CA3654-7E7A-472A-83AF-5A38EC19B30E}" sibTransId="{C7D97DF7-B40D-4B66-BEAF-497E1057E7FE}"/>
    <dgm:cxn modelId="{73EE51F1-44C2-4E0A-8353-DF49033E32EE}" srcId="{DFFF8B97-FF68-44D4-BF06-30E1BA39C1FF}" destId="{CD675174-2A58-4AFE-B4FF-4F7AE25C0379}" srcOrd="1" destOrd="0" parTransId="{E670D69D-325F-4BEB-98FE-88D4C7713C24}" sibTransId="{84FD9D1D-B0DD-4B29-AE36-C6D884D61523}"/>
    <dgm:cxn modelId="{306F2A4E-F003-4FB0-A64E-6B7FBFCED32D}" type="presParOf" srcId="{C4BCDA61-83C9-4E6E-96D7-1DDF16EC14D5}" destId="{36A0C2D2-7B3B-4A6F-88CA-187FC9AE2C63}" srcOrd="0" destOrd="0" presId="urn:microsoft.com/office/officeart/2005/8/layout/vList2"/>
    <dgm:cxn modelId="{C7617671-56B8-4484-82A0-009B1620492B}" type="presParOf" srcId="{C4BCDA61-83C9-4E6E-96D7-1DDF16EC14D5}" destId="{D6BE09B9-90E7-4663-A54C-955011763228}" srcOrd="1" destOrd="0" presId="urn:microsoft.com/office/officeart/2005/8/layout/vList2"/>
    <dgm:cxn modelId="{D95FC383-7CEE-4D73-B765-762E355CD7D1}" type="presParOf" srcId="{C4BCDA61-83C9-4E6E-96D7-1DDF16EC14D5}" destId="{D58625F0-2286-4306-918F-3B95F9F60D49}" srcOrd="2" destOrd="0" presId="urn:microsoft.com/office/officeart/2005/8/layout/vList2"/>
    <dgm:cxn modelId="{DB811499-DA2C-4FB6-B664-1410C416F96A}" type="presParOf" srcId="{C4BCDA61-83C9-4E6E-96D7-1DDF16EC14D5}" destId="{355784C9-A750-4B7E-8C9E-127714E6F6D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Es preciso evaluar la probabilidad de que se rebase una determinada profundidad de desvanecimiento.</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42B6B30-4680-41AC-93EC-C6F5D51A3436}">
      <dgm:prSet/>
      <dgm:spPr/>
      <dgm:t>
        <a:bodyPr/>
        <a:lstStyle/>
        <a:p>
          <a:pPr algn="just"/>
          <a:r>
            <a:rPr lang="es-EC" dirty="0" smtClean="0"/>
            <a:t> También es importante calcular la duración media de los desvanecimientos.</a:t>
          </a:r>
          <a:endParaRPr lang="es-EC" dirty="0"/>
        </a:p>
      </dgm:t>
    </dgm:pt>
    <dgm:pt modelId="{26953819-AE7E-45A5-820D-BE24263832A9}" type="parTrans" cxnId="{D4EBF023-40CE-4EB0-80AA-BA54256183E9}">
      <dgm:prSet/>
      <dgm:spPr/>
      <dgm:t>
        <a:bodyPr/>
        <a:lstStyle/>
        <a:p>
          <a:endParaRPr lang="es-EC"/>
        </a:p>
      </dgm:t>
    </dgm:pt>
    <dgm:pt modelId="{9305A537-8151-43E4-863F-0B6BB4F25359}" type="sibTrans" cxnId="{D4EBF023-40CE-4EB0-80AA-BA54256183E9}">
      <dgm:prSet/>
      <dgm:spPr/>
      <dgm:t>
        <a:bodyPr/>
        <a:lstStyle/>
        <a:p>
          <a:endParaRPr lang="es-EC"/>
        </a:p>
      </dgm:t>
    </dgm:pt>
    <dgm:pt modelId="{0059C25D-0785-4A19-BCC0-8C1D36FFCA48}">
      <dgm:prSet/>
      <dgm:spPr/>
      <dgm:t>
        <a:bodyPr/>
        <a:lstStyle/>
        <a:p>
          <a:pPr algn="just"/>
          <a:endParaRPr lang="es-EC" dirty="0"/>
        </a:p>
      </dgm:t>
    </dgm:pt>
    <dgm:pt modelId="{42329263-3427-4BE8-8066-6484D39F6AE8}" type="parTrans" cxnId="{6A5A68F9-0D71-46B8-A963-96AA4E95C1BD}">
      <dgm:prSet/>
      <dgm:spPr/>
      <dgm:t>
        <a:bodyPr/>
        <a:lstStyle/>
        <a:p>
          <a:endParaRPr lang="es-EC"/>
        </a:p>
      </dgm:t>
    </dgm:pt>
    <dgm:pt modelId="{3B76CB82-97AE-43CE-A615-EBDDA7026480}" type="sibTrans" cxnId="{6A5A68F9-0D71-46B8-A963-96AA4E95C1BD}">
      <dgm:prSet/>
      <dgm:spPr/>
      <dgm:t>
        <a:bodyPr/>
        <a:lstStyle/>
        <a:p>
          <a:endParaRPr lang="es-EC"/>
        </a:p>
      </dgm:t>
    </dgm:pt>
    <dgm:pt modelId="{82D559A4-BA0B-4BAF-B9E2-B4928BF81A20}">
      <dgm:prSet/>
      <dgm:spPr/>
      <dgm:t>
        <a:bodyPr/>
        <a:lstStyle/>
        <a:p>
          <a:pPr algn="just"/>
          <a:r>
            <a:rPr lang="es-EC" dirty="0" smtClean="0"/>
            <a:t>el emplazamiento total de la red de telecomunicaciones cubre una distancia de aproximadamente 3,50 Km que va desde el puente de SAN PEDRO sector Valle de los Chillos hasta la Universidad De las Fuerzas Armadas-ESPE. </a:t>
          </a:r>
          <a:endParaRPr lang="es-EC" dirty="0"/>
        </a:p>
      </dgm:t>
    </dgm:pt>
    <dgm:pt modelId="{B8A2ED08-722E-42F0-BFE1-BA9DE965334F}" type="parTrans" cxnId="{7321AF36-5B6B-4C42-AB12-432390DD1F45}">
      <dgm:prSet/>
      <dgm:spPr/>
      <dgm:t>
        <a:bodyPr/>
        <a:lstStyle/>
        <a:p>
          <a:endParaRPr lang="es-EC"/>
        </a:p>
      </dgm:t>
    </dgm:pt>
    <dgm:pt modelId="{8280D230-FF26-4958-B1FD-99B3D146A204}" type="sibTrans" cxnId="{7321AF36-5B6B-4C42-AB12-432390DD1F45}">
      <dgm:prSet/>
      <dgm:spPr/>
      <dgm:t>
        <a:bodyPr/>
        <a:lstStyle/>
        <a:p>
          <a:endParaRPr lang="es-EC"/>
        </a:p>
      </dgm:t>
    </dgm:pt>
    <dgm:pt modelId="{20BFC788-AA5B-48E5-948C-61F0B55B2812}">
      <dgm:prSet/>
      <dgm:spPr/>
      <dgm:t>
        <a:bodyPr/>
        <a:lstStyle/>
        <a:p>
          <a:pPr algn="just"/>
          <a:endParaRPr lang="es-EC" dirty="0"/>
        </a:p>
      </dgm:t>
    </dgm:pt>
    <dgm:pt modelId="{69533B4C-FE84-4AC1-B2A8-A8CCE24728AA}" type="parTrans" cxnId="{11124BEE-9FED-4556-AFA7-EC24DE73FD18}">
      <dgm:prSet/>
      <dgm:spPr/>
      <dgm:t>
        <a:bodyPr/>
        <a:lstStyle/>
        <a:p>
          <a:endParaRPr lang="es-EC"/>
        </a:p>
      </dgm:t>
    </dgm:pt>
    <dgm:pt modelId="{FC4E9F54-BBAB-4CA4-87CE-C5FAE6D567E6}" type="sibTrans" cxnId="{11124BEE-9FED-4556-AFA7-EC24DE73FD18}">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293894AE-F4B5-4DA5-8047-46A450A97F10}" type="presOf" srcId="{142B6B30-4680-41AC-93EC-C6F5D51A3436}" destId="{A1231F91-3093-473E-BD1A-91A2E90BB04A}" srcOrd="0" destOrd="2" presId="urn:microsoft.com/office/officeart/2005/8/layout/list1"/>
    <dgm:cxn modelId="{79EAE5B9-E032-4FE0-A3A4-2C374EE46603}" type="presOf" srcId="{20BFC788-AA5B-48E5-948C-61F0B55B2812}" destId="{A1231F91-3093-473E-BD1A-91A2E90BB04A}" srcOrd="0" destOrd="3" presId="urn:microsoft.com/office/officeart/2005/8/layout/list1"/>
    <dgm:cxn modelId="{649C356D-EEAE-4EC5-8064-CA59EA02E3E1}" type="presOf" srcId="{0059C25D-0785-4A19-BCC0-8C1D36FFCA48}" destId="{A1231F91-3093-473E-BD1A-91A2E90BB04A}" srcOrd="0" destOrd="1" presId="urn:microsoft.com/office/officeart/2005/8/layout/list1"/>
    <dgm:cxn modelId="{E32A9EFF-4332-420B-A8C0-7AB1ABE80AE0}" type="presOf" srcId="{6FF7286F-DFFA-4843-AF6C-10D294769D97}" destId="{19A1E754-6D6E-4AA1-ADFA-B915B241704C}" srcOrd="0" destOrd="0" presId="urn:microsoft.com/office/officeart/2005/8/layout/list1"/>
    <dgm:cxn modelId="{6A5A68F9-0D71-46B8-A963-96AA4E95C1BD}" srcId="{23746A42-8BDA-4B9B-AFAC-A28E9AB91CAA}" destId="{0059C25D-0785-4A19-BCC0-8C1D36FFCA48}" srcOrd="1" destOrd="0" parTransId="{42329263-3427-4BE8-8066-6484D39F6AE8}" sibTransId="{3B76CB82-97AE-43CE-A615-EBDDA7026480}"/>
    <dgm:cxn modelId="{7321AF36-5B6B-4C42-AB12-432390DD1F45}" srcId="{23746A42-8BDA-4B9B-AFAC-A28E9AB91CAA}" destId="{82D559A4-BA0B-4BAF-B9E2-B4928BF81A20}" srcOrd="4" destOrd="0" parTransId="{B8A2ED08-722E-42F0-BFE1-BA9DE965334F}" sibTransId="{8280D230-FF26-4958-B1FD-99B3D146A204}"/>
    <dgm:cxn modelId="{9C4B9489-2882-4F1C-AA67-6C6D04BFD7B4}" type="presOf" srcId="{23746A42-8BDA-4B9B-AFAC-A28E9AB91CAA}" destId="{2DE7F939-52EB-4D2E-B00A-881943B3CD65}" srcOrd="0" destOrd="0" presId="urn:microsoft.com/office/officeart/2005/8/layout/list1"/>
    <dgm:cxn modelId="{11124BEE-9FED-4556-AFA7-EC24DE73FD18}" srcId="{23746A42-8BDA-4B9B-AFAC-A28E9AB91CAA}" destId="{20BFC788-AA5B-48E5-948C-61F0B55B2812}" srcOrd="3" destOrd="0" parTransId="{69533B4C-FE84-4AC1-B2A8-A8CCE24728AA}" sibTransId="{FC4E9F54-BBAB-4CA4-87CE-C5FAE6D567E6}"/>
    <dgm:cxn modelId="{9B81F777-6BF1-43EF-A2F9-8D09DE00FF02}" srcId="{6FF7286F-DFFA-4843-AF6C-10D294769D97}" destId="{23746A42-8BDA-4B9B-AFAC-A28E9AB91CAA}" srcOrd="0" destOrd="0" parTransId="{6D715197-DE92-4A1C-B68E-7BF6AA4B9789}" sibTransId="{64A8C124-9892-4929-B13E-EA55C7AA0763}"/>
    <dgm:cxn modelId="{D4EBF023-40CE-4EB0-80AA-BA54256183E9}" srcId="{23746A42-8BDA-4B9B-AFAC-A28E9AB91CAA}" destId="{142B6B30-4680-41AC-93EC-C6F5D51A3436}" srcOrd="2" destOrd="0" parTransId="{26953819-AE7E-45A5-820D-BE24263832A9}" sibTransId="{9305A537-8151-43E4-863F-0B6BB4F25359}"/>
    <dgm:cxn modelId="{214B64D8-D2E9-4831-8E00-8F7FFB32F337}" type="presOf" srcId="{82D559A4-BA0B-4BAF-B9E2-B4928BF81A20}" destId="{A1231F91-3093-473E-BD1A-91A2E90BB04A}" srcOrd="0" destOrd="4" presId="urn:microsoft.com/office/officeart/2005/8/layout/list1"/>
    <dgm:cxn modelId="{A6D6EB7D-B78A-4EE2-B0D1-9448FD0695E5}" type="presOf" srcId="{E4E0750C-2569-4129-9EC7-316C789F219B}" destId="{A1231F91-3093-473E-BD1A-91A2E90BB04A}"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D00BE64B-4F46-43DC-98F2-E2E4386B5BA9}" type="presOf" srcId="{23746A42-8BDA-4B9B-AFAC-A28E9AB91CAA}" destId="{98393CB2-C36A-416D-B1CB-CE7DEC3EA87D}" srcOrd="1" destOrd="0" presId="urn:microsoft.com/office/officeart/2005/8/layout/list1"/>
    <dgm:cxn modelId="{03B8645D-CB72-4976-B280-893683E79714}" type="presParOf" srcId="{19A1E754-6D6E-4AA1-ADFA-B915B241704C}" destId="{15E9F267-2F47-40CC-88D7-72B9E2016AD9}" srcOrd="0" destOrd="0" presId="urn:microsoft.com/office/officeart/2005/8/layout/list1"/>
    <dgm:cxn modelId="{D1EE1A09-5EB5-48D8-8C47-5F6ABC8C17DE}" type="presParOf" srcId="{15E9F267-2F47-40CC-88D7-72B9E2016AD9}" destId="{2DE7F939-52EB-4D2E-B00A-881943B3CD65}" srcOrd="0" destOrd="0" presId="urn:microsoft.com/office/officeart/2005/8/layout/list1"/>
    <dgm:cxn modelId="{A9528510-707C-41F3-9305-701685155062}" type="presParOf" srcId="{15E9F267-2F47-40CC-88D7-72B9E2016AD9}" destId="{98393CB2-C36A-416D-B1CB-CE7DEC3EA87D}" srcOrd="1" destOrd="0" presId="urn:microsoft.com/office/officeart/2005/8/layout/list1"/>
    <dgm:cxn modelId="{F76E4791-FF92-4D41-95A9-CCCAC4559FA3}" type="presParOf" srcId="{19A1E754-6D6E-4AA1-ADFA-B915B241704C}" destId="{ED320FCC-724E-465D-9017-BB4779E79C45}" srcOrd="1" destOrd="0" presId="urn:microsoft.com/office/officeart/2005/8/layout/list1"/>
    <dgm:cxn modelId="{36D904B2-6815-4AC5-92A3-A8ABCC2FECBE}"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REPETIDOR-ESTACION BASE</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mc:AlternateContent xmlns:mc="http://schemas.openxmlformats.org/markup-compatibility/2006" xmlns:a14="http://schemas.microsoft.com/office/drawing/2010/main">
      <mc:Choice Requires="a14">
        <dgm:pt modelId="{E4E0750C-2569-4129-9EC7-316C789F219B}">
          <dgm:prSet/>
          <dgm:spPr/>
          <dgm:t>
            <a:bodyPr/>
            <a:lstStyle/>
            <a:p>
              <a:pPr algn="just"/>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𝑃</m:t>
                        </m:r>
                      </m:e>
                      <m:sub>
                        <m:r>
                          <a:rPr lang="es-ES" i="1">
                            <a:latin typeface="Cambria Math"/>
                          </a:rPr>
                          <m:t>𝑑𝑝</m:t>
                        </m:r>
                      </m:sub>
                    </m:sSub>
                    <m:r>
                      <a:rPr lang="es-ES" i="1">
                        <a:latin typeface="Cambria Math"/>
                      </a:rPr>
                      <m:t>=</m:t>
                    </m:r>
                    <m:r>
                      <a:rPr lang="es-ES" i="1">
                        <a:latin typeface="Cambria Math"/>
                      </a:rPr>
                      <m:t>𝑃𝑜</m:t>
                    </m:r>
                    <m:r>
                      <a:rPr lang="es-ES" i="1">
                        <a:latin typeface="Cambria Math"/>
                      </a:rPr>
                      <m:t>∗</m:t>
                    </m:r>
                    <m:sSup>
                      <m:sSupPr>
                        <m:ctrlPr>
                          <a:rPr lang="es-EC" i="1">
                            <a:latin typeface="Cambria Math"/>
                          </a:rPr>
                        </m:ctrlPr>
                      </m:sSupPr>
                      <m:e>
                        <m:r>
                          <a:rPr lang="es-ES" i="1">
                            <a:latin typeface="Cambria Math"/>
                          </a:rPr>
                          <m:t>10</m:t>
                        </m:r>
                      </m:e>
                      <m:sup>
                        <m:r>
                          <a:rPr lang="es-ES" i="1">
                            <a:latin typeface="Cambria Math"/>
                          </a:rPr>
                          <m:t>−</m:t>
                        </m:r>
                        <m:r>
                          <a:rPr lang="es-ES" i="1">
                            <a:latin typeface="Cambria Math"/>
                          </a:rPr>
                          <m:t>𝑀</m:t>
                        </m:r>
                        <m:r>
                          <a:rPr lang="es-ES" i="1">
                            <a:latin typeface="Cambria Math"/>
                          </a:rPr>
                          <m:t>/10</m:t>
                        </m:r>
                      </m:sup>
                    </m:sSup>
                  </m:oMath>
                </m:oMathPara>
              </a14:m>
              <a:endParaRPr lang="es-EC" dirty="0"/>
            </a:p>
          </dgm:t>
        </dgm:pt>
      </mc:Choice>
      <mc:Fallback xmlns="">
        <dgm:pt modelId="{E4E0750C-2569-4129-9EC7-316C789F219B}">
          <dgm:prSet/>
          <dgm:spPr/>
          <dgm:t>
            <a:bodyPr/>
            <a:lstStyle/>
            <a:p>
              <a:pPr algn="just"/>
              <a:r>
                <a:rPr lang="es-ES" i="0"/>
                <a:t>𝑃</a:t>
              </a:r>
              <a:r>
                <a:rPr lang="es-EC" i="0" smtClean="0"/>
                <a:t>_</a:t>
              </a:r>
              <a:r>
                <a:rPr lang="es-ES" i="0"/>
                <a:t>𝑑𝑝=𝑃𝑜∗</a:t>
              </a:r>
              <a:r>
                <a:rPr lang="es-EC" i="0"/>
                <a:t>〖</a:t>
              </a:r>
              <a:r>
                <a:rPr lang="es-ES" i="0"/>
                <a:t>10</a:t>
              </a:r>
              <a:r>
                <a:rPr lang="es-EC" i="0"/>
                <a:t>〗^(</a:t>
              </a:r>
              <a:r>
                <a:rPr lang="es-ES" i="0"/>
                <a:t>−𝑀/10</a:t>
              </a:r>
              <a:r>
                <a:rPr lang="es-EC" i="0"/>
                <a:t>)</a:t>
              </a:r>
              <a:endParaRPr lang="es-EC" dirty="0"/>
            </a:p>
          </dgm:t>
        </dgm:pt>
      </mc:Fallback>
    </mc:AlternateConten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FA139135-EF98-4D47-AFBF-249DF4B957DF}">
      <dgm:prSet/>
      <dgm:spPr/>
      <dgm:t>
        <a:bodyPr/>
        <a:lstStyle/>
        <a:p>
          <a:endParaRPr lang="es-EC"/>
        </a:p>
      </dgm:t>
    </dgm:pt>
    <dgm:pt modelId="{980ABB16-C9E4-46DB-90E1-71C7AFC96C7C}" type="parTrans" cxnId="{354C68E7-70FC-4663-A0A5-181943DB4BFD}">
      <dgm:prSet/>
      <dgm:spPr/>
      <dgm:t>
        <a:bodyPr/>
        <a:lstStyle/>
        <a:p>
          <a:endParaRPr lang="es-EC"/>
        </a:p>
      </dgm:t>
    </dgm:pt>
    <dgm:pt modelId="{BC447DA4-1EC9-4A47-905C-A264B9CE5104}" type="sibTrans" cxnId="{354C68E7-70FC-4663-A0A5-181943DB4BFD}">
      <dgm:prSet/>
      <dgm:spPr/>
      <dgm:t>
        <a:bodyPr/>
        <a:lstStyle/>
        <a:p>
          <a:endParaRPr lang="es-EC"/>
        </a:p>
      </dgm:t>
    </dgm:pt>
    <dgm:pt modelId="{E592F839-F030-456E-88E6-CA3514951EFA}">
      <dgm:prSet/>
      <dgm:spPr/>
      <dgm:t>
        <a:bodyPr/>
        <a:lstStyle/>
        <a:p>
          <a:r>
            <a:rPr lang="es-ES" dirty="0" smtClean="0"/>
            <a:t>Donde:</a:t>
          </a:r>
          <a:endParaRPr lang="es-EC" dirty="0"/>
        </a:p>
      </dgm:t>
    </dgm:pt>
    <dgm:pt modelId="{9071E8F4-E318-40EE-805F-A35D8CFE0FB1}" type="parTrans" cxnId="{68F1D734-E8F7-4D7D-B123-867E39A35894}">
      <dgm:prSet/>
      <dgm:spPr/>
      <dgm:t>
        <a:bodyPr/>
        <a:lstStyle/>
        <a:p>
          <a:endParaRPr lang="es-EC"/>
        </a:p>
      </dgm:t>
    </dgm:pt>
    <dgm:pt modelId="{A36FDFD3-84B5-4B03-98FC-AE218FB9C78C}" type="sibTrans" cxnId="{68F1D734-E8F7-4D7D-B123-867E39A35894}">
      <dgm:prSet/>
      <dgm:spPr/>
      <dgm:t>
        <a:bodyPr/>
        <a:lstStyle/>
        <a:p>
          <a:endParaRPr lang="es-EC"/>
        </a:p>
      </dgm:t>
    </dgm:pt>
    <dgm:pt modelId="{F662F403-14BF-460A-8BF0-DEBD775BAF6F}">
      <dgm:prSet/>
      <dgm:spPr/>
      <dgm:t>
        <a:bodyPr/>
        <a:lstStyle/>
        <a:p>
          <a:endParaRPr lang="es-EC"/>
        </a:p>
      </dgm:t>
    </dgm:pt>
    <dgm:pt modelId="{6D52CCEC-833B-4874-B637-7B6525E5F996}" type="parTrans" cxnId="{F5A21D47-0813-4042-9B8A-FB96103C66D6}">
      <dgm:prSet/>
      <dgm:spPr/>
      <dgm:t>
        <a:bodyPr/>
        <a:lstStyle/>
        <a:p>
          <a:endParaRPr lang="es-EC"/>
        </a:p>
      </dgm:t>
    </dgm:pt>
    <dgm:pt modelId="{1DE51FFF-64FA-4BB8-AA8A-EFD2DF5F4293}" type="sibTrans" cxnId="{F5A21D47-0813-4042-9B8A-FB96103C66D6}">
      <dgm:prSet/>
      <dgm:spPr/>
      <dgm:t>
        <a:bodyPr/>
        <a:lstStyle/>
        <a:p>
          <a:endParaRPr lang="es-EC"/>
        </a:p>
      </dgm:t>
    </dgm:pt>
    <mc:AlternateContent xmlns:mc="http://schemas.openxmlformats.org/markup-compatibility/2006" xmlns:a14="http://schemas.microsoft.com/office/drawing/2010/main">
      <mc:Choice Requires="a14">
        <dgm:pt modelId="{88F4D672-F1F9-4DFE-80F6-835316D55629}">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𝑃</m:t>
                        </m:r>
                      </m:e>
                      <m:sub>
                        <m:r>
                          <a:rPr lang="es-ES" i="1">
                            <a:latin typeface="Cambria Math"/>
                          </a:rPr>
                          <m:t>𝑜</m:t>
                        </m:r>
                      </m:sub>
                    </m:sSub>
                    <m:r>
                      <a:rPr lang="es-ES" i="1">
                        <a:latin typeface="Cambria Math"/>
                      </a:rPr>
                      <m:t>=</m:t>
                    </m:r>
                    <m:r>
                      <a:rPr lang="es-ES" i="1">
                        <a:latin typeface="Cambria Math"/>
                      </a:rPr>
                      <m:t>𝑘</m:t>
                    </m:r>
                    <m:r>
                      <a:rPr lang="es-ES" i="1">
                        <a:latin typeface="Cambria Math"/>
                      </a:rPr>
                      <m:t>∗</m:t>
                    </m:r>
                    <m:r>
                      <a:rPr lang="es-ES" i="1">
                        <a:latin typeface="Cambria Math"/>
                      </a:rPr>
                      <m:t>𝑄</m:t>
                    </m:r>
                    <m:r>
                      <a:rPr lang="es-ES" i="1">
                        <a:latin typeface="Cambria Math"/>
                      </a:rPr>
                      <m:t>∗</m:t>
                    </m:r>
                    <m:r>
                      <a:rPr lang="es-ES" i="1">
                        <a:latin typeface="Cambria Math"/>
                      </a:rPr>
                      <m:t>𝑓</m:t>
                    </m:r>
                    <m:r>
                      <a:rPr lang="es-ES" i="1">
                        <a:latin typeface="Cambria Math"/>
                      </a:rPr>
                      <m:t>∗</m:t>
                    </m:r>
                    <m:sSup>
                      <m:sSupPr>
                        <m:ctrlPr>
                          <a:rPr lang="es-EC" i="1">
                            <a:latin typeface="Cambria Math"/>
                          </a:rPr>
                        </m:ctrlPr>
                      </m:sSupPr>
                      <m:e>
                        <m:r>
                          <a:rPr lang="es-ES" i="1">
                            <a:latin typeface="Cambria Math"/>
                          </a:rPr>
                          <m:t>𝑑</m:t>
                        </m:r>
                      </m:e>
                      <m:sup>
                        <m:r>
                          <a:rPr lang="es-ES" i="1">
                            <a:latin typeface="Cambria Math"/>
                          </a:rPr>
                          <m:t>3</m:t>
                        </m:r>
                      </m:sup>
                    </m:sSup>
                  </m:oMath>
                </m:oMathPara>
              </a14:m>
              <a:endParaRPr lang="es-EC"/>
            </a:p>
          </dgm:t>
        </dgm:pt>
      </mc:Choice>
      <mc:Fallback xmlns="">
        <dgm:pt modelId="{88F4D672-F1F9-4DFE-80F6-835316D55629}">
          <dgm:prSet/>
          <dgm:spPr/>
          <dgm:t>
            <a:bodyPr/>
            <a:lstStyle/>
            <a:p>
              <a:r>
                <a:rPr lang="es-ES" i="0"/>
                <a:t>𝑃</a:t>
              </a:r>
              <a:r>
                <a:rPr lang="es-EC" i="0" smtClean="0"/>
                <a:t>_</a:t>
              </a:r>
              <a:r>
                <a:rPr lang="es-ES" i="0"/>
                <a:t>𝑜=𝑘∗𝑄∗𝑓∗𝑑</a:t>
              </a:r>
              <a:r>
                <a:rPr lang="es-EC" i="0"/>
                <a:t>^</a:t>
              </a:r>
              <a:r>
                <a:rPr lang="es-ES" i="0"/>
                <a:t>3</a:t>
              </a:r>
              <a:endParaRPr lang="es-EC"/>
            </a:p>
          </dgm:t>
        </dgm:pt>
      </mc:Fallback>
    </mc:AlternateContent>
    <dgm:pt modelId="{6E757ADD-8BDB-4181-A630-1972F32F73B3}" type="parTrans" cxnId="{B8D1865C-C290-4F5B-BDA3-8D4ED3FF33D5}">
      <dgm:prSet/>
      <dgm:spPr/>
      <dgm:t>
        <a:bodyPr/>
        <a:lstStyle/>
        <a:p>
          <a:endParaRPr lang="es-EC"/>
        </a:p>
      </dgm:t>
    </dgm:pt>
    <dgm:pt modelId="{46471685-9DF0-4DE2-87A8-7ABC5086994C}" type="sibTrans" cxnId="{B8D1865C-C290-4F5B-BDA3-8D4ED3FF33D5}">
      <dgm:prSet/>
      <dgm:spPr/>
      <dgm:t>
        <a:bodyPr/>
        <a:lstStyle/>
        <a:p>
          <a:endParaRPr lang="es-EC"/>
        </a:p>
      </dgm:t>
    </dgm:pt>
    <dgm:pt modelId="{2F18450F-7494-4BFF-A269-1F9F6AC1885F}">
      <dgm:prSet/>
      <dgm:spPr/>
      <dgm:t>
        <a:bodyPr/>
        <a:lstStyle/>
        <a:p>
          <a:endParaRPr lang="es-EC"/>
        </a:p>
      </dgm:t>
    </dgm:pt>
    <dgm:pt modelId="{9980BD9E-F930-46E1-95CB-287437E3CB0A}" type="parTrans" cxnId="{4889365F-752E-4510-8A96-676AE175698C}">
      <dgm:prSet/>
      <dgm:spPr/>
      <dgm:t>
        <a:bodyPr/>
        <a:lstStyle/>
        <a:p>
          <a:endParaRPr lang="es-EC"/>
        </a:p>
      </dgm:t>
    </dgm:pt>
    <dgm:pt modelId="{C70167F0-3F21-4B2E-A2AD-0C5A186DEC48}" type="sibTrans" cxnId="{4889365F-752E-4510-8A96-676AE175698C}">
      <dgm:prSet/>
      <dgm:spPr/>
      <dgm:t>
        <a:bodyPr/>
        <a:lstStyle/>
        <a:p>
          <a:endParaRPr lang="es-EC"/>
        </a:p>
      </dgm:t>
    </dgm:pt>
    <mc:AlternateContent xmlns:mc="http://schemas.openxmlformats.org/markup-compatibility/2006" xmlns:a14="http://schemas.microsoft.com/office/drawing/2010/main">
      <mc:Choice Requires="a14">
        <dgm:pt modelId="{5C7A52C7-CB22-41A0-BF97-547CC601F22C}">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𝑃</m:t>
                        </m:r>
                      </m:e>
                      <m:sub>
                        <m:r>
                          <a:rPr lang="es-ES" i="1">
                            <a:latin typeface="Cambria Math"/>
                          </a:rPr>
                          <m:t>𝑜</m:t>
                        </m:r>
                      </m:sub>
                    </m:sSub>
                    <m:r>
                      <a:rPr lang="es-ES" i="1">
                        <a:latin typeface="Cambria Math"/>
                      </a:rPr>
                      <m:t>=</m:t>
                    </m:r>
                    <m:sSup>
                      <m:sSupPr>
                        <m:ctrlPr>
                          <a:rPr lang="es-EC" i="1">
                            <a:latin typeface="Cambria Math"/>
                          </a:rPr>
                        </m:ctrlPr>
                      </m:sSupPr>
                      <m:e>
                        <m:r>
                          <a:rPr lang="es-ES" i="1">
                            <a:latin typeface="Cambria Math"/>
                          </a:rPr>
                          <m:t>2.1∗10</m:t>
                        </m:r>
                      </m:e>
                      <m:sup>
                        <m:r>
                          <a:rPr lang="es-ES" i="1">
                            <a:latin typeface="Cambria Math"/>
                          </a:rPr>
                          <m:t>−5</m:t>
                        </m:r>
                      </m:sup>
                    </m:sSup>
                    <m:r>
                      <a:rPr lang="es-ES" i="1">
                        <a:latin typeface="Cambria Math"/>
                      </a:rPr>
                      <m:t>∗</m:t>
                    </m:r>
                    <m:sSup>
                      <m:sSupPr>
                        <m:ctrlPr>
                          <a:rPr lang="es-EC" i="1">
                            <a:latin typeface="Cambria Math"/>
                          </a:rPr>
                        </m:ctrlPr>
                      </m:sSupPr>
                      <m:e>
                        <m:r>
                          <a:rPr lang="es-ES" i="1">
                            <a:latin typeface="Cambria Math"/>
                          </a:rPr>
                          <m:t>𝑆</m:t>
                        </m:r>
                      </m:e>
                      <m:sup>
                        <m:r>
                          <a:rPr lang="es-ES" i="1">
                            <a:latin typeface="Cambria Math"/>
                          </a:rPr>
                          <m:t>−1.3</m:t>
                        </m:r>
                      </m:sup>
                    </m:sSup>
                    <m:r>
                      <a:rPr lang="es-ES" i="1">
                        <a:latin typeface="Cambria Math"/>
                      </a:rPr>
                      <m:t>∗2,4∗</m:t>
                    </m:r>
                    <m:sSup>
                      <m:sSupPr>
                        <m:ctrlPr>
                          <a:rPr lang="es-EC" i="1">
                            <a:latin typeface="Cambria Math"/>
                          </a:rPr>
                        </m:ctrlPr>
                      </m:sSupPr>
                      <m:e>
                        <m:r>
                          <a:rPr lang="es-ES" i="1">
                            <a:latin typeface="Cambria Math"/>
                          </a:rPr>
                          <m:t>(2,86)</m:t>
                        </m:r>
                      </m:e>
                      <m:sup>
                        <m:r>
                          <a:rPr lang="es-ES" i="1">
                            <a:latin typeface="Cambria Math"/>
                          </a:rPr>
                          <m:t>3</m:t>
                        </m:r>
                      </m:sup>
                    </m:sSup>
                  </m:oMath>
                </m:oMathPara>
              </a14:m>
              <a:endParaRPr lang="es-EC" dirty="0"/>
            </a:p>
          </dgm:t>
        </dgm:pt>
      </mc:Choice>
      <mc:Fallback xmlns="">
        <dgm:pt modelId="{5C7A52C7-CB22-41A0-BF97-547CC601F22C}">
          <dgm:prSet/>
          <dgm:spPr/>
          <dgm:t>
            <a:bodyPr/>
            <a:lstStyle/>
            <a:p>
              <a:r>
                <a:rPr lang="es-ES" i="0"/>
                <a:t>𝑃</a:t>
              </a:r>
              <a:r>
                <a:rPr lang="es-EC" i="0" smtClean="0"/>
                <a:t>_</a:t>
              </a:r>
              <a:r>
                <a:rPr lang="es-ES" i="0"/>
                <a:t>𝑜=</a:t>
              </a:r>
              <a:r>
                <a:rPr lang="es-EC" i="0"/>
                <a:t>〖</a:t>
              </a:r>
              <a:r>
                <a:rPr lang="es-ES" i="0"/>
                <a:t>2.1∗10</a:t>
              </a:r>
              <a:r>
                <a:rPr lang="es-EC" i="0"/>
                <a:t>〗^(</a:t>
              </a:r>
              <a:r>
                <a:rPr lang="es-ES" i="0"/>
                <a:t>−5</a:t>
              </a:r>
              <a:r>
                <a:rPr lang="es-EC" i="0"/>
                <a:t>)</a:t>
              </a:r>
              <a:r>
                <a:rPr lang="es-ES" i="0"/>
                <a:t>∗𝑆</a:t>
              </a:r>
              <a:r>
                <a:rPr lang="es-EC" i="0"/>
                <a:t>^(</a:t>
              </a:r>
              <a:r>
                <a:rPr lang="es-ES" i="0"/>
                <a:t>−1.3</a:t>
              </a:r>
              <a:r>
                <a:rPr lang="es-EC" i="0"/>
                <a:t>)</a:t>
              </a:r>
              <a:r>
                <a:rPr lang="es-ES" i="0"/>
                <a:t>∗2,4∗</a:t>
              </a:r>
              <a:r>
                <a:rPr lang="es-EC" i="0"/>
                <a:t>〖</a:t>
              </a:r>
              <a:r>
                <a:rPr lang="es-ES" i="0"/>
                <a:t>(2,86)</a:t>
              </a:r>
              <a:r>
                <a:rPr lang="es-EC" i="0"/>
                <a:t>〗^</a:t>
              </a:r>
              <a:r>
                <a:rPr lang="es-ES" i="0"/>
                <a:t>3</a:t>
              </a:r>
              <a:endParaRPr lang="es-EC" dirty="0"/>
            </a:p>
          </dgm:t>
        </dgm:pt>
      </mc:Fallback>
    </mc:AlternateContent>
    <dgm:pt modelId="{339C3A4B-93EE-4005-9325-73697AC60F28}" type="parTrans" cxnId="{A00B4C07-3AB4-4737-8AD2-7793DFAF4F07}">
      <dgm:prSet/>
      <dgm:spPr/>
      <dgm:t>
        <a:bodyPr/>
        <a:lstStyle/>
        <a:p>
          <a:endParaRPr lang="es-EC"/>
        </a:p>
      </dgm:t>
    </dgm:pt>
    <dgm:pt modelId="{A9D7F269-0535-449B-858D-2849F2D6E2B9}" type="sibTrans" cxnId="{A00B4C07-3AB4-4737-8AD2-7793DFAF4F07}">
      <dgm:prSet/>
      <dgm:spPr/>
      <dgm:t>
        <a:bodyPr/>
        <a:lstStyle/>
        <a:p>
          <a:endParaRPr lang="es-EC"/>
        </a:p>
      </dgm:t>
    </dgm:pt>
    <dgm:pt modelId="{B0093BC2-3E20-4FE1-BBD9-A45A448067A4}">
      <dgm:prSet/>
      <dgm:spPr/>
      <dgm:t>
        <a:bodyPr/>
        <a:lstStyle/>
        <a:p>
          <a:endParaRPr lang="es-EC"/>
        </a:p>
      </dgm:t>
    </dgm:pt>
    <dgm:pt modelId="{F826A4EA-35E2-4036-9CBE-63B3B0BE4CBB}" type="parTrans" cxnId="{A56652F0-FE38-4FB1-BF8D-7013C4B73D60}">
      <dgm:prSet/>
      <dgm:spPr/>
      <dgm:t>
        <a:bodyPr/>
        <a:lstStyle/>
        <a:p>
          <a:endParaRPr lang="es-EC"/>
        </a:p>
      </dgm:t>
    </dgm:pt>
    <dgm:pt modelId="{242C8C4F-1D21-44F4-906B-E7031991287A}" type="sibTrans" cxnId="{A56652F0-FE38-4FB1-BF8D-7013C4B73D60}">
      <dgm:prSet/>
      <dgm:spPr/>
      <dgm:t>
        <a:bodyPr/>
        <a:lstStyle/>
        <a:p>
          <a:endParaRPr lang="es-EC"/>
        </a:p>
      </dgm:t>
    </dgm:pt>
    <dgm:pt modelId="{409B2FE1-1753-4849-8278-1CF41C9AD09C}">
      <dgm:prSet/>
      <dgm:spPr/>
      <dgm:t>
        <a:bodyPr/>
        <a:lstStyle/>
        <a:p>
          <a:endParaRPr lang="es-EC"/>
        </a:p>
      </dgm:t>
    </dgm:pt>
    <dgm:pt modelId="{8945D6F3-B8FC-4A6C-837F-91B4778F96C6}" type="parTrans" cxnId="{A3AFFAAD-D0E0-464F-BCCE-7DDF5F3D7A69}">
      <dgm:prSet/>
      <dgm:spPr/>
      <dgm:t>
        <a:bodyPr/>
        <a:lstStyle/>
        <a:p>
          <a:endParaRPr lang="es-EC"/>
        </a:p>
      </dgm:t>
    </dgm:pt>
    <dgm:pt modelId="{DBE12A58-FB81-478E-A7CB-5C89269CC726}" type="sibTrans" cxnId="{A3AFFAAD-D0E0-464F-BCCE-7DDF5F3D7A69}">
      <dgm:prSet/>
      <dgm:spPr/>
      <dgm:t>
        <a:bodyPr/>
        <a:lstStyle/>
        <a:p>
          <a:endParaRPr lang="es-EC"/>
        </a:p>
      </dgm:t>
    </dgm:pt>
    <dgm:pt modelId="{084DA2E2-D4A1-4D41-B8F1-B1E6B4B8BB5D}">
      <dgm:prSet/>
      <dgm:spPr/>
      <dgm:t>
        <a:bodyPr/>
        <a:lstStyle/>
        <a:p>
          <a:r>
            <a:rPr lang="es-ES" smtClean="0"/>
            <a:t>Para el cálculo de rugosidad se utiliza  la ecuación:</a:t>
          </a:r>
          <a:endParaRPr lang="es-EC"/>
        </a:p>
      </dgm:t>
    </dgm:pt>
    <dgm:pt modelId="{00FB1318-D0C4-49DE-9F7F-071CF24B1437}" type="parTrans" cxnId="{41FDC478-8B87-4DA0-86B5-E5E70A6C180A}">
      <dgm:prSet/>
      <dgm:spPr/>
      <dgm:t>
        <a:bodyPr/>
        <a:lstStyle/>
        <a:p>
          <a:endParaRPr lang="es-EC"/>
        </a:p>
      </dgm:t>
    </dgm:pt>
    <dgm:pt modelId="{381467F4-9F48-450E-87C7-1492CE73CA4D}" type="sibTrans" cxnId="{41FDC478-8B87-4DA0-86B5-E5E70A6C180A}">
      <dgm:prSet/>
      <dgm:spPr/>
      <dgm:t>
        <a:bodyPr/>
        <a:lstStyle/>
        <a:p>
          <a:endParaRPr lang="es-EC"/>
        </a:p>
      </dgm:t>
    </dgm:pt>
    <dgm:pt modelId="{26580B48-C414-466B-8551-40EF0F8FC369}">
      <dgm:prSet/>
      <dgm:spPr/>
      <dgm:t>
        <a:bodyPr/>
        <a:lstStyle/>
        <a:p>
          <a:endParaRPr lang="es-EC"/>
        </a:p>
      </dgm:t>
    </dgm:pt>
    <dgm:pt modelId="{ABB0AF45-8ADB-40A8-AC01-C8CCD8DF0E9B}" type="parTrans" cxnId="{62C383BB-9B26-44B0-A74D-7DF29E9B0A36}">
      <dgm:prSet/>
      <dgm:spPr/>
      <dgm:t>
        <a:bodyPr/>
        <a:lstStyle/>
        <a:p>
          <a:endParaRPr lang="es-EC"/>
        </a:p>
      </dgm:t>
    </dgm:pt>
    <dgm:pt modelId="{86D1A804-C2C0-449B-8992-05CB8D4F934B}" type="sibTrans" cxnId="{62C383BB-9B26-44B0-A74D-7DF29E9B0A36}">
      <dgm:prSet/>
      <dgm:spPr/>
      <dgm:t>
        <a:bodyPr/>
        <a:lstStyle/>
        <a:p>
          <a:endParaRPr lang="es-EC"/>
        </a:p>
      </dgm:t>
    </dgm:pt>
    <mc:AlternateContent xmlns:mc="http://schemas.openxmlformats.org/markup-compatibility/2006" xmlns:a14="http://schemas.microsoft.com/office/drawing/2010/main">
      <mc:Choice Requires="a14">
        <dgm:pt modelId="{28B8DD9B-2C07-496F-B41F-B04743BA953F}">
          <dgm:prSet/>
          <dgm:spPr/>
          <dgm:t>
            <a:bodyPr/>
            <a:lstStyle/>
            <a:p>
              <a14:m>
                <m:oMath xmlns:m="http://schemas.openxmlformats.org/officeDocument/2006/math">
                  <m:r>
                    <a:rPr lang="es-ES" i="1" smtClean="0">
                      <a:latin typeface="Cambria Math"/>
                    </a:rPr>
                    <m:t>𝑆</m:t>
                  </m:r>
                  <m:r>
                    <a:rPr lang="es-ES" i="1" smtClean="0">
                      <a:latin typeface="Cambria Math"/>
                    </a:rPr>
                    <m:t>=</m:t>
                  </m:r>
                  <m:rad>
                    <m:radPr>
                      <m:degHide m:val="on"/>
                      <m:ctrlPr>
                        <a:rPr lang="es-EC" i="1">
                          <a:latin typeface="Cambria Math"/>
                        </a:rPr>
                      </m:ctrlPr>
                    </m:radPr>
                    <m:deg/>
                    <m:e>
                      <m:f>
                        <m:fPr>
                          <m:ctrlPr>
                            <a:rPr lang="es-EC" i="1">
                              <a:latin typeface="Cambria Math"/>
                            </a:rPr>
                          </m:ctrlPr>
                        </m:fPr>
                        <m:num>
                          <m:nary>
                            <m:naryPr>
                              <m:chr m:val="∑"/>
                              <m:limLoc m:val="undOvr"/>
                              <m:subHide m:val="on"/>
                              <m:supHide m:val="on"/>
                              <m:ctrlPr>
                                <a:rPr lang="es-EC" i="1">
                                  <a:latin typeface="Cambria Math"/>
                                </a:rPr>
                              </m:ctrlPr>
                            </m:naryPr>
                            <m:sub/>
                            <m:sup/>
                            <m:e>
                              <m:sSup>
                                <m:sSupPr>
                                  <m:ctrlPr>
                                    <a:rPr lang="es-EC" i="1">
                                      <a:latin typeface="Cambria Math"/>
                                    </a:rPr>
                                  </m:ctrlPr>
                                </m:sSupPr>
                                <m:e>
                                  <m:r>
                                    <a:rPr lang="es-ES" i="1">
                                      <a:latin typeface="Cambria Math"/>
                                    </a:rPr>
                                    <m:t>(</m:t>
                                  </m:r>
                                  <m:r>
                                    <a:rPr lang="es-ES" i="1">
                                      <a:latin typeface="Cambria Math"/>
                                    </a:rPr>
                                    <m:t>h𝑖</m:t>
                                  </m:r>
                                  <m:r>
                                    <a:rPr lang="es-ES" i="1">
                                      <a:latin typeface="Cambria Math"/>
                                    </a:rPr>
                                    <m:t>−</m:t>
                                  </m:r>
                                  <m:acc>
                                    <m:accPr>
                                      <m:chr m:val="̅"/>
                                      <m:ctrlPr>
                                        <a:rPr lang="es-EC" i="1">
                                          <a:latin typeface="Cambria Math"/>
                                        </a:rPr>
                                      </m:ctrlPr>
                                    </m:accPr>
                                    <m:e>
                                      <m:r>
                                        <a:rPr lang="es-ES" i="1">
                                          <a:latin typeface="Cambria Math"/>
                                        </a:rPr>
                                        <m:t>h</m:t>
                                      </m:r>
                                    </m:e>
                                  </m:acc>
                                  <m:r>
                                    <a:rPr lang="es-ES" i="1">
                                      <a:latin typeface="Cambria Math"/>
                                    </a:rPr>
                                    <m:t>)</m:t>
                                  </m:r>
                                </m:e>
                                <m:sup>
                                  <m:r>
                                    <a:rPr lang="es-ES" i="1">
                                      <a:latin typeface="Cambria Math"/>
                                    </a:rPr>
                                    <m:t>2</m:t>
                                  </m:r>
                                </m:sup>
                              </m:sSup>
                            </m:e>
                          </m:nary>
                        </m:num>
                        <m:den>
                          <m:r>
                            <a:rPr lang="es-ES" i="1">
                              <a:latin typeface="Cambria Math"/>
                            </a:rPr>
                            <m:t>𝑛</m:t>
                          </m:r>
                        </m:den>
                      </m:f>
                      <m:r>
                        <a:rPr lang="es-ES" i="1">
                          <a:latin typeface="Cambria Math"/>
                        </a:rPr>
                        <m:t> </m:t>
                      </m:r>
                    </m:e>
                  </m:rad>
                  <m:r>
                    <a:rPr lang="es-ES" i="1">
                      <a:latin typeface="Cambria Math"/>
                    </a:rPr>
                    <m:t>   ;</m:t>
                  </m:r>
                  <m:r>
                    <a:rPr lang="es-ES" i="1">
                      <a:latin typeface="Cambria Math"/>
                    </a:rPr>
                    <m:t>h</m:t>
                  </m:r>
                  <m:r>
                    <a:rPr lang="es-ES" i="1">
                      <a:latin typeface="Cambria Math"/>
                    </a:rPr>
                    <m:t>=</m:t>
                  </m:r>
                  <m:nary>
                    <m:naryPr>
                      <m:chr m:val="∑"/>
                      <m:limLoc m:val="undOvr"/>
                      <m:subHide m:val="on"/>
                      <m:supHide m:val="on"/>
                      <m:ctrlPr>
                        <a:rPr lang="es-EC" i="1">
                          <a:latin typeface="Cambria Math"/>
                        </a:rPr>
                      </m:ctrlPr>
                    </m:naryPr>
                    <m:sub/>
                    <m:sup/>
                    <m:e>
                      <m:f>
                        <m:fPr>
                          <m:ctrlPr>
                            <a:rPr lang="es-EC" i="1">
                              <a:latin typeface="Cambria Math"/>
                            </a:rPr>
                          </m:ctrlPr>
                        </m:fPr>
                        <m:num>
                          <m:r>
                            <a:rPr lang="es-ES" i="1">
                              <a:latin typeface="Cambria Math"/>
                            </a:rPr>
                            <m:t>h𝑖</m:t>
                          </m:r>
                        </m:num>
                        <m:den>
                          <m:r>
                            <a:rPr lang="es-ES" i="1">
                              <a:latin typeface="Cambria Math"/>
                            </a:rPr>
                            <m:t>𝑛</m:t>
                          </m:r>
                        </m:den>
                      </m:f>
                    </m:e>
                  </m:nary>
                </m:oMath>
              </a14:m>
              <a:r>
                <a:rPr lang="es-EC" dirty="0" smtClean="0"/>
                <a:t>         </a:t>
              </a:r>
              <a14:m>
                <m:oMath xmlns:m="http://schemas.openxmlformats.org/officeDocument/2006/math">
                  <m:r>
                    <a:rPr lang="es-EC" b="0" i="0" smtClean="0">
                      <a:latin typeface="Cambria Math"/>
                    </a:rPr>
                    <m:t>     </m:t>
                  </m:r>
                  <m:r>
                    <a:rPr lang="es-ES" i="1" smtClean="0">
                      <a:latin typeface="Cambria Math"/>
                    </a:rPr>
                    <m:t>h</m:t>
                  </m:r>
                  <m:r>
                    <a:rPr lang="es-ES" i="1" smtClean="0">
                      <a:latin typeface="Cambria Math"/>
                    </a:rPr>
                    <m:t>=</m:t>
                  </m:r>
                  <m:f>
                    <m:fPr>
                      <m:ctrlPr>
                        <a:rPr lang="es-EC" i="1">
                          <a:latin typeface="Cambria Math"/>
                        </a:rPr>
                      </m:ctrlPr>
                    </m:fPr>
                    <m:num>
                      <m:r>
                        <a:rPr lang="es-ES" i="1">
                          <a:latin typeface="Cambria Math"/>
                        </a:rPr>
                        <m:t>84640.875</m:t>
                      </m:r>
                    </m:num>
                    <m:den>
                      <m:r>
                        <a:rPr lang="es-ES" i="1">
                          <a:latin typeface="Cambria Math"/>
                        </a:rPr>
                        <m:t>34</m:t>
                      </m:r>
                    </m:den>
                  </m:f>
                  <m:r>
                    <a:rPr lang="es-ES" i="1">
                      <a:latin typeface="Cambria Math"/>
                    </a:rPr>
                    <m:t>=2489.4375</m:t>
                  </m:r>
                </m:oMath>
              </a14:m>
              <a:endParaRPr lang="es-EC" dirty="0"/>
            </a:p>
          </dgm:t>
        </dgm:pt>
      </mc:Choice>
      <mc:Fallback xmlns="">
        <dgm:pt modelId="{28B8DD9B-2C07-496F-B41F-B04743BA953F}">
          <dgm:prSet/>
          <dgm:spPr/>
          <dgm:t>
            <a:bodyPr/>
            <a:lstStyle/>
            <a:p>
              <a:r>
                <a:rPr lang="es-ES" i="0" smtClean="0"/>
                <a:t>𝑆=</a:t>
              </a:r>
              <a:r>
                <a:rPr lang="es-EC" i="0"/>
                <a:t>√((∑1</a:t>
              </a:r>
              <a:r>
                <a:rPr lang="es-ES" i="0"/>
                <a:t>▒</a:t>
              </a:r>
              <a:r>
                <a:rPr lang="es-EC" i="0"/>
                <a:t>〖</a:t>
              </a:r>
              <a:r>
                <a:rPr lang="es-ES" i="0"/>
                <a:t>(ℎ𝑖−ℎ</a:t>
              </a:r>
              <a:r>
                <a:rPr lang="es-EC" i="0"/>
                <a:t> ̅</a:t>
              </a:r>
              <a:r>
                <a:rPr lang="es-ES" i="0"/>
                <a:t>)</a:t>
              </a:r>
              <a:r>
                <a:rPr lang="es-EC" i="0"/>
                <a:t>〗^</a:t>
              </a:r>
              <a:r>
                <a:rPr lang="es-ES" i="0"/>
                <a:t>2 </a:t>
              </a:r>
              <a:r>
                <a:rPr lang="es-EC" i="0"/>
                <a:t>)/</a:t>
              </a:r>
              <a:r>
                <a:rPr lang="es-ES" i="0"/>
                <a:t>𝑛  </a:t>
              </a:r>
              <a:r>
                <a:rPr lang="es-EC" i="0"/>
                <a:t>)</a:t>
              </a:r>
              <a:r>
                <a:rPr lang="es-ES" i="0"/>
                <a:t>    ;ℎ=</a:t>
              </a:r>
              <a:r>
                <a:rPr lang="es-EC" i="0"/>
                <a:t>∑1</a:t>
              </a:r>
              <a:r>
                <a:rPr lang="es-ES" i="0"/>
                <a:t>▒ℎ𝑖</a:t>
              </a:r>
              <a:r>
                <a:rPr lang="es-EC" i="0"/>
                <a:t>/</a:t>
              </a:r>
              <a:r>
                <a:rPr lang="es-ES" i="0"/>
                <a:t>𝑛</a:t>
              </a:r>
              <a:r>
                <a:rPr lang="es-EC" dirty="0" smtClean="0"/>
                <a:t>         </a:t>
              </a:r>
              <a:r>
                <a:rPr lang="es-EC" b="0" i="0" smtClean="0">
                  <a:latin typeface="Cambria Math"/>
                </a:rPr>
                <a:t>     </a:t>
              </a:r>
              <a:r>
                <a:rPr lang="es-ES" i="0" smtClean="0"/>
                <a:t>ℎ=</a:t>
              </a:r>
              <a:r>
                <a:rPr lang="es-ES" i="0"/>
                <a:t>84640.875</a:t>
              </a:r>
              <a:r>
                <a:rPr lang="es-EC" i="0"/>
                <a:t>/</a:t>
              </a:r>
              <a:r>
                <a:rPr lang="es-ES" i="0"/>
                <a:t>34=2489.4375</a:t>
              </a:r>
              <a:endParaRPr lang="es-EC" dirty="0"/>
            </a:p>
          </dgm:t>
        </dgm:pt>
      </mc:Fallback>
    </mc:AlternateContent>
    <dgm:pt modelId="{F8CC11A8-0C2B-4D23-BCDA-E644F02485DF}" type="parTrans" cxnId="{1E083E0A-208C-472D-B25F-89C36C399A76}">
      <dgm:prSet/>
      <dgm:spPr/>
      <dgm:t>
        <a:bodyPr/>
        <a:lstStyle/>
        <a:p>
          <a:endParaRPr lang="es-EC"/>
        </a:p>
      </dgm:t>
    </dgm:pt>
    <dgm:pt modelId="{D3A590E4-0FF1-4479-9081-0A5B1C4EA2D4}" type="sibTrans" cxnId="{1E083E0A-208C-472D-B25F-89C36C399A76}">
      <dgm:prSet/>
      <dgm:spPr/>
      <dgm:t>
        <a:bodyPr/>
        <a:lstStyle/>
        <a:p>
          <a:endParaRPr lang="es-EC"/>
        </a:p>
      </dgm:t>
    </dgm:pt>
    <dgm:pt modelId="{5A71D484-B462-495E-BD37-C48D2EF96675}">
      <dgm:prSet/>
      <dgm:spPr/>
      <dgm:t>
        <a:bodyPr/>
        <a:lstStyle/>
        <a:p>
          <a:endParaRPr lang="es-EC" dirty="0"/>
        </a:p>
      </dgm:t>
    </dgm:pt>
    <dgm:pt modelId="{07CA7A6D-4F69-4FED-9F39-A78226CAB486}" type="parTrans" cxnId="{6AA95F8B-E7CA-4A78-9F63-EC8A9F8676DD}">
      <dgm:prSet/>
      <dgm:spPr/>
      <dgm:t>
        <a:bodyPr/>
        <a:lstStyle/>
        <a:p>
          <a:endParaRPr lang="es-EC"/>
        </a:p>
      </dgm:t>
    </dgm:pt>
    <dgm:pt modelId="{CBB3B0BD-B879-45DC-A211-CF46E166AEDA}" type="sibTrans" cxnId="{6AA95F8B-E7CA-4A78-9F63-EC8A9F8676DD}">
      <dgm:prSet/>
      <dgm:spPr/>
      <dgm:t>
        <a:bodyPr/>
        <a:lstStyle/>
        <a:p>
          <a:endParaRPr lang="es-EC"/>
        </a:p>
      </dgm:t>
    </dgm:pt>
    <mc:AlternateContent xmlns:mc="http://schemas.openxmlformats.org/markup-compatibility/2006" xmlns:a14="http://schemas.microsoft.com/office/drawing/2010/main">
      <mc:Choice Requires="a14">
        <dgm:pt modelId="{9842CF6A-BFED-4BA7-BFEA-E01C2337B2D5}">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𝑆</m:t>
                    </m:r>
                    <m:r>
                      <a:rPr lang="es-ES" i="1" smtClean="0">
                        <a:latin typeface="Cambria Math"/>
                      </a:rPr>
                      <m:t>=</m:t>
                    </m:r>
                    <m:rad>
                      <m:radPr>
                        <m:degHide m:val="on"/>
                        <m:ctrlPr>
                          <a:rPr lang="es-EC" i="1">
                            <a:latin typeface="Cambria Math"/>
                          </a:rPr>
                        </m:ctrlPr>
                      </m:radPr>
                      <m:deg/>
                      <m:e>
                        <m:f>
                          <m:fPr>
                            <m:ctrlPr>
                              <a:rPr lang="es-EC" i="1">
                                <a:latin typeface="Cambria Math"/>
                              </a:rPr>
                            </m:ctrlPr>
                          </m:fPr>
                          <m:num>
                            <m:r>
                              <a:rPr lang="es-ES" i="1">
                                <a:latin typeface="Cambria Math"/>
                              </a:rPr>
                              <m:t>14804,875</m:t>
                            </m:r>
                          </m:num>
                          <m:den>
                            <m:r>
                              <a:rPr lang="es-ES" i="1">
                                <a:latin typeface="Cambria Math"/>
                              </a:rPr>
                              <m:t>34</m:t>
                            </m:r>
                          </m:den>
                        </m:f>
                        <m:r>
                          <a:rPr lang="es-ES" i="1">
                            <a:latin typeface="Cambria Math"/>
                          </a:rPr>
                          <m:t> </m:t>
                        </m:r>
                      </m:e>
                    </m:rad>
                  </m:oMath>
                </m:oMathPara>
              </a14:m>
              <a:endParaRPr lang="es-EC"/>
            </a:p>
          </dgm:t>
        </dgm:pt>
      </mc:Choice>
      <mc:Fallback xmlns="">
        <dgm:pt modelId="{9842CF6A-BFED-4BA7-BFEA-E01C2337B2D5}">
          <dgm:prSet/>
          <dgm:spPr/>
          <dgm:t>
            <a:bodyPr/>
            <a:lstStyle/>
            <a:p>
              <a:r>
                <a:rPr lang="es-ES" i="0" smtClean="0"/>
                <a:t>𝑆=</a:t>
              </a:r>
              <a:r>
                <a:rPr lang="es-EC" i="0"/>
                <a:t>√(</a:t>
              </a:r>
              <a:r>
                <a:rPr lang="es-ES" i="0"/>
                <a:t>14804,875</a:t>
              </a:r>
              <a:r>
                <a:rPr lang="es-EC" i="0"/>
                <a:t>/</a:t>
              </a:r>
              <a:r>
                <a:rPr lang="es-ES" i="0"/>
                <a:t>34  </a:t>
              </a:r>
              <a:r>
                <a:rPr lang="es-EC" i="0"/>
                <a:t>)</a:t>
              </a:r>
              <a:endParaRPr lang="es-EC"/>
            </a:p>
          </dgm:t>
        </dgm:pt>
      </mc:Fallback>
    </mc:AlternateContent>
    <dgm:pt modelId="{D4FE7E2A-37B7-431D-9535-14FEABBF9F1D}" type="parTrans" cxnId="{81ED503A-825E-4BA2-95A4-C1240F7C8698}">
      <dgm:prSet/>
      <dgm:spPr/>
      <dgm:t>
        <a:bodyPr/>
        <a:lstStyle/>
        <a:p>
          <a:endParaRPr lang="es-EC"/>
        </a:p>
      </dgm:t>
    </dgm:pt>
    <dgm:pt modelId="{299A8556-C569-41C2-A41F-1E3609CDF718}" type="sibTrans" cxnId="{81ED503A-825E-4BA2-95A4-C1240F7C8698}">
      <dgm:prSet/>
      <dgm:spPr/>
      <dgm:t>
        <a:bodyPr/>
        <a:lstStyle/>
        <a:p>
          <a:endParaRPr lang="es-EC"/>
        </a:p>
      </dgm:t>
    </dgm:pt>
    <dgm:pt modelId="{B5305DC6-C7A1-4297-91AA-FE039621C4F0}">
      <dgm:prSet/>
      <dgm:spPr/>
      <dgm:t>
        <a:bodyPr/>
        <a:lstStyle/>
        <a:p>
          <a:endParaRPr lang="es-EC"/>
        </a:p>
      </dgm:t>
    </dgm:pt>
    <dgm:pt modelId="{62BA8EFF-C78B-41E4-A159-1B75ED2BEC4E}" type="parTrans" cxnId="{B1149532-431F-4A75-85AA-A96E81F4472E}">
      <dgm:prSet/>
      <dgm:spPr/>
      <dgm:t>
        <a:bodyPr/>
        <a:lstStyle/>
        <a:p>
          <a:endParaRPr lang="es-EC"/>
        </a:p>
      </dgm:t>
    </dgm:pt>
    <dgm:pt modelId="{94864FED-5D7B-452E-8014-7D0468515A80}" type="sibTrans" cxnId="{B1149532-431F-4A75-85AA-A96E81F4472E}">
      <dgm:prSet/>
      <dgm:spPr/>
      <dgm:t>
        <a:bodyPr/>
        <a:lstStyle/>
        <a:p>
          <a:endParaRPr lang="es-EC"/>
        </a:p>
      </dgm:t>
    </dgm:pt>
    <mc:AlternateContent xmlns:mc="http://schemas.openxmlformats.org/markup-compatibility/2006" xmlns:a14="http://schemas.microsoft.com/office/drawing/2010/main">
      <mc:Choice Requires="a14">
        <dgm:pt modelId="{021FF165-EC6C-4C5F-8DB8-1BC2DD45B0A1}">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𝑆</m:t>
                    </m:r>
                    <m:r>
                      <a:rPr lang="es-ES" i="1" smtClean="0">
                        <a:latin typeface="Cambria Math"/>
                      </a:rPr>
                      <m:t>=20,8671</m:t>
                    </m:r>
                  </m:oMath>
                </m:oMathPara>
              </a14:m>
              <a:endParaRPr lang="es-EC" dirty="0"/>
            </a:p>
          </dgm:t>
        </dgm:pt>
      </mc:Choice>
      <mc:Fallback xmlns="">
        <dgm:pt modelId="{021FF165-EC6C-4C5F-8DB8-1BC2DD45B0A1}">
          <dgm:prSet/>
          <dgm:spPr/>
          <dgm:t>
            <a:bodyPr/>
            <a:lstStyle/>
            <a:p>
              <a:r>
                <a:rPr lang="es-ES" i="0" smtClean="0"/>
                <a:t>𝑆=20,8671</a:t>
              </a:r>
              <a:endParaRPr lang="es-EC" dirty="0"/>
            </a:p>
          </dgm:t>
        </dgm:pt>
      </mc:Fallback>
    </mc:AlternateContent>
    <dgm:pt modelId="{BFE96ABB-756D-41F8-B9B0-EAC2D9BA3E52}" type="parTrans" cxnId="{20A1A312-9A08-47E7-9693-CF12FC28725C}">
      <dgm:prSet/>
      <dgm:spPr/>
      <dgm:t>
        <a:bodyPr/>
        <a:lstStyle/>
        <a:p>
          <a:endParaRPr lang="es-EC"/>
        </a:p>
      </dgm:t>
    </dgm:pt>
    <dgm:pt modelId="{A016525E-4B13-4F71-A35E-AAE40DBA8C6E}" type="sibTrans" cxnId="{20A1A312-9A08-47E7-9693-CF12FC28725C}">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95579">
        <dgm:presLayoutVars>
          <dgm:bulletEnabled val="1"/>
        </dgm:presLayoutVars>
      </dgm:prSet>
      <dgm:spPr/>
      <dgm:t>
        <a:bodyPr/>
        <a:lstStyle/>
        <a:p>
          <a:endParaRPr lang="es-EC"/>
        </a:p>
      </dgm:t>
    </dgm:pt>
  </dgm:ptLst>
  <dgm:cxnLst>
    <dgm:cxn modelId="{F99DE48F-C1C0-4753-9CA6-B47CEFF91FDB}" type="presOf" srcId="{28B8DD9B-2C07-496F-B41F-B04743BA953F}" destId="{A1231F91-3093-473E-BD1A-91A2E90BB04A}" srcOrd="0" destOrd="11" presId="urn:microsoft.com/office/officeart/2005/8/layout/list1"/>
    <dgm:cxn modelId="{F8D30E89-6DF7-478E-9F7C-9A00CE8AE6F3}" type="presOf" srcId="{26580B48-C414-466B-8551-40EF0F8FC369}" destId="{A1231F91-3093-473E-BD1A-91A2E90BB04A}" srcOrd="0" destOrd="10" presId="urn:microsoft.com/office/officeart/2005/8/layout/list1"/>
    <dgm:cxn modelId="{4889365F-752E-4510-8A96-676AE175698C}" srcId="{23746A42-8BDA-4B9B-AFAC-A28E9AB91CAA}" destId="{2F18450F-7494-4BFF-A269-1F9F6AC1885F}" srcOrd="5" destOrd="0" parTransId="{9980BD9E-F930-46E1-95CB-287437E3CB0A}" sibTransId="{C70167F0-3F21-4B2E-A2AD-0C5A186DEC48}"/>
    <dgm:cxn modelId="{98C82697-0B5D-4851-9602-FEA08A192C4B}" type="presOf" srcId="{021FF165-EC6C-4C5F-8DB8-1BC2DD45B0A1}" destId="{A1231F91-3093-473E-BD1A-91A2E90BB04A}" srcOrd="0" destOrd="15" presId="urn:microsoft.com/office/officeart/2005/8/layout/list1"/>
    <dgm:cxn modelId="{B8D1865C-C290-4F5B-BDA3-8D4ED3FF33D5}" srcId="{23746A42-8BDA-4B9B-AFAC-A28E9AB91CAA}" destId="{88F4D672-F1F9-4DFE-80F6-835316D55629}" srcOrd="4" destOrd="0" parTransId="{6E757ADD-8BDB-4181-A630-1972F32F73B3}" sibTransId="{46471685-9DF0-4DE2-87A8-7ABC5086994C}"/>
    <dgm:cxn modelId="{C19AC4FA-4F59-4FD7-A97A-2072D39B6CBB}" type="presOf" srcId="{5C7A52C7-CB22-41A0-BF97-547CC601F22C}" destId="{A1231F91-3093-473E-BD1A-91A2E90BB04A}" srcOrd="0" destOrd="6" presId="urn:microsoft.com/office/officeart/2005/8/layout/list1"/>
    <dgm:cxn modelId="{AAA34EB5-B8CB-4349-A684-FD169AE410EB}" type="presOf" srcId="{5A71D484-B462-495E-BD37-C48D2EF96675}" destId="{A1231F91-3093-473E-BD1A-91A2E90BB04A}" srcOrd="0" destOrd="12" presId="urn:microsoft.com/office/officeart/2005/8/layout/list1"/>
    <dgm:cxn modelId="{41FDC478-8B87-4DA0-86B5-E5E70A6C180A}" srcId="{23746A42-8BDA-4B9B-AFAC-A28E9AB91CAA}" destId="{084DA2E2-D4A1-4D41-B8F1-B1E6B4B8BB5D}" srcOrd="9" destOrd="0" parTransId="{00FB1318-D0C4-49DE-9F7F-071CF24B1437}" sibTransId="{381467F4-9F48-450E-87C7-1492CE73CA4D}"/>
    <dgm:cxn modelId="{B1149532-431F-4A75-85AA-A96E81F4472E}" srcId="{23746A42-8BDA-4B9B-AFAC-A28E9AB91CAA}" destId="{B5305DC6-C7A1-4297-91AA-FE039621C4F0}" srcOrd="14" destOrd="0" parTransId="{62BA8EFF-C78B-41E4-A159-1B75ED2BEC4E}" sibTransId="{94864FED-5D7B-452E-8014-7D0468515A80}"/>
    <dgm:cxn modelId="{62C383BB-9B26-44B0-A74D-7DF29E9B0A36}" srcId="{23746A42-8BDA-4B9B-AFAC-A28E9AB91CAA}" destId="{26580B48-C414-466B-8551-40EF0F8FC369}" srcOrd="10" destOrd="0" parTransId="{ABB0AF45-8ADB-40A8-AC01-C8CCD8DF0E9B}" sibTransId="{86D1A804-C2C0-449B-8992-05CB8D4F934B}"/>
    <dgm:cxn modelId="{D90E6683-9CD2-435F-A508-FE0B2A699626}" type="presOf" srcId="{FA139135-EF98-4D47-AFBF-249DF4B957DF}" destId="{A1231F91-3093-473E-BD1A-91A2E90BB04A}" srcOrd="0" destOrd="1" presId="urn:microsoft.com/office/officeart/2005/8/layout/list1"/>
    <dgm:cxn modelId="{68F1D734-E8F7-4D7D-B123-867E39A35894}" srcId="{23746A42-8BDA-4B9B-AFAC-A28E9AB91CAA}" destId="{E592F839-F030-456E-88E6-CA3514951EFA}" srcOrd="2" destOrd="0" parTransId="{9071E8F4-E318-40EE-805F-A35D8CFE0FB1}" sibTransId="{A36FDFD3-84B5-4B03-98FC-AE218FB9C78C}"/>
    <dgm:cxn modelId="{A3AFFAAD-D0E0-464F-BCCE-7DDF5F3D7A69}" srcId="{23746A42-8BDA-4B9B-AFAC-A28E9AB91CAA}" destId="{409B2FE1-1753-4849-8278-1CF41C9AD09C}" srcOrd="8" destOrd="0" parTransId="{8945D6F3-B8FC-4A6C-837F-91B4778F96C6}" sibTransId="{DBE12A58-FB81-478E-A7CB-5C89269CC726}"/>
    <dgm:cxn modelId="{76F2D87E-3FB1-4552-819A-C3D36460C7D2}" type="presOf" srcId="{9842CF6A-BFED-4BA7-BFEA-E01C2337B2D5}" destId="{A1231F91-3093-473E-BD1A-91A2E90BB04A}" srcOrd="0" destOrd="13" presId="urn:microsoft.com/office/officeart/2005/8/layout/list1"/>
    <dgm:cxn modelId="{10041CBB-AE4D-4154-8D89-F3E856112F71}" type="presOf" srcId="{6FF7286F-DFFA-4843-AF6C-10D294769D97}" destId="{19A1E754-6D6E-4AA1-ADFA-B915B241704C}"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D83C2EE1-314E-4070-AE2F-DE253BD49DEE}" type="presOf" srcId="{F662F403-14BF-460A-8BF0-DEBD775BAF6F}" destId="{A1231F91-3093-473E-BD1A-91A2E90BB04A}" srcOrd="0" destOrd="3" presId="urn:microsoft.com/office/officeart/2005/8/layout/list1"/>
    <dgm:cxn modelId="{1E083E0A-208C-472D-B25F-89C36C399A76}" srcId="{23746A42-8BDA-4B9B-AFAC-A28E9AB91CAA}" destId="{28B8DD9B-2C07-496F-B41F-B04743BA953F}" srcOrd="11" destOrd="0" parTransId="{F8CC11A8-0C2B-4D23-BCDA-E644F02485DF}" sibTransId="{D3A590E4-0FF1-4479-9081-0A5B1C4EA2D4}"/>
    <dgm:cxn modelId="{B308AC04-07AA-47EB-A27B-2FB6C369CA1A}" srcId="{23746A42-8BDA-4B9B-AFAC-A28E9AB91CAA}" destId="{E4E0750C-2569-4129-9EC7-316C789F219B}" srcOrd="0" destOrd="0" parTransId="{558C434D-F2D9-43B6-A4D0-7706BBDC222E}" sibTransId="{50BA1784-CA69-4148-9205-F661EAB4C554}"/>
    <dgm:cxn modelId="{A56652F0-FE38-4FB1-BF8D-7013C4B73D60}" srcId="{23746A42-8BDA-4B9B-AFAC-A28E9AB91CAA}" destId="{B0093BC2-3E20-4FE1-BBD9-A45A448067A4}" srcOrd="7" destOrd="0" parTransId="{F826A4EA-35E2-4036-9CBE-63B3B0BE4CBB}" sibTransId="{242C8C4F-1D21-44F4-906B-E7031991287A}"/>
    <dgm:cxn modelId="{81ED503A-825E-4BA2-95A4-C1240F7C8698}" srcId="{23746A42-8BDA-4B9B-AFAC-A28E9AB91CAA}" destId="{9842CF6A-BFED-4BA7-BFEA-E01C2337B2D5}" srcOrd="13" destOrd="0" parTransId="{D4FE7E2A-37B7-431D-9535-14FEABBF9F1D}" sibTransId="{299A8556-C569-41C2-A41F-1E3609CDF718}"/>
    <dgm:cxn modelId="{CC19B64E-7C36-4FBC-BF0C-789825A296C3}" type="presOf" srcId="{23746A42-8BDA-4B9B-AFAC-A28E9AB91CAA}" destId="{2DE7F939-52EB-4D2E-B00A-881943B3CD65}" srcOrd="0" destOrd="0" presId="urn:microsoft.com/office/officeart/2005/8/layout/list1"/>
    <dgm:cxn modelId="{DBEFF7A1-352A-4337-9B4C-785968E2BB23}" type="presOf" srcId="{E4E0750C-2569-4129-9EC7-316C789F219B}" destId="{A1231F91-3093-473E-BD1A-91A2E90BB04A}" srcOrd="0" destOrd="0" presId="urn:microsoft.com/office/officeart/2005/8/layout/list1"/>
    <dgm:cxn modelId="{354C68E7-70FC-4663-A0A5-181943DB4BFD}" srcId="{23746A42-8BDA-4B9B-AFAC-A28E9AB91CAA}" destId="{FA139135-EF98-4D47-AFBF-249DF4B957DF}" srcOrd="1" destOrd="0" parTransId="{980ABB16-C9E4-46DB-90E1-71C7AFC96C7C}" sibTransId="{BC447DA4-1EC9-4A47-905C-A264B9CE5104}"/>
    <dgm:cxn modelId="{8ABE2B20-8F19-49B6-9E16-30B11F60914A}" type="presOf" srcId="{E592F839-F030-456E-88E6-CA3514951EFA}" destId="{A1231F91-3093-473E-BD1A-91A2E90BB04A}" srcOrd="0" destOrd="2" presId="urn:microsoft.com/office/officeart/2005/8/layout/list1"/>
    <dgm:cxn modelId="{B1B27BD1-68F6-4C48-914F-1DF6AC56C375}" type="presOf" srcId="{23746A42-8BDA-4B9B-AFAC-A28E9AB91CAA}" destId="{98393CB2-C36A-416D-B1CB-CE7DEC3EA87D}" srcOrd="1" destOrd="0" presId="urn:microsoft.com/office/officeart/2005/8/layout/list1"/>
    <dgm:cxn modelId="{F5A21D47-0813-4042-9B8A-FB96103C66D6}" srcId="{23746A42-8BDA-4B9B-AFAC-A28E9AB91CAA}" destId="{F662F403-14BF-460A-8BF0-DEBD775BAF6F}" srcOrd="3" destOrd="0" parTransId="{6D52CCEC-833B-4874-B637-7B6525E5F996}" sibTransId="{1DE51FFF-64FA-4BB8-AA8A-EFD2DF5F4293}"/>
    <dgm:cxn modelId="{F8AA58B5-3265-455C-BCC9-D51C28A12724}" type="presOf" srcId="{084DA2E2-D4A1-4D41-B8F1-B1E6B4B8BB5D}" destId="{A1231F91-3093-473E-BD1A-91A2E90BB04A}" srcOrd="0" destOrd="9" presId="urn:microsoft.com/office/officeart/2005/8/layout/list1"/>
    <dgm:cxn modelId="{0CC7A3B0-7A2E-40DB-A74F-6B2C3FB83FF5}" type="presOf" srcId="{409B2FE1-1753-4849-8278-1CF41C9AD09C}" destId="{A1231F91-3093-473E-BD1A-91A2E90BB04A}" srcOrd="0" destOrd="8" presId="urn:microsoft.com/office/officeart/2005/8/layout/list1"/>
    <dgm:cxn modelId="{6AA95F8B-E7CA-4A78-9F63-EC8A9F8676DD}" srcId="{23746A42-8BDA-4B9B-AFAC-A28E9AB91CAA}" destId="{5A71D484-B462-495E-BD37-C48D2EF96675}" srcOrd="12" destOrd="0" parTransId="{07CA7A6D-4F69-4FED-9F39-A78226CAB486}" sibTransId="{CBB3B0BD-B879-45DC-A211-CF46E166AEDA}"/>
    <dgm:cxn modelId="{20A1A312-9A08-47E7-9693-CF12FC28725C}" srcId="{23746A42-8BDA-4B9B-AFAC-A28E9AB91CAA}" destId="{021FF165-EC6C-4C5F-8DB8-1BC2DD45B0A1}" srcOrd="15" destOrd="0" parTransId="{BFE96ABB-756D-41F8-B9B0-EAC2D9BA3E52}" sibTransId="{A016525E-4B13-4F71-A35E-AAE40DBA8C6E}"/>
    <dgm:cxn modelId="{A00B4C07-3AB4-4737-8AD2-7793DFAF4F07}" srcId="{23746A42-8BDA-4B9B-AFAC-A28E9AB91CAA}" destId="{5C7A52C7-CB22-41A0-BF97-547CC601F22C}" srcOrd="6" destOrd="0" parTransId="{339C3A4B-93EE-4005-9325-73697AC60F28}" sibTransId="{A9D7F269-0535-449B-858D-2849F2D6E2B9}"/>
    <dgm:cxn modelId="{55FD39D2-65E1-4790-B90C-BF65E299534C}" type="presOf" srcId="{B0093BC2-3E20-4FE1-BBD9-A45A448067A4}" destId="{A1231F91-3093-473E-BD1A-91A2E90BB04A}" srcOrd="0" destOrd="7" presId="urn:microsoft.com/office/officeart/2005/8/layout/list1"/>
    <dgm:cxn modelId="{D512592D-34E3-422F-A60B-A9B54C00B1BF}" type="presOf" srcId="{88F4D672-F1F9-4DFE-80F6-835316D55629}" destId="{A1231F91-3093-473E-BD1A-91A2E90BB04A}" srcOrd="0" destOrd="4" presId="urn:microsoft.com/office/officeart/2005/8/layout/list1"/>
    <dgm:cxn modelId="{82544A78-48F4-45E2-95F6-2380D784FC15}" type="presOf" srcId="{B5305DC6-C7A1-4297-91AA-FE039621C4F0}" destId="{A1231F91-3093-473E-BD1A-91A2E90BB04A}" srcOrd="0" destOrd="14" presId="urn:microsoft.com/office/officeart/2005/8/layout/list1"/>
    <dgm:cxn modelId="{03C72449-3BB4-4CC8-92FE-E5B2AB380174}" type="presOf" srcId="{2F18450F-7494-4BFF-A269-1F9F6AC1885F}" destId="{A1231F91-3093-473E-BD1A-91A2E90BB04A}" srcOrd="0" destOrd="5" presId="urn:microsoft.com/office/officeart/2005/8/layout/list1"/>
    <dgm:cxn modelId="{F9104FCA-92A8-4535-8434-ECF809441082}" type="presParOf" srcId="{19A1E754-6D6E-4AA1-ADFA-B915B241704C}" destId="{15E9F267-2F47-40CC-88D7-72B9E2016AD9}" srcOrd="0" destOrd="0" presId="urn:microsoft.com/office/officeart/2005/8/layout/list1"/>
    <dgm:cxn modelId="{92865FD4-CF8F-4E1E-82E0-CF5A9ACAF9C5}" type="presParOf" srcId="{15E9F267-2F47-40CC-88D7-72B9E2016AD9}" destId="{2DE7F939-52EB-4D2E-B00A-881943B3CD65}" srcOrd="0" destOrd="0" presId="urn:microsoft.com/office/officeart/2005/8/layout/list1"/>
    <dgm:cxn modelId="{98376071-F17A-4706-AACA-1B36E9A32CCB}" type="presParOf" srcId="{15E9F267-2F47-40CC-88D7-72B9E2016AD9}" destId="{98393CB2-C36A-416D-B1CB-CE7DEC3EA87D}" srcOrd="1" destOrd="0" presId="urn:microsoft.com/office/officeart/2005/8/layout/list1"/>
    <dgm:cxn modelId="{AF0479BF-06F4-4C9B-AD80-F29CE8AF90D8}" type="presParOf" srcId="{19A1E754-6D6E-4AA1-ADFA-B915B241704C}" destId="{ED320FCC-724E-465D-9017-BB4779E79C45}" srcOrd="1" destOrd="0" presId="urn:microsoft.com/office/officeart/2005/8/layout/list1"/>
    <dgm:cxn modelId="{24EB4A7B-FAC1-4A70-8979-4DD715AF6606}"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REPETIDOR-ESTACION BASE</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FA139135-EF98-4D47-AFBF-249DF4B957DF}">
      <dgm:prSet/>
      <dgm:spPr/>
      <dgm:t>
        <a:bodyPr/>
        <a:lstStyle/>
        <a:p>
          <a:r>
            <a:rPr lang="es-EC">
              <a:noFill/>
            </a:rPr>
            <a:t> </a:t>
          </a:r>
        </a:p>
      </dgm:t>
    </dgm:pt>
    <dgm:pt modelId="{980ABB16-C9E4-46DB-90E1-71C7AFC96C7C}" type="parTrans" cxnId="{354C68E7-70FC-4663-A0A5-181943DB4BFD}">
      <dgm:prSet/>
      <dgm:spPr/>
      <dgm:t>
        <a:bodyPr/>
        <a:lstStyle/>
        <a:p>
          <a:endParaRPr lang="es-EC"/>
        </a:p>
      </dgm:t>
    </dgm:pt>
    <dgm:pt modelId="{BC447DA4-1EC9-4A47-905C-A264B9CE5104}" type="sibTrans" cxnId="{354C68E7-70FC-4663-A0A5-181943DB4BFD}">
      <dgm:prSet/>
      <dgm:spPr/>
      <dgm:t>
        <a:bodyPr/>
        <a:lstStyle/>
        <a:p>
          <a:endParaRPr lang="es-EC"/>
        </a:p>
      </dgm:t>
    </dgm:pt>
    <dgm:pt modelId="{E592F839-F030-456E-88E6-CA3514951EFA}">
      <dgm:prSet/>
      <dgm:spPr/>
      <dgm:t>
        <a:bodyPr/>
        <a:lstStyle/>
        <a:p>
          <a:r>
            <a:rPr lang="es-EC">
              <a:noFill/>
            </a:rPr>
            <a:t> </a:t>
          </a:r>
        </a:p>
      </dgm:t>
    </dgm:pt>
    <dgm:pt modelId="{9071E8F4-E318-40EE-805F-A35D8CFE0FB1}" type="parTrans" cxnId="{68F1D734-E8F7-4D7D-B123-867E39A35894}">
      <dgm:prSet/>
      <dgm:spPr/>
      <dgm:t>
        <a:bodyPr/>
        <a:lstStyle/>
        <a:p>
          <a:endParaRPr lang="es-EC"/>
        </a:p>
      </dgm:t>
    </dgm:pt>
    <dgm:pt modelId="{A36FDFD3-84B5-4B03-98FC-AE218FB9C78C}" type="sibTrans" cxnId="{68F1D734-E8F7-4D7D-B123-867E39A35894}">
      <dgm:prSet/>
      <dgm:spPr/>
      <dgm:t>
        <a:bodyPr/>
        <a:lstStyle/>
        <a:p>
          <a:endParaRPr lang="es-EC"/>
        </a:p>
      </dgm:t>
    </dgm:pt>
    <dgm:pt modelId="{F662F403-14BF-460A-8BF0-DEBD775BAF6F}">
      <dgm:prSet/>
      <dgm:spPr/>
      <dgm:t>
        <a:bodyPr/>
        <a:lstStyle/>
        <a:p>
          <a:r>
            <a:rPr lang="es-EC">
              <a:noFill/>
            </a:rPr>
            <a:t> </a:t>
          </a:r>
        </a:p>
      </dgm:t>
    </dgm:pt>
    <dgm:pt modelId="{6D52CCEC-833B-4874-B637-7B6525E5F996}" type="parTrans" cxnId="{F5A21D47-0813-4042-9B8A-FB96103C66D6}">
      <dgm:prSet/>
      <dgm:spPr/>
      <dgm:t>
        <a:bodyPr/>
        <a:lstStyle/>
        <a:p>
          <a:endParaRPr lang="es-EC"/>
        </a:p>
      </dgm:t>
    </dgm:pt>
    <dgm:pt modelId="{1DE51FFF-64FA-4BB8-AA8A-EFD2DF5F4293}" type="sibTrans" cxnId="{F5A21D47-0813-4042-9B8A-FB96103C66D6}">
      <dgm:prSet/>
      <dgm:spPr/>
      <dgm:t>
        <a:bodyPr/>
        <a:lstStyle/>
        <a:p>
          <a:endParaRPr lang="es-EC"/>
        </a:p>
      </dgm:t>
    </dgm:pt>
    <dgm:pt modelId="{88F4D672-F1F9-4DFE-80F6-835316D55629}">
      <dgm:prSet/>
      <dgm:spPr/>
      <dgm:t>
        <a:bodyPr/>
        <a:lstStyle/>
        <a:p>
          <a:r>
            <a:rPr lang="es-EC">
              <a:noFill/>
            </a:rPr>
            <a:t> </a:t>
          </a:r>
        </a:p>
      </dgm:t>
    </dgm:pt>
    <dgm:pt modelId="{6E757ADD-8BDB-4181-A630-1972F32F73B3}" type="parTrans" cxnId="{B8D1865C-C290-4F5B-BDA3-8D4ED3FF33D5}">
      <dgm:prSet/>
      <dgm:spPr/>
      <dgm:t>
        <a:bodyPr/>
        <a:lstStyle/>
        <a:p>
          <a:endParaRPr lang="es-EC"/>
        </a:p>
      </dgm:t>
    </dgm:pt>
    <dgm:pt modelId="{46471685-9DF0-4DE2-87A8-7ABC5086994C}" type="sibTrans" cxnId="{B8D1865C-C290-4F5B-BDA3-8D4ED3FF33D5}">
      <dgm:prSet/>
      <dgm:spPr/>
      <dgm:t>
        <a:bodyPr/>
        <a:lstStyle/>
        <a:p>
          <a:endParaRPr lang="es-EC"/>
        </a:p>
      </dgm:t>
    </dgm:pt>
    <dgm:pt modelId="{2F18450F-7494-4BFF-A269-1F9F6AC1885F}">
      <dgm:prSet/>
      <dgm:spPr/>
      <dgm:t>
        <a:bodyPr/>
        <a:lstStyle/>
        <a:p>
          <a:r>
            <a:rPr lang="es-EC">
              <a:noFill/>
            </a:rPr>
            <a:t> </a:t>
          </a:r>
        </a:p>
      </dgm:t>
    </dgm:pt>
    <dgm:pt modelId="{9980BD9E-F930-46E1-95CB-287437E3CB0A}" type="parTrans" cxnId="{4889365F-752E-4510-8A96-676AE175698C}">
      <dgm:prSet/>
      <dgm:spPr/>
      <dgm:t>
        <a:bodyPr/>
        <a:lstStyle/>
        <a:p>
          <a:endParaRPr lang="es-EC"/>
        </a:p>
      </dgm:t>
    </dgm:pt>
    <dgm:pt modelId="{C70167F0-3F21-4B2E-A2AD-0C5A186DEC48}" type="sibTrans" cxnId="{4889365F-752E-4510-8A96-676AE175698C}">
      <dgm:prSet/>
      <dgm:spPr/>
      <dgm:t>
        <a:bodyPr/>
        <a:lstStyle/>
        <a:p>
          <a:endParaRPr lang="es-EC"/>
        </a:p>
      </dgm:t>
    </dgm:pt>
    <dgm:pt modelId="{5C7A52C7-CB22-41A0-BF97-547CC601F22C}">
      <dgm:prSet/>
      <dgm:spPr/>
      <dgm:t>
        <a:bodyPr/>
        <a:lstStyle/>
        <a:p>
          <a:r>
            <a:rPr lang="es-EC">
              <a:noFill/>
            </a:rPr>
            <a:t> </a:t>
          </a:r>
        </a:p>
      </dgm:t>
    </dgm:pt>
    <dgm:pt modelId="{339C3A4B-93EE-4005-9325-73697AC60F28}" type="parTrans" cxnId="{A00B4C07-3AB4-4737-8AD2-7793DFAF4F07}">
      <dgm:prSet/>
      <dgm:spPr/>
      <dgm:t>
        <a:bodyPr/>
        <a:lstStyle/>
        <a:p>
          <a:endParaRPr lang="es-EC"/>
        </a:p>
      </dgm:t>
    </dgm:pt>
    <dgm:pt modelId="{A9D7F269-0535-449B-858D-2849F2D6E2B9}" type="sibTrans" cxnId="{A00B4C07-3AB4-4737-8AD2-7793DFAF4F07}">
      <dgm:prSet/>
      <dgm:spPr/>
      <dgm:t>
        <a:bodyPr/>
        <a:lstStyle/>
        <a:p>
          <a:endParaRPr lang="es-EC"/>
        </a:p>
      </dgm:t>
    </dgm:pt>
    <dgm:pt modelId="{B0093BC2-3E20-4FE1-BBD9-A45A448067A4}">
      <dgm:prSet/>
      <dgm:spPr/>
      <dgm:t>
        <a:bodyPr/>
        <a:lstStyle/>
        <a:p>
          <a:r>
            <a:rPr lang="es-EC">
              <a:noFill/>
            </a:rPr>
            <a:t> </a:t>
          </a:r>
        </a:p>
      </dgm:t>
    </dgm:pt>
    <dgm:pt modelId="{F826A4EA-35E2-4036-9CBE-63B3B0BE4CBB}" type="parTrans" cxnId="{A56652F0-FE38-4FB1-BF8D-7013C4B73D60}">
      <dgm:prSet/>
      <dgm:spPr/>
      <dgm:t>
        <a:bodyPr/>
        <a:lstStyle/>
        <a:p>
          <a:endParaRPr lang="es-EC"/>
        </a:p>
      </dgm:t>
    </dgm:pt>
    <dgm:pt modelId="{242C8C4F-1D21-44F4-906B-E7031991287A}" type="sibTrans" cxnId="{A56652F0-FE38-4FB1-BF8D-7013C4B73D60}">
      <dgm:prSet/>
      <dgm:spPr/>
      <dgm:t>
        <a:bodyPr/>
        <a:lstStyle/>
        <a:p>
          <a:endParaRPr lang="es-EC"/>
        </a:p>
      </dgm:t>
    </dgm:pt>
    <dgm:pt modelId="{409B2FE1-1753-4849-8278-1CF41C9AD09C}">
      <dgm:prSet/>
      <dgm:spPr/>
      <dgm:t>
        <a:bodyPr/>
        <a:lstStyle/>
        <a:p>
          <a:r>
            <a:rPr lang="es-EC">
              <a:noFill/>
            </a:rPr>
            <a:t> </a:t>
          </a:r>
        </a:p>
      </dgm:t>
    </dgm:pt>
    <dgm:pt modelId="{8945D6F3-B8FC-4A6C-837F-91B4778F96C6}" type="parTrans" cxnId="{A3AFFAAD-D0E0-464F-BCCE-7DDF5F3D7A69}">
      <dgm:prSet/>
      <dgm:spPr/>
      <dgm:t>
        <a:bodyPr/>
        <a:lstStyle/>
        <a:p>
          <a:endParaRPr lang="es-EC"/>
        </a:p>
      </dgm:t>
    </dgm:pt>
    <dgm:pt modelId="{DBE12A58-FB81-478E-A7CB-5C89269CC726}" type="sibTrans" cxnId="{A3AFFAAD-D0E0-464F-BCCE-7DDF5F3D7A69}">
      <dgm:prSet/>
      <dgm:spPr/>
      <dgm:t>
        <a:bodyPr/>
        <a:lstStyle/>
        <a:p>
          <a:endParaRPr lang="es-EC"/>
        </a:p>
      </dgm:t>
    </dgm:pt>
    <dgm:pt modelId="{084DA2E2-D4A1-4D41-B8F1-B1E6B4B8BB5D}">
      <dgm:prSet/>
      <dgm:spPr/>
      <dgm:t>
        <a:bodyPr/>
        <a:lstStyle/>
        <a:p>
          <a:r>
            <a:rPr lang="es-EC">
              <a:noFill/>
            </a:rPr>
            <a:t> </a:t>
          </a:r>
        </a:p>
      </dgm:t>
    </dgm:pt>
    <dgm:pt modelId="{00FB1318-D0C4-49DE-9F7F-071CF24B1437}" type="parTrans" cxnId="{41FDC478-8B87-4DA0-86B5-E5E70A6C180A}">
      <dgm:prSet/>
      <dgm:spPr/>
      <dgm:t>
        <a:bodyPr/>
        <a:lstStyle/>
        <a:p>
          <a:endParaRPr lang="es-EC"/>
        </a:p>
      </dgm:t>
    </dgm:pt>
    <dgm:pt modelId="{381467F4-9F48-450E-87C7-1492CE73CA4D}" type="sibTrans" cxnId="{41FDC478-8B87-4DA0-86B5-E5E70A6C180A}">
      <dgm:prSet/>
      <dgm:spPr/>
      <dgm:t>
        <a:bodyPr/>
        <a:lstStyle/>
        <a:p>
          <a:endParaRPr lang="es-EC"/>
        </a:p>
      </dgm:t>
    </dgm:pt>
    <dgm:pt modelId="{26580B48-C414-466B-8551-40EF0F8FC369}">
      <dgm:prSet/>
      <dgm:spPr/>
      <dgm:t>
        <a:bodyPr/>
        <a:lstStyle/>
        <a:p>
          <a:r>
            <a:rPr lang="es-EC">
              <a:noFill/>
            </a:rPr>
            <a:t> </a:t>
          </a:r>
        </a:p>
      </dgm:t>
    </dgm:pt>
    <dgm:pt modelId="{ABB0AF45-8ADB-40A8-AC01-C8CCD8DF0E9B}" type="parTrans" cxnId="{62C383BB-9B26-44B0-A74D-7DF29E9B0A36}">
      <dgm:prSet/>
      <dgm:spPr/>
      <dgm:t>
        <a:bodyPr/>
        <a:lstStyle/>
        <a:p>
          <a:endParaRPr lang="es-EC"/>
        </a:p>
      </dgm:t>
    </dgm:pt>
    <dgm:pt modelId="{86D1A804-C2C0-449B-8992-05CB8D4F934B}" type="sibTrans" cxnId="{62C383BB-9B26-44B0-A74D-7DF29E9B0A36}">
      <dgm:prSet/>
      <dgm:spPr/>
      <dgm:t>
        <a:bodyPr/>
        <a:lstStyle/>
        <a:p>
          <a:endParaRPr lang="es-EC"/>
        </a:p>
      </dgm:t>
    </dgm:pt>
    <dgm:pt modelId="{28B8DD9B-2C07-496F-B41F-B04743BA953F}">
      <dgm:prSet/>
      <dgm:spPr/>
      <dgm:t>
        <a:bodyPr/>
        <a:lstStyle/>
        <a:p>
          <a:r>
            <a:rPr lang="es-EC">
              <a:noFill/>
            </a:rPr>
            <a:t> </a:t>
          </a:r>
        </a:p>
      </dgm:t>
    </dgm:pt>
    <dgm:pt modelId="{F8CC11A8-0C2B-4D23-BCDA-E644F02485DF}" type="parTrans" cxnId="{1E083E0A-208C-472D-B25F-89C36C399A76}">
      <dgm:prSet/>
      <dgm:spPr/>
      <dgm:t>
        <a:bodyPr/>
        <a:lstStyle/>
        <a:p>
          <a:endParaRPr lang="es-EC"/>
        </a:p>
      </dgm:t>
    </dgm:pt>
    <dgm:pt modelId="{D3A590E4-0FF1-4479-9081-0A5B1C4EA2D4}" type="sibTrans" cxnId="{1E083E0A-208C-472D-B25F-89C36C399A76}">
      <dgm:prSet/>
      <dgm:spPr/>
      <dgm:t>
        <a:bodyPr/>
        <a:lstStyle/>
        <a:p>
          <a:endParaRPr lang="es-EC"/>
        </a:p>
      </dgm:t>
    </dgm:pt>
    <dgm:pt modelId="{5A71D484-B462-495E-BD37-C48D2EF96675}">
      <dgm:prSet/>
      <dgm:spPr/>
      <dgm:t>
        <a:bodyPr/>
        <a:lstStyle/>
        <a:p>
          <a:r>
            <a:rPr lang="es-EC">
              <a:noFill/>
            </a:rPr>
            <a:t> </a:t>
          </a:r>
        </a:p>
      </dgm:t>
    </dgm:pt>
    <dgm:pt modelId="{07CA7A6D-4F69-4FED-9F39-A78226CAB486}" type="parTrans" cxnId="{6AA95F8B-E7CA-4A78-9F63-EC8A9F8676DD}">
      <dgm:prSet/>
      <dgm:spPr/>
      <dgm:t>
        <a:bodyPr/>
        <a:lstStyle/>
        <a:p>
          <a:endParaRPr lang="es-EC"/>
        </a:p>
      </dgm:t>
    </dgm:pt>
    <dgm:pt modelId="{CBB3B0BD-B879-45DC-A211-CF46E166AEDA}" type="sibTrans" cxnId="{6AA95F8B-E7CA-4A78-9F63-EC8A9F8676DD}">
      <dgm:prSet/>
      <dgm:spPr/>
      <dgm:t>
        <a:bodyPr/>
        <a:lstStyle/>
        <a:p>
          <a:endParaRPr lang="es-EC"/>
        </a:p>
      </dgm:t>
    </dgm:pt>
    <dgm:pt modelId="{9842CF6A-BFED-4BA7-BFEA-E01C2337B2D5}">
      <dgm:prSet/>
      <dgm:spPr/>
      <dgm:t>
        <a:bodyPr/>
        <a:lstStyle/>
        <a:p>
          <a:r>
            <a:rPr lang="es-EC">
              <a:noFill/>
            </a:rPr>
            <a:t> </a:t>
          </a:r>
        </a:p>
      </dgm:t>
    </dgm:pt>
    <dgm:pt modelId="{D4FE7E2A-37B7-431D-9535-14FEABBF9F1D}" type="parTrans" cxnId="{81ED503A-825E-4BA2-95A4-C1240F7C8698}">
      <dgm:prSet/>
      <dgm:spPr/>
      <dgm:t>
        <a:bodyPr/>
        <a:lstStyle/>
        <a:p>
          <a:endParaRPr lang="es-EC"/>
        </a:p>
      </dgm:t>
    </dgm:pt>
    <dgm:pt modelId="{299A8556-C569-41C2-A41F-1E3609CDF718}" type="sibTrans" cxnId="{81ED503A-825E-4BA2-95A4-C1240F7C8698}">
      <dgm:prSet/>
      <dgm:spPr/>
      <dgm:t>
        <a:bodyPr/>
        <a:lstStyle/>
        <a:p>
          <a:endParaRPr lang="es-EC"/>
        </a:p>
      </dgm:t>
    </dgm:pt>
    <dgm:pt modelId="{B5305DC6-C7A1-4297-91AA-FE039621C4F0}">
      <dgm:prSet/>
      <dgm:spPr/>
      <dgm:t>
        <a:bodyPr/>
        <a:lstStyle/>
        <a:p>
          <a:r>
            <a:rPr lang="es-EC">
              <a:noFill/>
            </a:rPr>
            <a:t> </a:t>
          </a:r>
        </a:p>
      </dgm:t>
    </dgm:pt>
    <dgm:pt modelId="{62BA8EFF-C78B-41E4-A159-1B75ED2BEC4E}" type="parTrans" cxnId="{B1149532-431F-4A75-85AA-A96E81F4472E}">
      <dgm:prSet/>
      <dgm:spPr/>
      <dgm:t>
        <a:bodyPr/>
        <a:lstStyle/>
        <a:p>
          <a:endParaRPr lang="es-EC"/>
        </a:p>
      </dgm:t>
    </dgm:pt>
    <dgm:pt modelId="{94864FED-5D7B-452E-8014-7D0468515A80}" type="sibTrans" cxnId="{B1149532-431F-4A75-85AA-A96E81F4472E}">
      <dgm:prSet/>
      <dgm:spPr/>
      <dgm:t>
        <a:bodyPr/>
        <a:lstStyle/>
        <a:p>
          <a:endParaRPr lang="es-EC"/>
        </a:p>
      </dgm:t>
    </dgm:pt>
    <dgm:pt modelId="{021FF165-EC6C-4C5F-8DB8-1BC2DD45B0A1}">
      <dgm:prSet/>
      <dgm:spPr/>
      <dgm:t>
        <a:bodyPr/>
        <a:lstStyle/>
        <a:p>
          <a:r>
            <a:rPr lang="es-EC">
              <a:noFill/>
            </a:rPr>
            <a:t> </a:t>
          </a:r>
        </a:p>
      </dgm:t>
    </dgm:pt>
    <dgm:pt modelId="{BFE96ABB-756D-41F8-B9B0-EAC2D9BA3E52}" type="parTrans" cxnId="{20A1A312-9A08-47E7-9693-CF12FC28725C}">
      <dgm:prSet/>
      <dgm:spPr/>
      <dgm:t>
        <a:bodyPr/>
        <a:lstStyle/>
        <a:p>
          <a:endParaRPr lang="es-EC"/>
        </a:p>
      </dgm:t>
    </dgm:pt>
    <dgm:pt modelId="{A016525E-4B13-4F71-A35E-AAE40DBA8C6E}" type="sibTrans" cxnId="{20A1A312-9A08-47E7-9693-CF12FC28725C}">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95579">
        <dgm:presLayoutVars>
          <dgm:bulletEnabled val="1"/>
        </dgm:presLayoutVars>
      </dgm:prSet>
      <dgm:spPr/>
      <dgm:t>
        <a:bodyPr/>
        <a:lstStyle/>
        <a:p>
          <a:endParaRPr lang="es-EC"/>
        </a:p>
      </dgm:t>
    </dgm:pt>
  </dgm:ptLst>
  <dgm:cxnLst>
    <dgm:cxn modelId="{B8D1865C-C290-4F5B-BDA3-8D4ED3FF33D5}" srcId="{23746A42-8BDA-4B9B-AFAC-A28E9AB91CAA}" destId="{88F4D672-F1F9-4DFE-80F6-835316D55629}" srcOrd="4" destOrd="0" parTransId="{6E757ADD-8BDB-4181-A630-1972F32F73B3}" sibTransId="{46471685-9DF0-4DE2-87A8-7ABC5086994C}"/>
    <dgm:cxn modelId="{41FDC478-8B87-4DA0-86B5-E5E70A6C180A}" srcId="{23746A42-8BDA-4B9B-AFAC-A28E9AB91CAA}" destId="{084DA2E2-D4A1-4D41-B8F1-B1E6B4B8BB5D}" srcOrd="9" destOrd="0" parTransId="{00FB1318-D0C4-49DE-9F7F-071CF24B1437}" sibTransId="{381467F4-9F48-450E-87C7-1492CE73CA4D}"/>
    <dgm:cxn modelId="{B1149532-431F-4A75-85AA-A96E81F4472E}" srcId="{23746A42-8BDA-4B9B-AFAC-A28E9AB91CAA}" destId="{B5305DC6-C7A1-4297-91AA-FE039621C4F0}" srcOrd="14" destOrd="0" parTransId="{62BA8EFF-C78B-41E4-A159-1B75ED2BEC4E}" sibTransId="{94864FED-5D7B-452E-8014-7D0468515A80}"/>
    <dgm:cxn modelId="{98C82697-0B5D-4851-9602-FEA08A192C4B}" type="presOf" srcId="{021FF165-EC6C-4C5F-8DB8-1BC2DD45B0A1}" destId="{A1231F91-3093-473E-BD1A-91A2E90BB04A}" srcOrd="0" destOrd="15" presId="urn:microsoft.com/office/officeart/2005/8/layout/list1"/>
    <dgm:cxn modelId="{D90E6683-9CD2-435F-A508-FE0B2A699626}" type="presOf" srcId="{FA139135-EF98-4D47-AFBF-249DF4B957DF}" destId="{A1231F91-3093-473E-BD1A-91A2E90BB04A}" srcOrd="0" destOrd="1" presId="urn:microsoft.com/office/officeart/2005/8/layout/list1"/>
    <dgm:cxn modelId="{F8AA58B5-3265-455C-BCC9-D51C28A12724}" type="presOf" srcId="{084DA2E2-D4A1-4D41-B8F1-B1E6B4B8BB5D}" destId="{A1231F91-3093-473E-BD1A-91A2E90BB04A}" srcOrd="0" destOrd="9"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D83C2EE1-314E-4070-AE2F-DE253BD49DEE}" type="presOf" srcId="{F662F403-14BF-460A-8BF0-DEBD775BAF6F}" destId="{A1231F91-3093-473E-BD1A-91A2E90BB04A}" srcOrd="0" destOrd="3" presId="urn:microsoft.com/office/officeart/2005/8/layout/list1"/>
    <dgm:cxn modelId="{4889365F-752E-4510-8A96-676AE175698C}" srcId="{23746A42-8BDA-4B9B-AFAC-A28E9AB91CAA}" destId="{2F18450F-7494-4BFF-A269-1F9F6AC1885F}" srcOrd="5" destOrd="0" parTransId="{9980BD9E-F930-46E1-95CB-287437E3CB0A}" sibTransId="{C70167F0-3F21-4B2E-A2AD-0C5A186DEC48}"/>
    <dgm:cxn modelId="{82544A78-48F4-45E2-95F6-2380D784FC15}" type="presOf" srcId="{B5305DC6-C7A1-4297-91AA-FE039621C4F0}" destId="{A1231F91-3093-473E-BD1A-91A2E90BB04A}" srcOrd="0" destOrd="14" presId="urn:microsoft.com/office/officeart/2005/8/layout/list1"/>
    <dgm:cxn modelId="{F5A21D47-0813-4042-9B8A-FB96103C66D6}" srcId="{23746A42-8BDA-4B9B-AFAC-A28E9AB91CAA}" destId="{F662F403-14BF-460A-8BF0-DEBD775BAF6F}" srcOrd="3" destOrd="0" parTransId="{6D52CCEC-833B-4874-B637-7B6525E5F996}" sibTransId="{1DE51FFF-64FA-4BB8-AA8A-EFD2DF5F4293}"/>
    <dgm:cxn modelId="{354C68E7-70FC-4663-A0A5-181943DB4BFD}" srcId="{23746A42-8BDA-4B9B-AFAC-A28E9AB91CAA}" destId="{FA139135-EF98-4D47-AFBF-249DF4B957DF}" srcOrd="1" destOrd="0" parTransId="{980ABB16-C9E4-46DB-90E1-71C7AFC96C7C}" sibTransId="{BC447DA4-1EC9-4A47-905C-A264B9CE5104}"/>
    <dgm:cxn modelId="{6AA95F8B-E7CA-4A78-9F63-EC8A9F8676DD}" srcId="{23746A42-8BDA-4B9B-AFAC-A28E9AB91CAA}" destId="{5A71D484-B462-495E-BD37-C48D2EF96675}" srcOrd="12" destOrd="0" parTransId="{07CA7A6D-4F69-4FED-9F39-A78226CAB486}" sibTransId="{CBB3B0BD-B879-45DC-A211-CF46E166AEDA}"/>
    <dgm:cxn modelId="{55FD39D2-65E1-4790-B90C-BF65E299534C}" type="presOf" srcId="{B0093BC2-3E20-4FE1-BBD9-A45A448067A4}" destId="{A1231F91-3093-473E-BD1A-91A2E90BB04A}" srcOrd="0" destOrd="7" presId="urn:microsoft.com/office/officeart/2005/8/layout/list1"/>
    <dgm:cxn modelId="{1E083E0A-208C-472D-B25F-89C36C399A76}" srcId="{23746A42-8BDA-4B9B-AFAC-A28E9AB91CAA}" destId="{28B8DD9B-2C07-496F-B41F-B04743BA953F}" srcOrd="11" destOrd="0" parTransId="{F8CC11A8-0C2B-4D23-BCDA-E644F02485DF}" sibTransId="{D3A590E4-0FF1-4479-9081-0A5B1C4EA2D4}"/>
    <dgm:cxn modelId="{A00B4C07-3AB4-4737-8AD2-7793DFAF4F07}" srcId="{23746A42-8BDA-4B9B-AFAC-A28E9AB91CAA}" destId="{5C7A52C7-CB22-41A0-BF97-547CC601F22C}" srcOrd="6" destOrd="0" parTransId="{339C3A4B-93EE-4005-9325-73697AC60F28}" sibTransId="{A9D7F269-0535-449B-858D-2849F2D6E2B9}"/>
    <dgm:cxn modelId="{AAA34EB5-B8CB-4349-A684-FD169AE410EB}" type="presOf" srcId="{5A71D484-B462-495E-BD37-C48D2EF96675}" destId="{A1231F91-3093-473E-BD1A-91A2E90BB04A}" srcOrd="0" destOrd="12" presId="urn:microsoft.com/office/officeart/2005/8/layout/list1"/>
    <dgm:cxn modelId="{A56652F0-FE38-4FB1-BF8D-7013C4B73D60}" srcId="{23746A42-8BDA-4B9B-AFAC-A28E9AB91CAA}" destId="{B0093BC2-3E20-4FE1-BBD9-A45A448067A4}" srcOrd="7" destOrd="0" parTransId="{F826A4EA-35E2-4036-9CBE-63B3B0BE4CBB}" sibTransId="{242C8C4F-1D21-44F4-906B-E7031991287A}"/>
    <dgm:cxn modelId="{DBEFF7A1-352A-4337-9B4C-785968E2BB23}" type="presOf" srcId="{E4E0750C-2569-4129-9EC7-316C789F219B}" destId="{A1231F91-3093-473E-BD1A-91A2E90BB04A}" srcOrd="0" destOrd="0" presId="urn:microsoft.com/office/officeart/2005/8/layout/list1"/>
    <dgm:cxn modelId="{B1B27BD1-68F6-4C48-914F-1DF6AC56C375}" type="presOf" srcId="{23746A42-8BDA-4B9B-AFAC-A28E9AB91CAA}" destId="{98393CB2-C36A-416D-B1CB-CE7DEC3EA87D}" srcOrd="1" destOrd="0" presId="urn:microsoft.com/office/officeart/2005/8/layout/list1"/>
    <dgm:cxn modelId="{0CC7A3B0-7A2E-40DB-A74F-6B2C3FB83FF5}" type="presOf" srcId="{409B2FE1-1753-4849-8278-1CF41C9AD09C}" destId="{A1231F91-3093-473E-BD1A-91A2E90BB04A}" srcOrd="0" destOrd="8" presId="urn:microsoft.com/office/officeart/2005/8/layout/list1"/>
    <dgm:cxn modelId="{10041CBB-AE4D-4154-8D89-F3E856112F71}" type="presOf" srcId="{6FF7286F-DFFA-4843-AF6C-10D294769D97}" destId="{19A1E754-6D6E-4AA1-ADFA-B915B241704C}" srcOrd="0" destOrd="0" presId="urn:microsoft.com/office/officeart/2005/8/layout/list1"/>
    <dgm:cxn modelId="{F99DE48F-C1C0-4753-9CA6-B47CEFF91FDB}" type="presOf" srcId="{28B8DD9B-2C07-496F-B41F-B04743BA953F}" destId="{A1231F91-3093-473E-BD1A-91A2E90BB04A}" srcOrd="0" destOrd="11" presId="urn:microsoft.com/office/officeart/2005/8/layout/list1"/>
    <dgm:cxn modelId="{20A1A312-9A08-47E7-9693-CF12FC28725C}" srcId="{23746A42-8BDA-4B9B-AFAC-A28E9AB91CAA}" destId="{021FF165-EC6C-4C5F-8DB8-1BC2DD45B0A1}" srcOrd="15" destOrd="0" parTransId="{BFE96ABB-756D-41F8-B9B0-EAC2D9BA3E52}" sibTransId="{A016525E-4B13-4F71-A35E-AAE40DBA8C6E}"/>
    <dgm:cxn modelId="{B308AC04-07AA-47EB-A27B-2FB6C369CA1A}" srcId="{23746A42-8BDA-4B9B-AFAC-A28E9AB91CAA}" destId="{E4E0750C-2569-4129-9EC7-316C789F219B}" srcOrd="0" destOrd="0" parTransId="{558C434D-F2D9-43B6-A4D0-7706BBDC222E}" sibTransId="{50BA1784-CA69-4148-9205-F661EAB4C554}"/>
    <dgm:cxn modelId="{F8D30E89-6DF7-478E-9F7C-9A00CE8AE6F3}" type="presOf" srcId="{26580B48-C414-466B-8551-40EF0F8FC369}" destId="{A1231F91-3093-473E-BD1A-91A2E90BB04A}" srcOrd="0" destOrd="10" presId="urn:microsoft.com/office/officeart/2005/8/layout/list1"/>
    <dgm:cxn modelId="{81ED503A-825E-4BA2-95A4-C1240F7C8698}" srcId="{23746A42-8BDA-4B9B-AFAC-A28E9AB91CAA}" destId="{9842CF6A-BFED-4BA7-BFEA-E01C2337B2D5}" srcOrd="13" destOrd="0" parTransId="{D4FE7E2A-37B7-431D-9535-14FEABBF9F1D}" sibTransId="{299A8556-C569-41C2-A41F-1E3609CDF718}"/>
    <dgm:cxn modelId="{62C383BB-9B26-44B0-A74D-7DF29E9B0A36}" srcId="{23746A42-8BDA-4B9B-AFAC-A28E9AB91CAA}" destId="{26580B48-C414-466B-8551-40EF0F8FC369}" srcOrd="10" destOrd="0" parTransId="{ABB0AF45-8ADB-40A8-AC01-C8CCD8DF0E9B}" sibTransId="{86D1A804-C2C0-449B-8992-05CB8D4F934B}"/>
    <dgm:cxn modelId="{CC19B64E-7C36-4FBC-BF0C-789825A296C3}" type="presOf" srcId="{23746A42-8BDA-4B9B-AFAC-A28E9AB91CAA}" destId="{2DE7F939-52EB-4D2E-B00A-881943B3CD65}" srcOrd="0" destOrd="0" presId="urn:microsoft.com/office/officeart/2005/8/layout/list1"/>
    <dgm:cxn modelId="{D512592D-34E3-422F-A60B-A9B54C00B1BF}" type="presOf" srcId="{88F4D672-F1F9-4DFE-80F6-835316D55629}" destId="{A1231F91-3093-473E-BD1A-91A2E90BB04A}" srcOrd="0" destOrd="4" presId="urn:microsoft.com/office/officeart/2005/8/layout/list1"/>
    <dgm:cxn modelId="{C19AC4FA-4F59-4FD7-A97A-2072D39B6CBB}" type="presOf" srcId="{5C7A52C7-CB22-41A0-BF97-547CC601F22C}" destId="{A1231F91-3093-473E-BD1A-91A2E90BB04A}" srcOrd="0" destOrd="6" presId="urn:microsoft.com/office/officeart/2005/8/layout/list1"/>
    <dgm:cxn modelId="{68F1D734-E8F7-4D7D-B123-867E39A35894}" srcId="{23746A42-8BDA-4B9B-AFAC-A28E9AB91CAA}" destId="{E592F839-F030-456E-88E6-CA3514951EFA}" srcOrd="2" destOrd="0" parTransId="{9071E8F4-E318-40EE-805F-A35D8CFE0FB1}" sibTransId="{A36FDFD3-84B5-4B03-98FC-AE218FB9C78C}"/>
    <dgm:cxn modelId="{76F2D87E-3FB1-4552-819A-C3D36460C7D2}" type="presOf" srcId="{9842CF6A-BFED-4BA7-BFEA-E01C2337B2D5}" destId="{A1231F91-3093-473E-BD1A-91A2E90BB04A}" srcOrd="0" destOrd="13" presId="urn:microsoft.com/office/officeart/2005/8/layout/list1"/>
    <dgm:cxn modelId="{03C72449-3BB4-4CC8-92FE-E5B2AB380174}" type="presOf" srcId="{2F18450F-7494-4BFF-A269-1F9F6AC1885F}" destId="{A1231F91-3093-473E-BD1A-91A2E90BB04A}" srcOrd="0" destOrd="5" presId="urn:microsoft.com/office/officeart/2005/8/layout/list1"/>
    <dgm:cxn modelId="{8ABE2B20-8F19-49B6-9E16-30B11F60914A}" type="presOf" srcId="{E592F839-F030-456E-88E6-CA3514951EFA}" destId="{A1231F91-3093-473E-BD1A-91A2E90BB04A}" srcOrd="0" destOrd="2" presId="urn:microsoft.com/office/officeart/2005/8/layout/list1"/>
    <dgm:cxn modelId="{A3AFFAAD-D0E0-464F-BCCE-7DDF5F3D7A69}" srcId="{23746A42-8BDA-4B9B-AFAC-A28E9AB91CAA}" destId="{409B2FE1-1753-4849-8278-1CF41C9AD09C}" srcOrd="8" destOrd="0" parTransId="{8945D6F3-B8FC-4A6C-837F-91B4778F96C6}" sibTransId="{DBE12A58-FB81-478E-A7CB-5C89269CC726}"/>
    <dgm:cxn modelId="{F9104FCA-92A8-4535-8434-ECF809441082}" type="presParOf" srcId="{19A1E754-6D6E-4AA1-ADFA-B915B241704C}" destId="{15E9F267-2F47-40CC-88D7-72B9E2016AD9}" srcOrd="0" destOrd="0" presId="urn:microsoft.com/office/officeart/2005/8/layout/list1"/>
    <dgm:cxn modelId="{92865FD4-CF8F-4E1E-82E0-CF5A9ACAF9C5}" type="presParOf" srcId="{15E9F267-2F47-40CC-88D7-72B9E2016AD9}" destId="{2DE7F939-52EB-4D2E-B00A-881943B3CD65}" srcOrd="0" destOrd="0" presId="urn:microsoft.com/office/officeart/2005/8/layout/list1"/>
    <dgm:cxn modelId="{98376071-F17A-4706-AACA-1B36E9A32CCB}" type="presParOf" srcId="{15E9F267-2F47-40CC-88D7-72B9E2016AD9}" destId="{98393CB2-C36A-416D-B1CB-CE7DEC3EA87D}" srcOrd="1" destOrd="0" presId="urn:microsoft.com/office/officeart/2005/8/layout/list1"/>
    <dgm:cxn modelId="{AF0479BF-06F4-4C9B-AD80-F29CE8AF90D8}" type="presParOf" srcId="{19A1E754-6D6E-4AA1-ADFA-B915B241704C}" destId="{ED320FCC-724E-465D-9017-BB4779E79C45}" srcOrd="1" destOrd="0" presId="urn:microsoft.com/office/officeart/2005/8/layout/list1"/>
    <dgm:cxn modelId="{24EB4A7B-FAC1-4A70-8979-4DD715AF6606}"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REPETIDOR-ESTACION BASE</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S" smtClean="0"/>
            <a:t>El cálculo de la distribución de probabilidad es:</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58CD34A0-EB44-4977-AE28-09DE40277BBE}">
      <dgm:prSet/>
      <dgm:spPr/>
      <dgm:t>
        <a:bodyPr/>
        <a:lstStyle/>
        <a:p>
          <a:endParaRPr lang="es-EC"/>
        </a:p>
      </dgm:t>
    </dgm:pt>
    <dgm:pt modelId="{25D104F4-3A76-403C-934E-7F864A17F0B4}" type="parTrans" cxnId="{0EBF94D1-ECAE-4B7E-8507-63FAA36C0999}">
      <dgm:prSet/>
      <dgm:spPr/>
      <dgm:t>
        <a:bodyPr/>
        <a:lstStyle/>
        <a:p>
          <a:endParaRPr lang="es-EC"/>
        </a:p>
      </dgm:t>
    </dgm:pt>
    <dgm:pt modelId="{3C5AEB3C-7D1C-4CA4-8304-4024576CAC3F}" type="sibTrans" cxnId="{0EBF94D1-ECAE-4B7E-8507-63FAA36C0999}">
      <dgm:prSet/>
      <dgm:spPr/>
      <dgm:t>
        <a:bodyPr/>
        <a:lstStyle/>
        <a:p>
          <a:endParaRPr lang="es-EC"/>
        </a:p>
      </dgm:t>
    </dgm:pt>
    <mc:AlternateContent xmlns:mc="http://schemas.openxmlformats.org/markup-compatibility/2006" xmlns:a14="http://schemas.microsoft.com/office/drawing/2010/main">
      <mc:Choice Requires="a14">
        <dgm:pt modelId="{BF399D67-D3CB-4B13-BDB8-5D87E466C06C}">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𝑃</m:t>
                        </m:r>
                      </m:e>
                      <m:sub>
                        <m:r>
                          <a:rPr lang="es-ES" i="1">
                            <a:latin typeface="Cambria Math"/>
                          </a:rPr>
                          <m:t>𝑜</m:t>
                        </m:r>
                      </m:sub>
                    </m:sSub>
                    <m:r>
                      <a:rPr lang="es-ES" i="1">
                        <a:latin typeface="Cambria Math"/>
                      </a:rPr>
                      <m:t>=</m:t>
                    </m:r>
                    <m:sSup>
                      <m:sSupPr>
                        <m:ctrlPr>
                          <a:rPr lang="es-EC" i="1">
                            <a:latin typeface="Cambria Math"/>
                          </a:rPr>
                        </m:ctrlPr>
                      </m:sSupPr>
                      <m:e>
                        <m:r>
                          <a:rPr lang="es-ES" i="1">
                            <a:latin typeface="Cambria Math"/>
                          </a:rPr>
                          <m:t>2.1∗10</m:t>
                        </m:r>
                      </m:e>
                      <m:sup>
                        <m:r>
                          <a:rPr lang="es-ES" i="1">
                            <a:latin typeface="Cambria Math"/>
                          </a:rPr>
                          <m:t>−5</m:t>
                        </m:r>
                      </m:sup>
                    </m:sSup>
                    <m:r>
                      <a:rPr lang="es-ES" i="1">
                        <a:latin typeface="Cambria Math"/>
                      </a:rPr>
                      <m:t>∗</m:t>
                    </m:r>
                    <m:sSup>
                      <m:sSupPr>
                        <m:ctrlPr>
                          <a:rPr lang="es-EC" i="1">
                            <a:latin typeface="Cambria Math"/>
                          </a:rPr>
                        </m:ctrlPr>
                      </m:sSupPr>
                      <m:e>
                        <m:r>
                          <a:rPr lang="es-ES" i="1">
                            <a:latin typeface="Cambria Math"/>
                          </a:rPr>
                          <m:t>(20.8671)</m:t>
                        </m:r>
                      </m:e>
                      <m:sup>
                        <m:r>
                          <a:rPr lang="es-ES" i="1">
                            <a:latin typeface="Cambria Math"/>
                          </a:rPr>
                          <m:t>−1.3</m:t>
                        </m:r>
                      </m:sup>
                    </m:sSup>
                    <m:r>
                      <a:rPr lang="es-ES" i="1">
                        <a:latin typeface="Cambria Math"/>
                      </a:rPr>
                      <m:t>∗2,4∗</m:t>
                    </m:r>
                    <m:sSup>
                      <m:sSupPr>
                        <m:ctrlPr>
                          <a:rPr lang="es-EC" i="1">
                            <a:latin typeface="Cambria Math"/>
                          </a:rPr>
                        </m:ctrlPr>
                      </m:sSupPr>
                      <m:e>
                        <m:r>
                          <a:rPr lang="es-ES" i="1">
                            <a:latin typeface="Cambria Math"/>
                          </a:rPr>
                          <m:t>(2,86)</m:t>
                        </m:r>
                      </m:e>
                      <m:sup>
                        <m:r>
                          <a:rPr lang="es-ES" i="1">
                            <a:latin typeface="Cambria Math"/>
                          </a:rPr>
                          <m:t>3</m:t>
                        </m:r>
                      </m:sup>
                    </m:sSup>
                  </m:oMath>
                </m:oMathPara>
              </a14:m>
              <a:endParaRPr lang="es-EC" dirty="0"/>
            </a:p>
          </dgm:t>
        </dgm:pt>
      </mc:Choice>
      <mc:Fallback xmlns="">
        <dgm:pt modelId="{BF399D67-D3CB-4B13-BDB8-5D87E466C06C}">
          <dgm:prSet/>
          <dgm:spPr/>
          <dgm:t>
            <a:bodyPr/>
            <a:lstStyle/>
            <a:p>
              <a:r>
                <a:rPr lang="es-ES" i="0"/>
                <a:t>𝑃</a:t>
              </a:r>
              <a:r>
                <a:rPr lang="es-EC" i="0" smtClean="0"/>
                <a:t>_</a:t>
              </a:r>
              <a:r>
                <a:rPr lang="es-ES" i="0"/>
                <a:t>𝑜=</a:t>
              </a:r>
              <a:r>
                <a:rPr lang="es-EC" i="0"/>
                <a:t>〖</a:t>
              </a:r>
              <a:r>
                <a:rPr lang="es-ES" i="0"/>
                <a:t>2.1∗10</a:t>
              </a:r>
              <a:r>
                <a:rPr lang="es-EC" i="0"/>
                <a:t>〗^(</a:t>
              </a:r>
              <a:r>
                <a:rPr lang="es-ES" i="0"/>
                <a:t>−5</a:t>
              </a:r>
              <a:r>
                <a:rPr lang="es-EC" i="0"/>
                <a:t>)</a:t>
              </a:r>
              <a:r>
                <a:rPr lang="es-ES" i="0"/>
                <a:t>∗</a:t>
              </a:r>
              <a:r>
                <a:rPr lang="es-EC" i="0"/>
                <a:t>〖</a:t>
              </a:r>
              <a:r>
                <a:rPr lang="es-ES" i="0"/>
                <a:t>(20.8671)</a:t>
              </a:r>
              <a:r>
                <a:rPr lang="es-EC" i="0"/>
                <a:t>〗^(</a:t>
              </a:r>
              <a:r>
                <a:rPr lang="es-ES" i="0"/>
                <a:t>−1.3</a:t>
              </a:r>
              <a:r>
                <a:rPr lang="es-EC" i="0"/>
                <a:t>)</a:t>
              </a:r>
              <a:r>
                <a:rPr lang="es-ES" i="0"/>
                <a:t>∗2,4∗</a:t>
              </a:r>
              <a:r>
                <a:rPr lang="es-EC" i="0"/>
                <a:t>〖</a:t>
              </a:r>
              <a:r>
                <a:rPr lang="es-ES" i="0"/>
                <a:t>(2,86)</a:t>
              </a:r>
              <a:r>
                <a:rPr lang="es-EC" i="0"/>
                <a:t>〗^</a:t>
              </a:r>
              <a:r>
                <a:rPr lang="es-ES" i="0"/>
                <a:t>3</a:t>
              </a:r>
              <a:endParaRPr lang="es-EC" dirty="0"/>
            </a:p>
          </dgm:t>
        </dgm:pt>
      </mc:Fallback>
    </mc:AlternateContent>
    <dgm:pt modelId="{56E720FB-49D0-4AA1-8401-214260EEED74}" type="parTrans" cxnId="{CDA46802-9D05-444C-B13B-DC542E9D7DE3}">
      <dgm:prSet/>
      <dgm:spPr/>
      <dgm:t>
        <a:bodyPr/>
        <a:lstStyle/>
        <a:p>
          <a:endParaRPr lang="es-EC"/>
        </a:p>
      </dgm:t>
    </dgm:pt>
    <dgm:pt modelId="{E874E132-73D2-4253-AD97-14DF33BB7177}" type="sibTrans" cxnId="{CDA46802-9D05-444C-B13B-DC542E9D7DE3}">
      <dgm:prSet/>
      <dgm:spPr/>
      <dgm:t>
        <a:bodyPr/>
        <a:lstStyle/>
        <a:p>
          <a:endParaRPr lang="es-EC"/>
        </a:p>
      </dgm:t>
    </dgm:pt>
    <dgm:pt modelId="{A6A3C6E7-EFD9-4666-A83B-66596F6CD4C0}">
      <dgm:prSet/>
      <dgm:spPr/>
      <dgm:t>
        <a:bodyPr/>
        <a:lstStyle/>
        <a:p>
          <a:endParaRPr lang="es-EC"/>
        </a:p>
      </dgm:t>
    </dgm:pt>
    <dgm:pt modelId="{3EC4FE3D-A696-4BF8-9851-DE162E02F0EF}" type="parTrans" cxnId="{9EA95592-0ED8-41DD-BF25-00942583C730}">
      <dgm:prSet/>
      <dgm:spPr/>
      <dgm:t>
        <a:bodyPr/>
        <a:lstStyle/>
        <a:p>
          <a:endParaRPr lang="es-EC"/>
        </a:p>
      </dgm:t>
    </dgm:pt>
    <dgm:pt modelId="{C898794E-DA65-4F27-9632-1ADB59A375D2}" type="sibTrans" cxnId="{9EA95592-0ED8-41DD-BF25-00942583C730}">
      <dgm:prSet/>
      <dgm:spPr/>
      <dgm:t>
        <a:bodyPr/>
        <a:lstStyle/>
        <a:p>
          <a:endParaRPr lang="es-EC"/>
        </a:p>
      </dgm:t>
    </dgm:pt>
    <mc:AlternateContent xmlns:mc="http://schemas.openxmlformats.org/markup-compatibility/2006" xmlns:a14="http://schemas.microsoft.com/office/drawing/2010/main">
      <mc:Choice Requires="a14">
        <dgm:pt modelId="{A029971D-9441-4258-8523-31436D1C8E37}">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𝑃</m:t>
                        </m:r>
                      </m:e>
                      <m:sub>
                        <m:r>
                          <a:rPr lang="es-ES" i="1">
                            <a:latin typeface="Cambria Math"/>
                          </a:rPr>
                          <m:t>𝑜</m:t>
                        </m:r>
                      </m:sub>
                    </m:sSub>
                    <m:r>
                      <a:rPr lang="es-ES" i="1">
                        <a:latin typeface="Cambria Math"/>
                      </a:rPr>
                      <m:t>=</m:t>
                    </m:r>
                    <m:sSup>
                      <m:sSupPr>
                        <m:ctrlPr>
                          <a:rPr lang="es-EC" i="1">
                            <a:latin typeface="Cambria Math"/>
                          </a:rPr>
                        </m:ctrlPr>
                      </m:sSupPr>
                      <m:e>
                        <m:r>
                          <a:rPr lang="es-ES" i="1">
                            <a:latin typeface="Cambria Math"/>
                          </a:rPr>
                          <m:t>2.27105∗10</m:t>
                        </m:r>
                      </m:e>
                      <m:sup>
                        <m:r>
                          <a:rPr lang="es-ES" i="1">
                            <a:latin typeface="Cambria Math"/>
                          </a:rPr>
                          <m:t>−5</m:t>
                        </m:r>
                      </m:sup>
                    </m:sSup>
                  </m:oMath>
                </m:oMathPara>
              </a14:m>
              <a:endParaRPr lang="es-EC"/>
            </a:p>
          </dgm:t>
        </dgm:pt>
      </mc:Choice>
      <mc:Fallback xmlns="">
        <dgm:pt modelId="{A029971D-9441-4258-8523-31436D1C8E37}">
          <dgm:prSet/>
          <dgm:spPr/>
          <dgm:t>
            <a:bodyPr/>
            <a:lstStyle/>
            <a:p>
              <a:r>
                <a:rPr lang="es-ES" i="0"/>
                <a:t>𝑃</a:t>
              </a:r>
              <a:r>
                <a:rPr lang="es-EC" i="0" smtClean="0"/>
                <a:t>_</a:t>
              </a:r>
              <a:r>
                <a:rPr lang="es-ES" i="0"/>
                <a:t>𝑜=</a:t>
              </a:r>
              <a:r>
                <a:rPr lang="es-EC" i="0"/>
                <a:t>〖</a:t>
              </a:r>
              <a:r>
                <a:rPr lang="es-ES" i="0"/>
                <a:t>2.27105∗10</a:t>
              </a:r>
              <a:r>
                <a:rPr lang="es-EC" i="0"/>
                <a:t>〗^(</a:t>
              </a:r>
              <a:r>
                <a:rPr lang="es-ES" i="0"/>
                <a:t>−5</a:t>
              </a:r>
              <a:r>
                <a:rPr lang="es-EC" i="0"/>
                <a:t>)</a:t>
              </a:r>
              <a:endParaRPr lang="es-EC"/>
            </a:p>
          </dgm:t>
        </dgm:pt>
      </mc:Fallback>
    </mc:AlternateContent>
    <dgm:pt modelId="{7ACC8052-43A3-4C9D-BF8D-29807F708F5B}" type="parTrans" cxnId="{B15A6205-B76E-4884-9EF9-34958E71E3F8}">
      <dgm:prSet/>
      <dgm:spPr/>
      <dgm:t>
        <a:bodyPr/>
        <a:lstStyle/>
        <a:p>
          <a:endParaRPr lang="es-EC"/>
        </a:p>
      </dgm:t>
    </dgm:pt>
    <dgm:pt modelId="{4168BA7D-955D-4D5F-9025-8B72C923EEC9}" type="sibTrans" cxnId="{B15A6205-B76E-4884-9EF9-34958E71E3F8}">
      <dgm:prSet/>
      <dgm:spPr/>
      <dgm:t>
        <a:bodyPr/>
        <a:lstStyle/>
        <a:p>
          <a:endParaRPr lang="es-EC"/>
        </a:p>
      </dgm:t>
    </dgm:pt>
    <dgm:pt modelId="{19022125-8845-4B8C-B817-DD8B918E8284}">
      <dgm:prSet/>
      <dgm:spPr/>
      <dgm:t>
        <a:bodyPr/>
        <a:lstStyle/>
        <a:p>
          <a:endParaRPr lang="es-EC"/>
        </a:p>
      </dgm:t>
    </dgm:pt>
    <dgm:pt modelId="{51ED81BA-E66A-4389-A058-AE65679B3966}" type="parTrans" cxnId="{55F5833F-2D30-4B29-8579-E4D10472737F}">
      <dgm:prSet/>
      <dgm:spPr/>
      <dgm:t>
        <a:bodyPr/>
        <a:lstStyle/>
        <a:p>
          <a:endParaRPr lang="es-EC"/>
        </a:p>
      </dgm:t>
    </dgm:pt>
    <dgm:pt modelId="{BAFB21EF-0348-4CD7-BF3F-84BAC38C7A7B}" type="sibTrans" cxnId="{55F5833F-2D30-4B29-8579-E4D10472737F}">
      <dgm:prSet/>
      <dgm:spPr/>
      <dgm:t>
        <a:bodyPr/>
        <a:lstStyle/>
        <a:p>
          <a:endParaRPr lang="es-EC"/>
        </a:p>
      </dgm:t>
    </dgm:pt>
    <dgm:pt modelId="{B9DB0CBE-5DA4-4DDB-BE07-E69BC2D67105}">
      <dgm:prSet/>
      <dgm:spPr/>
      <dgm:t>
        <a:bodyPr/>
        <a:lstStyle/>
        <a:p>
          <a:endParaRPr lang="es-EC"/>
        </a:p>
      </dgm:t>
    </dgm:pt>
    <dgm:pt modelId="{555B9D6D-9065-4834-A670-6BF1CF1A69EA}" type="parTrans" cxnId="{54C101D6-917E-47F9-AA50-615FD30C45B2}">
      <dgm:prSet/>
      <dgm:spPr/>
      <dgm:t>
        <a:bodyPr/>
        <a:lstStyle/>
        <a:p>
          <a:endParaRPr lang="es-EC"/>
        </a:p>
      </dgm:t>
    </dgm:pt>
    <dgm:pt modelId="{88557580-0D18-4149-BC45-6FA2719E48CF}" type="sibTrans" cxnId="{54C101D6-917E-47F9-AA50-615FD30C45B2}">
      <dgm:prSet/>
      <dgm:spPr/>
      <dgm:t>
        <a:bodyPr/>
        <a:lstStyle/>
        <a:p>
          <a:endParaRPr lang="es-EC"/>
        </a:p>
      </dgm:t>
    </dgm:pt>
    <dgm:pt modelId="{432B5840-E32E-4B4C-A35E-E22F6FF3AB26}">
      <dgm:prSet/>
      <dgm:spPr/>
      <dgm:t>
        <a:bodyPr/>
        <a:lstStyle/>
        <a:p>
          <a:r>
            <a:rPr lang="es-ES" smtClean="0"/>
            <a:t>Con estos valores se puede obtener el desvanecimiento plano:</a:t>
          </a:r>
          <a:endParaRPr lang="es-EC"/>
        </a:p>
      </dgm:t>
    </dgm:pt>
    <dgm:pt modelId="{60307D86-8939-40D7-9545-C5774FE5F165}" type="parTrans" cxnId="{92A0820B-A28D-414B-98E1-45895E81B766}">
      <dgm:prSet/>
      <dgm:spPr/>
      <dgm:t>
        <a:bodyPr/>
        <a:lstStyle/>
        <a:p>
          <a:endParaRPr lang="es-EC"/>
        </a:p>
      </dgm:t>
    </dgm:pt>
    <dgm:pt modelId="{93591F83-F1CA-48A4-8559-9A6ED40108AE}" type="sibTrans" cxnId="{92A0820B-A28D-414B-98E1-45895E81B766}">
      <dgm:prSet/>
      <dgm:spPr/>
      <dgm:t>
        <a:bodyPr/>
        <a:lstStyle/>
        <a:p>
          <a:endParaRPr lang="es-EC"/>
        </a:p>
      </dgm:t>
    </dgm:pt>
    <dgm:pt modelId="{AB37F764-224F-40F4-B62B-CB0A66D34284}">
      <dgm:prSet/>
      <dgm:spPr/>
      <dgm:t>
        <a:bodyPr/>
        <a:lstStyle/>
        <a:p>
          <a:endParaRPr lang="es-EC" dirty="0"/>
        </a:p>
      </dgm:t>
    </dgm:pt>
    <dgm:pt modelId="{8F1B6C80-9845-450A-B915-20F3FD89D5A9}" type="parTrans" cxnId="{6496F96E-8C36-4B62-B5E9-C8BCE5A64EC8}">
      <dgm:prSet/>
      <dgm:spPr/>
      <dgm:t>
        <a:bodyPr/>
        <a:lstStyle/>
        <a:p>
          <a:endParaRPr lang="es-EC"/>
        </a:p>
      </dgm:t>
    </dgm:pt>
    <dgm:pt modelId="{5BDB2870-9C6B-4D65-AC7B-7D0144651210}" type="sibTrans" cxnId="{6496F96E-8C36-4B62-B5E9-C8BCE5A64EC8}">
      <dgm:prSet/>
      <dgm:spPr/>
      <dgm:t>
        <a:bodyPr/>
        <a:lstStyle/>
        <a:p>
          <a:endParaRPr lang="es-EC"/>
        </a:p>
      </dgm:t>
    </dgm:pt>
    <mc:AlternateContent xmlns:mc="http://schemas.openxmlformats.org/markup-compatibility/2006" xmlns:a14="http://schemas.microsoft.com/office/drawing/2010/main">
      <mc:Choice Requires="a14">
        <dgm:pt modelId="{66FB7584-7C2A-4004-812F-BD26571746E0}">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𝑃</m:t>
                        </m:r>
                      </m:e>
                      <m:sub>
                        <m:r>
                          <a:rPr lang="es-ES" i="1">
                            <a:latin typeface="Cambria Math"/>
                          </a:rPr>
                          <m:t>𝑑𝑝</m:t>
                        </m:r>
                      </m:sub>
                    </m:sSub>
                    <m:r>
                      <a:rPr lang="es-ES" i="1">
                        <a:latin typeface="Cambria Math"/>
                      </a:rPr>
                      <m:t>=</m:t>
                    </m:r>
                    <m:r>
                      <a:rPr lang="es-ES" i="1">
                        <a:latin typeface="Cambria Math"/>
                      </a:rPr>
                      <m:t>𝑃𝑜</m:t>
                    </m:r>
                    <m:r>
                      <a:rPr lang="es-ES" i="1">
                        <a:latin typeface="Cambria Math"/>
                      </a:rPr>
                      <m:t>∗</m:t>
                    </m:r>
                    <m:sSup>
                      <m:sSupPr>
                        <m:ctrlPr>
                          <a:rPr lang="es-EC" i="1">
                            <a:latin typeface="Cambria Math"/>
                          </a:rPr>
                        </m:ctrlPr>
                      </m:sSupPr>
                      <m:e>
                        <m:r>
                          <a:rPr lang="es-ES" i="1">
                            <a:latin typeface="Cambria Math"/>
                          </a:rPr>
                          <m:t>10</m:t>
                        </m:r>
                      </m:e>
                      <m:sup>
                        <m:r>
                          <a:rPr lang="es-ES" i="1">
                            <a:latin typeface="Cambria Math"/>
                          </a:rPr>
                          <m:t>−</m:t>
                        </m:r>
                        <m:r>
                          <a:rPr lang="es-ES" i="1">
                            <a:latin typeface="Cambria Math"/>
                          </a:rPr>
                          <m:t>𝑀</m:t>
                        </m:r>
                        <m:r>
                          <a:rPr lang="es-ES" i="1">
                            <a:latin typeface="Cambria Math"/>
                          </a:rPr>
                          <m:t>/10</m:t>
                        </m:r>
                      </m:sup>
                    </m:sSup>
                  </m:oMath>
                </m:oMathPara>
              </a14:m>
              <a:endParaRPr lang="es-EC" dirty="0"/>
            </a:p>
          </dgm:t>
        </dgm:pt>
      </mc:Choice>
      <mc:Fallback xmlns="">
        <dgm:pt modelId="{66FB7584-7C2A-4004-812F-BD26571746E0}">
          <dgm:prSet/>
          <dgm:spPr/>
          <dgm:t>
            <a:bodyPr/>
            <a:lstStyle/>
            <a:p>
              <a:r>
                <a:rPr lang="es-ES" i="0"/>
                <a:t>𝑃</a:t>
              </a:r>
              <a:r>
                <a:rPr lang="es-EC" i="0" smtClean="0"/>
                <a:t>_</a:t>
              </a:r>
              <a:r>
                <a:rPr lang="es-ES" i="0"/>
                <a:t>𝑑𝑝=𝑃𝑜∗</a:t>
              </a:r>
              <a:r>
                <a:rPr lang="es-EC" i="0"/>
                <a:t>〖</a:t>
              </a:r>
              <a:r>
                <a:rPr lang="es-ES" i="0"/>
                <a:t>10</a:t>
              </a:r>
              <a:r>
                <a:rPr lang="es-EC" i="0"/>
                <a:t>〗^(</a:t>
              </a:r>
              <a:r>
                <a:rPr lang="es-ES" i="0"/>
                <a:t>−𝑀/10</a:t>
              </a:r>
              <a:r>
                <a:rPr lang="es-EC" i="0"/>
                <a:t>)</a:t>
              </a:r>
              <a:endParaRPr lang="es-EC" dirty="0"/>
            </a:p>
          </dgm:t>
        </dgm:pt>
      </mc:Fallback>
    </mc:AlternateContent>
    <dgm:pt modelId="{54D133DE-D31C-40B8-8CCE-8F878508F53F}" type="parTrans" cxnId="{B1C40E0D-E16C-4FA6-A9E5-1F7D9E5E397B}">
      <dgm:prSet/>
      <dgm:spPr/>
      <dgm:t>
        <a:bodyPr/>
        <a:lstStyle/>
        <a:p>
          <a:endParaRPr lang="es-EC"/>
        </a:p>
      </dgm:t>
    </dgm:pt>
    <dgm:pt modelId="{E187F1CB-B46C-4C52-A25F-A74DCCC9DB96}" type="sibTrans" cxnId="{B1C40E0D-E16C-4FA6-A9E5-1F7D9E5E397B}">
      <dgm:prSet/>
      <dgm:spPr/>
      <dgm:t>
        <a:bodyPr/>
        <a:lstStyle/>
        <a:p>
          <a:endParaRPr lang="es-EC"/>
        </a:p>
      </dgm:t>
    </dgm:pt>
    <dgm:pt modelId="{DE6E0F43-7CE7-4925-A19C-888F15D21580}">
      <dgm:prSet/>
      <dgm:spPr/>
      <dgm:t>
        <a:bodyPr/>
        <a:lstStyle/>
        <a:p>
          <a:endParaRPr lang="es-EC"/>
        </a:p>
      </dgm:t>
    </dgm:pt>
    <dgm:pt modelId="{47F8097D-960A-42AB-BA6B-B79F7CF176F7}" type="parTrans" cxnId="{2ABE5FD5-8408-4A1C-B9A0-B2A70F92739C}">
      <dgm:prSet/>
      <dgm:spPr/>
      <dgm:t>
        <a:bodyPr/>
        <a:lstStyle/>
        <a:p>
          <a:endParaRPr lang="es-EC"/>
        </a:p>
      </dgm:t>
    </dgm:pt>
    <dgm:pt modelId="{0B59CA04-0594-4124-8FA3-5366AE4A42A0}" type="sibTrans" cxnId="{2ABE5FD5-8408-4A1C-B9A0-B2A70F92739C}">
      <dgm:prSet/>
      <dgm:spPr/>
      <dgm:t>
        <a:bodyPr/>
        <a:lstStyle/>
        <a:p>
          <a:endParaRPr lang="es-EC"/>
        </a:p>
      </dgm:t>
    </dgm:pt>
    <mc:AlternateContent xmlns:mc="http://schemas.openxmlformats.org/markup-compatibility/2006" xmlns:a14="http://schemas.microsoft.com/office/drawing/2010/main">
      <mc:Choice Requires="a14">
        <dgm:pt modelId="{AAD0C908-57B2-401D-A57E-6FB6B8D71E0B}">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𝑃</m:t>
                        </m:r>
                      </m:e>
                      <m:sub>
                        <m:r>
                          <a:rPr lang="es-ES" i="1">
                            <a:latin typeface="Cambria Math"/>
                          </a:rPr>
                          <m:t>𝑑𝑝</m:t>
                        </m:r>
                      </m:sub>
                    </m:sSub>
                    <m:r>
                      <a:rPr lang="es-ES" i="1">
                        <a:latin typeface="Cambria Math"/>
                      </a:rPr>
                      <m:t>=</m:t>
                    </m:r>
                    <m:sSup>
                      <m:sSupPr>
                        <m:ctrlPr>
                          <a:rPr lang="es-EC" i="1">
                            <a:latin typeface="Cambria Math"/>
                          </a:rPr>
                        </m:ctrlPr>
                      </m:sSupPr>
                      <m:e>
                        <m:r>
                          <a:rPr lang="es-ES" i="1">
                            <a:latin typeface="Cambria Math"/>
                          </a:rPr>
                          <m:t>2.27105∗10</m:t>
                        </m:r>
                      </m:e>
                      <m:sup>
                        <m:r>
                          <a:rPr lang="es-ES" i="1">
                            <a:latin typeface="Cambria Math"/>
                          </a:rPr>
                          <m:t>−5</m:t>
                        </m:r>
                      </m:sup>
                    </m:sSup>
                    <m:r>
                      <a:rPr lang="es-ES" i="1">
                        <a:latin typeface="Cambria Math"/>
                      </a:rPr>
                      <m:t>∗</m:t>
                    </m:r>
                    <m:sSup>
                      <m:sSupPr>
                        <m:ctrlPr>
                          <a:rPr lang="es-EC" i="1">
                            <a:latin typeface="Cambria Math"/>
                          </a:rPr>
                        </m:ctrlPr>
                      </m:sSupPr>
                      <m:e>
                        <m:r>
                          <a:rPr lang="es-ES" i="1">
                            <a:latin typeface="Cambria Math"/>
                          </a:rPr>
                          <m:t>10</m:t>
                        </m:r>
                      </m:e>
                      <m:sup>
                        <m:r>
                          <a:rPr lang="es-ES" i="1">
                            <a:latin typeface="Cambria Math"/>
                          </a:rPr>
                          <m:t>−35,165/10</m:t>
                        </m:r>
                      </m:sup>
                    </m:sSup>
                  </m:oMath>
                </m:oMathPara>
              </a14:m>
              <a:endParaRPr lang="es-EC"/>
            </a:p>
          </dgm:t>
        </dgm:pt>
      </mc:Choice>
      <mc:Fallback xmlns="">
        <dgm:pt modelId="{AAD0C908-57B2-401D-A57E-6FB6B8D71E0B}">
          <dgm:prSet/>
          <dgm:spPr/>
          <dgm:t>
            <a:bodyPr/>
            <a:lstStyle/>
            <a:p>
              <a:r>
                <a:rPr lang="es-ES" i="0"/>
                <a:t>𝑃</a:t>
              </a:r>
              <a:r>
                <a:rPr lang="es-EC" i="0" smtClean="0"/>
                <a:t>_</a:t>
              </a:r>
              <a:r>
                <a:rPr lang="es-ES" i="0"/>
                <a:t>𝑑𝑝=</a:t>
              </a:r>
              <a:r>
                <a:rPr lang="es-EC" i="0"/>
                <a:t>〖</a:t>
              </a:r>
              <a:r>
                <a:rPr lang="es-ES" i="0"/>
                <a:t>2.27105∗10</a:t>
              </a:r>
              <a:r>
                <a:rPr lang="es-EC" i="0"/>
                <a:t>〗^(</a:t>
              </a:r>
              <a:r>
                <a:rPr lang="es-ES" i="0"/>
                <a:t>−5</a:t>
              </a:r>
              <a:r>
                <a:rPr lang="es-EC" i="0"/>
                <a:t>)</a:t>
              </a:r>
              <a:r>
                <a:rPr lang="es-ES" i="0"/>
                <a:t>∗</a:t>
              </a:r>
              <a:r>
                <a:rPr lang="es-EC" i="0"/>
                <a:t>〖</a:t>
              </a:r>
              <a:r>
                <a:rPr lang="es-ES" i="0"/>
                <a:t>10</a:t>
              </a:r>
              <a:r>
                <a:rPr lang="es-EC" i="0"/>
                <a:t>〗^(</a:t>
              </a:r>
              <a:r>
                <a:rPr lang="es-ES" i="0"/>
                <a:t>−35,165/10</a:t>
              </a:r>
              <a:r>
                <a:rPr lang="es-EC" i="0"/>
                <a:t>)</a:t>
              </a:r>
              <a:endParaRPr lang="es-EC"/>
            </a:p>
          </dgm:t>
        </dgm:pt>
      </mc:Fallback>
    </mc:AlternateContent>
    <dgm:pt modelId="{22EA5055-F469-42E1-8CA8-1AB38202BF14}" type="parTrans" cxnId="{9C2B09E8-F9FC-4F03-8D4C-7DCF594FDE07}">
      <dgm:prSet/>
      <dgm:spPr/>
      <dgm:t>
        <a:bodyPr/>
        <a:lstStyle/>
        <a:p>
          <a:endParaRPr lang="es-EC"/>
        </a:p>
      </dgm:t>
    </dgm:pt>
    <dgm:pt modelId="{EFC3E6E3-1F94-4CED-ACFB-CEAB086E1F90}" type="sibTrans" cxnId="{9C2B09E8-F9FC-4F03-8D4C-7DCF594FDE07}">
      <dgm:prSet/>
      <dgm:spPr/>
      <dgm:t>
        <a:bodyPr/>
        <a:lstStyle/>
        <a:p>
          <a:endParaRPr lang="es-EC"/>
        </a:p>
      </dgm:t>
    </dgm:pt>
    <dgm:pt modelId="{D801B478-DDDE-49B7-8712-D45296978362}">
      <dgm:prSet/>
      <dgm:spPr/>
      <dgm:t>
        <a:bodyPr/>
        <a:lstStyle/>
        <a:p>
          <a:endParaRPr lang="es-EC"/>
        </a:p>
      </dgm:t>
    </dgm:pt>
    <dgm:pt modelId="{E1158A2C-729B-4B4D-9FBE-4140CB5AA92D}" type="parTrans" cxnId="{E69F835C-0842-45C1-B366-B414572F25B1}">
      <dgm:prSet/>
      <dgm:spPr/>
      <dgm:t>
        <a:bodyPr/>
        <a:lstStyle/>
        <a:p>
          <a:endParaRPr lang="es-EC"/>
        </a:p>
      </dgm:t>
    </dgm:pt>
    <dgm:pt modelId="{3CB4A20E-D20F-4306-A91E-4236782CA328}" type="sibTrans" cxnId="{E69F835C-0842-45C1-B366-B414572F25B1}">
      <dgm:prSet/>
      <dgm:spPr/>
      <dgm:t>
        <a:bodyPr/>
        <a:lstStyle/>
        <a:p>
          <a:endParaRPr lang="es-EC"/>
        </a:p>
      </dgm:t>
    </dgm:pt>
    <mc:AlternateContent xmlns:mc="http://schemas.openxmlformats.org/markup-compatibility/2006" xmlns:a14="http://schemas.microsoft.com/office/drawing/2010/main">
      <mc:Choice Requires="a14">
        <dgm:pt modelId="{797B6F78-AF1B-48F7-981A-6AED0F53A088}">
          <dgm:prSet/>
          <dgm:spPr/>
          <dgm:t>
            <a:bodyPr/>
            <a:lstStyle/>
            <a:p>
              <a:pPr/>
              <a14:m>
                <m:oMathPara xmlns:m="http://schemas.openxmlformats.org/officeDocument/2006/math">
                  <m:oMathParaPr>
                    <m:jc m:val="centerGroup"/>
                  </m:oMathParaPr>
                  <m:oMath xmlns:m="http://schemas.openxmlformats.org/officeDocument/2006/math">
                    <m:sSup>
                      <m:sSupPr>
                        <m:ctrlPr>
                          <a:rPr lang="es-EC" i="1" smtClean="0">
                            <a:latin typeface="Cambria Math"/>
                          </a:rPr>
                        </m:ctrlPr>
                      </m:sSupPr>
                      <m:e>
                        <m:sSub>
                          <m:sSubPr>
                            <m:ctrlPr>
                              <a:rPr lang="es-EC" i="1">
                                <a:latin typeface="Cambria Math"/>
                              </a:rPr>
                            </m:ctrlPr>
                          </m:sSubPr>
                          <m:e>
                            <m:r>
                              <a:rPr lang="es-ES" i="1">
                                <a:latin typeface="Cambria Math"/>
                              </a:rPr>
                              <m:t>𝑃</m:t>
                            </m:r>
                          </m:e>
                          <m:sub>
                            <m:r>
                              <a:rPr lang="es-ES" i="1">
                                <a:latin typeface="Cambria Math"/>
                              </a:rPr>
                              <m:t>𝑑𝑝</m:t>
                            </m:r>
                          </m:sub>
                        </m:sSub>
                        <m:r>
                          <a:rPr lang="es-ES" i="1">
                            <a:latin typeface="Cambria Math"/>
                          </a:rPr>
                          <m:t>=6,91395∗10</m:t>
                        </m:r>
                      </m:e>
                      <m:sup>
                        <m:r>
                          <a:rPr lang="es-ES" i="1">
                            <a:latin typeface="Cambria Math"/>
                          </a:rPr>
                          <m:t>−9</m:t>
                        </m:r>
                      </m:sup>
                    </m:sSup>
                    <m:r>
                      <a:rPr lang="es-ES" i="1">
                        <a:latin typeface="Cambria Math"/>
                      </a:rPr>
                      <m:t>%</m:t>
                    </m:r>
                  </m:oMath>
                </m:oMathPara>
              </a14:m>
              <a:endParaRPr lang="es-EC"/>
            </a:p>
          </dgm:t>
        </dgm:pt>
      </mc:Choice>
      <mc:Fallback xmlns="">
        <dgm:pt modelId="{797B6F78-AF1B-48F7-981A-6AED0F53A088}">
          <dgm:prSet/>
          <dgm:spPr/>
          <dgm:t>
            <a:bodyPr/>
            <a:lstStyle/>
            <a:p>
              <a:r>
                <a:rPr lang="es-EC" i="0" smtClean="0"/>
                <a:t>〖</a:t>
              </a:r>
              <a:r>
                <a:rPr lang="es-ES" i="0"/>
                <a:t>𝑃</a:t>
              </a:r>
              <a:r>
                <a:rPr lang="es-EC" i="0"/>
                <a:t>_</a:t>
              </a:r>
              <a:r>
                <a:rPr lang="es-ES" i="0"/>
                <a:t>𝑑𝑝=6,91395∗10</a:t>
              </a:r>
              <a:r>
                <a:rPr lang="es-EC" i="0" smtClean="0"/>
                <a:t>〗^(</a:t>
              </a:r>
              <a:r>
                <a:rPr lang="es-ES" i="0"/>
                <a:t>−9</a:t>
              </a:r>
              <a:r>
                <a:rPr lang="es-EC" i="0" smtClean="0"/>
                <a:t>)</a:t>
              </a:r>
              <a:r>
                <a:rPr lang="es-ES" i="0"/>
                <a:t>%</a:t>
              </a:r>
              <a:endParaRPr lang="es-EC"/>
            </a:p>
          </dgm:t>
        </dgm:pt>
      </mc:Fallback>
    </mc:AlternateContent>
    <dgm:pt modelId="{58D08D20-CC3D-4A4F-99FE-0BF88193377B}" type="parTrans" cxnId="{85B60A82-4AA7-47DA-B496-1AD415FD3B4C}">
      <dgm:prSet/>
      <dgm:spPr/>
      <dgm:t>
        <a:bodyPr/>
        <a:lstStyle/>
        <a:p>
          <a:endParaRPr lang="es-EC"/>
        </a:p>
      </dgm:t>
    </dgm:pt>
    <dgm:pt modelId="{1A09FA84-39E1-4088-8847-1088492C66F5}" type="sibTrans" cxnId="{85B60A82-4AA7-47DA-B496-1AD415FD3B4C}">
      <dgm:prSet/>
      <dgm:spPr/>
      <dgm:t>
        <a:bodyPr/>
        <a:lstStyle/>
        <a:p>
          <a:endParaRPr lang="es-EC"/>
        </a:p>
      </dgm:t>
    </dgm:pt>
    <dgm:pt modelId="{1D1CCCE0-8674-4963-8B0D-679853E030F4}">
      <dgm:prSet/>
      <dgm:spPr/>
      <dgm:t>
        <a:bodyPr/>
        <a:lstStyle/>
        <a:p>
          <a:endParaRPr lang="es-EC"/>
        </a:p>
      </dgm:t>
    </dgm:pt>
    <dgm:pt modelId="{E115F809-D407-449C-BDE8-54AE51CFCCB3}" type="parTrans" cxnId="{9BEE11EB-8C60-41C1-98EB-D47972B35821}">
      <dgm:prSet/>
      <dgm:spPr/>
      <dgm:t>
        <a:bodyPr/>
        <a:lstStyle/>
        <a:p>
          <a:endParaRPr lang="es-EC"/>
        </a:p>
      </dgm:t>
    </dgm:pt>
    <dgm:pt modelId="{64BF4208-CF5F-44EA-9117-BFB9B4210F70}" type="sibTrans" cxnId="{9BEE11EB-8C60-41C1-98EB-D47972B35821}">
      <dgm:prSet/>
      <dgm:spPr/>
      <dgm:t>
        <a:bodyPr/>
        <a:lstStyle/>
        <a:p>
          <a:endParaRPr lang="es-EC"/>
        </a:p>
      </dgm:t>
    </dgm:pt>
    <dgm:pt modelId="{0D54054D-885B-41D5-81BD-6980BC9B3ECF}">
      <dgm:prSet/>
      <dgm:spPr/>
      <dgm:t>
        <a:bodyPr/>
        <a:lstStyle/>
        <a:p>
          <a:endParaRPr lang="es-EC" dirty="0"/>
        </a:p>
      </dgm:t>
    </dgm:pt>
    <dgm:pt modelId="{90C13B42-4D5C-454D-8066-3237768FCBC9}" type="parTrans" cxnId="{9DD3D537-3F78-4DB9-9798-39B3F99385F5}">
      <dgm:prSet/>
      <dgm:spPr/>
      <dgm:t>
        <a:bodyPr/>
        <a:lstStyle/>
        <a:p>
          <a:endParaRPr lang="es-EC"/>
        </a:p>
      </dgm:t>
    </dgm:pt>
    <dgm:pt modelId="{A33CDC88-8927-4ED0-8ADF-54DA7D2C11C2}" type="sibTrans" cxnId="{9DD3D537-3F78-4DB9-9798-39B3F99385F5}">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B15A6205-B76E-4884-9EF9-34958E71E3F8}" srcId="{23746A42-8BDA-4B9B-AFAC-A28E9AB91CAA}" destId="{A029971D-9441-4258-8523-31436D1C8E37}" srcOrd="4" destOrd="0" parTransId="{7ACC8052-43A3-4C9D-BF8D-29807F708F5B}" sibTransId="{4168BA7D-955D-4D5F-9025-8B72C923EEC9}"/>
    <dgm:cxn modelId="{A26038D0-04A2-43F0-BE45-04785512CA83}" type="presOf" srcId="{19022125-8845-4B8C-B817-DD8B918E8284}" destId="{A1231F91-3093-473E-BD1A-91A2E90BB04A}" srcOrd="0" destOrd="5" presId="urn:microsoft.com/office/officeart/2005/8/layout/list1"/>
    <dgm:cxn modelId="{E69F835C-0842-45C1-B366-B414572F25B1}" srcId="{23746A42-8BDA-4B9B-AFAC-A28E9AB91CAA}" destId="{D801B478-DDDE-49B7-8712-D45296978362}" srcOrd="12" destOrd="0" parTransId="{E1158A2C-729B-4B4D-9FBE-4140CB5AA92D}" sibTransId="{3CB4A20E-D20F-4306-A91E-4236782CA328}"/>
    <dgm:cxn modelId="{7F9713C4-B7E6-4014-B5C3-F13F99B011FD}" type="presOf" srcId="{23746A42-8BDA-4B9B-AFAC-A28E9AB91CAA}" destId="{2DE7F939-52EB-4D2E-B00A-881943B3CD65}" srcOrd="0" destOrd="0" presId="urn:microsoft.com/office/officeart/2005/8/layout/list1"/>
    <dgm:cxn modelId="{0EBF94D1-ECAE-4B7E-8507-63FAA36C0999}" srcId="{23746A42-8BDA-4B9B-AFAC-A28E9AB91CAA}" destId="{58CD34A0-EB44-4977-AE28-09DE40277BBE}" srcOrd="1" destOrd="0" parTransId="{25D104F4-3A76-403C-934E-7F864A17F0B4}" sibTransId="{3C5AEB3C-7D1C-4CA4-8304-4024576CAC3F}"/>
    <dgm:cxn modelId="{C0D65450-1C6A-44EB-808E-464F3546F23B}" type="presOf" srcId="{AAD0C908-57B2-401D-A57E-6FB6B8D71E0B}" destId="{A1231F91-3093-473E-BD1A-91A2E90BB04A}" srcOrd="0" destOrd="11" presId="urn:microsoft.com/office/officeart/2005/8/layout/list1"/>
    <dgm:cxn modelId="{CF7E51A0-5EFE-44FE-AFF0-B0DDDB9C88ED}" type="presOf" srcId="{A6A3C6E7-EFD9-4666-A83B-66596F6CD4C0}" destId="{A1231F91-3093-473E-BD1A-91A2E90BB04A}" srcOrd="0" destOrd="3" presId="urn:microsoft.com/office/officeart/2005/8/layout/list1"/>
    <dgm:cxn modelId="{54C101D6-917E-47F9-AA50-615FD30C45B2}" srcId="{23746A42-8BDA-4B9B-AFAC-A28E9AB91CAA}" destId="{B9DB0CBE-5DA4-4DDB-BE07-E69BC2D67105}" srcOrd="6" destOrd="0" parTransId="{555B9D6D-9065-4834-A670-6BF1CF1A69EA}" sibTransId="{88557580-0D18-4149-BC45-6FA2719E48CF}"/>
    <dgm:cxn modelId="{77113691-6204-4B0F-B2CB-7EAC8D7F34DD}" type="presOf" srcId="{58CD34A0-EB44-4977-AE28-09DE40277BBE}" destId="{A1231F91-3093-473E-BD1A-91A2E90BB04A}" srcOrd="0" destOrd="1" presId="urn:microsoft.com/office/officeart/2005/8/layout/list1"/>
    <dgm:cxn modelId="{6496F96E-8C36-4B62-B5E9-C8BCE5A64EC8}" srcId="{23746A42-8BDA-4B9B-AFAC-A28E9AB91CAA}" destId="{AB37F764-224F-40F4-B62B-CB0A66D34284}" srcOrd="8" destOrd="0" parTransId="{8F1B6C80-9845-450A-B915-20F3FD89D5A9}" sibTransId="{5BDB2870-9C6B-4D65-AC7B-7D0144651210}"/>
    <dgm:cxn modelId="{CDA46802-9D05-444C-B13B-DC542E9D7DE3}" srcId="{23746A42-8BDA-4B9B-AFAC-A28E9AB91CAA}" destId="{BF399D67-D3CB-4B13-BDB8-5D87E466C06C}" srcOrd="2" destOrd="0" parTransId="{56E720FB-49D0-4AA1-8401-214260EEED74}" sibTransId="{E874E132-73D2-4253-AD97-14DF33BB7177}"/>
    <dgm:cxn modelId="{6BDABF7B-9EE8-4F29-AC2B-2D97225F23C8}" type="presOf" srcId="{66FB7584-7C2A-4004-812F-BD26571746E0}" destId="{A1231F91-3093-473E-BD1A-91A2E90BB04A}" srcOrd="0" destOrd="9" presId="urn:microsoft.com/office/officeart/2005/8/layout/list1"/>
    <dgm:cxn modelId="{55F5833F-2D30-4B29-8579-E4D10472737F}" srcId="{23746A42-8BDA-4B9B-AFAC-A28E9AB91CAA}" destId="{19022125-8845-4B8C-B817-DD8B918E8284}" srcOrd="5" destOrd="0" parTransId="{51ED81BA-E66A-4389-A058-AE65679B3966}" sibTransId="{BAFB21EF-0348-4CD7-BF3F-84BAC38C7A7B}"/>
    <dgm:cxn modelId="{2ABE5FD5-8408-4A1C-B9A0-B2A70F92739C}" srcId="{23746A42-8BDA-4B9B-AFAC-A28E9AB91CAA}" destId="{DE6E0F43-7CE7-4925-A19C-888F15D21580}" srcOrd="10" destOrd="0" parTransId="{47F8097D-960A-42AB-BA6B-B79F7CF176F7}" sibTransId="{0B59CA04-0594-4124-8FA3-5366AE4A42A0}"/>
    <dgm:cxn modelId="{C790D426-1C8F-4FC3-AD32-22E3BED62E85}" type="presOf" srcId="{23746A42-8BDA-4B9B-AFAC-A28E9AB91CAA}" destId="{98393CB2-C36A-416D-B1CB-CE7DEC3EA87D}" srcOrd="1" destOrd="0" presId="urn:microsoft.com/office/officeart/2005/8/layout/list1"/>
    <dgm:cxn modelId="{592CD853-675C-4873-A822-5D48CD86E1E8}" type="presOf" srcId="{6FF7286F-DFFA-4843-AF6C-10D294769D97}" destId="{19A1E754-6D6E-4AA1-ADFA-B915B241704C}" srcOrd="0" destOrd="0" presId="urn:microsoft.com/office/officeart/2005/8/layout/list1"/>
    <dgm:cxn modelId="{D81B127E-F8F6-4869-80EE-151A07551419}" type="presOf" srcId="{D801B478-DDDE-49B7-8712-D45296978362}" destId="{A1231F91-3093-473E-BD1A-91A2E90BB04A}" srcOrd="0" destOrd="12"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34C7D192-7484-4D68-9E52-88C28D62B905}" type="presOf" srcId="{DE6E0F43-7CE7-4925-A19C-888F15D21580}" destId="{A1231F91-3093-473E-BD1A-91A2E90BB04A}" srcOrd="0" destOrd="1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7BEF3BAB-6C87-4174-A723-F25BBAB21B4B}" type="presOf" srcId="{BF399D67-D3CB-4B13-BDB8-5D87E466C06C}" destId="{A1231F91-3093-473E-BD1A-91A2E90BB04A}" srcOrd="0" destOrd="2" presId="urn:microsoft.com/office/officeart/2005/8/layout/list1"/>
    <dgm:cxn modelId="{8AA53EFA-1EE5-4B29-B143-605C7621CF35}" type="presOf" srcId="{797B6F78-AF1B-48F7-981A-6AED0F53A088}" destId="{A1231F91-3093-473E-BD1A-91A2E90BB04A}" srcOrd="0" destOrd="13" presId="urn:microsoft.com/office/officeart/2005/8/layout/list1"/>
    <dgm:cxn modelId="{7FCA49A8-7B6F-47D2-8260-5C7DD04CAC93}" type="presOf" srcId="{1D1CCCE0-8674-4963-8B0D-679853E030F4}" destId="{A1231F91-3093-473E-BD1A-91A2E90BB04A}" srcOrd="0" destOrd="14" presId="urn:microsoft.com/office/officeart/2005/8/layout/list1"/>
    <dgm:cxn modelId="{60B48D11-A639-42ED-96F4-D438FD5DDEA3}" type="presOf" srcId="{AB37F764-224F-40F4-B62B-CB0A66D34284}" destId="{A1231F91-3093-473E-BD1A-91A2E90BB04A}" srcOrd="0" destOrd="8" presId="urn:microsoft.com/office/officeart/2005/8/layout/list1"/>
    <dgm:cxn modelId="{85B60A82-4AA7-47DA-B496-1AD415FD3B4C}" srcId="{23746A42-8BDA-4B9B-AFAC-A28E9AB91CAA}" destId="{797B6F78-AF1B-48F7-981A-6AED0F53A088}" srcOrd="13" destOrd="0" parTransId="{58D08D20-CC3D-4A4F-99FE-0BF88193377B}" sibTransId="{1A09FA84-39E1-4088-8847-1088492C66F5}"/>
    <dgm:cxn modelId="{E3922530-773D-48BC-AE42-535FB346BC3E}" type="presOf" srcId="{A029971D-9441-4258-8523-31436D1C8E37}" destId="{A1231F91-3093-473E-BD1A-91A2E90BB04A}" srcOrd="0" destOrd="4" presId="urn:microsoft.com/office/officeart/2005/8/layout/list1"/>
    <dgm:cxn modelId="{9EA95592-0ED8-41DD-BF25-00942583C730}" srcId="{23746A42-8BDA-4B9B-AFAC-A28E9AB91CAA}" destId="{A6A3C6E7-EFD9-4666-A83B-66596F6CD4C0}" srcOrd="3" destOrd="0" parTransId="{3EC4FE3D-A696-4BF8-9851-DE162E02F0EF}" sibTransId="{C898794E-DA65-4F27-9632-1ADB59A375D2}"/>
    <dgm:cxn modelId="{9DD3D537-3F78-4DB9-9798-39B3F99385F5}" srcId="{23746A42-8BDA-4B9B-AFAC-A28E9AB91CAA}" destId="{0D54054D-885B-41D5-81BD-6980BC9B3ECF}" srcOrd="15" destOrd="0" parTransId="{90C13B42-4D5C-454D-8066-3237768FCBC9}" sibTransId="{A33CDC88-8927-4ED0-8ADF-54DA7D2C11C2}"/>
    <dgm:cxn modelId="{8CC7B19C-3B83-4382-A068-0B056CCF162B}" type="presOf" srcId="{E4E0750C-2569-4129-9EC7-316C789F219B}" destId="{A1231F91-3093-473E-BD1A-91A2E90BB04A}" srcOrd="0" destOrd="0" presId="urn:microsoft.com/office/officeart/2005/8/layout/list1"/>
    <dgm:cxn modelId="{8C73AAB1-32DC-4BFE-B60D-FC2C08F8664B}" type="presOf" srcId="{432B5840-E32E-4B4C-A35E-E22F6FF3AB26}" destId="{A1231F91-3093-473E-BD1A-91A2E90BB04A}" srcOrd="0" destOrd="7" presId="urn:microsoft.com/office/officeart/2005/8/layout/list1"/>
    <dgm:cxn modelId="{20688510-C18E-44CB-BF7A-758B3865F081}" type="presOf" srcId="{0D54054D-885B-41D5-81BD-6980BC9B3ECF}" destId="{A1231F91-3093-473E-BD1A-91A2E90BB04A}" srcOrd="0" destOrd="15" presId="urn:microsoft.com/office/officeart/2005/8/layout/list1"/>
    <dgm:cxn modelId="{92A0820B-A28D-414B-98E1-45895E81B766}" srcId="{23746A42-8BDA-4B9B-AFAC-A28E9AB91CAA}" destId="{432B5840-E32E-4B4C-A35E-E22F6FF3AB26}" srcOrd="7" destOrd="0" parTransId="{60307D86-8939-40D7-9545-C5774FE5F165}" sibTransId="{93591F83-F1CA-48A4-8559-9A6ED40108AE}"/>
    <dgm:cxn modelId="{9F311DBA-6C83-4096-AF43-10E667B46EBE}" type="presOf" srcId="{B9DB0CBE-5DA4-4DDB-BE07-E69BC2D67105}" destId="{A1231F91-3093-473E-BD1A-91A2E90BB04A}" srcOrd="0" destOrd="6" presId="urn:microsoft.com/office/officeart/2005/8/layout/list1"/>
    <dgm:cxn modelId="{9C2B09E8-F9FC-4F03-8D4C-7DCF594FDE07}" srcId="{23746A42-8BDA-4B9B-AFAC-A28E9AB91CAA}" destId="{AAD0C908-57B2-401D-A57E-6FB6B8D71E0B}" srcOrd="11" destOrd="0" parTransId="{22EA5055-F469-42E1-8CA8-1AB38202BF14}" sibTransId="{EFC3E6E3-1F94-4CED-ACFB-CEAB086E1F90}"/>
    <dgm:cxn modelId="{B1C40E0D-E16C-4FA6-A9E5-1F7D9E5E397B}" srcId="{23746A42-8BDA-4B9B-AFAC-A28E9AB91CAA}" destId="{66FB7584-7C2A-4004-812F-BD26571746E0}" srcOrd="9" destOrd="0" parTransId="{54D133DE-D31C-40B8-8CCE-8F878508F53F}" sibTransId="{E187F1CB-B46C-4C52-A25F-A74DCCC9DB96}"/>
    <dgm:cxn modelId="{9BEE11EB-8C60-41C1-98EB-D47972B35821}" srcId="{23746A42-8BDA-4B9B-AFAC-A28E9AB91CAA}" destId="{1D1CCCE0-8674-4963-8B0D-679853E030F4}" srcOrd="14" destOrd="0" parTransId="{E115F809-D407-449C-BDE8-54AE51CFCCB3}" sibTransId="{64BF4208-CF5F-44EA-9117-BFB9B4210F70}"/>
    <dgm:cxn modelId="{83CD92E9-1FC6-4E74-81F5-D0DDE567519F}" type="presParOf" srcId="{19A1E754-6D6E-4AA1-ADFA-B915B241704C}" destId="{15E9F267-2F47-40CC-88D7-72B9E2016AD9}" srcOrd="0" destOrd="0" presId="urn:microsoft.com/office/officeart/2005/8/layout/list1"/>
    <dgm:cxn modelId="{3D797F66-20D2-4354-A392-0C9BA9A569BE}" type="presParOf" srcId="{15E9F267-2F47-40CC-88D7-72B9E2016AD9}" destId="{2DE7F939-52EB-4D2E-B00A-881943B3CD65}" srcOrd="0" destOrd="0" presId="urn:microsoft.com/office/officeart/2005/8/layout/list1"/>
    <dgm:cxn modelId="{3DFDCD0A-E748-49D2-9D49-1CAC4ADC96BE}" type="presParOf" srcId="{15E9F267-2F47-40CC-88D7-72B9E2016AD9}" destId="{98393CB2-C36A-416D-B1CB-CE7DEC3EA87D}" srcOrd="1" destOrd="0" presId="urn:microsoft.com/office/officeart/2005/8/layout/list1"/>
    <dgm:cxn modelId="{C8864137-46F7-4260-80B2-A1CF4631BE31}" type="presParOf" srcId="{19A1E754-6D6E-4AA1-ADFA-B915B241704C}" destId="{ED320FCC-724E-465D-9017-BB4779E79C45}" srcOrd="1" destOrd="0" presId="urn:microsoft.com/office/officeart/2005/8/layout/list1"/>
    <dgm:cxn modelId="{427962D2-AD65-4921-AAEA-82790F8EAAEA}"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REPETIDOR-ESTACION BASE</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58CD34A0-EB44-4977-AE28-09DE40277BBE}">
      <dgm:prSet/>
      <dgm:spPr/>
      <dgm:t>
        <a:bodyPr/>
        <a:lstStyle/>
        <a:p>
          <a:r>
            <a:rPr lang="es-EC">
              <a:noFill/>
            </a:rPr>
            <a:t> </a:t>
          </a:r>
        </a:p>
      </dgm:t>
    </dgm:pt>
    <dgm:pt modelId="{25D104F4-3A76-403C-934E-7F864A17F0B4}" type="parTrans" cxnId="{0EBF94D1-ECAE-4B7E-8507-63FAA36C0999}">
      <dgm:prSet/>
      <dgm:spPr/>
      <dgm:t>
        <a:bodyPr/>
        <a:lstStyle/>
        <a:p>
          <a:endParaRPr lang="es-EC"/>
        </a:p>
      </dgm:t>
    </dgm:pt>
    <dgm:pt modelId="{3C5AEB3C-7D1C-4CA4-8304-4024576CAC3F}" type="sibTrans" cxnId="{0EBF94D1-ECAE-4B7E-8507-63FAA36C0999}">
      <dgm:prSet/>
      <dgm:spPr/>
      <dgm:t>
        <a:bodyPr/>
        <a:lstStyle/>
        <a:p>
          <a:endParaRPr lang="es-EC"/>
        </a:p>
      </dgm:t>
    </dgm:pt>
    <dgm:pt modelId="{BF399D67-D3CB-4B13-BDB8-5D87E466C06C}">
      <dgm:prSet/>
      <dgm:spPr/>
      <dgm:t>
        <a:bodyPr/>
        <a:lstStyle/>
        <a:p>
          <a:r>
            <a:rPr lang="es-EC">
              <a:noFill/>
            </a:rPr>
            <a:t> </a:t>
          </a:r>
        </a:p>
      </dgm:t>
    </dgm:pt>
    <dgm:pt modelId="{56E720FB-49D0-4AA1-8401-214260EEED74}" type="parTrans" cxnId="{CDA46802-9D05-444C-B13B-DC542E9D7DE3}">
      <dgm:prSet/>
      <dgm:spPr/>
      <dgm:t>
        <a:bodyPr/>
        <a:lstStyle/>
        <a:p>
          <a:endParaRPr lang="es-EC"/>
        </a:p>
      </dgm:t>
    </dgm:pt>
    <dgm:pt modelId="{E874E132-73D2-4253-AD97-14DF33BB7177}" type="sibTrans" cxnId="{CDA46802-9D05-444C-B13B-DC542E9D7DE3}">
      <dgm:prSet/>
      <dgm:spPr/>
      <dgm:t>
        <a:bodyPr/>
        <a:lstStyle/>
        <a:p>
          <a:endParaRPr lang="es-EC"/>
        </a:p>
      </dgm:t>
    </dgm:pt>
    <dgm:pt modelId="{A6A3C6E7-EFD9-4666-A83B-66596F6CD4C0}">
      <dgm:prSet/>
      <dgm:spPr/>
      <dgm:t>
        <a:bodyPr/>
        <a:lstStyle/>
        <a:p>
          <a:r>
            <a:rPr lang="es-EC">
              <a:noFill/>
            </a:rPr>
            <a:t> </a:t>
          </a:r>
        </a:p>
      </dgm:t>
    </dgm:pt>
    <dgm:pt modelId="{3EC4FE3D-A696-4BF8-9851-DE162E02F0EF}" type="parTrans" cxnId="{9EA95592-0ED8-41DD-BF25-00942583C730}">
      <dgm:prSet/>
      <dgm:spPr/>
      <dgm:t>
        <a:bodyPr/>
        <a:lstStyle/>
        <a:p>
          <a:endParaRPr lang="es-EC"/>
        </a:p>
      </dgm:t>
    </dgm:pt>
    <dgm:pt modelId="{C898794E-DA65-4F27-9632-1ADB59A375D2}" type="sibTrans" cxnId="{9EA95592-0ED8-41DD-BF25-00942583C730}">
      <dgm:prSet/>
      <dgm:spPr/>
      <dgm:t>
        <a:bodyPr/>
        <a:lstStyle/>
        <a:p>
          <a:endParaRPr lang="es-EC"/>
        </a:p>
      </dgm:t>
    </dgm:pt>
    <dgm:pt modelId="{A029971D-9441-4258-8523-31436D1C8E37}">
      <dgm:prSet/>
      <dgm:spPr/>
      <dgm:t>
        <a:bodyPr/>
        <a:lstStyle/>
        <a:p>
          <a:r>
            <a:rPr lang="es-EC">
              <a:noFill/>
            </a:rPr>
            <a:t> </a:t>
          </a:r>
        </a:p>
      </dgm:t>
    </dgm:pt>
    <dgm:pt modelId="{7ACC8052-43A3-4C9D-BF8D-29807F708F5B}" type="parTrans" cxnId="{B15A6205-B76E-4884-9EF9-34958E71E3F8}">
      <dgm:prSet/>
      <dgm:spPr/>
      <dgm:t>
        <a:bodyPr/>
        <a:lstStyle/>
        <a:p>
          <a:endParaRPr lang="es-EC"/>
        </a:p>
      </dgm:t>
    </dgm:pt>
    <dgm:pt modelId="{4168BA7D-955D-4D5F-9025-8B72C923EEC9}" type="sibTrans" cxnId="{B15A6205-B76E-4884-9EF9-34958E71E3F8}">
      <dgm:prSet/>
      <dgm:spPr/>
      <dgm:t>
        <a:bodyPr/>
        <a:lstStyle/>
        <a:p>
          <a:endParaRPr lang="es-EC"/>
        </a:p>
      </dgm:t>
    </dgm:pt>
    <dgm:pt modelId="{19022125-8845-4B8C-B817-DD8B918E8284}">
      <dgm:prSet/>
      <dgm:spPr/>
      <dgm:t>
        <a:bodyPr/>
        <a:lstStyle/>
        <a:p>
          <a:r>
            <a:rPr lang="es-EC">
              <a:noFill/>
            </a:rPr>
            <a:t> </a:t>
          </a:r>
        </a:p>
      </dgm:t>
    </dgm:pt>
    <dgm:pt modelId="{51ED81BA-E66A-4389-A058-AE65679B3966}" type="parTrans" cxnId="{55F5833F-2D30-4B29-8579-E4D10472737F}">
      <dgm:prSet/>
      <dgm:spPr/>
      <dgm:t>
        <a:bodyPr/>
        <a:lstStyle/>
        <a:p>
          <a:endParaRPr lang="es-EC"/>
        </a:p>
      </dgm:t>
    </dgm:pt>
    <dgm:pt modelId="{BAFB21EF-0348-4CD7-BF3F-84BAC38C7A7B}" type="sibTrans" cxnId="{55F5833F-2D30-4B29-8579-E4D10472737F}">
      <dgm:prSet/>
      <dgm:spPr/>
      <dgm:t>
        <a:bodyPr/>
        <a:lstStyle/>
        <a:p>
          <a:endParaRPr lang="es-EC"/>
        </a:p>
      </dgm:t>
    </dgm:pt>
    <dgm:pt modelId="{B9DB0CBE-5DA4-4DDB-BE07-E69BC2D67105}">
      <dgm:prSet/>
      <dgm:spPr/>
      <dgm:t>
        <a:bodyPr/>
        <a:lstStyle/>
        <a:p>
          <a:r>
            <a:rPr lang="es-EC">
              <a:noFill/>
            </a:rPr>
            <a:t> </a:t>
          </a:r>
        </a:p>
      </dgm:t>
    </dgm:pt>
    <dgm:pt modelId="{555B9D6D-9065-4834-A670-6BF1CF1A69EA}" type="parTrans" cxnId="{54C101D6-917E-47F9-AA50-615FD30C45B2}">
      <dgm:prSet/>
      <dgm:spPr/>
      <dgm:t>
        <a:bodyPr/>
        <a:lstStyle/>
        <a:p>
          <a:endParaRPr lang="es-EC"/>
        </a:p>
      </dgm:t>
    </dgm:pt>
    <dgm:pt modelId="{88557580-0D18-4149-BC45-6FA2719E48CF}" type="sibTrans" cxnId="{54C101D6-917E-47F9-AA50-615FD30C45B2}">
      <dgm:prSet/>
      <dgm:spPr/>
      <dgm:t>
        <a:bodyPr/>
        <a:lstStyle/>
        <a:p>
          <a:endParaRPr lang="es-EC"/>
        </a:p>
      </dgm:t>
    </dgm:pt>
    <dgm:pt modelId="{432B5840-E32E-4B4C-A35E-E22F6FF3AB26}">
      <dgm:prSet/>
      <dgm:spPr/>
      <dgm:t>
        <a:bodyPr/>
        <a:lstStyle/>
        <a:p>
          <a:r>
            <a:rPr lang="es-EC">
              <a:noFill/>
            </a:rPr>
            <a:t> </a:t>
          </a:r>
        </a:p>
      </dgm:t>
    </dgm:pt>
    <dgm:pt modelId="{60307D86-8939-40D7-9545-C5774FE5F165}" type="parTrans" cxnId="{92A0820B-A28D-414B-98E1-45895E81B766}">
      <dgm:prSet/>
      <dgm:spPr/>
      <dgm:t>
        <a:bodyPr/>
        <a:lstStyle/>
        <a:p>
          <a:endParaRPr lang="es-EC"/>
        </a:p>
      </dgm:t>
    </dgm:pt>
    <dgm:pt modelId="{93591F83-F1CA-48A4-8559-9A6ED40108AE}" type="sibTrans" cxnId="{92A0820B-A28D-414B-98E1-45895E81B766}">
      <dgm:prSet/>
      <dgm:spPr/>
      <dgm:t>
        <a:bodyPr/>
        <a:lstStyle/>
        <a:p>
          <a:endParaRPr lang="es-EC"/>
        </a:p>
      </dgm:t>
    </dgm:pt>
    <dgm:pt modelId="{AB37F764-224F-40F4-B62B-CB0A66D34284}">
      <dgm:prSet/>
      <dgm:spPr/>
      <dgm:t>
        <a:bodyPr/>
        <a:lstStyle/>
        <a:p>
          <a:r>
            <a:rPr lang="es-EC">
              <a:noFill/>
            </a:rPr>
            <a:t> </a:t>
          </a:r>
        </a:p>
      </dgm:t>
    </dgm:pt>
    <dgm:pt modelId="{8F1B6C80-9845-450A-B915-20F3FD89D5A9}" type="parTrans" cxnId="{6496F96E-8C36-4B62-B5E9-C8BCE5A64EC8}">
      <dgm:prSet/>
      <dgm:spPr/>
      <dgm:t>
        <a:bodyPr/>
        <a:lstStyle/>
        <a:p>
          <a:endParaRPr lang="es-EC"/>
        </a:p>
      </dgm:t>
    </dgm:pt>
    <dgm:pt modelId="{5BDB2870-9C6B-4D65-AC7B-7D0144651210}" type="sibTrans" cxnId="{6496F96E-8C36-4B62-B5E9-C8BCE5A64EC8}">
      <dgm:prSet/>
      <dgm:spPr/>
      <dgm:t>
        <a:bodyPr/>
        <a:lstStyle/>
        <a:p>
          <a:endParaRPr lang="es-EC"/>
        </a:p>
      </dgm:t>
    </dgm:pt>
    <dgm:pt modelId="{66FB7584-7C2A-4004-812F-BD26571746E0}">
      <dgm:prSet/>
      <dgm:spPr/>
      <dgm:t>
        <a:bodyPr/>
        <a:lstStyle/>
        <a:p>
          <a:r>
            <a:rPr lang="es-EC">
              <a:noFill/>
            </a:rPr>
            <a:t> </a:t>
          </a:r>
        </a:p>
      </dgm:t>
    </dgm:pt>
    <dgm:pt modelId="{54D133DE-D31C-40B8-8CCE-8F878508F53F}" type="parTrans" cxnId="{B1C40E0D-E16C-4FA6-A9E5-1F7D9E5E397B}">
      <dgm:prSet/>
      <dgm:spPr/>
      <dgm:t>
        <a:bodyPr/>
        <a:lstStyle/>
        <a:p>
          <a:endParaRPr lang="es-EC"/>
        </a:p>
      </dgm:t>
    </dgm:pt>
    <dgm:pt modelId="{E187F1CB-B46C-4C52-A25F-A74DCCC9DB96}" type="sibTrans" cxnId="{B1C40E0D-E16C-4FA6-A9E5-1F7D9E5E397B}">
      <dgm:prSet/>
      <dgm:spPr/>
      <dgm:t>
        <a:bodyPr/>
        <a:lstStyle/>
        <a:p>
          <a:endParaRPr lang="es-EC"/>
        </a:p>
      </dgm:t>
    </dgm:pt>
    <dgm:pt modelId="{DE6E0F43-7CE7-4925-A19C-888F15D21580}">
      <dgm:prSet/>
      <dgm:spPr/>
      <dgm:t>
        <a:bodyPr/>
        <a:lstStyle/>
        <a:p>
          <a:r>
            <a:rPr lang="es-EC">
              <a:noFill/>
            </a:rPr>
            <a:t> </a:t>
          </a:r>
        </a:p>
      </dgm:t>
    </dgm:pt>
    <dgm:pt modelId="{47F8097D-960A-42AB-BA6B-B79F7CF176F7}" type="parTrans" cxnId="{2ABE5FD5-8408-4A1C-B9A0-B2A70F92739C}">
      <dgm:prSet/>
      <dgm:spPr/>
      <dgm:t>
        <a:bodyPr/>
        <a:lstStyle/>
        <a:p>
          <a:endParaRPr lang="es-EC"/>
        </a:p>
      </dgm:t>
    </dgm:pt>
    <dgm:pt modelId="{0B59CA04-0594-4124-8FA3-5366AE4A42A0}" type="sibTrans" cxnId="{2ABE5FD5-8408-4A1C-B9A0-B2A70F92739C}">
      <dgm:prSet/>
      <dgm:spPr/>
      <dgm:t>
        <a:bodyPr/>
        <a:lstStyle/>
        <a:p>
          <a:endParaRPr lang="es-EC"/>
        </a:p>
      </dgm:t>
    </dgm:pt>
    <dgm:pt modelId="{AAD0C908-57B2-401D-A57E-6FB6B8D71E0B}">
      <dgm:prSet/>
      <dgm:spPr/>
      <dgm:t>
        <a:bodyPr/>
        <a:lstStyle/>
        <a:p>
          <a:r>
            <a:rPr lang="es-EC">
              <a:noFill/>
            </a:rPr>
            <a:t> </a:t>
          </a:r>
        </a:p>
      </dgm:t>
    </dgm:pt>
    <dgm:pt modelId="{22EA5055-F469-42E1-8CA8-1AB38202BF14}" type="parTrans" cxnId="{9C2B09E8-F9FC-4F03-8D4C-7DCF594FDE07}">
      <dgm:prSet/>
      <dgm:spPr/>
      <dgm:t>
        <a:bodyPr/>
        <a:lstStyle/>
        <a:p>
          <a:endParaRPr lang="es-EC"/>
        </a:p>
      </dgm:t>
    </dgm:pt>
    <dgm:pt modelId="{EFC3E6E3-1F94-4CED-ACFB-CEAB086E1F90}" type="sibTrans" cxnId="{9C2B09E8-F9FC-4F03-8D4C-7DCF594FDE07}">
      <dgm:prSet/>
      <dgm:spPr/>
      <dgm:t>
        <a:bodyPr/>
        <a:lstStyle/>
        <a:p>
          <a:endParaRPr lang="es-EC"/>
        </a:p>
      </dgm:t>
    </dgm:pt>
    <dgm:pt modelId="{D801B478-DDDE-49B7-8712-D45296978362}">
      <dgm:prSet/>
      <dgm:spPr/>
      <dgm:t>
        <a:bodyPr/>
        <a:lstStyle/>
        <a:p>
          <a:r>
            <a:rPr lang="es-EC">
              <a:noFill/>
            </a:rPr>
            <a:t> </a:t>
          </a:r>
        </a:p>
      </dgm:t>
    </dgm:pt>
    <dgm:pt modelId="{E1158A2C-729B-4B4D-9FBE-4140CB5AA92D}" type="parTrans" cxnId="{E69F835C-0842-45C1-B366-B414572F25B1}">
      <dgm:prSet/>
      <dgm:spPr/>
      <dgm:t>
        <a:bodyPr/>
        <a:lstStyle/>
        <a:p>
          <a:endParaRPr lang="es-EC"/>
        </a:p>
      </dgm:t>
    </dgm:pt>
    <dgm:pt modelId="{3CB4A20E-D20F-4306-A91E-4236782CA328}" type="sibTrans" cxnId="{E69F835C-0842-45C1-B366-B414572F25B1}">
      <dgm:prSet/>
      <dgm:spPr/>
      <dgm:t>
        <a:bodyPr/>
        <a:lstStyle/>
        <a:p>
          <a:endParaRPr lang="es-EC"/>
        </a:p>
      </dgm:t>
    </dgm:pt>
    <dgm:pt modelId="{797B6F78-AF1B-48F7-981A-6AED0F53A088}">
      <dgm:prSet/>
      <dgm:spPr/>
      <dgm:t>
        <a:bodyPr/>
        <a:lstStyle/>
        <a:p>
          <a:r>
            <a:rPr lang="es-EC">
              <a:noFill/>
            </a:rPr>
            <a:t> </a:t>
          </a:r>
        </a:p>
      </dgm:t>
    </dgm:pt>
    <dgm:pt modelId="{58D08D20-CC3D-4A4F-99FE-0BF88193377B}" type="parTrans" cxnId="{85B60A82-4AA7-47DA-B496-1AD415FD3B4C}">
      <dgm:prSet/>
      <dgm:spPr/>
      <dgm:t>
        <a:bodyPr/>
        <a:lstStyle/>
        <a:p>
          <a:endParaRPr lang="es-EC"/>
        </a:p>
      </dgm:t>
    </dgm:pt>
    <dgm:pt modelId="{1A09FA84-39E1-4088-8847-1088492C66F5}" type="sibTrans" cxnId="{85B60A82-4AA7-47DA-B496-1AD415FD3B4C}">
      <dgm:prSet/>
      <dgm:spPr/>
      <dgm:t>
        <a:bodyPr/>
        <a:lstStyle/>
        <a:p>
          <a:endParaRPr lang="es-EC"/>
        </a:p>
      </dgm:t>
    </dgm:pt>
    <dgm:pt modelId="{1D1CCCE0-8674-4963-8B0D-679853E030F4}">
      <dgm:prSet/>
      <dgm:spPr/>
      <dgm:t>
        <a:bodyPr/>
        <a:lstStyle/>
        <a:p>
          <a:r>
            <a:rPr lang="es-EC">
              <a:noFill/>
            </a:rPr>
            <a:t> </a:t>
          </a:r>
        </a:p>
      </dgm:t>
    </dgm:pt>
    <dgm:pt modelId="{E115F809-D407-449C-BDE8-54AE51CFCCB3}" type="parTrans" cxnId="{9BEE11EB-8C60-41C1-98EB-D47972B35821}">
      <dgm:prSet/>
      <dgm:spPr/>
      <dgm:t>
        <a:bodyPr/>
        <a:lstStyle/>
        <a:p>
          <a:endParaRPr lang="es-EC"/>
        </a:p>
      </dgm:t>
    </dgm:pt>
    <dgm:pt modelId="{64BF4208-CF5F-44EA-9117-BFB9B4210F70}" type="sibTrans" cxnId="{9BEE11EB-8C60-41C1-98EB-D47972B35821}">
      <dgm:prSet/>
      <dgm:spPr/>
      <dgm:t>
        <a:bodyPr/>
        <a:lstStyle/>
        <a:p>
          <a:endParaRPr lang="es-EC"/>
        </a:p>
      </dgm:t>
    </dgm:pt>
    <dgm:pt modelId="{0D54054D-885B-41D5-81BD-6980BC9B3ECF}">
      <dgm:prSet/>
      <dgm:spPr/>
      <dgm:t>
        <a:bodyPr/>
        <a:lstStyle/>
        <a:p>
          <a:r>
            <a:rPr lang="es-EC">
              <a:noFill/>
            </a:rPr>
            <a:t> </a:t>
          </a:r>
        </a:p>
      </dgm:t>
    </dgm:pt>
    <dgm:pt modelId="{90C13B42-4D5C-454D-8066-3237768FCBC9}" type="parTrans" cxnId="{9DD3D537-3F78-4DB9-9798-39B3F99385F5}">
      <dgm:prSet/>
      <dgm:spPr/>
      <dgm:t>
        <a:bodyPr/>
        <a:lstStyle/>
        <a:p>
          <a:endParaRPr lang="es-EC"/>
        </a:p>
      </dgm:t>
    </dgm:pt>
    <dgm:pt modelId="{A33CDC88-8927-4ED0-8ADF-54DA7D2C11C2}" type="sibTrans" cxnId="{9DD3D537-3F78-4DB9-9798-39B3F99385F5}">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0EBF94D1-ECAE-4B7E-8507-63FAA36C0999}" srcId="{23746A42-8BDA-4B9B-AFAC-A28E9AB91CAA}" destId="{58CD34A0-EB44-4977-AE28-09DE40277BBE}" srcOrd="1" destOrd="0" parTransId="{25D104F4-3A76-403C-934E-7F864A17F0B4}" sibTransId="{3C5AEB3C-7D1C-4CA4-8304-4024576CAC3F}"/>
    <dgm:cxn modelId="{8AA53EFA-1EE5-4B29-B143-605C7621CF35}" type="presOf" srcId="{797B6F78-AF1B-48F7-981A-6AED0F53A088}" destId="{A1231F91-3093-473E-BD1A-91A2E90BB04A}" srcOrd="0" destOrd="13" presId="urn:microsoft.com/office/officeart/2005/8/layout/list1"/>
    <dgm:cxn modelId="{85B60A82-4AA7-47DA-B496-1AD415FD3B4C}" srcId="{23746A42-8BDA-4B9B-AFAC-A28E9AB91CAA}" destId="{797B6F78-AF1B-48F7-981A-6AED0F53A088}" srcOrd="13" destOrd="0" parTransId="{58D08D20-CC3D-4A4F-99FE-0BF88193377B}" sibTransId="{1A09FA84-39E1-4088-8847-1088492C66F5}"/>
    <dgm:cxn modelId="{9F311DBA-6C83-4096-AF43-10E667B46EBE}" type="presOf" srcId="{B9DB0CBE-5DA4-4DDB-BE07-E69BC2D67105}" destId="{A1231F91-3093-473E-BD1A-91A2E90BB04A}" srcOrd="0" destOrd="6" presId="urn:microsoft.com/office/officeart/2005/8/layout/list1"/>
    <dgm:cxn modelId="{7FCA49A8-7B6F-47D2-8260-5C7DD04CAC93}" type="presOf" srcId="{1D1CCCE0-8674-4963-8B0D-679853E030F4}" destId="{A1231F91-3093-473E-BD1A-91A2E90BB04A}" srcOrd="0" destOrd="14"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9EA95592-0ED8-41DD-BF25-00942583C730}" srcId="{23746A42-8BDA-4B9B-AFAC-A28E9AB91CAA}" destId="{A6A3C6E7-EFD9-4666-A83B-66596F6CD4C0}" srcOrd="3" destOrd="0" parTransId="{3EC4FE3D-A696-4BF8-9851-DE162E02F0EF}" sibTransId="{C898794E-DA65-4F27-9632-1ADB59A375D2}"/>
    <dgm:cxn modelId="{C0D65450-1C6A-44EB-808E-464F3546F23B}" type="presOf" srcId="{AAD0C908-57B2-401D-A57E-6FB6B8D71E0B}" destId="{A1231F91-3093-473E-BD1A-91A2E90BB04A}" srcOrd="0" destOrd="11" presId="urn:microsoft.com/office/officeart/2005/8/layout/list1"/>
    <dgm:cxn modelId="{A26038D0-04A2-43F0-BE45-04785512CA83}" type="presOf" srcId="{19022125-8845-4B8C-B817-DD8B918E8284}" destId="{A1231F91-3093-473E-BD1A-91A2E90BB04A}" srcOrd="0" destOrd="5" presId="urn:microsoft.com/office/officeart/2005/8/layout/list1"/>
    <dgm:cxn modelId="{92A0820B-A28D-414B-98E1-45895E81B766}" srcId="{23746A42-8BDA-4B9B-AFAC-A28E9AB91CAA}" destId="{432B5840-E32E-4B4C-A35E-E22F6FF3AB26}" srcOrd="7" destOrd="0" parTransId="{60307D86-8939-40D7-9545-C5774FE5F165}" sibTransId="{93591F83-F1CA-48A4-8559-9A6ED40108AE}"/>
    <dgm:cxn modelId="{2ABE5FD5-8408-4A1C-B9A0-B2A70F92739C}" srcId="{23746A42-8BDA-4B9B-AFAC-A28E9AB91CAA}" destId="{DE6E0F43-7CE7-4925-A19C-888F15D21580}" srcOrd="10" destOrd="0" parTransId="{47F8097D-960A-42AB-BA6B-B79F7CF176F7}" sibTransId="{0B59CA04-0594-4124-8FA3-5366AE4A42A0}"/>
    <dgm:cxn modelId="{E3922530-773D-48BC-AE42-535FB346BC3E}" type="presOf" srcId="{A029971D-9441-4258-8523-31436D1C8E37}" destId="{A1231F91-3093-473E-BD1A-91A2E90BB04A}" srcOrd="0" destOrd="4" presId="urn:microsoft.com/office/officeart/2005/8/layout/list1"/>
    <dgm:cxn modelId="{34C7D192-7484-4D68-9E52-88C28D62B905}" type="presOf" srcId="{DE6E0F43-7CE7-4925-A19C-888F15D21580}" destId="{A1231F91-3093-473E-BD1A-91A2E90BB04A}" srcOrd="0" destOrd="10" presId="urn:microsoft.com/office/officeart/2005/8/layout/list1"/>
    <dgm:cxn modelId="{6496F96E-8C36-4B62-B5E9-C8BCE5A64EC8}" srcId="{23746A42-8BDA-4B9B-AFAC-A28E9AB91CAA}" destId="{AB37F764-224F-40F4-B62B-CB0A66D34284}" srcOrd="8" destOrd="0" parTransId="{8F1B6C80-9845-450A-B915-20F3FD89D5A9}" sibTransId="{5BDB2870-9C6B-4D65-AC7B-7D0144651210}"/>
    <dgm:cxn modelId="{7BEF3BAB-6C87-4174-A723-F25BBAB21B4B}" type="presOf" srcId="{BF399D67-D3CB-4B13-BDB8-5D87E466C06C}" destId="{A1231F91-3093-473E-BD1A-91A2E90BB04A}" srcOrd="0" destOrd="2" presId="urn:microsoft.com/office/officeart/2005/8/layout/list1"/>
    <dgm:cxn modelId="{9BEE11EB-8C60-41C1-98EB-D47972B35821}" srcId="{23746A42-8BDA-4B9B-AFAC-A28E9AB91CAA}" destId="{1D1CCCE0-8674-4963-8B0D-679853E030F4}" srcOrd="14" destOrd="0" parTransId="{E115F809-D407-449C-BDE8-54AE51CFCCB3}" sibTransId="{64BF4208-CF5F-44EA-9117-BFB9B4210F70}"/>
    <dgm:cxn modelId="{54C101D6-917E-47F9-AA50-615FD30C45B2}" srcId="{23746A42-8BDA-4B9B-AFAC-A28E9AB91CAA}" destId="{B9DB0CBE-5DA4-4DDB-BE07-E69BC2D67105}" srcOrd="6" destOrd="0" parTransId="{555B9D6D-9065-4834-A670-6BF1CF1A69EA}" sibTransId="{88557580-0D18-4149-BC45-6FA2719E48CF}"/>
    <dgm:cxn modelId="{6BDABF7B-9EE8-4F29-AC2B-2D97225F23C8}" type="presOf" srcId="{66FB7584-7C2A-4004-812F-BD26571746E0}" destId="{A1231F91-3093-473E-BD1A-91A2E90BB04A}" srcOrd="0" destOrd="9" presId="urn:microsoft.com/office/officeart/2005/8/layout/list1"/>
    <dgm:cxn modelId="{8CC7B19C-3B83-4382-A068-0B056CCF162B}" type="presOf" srcId="{E4E0750C-2569-4129-9EC7-316C789F219B}" destId="{A1231F91-3093-473E-BD1A-91A2E90BB04A}" srcOrd="0" destOrd="0" presId="urn:microsoft.com/office/officeart/2005/8/layout/list1"/>
    <dgm:cxn modelId="{7F9713C4-B7E6-4014-B5C3-F13F99B011FD}" type="presOf" srcId="{23746A42-8BDA-4B9B-AFAC-A28E9AB91CAA}" destId="{2DE7F939-52EB-4D2E-B00A-881943B3CD65}" srcOrd="0" destOrd="0" presId="urn:microsoft.com/office/officeart/2005/8/layout/list1"/>
    <dgm:cxn modelId="{8C73AAB1-32DC-4BFE-B60D-FC2C08F8664B}" type="presOf" srcId="{432B5840-E32E-4B4C-A35E-E22F6FF3AB26}" destId="{A1231F91-3093-473E-BD1A-91A2E90BB04A}" srcOrd="0" destOrd="7" presId="urn:microsoft.com/office/officeart/2005/8/layout/list1"/>
    <dgm:cxn modelId="{20688510-C18E-44CB-BF7A-758B3865F081}" type="presOf" srcId="{0D54054D-885B-41D5-81BD-6980BC9B3ECF}" destId="{A1231F91-3093-473E-BD1A-91A2E90BB04A}" srcOrd="0" destOrd="15" presId="urn:microsoft.com/office/officeart/2005/8/layout/list1"/>
    <dgm:cxn modelId="{C790D426-1C8F-4FC3-AD32-22E3BED62E85}" type="presOf" srcId="{23746A42-8BDA-4B9B-AFAC-A28E9AB91CAA}" destId="{98393CB2-C36A-416D-B1CB-CE7DEC3EA87D}" srcOrd="1" destOrd="0" presId="urn:microsoft.com/office/officeart/2005/8/layout/list1"/>
    <dgm:cxn modelId="{E69F835C-0842-45C1-B366-B414572F25B1}" srcId="{23746A42-8BDA-4B9B-AFAC-A28E9AB91CAA}" destId="{D801B478-DDDE-49B7-8712-D45296978362}" srcOrd="12" destOrd="0" parTransId="{E1158A2C-729B-4B4D-9FBE-4140CB5AA92D}" sibTransId="{3CB4A20E-D20F-4306-A91E-4236782CA328}"/>
    <dgm:cxn modelId="{CDA46802-9D05-444C-B13B-DC542E9D7DE3}" srcId="{23746A42-8BDA-4B9B-AFAC-A28E9AB91CAA}" destId="{BF399D67-D3CB-4B13-BDB8-5D87E466C06C}" srcOrd="2" destOrd="0" parTransId="{56E720FB-49D0-4AA1-8401-214260EEED74}" sibTransId="{E874E132-73D2-4253-AD97-14DF33BB7177}"/>
    <dgm:cxn modelId="{592CD853-675C-4873-A822-5D48CD86E1E8}" type="presOf" srcId="{6FF7286F-DFFA-4843-AF6C-10D294769D97}" destId="{19A1E754-6D6E-4AA1-ADFA-B915B241704C}" srcOrd="0" destOrd="0" presId="urn:microsoft.com/office/officeart/2005/8/layout/list1"/>
    <dgm:cxn modelId="{55F5833F-2D30-4B29-8579-E4D10472737F}" srcId="{23746A42-8BDA-4B9B-AFAC-A28E9AB91CAA}" destId="{19022125-8845-4B8C-B817-DD8B918E8284}" srcOrd="5" destOrd="0" parTransId="{51ED81BA-E66A-4389-A058-AE65679B3966}" sibTransId="{BAFB21EF-0348-4CD7-BF3F-84BAC38C7A7B}"/>
    <dgm:cxn modelId="{D81B127E-F8F6-4869-80EE-151A07551419}" type="presOf" srcId="{D801B478-DDDE-49B7-8712-D45296978362}" destId="{A1231F91-3093-473E-BD1A-91A2E90BB04A}" srcOrd="0" destOrd="12"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9C2B09E8-F9FC-4F03-8D4C-7DCF594FDE07}" srcId="{23746A42-8BDA-4B9B-AFAC-A28E9AB91CAA}" destId="{AAD0C908-57B2-401D-A57E-6FB6B8D71E0B}" srcOrd="11" destOrd="0" parTransId="{22EA5055-F469-42E1-8CA8-1AB38202BF14}" sibTransId="{EFC3E6E3-1F94-4CED-ACFB-CEAB086E1F90}"/>
    <dgm:cxn modelId="{77113691-6204-4B0F-B2CB-7EAC8D7F34DD}" type="presOf" srcId="{58CD34A0-EB44-4977-AE28-09DE40277BBE}" destId="{A1231F91-3093-473E-BD1A-91A2E90BB04A}" srcOrd="0" destOrd="1" presId="urn:microsoft.com/office/officeart/2005/8/layout/list1"/>
    <dgm:cxn modelId="{60B48D11-A639-42ED-96F4-D438FD5DDEA3}" type="presOf" srcId="{AB37F764-224F-40F4-B62B-CB0A66D34284}" destId="{A1231F91-3093-473E-BD1A-91A2E90BB04A}" srcOrd="0" destOrd="8" presId="urn:microsoft.com/office/officeart/2005/8/layout/list1"/>
    <dgm:cxn modelId="{B1C40E0D-E16C-4FA6-A9E5-1F7D9E5E397B}" srcId="{23746A42-8BDA-4B9B-AFAC-A28E9AB91CAA}" destId="{66FB7584-7C2A-4004-812F-BD26571746E0}" srcOrd="9" destOrd="0" parTransId="{54D133DE-D31C-40B8-8CCE-8F878508F53F}" sibTransId="{E187F1CB-B46C-4C52-A25F-A74DCCC9DB96}"/>
    <dgm:cxn modelId="{CF7E51A0-5EFE-44FE-AFF0-B0DDDB9C88ED}" type="presOf" srcId="{A6A3C6E7-EFD9-4666-A83B-66596F6CD4C0}" destId="{A1231F91-3093-473E-BD1A-91A2E90BB04A}" srcOrd="0" destOrd="3" presId="urn:microsoft.com/office/officeart/2005/8/layout/list1"/>
    <dgm:cxn modelId="{B15A6205-B76E-4884-9EF9-34958E71E3F8}" srcId="{23746A42-8BDA-4B9B-AFAC-A28E9AB91CAA}" destId="{A029971D-9441-4258-8523-31436D1C8E37}" srcOrd="4" destOrd="0" parTransId="{7ACC8052-43A3-4C9D-BF8D-29807F708F5B}" sibTransId="{4168BA7D-955D-4D5F-9025-8B72C923EEC9}"/>
    <dgm:cxn modelId="{9DD3D537-3F78-4DB9-9798-39B3F99385F5}" srcId="{23746A42-8BDA-4B9B-AFAC-A28E9AB91CAA}" destId="{0D54054D-885B-41D5-81BD-6980BC9B3ECF}" srcOrd="15" destOrd="0" parTransId="{90C13B42-4D5C-454D-8066-3237768FCBC9}" sibTransId="{A33CDC88-8927-4ED0-8ADF-54DA7D2C11C2}"/>
    <dgm:cxn modelId="{83CD92E9-1FC6-4E74-81F5-D0DDE567519F}" type="presParOf" srcId="{19A1E754-6D6E-4AA1-ADFA-B915B241704C}" destId="{15E9F267-2F47-40CC-88D7-72B9E2016AD9}" srcOrd="0" destOrd="0" presId="urn:microsoft.com/office/officeart/2005/8/layout/list1"/>
    <dgm:cxn modelId="{3D797F66-20D2-4354-A392-0C9BA9A569BE}" type="presParOf" srcId="{15E9F267-2F47-40CC-88D7-72B9E2016AD9}" destId="{2DE7F939-52EB-4D2E-B00A-881943B3CD65}" srcOrd="0" destOrd="0" presId="urn:microsoft.com/office/officeart/2005/8/layout/list1"/>
    <dgm:cxn modelId="{3DFDCD0A-E748-49D2-9D49-1CAC4ADC96BE}" type="presParOf" srcId="{15E9F267-2F47-40CC-88D7-72B9E2016AD9}" destId="{98393CB2-C36A-416D-B1CB-CE7DEC3EA87D}" srcOrd="1" destOrd="0" presId="urn:microsoft.com/office/officeart/2005/8/layout/list1"/>
    <dgm:cxn modelId="{C8864137-46F7-4260-80B2-A1CF4631BE31}" type="presParOf" srcId="{19A1E754-6D6E-4AA1-ADFA-B915B241704C}" destId="{ED320FCC-724E-465D-9017-BB4779E79C45}" srcOrd="1" destOrd="0" presId="urn:microsoft.com/office/officeart/2005/8/layout/list1"/>
    <dgm:cxn modelId="{427962D2-AD65-4921-AAEA-82790F8EAAEA}"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1600" dirty="0" smtClean="0"/>
            <a:t>REPETIDOR-ESTACION BASE</a:t>
          </a:r>
          <a:endParaRPr lang="es-EC" sz="16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custT="1"/>
      <dgm:spPr/>
      <dgm:t>
        <a:bodyPr/>
        <a:lstStyle/>
        <a:p>
          <a:pPr algn="just"/>
          <a:r>
            <a:rPr lang="es-ES" sz="1400" dirty="0" smtClean="0"/>
            <a:t>Con los cálculos obtenidos se puede determinar el porcentaje que existe en un desvanecimiento selectivo:</a:t>
          </a:r>
          <a:endParaRPr lang="es-EC" sz="1400"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0D54054D-885B-41D5-81BD-6980BC9B3ECF}">
      <dgm:prSet/>
      <dgm:spPr/>
      <dgm:t>
        <a:bodyPr/>
        <a:lstStyle/>
        <a:p>
          <a:endParaRPr lang="es-EC" sz="1200" dirty="0"/>
        </a:p>
      </dgm:t>
    </dgm:pt>
    <dgm:pt modelId="{90C13B42-4D5C-454D-8066-3237768FCBC9}" type="parTrans" cxnId="{9DD3D537-3F78-4DB9-9798-39B3F99385F5}">
      <dgm:prSet/>
      <dgm:spPr/>
      <dgm:t>
        <a:bodyPr/>
        <a:lstStyle/>
        <a:p>
          <a:endParaRPr lang="es-EC"/>
        </a:p>
      </dgm:t>
    </dgm:pt>
    <dgm:pt modelId="{A33CDC88-8927-4ED0-8ADF-54DA7D2C11C2}" type="sibTrans" cxnId="{9DD3D537-3F78-4DB9-9798-39B3F99385F5}">
      <dgm:prSet/>
      <dgm:spPr/>
      <dgm:t>
        <a:bodyPr/>
        <a:lstStyle/>
        <a:p>
          <a:endParaRPr lang="es-EC"/>
        </a:p>
      </dgm:t>
    </dgm:pt>
    <dgm:pt modelId="{A73C346F-114E-4EF5-9A0C-06B23BBC8755}">
      <dgm:prSet custT="1"/>
      <dgm:spPr/>
      <dgm:t>
        <a:bodyPr/>
        <a:lstStyle/>
        <a:p>
          <a:endParaRPr lang="es-EC" sz="1400" dirty="0"/>
        </a:p>
      </dgm:t>
    </dgm:pt>
    <dgm:pt modelId="{24A58AE3-DE59-4344-B287-CE889559DEDE}" type="parTrans" cxnId="{3DB50255-93CA-4539-95D5-BD63D7E4EE59}">
      <dgm:prSet/>
      <dgm:spPr/>
      <dgm:t>
        <a:bodyPr/>
        <a:lstStyle/>
        <a:p>
          <a:endParaRPr lang="es-EC"/>
        </a:p>
      </dgm:t>
    </dgm:pt>
    <dgm:pt modelId="{E2A8B71F-8904-4B37-A93B-A433937513D2}" type="sibTrans" cxnId="{3DB50255-93CA-4539-95D5-BD63D7E4EE59}">
      <dgm:prSet/>
      <dgm:spPr/>
      <dgm:t>
        <a:bodyPr/>
        <a:lstStyle/>
        <a:p>
          <a:endParaRPr lang="es-EC"/>
        </a:p>
      </dgm:t>
    </dgm:pt>
    <mc:AlternateContent xmlns:mc="http://schemas.openxmlformats.org/markup-compatibility/2006" xmlns:a14="http://schemas.microsoft.com/office/drawing/2010/main">
      <mc:Choice Requires="a14">
        <dgm:pt modelId="{EA8DC46D-473F-4BB6-BBC7-56FA0560BD8B}">
          <dgm:prSet custT="1"/>
          <dgm:spPr/>
          <dgm:t>
            <a:bodyPr/>
            <a:lstStyle/>
            <a:p>
              <a:pPr/>
              <a14:m>
                <m:oMathPara xmlns:m="http://schemas.openxmlformats.org/officeDocument/2006/math">
                  <m:oMathParaPr>
                    <m:jc m:val="centerGroup"/>
                  </m:oMathParaPr>
                  <m:oMath xmlns:m="http://schemas.openxmlformats.org/officeDocument/2006/math">
                    <m:sSub>
                      <m:sSubPr>
                        <m:ctrlPr>
                          <a:rPr lang="es-EC" sz="1400" i="1" smtClean="0">
                            <a:latin typeface="Cambria Math"/>
                          </a:rPr>
                        </m:ctrlPr>
                      </m:sSubPr>
                      <m:e>
                        <m:r>
                          <a:rPr lang="es-ES" sz="1400" i="1">
                            <a:latin typeface="Cambria Math"/>
                          </a:rPr>
                          <m:t>𝑃</m:t>
                        </m:r>
                      </m:e>
                      <m:sub>
                        <m:r>
                          <a:rPr lang="es-ES" sz="1400" i="1">
                            <a:latin typeface="Cambria Math"/>
                          </a:rPr>
                          <m:t>𝑑𝑆</m:t>
                        </m:r>
                      </m:sub>
                    </m:sSub>
                    <m:r>
                      <a:rPr lang="es-ES" sz="1400" i="1">
                        <a:latin typeface="Cambria Math"/>
                      </a:rPr>
                      <m:t>=100∗6,57939∗</m:t>
                    </m:r>
                    <m:sSup>
                      <m:sSupPr>
                        <m:ctrlPr>
                          <a:rPr lang="es-EC" sz="1400" i="1">
                            <a:latin typeface="Cambria Math"/>
                          </a:rPr>
                        </m:ctrlPr>
                      </m:sSupPr>
                      <m:e>
                        <m:r>
                          <a:rPr lang="es-ES" sz="1400" i="1">
                            <a:latin typeface="Cambria Math"/>
                          </a:rPr>
                          <m:t>10</m:t>
                        </m:r>
                      </m:e>
                      <m:sup>
                        <m:r>
                          <a:rPr lang="es-ES" sz="1400" i="1">
                            <a:latin typeface="Cambria Math"/>
                          </a:rPr>
                          <m:t>−5</m:t>
                        </m:r>
                      </m:sup>
                    </m:sSup>
                    <m:r>
                      <a:rPr lang="es-ES" sz="1400" i="1">
                        <a:latin typeface="Cambria Math"/>
                      </a:rPr>
                      <m:t>∗4.32∗15,4∗(</m:t>
                    </m:r>
                    <m:f>
                      <m:fPr>
                        <m:ctrlPr>
                          <a:rPr lang="es-EC" sz="1400" i="1">
                            <a:latin typeface="Cambria Math"/>
                          </a:rPr>
                        </m:ctrlPr>
                      </m:fPr>
                      <m:num>
                        <m:r>
                          <a:rPr lang="es-ES" sz="1400" i="1">
                            <a:latin typeface="Cambria Math"/>
                          </a:rPr>
                          <m:t>16,97121∗</m:t>
                        </m:r>
                        <m:sSup>
                          <m:sSupPr>
                            <m:ctrlPr>
                              <a:rPr lang="es-EC" sz="1400" i="1">
                                <a:latin typeface="Cambria Math"/>
                              </a:rPr>
                            </m:ctrlPr>
                          </m:sSupPr>
                          <m:e>
                            <m:r>
                              <a:rPr lang="es-ES" sz="1400" i="1">
                                <a:latin typeface="Cambria Math"/>
                              </a:rPr>
                              <m:t>10</m:t>
                            </m:r>
                          </m:e>
                          <m:sup>
                            <m:r>
                              <a:rPr lang="es-ES" sz="1400" i="1">
                                <a:latin typeface="Cambria Math"/>
                              </a:rPr>
                              <m:t>−3</m:t>
                            </m:r>
                          </m:sup>
                        </m:sSup>
                        <m:r>
                          <a:rPr lang="es-ES" sz="1400" i="1">
                            <a:latin typeface="Cambria Math"/>
                          </a:rPr>
                          <m:t>  </m:t>
                        </m:r>
                      </m:num>
                      <m:den>
                        <m:r>
                          <a:rPr lang="es-ES" sz="1400" i="1">
                            <a:latin typeface="Cambria Math"/>
                          </a:rPr>
                          <m:t>38,580 </m:t>
                        </m:r>
                      </m:den>
                    </m:f>
                    <m:r>
                      <a:rPr lang="es-ES" sz="1400" i="1">
                        <a:latin typeface="Cambria Math"/>
                      </a:rPr>
                      <m:t>)</m:t>
                    </m:r>
                  </m:oMath>
                </m:oMathPara>
              </a14:m>
              <a:endParaRPr lang="es-EC" sz="1400" dirty="0"/>
            </a:p>
          </dgm:t>
        </dgm:pt>
      </mc:Choice>
      <mc:Fallback xmlns="">
        <dgm:pt modelId="{EA8DC46D-473F-4BB6-BBC7-56FA0560BD8B}">
          <dgm:prSet custT="1"/>
          <dgm:spPr/>
          <dgm:t>
            <a:bodyPr/>
            <a:lstStyle/>
            <a:p>
              <a:r>
                <a:rPr lang="es-ES" sz="1400" i="0"/>
                <a:t>𝑃</a:t>
              </a:r>
              <a:r>
                <a:rPr lang="es-EC" sz="1400" i="0" smtClean="0"/>
                <a:t>_</a:t>
              </a:r>
              <a:r>
                <a:rPr lang="es-ES" sz="1400" i="0"/>
                <a:t>𝑑𝑆=100∗6,57939∗</a:t>
              </a:r>
              <a:r>
                <a:rPr lang="es-EC" sz="1400" i="0"/>
                <a:t>〖</a:t>
              </a:r>
              <a:r>
                <a:rPr lang="es-ES" sz="1400" i="0"/>
                <a:t>10</a:t>
              </a:r>
              <a:r>
                <a:rPr lang="es-EC" sz="1400" i="0"/>
                <a:t>〗^(</a:t>
              </a:r>
              <a:r>
                <a:rPr lang="es-ES" sz="1400" i="0"/>
                <a:t>−5</a:t>
              </a:r>
              <a:r>
                <a:rPr lang="es-EC" sz="1400" i="0"/>
                <a:t>)</a:t>
              </a:r>
              <a:r>
                <a:rPr lang="es-ES" sz="1400" i="0"/>
                <a:t>∗4.32∗15,4∗(</a:t>
              </a:r>
              <a:r>
                <a:rPr lang="es-EC" sz="1400" i="0"/>
                <a:t>(</a:t>
              </a:r>
              <a:r>
                <a:rPr lang="es-ES" sz="1400" i="0"/>
                <a:t>16,97121∗</a:t>
              </a:r>
              <a:r>
                <a:rPr lang="es-EC" sz="1400" i="0"/>
                <a:t>〖</a:t>
              </a:r>
              <a:r>
                <a:rPr lang="es-ES" sz="1400" i="0"/>
                <a:t>10</a:t>
              </a:r>
              <a:r>
                <a:rPr lang="es-EC" sz="1400" i="0"/>
                <a:t>〗^(</a:t>
              </a:r>
              <a:r>
                <a:rPr lang="es-ES" sz="1400" i="0"/>
                <a:t>−3</a:t>
              </a:r>
              <a:r>
                <a:rPr lang="es-EC" sz="1400" i="0"/>
                <a:t>)</a:t>
              </a:r>
              <a:r>
                <a:rPr lang="es-ES" sz="1400" i="0"/>
                <a:t>   </a:t>
              </a:r>
              <a:r>
                <a:rPr lang="es-EC" sz="1400" i="0"/>
                <a:t>)/(</a:t>
              </a:r>
              <a:r>
                <a:rPr lang="es-ES" sz="1400" i="0"/>
                <a:t>38,580 </a:t>
              </a:r>
              <a:r>
                <a:rPr lang="es-EC" sz="1400" i="0"/>
                <a:t>)</a:t>
              </a:r>
              <a:r>
                <a:rPr lang="es-ES" sz="1400" i="0"/>
                <a:t>)</a:t>
              </a:r>
              <a:endParaRPr lang="es-EC" sz="1400" dirty="0"/>
            </a:p>
          </dgm:t>
        </dgm:pt>
      </mc:Fallback>
    </mc:AlternateContent>
    <dgm:pt modelId="{B4FA2803-B2E5-451E-AA2E-7DD8199F72CA}" type="parTrans" cxnId="{29358893-795E-4D55-8F5A-BBA3AB981416}">
      <dgm:prSet/>
      <dgm:spPr/>
      <dgm:t>
        <a:bodyPr/>
        <a:lstStyle/>
        <a:p>
          <a:endParaRPr lang="es-EC"/>
        </a:p>
      </dgm:t>
    </dgm:pt>
    <dgm:pt modelId="{978CC8CB-2E05-478C-AA2B-A9E8F4C192B8}" type="sibTrans" cxnId="{29358893-795E-4D55-8F5A-BBA3AB981416}">
      <dgm:prSet/>
      <dgm:spPr/>
      <dgm:t>
        <a:bodyPr/>
        <a:lstStyle/>
        <a:p>
          <a:endParaRPr lang="es-EC"/>
        </a:p>
      </dgm:t>
    </dgm:pt>
    <dgm:pt modelId="{F72477F0-ED30-4F80-B0DA-741167BF0655}">
      <dgm:prSet custT="1"/>
      <dgm:spPr/>
      <dgm:t>
        <a:bodyPr/>
        <a:lstStyle/>
        <a:p>
          <a:endParaRPr lang="es-EC" sz="1400"/>
        </a:p>
      </dgm:t>
    </dgm:pt>
    <dgm:pt modelId="{BE71968B-E1FD-4B9B-8FC9-28ED0221D0FB}" type="parTrans" cxnId="{8E853CBE-65CA-4B34-BD49-10F12CB30F6C}">
      <dgm:prSet/>
      <dgm:spPr/>
      <dgm:t>
        <a:bodyPr/>
        <a:lstStyle/>
        <a:p>
          <a:endParaRPr lang="es-EC"/>
        </a:p>
      </dgm:t>
    </dgm:pt>
    <dgm:pt modelId="{D7602196-43E2-4303-9CB4-A2308F6558B4}" type="sibTrans" cxnId="{8E853CBE-65CA-4B34-BD49-10F12CB30F6C}">
      <dgm:prSet/>
      <dgm:spPr/>
      <dgm:t>
        <a:bodyPr/>
        <a:lstStyle/>
        <a:p>
          <a:endParaRPr lang="es-EC"/>
        </a:p>
      </dgm:t>
    </dgm:pt>
    <mc:AlternateContent xmlns:mc="http://schemas.openxmlformats.org/markup-compatibility/2006" xmlns:a14="http://schemas.microsoft.com/office/drawing/2010/main">
      <mc:Choice Requires="a14">
        <dgm:pt modelId="{9091F43F-0D94-451C-973C-A4493D576F39}">
          <dgm:prSet custT="1"/>
          <dgm:spPr/>
          <dgm:t>
            <a:bodyPr/>
            <a:lstStyle/>
            <a:p>
              <a:pPr/>
              <a14:m>
                <m:oMathPara xmlns:m="http://schemas.openxmlformats.org/officeDocument/2006/math">
                  <m:oMathParaPr>
                    <m:jc m:val="centerGroup"/>
                  </m:oMathParaPr>
                  <m:oMath xmlns:m="http://schemas.openxmlformats.org/officeDocument/2006/math">
                    <m:sSub>
                      <m:sSubPr>
                        <m:ctrlPr>
                          <a:rPr lang="es-EC" sz="1400" i="1" smtClean="0">
                            <a:latin typeface="Cambria Math"/>
                          </a:rPr>
                        </m:ctrlPr>
                      </m:sSubPr>
                      <m:e>
                        <m:r>
                          <a:rPr lang="es-ES" sz="1400" i="1">
                            <a:latin typeface="Cambria Math"/>
                          </a:rPr>
                          <m:t>𝑃</m:t>
                        </m:r>
                      </m:e>
                      <m:sub>
                        <m:r>
                          <a:rPr lang="es-ES" sz="1400" i="1">
                            <a:latin typeface="Cambria Math"/>
                          </a:rPr>
                          <m:t>𝑑𝑆</m:t>
                        </m:r>
                      </m:sub>
                    </m:sSub>
                    <m:r>
                      <a:rPr lang="es-ES" sz="1400" i="1">
                        <a:latin typeface="Cambria Math"/>
                      </a:rPr>
                      <m:t>=1,925487∗</m:t>
                    </m:r>
                    <m:sSup>
                      <m:sSupPr>
                        <m:ctrlPr>
                          <a:rPr lang="es-EC" sz="1400" i="1">
                            <a:latin typeface="Cambria Math"/>
                          </a:rPr>
                        </m:ctrlPr>
                      </m:sSupPr>
                      <m:e>
                        <m:r>
                          <a:rPr lang="es-ES" sz="1400" i="1">
                            <a:latin typeface="Cambria Math"/>
                          </a:rPr>
                          <m:t>10</m:t>
                        </m:r>
                      </m:e>
                      <m:sup>
                        <m:r>
                          <a:rPr lang="es-ES" sz="1400" i="1">
                            <a:latin typeface="Cambria Math"/>
                          </a:rPr>
                          <m:t>−4</m:t>
                        </m:r>
                      </m:sup>
                    </m:sSup>
                    <m:r>
                      <a:rPr lang="es-ES" sz="1400" i="1">
                        <a:latin typeface="Cambria Math"/>
                      </a:rPr>
                      <m:t>%</m:t>
                    </m:r>
                  </m:oMath>
                </m:oMathPara>
              </a14:m>
              <a:endParaRPr lang="es-EC" sz="1400" dirty="0"/>
            </a:p>
          </dgm:t>
        </dgm:pt>
      </mc:Choice>
      <mc:Fallback xmlns="">
        <dgm:pt modelId="{9091F43F-0D94-451C-973C-A4493D576F39}">
          <dgm:prSet custT="1"/>
          <dgm:spPr/>
          <dgm:t>
            <a:bodyPr/>
            <a:lstStyle/>
            <a:p>
              <a:r>
                <a:rPr lang="es-ES" sz="1400" i="0"/>
                <a:t>𝑃</a:t>
              </a:r>
              <a:r>
                <a:rPr lang="es-EC" sz="1400" i="0" smtClean="0"/>
                <a:t>_</a:t>
              </a:r>
              <a:r>
                <a:rPr lang="es-ES" sz="1400" i="0"/>
                <a:t>𝑑𝑆=1,925487∗</a:t>
              </a:r>
              <a:r>
                <a:rPr lang="es-EC" sz="1400" i="0"/>
                <a:t>〖</a:t>
              </a:r>
              <a:r>
                <a:rPr lang="es-ES" sz="1400" i="0"/>
                <a:t>10</a:t>
              </a:r>
              <a:r>
                <a:rPr lang="es-EC" sz="1400" i="0"/>
                <a:t>〗^(</a:t>
              </a:r>
              <a:r>
                <a:rPr lang="es-ES" sz="1400" i="0"/>
                <a:t>−4</a:t>
              </a:r>
              <a:r>
                <a:rPr lang="es-EC" sz="1400" i="0"/>
                <a:t>)</a:t>
              </a:r>
              <a:r>
                <a:rPr lang="es-ES" sz="1400" i="0"/>
                <a:t>%</a:t>
              </a:r>
              <a:endParaRPr lang="es-EC" sz="1400" dirty="0"/>
            </a:p>
          </dgm:t>
        </dgm:pt>
      </mc:Fallback>
    </mc:AlternateContent>
    <dgm:pt modelId="{D153FBDE-2F50-4FDE-9466-A807D9CC1540}" type="parTrans" cxnId="{73997062-4B25-4228-B57B-07D947802485}">
      <dgm:prSet/>
      <dgm:spPr/>
      <dgm:t>
        <a:bodyPr/>
        <a:lstStyle/>
        <a:p>
          <a:endParaRPr lang="es-EC"/>
        </a:p>
      </dgm:t>
    </dgm:pt>
    <dgm:pt modelId="{53B8D7C9-73BD-4EA9-B872-E201A44D7F1E}" type="sibTrans" cxnId="{73997062-4B25-4228-B57B-07D947802485}">
      <dgm:prSet/>
      <dgm:spPr/>
      <dgm:t>
        <a:bodyPr/>
        <a:lstStyle/>
        <a:p>
          <a:endParaRPr lang="es-EC"/>
        </a:p>
      </dgm:t>
    </dgm:pt>
    <dgm:pt modelId="{E961ACE9-C249-40E6-9873-45DF2B6F179F}">
      <dgm:prSet custT="1"/>
      <dgm:spPr/>
      <dgm:t>
        <a:bodyPr/>
        <a:lstStyle/>
        <a:p>
          <a:endParaRPr lang="es-EC" sz="1400"/>
        </a:p>
      </dgm:t>
    </dgm:pt>
    <dgm:pt modelId="{84669EDD-B769-4108-BD6A-514CE01A4483}" type="parTrans" cxnId="{53D61621-FB1B-4F74-8E8B-B23332AFA3F4}">
      <dgm:prSet/>
      <dgm:spPr/>
      <dgm:t>
        <a:bodyPr/>
        <a:lstStyle/>
        <a:p>
          <a:endParaRPr lang="es-EC"/>
        </a:p>
      </dgm:t>
    </dgm:pt>
    <dgm:pt modelId="{F2BA99F1-0B16-47FB-8AFF-A585498A7D8D}" type="sibTrans" cxnId="{53D61621-FB1B-4F74-8E8B-B23332AFA3F4}">
      <dgm:prSet/>
      <dgm:spPr/>
      <dgm:t>
        <a:bodyPr/>
        <a:lstStyle/>
        <a:p>
          <a:endParaRPr lang="es-EC"/>
        </a:p>
      </dgm:t>
    </dgm:pt>
    <dgm:pt modelId="{E209C442-6D20-481D-823C-C54868053ABC}">
      <dgm:prSet custT="1"/>
      <dgm:spPr/>
      <dgm:t>
        <a:bodyPr/>
        <a:lstStyle/>
        <a:p>
          <a:r>
            <a:rPr lang="es-ES" sz="1400" dirty="0" smtClean="0"/>
            <a:t>Cálculo de desvanecimiento total:</a:t>
          </a:r>
          <a:endParaRPr lang="es-EC" sz="1400" dirty="0"/>
        </a:p>
      </dgm:t>
    </dgm:pt>
    <dgm:pt modelId="{461C1665-534C-4002-82B2-C2BA2FC10F59}" type="parTrans" cxnId="{7822E5F5-362C-4FF2-9A69-CE1D4850E275}">
      <dgm:prSet/>
      <dgm:spPr/>
      <dgm:t>
        <a:bodyPr/>
        <a:lstStyle/>
        <a:p>
          <a:endParaRPr lang="es-EC"/>
        </a:p>
      </dgm:t>
    </dgm:pt>
    <dgm:pt modelId="{A21B48EF-4B16-4744-8309-C76A7407F388}" type="sibTrans" cxnId="{7822E5F5-362C-4FF2-9A69-CE1D4850E275}">
      <dgm:prSet/>
      <dgm:spPr/>
      <dgm:t>
        <a:bodyPr/>
        <a:lstStyle/>
        <a:p>
          <a:endParaRPr lang="es-EC"/>
        </a:p>
      </dgm:t>
    </dgm:pt>
    <dgm:pt modelId="{55DA997B-7674-4BBA-B5C3-334A7296E4CC}">
      <dgm:prSet custT="1"/>
      <dgm:spPr/>
      <dgm:t>
        <a:bodyPr/>
        <a:lstStyle/>
        <a:p>
          <a:endParaRPr lang="es-EC" sz="1400"/>
        </a:p>
      </dgm:t>
    </dgm:pt>
    <dgm:pt modelId="{5586F828-F161-4065-8155-529F52015137}" type="parTrans" cxnId="{9AAC255F-CAAD-449F-B98B-D4BE5828B3F8}">
      <dgm:prSet/>
      <dgm:spPr/>
      <dgm:t>
        <a:bodyPr/>
        <a:lstStyle/>
        <a:p>
          <a:endParaRPr lang="es-EC"/>
        </a:p>
      </dgm:t>
    </dgm:pt>
    <dgm:pt modelId="{3D1E29A9-76CC-410E-9EF4-7216B49A2A97}" type="sibTrans" cxnId="{9AAC255F-CAAD-449F-B98B-D4BE5828B3F8}">
      <dgm:prSet/>
      <dgm:spPr/>
      <dgm:t>
        <a:bodyPr/>
        <a:lstStyle/>
        <a:p>
          <a:endParaRPr lang="es-EC"/>
        </a:p>
      </dgm:t>
    </dgm:pt>
    <mc:AlternateContent xmlns:mc="http://schemas.openxmlformats.org/markup-compatibility/2006" xmlns:a14="http://schemas.microsoft.com/office/drawing/2010/main">
      <mc:Choice Requires="a14">
        <dgm:pt modelId="{FE1C0727-9462-47AB-9A6A-0A24DC116223}">
          <dgm:prSet custT="1"/>
          <dgm:spPr/>
          <dgm:t>
            <a:bodyPr/>
            <a:lstStyle/>
            <a:p>
              <a:pPr/>
              <a14:m>
                <m:oMathPara xmlns:m="http://schemas.openxmlformats.org/officeDocument/2006/math">
                  <m:oMathParaPr>
                    <m:jc m:val="centerGroup"/>
                  </m:oMathParaPr>
                  <m:oMath xmlns:m="http://schemas.openxmlformats.org/officeDocument/2006/math">
                    <m:sSub>
                      <m:sSubPr>
                        <m:ctrlPr>
                          <a:rPr lang="es-EC" sz="1400" i="1" smtClean="0">
                            <a:latin typeface="Cambria Math"/>
                          </a:rPr>
                        </m:ctrlPr>
                      </m:sSubPr>
                      <m:e>
                        <m:r>
                          <a:rPr lang="es-ES" sz="1400" i="1">
                            <a:latin typeface="Cambria Math"/>
                          </a:rPr>
                          <m:t>𝑃</m:t>
                        </m:r>
                      </m:e>
                      <m:sub>
                        <m:r>
                          <a:rPr lang="es-ES" sz="1400" i="1">
                            <a:latin typeface="Cambria Math"/>
                          </a:rPr>
                          <m:t>𝑇</m:t>
                        </m:r>
                      </m:sub>
                    </m:sSub>
                    <m:r>
                      <a:rPr lang="es-ES" sz="1400" i="1">
                        <a:latin typeface="Cambria Math"/>
                      </a:rPr>
                      <m:t>=</m:t>
                    </m:r>
                    <m:sSup>
                      <m:sSupPr>
                        <m:ctrlPr>
                          <a:rPr lang="es-EC" sz="1400" i="1">
                            <a:latin typeface="Cambria Math"/>
                          </a:rPr>
                        </m:ctrlPr>
                      </m:sSupPr>
                      <m:e>
                        <m:r>
                          <a:rPr lang="es-ES" sz="1400" i="1">
                            <a:latin typeface="Cambria Math"/>
                          </a:rPr>
                          <m:t>(</m:t>
                        </m:r>
                        <m:sSup>
                          <m:sSupPr>
                            <m:ctrlPr>
                              <a:rPr lang="es-EC" sz="1400" i="1">
                                <a:latin typeface="Cambria Math"/>
                              </a:rPr>
                            </m:ctrlPr>
                          </m:sSupPr>
                          <m:e>
                            <m:sSub>
                              <m:sSubPr>
                                <m:ctrlPr>
                                  <a:rPr lang="es-EC" sz="1400" i="1">
                                    <a:latin typeface="Cambria Math"/>
                                  </a:rPr>
                                </m:ctrlPr>
                              </m:sSubPr>
                              <m:e>
                                <m:r>
                                  <a:rPr lang="es-ES" sz="1400" i="1">
                                    <a:latin typeface="Cambria Math"/>
                                  </a:rPr>
                                  <m:t>𝑃</m:t>
                                </m:r>
                              </m:e>
                              <m:sub>
                                <m:r>
                                  <a:rPr lang="es-ES" sz="1400" i="1">
                                    <a:latin typeface="Cambria Math"/>
                                  </a:rPr>
                                  <m:t>𝑑𝑝</m:t>
                                </m:r>
                              </m:sub>
                            </m:sSub>
                          </m:e>
                          <m:sup>
                            <m:f>
                              <m:fPr>
                                <m:ctrlPr>
                                  <a:rPr lang="es-EC" sz="1400" i="1">
                                    <a:latin typeface="Cambria Math"/>
                                  </a:rPr>
                                </m:ctrlPr>
                              </m:fPr>
                              <m:num>
                                <m:r>
                                  <a:rPr lang="es-ES" sz="1400" i="1">
                                    <a:latin typeface="Cambria Math"/>
                                  </a:rPr>
                                  <m:t>𝛼</m:t>
                                </m:r>
                              </m:num>
                              <m:den>
                                <m:r>
                                  <a:rPr lang="es-ES" sz="1400" i="1">
                                    <a:latin typeface="Cambria Math"/>
                                  </a:rPr>
                                  <m:t>2</m:t>
                                </m:r>
                              </m:den>
                            </m:f>
                          </m:sup>
                        </m:sSup>
                        <m:r>
                          <a:rPr lang="es-ES" sz="1400" i="1">
                            <a:latin typeface="Cambria Math"/>
                          </a:rPr>
                          <m:t>+</m:t>
                        </m:r>
                        <m:sSup>
                          <m:sSupPr>
                            <m:ctrlPr>
                              <a:rPr lang="es-EC" sz="1400" i="1">
                                <a:latin typeface="Cambria Math"/>
                              </a:rPr>
                            </m:ctrlPr>
                          </m:sSupPr>
                          <m:e>
                            <m:sSub>
                              <m:sSubPr>
                                <m:ctrlPr>
                                  <a:rPr lang="es-EC" sz="1400" i="1">
                                    <a:latin typeface="Cambria Math"/>
                                  </a:rPr>
                                </m:ctrlPr>
                              </m:sSubPr>
                              <m:e>
                                <m:r>
                                  <a:rPr lang="es-ES" sz="1400" i="1">
                                    <a:latin typeface="Cambria Math"/>
                                  </a:rPr>
                                  <m:t>𝑃</m:t>
                                </m:r>
                              </m:e>
                              <m:sub>
                                <m:r>
                                  <a:rPr lang="es-ES" sz="1400" i="1">
                                    <a:latin typeface="Cambria Math"/>
                                  </a:rPr>
                                  <m:t>𝑑𝑠</m:t>
                                </m:r>
                              </m:sub>
                            </m:sSub>
                          </m:e>
                          <m:sup>
                            <m:f>
                              <m:fPr>
                                <m:ctrlPr>
                                  <a:rPr lang="es-EC" sz="1400" i="1">
                                    <a:latin typeface="Cambria Math"/>
                                  </a:rPr>
                                </m:ctrlPr>
                              </m:fPr>
                              <m:num>
                                <m:r>
                                  <a:rPr lang="es-ES" sz="1400" i="1">
                                    <a:latin typeface="Cambria Math"/>
                                  </a:rPr>
                                  <m:t>𝛼</m:t>
                                </m:r>
                              </m:num>
                              <m:den>
                                <m:r>
                                  <a:rPr lang="es-ES" sz="1400" i="1">
                                    <a:latin typeface="Cambria Math"/>
                                  </a:rPr>
                                  <m:t>2</m:t>
                                </m:r>
                              </m:den>
                            </m:f>
                          </m:sup>
                        </m:sSup>
                        <m:r>
                          <a:rPr lang="es-ES" sz="1400" i="1">
                            <a:latin typeface="Cambria Math"/>
                          </a:rPr>
                          <m:t>)</m:t>
                        </m:r>
                      </m:e>
                      <m:sup>
                        <m:f>
                          <m:fPr>
                            <m:ctrlPr>
                              <a:rPr lang="es-EC" sz="1400" i="1">
                                <a:latin typeface="Cambria Math"/>
                              </a:rPr>
                            </m:ctrlPr>
                          </m:fPr>
                          <m:num>
                            <m:r>
                              <a:rPr lang="es-ES" sz="1400" i="1">
                                <a:latin typeface="Cambria Math"/>
                              </a:rPr>
                              <m:t>2</m:t>
                            </m:r>
                          </m:num>
                          <m:den>
                            <m:r>
                              <a:rPr lang="es-ES" sz="1400" i="1">
                                <a:latin typeface="Cambria Math"/>
                              </a:rPr>
                              <m:t>𝛼</m:t>
                            </m:r>
                          </m:den>
                        </m:f>
                      </m:sup>
                    </m:sSup>
                  </m:oMath>
                </m:oMathPara>
              </a14:m>
              <a:endParaRPr lang="es-EC" sz="1400" dirty="0"/>
            </a:p>
          </dgm:t>
        </dgm:pt>
      </mc:Choice>
      <mc:Fallback xmlns="">
        <dgm:pt modelId="{FE1C0727-9462-47AB-9A6A-0A24DC116223}">
          <dgm:prSet custT="1"/>
          <dgm:spPr/>
          <dgm:t>
            <a:bodyPr/>
            <a:lstStyle/>
            <a:p>
              <a:r>
                <a:rPr lang="es-ES" sz="1400" i="0"/>
                <a:t>𝑃</a:t>
              </a:r>
              <a:r>
                <a:rPr lang="es-EC" sz="1400" i="0" smtClean="0"/>
                <a:t>_</a:t>
              </a:r>
              <a:r>
                <a:rPr lang="es-ES" sz="1400" i="0"/>
                <a:t>𝑇=</a:t>
              </a:r>
              <a:r>
                <a:rPr lang="es-EC" sz="1400" i="0"/>
                <a:t>〖</a:t>
              </a:r>
              <a:r>
                <a:rPr lang="es-ES" sz="1400" i="0"/>
                <a:t>(</a:t>
              </a:r>
              <a:r>
                <a:rPr lang="es-EC" sz="1400" i="0"/>
                <a:t>〖</a:t>
              </a:r>
              <a:r>
                <a:rPr lang="es-ES" sz="1400" i="0"/>
                <a:t>𝑃</a:t>
              </a:r>
              <a:r>
                <a:rPr lang="es-EC" sz="1400" i="0"/>
                <a:t>_</a:t>
              </a:r>
              <a:r>
                <a:rPr lang="es-ES" sz="1400" i="0"/>
                <a:t>𝑑𝑝</a:t>
              </a:r>
              <a:r>
                <a:rPr lang="es-EC" sz="1400" i="0"/>
                <a:t>〗^(</a:t>
              </a:r>
              <a:r>
                <a:rPr lang="es-ES" sz="1400" i="0"/>
                <a:t>𝛼</a:t>
              </a:r>
              <a:r>
                <a:rPr lang="es-EC" sz="1400" i="0"/>
                <a:t>/</a:t>
              </a:r>
              <a:r>
                <a:rPr lang="es-ES" sz="1400" i="0"/>
                <a:t>2</a:t>
              </a:r>
              <a:r>
                <a:rPr lang="es-EC" sz="1400" i="0"/>
                <a:t>)</a:t>
              </a:r>
              <a:r>
                <a:rPr lang="es-ES" sz="1400" i="0"/>
                <a:t>+</a:t>
              </a:r>
              <a:r>
                <a:rPr lang="es-EC" sz="1400" i="0"/>
                <a:t>〖</a:t>
              </a:r>
              <a:r>
                <a:rPr lang="es-ES" sz="1400" i="0"/>
                <a:t>𝑃</a:t>
              </a:r>
              <a:r>
                <a:rPr lang="es-EC" sz="1400" i="0"/>
                <a:t>_</a:t>
              </a:r>
              <a:r>
                <a:rPr lang="es-ES" sz="1400" i="0"/>
                <a:t>𝑑𝑠</a:t>
              </a:r>
              <a:r>
                <a:rPr lang="es-EC" sz="1400" i="0"/>
                <a:t>〗^(</a:t>
              </a:r>
              <a:r>
                <a:rPr lang="es-ES" sz="1400" i="0"/>
                <a:t>𝛼</a:t>
              </a:r>
              <a:r>
                <a:rPr lang="es-EC" sz="1400" i="0"/>
                <a:t>/</a:t>
              </a:r>
              <a:r>
                <a:rPr lang="es-ES" sz="1400" i="0"/>
                <a:t>2</a:t>
              </a:r>
              <a:r>
                <a:rPr lang="es-EC" sz="1400" i="0"/>
                <a:t>)</a:t>
              </a:r>
              <a:r>
                <a:rPr lang="es-ES" sz="1400" i="0"/>
                <a:t>)</a:t>
              </a:r>
              <a:r>
                <a:rPr lang="es-EC" sz="1400" i="0"/>
                <a:t>〗^(</a:t>
              </a:r>
              <a:r>
                <a:rPr lang="es-ES" sz="1400" i="0"/>
                <a:t>2</a:t>
              </a:r>
              <a:r>
                <a:rPr lang="es-EC" sz="1400" i="0"/>
                <a:t>/</a:t>
              </a:r>
              <a:r>
                <a:rPr lang="es-ES" sz="1400" i="0"/>
                <a:t>𝛼</a:t>
              </a:r>
              <a:r>
                <a:rPr lang="es-EC" sz="1400" i="0"/>
                <a:t>)</a:t>
              </a:r>
              <a:endParaRPr lang="es-EC" sz="1400" dirty="0"/>
            </a:p>
          </dgm:t>
        </dgm:pt>
      </mc:Fallback>
    </mc:AlternateContent>
    <dgm:pt modelId="{B2CFD74D-C465-4E95-BC78-DD5A6619FF39}" type="parTrans" cxnId="{6B8D7CD9-0595-4718-A81D-F0D04B8855D3}">
      <dgm:prSet/>
      <dgm:spPr/>
      <dgm:t>
        <a:bodyPr/>
        <a:lstStyle/>
        <a:p>
          <a:endParaRPr lang="es-EC"/>
        </a:p>
      </dgm:t>
    </dgm:pt>
    <dgm:pt modelId="{E923968E-760A-4242-80EC-12D67A16C8F5}" type="sibTrans" cxnId="{6B8D7CD9-0595-4718-A81D-F0D04B8855D3}">
      <dgm:prSet/>
      <dgm:spPr/>
      <dgm:t>
        <a:bodyPr/>
        <a:lstStyle/>
        <a:p>
          <a:endParaRPr lang="es-EC"/>
        </a:p>
      </dgm:t>
    </dgm:pt>
    <dgm:pt modelId="{64854594-CFB1-439F-83E8-15DC6DBB7AD5}">
      <dgm:prSet custT="1"/>
      <dgm:spPr/>
      <dgm:t>
        <a:bodyPr/>
        <a:lstStyle/>
        <a:p>
          <a:endParaRPr lang="es-EC" sz="1400"/>
        </a:p>
      </dgm:t>
    </dgm:pt>
    <dgm:pt modelId="{6E4DADB2-1EFE-4C34-83E2-034830C9B33D}" type="parTrans" cxnId="{09AABE0C-872E-43BF-92EC-19307BF2FB67}">
      <dgm:prSet/>
      <dgm:spPr/>
      <dgm:t>
        <a:bodyPr/>
        <a:lstStyle/>
        <a:p>
          <a:endParaRPr lang="es-EC"/>
        </a:p>
      </dgm:t>
    </dgm:pt>
    <dgm:pt modelId="{F96BB00E-2FE2-45EB-9C5C-35DF5B66832E}" type="sibTrans" cxnId="{09AABE0C-872E-43BF-92EC-19307BF2FB67}">
      <dgm:prSet/>
      <dgm:spPr/>
      <dgm:t>
        <a:bodyPr/>
        <a:lstStyle/>
        <a:p>
          <a:endParaRPr lang="es-EC"/>
        </a:p>
      </dgm:t>
    </dgm:pt>
    <dgm:pt modelId="{527FBD09-659F-477F-9C88-D06F366E694B}">
      <dgm:prSet custT="1"/>
      <dgm:spPr/>
      <dgm:t>
        <a:bodyPr/>
        <a:lstStyle/>
        <a:p>
          <a:endParaRPr lang="es-EC" sz="1400" dirty="0"/>
        </a:p>
      </dgm:t>
    </dgm:pt>
    <dgm:pt modelId="{F08D4C4C-BB59-427B-866D-BF4C8099CCE4}" type="parTrans" cxnId="{EA80ACFD-98B8-4C33-BD92-33C863C6AD83}">
      <dgm:prSet/>
      <dgm:spPr/>
      <dgm:t>
        <a:bodyPr/>
        <a:lstStyle/>
        <a:p>
          <a:endParaRPr lang="es-EC"/>
        </a:p>
      </dgm:t>
    </dgm:pt>
    <dgm:pt modelId="{64723B70-3158-47B2-93CE-DAAE15B60DDB}" type="sibTrans" cxnId="{EA80ACFD-98B8-4C33-BD92-33C863C6AD83}">
      <dgm:prSet/>
      <dgm:spPr/>
      <dgm:t>
        <a:bodyPr/>
        <a:lstStyle/>
        <a:p>
          <a:endParaRPr lang="es-EC"/>
        </a:p>
      </dgm:t>
    </dgm:pt>
    <dgm:pt modelId="{77947C74-3AED-47CB-B7D8-6C4F99D51B87}">
      <dgm:prSet custT="1"/>
      <dgm:spPr/>
      <dgm:t>
        <a:bodyPr/>
        <a:lstStyle/>
        <a:p>
          <a:r>
            <a:rPr lang="es-ES" sz="1400" dirty="0" smtClean="0"/>
            <a:t>Para α=2</a:t>
          </a:r>
          <a:endParaRPr lang="es-EC" sz="1400" dirty="0"/>
        </a:p>
      </dgm:t>
    </dgm:pt>
    <dgm:pt modelId="{92F8EC43-F0CA-4AE6-A814-5C23BB600243}" type="parTrans" cxnId="{EE83D293-4113-4DBC-984B-43836E577BB9}">
      <dgm:prSet/>
      <dgm:spPr/>
      <dgm:t>
        <a:bodyPr/>
        <a:lstStyle/>
        <a:p>
          <a:endParaRPr lang="es-EC"/>
        </a:p>
      </dgm:t>
    </dgm:pt>
    <dgm:pt modelId="{A70D21BD-0F55-45A5-8E3B-D176703AA256}" type="sibTrans" cxnId="{EE83D293-4113-4DBC-984B-43836E577BB9}">
      <dgm:prSet/>
      <dgm:spPr/>
      <dgm:t>
        <a:bodyPr/>
        <a:lstStyle/>
        <a:p>
          <a:endParaRPr lang="es-EC"/>
        </a:p>
      </dgm:t>
    </dgm:pt>
    <mc:AlternateContent xmlns:mc="http://schemas.openxmlformats.org/markup-compatibility/2006" xmlns:a14="http://schemas.microsoft.com/office/drawing/2010/main">
      <mc:Choice Requires="a14">
        <dgm:pt modelId="{9E3CF1D2-1BE4-400C-8093-D22C9C50378B}">
          <dgm:prSet custT="1"/>
          <dgm:spPr/>
          <dgm:t>
            <a:bodyPr/>
            <a:lstStyle/>
            <a:p>
              <a:pPr/>
              <a14:m>
                <m:oMathPara xmlns:m="http://schemas.openxmlformats.org/officeDocument/2006/math">
                  <m:oMathParaPr>
                    <m:jc m:val="centerGroup"/>
                  </m:oMathParaPr>
                  <m:oMath xmlns:m="http://schemas.openxmlformats.org/officeDocument/2006/math">
                    <m:sSub>
                      <m:sSubPr>
                        <m:ctrlPr>
                          <a:rPr lang="es-EC" sz="1400" i="1" smtClean="0">
                            <a:latin typeface="Cambria Math"/>
                          </a:rPr>
                        </m:ctrlPr>
                      </m:sSubPr>
                      <m:e>
                        <m:r>
                          <a:rPr lang="es-ES" sz="1400" i="1">
                            <a:latin typeface="Cambria Math"/>
                          </a:rPr>
                          <m:t>𝑃</m:t>
                        </m:r>
                      </m:e>
                      <m:sub>
                        <m:r>
                          <a:rPr lang="es-ES" sz="1400" i="1">
                            <a:latin typeface="Cambria Math"/>
                          </a:rPr>
                          <m:t>𝑇</m:t>
                        </m:r>
                      </m:sub>
                    </m:sSub>
                    <m:r>
                      <a:rPr lang="es-ES" sz="1400" i="1">
                        <a:latin typeface="Cambria Math"/>
                      </a:rPr>
                      <m:t>=</m:t>
                    </m:r>
                    <m:sSup>
                      <m:sSupPr>
                        <m:ctrlPr>
                          <a:rPr lang="es-EC" sz="1400" i="1">
                            <a:latin typeface="Cambria Math"/>
                          </a:rPr>
                        </m:ctrlPr>
                      </m:sSupPr>
                      <m:e>
                        <m:r>
                          <a:rPr lang="es-ES" sz="1400" i="1">
                            <a:latin typeface="Cambria Math"/>
                          </a:rPr>
                          <m:t>(</m:t>
                        </m:r>
                        <m:sSup>
                          <m:sSupPr>
                            <m:ctrlPr>
                              <a:rPr lang="es-EC" sz="1400" i="1">
                                <a:latin typeface="Cambria Math"/>
                              </a:rPr>
                            </m:ctrlPr>
                          </m:sSupPr>
                          <m:e>
                            <m:sSup>
                              <m:sSupPr>
                                <m:ctrlPr>
                                  <a:rPr lang="es-EC" sz="1400" i="1">
                                    <a:latin typeface="Cambria Math"/>
                                  </a:rPr>
                                </m:ctrlPr>
                              </m:sSupPr>
                              <m:e>
                                <m:r>
                                  <a:rPr lang="es-ES" sz="1400" i="1">
                                    <a:latin typeface="Cambria Math"/>
                                  </a:rPr>
                                  <m:t>6,91395∗10</m:t>
                                </m:r>
                              </m:e>
                              <m:sup>
                                <m:r>
                                  <a:rPr lang="es-ES" sz="1400" i="1">
                                    <a:latin typeface="Cambria Math"/>
                                  </a:rPr>
                                  <m:t>−9</m:t>
                                </m:r>
                              </m:sup>
                            </m:sSup>
                          </m:e>
                          <m:sup>
                            <m:f>
                              <m:fPr>
                                <m:ctrlPr>
                                  <a:rPr lang="es-EC" sz="1400" i="1">
                                    <a:latin typeface="Cambria Math"/>
                                  </a:rPr>
                                </m:ctrlPr>
                              </m:fPr>
                              <m:num>
                                <m:r>
                                  <a:rPr lang="es-ES" sz="1400" i="1">
                                    <a:latin typeface="Cambria Math"/>
                                  </a:rPr>
                                  <m:t>2</m:t>
                                </m:r>
                              </m:num>
                              <m:den>
                                <m:r>
                                  <a:rPr lang="es-ES" sz="1400" i="1">
                                    <a:latin typeface="Cambria Math"/>
                                  </a:rPr>
                                  <m:t>2</m:t>
                                </m:r>
                              </m:den>
                            </m:f>
                          </m:sup>
                        </m:sSup>
                        <m:r>
                          <a:rPr lang="es-ES" sz="1400" i="1">
                            <a:latin typeface="Cambria Math"/>
                          </a:rPr>
                          <m:t>+</m:t>
                        </m:r>
                        <m:sSup>
                          <m:sSupPr>
                            <m:ctrlPr>
                              <a:rPr lang="es-EC" sz="1400" i="1">
                                <a:latin typeface="Cambria Math"/>
                              </a:rPr>
                            </m:ctrlPr>
                          </m:sSupPr>
                          <m:e>
                            <m:r>
                              <a:rPr lang="es-ES" sz="1400" i="1">
                                <a:latin typeface="Cambria Math"/>
                              </a:rPr>
                              <m:t>1,925487∗</m:t>
                            </m:r>
                            <m:sSup>
                              <m:sSupPr>
                                <m:ctrlPr>
                                  <a:rPr lang="es-EC" sz="1400" i="1">
                                    <a:latin typeface="Cambria Math"/>
                                  </a:rPr>
                                </m:ctrlPr>
                              </m:sSupPr>
                              <m:e>
                                <m:r>
                                  <a:rPr lang="es-ES" sz="1400" i="1">
                                    <a:latin typeface="Cambria Math"/>
                                  </a:rPr>
                                  <m:t>10</m:t>
                                </m:r>
                              </m:e>
                              <m:sup>
                                <m:r>
                                  <a:rPr lang="es-ES" sz="1400" i="1">
                                    <a:latin typeface="Cambria Math"/>
                                  </a:rPr>
                                  <m:t>−4</m:t>
                                </m:r>
                              </m:sup>
                            </m:sSup>
                          </m:e>
                          <m:sup>
                            <m:f>
                              <m:fPr>
                                <m:ctrlPr>
                                  <a:rPr lang="es-EC" sz="1400" i="1">
                                    <a:latin typeface="Cambria Math"/>
                                  </a:rPr>
                                </m:ctrlPr>
                              </m:fPr>
                              <m:num>
                                <m:r>
                                  <a:rPr lang="es-ES" sz="1400" i="1">
                                    <a:latin typeface="Cambria Math"/>
                                  </a:rPr>
                                  <m:t>2</m:t>
                                </m:r>
                              </m:num>
                              <m:den>
                                <m:r>
                                  <a:rPr lang="es-ES" sz="1400" i="1">
                                    <a:latin typeface="Cambria Math"/>
                                  </a:rPr>
                                  <m:t>2</m:t>
                                </m:r>
                              </m:den>
                            </m:f>
                          </m:sup>
                        </m:sSup>
                        <m:r>
                          <a:rPr lang="es-ES" sz="1400" i="1">
                            <a:latin typeface="Cambria Math"/>
                          </a:rPr>
                          <m:t>)</m:t>
                        </m:r>
                      </m:e>
                      <m:sup>
                        <m:f>
                          <m:fPr>
                            <m:ctrlPr>
                              <a:rPr lang="es-EC" sz="1400" i="1">
                                <a:latin typeface="Cambria Math"/>
                              </a:rPr>
                            </m:ctrlPr>
                          </m:fPr>
                          <m:num>
                            <m:r>
                              <a:rPr lang="es-ES" sz="1400" i="1">
                                <a:latin typeface="Cambria Math"/>
                              </a:rPr>
                              <m:t>2</m:t>
                            </m:r>
                          </m:num>
                          <m:den>
                            <m:r>
                              <a:rPr lang="es-ES" sz="1400" i="1">
                                <a:latin typeface="Cambria Math"/>
                              </a:rPr>
                              <m:t>2</m:t>
                            </m:r>
                          </m:den>
                        </m:f>
                      </m:sup>
                    </m:sSup>
                  </m:oMath>
                </m:oMathPara>
              </a14:m>
              <a:endParaRPr lang="es-EC" sz="1400" dirty="0"/>
            </a:p>
          </dgm:t>
        </dgm:pt>
      </mc:Choice>
      <mc:Fallback xmlns="">
        <dgm:pt modelId="{9E3CF1D2-1BE4-400C-8093-D22C9C50378B}">
          <dgm:prSet custT="1"/>
          <dgm:spPr/>
          <dgm:t>
            <a:bodyPr/>
            <a:lstStyle/>
            <a:p>
              <a:r>
                <a:rPr lang="es-ES" sz="1400" i="0"/>
                <a:t>𝑃</a:t>
              </a:r>
              <a:r>
                <a:rPr lang="es-EC" sz="1400" i="0" smtClean="0"/>
                <a:t>_</a:t>
              </a:r>
              <a:r>
                <a:rPr lang="es-ES" sz="1400" i="0"/>
                <a:t>𝑇=</a:t>
              </a:r>
              <a:r>
                <a:rPr lang="es-EC" sz="1400" i="0"/>
                <a:t>〖</a:t>
              </a:r>
              <a:r>
                <a:rPr lang="es-ES" sz="1400" i="0"/>
                <a:t>(</a:t>
              </a:r>
              <a:r>
                <a:rPr lang="es-EC" sz="1400" i="0"/>
                <a:t>〖〖</a:t>
              </a:r>
              <a:r>
                <a:rPr lang="es-ES" sz="1400" i="0"/>
                <a:t>6,91395∗10</a:t>
              </a:r>
              <a:r>
                <a:rPr lang="es-EC" sz="1400" i="0"/>
                <a:t>〗^(</a:t>
              </a:r>
              <a:r>
                <a:rPr lang="es-ES" sz="1400" i="0"/>
                <a:t>−9</a:t>
              </a:r>
              <a:r>
                <a:rPr lang="es-EC" sz="1400" i="0"/>
                <a:t>)〗^(</a:t>
              </a:r>
              <a:r>
                <a:rPr lang="es-ES" sz="1400" i="0"/>
                <a:t>2</a:t>
              </a:r>
              <a:r>
                <a:rPr lang="es-EC" sz="1400" i="0"/>
                <a:t>/</a:t>
              </a:r>
              <a:r>
                <a:rPr lang="es-ES" sz="1400" i="0"/>
                <a:t>2</a:t>
              </a:r>
              <a:r>
                <a:rPr lang="es-EC" sz="1400" i="0"/>
                <a:t>)</a:t>
              </a:r>
              <a:r>
                <a:rPr lang="es-ES" sz="1400" i="0"/>
                <a:t>+</a:t>
              </a:r>
              <a:r>
                <a:rPr lang="es-EC" sz="1400" i="0"/>
                <a:t>〖</a:t>
              </a:r>
              <a:r>
                <a:rPr lang="es-ES" sz="1400" i="0"/>
                <a:t>1,925487∗</a:t>
              </a:r>
              <a:r>
                <a:rPr lang="es-EC" sz="1400" i="0"/>
                <a:t>〖</a:t>
              </a:r>
              <a:r>
                <a:rPr lang="es-ES" sz="1400" i="0"/>
                <a:t>10</a:t>
              </a:r>
              <a:r>
                <a:rPr lang="es-EC" sz="1400" i="0"/>
                <a:t>〗^(</a:t>
              </a:r>
              <a:r>
                <a:rPr lang="es-ES" sz="1400" i="0"/>
                <a:t>−4</a:t>
              </a:r>
              <a:r>
                <a:rPr lang="es-EC" sz="1400" i="0"/>
                <a:t>)〗^(</a:t>
              </a:r>
              <a:r>
                <a:rPr lang="es-ES" sz="1400" i="0"/>
                <a:t>2</a:t>
              </a:r>
              <a:r>
                <a:rPr lang="es-EC" sz="1400" i="0"/>
                <a:t>/</a:t>
              </a:r>
              <a:r>
                <a:rPr lang="es-ES" sz="1400" i="0"/>
                <a:t>2</a:t>
              </a:r>
              <a:r>
                <a:rPr lang="es-EC" sz="1400" i="0"/>
                <a:t>)</a:t>
              </a:r>
              <a:r>
                <a:rPr lang="es-ES" sz="1400" i="0"/>
                <a:t>)</a:t>
              </a:r>
              <a:r>
                <a:rPr lang="es-EC" sz="1400" i="0"/>
                <a:t>〗^(</a:t>
              </a:r>
              <a:r>
                <a:rPr lang="es-ES" sz="1400" i="0"/>
                <a:t>2</a:t>
              </a:r>
              <a:r>
                <a:rPr lang="es-EC" sz="1400" i="0"/>
                <a:t>/</a:t>
              </a:r>
              <a:r>
                <a:rPr lang="es-ES" sz="1400" i="0"/>
                <a:t>2</a:t>
              </a:r>
              <a:r>
                <a:rPr lang="es-EC" sz="1400" i="0"/>
                <a:t>)</a:t>
              </a:r>
              <a:endParaRPr lang="es-EC" sz="1400" dirty="0"/>
            </a:p>
          </dgm:t>
        </dgm:pt>
      </mc:Fallback>
    </mc:AlternateContent>
    <dgm:pt modelId="{48B3B42A-7EE4-42DE-9180-28304DC0169D}" type="parTrans" cxnId="{2CF0EF9E-8F3A-4D77-87A1-6B2735B6D532}">
      <dgm:prSet/>
      <dgm:spPr/>
      <dgm:t>
        <a:bodyPr/>
        <a:lstStyle/>
        <a:p>
          <a:endParaRPr lang="es-EC"/>
        </a:p>
      </dgm:t>
    </dgm:pt>
    <dgm:pt modelId="{1BED9452-4462-44A7-B0F9-E96C5F62F40C}" type="sibTrans" cxnId="{2CF0EF9E-8F3A-4D77-87A1-6B2735B6D532}">
      <dgm:prSet/>
      <dgm:spPr/>
      <dgm:t>
        <a:bodyPr/>
        <a:lstStyle/>
        <a:p>
          <a:endParaRPr lang="es-EC"/>
        </a:p>
      </dgm:t>
    </dgm:pt>
    <dgm:pt modelId="{70A8950C-B770-424B-A627-D6A54202ADB4}">
      <dgm:prSet custT="1"/>
      <dgm:spPr/>
      <dgm:t>
        <a:bodyPr/>
        <a:lstStyle/>
        <a:p>
          <a:endParaRPr lang="es-EC" sz="1400" dirty="0"/>
        </a:p>
      </dgm:t>
    </dgm:pt>
    <dgm:pt modelId="{C44D29F3-5984-4220-B516-7471E8F16641}" type="parTrans" cxnId="{D94A1358-B24E-448A-9901-290842E73AE8}">
      <dgm:prSet/>
      <dgm:spPr/>
      <dgm:t>
        <a:bodyPr/>
        <a:lstStyle/>
        <a:p>
          <a:endParaRPr lang="es-EC"/>
        </a:p>
      </dgm:t>
    </dgm:pt>
    <dgm:pt modelId="{24198488-ECC4-48DD-A660-1661D035232C}" type="sibTrans" cxnId="{D94A1358-B24E-448A-9901-290842E73AE8}">
      <dgm:prSet/>
      <dgm:spPr/>
      <dgm:t>
        <a:bodyPr/>
        <a:lstStyle/>
        <a:p>
          <a:endParaRPr lang="es-EC"/>
        </a:p>
      </dgm:t>
    </dgm:pt>
    <mc:AlternateContent xmlns:mc="http://schemas.openxmlformats.org/markup-compatibility/2006" xmlns:a14="http://schemas.microsoft.com/office/drawing/2010/main">
      <mc:Choice Requires="a14">
        <dgm:pt modelId="{0CA47865-A3A0-4A83-A7F6-872501E4B7EB}">
          <dgm:prSet custT="1"/>
          <dgm:spPr/>
          <dgm:t>
            <a:bodyPr/>
            <a:lstStyle/>
            <a:p>
              <a:pPr/>
              <a14:m>
                <m:oMathPara xmlns:m="http://schemas.openxmlformats.org/officeDocument/2006/math">
                  <m:oMathParaPr>
                    <m:jc m:val="centerGroup"/>
                  </m:oMathParaPr>
                  <m:oMath xmlns:m="http://schemas.openxmlformats.org/officeDocument/2006/math">
                    <m:sSub>
                      <m:sSubPr>
                        <m:ctrlPr>
                          <a:rPr lang="es-EC" sz="1400" i="1" smtClean="0">
                            <a:latin typeface="Cambria Math"/>
                          </a:rPr>
                        </m:ctrlPr>
                      </m:sSubPr>
                      <m:e>
                        <m:r>
                          <a:rPr lang="es-ES" sz="1400" i="1">
                            <a:latin typeface="Cambria Math"/>
                          </a:rPr>
                          <m:t>𝑃</m:t>
                        </m:r>
                      </m:e>
                      <m:sub>
                        <m:r>
                          <a:rPr lang="es-ES" sz="1400" i="1">
                            <a:latin typeface="Cambria Math"/>
                          </a:rPr>
                          <m:t>𝑇</m:t>
                        </m:r>
                      </m:sub>
                    </m:sSub>
                    <m:r>
                      <a:rPr lang="es-ES" sz="1400" i="1">
                        <a:latin typeface="Cambria Math"/>
                      </a:rPr>
                      <m:t>=</m:t>
                    </m:r>
                    <m:sSup>
                      <m:sSupPr>
                        <m:ctrlPr>
                          <a:rPr lang="es-EC" sz="1400" i="1">
                            <a:latin typeface="Cambria Math"/>
                          </a:rPr>
                        </m:ctrlPr>
                      </m:sSupPr>
                      <m:e>
                        <m:r>
                          <a:rPr lang="es-ES" sz="1400" i="1">
                            <a:latin typeface="Cambria Math"/>
                          </a:rPr>
                          <m:t>1,925556∗10</m:t>
                        </m:r>
                      </m:e>
                      <m:sup>
                        <m:r>
                          <a:rPr lang="es-ES" sz="1400" i="1">
                            <a:latin typeface="Cambria Math"/>
                          </a:rPr>
                          <m:t>−4</m:t>
                        </m:r>
                      </m:sup>
                    </m:sSup>
                    <m:r>
                      <a:rPr lang="es-ES" sz="1400" i="1">
                        <a:latin typeface="Cambria Math"/>
                      </a:rPr>
                      <m:t>%</m:t>
                    </m:r>
                  </m:oMath>
                </m:oMathPara>
              </a14:m>
              <a:endParaRPr lang="es-EC" sz="1400" dirty="0"/>
            </a:p>
          </dgm:t>
        </dgm:pt>
      </mc:Choice>
      <mc:Fallback xmlns="">
        <dgm:pt modelId="{0CA47865-A3A0-4A83-A7F6-872501E4B7EB}">
          <dgm:prSet custT="1"/>
          <dgm:spPr/>
          <dgm:t>
            <a:bodyPr/>
            <a:lstStyle/>
            <a:p>
              <a:r>
                <a:rPr lang="es-ES" sz="1400" i="0"/>
                <a:t>𝑃</a:t>
              </a:r>
              <a:r>
                <a:rPr lang="es-EC" sz="1400" i="0" smtClean="0"/>
                <a:t>_</a:t>
              </a:r>
              <a:r>
                <a:rPr lang="es-ES" sz="1400" i="0"/>
                <a:t>𝑇=</a:t>
              </a:r>
              <a:r>
                <a:rPr lang="es-EC" sz="1400" i="0"/>
                <a:t>〖</a:t>
              </a:r>
              <a:r>
                <a:rPr lang="es-ES" sz="1400" i="0"/>
                <a:t>1,925556∗10</a:t>
              </a:r>
              <a:r>
                <a:rPr lang="es-EC" sz="1400" i="0"/>
                <a:t>〗^(</a:t>
              </a:r>
              <a:r>
                <a:rPr lang="es-ES" sz="1400" i="0"/>
                <a:t>−4</a:t>
              </a:r>
              <a:r>
                <a:rPr lang="es-EC" sz="1400" i="0"/>
                <a:t>)</a:t>
              </a:r>
              <a:r>
                <a:rPr lang="es-ES" sz="1400" i="0"/>
                <a:t>%</a:t>
              </a:r>
              <a:endParaRPr lang="es-EC" sz="1400" dirty="0"/>
            </a:p>
          </dgm:t>
        </dgm:pt>
      </mc:Fallback>
    </mc:AlternateContent>
    <dgm:pt modelId="{9EA824CD-70C8-4D4A-9005-009A9B8E4556}" type="parTrans" cxnId="{3290F3C9-4FF9-468D-A1AA-E97BAF64AFDB}">
      <dgm:prSet/>
      <dgm:spPr/>
      <dgm:t>
        <a:bodyPr/>
        <a:lstStyle/>
        <a:p>
          <a:endParaRPr lang="es-EC"/>
        </a:p>
      </dgm:t>
    </dgm:pt>
    <dgm:pt modelId="{69A3A86B-4816-4631-99EC-02EC8F5CDEFB}" type="sibTrans" cxnId="{3290F3C9-4FF9-468D-A1AA-E97BAF64AFDB}">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Y="17845" custLinFactNeighborX="-47308" custLinFactNeighborY="-3598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89052">
        <dgm:presLayoutVars>
          <dgm:bulletEnabled val="1"/>
        </dgm:presLayoutVars>
      </dgm:prSet>
      <dgm:spPr/>
      <dgm:t>
        <a:bodyPr/>
        <a:lstStyle/>
        <a:p>
          <a:endParaRPr lang="es-EC"/>
        </a:p>
      </dgm:t>
    </dgm:pt>
  </dgm:ptLst>
  <dgm:cxnLst>
    <dgm:cxn modelId="{74DDFBA0-C162-4D55-B371-3A3E84A294ED}" type="presOf" srcId="{6FF7286F-DFFA-4843-AF6C-10D294769D97}" destId="{19A1E754-6D6E-4AA1-ADFA-B915B241704C}" srcOrd="0" destOrd="0" presId="urn:microsoft.com/office/officeart/2005/8/layout/list1"/>
    <dgm:cxn modelId="{BEF1BBC9-BBBE-4A68-BEF8-DDE2B9CDBA33}" type="presOf" srcId="{23746A42-8BDA-4B9B-AFAC-A28E9AB91CAA}" destId="{2DE7F939-52EB-4D2E-B00A-881943B3CD65}" srcOrd="0" destOrd="0" presId="urn:microsoft.com/office/officeart/2005/8/layout/list1"/>
    <dgm:cxn modelId="{53D61621-FB1B-4F74-8E8B-B23332AFA3F4}" srcId="{23746A42-8BDA-4B9B-AFAC-A28E9AB91CAA}" destId="{E961ACE9-C249-40E6-9873-45DF2B6F179F}" srcOrd="5" destOrd="0" parTransId="{84669EDD-B769-4108-BD6A-514CE01A4483}" sibTransId="{F2BA99F1-0B16-47FB-8AFF-A585498A7D8D}"/>
    <dgm:cxn modelId="{EA80ACFD-98B8-4C33-BD92-33C863C6AD83}" srcId="{23746A42-8BDA-4B9B-AFAC-A28E9AB91CAA}" destId="{527FBD09-659F-477F-9C88-D06F366E694B}" srcOrd="10" destOrd="0" parTransId="{F08D4C4C-BB59-427B-866D-BF4C8099CCE4}" sibTransId="{64723B70-3158-47B2-93CE-DAAE15B60DDB}"/>
    <dgm:cxn modelId="{A41445E0-6BF1-4C13-8559-A3FA346D8097}" type="presOf" srcId="{E961ACE9-C249-40E6-9873-45DF2B6F179F}" destId="{A1231F91-3093-473E-BD1A-91A2E90BB04A}" srcOrd="0" destOrd="5" presId="urn:microsoft.com/office/officeart/2005/8/layout/list1"/>
    <dgm:cxn modelId="{A88EFCDD-7586-42B4-A2B2-455EF6D99B3C}" type="presOf" srcId="{55DA997B-7674-4BBA-B5C3-334A7296E4CC}" destId="{A1231F91-3093-473E-BD1A-91A2E90BB04A}" srcOrd="0" destOrd="7" presId="urn:microsoft.com/office/officeart/2005/8/layout/list1"/>
    <dgm:cxn modelId="{3DB50255-93CA-4539-95D5-BD63D7E4EE59}" srcId="{23746A42-8BDA-4B9B-AFAC-A28E9AB91CAA}" destId="{A73C346F-114E-4EF5-9A0C-06B23BBC8755}" srcOrd="1" destOrd="0" parTransId="{24A58AE3-DE59-4344-B287-CE889559DEDE}" sibTransId="{E2A8B71F-8904-4B37-A93B-A433937513D2}"/>
    <dgm:cxn modelId="{29358893-795E-4D55-8F5A-BBA3AB981416}" srcId="{23746A42-8BDA-4B9B-AFAC-A28E9AB91CAA}" destId="{EA8DC46D-473F-4BB6-BBC7-56FA0560BD8B}" srcOrd="2" destOrd="0" parTransId="{B4FA2803-B2E5-451E-AA2E-7DD8199F72CA}" sibTransId="{978CC8CB-2E05-478C-AA2B-A9E8F4C192B8}"/>
    <dgm:cxn modelId="{9B81F777-6BF1-43EF-A2F9-8D09DE00FF02}" srcId="{6FF7286F-DFFA-4843-AF6C-10D294769D97}" destId="{23746A42-8BDA-4B9B-AFAC-A28E9AB91CAA}" srcOrd="0" destOrd="0" parTransId="{6D715197-DE92-4A1C-B68E-7BF6AA4B9789}" sibTransId="{64A8C124-9892-4929-B13E-EA55C7AA0763}"/>
    <dgm:cxn modelId="{3290F3C9-4FF9-468D-A1AA-E97BAF64AFDB}" srcId="{23746A42-8BDA-4B9B-AFAC-A28E9AB91CAA}" destId="{0CA47865-A3A0-4A83-A7F6-872501E4B7EB}" srcOrd="14" destOrd="0" parTransId="{9EA824CD-70C8-4D4A-9005-009A9B8E4556}" sibTransId="{69A3A86B-4816-4631-99EC-02EC8F5CDEFB}"/>
    <dgm:cxn modelId="{6B8D7CD9-0595-4718-A81D-F0D04B8855D3}" srcId="{23746A42-8BDA-4B9B-AFAC-A28E9AB91CAA}" destId="{FE1C0727-9462-47AB-9A6A-0A24DC116223}" srcOrd="8" destOrd="0" parTransId="{B2CFD74D-C465-4E95-BC78-DD5A6619FF39}" sibTransId="{E923968E-760A-4242-80EC-12D67A16C8F5}"/>
    <dgm:cxn modelId="{020207AC-506F-4BF0-8947-6C269FA29648}" type="presOf" srcId="{A73C346F-114E-4EF5-9A0C-06B23BBC8755}" destId="{A1231F91-3093-473E-BD1A-91A2E90BB04A}" srcOrd="0" destOrd="1" presId="urn:microsoft.com/office/officeart/2005/8/layout/list1"/>
    <dgm:cxn modelId="{975139A0-D7BE-45BB-AE65-87269084D62D}" type="presOf" srcId="{77947C74-3AED-47CB-B7D8-6C4F99D51B87}" destId="{A1231F91-3093-473E-BD1A-91A2E90BB04A}" srcOrd="0" destOrd="11" presId="urn:microsoft.com/office/officeart/2005/8/layout/list1"/>
    <dgm:cxn modelId="{738751B1-05CF-4B17-BD53-C0043F4DA51D}" type="presOf" srcId="{0D54054D-885B-41D5-81BD-6980BC9B3ECF}" destId="{A1231F91-3093-473E-BD1A-91A2E90BB04A}" srcOrd="0" destOrd="15"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1C4D9D52-ADBE-4521-A2E9-091588CC81AD}" type="presOf" srcId="{EA8DC46D-473F-4BB6-BBC7-56FA0560BD8B}" destId="{A1231F91-3093-473E-BD1A-91A2E90BB04A}" srcOrd="0" destOrd="2" presId="urn:microsoft.com/office/officeart/2005/8/layout/list1"/>
    <dgm:cxn modelId="{EE83D293-4113-4DBC-984B-43836E577BB9}" srcId="{23746A42-8BDA-4B9B-AFAC-A28E9AB91CAA}" destId="{77947C74-3AED-47CB-B7D8-6C4F99D51B87}" srcOrd="11" destOrd="0" parTransId="{92F8EC43-F0CA-4AE6-A814-5C23BB600243}" sibTransId="{A70D21BD-0F55-45A5-8E3B-D176703AA256}"/>
    <dgm:cxn modelId="{8E853CBE-65CA-4B34-BD49-10F12CB30F6C}" srcId="{23746A42-8BDA-4B9B-AFAC-A28E9AB91CAA}" destId="{F72477F0-ED30-4F80-B0DA-741167BF0655}" srcOrd="3" destOrd="0" parTransId="{BE71968B-E1FD-4B9B-8FC9-28ED0221D0FB}" sibTransId="{D7602196-43E2-4303-9CB4-A2308F6558B4}"/>
    <dgm:cxn modelId="{09AABE0C-872E-43BF-92EC-19307BF2FB67}" srcId="{23746A42-8BDA-4B9B-AFAC-A28E9AB91CAA}" destId="{64854594-CFB1-439F-83E8-15DC6DBB7AD5}" srcOrd="9" destOrd="0" parTransId="{6E4DADB2-1EFE-4C34-83E2-034830C9B33D}" sibTransId="{F96BB00E-2FE2-45EB-9C5C-35DF5B66832E}"/>
    <dgm:cxn modelId="{D94A1358-B24E-448A-9901-290842E73AE8}" srcId="{23746A42-8BDA-4B9B-AFAC-A28E9AB91CAA}" destId="{70A8950C-B770-424B-A627-D6A54202ADB4}" srcOrd="13" destOrd="0" parTransId="{C44D29F3-5984-4220-B516-7471E8F16641}" sibTransId="{24198488-ECC4-48DD-A660-1661D035232C}"/>
    <dgm:cxn modelId="{2CF0EF9E-8F3A-4D77-87A1-6B2735B6D532}" srcId="{23746A42-8BDA-4B9B-AFAC-A28E9AB91CAA}" destId="{9E3CF1D2-1BE4-400C-8093-D22C9C50378B}" srcOrd="12" destOrd="0" parTransId="{48B3B42A-7EE4-42DE-9180-28304DC0169D}" sibTransId="{1BED9452-4462-44A7-B0F9-E96C5F62F40C}"/>
    <dgm:cxn modelId="{A0B129A8-89C1-4514-9C9E-EFD75D552665}" type="presOf" srcId="{64854594-CFB1-439F-83E8-15DC6DBB7AD5}" destId="{A1231F91-3093-473E-BD1A-91A2E90BB04A}" srcOrd="0" destOrd="9" presId="urn:microsoft.com/office/officeart/2005/8/layout/list1"/>
    <dgm:cxn modelId="{8AD46E4D-C7EB-49D6-9AE5-5CFCEF5EEEB7}" type="presOf" srcId="{0CA47865-A3A0-4A83-A7F6-872501E4B7EB}" destId="{A1231F91-3093-473E-BD1A-91A2E90BB04A}" srcOrd="0" destOrd="14" presId="urn:microsoft.com/office/officeart/2005/8/layout/list1"/>
    <dgm:cxn modelId="{C8E0DA0B-1003-44DA-BB9F-19772A103DF2}" type="presOf" srcId="{E209C442-6D20-481D-823C-C54868053ABC}" destId="{A1231F91-3093-473E-BD1A-91A2E90BB04A}" srcOrd="0" destOrd="6" presId="urn:microsoft.com/office/officeart/2005/8/layout/list1"/>
    <dgm:cxn modelId="{4487E5C2-DF9A-40A5-8F32-C30B63AF5503}" type="presOf" srcId="{9E3CF1D2-1BE4-400C-8093-D22C9C50378B}" destId="{A1231F91-3093-473E-BD1A-91A2E90BB04A}" srcOrd="0" destOrd="12" presId="urn:microsoft.com/office/officeart/2005/8/layout/list1"/>
    <dgm:cxn modelId="{26D4C8BE-F150-4DBA-9C7E-9B15EBD38AD4}" type="presOf" srcId="{23746A42-8BDA-4B9B-AFAC-A28E9AB91CAA}" destId="{98393CB2-C36A-416D-B1CB-CE7DEC3EA87D}" srcOrd="1" destOrd="0" presId="urn:microsoft.com/office/officeart/2005/8/layout/list1"/>
    <dgm:cxn modelId="{D1A3D1B6-EED9-4457-BD3B-AE03DDE88AAB}" type="presOf" srcId="{70A8950C-B770-424B-A627-D6A54202ADB4}" destId="{A1231F91-3093-473E-BD1A-91A2E90BB04A}" srcOrd="0" destOrd="13" presId="urn:microsoft.com/office/officeart/2005/8/layout/list1"/>
    <dgm:cxn modelId="{9DD3D537-3F78-4DB9-9798-39B3F99385F5}" srcId="{23746A42-8BDA-4B9B-AFAC-A28E9AB91CAA}" destId="{0D54054D-885B-41D5-81BD-6980BC9B3ECF}" srcOrd="15" destOrd="0" parTransId="{90C13B42-4D5C-454D-8066-3237768FCBC9}" sibTransId="{A33CDC88-8927-4ED0-8ADF-54DA7D2C11C2}"/>
    <dgm:cxn modelId="{9AAC255F-CAAD-449F-B98B-D4BE5828B3F8}" srcId="{23746A42-8BDA-4B9B-AFAC-A28E9AB91CAA}" destId="{55DA997B-7674-4BBA-B5C3-334A7296E4CC}" srcOrd="7" destOrd="0" parTransId="{5586F828-F161-4065-8155-529F52015137}" sibTransId="{3D1E29A9-76CC-410E-9EF4-7216B49A2A97}"/>
    <dgm:cxn modelId="{A054C37C-DD21-4310-828B-D085660DCC53}" type="presOf" srcId="{E4E0750C-2569-4129-9EC7-316C789F219B}" destId="{A1231F91-3093-473E-BD1A-91A2E90BB04A}" srcOrd="0" destOrd="0" presId="urn:microsoft.com/office/officeart/2005/8/layout/list1"/>
    <dgm:cxn modelId="{1200E77F-1A4E-4D04-8278-AD32EE0BB08C}" type="presOf" srcId="{FE1C0727-9462-47AB-9A6A-0A24DC116223}" destId="{A1231F91-3093-473E-BD1A-91A2E90BB04A}" srcOrd="0" destOrd="8" presId="urn:microsoft.com/office/officeart/2005/8/layout/list1"/>
    <dgm:cxn modelId="{7822E5F5-362C-4FF2-9A69-CE1D4850E275}" srcId="{23746A42-8BDA-4B9B-AFAC-A28E9AB91CAA}" destId="{E209C442-6D20-481D-823C-C54868053ABC}" srcOrd="6" destOrd="0" parTransId="{461C1665-534C-4002-82B2-C2BA2FC10F59}" sibTransId="{A21B48EF-4B16-4744-8309-C76A7407F388}"/>
    <dgm:cxn modelId="{E26ECBDE-CDE4-4F78-BBA3-3C41B28A2139}" type="presOf" srcId="{9091F43F-0D94-451C-973C-A4493D576F39}" destId="{A1231F91-3093-473E-BD1A-91A2E90BB04A}" srcOrd="0" destOrd="4" presId="urn:microsoft.com/office/officeart/2005/8/layout/list1"/>
    <dgm:cxn modelId="{73997062-4B25-4228-B57B-07D947802485}" srcId="{23746A42-8BDA-4B9B-AFAC-A28E9AB91CAA}" destId="{9091F43F-0D94-451C-973C-A4493D576F39}" srcOrd="4" destOrd="0" parTransId="{D153FBDE-2F50-4FDE-9466-A807D9CC1540}" sibTransId="{53B8D7C9-73BD-4EA9-B872-E201A44D7F1E}"/>
    <dgm:cxn modelId="{6A785742-B10E-4EC1-84DF-CB8A5BA3C1CB}" type="presOf" srcId="{527FBD09-659F-477F-9C88-D06F366E694B}" destId="{A1231F91-3093-473E-BD1A-91A2E90BB04A}" srcOrd="0" destOrd="10" presId="urn:microsoft.com/office/officeart/2005/8/layout/list1"/>
    <dgm:cxn modelId="{0C6A12DE-0254-48A9-8092-DCC6C4FC47F2}" type="presOf" srcId="{F72477F0-ED30-4F80-B0DA-741167BF0655}" destId="{A1231F91-3093-473E-BD1A-91A2E90BB04A}" srcOrd="0" destOrd="3" presId="urn:microsoft.com/office/officeart/2005/8/layout/list1"/>
    <dgm:cxn modelId="{93DEAAB4-7DDA-4043-B461-34791369E18A}" type="presParOf" srcId="{19A1E754-6D6E-4AA1-ADFA-B915B241704C}" destId="{15E9F267-2F47-40CC-88D7-72B9E2016AD9}" srcOrd="0" destOrd="0" presId="urn:microsoft.com/office/officeart/2005/8/layout/list1"/>
    <dgm:cxn modelId="{4749E4EA-F2CD-4556-B344-2FE46194BC5B}" type="presParOf" srcId="{15E9F267-2F47-40CC-88D7-72B9E2016AD9}" destId="{2DE7F939-52EB-4D2E-B00A-881943B3CD65}" srcOrd="0" destOrd="0" presId="urn:microsoft.com/office/officeart/2005/8/layout/list1"/>
    <dgm:cxn modelId="{2F670BB1-046D-4B2F-893B-990CA4BD5959}" type="presParOf" srcId="{15E9F267-2F47-40CC-88D7-72B9E2016AD9}" destId="{98393CB2-C36A-416D-B1CB-CE7DEC3EA87D}" srcOrd="1" destOrd="0" presId="urn:microsoft.com/office/officeart/2005/8/layout/list1"/>
    <dgm:cxn modelId="{AF084793-745F-45CB-8D81-13A16EE2747D}" type="presParOf" srcId="{19A1E754-6D6E-4AA1-ADFA-B915B241704C}" destId="{ED320FCC-724E-465D-9017-BB4779E79C45}" srcOrd="1" destOrd="0" presId="urn:microsoft.com/office/officeart/2005/8/layout/list1"/>
    <dgm:cxn modelId="{5BA91B70-191E-494D-8F3F-67556BC014EC}"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1600" dirty="0" smtClean="0"/>
            <a:t>REPETIDOR-ESTACION BASE</a:t>
          </a:r>
          <a:endParaRPr lang="es-EC" sz="16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custT="1"/>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0D54054D-885B-41D5-81BD-6980BC9B3ECF}">
      <dgm:prSet/>
      <dgm:spPr/>
      <dgm:t>
        <a:bodyPr/>
        <a:lstStyle/>
        <a:p>
          <a:r>
            <a:rPr lang="es-EC">
              <a:noFill/>
            </a:rPr>
            <a:t> </a:t>
          </a:r>
        </a:p>
      </dgm:t>
    </dgm:pt>
    <dgm:pt modelId="{90C13B42-4D5C-454D-8066-3237768FCBC9}" type="parTrans" cxnId="{9DD3D537-3F78-4DB9-9798-39B3F99385F5}">
      <dgm:prSet/>
      <dgm:spPr/>
      <dgm:t>
        <a:bodyPr/>
        <a:lstStyle/>
        <a:p>
          <a:endParaRPr lang="es-EC"/>
        </a:p>
      </dgm:t>
    </dgm:pt>
    <dgm:pt modelId="{A33CDC88-8927-4ED0-8ADF-54DA7D2C11C2}" type="sibTrans" cxnId="{9DD3D537-3F78-4DB9-9798-39B3F99385F5}">
      <dgm:prSet/>
      <dgm:spPr/>
      <dgm:t>
        <a:bodyPr/>
        <a:lstStyle/>
        <a:p>
          <a:endParaRPr lang="es-EC"/>
        </a:p>
      </dgm:t>
    </dgm:pt>
    <dgm:pt modelId="{A73C346F-114E-4EF5-9A0C-06B23BBC8755}">
      <dgm:prSet custT="1"/>
      <dgm:spPr/>
      <dgm:t>
        <a:bodyPr/>
        <a:lstStyle/>
        <a:p>
          <a:r>
            <a:rPr lang="es-EC">
              <a:noFill/>
            </a:rPr>
            <a:t> </a:t>
          </a:r>
        </a:p>
      </dgm:t>
    </dgm:pt>
    <dgm:pt modelId="{24A58AE3-DE59-4344-B287-CE889559DEDE}" type="parTrans" cxnId="{3DB50255-93CA-4539-95D5-BD63D7E4EE59}">
      <dgm:prSet/>
      <dgm:spPr/>
      <dgm:t>
        <a:bodyPr/>
        <a:lstStyle/>
        <a:p>
          <a:endParaRPr lang="es-EC"/>
        </a:p>
      </dgm:t>
    </dgm:pt>
    <dgm:pt modelId="{E2A8B71F-8904-4B37-A93B-A433937513D2}" type="sibTrans" cxnId="{3DB50255-93CA-4539-95D5-BD63D7E4EE59}">
      <dgm:prSet/>
      <dgm:spPr/>
      <dgm:t>
        <a:bodyPr/>
        <a:lstStyle/>
        <a:p>
          <a:endParaRPr lang="es-EC"/>
        </a:p>
      </dgm:t>
    </dgm:pt>
    <dgm:pt modelId="{EA8DC46D-473F-4BB6-BBC7-56FA0560BD8B}">
      <dgm:prSet custT="1"/>
      <dgm:spPr/>
      <dgm:t>
        <a:bodyPr/>
        <a:lstStyle/>
        <a:p>
          <a:r>
            <a:rPr lang="es-EC">
              <a:noFill/>
            </a:rPr>
            <a:t> </a:t>
          </a:r>
        </a:p>
      </dgm:t>
    </dgm:pt>
    <dgm:pt modelId="{B4FA2803-B2E5-451E-AA2E-7DD8199F72CA}" type="parTrans" cxnId="{29358893-795E-4D55-8F5A-BBA3AB981416}">
      <dgm:prSet/>
      <dgm:spPr/>
      <dgm:t>
        <a:bodyPr/>
        <a:lstStyle/>
        <a:p>
          <a:endParaRPr lang="es-EC"/>
        </a:p>
      </dgm:t>
    </dgm:pt>
    <dgm:pt modelId="{978CC8CB-2E05-478C-AA2B-A9E8F4C192B8}" type="sibTrans" cxnId="{29358893-795E-4D55-8F5A-BBA3AB981416}">
      <dgm:prSet/>
      <dgm:spPr/>
      <dgm:t>
        <a:bodyPr/>
        <a:lstStyle/>
        <a:p>
          <a:endParaRPr lang="es-EC"/>
        </a:p>
      </dgm:t>
    </dgm:pt>
    <dgm:pt modelId="{F72477F0-ED30-4F80-B0DA-741167BF0655}">
      <dgm:prSet custT="1"/>
      <dgm:spPr/>
      <dgm:t>
        <a:bodyPr/>
        <a:lstStyle/>
        <a:p>
          <a:r>
            <a:rPr lang="es-EC">
              <a:noFill/>
            </a:rPr>
            <a:t> </a:t>
          </a:r>
        </a:p>
      </dgm:t>
    </dgm:pt>
    <dgm:pt modelId="{BE71968B-E1FD-4B9B-8FC9-28ED0221D0FB}" type="parTrans" cxnId="{8E853CBE-65CA-4B34-BD49-10F12CB30F6C}">
      <dgm:prSet/>
      <dgm:spPr/>
      <dgm:t>
        <a:bodyPr/>
        <a:lstStyle/>
        <a:p>
          <a:endParaRPr lang="es-EC"/>
        </a:p>
      </dgm:t>
    </dgm:pt>
    <dgm:pt modelId="{D7602196-43E2-4303-9CB4-A2308F6558B4}" type="sibTrans" cxnId="{8E853CBE-65CA-4B34-BD49-10F12CB30F6C}">
      <dgm:prSet/>
      <dgm:spPr/>
      <dgm:t>
        <a:bodyPr/>
        <a:lstStyle/>
        <a:p>
          <a:endParaRPr lang="es-EC"/>
        </a:p>
      </dgm:t>
    </dgm:pt>
    <dgm:pt modelId="{9091F43F-0D94-451C-973C-A4493D576F39}">
      <dgm:prSet custT="1"/>
      <dgm:spPr/>
      <dgm:t>
        <a:bodyPr/>
        <a:lstStyle/>
        <a:p>
          <a:r>
            <a:rPr lang="es-EC">
              <a:noFill/>
            </a:rPr>
            <a:t> </a:t>
          </a:r>
        </a:p>
      </dgm:t>
    </dgm:pt>
    <dgm:pt modelId="{D153FBDE-2F50-4FDE-9466-A807D9CC1540}" type="parTrans" cxnId="{73997062-4B25-4228-B57B-07D947802485}">
      <dgm:prSet/>
      <dgm:spPr/>
      <dgm:t>
        <a:bodyPr/>
        <a:lstStyle/>
        <a:p>
          <a:endParaRPr lang="es-EC"/>
        </a:p>
      </dgm:t>
    </dgm:pt>
    <dgm:pt modelId="{53B8D7C9-73BD-4EA9-B872-E201A44D7F1E}" type="sibTrans" cxnId="{73997062-4B25-4228-B57B-07D947802485}">
      <dgm:prSet/>
      <dgm:spPr/>
      <dgm:t>
        <a:bodyPr/>
        <a:lstStyle/>
        <a:p>
          <a:endParaRPr lang="es-EC"/>
        </a:p>
      </dgm:t>
    </dgm:pt>
    <dgm:pt modelId="{E961ACE9-C249-40E6-9873-45DF2B6F179F}">
      <dgm:prSet custT="1"/>
      <dgm:spPr/>
      <dgm:t>
        <a:bodyPr/>
        <a:lstStyle/>
        <a:p>
          <a:r>
            <a:rPr lang="es-EC">
              <a:noFill/>
            </a:rPr>
            <a:t> </a:t>
          </a:r>
        </a:p>
      </dgm:t>
    </dgm:pt>
    <dgm:pt modelId="{84669EDD-B769-4108-BD6A-514CE01A4483}" type="parTrans" cxnId="{53D61621-FB1B-4F74-8E8B-B23332AFA3F4}">
      <dgm:prSet/>
      <dgm:spPr/>
      <dgm:t>
        <a:bodyPr/>
        <a:lstStyle/>
        <a:p>
          <a:endParaRPr lang="es-EC"/>
        </a:p>
      </dgm:t>
    </dgm:pt>
    <dgm:pt modelId="{F2BA99F1-0B16-47FB-8AFF-A585498A7D8D}" type="sibTrans" cxnId="{53D61621-FB1B-4F74-8E8B-B23332AFA3F4}">
      <dgm:prSet/>
      <dgm:spPr/>
      <dgm:t>
        <a:bodyPr/>
        <a:lstStyle/>
        <a:p>
          <a:endParaRPr lang="es-EC"/>
        </a:p>
      </dgm:t>
    </dgm:pt>
    <dgm:pt modelId="{E209C442-6D20-481D-823C-C54868053ABC}">
      <dgm:prSet custT="1"/>
      <dgm:spPr/>
      <dgm:t>
        <a:bodyPr/>
        <a:lstStyle/>
        <a:p>
          <a:r>
            <a:rPr lang="es-EC">
              <a:noFill/>
            </a:rPr>
            <a:t> </a:t>
          </a:r>
        </a:p>
      </dgm:t>
    </dgm:pt>
    <dgm:pt modelId="{461C1665-534C-4002-82B2-C2BA2FC10F59}" type="parTrans" cxnId="{7822E5F5-362C-4FF2-9A69-CE1D4850E275}">
      <dgm:prSet/>
      <dgm:spPr/>
      <dgm:t>
        <a:bodyPr/>
        <a:lstStyle/>
        <a:p>
          <a:endParaRPr lang="es-EC"/>
        </a:p>
      </dgm:t>
    </dgm:pt>
    <dgm:pt modelId="{A21B48EF-4B16-4744-8309-C76A7407F388}" type="sibTrans" cxnId="{7822E5F5-362C-4FF2-9A69-CE1D4850E275}">
      <dgm:prSet/>
      <dgm:spPr/>
      <dgm:t>
        <a:bodyPr/>
        <a:lstStyle/>
        <a:p>
          <a:endParaRPr lang="es-EC"/>
        </a:p>
      </dgm:t>
    </dgm:pt>
    <dgm:pt modelId="{55DA997B-7674-4BBA-B5C3-334A7296E4CC}">
      <dgm:prSet custT="1"/>
      <dgm:spPr/>
      <dgm:t>
        <a:bodyPr/>
        <a:lstStyle/>
        <a:p>
          <a:r>
            <a:rPr lang="es-EC">
              <a:noFill/>
            </a:rPr>
            <a:t> </a:t>
          </a:r>
        </a:p>
      </dgm:t>
    </dgm:pt>
    <dgm:pt modelId="{5586F828-F161-4065-8155-529F52015137}" type="parTrans" cxnId="{9AAC255F-CAAD-449F-B98B-D4BE5828B3F8}">
      <dgm:prSet/>
      <dgm:spPr/>
      <dgm:t>
        <a:bodyPr/>
        <a:lstStyle/>
        <a:p>
          <a:endParaRPr lang="es-EC"/>
        </a:p>
      </dgm:t>
    </dgm:pt>
    <dgm:pt modelId="{3D1E29A9-76CC-410E-9EF4-7216B49A2A97}" type="sibTrans" cxnId="{9AAC255F-CAAD-449F-B98B-D4BE5828B3F8}">
      <dgm:prSet/>
      <dgm:spPr/>
      <dgm:t>
        <a:bodyPr/>
        <a:lstStyle/>
        <a:p>
          <a:endParaRPr lang="es-EC"/>
        </a:p>
      </dgm:t>
    </dgm:pt>
    <dgm:pt modelId="{FE1C0727-9462-47AB-9A6A-0A24DC116223}">
      <dgm:prSet custT="1"/>
      <dgm:spPr/>
      <dgm:t>
        <a:bodyPr/>
        <a:lstStyle/>
        <a:p>
          <a:r>
            <a:rPr lang="es-EC">
              <a:noFill/>
            </a:rPr>
            <a:t> </a:t>
          </a:r>
        </a:p>
      </dgm:t>
    </dgm:pt>
    <dgm:pt modelId="{B2CFD74D-C465-4E95-BC78-DD5A6619FF39}" type="parTrans" cxnId="{6B8D7CD9-0595-4718-A81D-F0D04B8855D3}">
      <dgm:prSet/>
      <dgm:spPr/>
      <dgm:t>
        <a:bodyPr/>
        <a:lstStyle/>
        <a:p>
          <a:endParaRPr lang="es-EC"/>
        </a:p>
      </dgm:t>
    </dgm:pt>
    <dgm:pt modelId="{E923968E-760A-4242-80EC-12D67A16C8F5}" type="sibTrans" cxnId="{6B8D7CD9-0595-4718-A81D-F0D04B8855D3}">
      <dgm:prSet/>
      <dgm:spPr/>
      <dgm:t>
        <a:bodyPr/>
        <a:lstStyle/>
        <a:p>
          <a:endParaRPr lang="es-EC"/>
        </a:p>
      </dgm:t>
    </dgm:pt>
    <dgm:pt modelId="{64854594-CFB1-439F-83E8-15DC6DBB7AD5}">
      <dgm:prSet custT="1"/>
      <dgm:spPr/>
      <dgm:t>
        <a:bodyPr/>
        <a:lstStyle/>
        <a:p>
          <a:r>
            <a:rPr lang="es-EC">
              <a:noFill/>
            </a:rPr>
            <a:t> </a:t>
          </a:r>
        </a:p>
      </dgm:t>
    </dgm:pt>
    <dgm:pt modelId="{6E4DADB2-1EFE-4C34-83E2-034830C9B33D}" type="parTrans" cxnId="{09AABE0C-872E-43BF-92EC-19307BF2FB67}">
      <dgm:prSet/>
      <dgm:spPr/>
      <dgm:t>
        <a:bodyPr/>
        <a:lstStyle/>
        <a:p>
          <a:endParaRPr lang="es-EC"/>
        </a:p>
      </dgm:t>
    </dgm:pt>
    <dgm:pt modelId="{F96BB00E-2FE2-45EB-9C5C-35DF5B66832E}" type="sibTrans" cxnId="{09AABE0C-872E-43BF-92EC-19307BF2FB67}">
      <dgm:prSet/>
      <dgm:spPr/>
      <dgm:t>
        <a:bodyPr/>
        <a:lstStyle/>
        <a:p>
          <a:endParaRPr lang="es-EC"/>
        </a:p>
      </dgm:t>
    </dgm:pt>
    <dgm:pt modelId="{527FBD09-659F-477F-9C88-D06F366E694B}">
      <dgm:prSet custT="1"/>
      <dgm:spPr/>
      <dgm:t>
        <a:bodyPr/>
        <a:lstStyle/>
        <a:p>
          <a:r>
            <a:rPr lang="es-EC">
              <a:noFill/>
            </a:rPr>
            <a:t> </a:t>
          </a:r>
        </a:p>
      </dgm:t>
    </dgm:pt>
    <dgm:pt modelId="{F08D4C4C-BB59-427B-866D-BF4C8099CCE4}" type="parTrans" cxnId="{EA80ACFD-98B8-4C33-BD92-33C863C6AD83}">
      <dgm:prSet/>
      <dgm:spPr/>
      <dgm:t>
        <a:bodyPr/>
        <a:lstStyle/>
        <a:p>
          <a:endParaRPr lang="es-EC"/>
        </a:p>
      </dgm:t>
    </dgm:pt>
    <dgm:pt modelId="{64723B70-3158-47B2-93CE-DAAE15B60DDB}" type="sibTrans" cxnId="{EA80ACFD-98B8-4C33-BD92-33C863C6AD83}">
      <dgm:prSet/>
      <dgm:spPr/>
      <dgm:t>
        <a:bodyPr/>
        <a:lstStyle/>
        <a:p>
          <a:endParaRPr lang="es-EC"/>
        </a:p>
      </dgm:t>
    </dgm:pt>
    <dgm:pt modelId="{77947C74-3AED-47CB-B7D8-6C4F99D51B87}">
      <dgm:prSet custT="1"/>
      <dgm:spPr/>
      <dgm:t>
        <a:bodyPr/>
        <a:lstStyle/>
        <a:p>
          <a:r>
            <a:rPr lang="es-EC">
              <a:noFill/>
            </a:rPr>
            <a:t> </a:t>
          </a:r>
        </a:p>
      </dgm:t>
    </dgm:pt>
    <dgm:pt modelId="{92F8EC43-F0CA-4AE6-A814-5C23BB600243}" type="parTrans" cxnId="{EE83D293-4113-4DBC-984B-43836E577BB9}">
      <dgm:prSet/>
      <dgm:spPr/>
      <dgm:t>
        <a:bodyPr/>
        <a:lstStyle/>
        <a:p>
          <a:endParaRPr lang="es-EC"/>
        </a:p>
      </dgm:t>
    </dgm:pt>
    <dgm:pt modelId="{A70D21BD-0F55-45A5-8E3B-D176703AA256}" type="sibTrans" cxnId="{EE83D293-4113-4DBC-984B-43836E577BB9}">
      <dgm:prSet/>
      <dgm:spPr/>
      <dgm:t>
        <a:bodyPr/>
        <a:lstStyle/>
        <a:p>
          <a:endParaRPr lang="es-EC"/>
        </a:p>
      </dgm:t>
    </dgm:pt>
    <dgm:pt modelId="{9E3CF1D2-1BE4-400C-8093-D22C9C50378B}">
      <dgm:prSet custT="1"/>
      <dgm:spPr/>
      <dgm:t>
        <a:bodyPr/>
        <a:lstStyle/>
        <a:p>
          <a:r>
            <a:rPr lang="es-EC">
              <a:noFill/>
            </a:rPr>
            <a:t> </a:t>
          </a:r>
        </a:p>
      </dgm:t>
    </dgm:pt>
    <dgm:pt modelId="{48B3B42A-7EE4-42DE-9180-28304DC0169D}" type="parTrans" cxnId="{2CF0EF9E-8F3A-4D77-87A1-6B2735B6D532}">
      <dgm:prSet/>
      <dgm:spPr/>
      <dgm:t>
        <a:bodyPr/>
        <a:lstStyle/>
        <a:p>
          <a:endParaRPr lang="es-EC"/>
        </a:p>
      </dgm:t>
    </dgm:pt>
    <dgm:pt modelId="{1BED9452-4462-44A7-B0F9-E96C5F62F40C}" type="sibTrans" cxnId="{2CF0EF9E-8F3A-4D77-87A1-6B2735B6D532}">
      <dgm:prSet/>
      <dgm:spPr/>
      <dgm:t>
        <a:bodyPr/>
        <a:lstStyle/>
        <a:p>
          <a:endParaRPr lang="es-EC"/>
        </a:p>
      </dgm:t>
    </dgm:pt>
    <dgm:pt modelId="{70A8950C-B770-424B-A627-D6A54202ADB4}">
      <dgm:prSet custT="1"/>
      <dgm:spPr/>
      <dgm:t>
        <a:bodyPr/>
        <a:lstStyle/>
        <a:p>
          <a:r>
            <a:rPr lang="es-EC">
              <a:noFill/>
            </a:rPr>
            <a:t> </a:t>
          </a:r>
        </a:p>
      </dgm:t>
    </dgm:pt>
    <dgm:pt modelId="{C44D29F3-5984-4220-B516-7471E8F16641}" type="parTrans" cxnId="{D94A1358-B24E-448A-9901-290842E73AE8}">
      <dgm:prSet/>
      <dgm:spPr/>
      <dgm:t>
        <a:bodyPr/>
        <a:lstStyle/>
        <a:p>
          <a:endParaRPr lang="es-EC"/>
        </a:p>
      </dgm:t>
    </dgm:pt>
    <dgm:pt modelId="{24198488-ECC4-48DD-A660-1661D035232C}" type="sibTrans" cxnId="{D94A1358-B24E-448A-9901-290842E73AE8}">
      <dgm:prSet/>
      <dgm:spPr/>
      <dgm:t>
        <a:bodyPr/>
        <a:lstStyle/>
        <a:p>
          <a:endParaRPr lang="es-EC"/>
        </a:p>
      </dgm:t>
    </dgm:pt>
    <dgm:pt modelId="{0CA47865-A3A0-4A83-A7F6-872501E4B7EB}">
      <dgm:prSet custT="1"/>
      <dgm:spPr/>
      <dgm:t>
        <a:bodyPr/>
        <a:lstStyle/>
        <a:p>
          <a:r>
            <a:rPr lang="es-EC">
              <a:noFill/>
            </a:rPr>
            <a:t> </a:t>
          </a:r>
        </a:p>
      </dgm:t>
    </dgm:pt>
    <dgm:pt modelId="{9EA824CD-70C8-4D4A-9005-009A9B8E4556}" type="parTrans" cxnId="{3290F3C9-4FF9-468D-A1AA-E97BAF64AFDB}">
      <dgm:prSet/>
      <dgm:spPr/>
      <dgm:t>
        <a:bodyPr/>
        <a:lstStyle/>
        <a:p>
          <a:endParaRPr lang="es-EC"/>
        </a:p>
      </dgm:t>
    </dgm:pt>
    <dgm:pt modelId="{69A3A86B-4816-4631-99EC-02EC8F5CDEFB}" type="sibTrans" cxnId="{3290F3C9-4FF9-468D-A1AA-E97BAF64AFDB}">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Y="17845" custLinFactNeighborX="-47308" custLinFactNeighborY="-3598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89052">
        <dgm:presLayoutVars>
          <dgm:bulletEnabled val="1"/>
        </dgm:presLayoutVars>
      </dgm:prSet>
      <dgm:spPr/>
      <dgm:t>
        <a:bodyPr/>
        <a:lstStyle/>
        <a:p>
          <a:endParaRPr lang="es-EC"/>
        </a:p>
      </dgm:t>
    </dgm:pt>
  </dgm:ptLst>
  <dgm:cxnLst>
    <dgm:cxn modelId="{C8E0DA0B-1003-44DA-BB9F-19772A103DF2}" type="presOf" srcId="{E209C442-6D20-481D-823C-C54868053ABC}" destId="{A1231F91-3093-473E-BD1A-91A2E90BB04A}" srcOrd="0" destOrd="6" presId="urn:microsoft.com/office/officeart/2005/8/layout/list1"/>
    <dgm:cxn modelId="{2CF0EF9E-8F3A-4D77-87A1-6B2735B6D532}" srcId="{23746A42-8BDA-4B9B-AFAC-A28E9AB91CAA}" destId="{9E3CF1D2-1BE4-400C-8093-D22C9C50378B}" srcOrd="12" destOrd="0" parTransId="{48B3B42A-7EE4-42DE-9180-28304DC0169D}" sibTransId="{1BED9452-4462-44A7-B0F9-E96C5F62F40C}"/>
    <dgm:cxn modelId="{A054C37C-DD21-4310-828B-D085660DCC53}" type="presOf" srcId="{E4E0750C-2569-4129-9EC7-316C789F219B}" destId="{A1231F91-3093-473E-BD1A-91A2E90BB04A}" srcOrd="0" destOrd="0" presId="urn:microsoft.com/office/officeart/2005/8/layout/list1"/>
    <dgm:cxn modelId="{D94A1358-B24E-448A-9901-290842E73AE8}" srcId="{23746A42-8BDA-4B9B-AFAC-A28E9AB91CAA}" destId="{70A8950C-B770-424B-A627-D6A54202ADB4}" srcOrd="13" destOrd="0" parTransId="{C44D29F3-5984-4220-B516-7471E8F16641}" sibTransId="{24198488-ECC4-48DD-A660-1661D035232C}"/>
    <dgm:cxn modelId="{29358893-795E-4D55-8F5A-BBA3AB981416}" srcId="{23746A42-8BDA-4B9B-AFAC-A28E9AB91CAA}" destId="{EA8DC46D-473F-4BB6-BBC7-56FA0560BD8B}" srcOrd="2" destOrd="0" parTransId="{B4FA2803-B2E5-451E-AA2E-7DD8199F72CA}" sibTransId="{978CC8CB-2E05-478C-AA2B-A9E8F4C192B8}"/>
    <dgm:cxn modelId="{738751B1-05CF-4B17-BD53-C0043F4DA51D}" type="presOf" srcId="{0D54054D-885B-41D5-81BD-6980BC9B3ECF}" destId="{A1231F91-3093-473E-BD1A-91A2E90BB04A}" srcOrd="0" destOrd="15" presId="urn:microsoft.com/office/officeart/2005/8/layout/list1"/>
    <dgm:cxn modelId="{EE83D293-4113-4DBC-984B-43836E577BB9}" srcId="{23746A42-8BDA-4B9B-AFAC-A28E9AB91CAA}" destId="{77947C74-3AED-47CB-B7D8-6C4F99D51B87}" srcOrd="11" destOrd="0" parTransId="{92F8EC43-F0CA-4AE6-A814-5C23BB600243}" sibTransId="{A70D21BD-0F55-45A5-8E3B-D176703AA256}"/>
    <dgm:cxn modelId="{6A785742-B10E-4EC1-84DF-CB8A5BA3C1CB}" type="presOf" srcId="{527FBD09-659F-477F-9C88-D06F366E694B}" destId="{A1231F91-3093-473E-BD1A-91A2E90BB04A}" srcOrd="0" destOrd="10" presId="urn:microsoft.com/office/officeart/2005/8/layout/list1"/>
    <dgm:cxn modelId="{EA80ACFD-98B8-4C33-BD92-33C863C6AD83}" srcId="{23746A42-8BDA-4B9B-AFAC-A28E9AB91CAA}" destId="{527FBD09-659F-477F-9C88-D06F366E694B}" srcOrd="10" destOrd="0" parTransId="{F08D4C4C-BB59-427B-866D-BF4C8099CCE4}" sibTransId="{64723B70-3158-47B2-93CE-DAAE15B60DDB}"/>
    <dgm:cxn modelId="{0C6A12DE-0254-48A9-8092-DCC6C4FC47F2}" type="presOf" srcId="{F72477F0-ED30-4F80-B0DA-741167BF0655}" destId="{A1231F91-3093-473E-BD1A-91A2E90BB04A}" srcOrd="0" destOrd="3"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E26ECBDE-CDE4-4F78-BBA3-3C41B28A2139}" type="presOf" srcId="{9091F43F-0D94-451C-973C-A4493D576F39}" destId="{A1231F91-3093-473E-BD1A-91A2E90BB04A}" srcOrd="0" destOrd="4" presId="urn:microsoft.com/office/officeart/2005/8/layout/list1"/>
    <dgm:cxn modelId="{74DDFBA0-C162-4D55-B371-3A3E84A294ED}" type="presOf" srcId="{6FF7286F-DFFA-4843-AF6C-10D294769D97}" destId="{19A1E754-6D6E-4AA1-ADFA-B915B241704C}" srcOrd="0" destOrd="0" presId="urn:microsoft.com/office/officeart/2005/8/layout/list1"/>
    <dgm:cxn modelId="{1C4D9D52-ADBE-4521-A2E9-091588CC81AD}" type="presOf" srcId="{EA8DC46D-473F-4BB6-BBC7-56FA0560BD8B}" destId="{A1231F91-3093-473E-BD1A-91A2E90BB04A}" srcOrd="0" destOrd="2" presId="urn:microsoft.com/office/officeart/2005/8/layout/list1"/>
    <dgm:cxn modelId="{020207AC-506F-4BF0-8947-6C269FA29648}" type="presOf" srcId="{A73C346F-114E-4EF5-9A0C-06B23BBC8755}" destId="{A1231F91-3093-473E-BD1A-91A2E90BB04A}" srcOrd="0" destOrd="1" presId="urn:microsoft.com/office/officeart/2005/8/layout/list1"/>
    <dgm:cxn modelId="{A0B129A8-89C1-4514-9C9E-EFD75D552665}" type="presOf" srcId="{64854594-CFB1-439F-83E8-15DC6DBB7AD5}" destId="{A1231F91-3093-473E-BD1A-91A2E90BB04A}" srcOrd="0" destOrd="9" presId="urn:microsoft.com/office/officeart/2005/8/layout/list1"/>
    <dgm:cxn modelId="{1200E77F-1A4E-4D04-8278-AD32EE0BB08C}" type="presOf" srcId="{FE1C0727-9462-47AB-9A6A-0A24DC116223}" destId="{A1231F91-3093-473E-BD1A-91A2E90BB04A}" srcOrd="0" destOrd="8" presId="urn:microsoft.com/office/officeart/2005/8/layout/list1"/>
    <dgm:cxn modelId="{8AD46E4D-C7EB-49D6-9AE5-5CFCEF5EEEB7}" type="presOf" srcId="{0CA47865-A3A0-4A83-A7F6-872501E4B7EB}" destId="{A1231F91-3093-473E-BD1A-91A2E90BB04A}" srcOrd="0" destOrd="14" presId="urn:microsoft.com/office/officeart/2005/8/layout/list1"/>
    <dgm:cxn modelId="{BEF1BBC9-BBBE-4A68-BEF8-DDE2B9CDBA33}" type="presOf" srcId="{23746A42-8BDA-4B9B-AFAC-A28E9AB91CAA}" destId="{2DE7F939-52EB-4D2E-B00A-881943B3CD65}" srcOrd="0" destOrd="0" presId="urn:microsoft.com/office/officeart/2005/8/layout/list1"/>
    <dgm:cxn modelId="{6B8D7CD9-0595-4718-A81D-F0D04B8855D3}" srcId="{23746A42-8BDA-4B9B-AFAC-A28E9AB91CAA}" destId="{FE1C0727-9462-47AB-9A6A-0A24DC116223}" srcOrd="8" destOrd="0" parTransId="{B2CFD74D-C465-4E95-BC78-DD5A6619FF39}" sibTransId="{E923968E-760A-4242-80EC-12D67A16C8F5}"/>
    <dgm:cxn modelId="{975139A0-D7BE-45BB-AE65-87269084D62D}" type="presOf" srcId="{77947C74-3AED-47CB-B7D8-6C4F99D51B87}" destId="{A1231F91-3093-473E-BD1A-91A2E90BB04A}" srcOrd="0" destOrd="11" presId="urn:microsoft.com/office/officeart/2005/8/layout/list1"/>
    <dgm:cxn modelId="{7822E5F5-362C-4FF2-9A69-CE1D4850E275}" srcId="{23746A42-8BDA-4B9B-AFAC-A28E9AB91CAA}" destId="{E209C442-6D20-481D-823C-C54868053ABC}" srcOrd="6" destOrd="0" parTransId="{461C1665-534C-4002-82B2-C2BA2FC10F59}" sibTransId="{A21B48EF-4B16-4744-8309-C76A7407F388}"/>
    <dgm:cxn modelId="{73997062-4B25-4228-B57B-07D947802485}" srcId="{23746A42-8BDA-4B9B-AFAC-A28E9AB91CAA}" destId="{9091F43F-0D94-451C-973C-A4493D576F39}" srcOrd="4" destOrd="0" parTransId="{D153FBDE-2F50-4FDE-9466-A807D9CC1540}" sibTransId="{53B8D7C9-73BD-4EA9-B872-E201A44D7F1E}"/>
    <dgm:cxn modelId="{53D61621-FB1B-4F74-8E8B-B23332AFA3F4}" srcId="{23746A42-8BDA-4B9B-AFAC-A28E9AB91CAA}" destId="{E961ACE9-C249-40E6-9873-45DF2B6F179F}" srcOrd="5" destOrd="0" parTransId="{84669EDD-B769-4108-BD6A-514CE01A4483}" sibTransId="{F2BA99F1-0B16-47FB-8AFF-A585498A7D8D}"/>
    <dgm:cxn modelId="{8E853CBE-65CA-4B34-BD49-10F12CB30F6C}" srcId="{23746A42-8BDA-4B9B-AFAC-A28E9AB91CAA}" destId="{F72477F0-ED30-4F80-B0DA-741167BF0655}" srcOrd="3" destOrd="0" parTransId="{BE71968B-E1FD-4B9B-8FC9-28ED0221D0FB}" sibTransId="{D7602196-43E2-4303-9CB4-A2308F6558B4}"/>
    <dgm:cxn modelId="{4487E5C2-DF9A-40A5-8F32-C30B63AF5503}" type="presOf" srcId="{9E3CF1D2-1BE4-400C-8093-D22C9C50378B}" destId="{A1231F91-3093-473E-BD1A-91A2E90BB04A}" srcOrd="0" destOrd="12" presId="urn:microsoft.com/office/officeart/2005/8/layout/list1"/>
    <dgm:cxn modelId="{A41445E0-6BF1-4C13-8559-A3FA346D8097}" type="presOf" srcId="{E961ACE9-C249-40E6-9873-45DF2B6F179F}" destId="{A1231F91-3093-473E-BD1A-91A2E90BB04A}" srcOrd="0" destOrd="5" presId="urn:microsoft.com/office/officeart/2005/8/layout/list1"/>
    <dgm:cxn modelId="{D1A3D1B6-EED9-4457-BD3B-AE03DDE88AAB}" type="presOf" srcId="{70A8950C-B770-424B-A627-D6A54202ADB4}" destId="{A1231F91-3093-473E-BD1A-91A2E90BB04A}" srcOrd="0" destOrd="13" presId="urn:microsoft.com/office/officeart/2005/8/layout/list1"/>
    <dgm:cxn modelId="{09AABE0C-872E-43BF-92EC-19307BF2FB67}" srcId="{23746A42-8BDA-4B9B-AFAC-A28E9AB91CAA}" destId="{64854594-CFB1-439F-83E8-15DC6DBB7AD5}" srcOrd="9" destOrd="0" parTransId="{6E4DADB2-1EFE-4C34-83E2-034830C9B33D}" sibTransId="{F96BB00E-2FE2-45EB-9C5C-35DF5B66832E}"/>
    <dgm:cxn modelId="{B308AC04-07AA-47EB-A27B-2FB6C369CA1A}" srcId="{23746A42-8BDA-4B9B-AFAC-A28E9AB91CAA}" destId="{E4E0750C-2569-4129-9EC7-316C789F219B}" srcOrd="0" destOrd="0" parTransId="{558C434D-F2D9-43B6-A4D0-7706BBDC222E}" sibTransId="{50BA1784-CA69-4148-9205-F661EAB4C554}"/>
    <dgm:cxn modelId="{26D4C8BE-F150-4DBA-9C7E-9B15EBD38AD4}" type="presOf" srcId="{23746A42-8BDA-4B9B-AFAC-A28E9AB91CAA}" destId="{98393CB2-C36A-416D-B1CB-CE7DEC3EA87D}" srcOrd="1" destOrd="0" presId="urn:microsoft.com/office/officeart/2005/8/layout/list1"/>
    <dgm:cxn modelId="{9AAC255F-CAAD-449F-B98B-D4BE5828B3F8}" srcId="{23746A42-8BDA-4B9B-AFAC-A28E9AB91CAA}" destId="{55DA997B-7674-4BBA-B5C3-334A7296E4CC}" srcOrd="7" destOrd="0" parTransId="{5586F828-F161-4065-8155-529F52015137}" sibTransId="{3D1E29A9-76CC-410E-9EF4-7216B49A2A97}"/>
    <dgm:cxn modelId="{3DB50255-93CA-4539-95D5-BD63D7E4EE59}" srcId="{23746A42-8BDA-4B9B-AFAC-A28E9AB91CAA}" destId="{A73C346F-114E-4EF5-9A0C-06B23BBC8755}" srcOrd="1" destOrd="0" parTransId="{24A58AE3-DE59-4344-B287-CE889559DEDE}" sibTransId="{E2A8B71F-8904-4B37-A93B-A433937513D2}"/>
    <dgm:cxn modelId="{3290F3C9-4FF9-468D-A1AA-E97BAF64AFDB}" srcId="{23746A42-8BDA-4B9B-AFAC-A28E9AB91CAA}" destId="{0CA47865-A3A0-4A83-A7F6-872501E4B7EB}" srcOrd="14" destOrd="0" parTransId="{9EA824CD-70C8-4D4A-9005-009A9B8E4556}" sibTransId="{69A3A86B-4816-4631-99EC-02EC8F5CDEFB}"/>
    <dgm:cxn modelId="{9DD3D537-3F78-4DB9-9798-39B3F99385F5}" srcId="{23746A42-8BDA-4B9B-AFAC-A28E9AB91CAA}" destId="{0D54054D-885B-41D5-81BD-6980BC9B3ECF}" srcOrd="15" destOrd="0" parTransId="{90C13B42-4D5C-454D-8066-3237768FCBC9}" sibTransId="{A33CDC88-8927-4ED0-8ADF-54DA7D2C11C2}"/>
    <dgm:cxn modelId="{A88EFCDD-7586-42B4-A2B2-455EF6D99B3C}" type="presOf" srcId="{55DA997B-7674-4BBA-B5C3-334A7296E4CC}" destId="{A1231F91-3093-473E-BD1A-91A2E90BB04A}" srcOrd="0" destOrd="7" presId="urn:microsoft.com/office/officeart/2005/8/layout/list1"/>
    <dgm:cxn modelId="{93DEAAB4-7DDA-4043-B461-34791369E18A}" type="presParOf" srcId="{19A1E754-6D6E-4AA1-ADFA-B915B241704C}" destId="{15E9F267-2F47-40CC-88D7-72B9E2016AD9}" srcOrd="0" destOrd="0" presId="urn:microsoft.com/office/officeart/2005/8/layout/list1"/>
    <dgm:cxn modelId="{4749E4EA-F2CD-4556-B344-2FE46194BC5B}" type="presParOf" srcId="{15E9F267-2F47-40CC-88D7-72B9E2016AD9}" destId="{2DE7F939-52EB-4D2E-B00A-881943B3CD65}" srcOrd="0" destOrd="0" presId="urn:microsoft.com/office/officeart/2005/8/layout/list1"/>
    <dgm:cxn modelId="{2F670BB1-046D-4B2F-893B-990CA4BD5959}" type="presParOf" srcId="{15E9F267-2F47-40CC-88D7-72B9E2016AD9}" destId="{98393CB2-C36A-416D-B1CB-CE7DEC3EA87D}" srcOrd="1" destOrd="0" presId="urn:microsoft.com/office/officeart/2005/8/layout/list1"/>
    <dgm:cxn modelId="{AF084793-745F-45CB-8D81-13A16EE2747D}" type="presParOf" srcId="{19A1E754-6D6E-4AA1-ADFA-B915B241704C}" destId="{ED320FCC-724E-465D-9017-BB4779E79C45}" srcOrd="1" destOrd="0" presId="urn:microsoft.com/office/officeart/2005/8/layout/list1"/>
    <dgm:cxn modelId="{5BA91B70-191E-494D-8F3F-67556BC014EC}"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1600" smtClean="0"/>
            <a:t>REPETIDOR-ESTACION BASE</a:t>
          </a:r>
          <a:endParaRPr lang="es-EC" sz="16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custT="1"/>
      <dgm:spPr/>
      <dgm:t>
        <a:bodyPr/>
        <a:lstStyle/>
        <a:p>
          <a:pPr algn="just"/>
          <a:r>
            <a:rPr lang="es-ES" sz="1400" smtClean="0"/>
            <a:t>Cálculo de disponibilidad </a:t>
          </a:r>
          <a:endParaRPr lang="es-EC" sz="1400"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0D54054D-885B-41D5-81BD-6980BC9B3ECF}">
      <dgm:prSet/>
      <dgm:spPr/>
      <dgm:t>
        <a:bodyPr/>
        <a:lstStyle/>
        <a:p>
          <a:endParaRPr lang="es-EC" sz="1200" dirty="0"/>
        </a:p>
      </dgm:t>
    </dgm:pt>
    <dgm:pt modelId="{90C13B42-4D5C-454D-8066-3237768FCBC9}" type="parTrans" cxnId="{9DD3D537-3F78-4DB9-9798-39B3F99385F5}">
      <dgm:prSet/>
      <dgm:spPr/>
      <dgm:t>
        <a:bodyPr/>
        <a:lstStyle/>
        <a:p>
          <a:endParaRPr lang="es-EC"/>
        </a:p>
      </dgm:t>
    </dgm:pt>
    <dgm:pt modelId="{A33CDC88-8927-4ED0-8ADF-54DA7D2C11C2}" type="sibTrans" cxnId="{9DD3D537-3F78-4DB9-9798-39B3F99385F5}">
      <dgm:prSet/>
      <dgm:spPr/>
      <dgm:t>
        <a:bodyPr/>
        <a:lstStyle/>
        <a:p>
          <a:endParaRPr lang="es-EC"/>
        </a:p>
      </dgm:t>
    </dgm:pt>
    <mc:AlternateContent xmlns:mc="http://schemas.openxmlformats.org/markup-compatibility/2006" xmlns:a14="http://schemas.microsoft.com/office/drawing/2010/main">
      <mc:Choice Requires="a14">
        <dgm:pt modelId="{9BD0A23F-3DCD-48B7-A974-DF4C173F69D6}">
          <dgm:prSet/>
          <dgm:spPr/>
          <dgm:t>
            <a:bodyPr/>
            <a:lstStyle/>
            <a:p>
              <a14:m>
                <m:oMath xmlns:m="http://schemas.openxmlformats.org/officeDocument/2006/math">
                  <m:r>
                    <a:rPr lang="es-ES" i="1" smtClean="0">
                      <a:latin typeface="Cambria Math"/>
                    </a:rPr>
                    <m:t>𝑡𝑓𝑠</m:t>
                  </m:r>
                  <m:r>
                    <a:rPr lang="es-ES" i="1" smtClean="0">
                      <a:latin typeface="Cambria Math"/>
                    </a:rPr>
                    <m:t>=6</m:t>
                  </m:r>
                </m:oMath>
              </a14:m>
              <a:r>
                <a:rPr lang="es-ES" dirty="0"/>
                <a:t>0.724 s</a:t>
              </a:r>
              <a:endParaRPr lang="es-EC" dirty="0"/>
            </a:p>
          </dgm:t>
        </dgm:pt>
      </mc:Choice>
      <mc:Fallback xmlns="">
        <dgm:pt modelId="{9BD0A23F-3DCD-48B7-A974-DF4C173F69D6}">
          <dgm:prSet/>
          <dgm:spPr/>
          <dgm:t>
            <a:bodyPr/>
            <a:lstStyle/>
            <a:p>
              <a:r>
                <a:rPr lang="es-ES" i="0" smtClean="0"/>
                <a:t>𝑡𝑓𝑠=6</a:t>
              </a:r>
              <a:r>
                <a:rPr lang="es-ES" dirty="0"/>
                <a:t>0.724 s</a:t>
              </a:r>
              <a:endParaRPr lang="es-EC" dirty="0"/>
            </a:p>
          </dgm:t>
        </dgm:pt>
      </mc:Fallback>
    </mc:AlternateContent>
    <dgm:pt modelId="{987A5EF9-52B3-4F47-B814-88C9EBBD69EA}" type="sibTrans" cxnId="{4F4606AC-FFB1-4DAE-A1DC-2E5AC688E2EB}">
      <dgm:prSet/>
      <dgm:spPr/>
      <dgm:t>
        <a:bodyPr/>
        <a:lstStyle/>
        <a:p>
          <a:endParaRPr lang="es-EC"/>
        </a:p>
      </dgm:t>
    </dgm:pt>
    <dgm:pt modelId="{895D114C-B535-4F74-92EE-71147C9ED116}" type="parTrans" cxnId="{4F4606AC-FFB1-4DAE-A1DC-2E5AC688E2EB}">
      <dgm:prSet/>
      <dgm:spPr/>
      <dgm:t>
        <a:bodyPr/>
        <a:lstStyle/>
        <a:p>
          <a:endParaRPr lang="es-EC"/>
        </a:p>
      </dgm:t>
    </dgm:pt>
    <mc:AlternateContent xmlns:mc="http://schemas.openxmlformats.org/markup-compatibility/2006" xmlns:a14="http://schemas.microsoft.com/office/drawing/2010/main">
      <mc:Choice Requires="a14">
        <dgm:pt modelId="{9E29A6A0-EA7B-48CB-9856-007D02885A4F}">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𝑡𝑓𝑠</m:t>
                    </m:r>
                    <m:r>
                      <a:rPr lang="es-ES" i="1" smtClean="0">
                        <a:latin typeface="Cambria Math"/>
                      </a:rPr>
                      <m:t>=365∗</m:t>
                    </m:r>
                    <m:f>
                      <m:fPr>
                        <m:ctrlPr>
                          <a:rPr lang="es-EC" i="1">
                            <a:latin typeface="Cambria Math"/>
                          </a:rPr>
                        </m:ctrlPr>
                      </m:fPr>
                      <m:num>
                        <m:sSup>
                          <m:sSupPr>
                            <m:ctrlPr>
                              <a:rPr lang="es-EC" i="1">
                                <a:latin typeface="Cambria Math"/>
                              </a:rPr>
                            </m:ctrlPr>
                          </m:sSupPr>
                          <m:e>
                            <m:r>
                              <a:rPr lang="es-ES" i="1">
                                <a:latin typeface="Cambria Math"/>
                              </a:rPr>
                              <m:t>1,925556∗10</m:t>
                            </m:r>
                          </m:e>
                          <m:sup>
                            <m:r>
                              <a:rPr lang="es-ES" i="1">
                                <a:latin typeface="Cambria Math"/>
                              </a:rPr>
                              <m:t>−4</m:t>
                            </m:r>
                          </m:sup>
                        </m:sSup>
                      </m:num>
                      <m:den>
                        <m:r>
                          <a:rPr lang="es-ES" i="1">
                            <a:latin typeface="Cambria Math"/>
                          </a:rPr>
                          <m:t>100</m:t>
                        </m:r>
                      </m:den>
                    </m:f>
                    <m:r>
                      <a:rPr lang="es-ES" i="1">
                        <a:latin typeface="Cambria Math"/>
                      </a:rPr>
                      <m:t>∗24∗60 </m:t>
                    </m:r>
                    <m:r>
                      <a:rPr lang="es-ES" i="1">
                        <a:latin typeface="Cambria Math"/>
                      </a:rPr>
                      <m:t>𝑚𝑖𝑛𝑢𝑡𝑜𝑠</m:t>
                    </m:r>
                  </m:oMath>
                </m:oMathPara>
              </a14:m>
              <a:endParaRPr lang="es-EC" dirty="0"/>
            </a:p>
          </dgm:t>
        </dgm:pt>
      </mc:Choice>
      <mc:Fallback xmlns="">
        <dgm:pt modelId="{9E29A6A0-EA7B-48CB-9856-007D02885A4F}">
          <dgm:prSet/>
          <dgm:spPr/>
          <dgm:t>
            <a:bodyPr/>
            <a:lstStyle/>
            <a:p>
              <a:r>
                <a:rPr lang="es-ES" i="0" smtClean="0"/>
                <a:t>𝑡𝑓𝑠=365∗</a:t>
              </a:r>
              <a:r>
                <a:rPr lang="es-EC" i="0"/>
                <a:t>〖</a:t>
              </a:r>
              <a:r>
                <a:rPr lang="es-ES" i="0"/>
                <a:t>1,925556∗10</a:t>
              </a:r>
              <a:r>
                <a:rPr lang="es-EC" i="0"/>
                <a:t>〗^(</a:t>
              </a:r>
              <a:r>
                <a:rPr lang="es-ES" i="0"/>
                <a:t>−4</a:t>
              </a:r>
              <a:r>
                <a:rPr lang="es-EC" i="0"/>
                <a:t>)/</a:t>
              </a:r>
              <a:r>
                <a:rPr lang="es-ES" i="0"/>
                <a:t>100∗24∗60 𝑚𝑖𝑛𝑢𝑡𝑜𝑠</a:t>
              </a:r>
              <a:endParaRPr lang="es-EC" dirty="0"/>
            </a:p>
          </dgm:t>
        </dgm:pt>
      </mc:Fallback>
    </mc:AlternateContent>
    <dgm:pt modelId="{AA1CDA6B-D9D6-4F69-A62D-0B1B8067F42E}" type="sibTrans" cxnId="{385DC3CA-6744-4482-9DF5-F4768302A2B5}">
      <dgm:prSet/>
      <dgm:spPr/>
      <dgm:t>
        <a:bodyPr/>
        <a:lstStyle/>
        <a:p>
          <a:endParaRPr lang="es-EC"/>
        </a:p>
      </dgm:t>
    </dgm:pt>
    <dgm:pt modelId="{53BE0C7F-94B3-4E82-885C-DC738C2BAF78}" type="parTrans" cxnId="{385DC3CA-6744-4482-9DF5-F4768302A2B5}">
      <dgm:prSet/>
      <dgm:spPr/>
      <dgm:t>
        <a:bodyPr/>
        <a:lstStyle/>
        <a:p>
          <a:endParaRPr lang="es-EC"/>
        </a:p>
      </dgm:t>
    </dgm:pt>
    <mc:AlternateContent xmlns:mc="http://schemas.openxmlformats.org/markup-compatibility/2006" xmlns:a14="http://schemas.microsoft.com/office/drawing/2010/main">
      <mc:Choice Requires="a14">
        <dgm:pt modelId="{11D51808-EB8D-4F46-A57F-7A418D6A7610}">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𝑡𝑓𝑠</m:t>
                    </m:r>
                    <m:r>
                      <a:rPr lang="es-ES" i="1" smtClean="0">
                        <a:latin typeface="Cambria Math"/>
                      </a:rPr>
                      <m:t>=365∗</m:t>
                    </m:r>
                    <m:f>
                      <m:fPr>
                        <m:ctrlPr>
                          <a:rPr lang="es-EC" i="1">
                            <a:latin typeface="Cambria Math"/>
                          </a:rPr>
                        </m:ctrlPr>
                      </m:fPr>
                      <m:num>
                        <m:r>
                          <a:rPr lang="es-ES" i="1">
                            <a:latin typeface="Cambria Math"/>
                          </a:rPr>
                          <m:t>𝑃</m:t>
                        </m:r>
                        <m:r>
                          <a:rPr lang="es-ES" i="1">
                            <a:latin typeface="Cambria Math"/>
                          </a:rPr>
                          <m:t>%</m:t>
                        </m:r>
                      </m:num>
                      <m:den>
                        <m:r>
                          <a:rPr lang="es-ES" i="1">
                            <a:latin typeface="Cambria Math"/>
                          </a:rPr>
                          <m:t>100</m:t>
                        </m:r>
                      </m:den>
                    </m:f>
                    <m:r>
                      <a:rPr lang="es-ES" i="1">
                        <a:latin typeface="Cambria Math"/>
                      </a:rPr>
                      <m:t>∗24∗60 </m:t>
                    </m:r>
                    <m:r>
                      <a:rPr lang="es-ES" i="1">
                        <a:latin typeface="Cambria Math"/>
                      </a:rPr>
                      <m:t>𝑚𝑖𝑛𝑢𝑡𝑜𝑠</m:t>
                    </m:r>
                  </m:oMath>
                </m:oMathPara>
              </a14:m>
              <a:endParaRPr lang="es-EC" dirty="0"/>
            </a:p>
          </dgm:t>
        </dgm:pt>
      </mc:Choice>
      <mc:Fallback xmlns="">
        <dgm:pt modelId="{11D51808-EB8D-4F46-A57F-7A418D6A7610}">
          <dgm:prSet/>
          <dgm:spPr/>
          <dgm:t>
            <a:bodyPr/>
            <a:lstStyle/>
            <a:p>
              <a:r>
                <a:rPr lang="es-ES" i="0" smtClean="0"/>
                <a:t>𝑡𝑓𝑠=365∗</a:t>
              </a:r>
              <a:r>
                <a:rPr lang="es-EC" i="0"/>
                <a:t>(</a:t>
              </a:r>
              <a:r>
                <a:rPr lang="es-ES" i="0"/>
                <a:t>𝑃%</a:t>
              </a:r>
              <a:r>
                <a:rPr lang="es-EC" i="0"/>
                <a:t>)/</a:t>
              </a:r>
              <a:r>
                <a:rPr lang="es-ES" i="0"/>
                <a:t>100∗24∗60 𝑚𝑖𝑛𝑢𝑡𝑜𝑠</a:t>
              </a:r>
              <a:endParaRPr lang="es-EC" dirty="0"/>
            </a:p>
          </dgm:t>
        </dgm:pt>
      </mc:Fallback>
    </mc:AlternateContent>
    <dgm:pt modelId="{024612F3-7060-4A10-9FE6-D855BF0EA189}" type="sibTrans" cxnId="{6CD9382A-C6A5-448E-9246-293E34DD158F}">
      <dgm:prSet/>
      <dgm:spPr/>
      <dgm:t>
        <a:bodyPr/>
        <a:lstStyle/>
        <a:p>
          <a:endParaRPr lang="es-EC"/>
        </a:p>
      </dgm:t>
    </dgm:pt>
    <dgm:pt modelId="{555571C0-CB7C-4E7B-8D6F-C15477327AE4}" type="parTrans" cxnId="{6CD9382A-C6A5-448E-9246-293E34DD158F}">
      <dgm:prSet/>
      <dgm:spPr/>
      <dgm:t>
        <a:bodyPr/>
        <a:lstStyle/>
        <a:p>
          <a:endParaRPr lang="es-EC"/>
        </a:p>
      </dgm:t>
    </dgm:pt>
    <dgm:pt modelId="{68818111-80B8-4893-AB26-A77509BE4968}">
      <dgm:prSet/>
      <dgm:spPr/>
      <dgm:t>
        <a:bodyPr/>
        <a:lstStyle/>
        <a:p>
          <a:endParaRPr lang="es-EC" dirty="0"/>
        </a:p>
      </dgm:t>
    </dgm:pt>
    <dgm:pt modelId="{DB71A726-2962-4FD5-A2DA-DCFB0AB0AA43}" type="sibTrans" cxnId="{23B794AC-F44B-4EAD-9773-0E66755B2AAF}">
      <dgm:prSet/>
      <dgm:spPr/>
      <dgm:t>
        <a:bodyPr/>
        <a:lstStyle/>
        <a:p>
          <a:endParaRPr lang="es-EC"/>
        </a:p>
      </dgm:t>
    </dgm:pt>
    <dgm:pt modelId="{7A9B008E-E2EF-4208-A7E9-4DB7C6EDE48E}" type="parTrans" cxnId="{23B794AC-F44B-4EAD-9773-0E66755B2AAF}">
      <dgm:prSet/>
      <dgm:spPr/>
      <dgm:t>
        <a:bodyPr/>
        <a:lstStyle/>
        <a:p>
          <a:endParaRPr lang="es-EC"/>
        </a:p>
      </dgm:t>
    </dgm:pt>
    <dgm:pt modelId="{18EEADCF-7E62-40BA-AFC9-8E3AD2F0E28F}">
      <dgm:prSet/>
      <dgm:spPr/>
      <dgm:t>
        <a:bodyPr/>
        <a:lstStyle/>
        <a:p>
          <a:r>
            <a:rPr lang="es-ES" dirty="0" smtClean="0"/>
            <a:t>La indisponibilidad del sistema será calculará como el tiempo fuera de servicio para el peor mes del año como se indica a continuación:</a:t>
          </a:r>
          <a:endParaRPr lang="es-EC" dirty="0"/>
        </a:p>
      </dgm:t>
    </dgm:pt>
    <dgm:pt modelId="{9EEC9DDC-C38D-41C2-9E88-C6693DFBA904}" type="sibTrans" cxnId="{B9234E49-D8E1-4302-86CD-6A6D164742FD}">
      <dgm:prSet/>
      <dgm:spPr/>
      <dgm:t>
        <a:bodyPr/>
        <a:lstStyle/>
        <a:p>
          <a:endParaRPr lang="es-EC"/>
        </a:p>
      </dgm:t>
    </dgm:pt>
    <dgm:pt modelId="{343571B6-3D1E-47C1-ACD3-839C4E7F7FD7}" type="parTrans" cxnId="{B9234E49-D8E1-4302-86CD-6A6D164742FD}">
      <dgm:prSet/>
      <dgm:spPr/>
      <dgm:t>
        <a:bodyPr/>
        <a:lstStyle/>
        <a:p>
          <a:endParaRPr lang="es-EC"/>
        </a:p>
      </dgm:t>
    </dgm:pt>
    <dgm:pt modelId="{F043CA8C-622A-47EA-8A26-749DADB30738}">
      <dgm:prSet/>
      <dgm:spPr/>
      <dgm:t>
        <a:bodyPr/>
        <a:lstStyle/>
        <a:p>
          <a:endParaRPr lang="es-EC" dirty="0"/>
        </a:p>
      </dgm:t>
    </dgm:pt>
    <dgm:pt modelId="{0E349373-94F0-44A7-984C-14E767DDAB09}" type="sibTrans" cxnId="{B414663C-BF19-4839-8564-35F0CDCC566B}">
      <dgm:prSet/>
      <dgm:spPr/>
      <dgm:t>
        <a:bodyPr/>
        <a:lstStyle/>
        <a:p>
          <a:endParaRPr lang="es-EC"/>
        </a:p>
      </dgm:t>
    </dgm:pt>
    <dgm:pt modelId="{B0AA8A90-16F1-4E98-9ACF-5C2134FA1104}" type="parTrans" cxnId="{B414663C-BF19-4839-8564-35F0CDCC566B}">
      <dgm:prSet/>
      <dgm:spPr/>
      <dgm:t>
        <a:bodyPr/>
        <a:lstStyle/>
        <a:p>
          <a:endParaRPr lang="es-EC"/>
        </a:p>
      </dgm:t>
    </dgm:pt>
    <mc:AlternateContent xmlns:mc="http://schemas.openxmlformats.org/markup-compatibility/2006" xmlns:a14="http://schemas.microsoft.com/office/drawing/2010/main">
      <mc:Choice Requires="a14">
        <dgm:pt modelId="{977A820E-8168-4CBC-BD56-892C97BC694A}">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𝐷</m:t>
                    </m:r>
                    <m:r>
                      <a:rPr lang="es-ES" i="1" smtClean="0">
                        <a:latin typeface="Cambria Math"/>
                      </a:rPr>
                      <m:t>=99,9998074%</m:t>
                    </m:r>
                  </m:oMath>
                </m:oMathPara>
              </a14:m>
              <a:endParaRPr lang="es-EC" dirty="0"/>
            </a:p>
          </dgm:t>
        </dgm:pt>
      </mc:Choice>
      <mc:Fallback xmlns="">
        <dgm:pt modelId="{977A820E-8168-4CBC-BD56-892C97BC694A}">
          <dgm:prSet/>
          <dgm:spPr/>
          <dgm:t>
            <a:bodyPr/>
            <a:lstStyle/>
            <a:p>
              <a:r>
                <a:rPr lang="es-ES" i="0" smtClean="0"/>
                <a:t>𝐷=99,9998074%</a:t>
              </a:r>
              <a:endParaRPr lang="es-EC" dirty="0"/>
            </a:p>
          </dgm:t>
        </dgm:pt>
      </mc:Fallback>
    </mc:AlternateContent>
    <dgm:pt modelId="{69F2A0C7-1E92-41ED-A7BC-721E36A79748}" type="sibTrans" cxnId="{1D4FD58A-5E26-4E36-8790-C670A9029505}">
      <dgm:prSet/>
      <dgm:spPr/>
      <dgm:t>
        <a:bodyPr/>
        <a:lstStyle/>
        <a:p>
          <a:endParaRPr lang="es-EC"/>
        </a:p>
      </dgm:t>
    </dgm:pt>
    <dgm:pt modelId="{7BF08349-4EC6-44AF-81DF-93E70942EBC2}" type="parTrans" cxnId="{1D4FD58A-5E26-4E36-8790-C670A9029505}">
      <dgm:prSet/>
      <dgm:spPr/>
      <dgm:t>
        <a:bodyPr/>
        <a:lstStyle/>
        <a:p>
          <a:endParaRPr lang="es-EC"/>
        </a:p>
      </dgm:t>
    </dgm:pt>
    <dgm:pt modelId="{E1C04F43-4A40-4F72-A0E2-8946F42C00ED}">
      <dgm:prSet/>
      <dgm:spPr/>
      <dgm:t>
        <a:bodyPr/>
        <a:lstStyle/>
        <a:p>
          <a:endParaRPr lang="es-EC" dirty="0"/>
        </a:p>
      </dgm:t>
    </dgm:pt>
    <dgm:pt modelId="{DCF9979E-7AF6-477F-9510-8599C142C04A}" type="sibTrans" cxnId="{FC1A7A5F-A718-4B5D-BFBB-822DBDA6C496}">
      <dgm:prSet/>
      <dgm:spPr/>
      <dgm:t>
        <a:bodyPr/>
        <a:lstStyle/>
        <a:p>
          <a:endParaRPr lang="es-EC"/>
        </a:p>
      </dgm:t>
    </dgm:pt>
    <dgm:pt modelId="{DED4A94B-CEDC-4825-9A5F-FBD2D261EF44}" type="parTrans" cxnId="{FC1A7A5F-A718-4B5D-BFBB-822DBDA6C496}">
      <dgm:prSet/>
      <dgm:spPr/>
      <dgm:t>
        <a:bodyPr/>
        <a:lstStyle/>
        <a:p>
          <a:endParaRPr lang="es-EC"/>
        </a:p>
      </dgm:t>
    </dgm:pt>
    <mc:AlternateContent xmlns:mc="http://schemas.openxmlformats.org/markup-compatibility/2006" xmlns:a14="http://schemas.microsoft.com/office/drawing/2010/main">
      <mc:Choice Requires="a14">
        <dgm:pt modelId="{2F8B8014-2C2C-4914-AAC6-91AFA06B80C1}">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𝐷</m:t>
                    </m:r>
                    <m:r>
                      <a:rPr lang="es-ES" i="1" smtClean="0">
                        <a:latin typeface="Cambria Math"/>
                      </a:rPr>
                      <m:t>=</m:t>
                    </m:r>
                    <m:sSup>
                      <m:sSupPr>
                        <m:ctrlPr>
                          <a:rPr lang="es-EC" i="1">
                            <a:latin typeface="Cambria Math"/>
                          </a:rPr>
                        </m:ctrlPr>
                      </m:sSupPr>
                      <m:e>
                        <m:r>
                          <a:rPr lang="es-ES" i="1">
                            <a:latin typeface="Cambria Math"/>
                          </a:rPr>
                          <m:t>(100−1,925556∗10</m:t>
                        </m:r>
                      </m:e>
                      <m:sup>
                        <m:r>
                          <a:rPr lang="es-ES" i="1">
                            <a:latin typeface="Cambria Math"/>
                          </a:rPr>
                          <m:t>−4</m:t>
                        </m:r>
                      </m:sup>
                    </m:sSup>
                    <m:r>
                      <a:rPr lang="es-ES" i="1">
                        <a:latin typeface="Cambria Math"/>
                      </a:rPr>
                      <m:t>)%</m:t>
                    </m:r>
                  </m:oMath>
                </m:oMathPara>
              </a14:m>
              <a:endParaRPr lang="es-EC" dirty="0"/>
            </a:p>
          </dgm:t>
        </dgm:pt>
      </mc:Choice>
      <mc:Fallback xmlns="">
        <dgm:pt modelId="{2F8B8014-2C2C-4914-AAC6-91AFA06B80C1}">
          <dgm:prSet/>
          <dgm:spPr/>
          <dgm:t>
            <a:bodyPr/>
            <a:lstStyle/>
            <a:p>
              <a:r>
                <a:rPr lang="es-ES" i="0" smtClean="0"/>
                <a:t>𝐷=</a:t>
              </a:r>
              <a:r>
                <a:rPr lang="es-EC" i="0"/>
                <a:t>〖</a:t>
              </a:r>
              <a:r>
                <a:rPr lang="es-ES" i="0"/>
                <a:t>(100−1,925556∗10</a:t>
              </a:r>
              <a:r>
                <a:rPr lang="es-EC" i="0"/>
                <a:t>〗^(</a:t>
              </a:r>
              <a:r>
                <a:rPr lang="es-ES" i="0"/>
                <a:t>−4</a:t>
              </a:r>
              <a:r>
                <a:rPr lang="es-EC" i="0"/>
                <a:t>)</a:t>
              </a:r>
              <a:r>
                <a:rPr lang="es-ES" i="0"/>
                <a:t>)%</a:t>
              </a:r>
              <a:endParaRPr lang="es-EC" dirty="0"/>
            </a:p>
          </dgm:t>
        </dgm:pt>
      </mc:Fallback>
    </mc:AlternateContent>
    <dgm:pt modelId="{DCF075A1-5657-46F9-9D93-C453C26F9427}" type="sibTrans" cxnId="{8CF305BD-790B-4CE0-976F-5BC3456E1B87}">
      <dgm:prSet/>
      <dgm:spPr/>
      <dgm:t>
        <a:bodyPr/>
        <a:lstStyle/>
        <a:p>
          <a:endParaRPr lang="es-EC"/>
        </a:p>
      </dgm:t>
    </dgm:pt>
    <dgm:pt modelId="{59B5908B-9385-41D9-AB72-585B4B5A3BF6}" type="parTrans" cxnId="{8CF305BD-790B-4CE0-976F-5BC3456E1B87}">
      <dgm:prSet/>
      <dgm:spPr/>
      <dgm:t>
        <a:bodyPr/>
        <a:lstStyle/>
        <a:p>
          <a:endParaRPr lang="es-EC"/>
        </a:p>
      </dgm:t>
    </dgm:pt>
    <dgm:pt modelId="{4EF632E6-85A2-4F05-982F-A30675B9D1BD}">
      <dgm:prSet/>
      <dgm:spPr/>
      <dgm:t>
        <a:bodyPr/>
        <a:lstStyle/>
        <a:p>
          <a:endParaRPr lang="es-EC" dirty="0"/>
        </a:p>
      </dgm:t>
    </dgm:pt>
    <dgm:pt modelId="{6671DBE3-4F9B-4C8A-BFBB-1E331BC837E3}" type="sibTrans" cxnId="{7800B4DB-9E23-478F-AAB8-599C261D4CA7}">
      <dgm:prSet/>
      <dgm:spPr/>
      <dgm:t>
        <a:bodyPr/>
        <a:lstStyle/>
        <a:p>
          <a:endParaRPr lang="es-EC"/>
        </a:p>
      </dgm:t>
    </dgm:pt>
    <dgm:pt modelId="{28714729-EFB0-40B6-ACE6-36F792CE9B75}" type="parTrans" cxnId="{7800B4DB-9E23-478F-AAB8-599C261D4CA7}">
      <dgm:prSet/>
      <dgm:spPr/>
      <dgm:t>
        <a:bodyPr/>
        <a:lstStyle/>
        <a:p>
          <a:endParaRPr lang="es-EC"/>
        </a:p>
      </dgm:t>
    </dgm:pt>
    <mc:AlternateContent xmlns:mc="http://schemas.openxmlformats.org/markup-compatibility/2006" xmlns:a14="http://schemas.microsoft.com/office/drawing/2010/main">
      <mc:Choice Requires="a14">
        <dgm:pt modelId="{82A3EF09-66C9-491F-AF6B-8687C6C97C18}">
          <dgm:prSet/>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a:rPr>
                      <m:t>𝐷</m:t>
                    </m:r>
                    <m:r>
                      <a:rPr lang="es-ES" i="1" smtClean="0">
                        <a:latin typeface="Cambria Math"/>
                      </a:rPr>
                      <m:t>%=100−</m:t>
                    </m:r>
                    <m:r>
                      <a:rPr lang="es-ES" i="1" smtClean="0">
                        <a:latin typeface="Cambria Math"/>
                      </a:rPr>
                      <m:t>𝑃</m:t>
                    </m:r>
                    <m:r>
                      <a:rPr lang="es-ES" i="1" smtClean="0">
                        <a:latin typeface="Cambria Math"/>
                      </a:rPr>
                      <m:t>%</m:t>
                    </m:r>
                  </m:oMath>
                </m:oMathPara>
              </a14:m>
              <a:endParaRPr lang="es-EC"/>
            </a:p>
          </dgm:t>
        </dgm:pt>
      </mc:Choice>
      <mc:Fallback xmlns="">
        <dgm:pt modelId="{82A3EF09-66C9-491F-AF6B-8687C6C97C18}">
          <dgm:prSet/>
          <dgm:spPr/>
          <dgm:t>
            <a:bodyPr/>
            <a:lstStyle/>
            <a:p>
              <a:r>
                <a:rPr lang="es-ES" i="0" smtClean="0"/>
                <a:t>𝐷%=100−𝑃%</a:t>
              </a:r>
              <a:endParaRPr lang="es-EC"/>
            </a:p>
          </dgm:t>
        </dgm:pt>
      </mc:Fallback>
    </mc:AlternateContent>
    <dgm:pt modelId="{7A1B1643-2274-4C52-B2E3-629482F0D8ED}" type="sibTrans" cxnId="{282B342A-4542-4BEE-A686-788EA6A82615}">
      <dgm:prSet/>
      <dgm:spPr/>
      <dgm:t>
        <a:bodyPr/>
        <a:lstStyle/>
        <a:p>
          <a:endParaRPr lang="es-EC"/>
        </a:p>
      </dgm:t>
    </dgm:pt>
    <dgm:pt modelId="{C15C9F78-0C19-45AF-93AD-2D0ED4446211}" type="parTrans" cxnId="{282B342A-4542-4BEE-A686-788EA6A82615}">
      <dgm:prSet/>
      <dgm:spPr/>
      <dgm:t>
        <a:bodyPr/>
        <a:lstStyle/>
        <a:p>
          <a:endParaRPr lang="es-EC"/>
        </a:p>
      </dgm:t>
    </dgm:pt>
    <dgm:pt modelId="{C5A67598-C69F-4922-94C9-762B54BF6F55}">
      <dgm:prSet/>
      <dgm:spPr/>
      <dgm:t>
        <a:bodyPr/>
        <a:lstStyle/>
        <a:p>
          <a:endParaRPr lang="es-EC" dirty="0"/>
        </a:p>
      </dgm:t>
    </dgm:pt>
    <dgm:pt modelId="{45B02F62-3CFC-4D23-9F19-8ADF40D59454}" type="sibTrans" cxnId="{B0133D55-6F48-4705-A1F7-C908F052A465}">
      <dgm:prSet/>
      <dgm:spPr/>
      <dgm:t>
        <a:bodyPr/>
        <a:lstStyle/>
        <a:p>
          <a:endParaRPr lang="es-EC"/>
        </a:p>
      </dgm:t>
    </dgm:pt>
    <dgm:pt modelId="{6D4A7FE1-8FEF-434C-B5E1-65ED0C66CEB5}" type="parTrans" cxnId="{B0133D55-6F48-4705-A1F7-C908F052A465}">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Y="216821" custLinFactNeighborX="-47308" custLinFactNeighborY="-3598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8531">
        <dgm:presLayoutVars>
          <dgm:bulletEnabled val="1"/>
        </dgm:presLayoutVars>
      </dgm:prSet>
      <dgm:spPr/>
      <dgm:t>
        <a:bodyPr/>
        <a:lstStyle/>
        <a:p>
          <a:endParaRPr lang="es-EC"/>
        </a:p>
      </dgm:t>
    </dgm:pt>
  </dgm:ptLst>
  <dgm:cxnLst>
    <dgm:cxn modelId="{CF9EE89C-DD68-48B8-AE83-6E96E184FA3A}" type="presOf" srcId="{F043CA8C-622A-47EA-8A26-749DADB30738}" destId="{A1231F91-3093-473E-BD1A-91A2E90BB04A}" srcOrd="0" destOrd="7" presId="urn:microsoft.com/office/officeart/2005/8/layout/list1"/>
    <dgm:cxn modelId="{B414663C-BF19-4839-8564-35F0CDCC566B}" srcId="{23746A42-8BDA-4B9B-AFAC-A28E9AB91CAA}" destId="{F043CA8C-622A-47EA-8A26-749DADB30738}" srcOrd="7" destOrd="0" parTransId="{B0AA8A90-16F1-4E98-9ACF-5C2134FA1104}" sibTransId="{0E349373-94F0-44A7-984C-14E767DDAB09}"/>
    <dgm:cxn modelId="{4C790532-D1D5-48C7-9955-8231472EC854}" type="presOf" srcId="{23746A42-8BDA-4B9B-AFAC-A28E9AB91CAA}" destId="{2DE7F939-52EB-4D2E-B00A-881943B3CD65}" srcOrd="0" destOrd="0" presId="urn:microsoft.com/office/officeart/2005/8/layout/list1"/>
    <dgm:cxn modelId="{FC1A7A5F-A718-4B5D-BFBB-822DBDA6C496}" srcId="{23746A42-8BDA-4B9B-AFAC-A28E9AB91CAA}" destId="{E1C04F43-4A40-4F72-A0E2-8946F42C00ED}" srcOrd="5" destOrd="0" parTransId="{DED4A94B-CEDC-4825-9A5F-FBD2D261EF44}" sibTransId="{DCF9979E-7AF6-477F-9510-8599C142C04A}"/>
    <dgm:cxn modelId="{EBB4244A-0E24-4545-8B5C-14C64BFF69FF}" type="presOf" srcId="{977A820E-8168-4CBC-BD56-892C97BC694A}" destId="{A1231F91-3093-473E-BD1A-91A2E90BB04A}" srcOrd="0" destOrd="6" presId="urn:microsoft.com/office/officeart/2005/8/layout/list1"/>
    <dgm:cxn modelId="{8DD50015-C2A1-411B-9FA2-80D79A4B4080}" type="presOf" srcId="{11D51808-EB8D-4F46-A57F-7A418D6A7610}" destId="{A1231F91-3093-473E-BD1A-91A2E90BB04A}" srcOrd="0" destOrd="10" presId="urn:microsoft.com/office/officeart/2005/8/layout/list1"/>
    <dgm:cxn modelId="{282B342A-4542-4BEE-A686-788EA6A82615}" srcId="{23746A42-8BDA-4B9B-AFAC-A28E9AB91CAA}" destId="{82A3EF09-66C9-491F-AF6B-8687C6C97C18}" srcOrd="2" destOrd="0" parTransId="{C15C9F78-0C19-45AF-93AD-2D0ED4446211}" sibTransId="{7A1B1643-2274-4C52-B2E3-629482F0D8ED}"/>
    <dgm:cxn modelId="{DE907972-E3D0-42F3-B95F-6AA3015F3BBD}" type="presOf" srcId="{0D54054D-885B-41D5-81BD-6980BC9B3ECF}" destId="{A1231F91-3093-473E-BD1A-91A2E90BB04A}" srcOrd="0" destOrd="13" presId="urn:microsoft.com/office/officeart/2005/8/layout/list1"/>
    <dgm:cxn modelId="{338B1A7D-43F7-4D24-BD88-284CC80ADAC6}" type="presOf" srcId="{23746A42-8BDA-4B9B-AFAC-A28E9AB91CAA}" destId="{98393CB2-C36A-416D-B1CB-CE7DEC3EA87D}" srcOrd="1" destOrd="0" presId="urn:microsoft.com/office/officeart/2005/8/layout/list1"/>
    <dgm:cxn modelId="{B0133D55-6F48-4705-A1F7-C908F052A465}" srcId="{23746A42-8BDA-4B9B-AFAC-A28E9AB91CAA}" destId="{C5A67598-C69F-4922-94C9-762B54BF6F55}" srcOrd="1" destOrd="0" parTransId="{6D4A7FE1-8FEF-434C-B5E1-65ED0C66CEB5}" sibTransId="{45B02F62-3CFC-4D23-9F19-8ADF40D59454}"/>
    <dgm:cxn modelId="{A7F66B64-B33D-45E0-B416-F80074F56083}" type="presOf" srcId="{2F8B8014-2C2C-4914-AAC6-91AFA06B80C1}" destId="{A1231F91-3093-473E-BD1A-91A2E90BB04A}" srcOrd="0" destOrd="4" presId="urn:microsoft.com/office/officeart/2005/8/layout/list1"/>
    <dgm:cxn modelId="{58180D55-C8F6-4911-8426-F4CE62D97926}" type="presOf" srcId="{18EEADCF-7E62-40BA-AFC9-8E3AD2F0E28F}" destId="{A1231F91-3093-473E-BD1A-91A2E90BB04A}" srcOrd="0" destOrd="8" presId="urn:microsoft.com/office/officeart/2005/8/layout/list1"/>
    <dgm:cxn modelId="{1D4FD58A-5E26-4E36-8790-C670A9029505}" srcId="{23746A42-8BDA-4B9B-AFAC-A28E9AB91CAA}" destId="{977A820E-8168-4CBC-BD56-892C97BC694A}" srcOrd="6" destOrd="0" parTransId="{7BF08349-4EC6-44AF-81DF-93E70942EBC2}" sibTransId="{69F2A0C7-1E92-41ED-A7BC-721E36A79748}"/>
    <dgm:cxn modelId="{23B7B8E7-79BD-4E41-9224-8710DEFACFD5}" type="presOf" srcId="{6FF7286F-DFFA-4843-AF6C-10D294769D97}" destId="{19A1E754-6D6E-4AA1-ADFA-B915B241704C}" srcOrd="0" destOrd="0" presId="urn:microsoft.com/office/officeart/2005/8/layout/list1"/>
    <dgm:cxn modelId="{7800B4DB-9E23-478F-AAB8-599C261D4CA7}" srcId="{23746A42-8BDA-4B9B-AFAC-A28E9AB91CAA}" destId="{4EF632E6-85A2-4F05-982F-A30675B9D1BD}" srcOrd="3" destOrd="0" parTransId="{28714729-EFB0-40B6-ACE6-36F792CE9B75}" sibTransId="{6671DBE3-4F9B-4C8A-BFBB-1E331BC837E3}"/>
    <dgm:cxn modelId="{64773A1C-980F-482C-B3EA-DE313A6D3713}" type="presOf" srcId="{E1C04F43-4A40-4F72-A0E2-8946F42C00ED}" destId="{A1231F91-3093-473E-BD1A-91A2E90BB04A}" srcOrd="0" destOrd="5"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6CD9382A-C6A5-448E-9246-293E34DD158F}" srcId="{23746A42-8BDA-4B9B-AFAC-A28E9AB91CAA}" destId="{11D51808-EB8D-4F46-A57F-7A418D6A7610}" srcOrd="10" destOrd="0" parTransId="{555571C0-CB7C-4E7B-8D6F-C15477327AE4}" sibTransId="{024612F3-7060-4A10-9FE6-D855BF0EA189}"/>
    <dgm:cxn modelId="{92117B4C-611A-4813-8EC9-7558045D980A}" type="presOf" srcId="{4EF632E6-85A2-4F05-982F-A30675B9D1BD}" destId="{A1231F91-3093-473E-BD1A-91A2E90BB04A}" srcOrd="0" destOrd="3" presId="urn:microsoft.com/office/officeart/2005/8/layout/list1"/>
    <dgm:cxn modelId="{12229D80-3BF1-46AC-80D3-81E899AA34D8}" type="presOf" srcId="{E4E0750C-2569-4129-9EC7-316C789F219B}" destId="{A1231F91-3093-473E-BD1A-91A2E90BB04A}" srcOrd="0" destOrd="0" presId="urn:microsoft.com/office/officeart/2005/8/layout/list1"/>
    <dgm:cxn modelId="{EDB71F57-0566-459E-B9CD-DCCDEF5CD7B4}" type="presOf" srcId="{9E29A6A0-EA7B-48CB-9856-007D02885A4F}" destId="{A1231F91-3093-473E-BD1A-91A2E90BB04A}" srcOrd="0" destOrd="11" presId="urn:microsoft.com/office/officeart/2005/8/layout/list1"/>
    <dgm:cxn modelId="{4F4606AC-FFB1-4DAE-A1DC-2E5AC688E2EB}" srcId="{23746A42-8BDA-4B9B-AFAC-A28E9AB91CAA}" destId="{9BD0A23F-3DCD-48B7-A974-DF4C173F69D6}" srcOrd="12" destOrd="0" parTransId="{895D114C-B535-4F74-92EE-71147C9ED116}" sibTransId="{987A5EF9-52B3-4F47-B814-88C9EBBD69EA}"/>
    <dgm:cxn modelId="{B308AC04-07AA-47EB-A27B-2FB6C369CA1A}" srcId="{23746A42-8BDA-4B9B-AFAC-A28E9AB91CAA}" destId="{E4E0750C-2569-4129-9EC7-316C789F219B}" srcOrd="0" destOrd="0" parTransId="{558C434D-F2D9-43B6-A4D0-7706BBDC222E}" sibTransId="{50BA1784-CA69-4148-9205-F661EAB4C554}"/>
    <dgm:cxn modelId="{5DBFD326-6D92-4870-BD7E-8F98B48C5543}" type="presOf" srcId="{82A3EF09-66C9-491F-AF6B-8687C6C97C18}" destId="{A1231F91-3093-473E-BD1A-91A2E90BB04A}" srcOrd="0" destOrd="2" presId="urn:microsoft.com/office/officeart/2005/8/layout/list1"/>
    <dgm:cxn modelId="{79A8632F-AA7B-4B76-97DD-F6FD6B8D005E}" type="presOf" srcId="{C5A67598-C69F-4922-94C9-762B54BF6F55}" destId="{A1231F91-3093-473E-BD1A-91A2E90BB04A}" srcOrd="0" destOrd="1" presId="urn:microsoft.com/office/officeart/2005/8/layout/list1"/>
    <dgm:cxn modelId="{23B794AC-F44B-4EAD-9773-0E66755B2AAF}" srcId="{23746A42-8BDA-4B9B-AFAC-A28E9AB91CAA}" destId="{68818111-80B8-4893-AB26-A77509BE4968}" srcOrd="9" destOrd="0" parTransId="{7A9B008E-E2EF-4208-A7E9-4DB7C6EDE48E}" sibTransId="{DB71A726-2962-4FD5-A2DA-DCFB0AB0AA43}"/>
    <dgm:cxn modelId="{64E57741-9B27-4518-9C9E-D229B935D4BD}" type="presOf" srcId="{68818111-80B8-4893-AB26-A77509BE4968}" destId="{A1231F91-3093-473E-BD1A-91A2E90BB04A}" srcOrd="0" destOrd="9" presId="urn:microsoft.com/office/officeart/2005/8/layout/list1"/>
    <dgm:cxn modelId="{8CF305BD-790B-4CE0-976F-5BC3456E1B87}" srcId="{23746A42-8BDA-4B9B-AFAC-A28E9AB91CAA}" destId="{2F8B8014-2C2C-4914-AAC6-91AFA06B80C1}" srcOrd="4" destOrd="0" parTransId="{59B5908B-9385-41D9-AB72-585B4B5A3BF6}" sibTransId="{DCF075A1-5657-46F9-9D93-C453C26F9427}"/>
    <dgm:cxn modelId="{9DD3D537-3F78-4DB9-9798-39B3F99385F5}" srcId="{23746A42-8BDA-4B9B-AFAC-A28E9AB91CAA}" destId="{0D54054D-885B-41D5-81BD-6980BC9B3ECF}" srcOrd="13" destOrd="0" parTransId="{90C13B42-4D5C-454D-8066-3237768FCBC9}" sibTransId="{A33CDC88-8927-4ED0-8ADF-54DA7D2C11C2}"/>
    <dgm:cxn modelId="{6C852287-58F0-445B-A4A4-65543A0DAE61}" type="presOf" srcId="{9BD0A23F-3DCD-48B7-A974-DF4C173F69D6}" destId="{A1231F91-3093-473E-BD1A-91A2E90BB04A}" srcOrd="0" destOrd="12" presId="urn:microsoft.com/office/officeart/2005/8/layout/list1"/>
    <dgm:cxn modelId="{385DC3CA-6744-4482-9DF5-F4768302A2B5}" srcId="{23746A42-8BDA-4B9B-AFAC-A28E9AB91CAA}" destId="{9E29A6A0-EA7B-48CB-9856-007D02885A4F}" srcOrd="11" destOrd="0" parTransId="{53BE0C7F-94B3-4E82-885C-DC738C2BAF78}" sibTransId="{AA1CDA6B-D9D6-4F69-A62D-0B1B8067F42E}"/>
    <dgm:cxn modelId="{B9234E49-D8E1-4302-86CD-6A6D164742FD}" srcId="{23746A42-8BDA-4B9B-AFAC-A28E9AB91CAA}" destId="{18EEADCF-7E62-40BA-AFC9-8E3AD2F0E28F}" srcOrd="8" destOrd="0" parTransId="{343571B6-3D1E-47C1-ACD3-839C4E7F7FD7}" sibTransId="{9EEC9DDC-C38D-41C2-9E88-C6693DFBA904}"/>
    <dgm:cxn modelId="{EF5D9E35-F089-49D4-8A13-973C0A870061}" type="presParOf" srcId="{19A1E754-6D6E-4AA1-ADFA-B915B241704C}" destId="{15E9F267-2F47-40CC-88D7-72B9E2016AD9}" srcOrd="0" destOrd="0" presId="urn:microsoft.com/office/officeart/2005/8/layout/list1"/>
    <dgm:cxn modelId="{1DA88D23-AE02-4653-8B7C-ABA95A752DF5}" type="presParOf" srcId="{15E9F267-2F47-40CC-88D7-72B9E2016AD9}" destId="{2DE7F939-52EB-4D2E-B00A-881943B3CD65}" srcOrd="0" destOrd="0" presId="urn:microsoft.com/office/officeart/2005/8/layout/list1"/>
    <dgm:cxn modelId="{CA8A0D33-4EB1-4D29-9653-20D4BDE47310}" type="presParOf" srcId="{15E9F267-2F47-40CC-88D7-72B9E2016AD9}" destId="{98393CB2-C36A-416D-B1CB-CE7DEC3EA87D}" srcOrd="1" destOrd="0" presId="urn:microsoft.com/office/officeart/2005/8/layout/list1"/>
    <dgm:cxn modelId="{B6A7B8C1-1A93-4B25-A65A-92A6BB69696C}" type="presParOf" srcId="{19A1E754-6D6E-4AA1-ADFA-B915B241704C}" destId="{ED320FCC-724E-465D-9017-BB4779E79C45}" srcOrd="1" destOrd="0" presId="urn:microsoft.com/office/officeart/2005/8/layout/list1"/>
    <dgm:cxn modelId="{04F6CF8F-DBC2-426B-9C40-AEA1FF2C7C94}"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custT="1"/>
      <dgm:spPr/>
      <dgm:t>
        <a:bodyPr/>
        <a:lstStyle/>
        <a:p>
          <a:r>
            <a:rPr lang="es-EC" sz="1600" smtClean="0"/>
            <a:t>REPETIDOR-ESTACION BASE</a:t>
          </a:r>
          <a:endParaRPr lang="es-EC" sz="1600"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custT="1"/>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0D54054D-885B-41D5-81BD-6980BC9B3ECF}">
      <dgm:prSet/>
      <dgm:spPr/>
      <dgm:t>
        <a:bodyPr/>
        <a:lstStyle/>
        <a:p>
          <a:r>
            <a:rPr lang="es-EC">
              <a:noFill/>
            </a:rPr>
            <a:t> </a:t>
          </a:r>
        </a:p>
      </dgm:t>
    </dgm:pt>
    <dgm:pt modelId="{90C13B42-4D5C-454D-8066-3237768FCBC9}" type="parTrans" cxnId="{9DD3D537-3F78-4DB9-9798-39B3F99385F5}">
      <dgm:prSet/>
      <dgm:spPr/>
      <dgm:t>
        <a:bodyPr/>
        <a:lstStyle/>
        <a:p>
          <a:endParaRPr lang="es-EC"/>
        </a:p>
      </dgm:t>
    </dgm:pt>
    <dgm:pt modelId="{A33CDC88-8927-4ED0-8ADF-54DA7D2C11C2}" type="sibTrans" cxnId="{9DD3D537-3F78-4DB9-9798-39B3F99385F5}">
      <dgm:prSet/>
      <dgm:spPr/>
      <dgm:t>
        <a:bodyPr/>
        <a:lstStyle/>
        <a:p>
          <a:endParaRPr lang="es-EC"/>
        </a:p>
      </dgm:t>
    </dgm:pt>
    <dgm:pt modelId="{9BD0A23F-3DCD-48B7-A974-DF4C173F69D6}">
      <dgm:prSet/>
      <dgm:spPr/>
      <dgm:t>
        <a:bodyPr/>
        <a:lstStyle/>
        <a:p>
          <a:r>
            <a:rPr lang="es-EC">
              <a:noFill/>
            </a:rPr>
            <a:t> </a:t>
          </a:r>
        </a:p>
      </dgm:t>
    </dgm:pt>
    <dgm:pt modelId="{987A5EF9-52B3-4F47-B814-88C9EBBD69EA}" type="sibTrans" cxnId="{4F4606AC-FFB1-4DAE-A1DC-2E5AC688E2EB}">
      <dgm:prSet/>
      <dgm:spPr/>
      <dgm:t>
        <a:bodyPr/>
        <a:lstStyle/>
        <a:p>
          <a:endParaRPr lang="es-EC"/>
        </a:p>
      </dgm:t>
    </dgm:pt>
    <dgm:pt modelId="{895D114C-B535-4F74-92EE-71147C9ED116}" type="parTrans" cxnId="{4F4606AC-FFB1-4DAE-A1DC-2E5AC688E2EB}">
      <dgm:prSet/>
      <dgm:spPr/>
      <dgm:t>
        <a:bodyPr/>
        <a:lstStyle/>
        <a:p>
          <a:endParaRPr lang="es-EC"/>
        </a:p>
      </dgm:t>
    </dgm:pt>
    <dgm:pt modelId="{9E29A6A0-EA7B-48CB-9856-007D02885A4F}">
      <dgm:prSet/>
      <dgm:spPr/>
      <dgm:t>
        <a:bodyPr/>
        <a:lstStyle/>
        <a:p>
          <a:r>
            <a:rPr lang="es-EC">
              <a:noFill/>
            </a:rPr>
            <a:t> </a:t>
          </a:r>
        </a:p>
      </dgm:t>
    </dgm:pt>
    <dgm:pt modelId="{AA1CDA6B-D9D6-4F69-A62D-0B1B8067F42E}" type="sibTrans" cxnId="{385DC3CA-6744-4482-9DF5-F4768302A2B5}">
      <dgm:prSet/>
      <dgm:spPr/>
      <dgm:t>
        <a:bodyPr/>
        <a:lstStyle/>
        <a:p>
          <a:endParaRPr lang="es-EC"/>
        </a:p>
      </dgm:t>
    </dgm:pt>
    <dgm:pt modelId="{53BE0C7F-94B3-4E82-885C-DC738C2BAF78}" type="parTrans" cxnId="{385DC3CA-6744-4482-9DF5-F4768302A2B5}">
      <dgm:prSet/>
      <dgm:spPr/>
      <dgm:t>
        <a:bodyPr/>
        <a:lstStyle/>
        <a:p>
          <a:endParaRPr lang="es-EC"/>
        </a:p>
      </dgm:t>
    </dgm:pt>
    <dgm:pt modelId="{11D51808-EB8D-4F46-A57F-7A418D6A7610}">
      <dgm:prSet/>
      <dgm:spPr/>
      <dgm:t>
        <a:bodyPr/>
        <a:lstStyle/>
        <a:p>
          <a:r>
            <a:rPr lang="es-EC">
              <a:noFill/>
            </a:rPr>
            <a:t> </a:t>
          </a:r>
        </a:p>
      </dgm:t>
    </dgm:pt>
    <dgm:pt modelId="{024612F3-7060-4A10-9FE6-D855BF0EA189}" type="sibTrans" cxnId="{6CD9382A-C6A5-448E-9246-293E34DD158F}">
      <dgm:prSet/>
      <dgm:spPr/>
      <dgm:t>
        <a:bodyPr/>
        <a:lstStyle/>
        <a:p>
          <a:endParaRPr lang="es-EC"/>
        </a:p>
      </dgm:t>
    </dgm:pt>
    <dgm:pt modelId="{555571C0-CB7C-4E7B-8D6F-C15477327AE4}" type="parTrans" cxnId="{6CD9382A-C6A5-448E-9246-293E34DD158F}">
      <dgm:prSet/>
      <dgm:spPr/>
      <dgm:t>
        <a:bodyPr/>
        <a:lstStyle/>
        <a:p>
          <a:endParaRPr lang="es-EC"/>
        </a:p>
      </dgm:t>
    </dgm:pt>
    <dgm:pt modelId="{68818111-80B8-4893-AB26-A77509BE4968}">
      <dgm:prSet/>
      <dgm:spPr/>
      <dgm:t>
        <a:bodyPr/>
        <a:lstStyle/>
        <a:p>
          <a:r>
            <a:rPr lang="es-EC">
              <a:noFill/>
            </a:rPr>
            <a:t> </a:t>
          </a:r>
        </a:p>
      </dgm:t>
    </dgm:pt>
    <dgm:pt modelId="{DB71A726-2962-4FD5-A2DA-DCFB0AB0AA43}" type="sibTrans" cxnId="{23B794AC-F44B-4EAD-9773-0E66755B2AAF}">
      <dgm:prSet/>
      <dgm:spPr/>
      <dgm:t>
        <a:bodyPr/>
        <a:lstStyle/>
        <a:p>
          <a:endParaRPr lang="es-EC"/>
        </a:p>
      </dgm:t>
    </dgm:pt>
    <dgm:pt modelId="{7A9B008E-E2EF-4208-A7E9-4DB7C6EDE48E}" type="parTrans" cxnId="{23B794AC-F44B-4EAD-9773-0E66755B2AAF}">
      <dgm:prSet/>
      <dgm:spPr/>
      <dgm:t>
        <a:bodyPr/>
        <a:lstStyle/>
        <a:p>
          <a:endParaRPr lang="es-EC"/>
        </a:p>
      </dgm:t>
    </dgm:pt>
    <dgm:pt modelId="{18EEADCF-7E62-40BA-AFC9-8E3AD2F0E28F}">
      <dgm:prSet/>
      <dgm:spPr/>
      <dgm:t>
        <a:bodyPr/>
        <a:lstStyle/>
        <a:p>
          <a:r>
            <a:rPr lang="es-EC">
              <a:noFill/>
            </a:rPr>
            <a:t> </a:t>
          </a:r>
        </a:p>
      </dgm:t>
    </dgm:pt>
    <dgm:pt modelId="{9EEC9DDC-C38D-41C2-9E88-C6693DFBA904}" type="sibTrans" cxnId="{B9234E49-D8E1-4302-86CD-6A6D164742FD}">
      <dgm:prSet/>
      <dgm:spPr/>
      <dgm:t>
        <a:bodyPr/>
        <a:lstStyle/>
        <a:p>
          <a:endParaRPr lang="es-EC"/>
        </a:p>
      </dgm:t>
    </dgm:pt>
    <dgm:pt modelId="{343571B6-3D1E-47C1-ACD3-839C4E7F7FD7}" type="parTrans" cxnId="{B9234E49-D8E1-4302-86CD-6A6D164742FD}">
      <dgm:prSet/>
      <dgm:spPr/>
      <dgm:t>
        <a:bodyPr/>
        <a:lstStyle/>
        <a:p>
          <a:endParaRPr lang="es-EC"/>
        </a:p>
      </dgm:t>
    </dgm:pt>
    <dgm:pt modelId="{F043CA8C-622A-47EA-8A26-749DADB30738}">
      <dgm:prSet/>
      <dgm:spPr/>
      <dgm:t>
        <a:bodyPr/>
        <a:lstStyle/>
        <a:p>
          <a:r>
            <a:rPr lang="es-EC">
              <a:noFill/>
            </a:rPr>
            <a:t> </a:t>
          </a:r>
        </a:p>
      </dgm:t>
    </dgm:pt>
    <dgm:pt modelId="{0E349373-94F0-44A7-984C-14E767DDAB09}" type="sibTrans" cxnId="{B414663C-BF19-4839-8564-35F0CDCC566B}">
      <dgm:prSet/>
      <dgm:spPr/>
      <dgm:t>
        <a:bodyPr/>
        <a:lstStyle/>
        <a:p>
          <a:endParaRPr lang="es-EC"/>
        </a:p>
      </dgm:t>
    </dgm:pt>
    <dgm:pt modelId="{B0AA8A90-16F1-4E98-9ACF-5C2134FA1104}" type="parTrans" cxnId="{B414663C-BF19-4839-8564-35F0CDCC566B}">
      <dgm:prSet/>
      <dgm:spPr/>
      <dgm:t>
        <a:bodyPr/>
        <a:lstStyle/>
        <a:p>
          <a:endParaRPr lang="es-EC"/>
        </a:p>
      </dgm:t>
    </dgm:pt>
    <dgm:pt modelId="{977A820E-8168-4CBC-BD56-892C97BC694A}">
      <dgm:prSet/>
      <dgm:spPr/>
      <dgm:t>
        <a:bodyPr/>
        <a:lstStyle/>
        <a:p>
          <a:r>
            <a:rPr lang="es-EC">
              <a:noFill/>
            </a:rPr>
            <a:t> </a:t>
          </a:r>
        </a:p>
      </dgm:t>
    </dgm:pt>
    <dgm:pt modelId="{69F2A0C7-1E92-41ED-A7BC-721E36A79748}" type="sibTrans" cxnId="{1D4FD58A-5E26-4E36-8790-C670A9029505}">
      <dgm:prSet/>
      <dgm:spPr/>
      <dgm:t>
        <a:bodyPr/>
        <a:lstStyle/>
        <a:p>
          <a:endParaRPr lang="es-EC"/>
        </a:p>
      </dgm:t>
    </dgm:pt>
    <dgm:pt modelId="{7BF08349-4EC6-44AF-81DF-93E70942EBC2}" type="parTrans" cxnId="{1D4FD58A-5E26-4E36-8790-C670A9029505}">
      <dgm:prSet/>
      <dgm:spPr/>
      <dgm:t>
        <a:bodyPr/>
        <a:lstStyle/>
        <a:p>
          <a:endParaRPr lang="es-EC"/>
        </a:p>
      </dgm:t>
    </dgm:pt>
    <dgm:pt modelId="{E1C04F43-4A40-4F72-A0E2-8946F42C00ED}">
      <dgm:prSet/>
      <dgm:spPr/>
      <dgm:t>
        <a:bodyPr/>
        <a:lstStyle/>
        <a:p>
          <a:r>
            <a:rPr lang="es-EC">
              <a:noFill/>
            </a:rPr>
            <a:t> </a:t>
          </a:r>
        </a:p>
      </dgm:t>
    </dgm:pt>
    <dgm:pt modelId="{DCF9979E-7AF6-477F-9510-8599C142C04A}" type="sibTrans" cxnId="{FC1A7A5F-A718-4B5D-BFBB-822DBDA6C496}">
      <dgm:prSet/>
      <dgm:spPr/>
      <dgm:t>
        <a:bodyPr/>
        <a:lstStyle/>
        <a:p>
          <a:endParaRPr lang="es-EC"/>
        </a:p>
      </dgm:t>
    </dgm:pt>
    <dgm:pt modelId="{DED4A94B-CEDC-4825-9A5F-FBD2D261EF44}" type="parTrans" cxnId="{FC1A7A5F-A718-4B5D-BFBB-822DBDA6C496}">
      <dgm:prSet/>
      <dgm:spPr/>
      <dgm:t>
        <a:bodyPr/>
        <a:lstStyle/>
        <a:p>
          <a:endParaRPr lang="es-EC"/>
        </a:p>
      </dgm:t>
    </dgm:pt>
    <dgm:pt modelId="{2F8B8014-2C2C-4914-AAC6-91AFA06B80C1}">
      <dgm:prSet/>
      <dgm:spPr/>
      <dgm:t>
        <a:bodyPr/>
        <a:lstStyle/>
        <a:p>
          <a:r>
            <a:rPr lang="es-EC">
              <a:noFill/>
            </a:rPr>
            <a:t> </a:t>
          </a:r>
        </a:p>
      </dgm:t>
    </dgm:pt>
    <dgm:pt modelId="{DCF075A1-5657-46F9-9D93-C453C26F9427}" type="sibTrans" cxnId="{8CF305BD-790B-4CE0-976F-5BC3456E1B87}">
      <dgm:prSet/>
      <dgm:spPr/>
      <dgm:t>
        <a:bodyPr/>
        <a:lstStyle/>
        <a:p>
          <a:endParaRPr lang="es-EC"/>
        </a:p>
      </dgm:t>
    </dgm:pt>
    <dgm:pt modelId="{59B5908B-9385-41D9-AB72-585B4B5A3BF6}" type="parTrans" cxnId="{8CF305BD-790B-4CE0-976F-5BC3456E1B87}">
      <dgm:prSet/>
      <dgm:spPr/>
      <dgm:t>
        <a:bodyPr/>
        <a:lstStyle/>
        <a:p>
          <a:endParaRPr lang="es-EC"/>
        </a:p>
      </dgm:t>
    </dgm:pt>
    <dgm:pt modelId="{4EF632E6-85A2-4F05-982F-A30675B9D1BD}">
      <dgm:prSet/>
      <dgm:spPr/>
      <dgm:t>
        <a:bodyPr/>
        <a:lstStyle/>
        <a:p>
          <a:r>
            <a:rPr lang="es-EC">
              <a:noFill/>
            </a:rPr>
            <a:t> </a:t>
          </a:r>
        </a:p>
      </dgm:t>
    </dgm:pt>
    <dgm:pt modelId="{6671DBE3-4F9B-4C8A-BFBB-1E331BC837E3}" type="sibTrans" cxnId="{7800B4DB-9E23-478F-AAB8-599C261D4CA7}">
      <dgm:prSet/>
      <dgm:spPr/>
      <dgm:t>
        <a:bodyPr/>
        <a:lstStyle/>
        <a:p>
          <a:endParaRPr lang="es-EC"/>
        </a:p>
      </dgm:t>
    </dgm:pt>
    <dgm:pt modelId="{28714729-EFB0-40B6-ACE6-36F792CE9B75}" type="parTrans" cxnId="{7800B4DB-9E23-478F-AAB8-599C261D4CA7}">
      <dgm:prSet/>
      <dgm:spPr/>
      <dgm:t>
        <a:bodyPr/>
        <a:lstStyle/>
        <a:p>
          <a:endParaRPr lang="es-EC"/>
        </a:p>
      </dgm:t>
    </dgm:pt>
    <dgm:pt modelId="{82A3EF09-66C9-491F-AF6B-8687C6C97C18}">
      <dgm:prSet/>
      <dgm:spPr/>
      <dgm:t>
        <a:bodyPr/>
        <a:lstStyle/>
        <a:p>
          <a:r>
            <a:rPr lang="es-EC">
              <a:noFill/>
            </a:rPr>
            <a:t> </a:t>
          </a:r>
        </a:p>
      </dgm:t>
    </dgm:pt>
    <dgm:pt modelId="{7A1B1643-2274-4C52-B2E3-629482F0D8ED}" type="sibTrans" cxnId="{282B342A-4542-4BEE-A686-788EA6A82615}">
      <dgm:prSet/>
      <dgm:spPr/>
      <dgm:t>
        <a:bodyPr/>
        <a:lstStyle/>
        <a:p>
          <a:endParaRPr lang="es-EC"/>
        </a:p>
      </dgm:t>
    </dgm:pt>
    <dgm:pt modelId="{C15C9F78-0C19-45AF-93AD-2D0ED4446211}" type="parTrans" cxnId="{282B342A-4542-4BEE-A686-788EA6A82615}">
      <dgm:prSet/>
      <dgm:spPr/>
      <dgm:t>
        <a:bodyPr/>
        <a:lstStyle/>
        <a:p>
          <a:endParaRPr lang="es-EC"/>
        </a:p>
      </dgm:t>
    </dgm:pt>
    <dgm:pt modelId="{C5A67598-C69F-4922-94C9-762B54BF6F55}">
      <dgm:prSet/>
      <dgm:spPr/>
      <dgm:t>
        <a:bodyPr/>
        <a:lstStyle/>
        <a:p>
          <a:r>
            <a:rPr lang="es-EC">
              <a:noFill/>
            </a:rPr>
            <a:t> </a:t>
          </a:r>
        </a:p>
      </dgm:t>
    </dgm:pt>
    <dgm:pt modelId="{45B02F62-3CFC-4D23-9F19-8ADF40D59454}" type="sibTrans" cxnId="{B0133D55-6F48-4705-A1F7-C908F052A465}">
      <dgm:prSet/>
      <dgm:spPr/>
      <dgm:t>
        <a:bodyPr/>
        <a:lstStyle/>
        <a:p>
          <a:endParaRPr lang="es-EC"/>
        </a:p>
      </dgm:t>
    </dgm:pt>
    <dgm:pt modelId="{6D4A7FE1-8FEF-434C-B5E1-65ED0C66CEB5}" type="parTrans" cxnId="{B0133D55-6F48-4705-A1F7-C908F052A465}">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custScaleY="216821" custLinFactNeighborX="-47308" custLinFactNeighborY="-3598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8531">
        <dgm:presLayoutVars>
          <dgm:bulletEnabled val="1"/>
        </dgm:presLayoutVars>
      </dgm:prSet>
      <dgm:spPr/>
      <dgm:t>
        <a:bodyPr/>
        <a:lstStyle/>
        <a:p>
          <a:endParaRPr lang="es-EC"/>
        </a:p>
      </dgm:t>
    </dgm:pt>
  </dgm:ptLst>
  <dgm:cxnLst>
    <dgm:cxn modelId="{338B1A7D-43F7-4D24-BD88-284CC80ADAC6}" type="presOf" srcId="{23746A42-8BDA-4B9B-AFAC-A28E9AB91CAA}" destId="{98393CB2-C36A-416D-B1CB-CE7DEC3EA87D}" srcOrd="1" destOrd="0" presId="urn:microsoft.com/office/officeart/2005/8/layout/list1"/>
    <dgm:cxn modelId="{CF9EE89C-DD68-48B8-AE83-6E96E184FA3A}" type="presOf" srcId="{F043CA8C-622A-47EA-8A26-749DADB30738}" destId="{A1231F91-3093-473E-BD1A-91A2E90BB04A}" srcOrd="0" destOrd="7" presId="urn:microsoft.com/office/officeart/2005/8/layout/list1"/>
    <dgm:cxn modelId="{4F4606AC-FFB1-4DAE-A1DC-2E5AC688E2EB}" srcId="{23746A42-8BDA-4B9B-AFAC-A28E9AB91CAA}" destId="{9BD0A23F-3DCD-48B7-A974-DF4C173F69D6}" srcOrd="12" destOrd="0" parTransId="{895D114C-B535-4F74-92EE-71147C9ED116}" sibTransId="{987A5EF9-52B3-4F47-B814-88C9EBBD69EA}"/>
    <dgm:cxn modelId="{12229D80-3BF1-46AC-80D3-81E899AA34D8}" type="presOf" srcId="{E4E0750C-2569-4129-9EC7-316C789F219B}" destId="{A1231F91-3093-473E-BD1A-91A2E90BB04A}" srcOrd="0" destOrd="0" presId="urn:microsoft.com/office/officeart/2005/8/layout/list1"/>
    <dgm:cxn modelId="{A7F66B64-B33D-45E0-B416-F80074F56083}" type="presOf" srcId="{2F8B8014-2C2C-4914-AAC6-91AFA06B80C1}" destId="{A1231F91-3093-473E-BD1A-91A2E90BB04A}" srcOrd="0" destOrd="4" presId="urn:microsoft.com/office/officeart/2005/8/layout/list1"/>
    <dgm:cxn modelId="{1D4FD58A-5E26-4E36-8790-C670A9029505}" srcId="{23746A42-8BDA-4B9B-AFAC-A28E9AB91CAA}" destId="{977A820E-8168-4CBC-BD56-892C97BC694A}" srcOrd="6" destOrd="0" parTransId="{7BF08349-4EC6-44AF-81DF-93E70942EBC2}" sibTransId="{69F2A0C7-1E92-41ED-A7BC-721E36A79748}"/>
    <dgm:cxn modelId="{EDB71F57-0566-459E-B9CD-DCCDEF5CD7B4}" type="presOf" srcId="{9E29A6A0-EA7B-48CB-9856-007D02885A4F}" destId="{A1231F91-3093-473E-BD1A-91A2E90BB04A}" srcOrd="0" destOrd="11" presId="urn:microsoft.com/office/officeart/2005/8/layout/list1"/>
    <dgm:cxn modelId="{EBB4244A-0E24-4545-8B5C-14C64BFF69FF}" type="presOf" srcId="{977A820E-8168-4CBC-BD56-892C97BC694A}" destId="{A1231F91-3093-473E-BD1A-91A2E90BB04A}" srcOrd="0" destOrd="6" presId="urn:microsoft.com/office/officeart/2005/8/layout/list1"/>
    <dgm:cxn modelId="{6C852287-58F0-445B-A4A4-65543A0DAE61}" type="presOf" srcId="{9BD0A23F-3DCD-48B7-A974-DF4C173F69D6}" destId="{A1231F91-3093-473E-BD1A-91A2E90BB04A}" srcOrd="0" destOrd="12" presId="urn:microsoft.com/office/officeart/2005/8/layout/list1"/>
    <dgm:cxn modelId="{B414663C-BF19-4839-8564-35F0CDCC566B}" srcId="{23746A42-8BDA-4B9B-AFAC-A28E9AB91CAA}" destId="{F043CA8C-622A-47EA-8A26-749DADB30738}" srcOrd="7" destOrd="0" parTransId="{B0AA8A90-16F1-4E98-9ACF-5C2134FA1104}" sibTransId="{0E349373-94F0-44A7-984C-14E767DDAB09}"/>
    <dgm:cxn modelId="{7800B4DB-9E23-478F-AAB8-599C261D4CA7}" srcId="{23746A42-8BDA-4B9B-AFAC-A28E9AB91CAA}" destId="{4EF632E6-85A2-4F05-982F-A30675B9D1BD}" srcOrd="3" destOrd="0" parTransId="{28714729-EFB0-40B6-ACE6-36F792CE9B75}" sibTransId="{6671DBE3-4F9B-4C8A-BFBB-1E331BC837E3}"/>
    <dgm:cxn modelId="{4C790532-D1D5-48C7-9955-8231472EC854}" type="presOf" srcId="{23746A42-8BDA-4B9B-AFAC-A28E9AB91CAA}" destId="{2DE7F939-52EB-4D2E-B00A-881943B3CD65}" srcOrd="0" destOrd="0" presId="urn:microsoft.com/office/officeart/2005/8/layout/list1"/>
    <dgm:cxn modelId="{6CD9382A-C6A5-448E-9246-293E34DD158F}" srcId="{23746A42-8BDA-4B9B-AFAC-A28E9AB91CAA}" destId="{11D51808-EB8D-4F46-A57F-7A418D6A7610}" srcOrd="10" destOrd="0" parTransId="{555571C0-CB7C-4E7B-8D6F-C15477327AE4}" sibTransId="{024612F3-7060-4A10-9FE6-D855BF0EA189}"/>
    <dgm:cxn modelId="{9DD3D537-3F78-4DB9-9798-39B3F99385F5}" srcId="{23746A42-8BDA-4B9B-AFAC-A28E9AB91CAA}" destId="{0D54054D-885B-41D5-81BD-6980BC9B3ECF}" srcOrd="13" destOrd="0" parTransId="{90C13B42-4D5C-454D-8066-3237768FCBC9}" sibTransId="{A33CDC88-8927-4ED0-8ADF-54DA7D2C11C2}"/>
    <dgm:cxn modelId="{DE907972-E3D0-42F3-B95F-6AA3015F3BBD}" type="presOf" srcId="{0D54054D-885B-41D5-81BD-6980BC9B3ECF}" destId="{A1231F91-3093-473E-BD1A-91A2E90BB04A}" srcOrd="0" destOrd="13" presId="urn:microsoft.com/office/officeart/2005/8/layout/list1"/>
    <dgm:cxn modelId="{8DD50015-C2A1-411B-9FA2-80D79A4B4080}" type="presOf" srcId="{11D51808-EB8D-4F46-A57F-7A418D6A7610}" destId="{A1231F91-3093-473E-BD1A-91A2E90BB04A}" srcOrd="0" destOrd="10" presId="urn:microsoft.com/office/officeart/2005/8/layout/list1"/>
    <dgm:cxn modelId="{23B794AC-F44B-4EAD-9773-0E66755B2AAF}" srcId="{23746A42-8BDA-4B9B-AFAC-A28E9AB91CAA}" destId="{68818111-80B8-4893-AB26-A77509BE4968}" srcOrd="9" destOrd="0" parTransId="{7A9B008E-E2EF-4208-A7E9-4DB7C6EDE48E}" sibTransId="{DB71A726-2962-4FD5-A2DA-DCFB0AB0AA43}"/>
    <dgm:cxn modelId="{92117B4C-611A-4813-8EC9-7558045D980A}" type="presOf" srcId="{4EF632E6-85A2-4F05-982F-A30675B9D1BD}" destId="{A1231F91-3093-473E-BD1A-91A2E90BB04A}" srcOrd="0" destOrd="3" presId="urn:microsoft.com/office/officeart/2005/8/layout/list1"/>
    <dgm:cxn modelId="{23B7B8E7-79BD-4E41-9224-8710DEFACFD5}" type="presOf" srcId="{6FF7286F-DFFA-4843-AF6C-10D294769D97}" destId="{19A1E754-6D6E-4AA1-ADFA-B915B241704C}" srcOrd="0" destOrd="0" presId="urn:microsoft.com/office/officeart/2005/8/layout/list1"/>
    <dgm:cxn modelId="{58180D55-C8F6-4911-8426-F4CE62D97926}" type="presOf" srcId="{18EEADCF-7E62-40BA-AFC9-8E3AD2F0E28F}" destId="{A1231F91-3093-473E-BD1A-91A2E90BB04A}" srcOrd="0" destOrd="8"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5DBFD326-6D92-4870-BD7E-8F98B48C5543}" type="presOf" srcId="{82A3EF09-66C9-491F-AF6B-8687C6C97C18}" destId="{A1231F91-3093-473E-BD1A-91A2E90BB04A}" srcOrd="0" destOrd="2" presId="urn:microsoft.com/office/officeart/2005/8/layout/list1"/>
    <dgm:cxn modelId="{79A8632F-AA7B-4B76-97DD-F6FD6B8D005E}" type="presOf" srcId="{C5A67598-C69F-4922-94C9-762B54BF6F55}" destId="{A1231F91-3093-473E-BD1A-91A2E90BB04A}" srcOrd="0" destOrd="1" presId="urn:microsoft.com/office/officeart/2005/8/layout/list1"/>
    <dgm:cxn modelId="{282B342A-4542-4BEE-A686-788EA6A82615}" srcId="{23746A42-8BDA-4B9B-AFAC-A28E9AB91CAA}" destId="{82A3EF09-66C9-491F-AF6B-8687C6C97C18}" srcOrd="2" destOrd="0" parTransId="{C15C9F78-0C19-45AF-93AD-2D0ED4446211}" sibTransId="{7A1B1643-2274-4C52-B2E3-629482F0D8ED}"/>
    <dgm:cxn modelId="{FC1A7A5F-A718-4B5D-BFBB-822DBDA6C496}" srcId="{23746A42-8BDA-4B9B-AFAC-A28E9AB91CAA}" destId="{E1C04F43-4A40-4F72-A0E2-8946F42C00ED}" srcOrd="5" destOrd="0" parTransId="{DED4A94B-CEDC-4825-9A5F-FBD2D261EF44}" sibTransId="{DCF9979E-7AF6-477F-9510-8599C142C04A}"/>
    <dgm:cxn modelId="{64773A1C-980F-482C-B3EA-DE313A6D3713}" type="presOf" srcId="{E1C04F43-4A40-4F72-A0E2-8946F42C00ED}" destId="{A1231F91-3093-473E-BD1A-91A2E90BB04A}" srcOrd="0" destOrd="5" presId="urn:microsoft.com/office/officeart/2005/8/layout/list1"/>
    <dgm:cxn modelId="{385DC3CA-6744-4482-9DF5-F4768302A2B5}" srcId="{23746A42-8BDA-4B9B-AFAC-A28E9AB91CAA}" destId="{9E29A6A0-EA7B-48CB-9856-007D02885A4F}" srcOrd="11" destOrd="0" parTransId="{53BE0C7F-94B3-4E82-885C-DC738C2BAF78}" sibTransId="{AA1CDA6B-D9D6-4F69-A62D-0B1B8067F42E}"/>
    <dgm:cxn modelId="{8CF305BD-790B-4CE0-976F-5BC3456E1B87}" srcId="{23746A42-8BDA-4B9B-AFAC-A28E9AB91CAA}" destId="{2F8B8014-2C2C-4914-AAC6-91AFA06B80C1}" srcOrd="4" destOrd="0" parTransId="{59B5908B-9385-41D9-AB72-585B4B5A3BF6}" sibTransId="{DCF075A1-5657-46F9-9D93-C453C26F9427}"/>
    <dgm:cxn modelId="{B9234E49-D8E1-4302-86CD-6A6D164742FD}" srcId="{23746A42-8BDA-4B9B-AFAC-A28E9AB91CAA}" destId="{18EEADCF-7E62-40BA-AFC9-8E3AD2F0E28F}" srcOrd="8" destOrd="0" parTransId="{343571B6-3D1E-47C1-ACD3-839C4E7F7FD7}" sibTransId="{9EEC9DDC-C38D-41C2-9E88-C6693DFBA904}"/>
    <dgm:cxn modelId="{64E57741-9B27-4518-9C9E-D229B935D4BD}" type="presOf" srcId="{68818111-80B8-4893-AB26-A77509BE4968}" destId="{A1231F91-3093-473E-BD1A-91A2E90BB04A}" srcOrd="0" destOrd="9"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B0133D55-6F48-4705-A1F7-C908F052A465}" srcId="{23746A42-8BDA-4B9B-AFAC-A28E9AB91CAA}" destId="{C5A67598-C69F-4922-94C9-762B54BF6F55}" srcOrd="1" destOrd="0" parTransId="{6D4A7FE1-8FEF-434C-B5E1-65ED0C66CEB5}" sibTransId="{45B02F62-3CFC-4D23-9F19-8ADF40D59454}"/>
    <dgm:cxn modelId="{EF5D9E35-F089-49D4-8A13-973C0A870061}" type="presParOf" srcId="{19A1E754-6D6E-4AA1-ADFA-B915B241704C}" destId="{15E9F267-2F47-40CC-88D7-72B9E2016AD9}" srcOrd="0" destOrd="0" presId="urn:microsoft.com/office/officeart/2005/8/layout/list1"/>
    <dgm:cxn modelId="{1DA88D23-AE02-4653-8B7C-ABA95A752DF5}" type="presParOf" srcId="{15E9F267-2F47-40CC-88D7-72B9E2016AD9}" destId="{2DE7F939-52EB-4D2E-B00A-881943B3CD65}" srcOrd="0" destOrd="0" presId="urn:microsoft.com/office/officeart/2005/8/layout/list1"/>
    <dgm:cxn modelId="{CA8A0D33-4EB1-4D29-9653-20D4BDE47310}" type="presParOf" srcId="{15E9F267-2F47-40CC-88D7-72B9E2016AD9}" destId="{98393CB2-C36A-416D-B1CB-CE7DEC3EA87D}" srcOrd="1" destOrd="0" presId="urn:microsoft.com/office/officeart/2005/8/layout/list1"/>
    <dgm:cxn modelId="{B6A7B8C1-1A93-4B25-A65A-92A6BB69696C}" type="presParOf" srcId="{19A1E754-6D6E-4AA1-ADFA-B915B241704C}" destId="{ED320FCC-724E-465D-9017-BB4779E79C45}" srcOrd="1" destOrd="0" presId="urn:microsoft.com/office/officeart/2005/8/layout/list1"/>
    <dgm:cxn modelId="{04F6CF8F-DBC2-426B-9C40-AEA1FF2C7C94}"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E0750C-2569-4129-9EC7-316C789F219B}">
      <dgm:prSet/>
      <dgm:spPr/>
      <dgm:t>
        <a:bodyPr/>
        <a:lstStyle/>
        <a:p>
          <a:pPr algn="just"/>
          <a:r>
            <a:rPr lang="es-EC" dirty="0" smtClean="0"/>
            <a:t>Se utilizarán 8 nodos para la estación de monitoreo de los cuales el nodo 0 se utiliza como gateway. El resto de los nodos (1, 2, 3, 5, 6, 7) disponen de un acelerómetro para captar el movimiento de la estructura.</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39FC9D83-146E-4C44-84F3-167AC2930574}">
      <dgm:prSet/>
      <dgm:spPr/>
      <dgm:t>
        <a:bodyPr/>
        <a:lstStyle/>
        <a:p>
          <a:pPr algn="just"/>
          <a:r>
            <a:rPr lang="es-EC" dirty="0" smtClean="0"/>
            <a:t>TOPOLOGIA DE LA WSN</a:t>
          </a:r>
          <a:endParaRPr lang="es-EC" dirty="0"/>
        </a:p>
      </dgm:t>
    </dgm:pt>
    <dgm:pt modelId="{C4F61698-64F0-41C4-910D-4F123237F3E6}" type="parTrans" cxnId="{F8ABB639-E20E-48BD-A4B9-090CE8F31DF7}">
      <dgm:prSet/>
      <dgm:spPr/>
      <dgm:t>
        <a:bodyPr/>
        <a:lstStyle/>
        <a:p>
          <a:endParaRPr lang="es-EC"/>
        </a:p>
      </dgm:t>
    </dgm:pt>
    <dgm:pt modelId="{8EFE62E0-D7AB-4C2B-9E0E-9006FF229227}" type="sibTrans" cxnId="{F8ABB639-E20E-48BD-A4B9-090CE8F31DF7}">
      <dgm:prSet/>
      <dgm:spPr/>
      <dgm:t>
        <a:bodyPr/>
        <a:lstStyle/>
        <a:p>
          <a:endParaRPr lang="es-EC"/>
        </a:p>
      </dgm:t>
    </dgm:pt>
    <dgm:pt modelId="{EA363D71-A53C-4F63-BF7D-A6A278B6ECA8}">
      <dgm:prSet/>
      <dgm:spPr/>
      <dgm:t>
        <a:bodyPr/>
        <a:lstStyle/>
        <a:p>
          <a:pPr algn="just"/>
          <a:r>
            <a:rPr lang="es-EC" dirty="0" smtClean="0"/>
            <a:t>Se ha escogido el protocolo de enrutamiento AODV el que ese utiliza en la pila de protocolos de ZigBee</a:t>
          </a:r>
          <a:endParaRPr lang="es-EC" dirty="0"/>
        </a:p>
      </dgm:t>
    </dgm:pt>
    <dgm:pt modelId="{19A721B6-7F02-4542-AA85-6E2368B1E5AF}" type="parTrans" cxnId="{76572304-82DF-4438-BAE1-8B6C57D33408}">
      <dgm:prSet/>
      <dgm:spPr/>
      <dgm:t>
        <a:bodyPr/>
        <a:lstStyle/>
        <a:p>
          <a:endParaRPr lang="es-EC"/>
        </a:p>
      </dgm:t>
    </dgm:pt>
    <dgm:pt modelId="{DC482FFE-65BD-42D4-97C1-7E0347BF85A0}" type="sibTrans" cxnId="{76572304-82DF-4438-BAE1-8B6C57D33408}">
      <dgm:prSet/>
      <dgm:spPr/>
      <dgm:t>
        <a:bodyPr/>
        <a:lstStyle/>
        <a:p>
          <a:endParaRPr lang="es-EC"/>
        </a:p>
      </dgm:t>
    </dgm:pt>
    <dgm:pt modelId="{51015AC3-70C6-48D7-8104-178F04857ED3}">
      <dgm:prSet/>
      <dgm:spPr/>
      <dgm:t>
        <a:bodyPr/>
        <a:lstStyle/>
        <a:p>
          <a:pPr algn="just"/>
          <a:r>
            <a:rPr lang="es-EC" dirty="0" smtClean="0"/>
            <a:t>Se ha optado por agentes UDP y TCP. Bajo UDP se utiliza el tipo de tráfico CBR (</a:t>
          </a:r>
          <a:r>
            <a:rPr lang="es-EC" dirty="0" err="1" smtClean="0"/>
            <a:t>Constant</a:t>
          </a:r>
          <a:r>
            <a:rPr lang="es-EC" dirty="0" smtClean="0"/>
            <a:t> Bit </a:t>
          </a:r>
          <a:r>
            <a:rPr lang="es-EC" dirty="0" err="1" smtClean="0"/>
            <a:t>Rate</a:t>
          </a:r>
          <a:r>
            <a:rPr lang="es-EC" dirty="0" smtClean="0"/>
            <a:t>) ya que permite simular una categoría de servicio de datos donde el tráfico tiene una consistencia de velocidad</a:t>
          </a:r>
          <a:endParaRPr lang="es-EC" dirty="0"/>
        </a:p>
      </dgm:t>
    </dgm:pt>
    <dgm:pt modelId="{51348EBB-B9F1-489C-A2A2-5F1E682987EF}" type="parTrans" cxnId="{420C403D-44E9-4AD4-A98D-C8FD30E50863}">
      <dgm:prSet/>
      <dgm:spPr/>
      <dgm:t>
        <a:bodyPr/>
        <a:lstStyle/>
        <a:p>
          <a:endParaRPr lang="es-EC"/>
        </a:p>
      </dgm:t>
    </dgm:pt>
    <dgm:pt modelId="{BA6A5B1B-9508-4765-BCAA-74B7A7328CA5}" type="sibTrans" cxnId="{420C403D-44E9-4AD4-A98D-C8FD30E50863}">
      <dgm:prSet/>
      <dgm:spPr/>
      <dgm:t>
        <a:bodyPr/>
        <a:lstStyle/>
        <a:p>
          <a:endParaRPr lang="es-EC"/>
        </a:p>
      </dgm:t>
    </dgm:pt>
    <dgm:pt modelId="{D6E91A49-4497-4222-86AF-CBA2C37D20D2}">
      <dgm:prSet/>
      <dgm:spPr/>
      <dgm:t>
        <a:bodyPr/>
        <a:lstStyle/>
        <a:p>
          <a:pPr algn="just"/>
          <a:endParaRPr lang="es-EC" dirty="0"/>
        </a:p>
      </dgm:t>
    </dgm:pt>
    <dgm:pt modelId="{2CB07908-1F64-4C28-8D2C-6CEE1BD47418}" type="parTrans" cxnId="{EBEBD9F7-EBA5-43CE-B01C-D7202B15E172}">
      <dgm:prSet/>
      <dgm:spPr/>
      <dgm:t>
        <a:bodyPr/>
        <a:lstStyle/>
        <a:p>
          <a:endParaRPr lang="es-EC"/>
        </a:p>
      </dgm:t>
    </dgm:pt>
    <dgm:pt modelId="{B4FC02B1-ABFB-4DDF-9917-F692F79D98EF}" type="sibTrans" cxnId="{EBEBD9F7-EBA5-43CE-B01C-D7202B15E172}">
      <dgm:prSet/>
      <dgm:spPr/>
      <dgm:t>
        <a:bodyPr/>
        <a:lstStyle/>
        <a:p>
          <a:endParaRPr lang="es-EC"/>
        </a:p>
      </dgm:t>
    </dgm:pt>
    <dgm:pt modelId="{BC085437-EC07-43C1-A9E1-3A36F7FE88E5}">
      <dgm:prSet/>
      <dgm:spPr/>
      <dgm:t>
        <a:bodyPr/>
        <a:lstStyle/>
        <a:p>
          <a:pPr algn="just"/>
          <a:r>
            <a:rPr lang="es-EC" dirty="0" smtClean="0"/>
            <a:t>Se utilizó la aplicación TraceGraph 2.02 para Linux, la cual permite visualizar gráficamente los resultados de la simulación contenidos en el archivo de trazas (*.</a:t>
          </a:r>
          <a:r>
            <a:rPr lang="es-EC" dirty="0" err="1" smtClean="0"/>
            <a:t>tr</a:t>
          </a:r>
          <a:r>
            <a:rPr lang="es-EC" dirty="0" smtClean="0"/>
            <a:t>).</a:t>
          </a:r>
          <a:endParaRPr lang="es-EC" dirty="0"/>
        </a:p>
      </dgm:t>
    </dgm:pt>
    <dgm:pt modelId="{BF3D66EB-18D8-4B6D-A70B-1B5EF4F125E9}" type="parTrans" cxnId="{14EFF7F6-B7EA-4DC0-8232-C866A6F0E5A1}">
      <dgm:prSet/>
      <dgm:spPr/>
      <dgm:t>
        <a:bodyPr/>
        <a:lstStyle/>
        <a:p>
          <a:endParaRPr lang="es-EC"/>
        </a:p>
      </dgm:t>
    </dgm:pt>
    <dgm:pt modelId="{C857067F-946D-4012-8D59-85E45E0651EA}" type="sibTrans" cxnId="{14EFF7F6-B7EA-4DC0-8232-C866A6F0E5A1}">
      <dgm:prSet/>
      <dgm:spPr/>
      <dgm:t>
        <a:bodyPr/>
        <a:lstStyle/>
        <a:p>
          <a:endParaRPr lang="es-EC"/>
        </a:p>
      </dgm:t>
    </dgm:pt>
    <dgm:pt modelId="{C78EB10D-E8AE-467B-B410-DCD82BAD6F52}">
      <dgm:prSet/>
      <dgm:spPr/>
      <dgm:t>
        <a:bodyPr/>
        <a:lstStyle/>
        <a:p>
          <a:pPr algn="just"/>
          <a:endParaRPr lang="es-EC" dirty="0"/>
        </a:p>
      </dgm:t>
    </dgm:pt>
    <dgm:pt modelId="{C30D94BB-2E94-4FBE-B8FE-834E9A619936}" type="parTrans" cxnId="{8DEE1751-6A78-49CC-B341-F9777B82CAE3}">
      <dgm:prSet/>
      <dgm:spPr/>
      <dgm:t>
        <a:bodyPr/>
        <a:lstStyle/>
        <a:p>
          <a:endParaRPr lang="es-EC"/>
        </a:p>
      </dgm:t>
    </dgm:pt>
    <dgm:pt modelId="{75F1AD0B-1E74-4FAF-92D3-51782EE3706B}" type="sibTrans" cxnId="{8DEE1751-6A78-49CC-B341-F9777B82CAE3}">
      <dgm:prSet/>
      <dgm:spPr/>
      <dgm:t>
        <a:bodyPr/>
        <a:lstStyle/>
        <a:p>
          <a:endParaRPr lang="es-EC"/>
        </a:p>
      </dgm:t>
    </dgm:pt>
    <dgm:pt modelId="{098BF6ED-153A-4EFB-9376-4F27444D9387}">
      <dgm:prSet/>
      <dgm:spPr/>
      <dgm:t>
        <a:bodyPr/>
        <a:lstStyle/>
        <a:p>
          <a:pPr algn="just"/>
          <a:endParaRPr lang="es-EC" dirty="0"/>
        </a:p>
      </dgm:t>
    </dgm:pt>
    <dgm:pt modelId="{629FAF67-F6D3-40E3-BD73-8B82064787CC}" type="parTrans" cxnId="{1C2D4457-1A64-4772-AE62-C78A1357A9AE}">
      <dgm:prSet/>
      <dgm:spPr/>
      <dgm:t>
        <a:bodyPr/>
        <a:lstStyle/>
        <a:p>
          <a:endParaRPr lang="es-EC"/>
        </a:p>
      </dgm:t>
    </dgm:pt>
    <dgm:pt modelId="{C1F28030-BF81-4AD6-9136-F3ADF562239C}" type="sibTrans" cxnId="{1C2D4457-1A64-4772-AE62-C78A1357A9AE}">
      <dgm:prSet/>
      <dgm:spPr/>
      <dgm:t>
        <a:bodyPr/>
        <a:lstStyle/>
        <a:p>
          <a:endParaRPr lang="es-EC"/>
        </a:p>
      </dgm:t>
    </dgm:pt>
    <dgm:pt modelId="{55122044-8C32-4F1B-BA1F-70CFBEB7D5B7}">
      <dgm:prSet/>
      <dgm:spPr/>
      <dgm:t>
        <a:bodyPr/>
        <a:lstStyle/>
        <a:p>
          <a:pPr algn="just"/>
          <a:endParaRPr lang="es-EC" dirty="0"/>
        </a:p>
      </dgm:t>
    </dgm:pt>
    <dgm:pt modelId="{B76C3246-F551-46EC-BEEB-4F79DA75AD0D}" type="parTrans" cxnId="{76EE49FA-638A-4F58-9D7A-A27687D62873}">
      <dgm:prSet/>
      <dgm:spPr/>
      <dgm:t>
        <a:bodyPr/>
        <a:lstStyle/>
        <a:p>
          <a:endParaRPr lang="es-EC"/>
        </a:p>
      </dgm:t>
    </dgm:pt>
    <dgm:pt modelId="{E4152988-1D99-483C-9D6C-373CF0486314}" type="sibTrans" cxnId="{76EE49FA-638A-4F58-9D7A-A27687D62873}">
      <dgm:prSet/>
      <dgm:spPr/>
      <dgm:t>
        <a:bodyPr/>
        <a:lstStyle/>
        <a:p>
          <a:endParaRPr lang="es-EC"/>
        </a:p>
      </dgm:t>
    </dgm:pt>
    <dgm:pt modelId="{151FBB04-15DC-4739-8B4F-EF60666DD347}">
      <dgm:prSet/>
      <dgm:spPr/>
      <dgm:t>
        <a:bodyPr/>
        <a:lstStyle/>
        <a:p>
          <a:pPr algn="just"/>
          <a:endParaRPr lang="es-EC" dirty="0"/>
        </a:p>
      </dgm:t>
    </dgm:pt>
    <dgm:pt modelId="{0C483799-C32E-47D3-A480-5741E1E06DA6}" type="parTrans" cxnId="{79942F50-4A4F-484C-8EC3-BC56E2272D8A}">
      <dgm:prSet/>
      <dgm:spPr/>
      <dgm:t>
        <a:bodyPr/>
        <a:lstStyle/>
        <a:p>
          <a:endParaRPr lang="es-EC"/>
        </a:p>
      </dgm:t>
    </dgm:pt>
    <dgm:pt modelId="{6406560E-D3CB-4526-8FA7-70C330955B5A}" type="sibTrans" cxnId="{79942F50-4A4F-484C-8EC3-BC56E2272D8A}">
      <dgm:prSet/>
      <dgm:spPr/>
      <dgm:t>
        <a:bodyPr/>
        <a:lstStyle/>
        <a:p>
          <a:endParaRPr lang="es-EC"/>
        </a:p>
      </dgm:t>
    </dgm:pt>
    <dgm:pt modelId="{37FEAC18-F9AE-4AD8-B52A-1F19B67CADBA}">
      <dgm:prSet/>
      <dgm:spPr/>
      <dgm:t>
        <a:bodyPr/>
        <a:lstStyle/>
        <a:p>
          <a:pPr algn="just"/>
          <a:endParaRPr lang="es-EC" dirty="0"/>
        </a:p>
      </dgm:t>
    </dgm:pt>
    <dgm:pt modelId="{561C73EA-2BC1-4830-96A5-67044BFF7217}" type="parTrans" cxnId="{830310E8-F7B3-4014-A894-0A1A94D1BBD5}">
      <dgm:prSet/>
      <dgm:spPr/>
      <dgm:t>
        <a:bodyPr/>
        <a:lstStyle/>
        <a:p>
          <a:endParaRPr lang="es-EC"/>
        </a:p>
      </dgm:t>
    </dgm:pt>
    <dgm:pt modelId="{852CFC62-1BD0-4D9A-AD76-9C3E03D3C1EA}" type="sibTrans" cxnId="{830310E8-F7B3-4014-A894-0A1A94D1BBD5}">
      <dgm:prSet/>
      <dgm:spPr/>
      <dgm:t>
        <a:bodyPr/>
        <a:lstStyle/>
        <a:p>
          <a:endParaRPr lang="es-EC"/>
        </a:p>
      </dgm:t>
    </dgm:pt>
    <dgm:pt modelId="{C212D8A4-57C2-483F-BCF3-1B189D305471}">
      <dgm:prSet/>
      <dgm:spPr/>
      <dgm:t>
        <a:bodyPr/>
        <a:lstStyle/>
        <a:p>
          <a:pPr algn="just"/>
          <a:endParaRPr lang="es-EC" dirty="0"/>
        </a:p>
      </dgm:t>
    </dgm:pt>
    <dgm:pt modelId="{BDE5FB65-5869-4C78-881E-5559B9DE7727}" type="parTrans" cxnId="{F4BD500E-300E-4918-B5C6-427F265223BF}">
      <dgm:prSet/>
      <dgm:spPr/>
      <dgm:t>
        <a:bodyPr/>
        <a:lstStyle/>
        <a:p>
          <a:endParaRPr lang="es-EC"/>
        </a:p>
      </dgm:t>
    </dgm:pt>
    <dgm:pt modelId="{11CE6D62-7371-4E33-AB25-C54BE965F11B}" type="sibTrans" cxnId="{F4BD500E-300E-4918-B5C6-427F265223BF}">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7F58E3EB-7E6E-4C29-865C-19696AC108EF}" type="pres">
      <dgm:prSet presAssocID="{39FC9D83-146E-4C44-84F3-167AC2930574}" presName="parentLin" presStyleCnt="0"/>
      <dgm:spPr/>
    </dgm:pt>
    <dgm:pt modelId="{205BC6F0-E044-4317-93FF-E69F126625B8}" type="pres">
      <dgm:prSet presAssocID="{39FC9D83-146E-4C44-84F3-167AC2930574}" presName="parentLeftMargin" presStyleLbl="node1" presStyleIdx="0" presStyleCnt="1"/>
      <dgm:spPr/>
      <dgm:t>
        <a:bodyPr/>
        <a:lstStyle/>
        <a:p>
          <a:endParaRPr lang="es-EC"/>
        </a:p>
      </dgm:t>
    </dgm:pt>
    <dgm:pt modelId="{5624CB45-7D87-4FCA-8986-27E437E91277}" type="pres">
      <dgm:prSet presAssocID="{39FC9D83-146E-4C44-84F3-167AC2930574}" presName="parentText" presStyleLbl="node1" presStyleIdx="0" presStyleCnt="1" custScaleX="59781" custScaleY="31236" custLinFactNeighborX="-29645" custLinFactNeighborY="-24952">
        <dgm:presLayoutVars>
          <dgm:chMax val="0"/>
          <dgm:bulletEnabled val="1"/>
        </dgm:presLayoutVars>
      </dgm:prSet>
      <dgm:spPr/>
      <dgm:t>
        <a:bodyPr/>
        <a:lstStyle/>
        <a:p>
          <a:endParaRPr lang="es-EC"/>
        </a:p>
      </dgm:t>
    </dgm:pt>
    <dgm:pt modelId="{FB81EF8F-A195-44BE-8959-8947CF396F35}" type="pres">
      <dgm:prSet presAssocID="{39FC9D83-146E-4C44-84F3-167AC2930574}" presName="negativeSpace" presStyleCnt="0"/>
      <dgm:spPr/>
    </dgm:pt>
    <dgm:pt modelId="{CB6662DB-032E-4869-BFE9-FAE7803AF51B}" type="pres">
      <dgm:prSet presAssocID="{39FC9D83-146E-4C44-84F3-167AC2930574}" presName="childText" presStyleLbl="conFgAcc1" presStyleIdx="0" presStyleCnt="1" custScaleY="72666">
        <dgm:presLayoutVars>
          <dgm:bulletEnabled val="1"/>
        </dgm:presLayoutVars>
      </dgm:prSet>
      <dgm:spPr/>
      <dgm:t>
        <a:bodyPr/>
        <a:lstStyle/>
        <a:p>
          <a:endParaRPr lang="es-EC"/>
        </a:p>
      </dgm:t>
    </dgm:pt>
  </dgm:ptLst>
  <dgm:cxnLst>
    <dgm:cxn modelId="{7755945F-CC33-4E25-A61E-E8046C045E8F}" type="presOf" srcId="{39FC9D83-146E-4C44-84F3-167AC2930574}" destId="{5624CB45-7D87-4FCA-8986-27E437E91277}" srcOrd="1" destOrd="0" presId="urn:microsoft.com/office/officeart/2005/8/layout/list1"/>
    <dgm:cxn modelId="{0CEF4AEF-CCA1-476D-B16A-CD9A480B58E7}" type="presOf" srcId="{55122044-8C32-4F1B-BA1F-70CFBEB7D5B7}" destId="{CB6662DB-032E-4869-BFE9-FAE7803AF51B}" srcOrd="0" destOrd="1" presId="urn:microsoft.com/office/officeart/2005/8/layout/list1"/>
    <dgm:cxn modelId="{EC6A313E-05E8-4BA3-9EE1-30CB785CA7CE}" type="presOf" srcId="{EA363D71-A53C-4F63-BF7D-A6A278B6ECA8}" destId="{CB6662DB-032E-4869-BFE9-FAE7803AF51B}" srcOrd="0" destOrd="6" presId="urn:microsoft.com/office/officeart/2005/8/layout/list1"/>
    <dgm:cxn modelId="{CA0FC2BC-8F57-45E9-9655-9E4A4FE6DADC}" type="presOf" srcId="{C212D8A4-57C2-483F-BCF3-1B189D305471}" destId="{CB6662DB-032E-4869-BFE9-FAE7803AF51B}" srcOrd="0" destOrd="4" presId="urn:microsoft.com/office/officeart/2005/8/layout/list1"/>
    <dgm:cxn modelId="{420C403D-44E9-4AD4-A98D-C8FD30E50863}" srcId="{39FC9D83-146E-4C44-84F3-167AC2930574}" destId="{51015AC3-70C6-48D7-8104-178F04857ED3}" srcOrd="8" destOrd="0" parTransId="{51348EBB-B9F1-489C-A2A2-5F1E682987EF}" sibTransId="{BA6A5B1B-9508-4765-BCAA-74B7A7328CA5}"/>
    <dgm:cxn modelId="{532A7288-9EFF-4C6C-9A55-84426EC90B7E}" type="presOf" srcId="{BC085437-EC07-43C1-A9E1-3A36F7FE88E5}" destId="{CB6662DB-032E-4869-BFE9-FAE7803AF51B}" srcOrd="0" destOrd="10" presId="urn:microsoft.com/office/officeart/2005/8/layout/list1"/>
    <dgm:cxn modelId="{B308AC04-07AA-47EB-A27B-2FB6C369CA1A}" srcId="{39FC9D83-146E-4C44-84F3-167AC2930574}" destId="{E4E0750C-2569-4129-9EC7-316C789F219B}" srcOrd="0" destOrd="0" parTransId="{558C434D-F2D9-43B6-A4D0-7706BBDC222E}" sibTransId="{50BA1784-CA69-4148-9205-F661EAB4C554}"/>
    <dgm:cxn modelId="{830310E8-F7B3-4014-A894-0A1A94D1BBD5}" srcId="{39FC9D83-146E-4C44-84F3-167AC2930574}" destId="{37FEAC18-F9AE-4AD8-B52A-1F19B67CADBA}" srcOrd="3" destOrd="0" parTransId="{561C73EA-2BC1-4830-96A5-67044BFF7217}" sibTransId="{852CFC62-1BD0-4D9A-AD76-9C3E03D3C1EA}"/>
    <dgm:cxn modelId="{76572304-82DF-4438-BAE1-8B6C57D33408}" srcId="{39FC9D83-146E-4C44-84F3-167AC2930574}" destId="{EA363D71-A53C-4F63-BF7D-A6A278B6ECA8}" srcOrd="6" destOrd="0" parTransId="{19A721B6-7F02-4542-AA85-6E2368B1E5AF}" sibTransId="{DC482FFE-65BD-42D4-97C1-7E0347BF85A0}"/>
    <dgm:cxn modelId="{D59D159B-418A-4D35-8B43-BA5696525E85}" type="presOf" srcId="{098BF6ED-153A-4EFB-9376-4F27444D9387}" destId="{CB6662DB-032E-4869-BFE9-FAE7803AF51B}" srcOrd="0" destOrd="5" presId="urn:microsoft.com/office/officeart/2005/8/layout/list1"/>
    <dgm:cxn modelId="{76EE49FA-638A-4F58-9D7A-A27687D62873}" srcId="{39FC9D83-146E-4C44-84F3-167AC2930574}" destId="{55122044-8C32-4F1B-BA1F-70CFBEB7D5B7}" srcOrd="1" destOrd="0" parTransId="{B76C3246-F551-46EC-BEEB-4F79DA75AD0D}" sibTransId="{E4152988-1D99-483C-9D6C-373CF0486314}"/>
    <dgm:cxn modelId="{F8ABB639-E20E-48BD-A4B9-090CE8F31DF7}" srcId="{6FF7286F-DFFA-4843-AF6C-10D294769D97}" destId="{39FC9D83-146E-4C44-84F3-167AC2930574}" srcOrd="0" destOrd="0" parTransId="{C4F61698-64F0-41C4-910D-4F123237F3E6}" sibTransId="{8EFE62E0-D7AB-4C2B-9E0E-9006FF229227}"/>
    <dgm:cxn modelId="{A25A4876-FCF4-4CEF-976D-1E14F36AA97E}" type="presOf" srcId="{37FEAC18-F9AE-4AD8-B52A-1F19B67CADBA}" destId="{CB6662DB-032E-4869-BFE9-FAE7803AF51B}" srcOrd="0" destOrd="3" presId="urn:microsoft.com/office/officeart/2005/8/layout/list1"/>
    <dgm:cxn modelId="{02EADF1B-8C30-4001-A4F9-C2EADBBFAFF4}" type="presOf" srcId="{E4E0750C-2569-4129-9EC7-316C789F219B}" destId="{CB6662DB-032E-4869-BFE9-FAE7803AF51B}" srcOrd="0" destOrd="0" presId="urn:microsoft.com/office/officeart/2005/8/layout/list1"/>
    <dgm:cxn modelId="{B87418B6-D1BB-42E6-8418-270085BCF1E6}" type="presOf" srcId="{151FBB04-15DC-4739-8B4F-EF60666DD347}" destId="{CB6662DB-032E-4869-BFE9-FAE7803AF51B}" srcOrd="0" destOrd="2" presId="urn:microsoft.com/office/officeart/2005/8/layout/list1"/>
    <dgm:cxn modelId="{9A1258CD-6792-428D-B903-C9BE9B6913FC}" type="presOf" srcId="{39FC9D83-146E-4C44-84F3-167AC2930574}" destId="{205BC6F0-E044-4317-93FF-E69F126625B8}" srcOrd="0" destOrd="0" presId="urn:microsoft.com/office/officeart/2005/8/layout/list1"/>
    <dgm:cxn modelId="{8DEE1751-6A78-49CC-B341-F9777B82CAE3}" srcId="{39FC9D83-146E-4C44-84F3-167AC2930574}" destId="{C78EB10D-E8AE-467B-B410-DCD82BAD6F52}" srcOrd="9" destOrd="0" parTransId="{C30D94BB-2E94-4FBE-B8FE-834E9A619936}" sibTransId="{75F1AD0B-1E74-4FAF-92D3-51782EE3706B}"/>
    <dgm:cxn modelId="{14EFF7F6-B7EA-4DC0-8232-C866A6F0E5A1}" srcId="{39FC9D83-146E-4C44-84F3-167AC2930574}" destId="{BC085437-EC07-43C1-A9E1-3A36F7FE88E5}" srcOrd="10" destOrd="0" parTransId="{BF3D66EB-18D8-4B6D-A70B-1B5EF4F125E9}" sibTransId="{C857067F-946D-4012-8D59-85E45E0651EA}"/>
    <dgm:cxn modelId="{F4BD500E-300E-4918-B5C6-427F265223BF}" srcId="{39FC9D83-146E-4C44-84F3-167AC2930574}" destId="{C212D8A4-57C2-483F-BCF3-1B189D305471}" srcOrd="4" destOrd="0" parTransId="{BDE5FB65-5869-4C78-881E-5559B9DE7727}" sibTransId="{11CE6D62-7371-4E33-AB25-C54BE965F11B}"/>
    <dgm:cxn modelId="{EBEBD9F7-EBA5-43CE-B01C-D7202B15E172}" srcId="{39FC9D83-146E-4C44-84F3-167AC2930574}" destId="{D6E91A49-4497-4222-86AF-CBA2C37D20D2}" srcOrd="7" destOrd="0" parTransId="{2CB07908-1F64-4C28-8D2C-6CEE1BD47418}" sibTransId="{B4FC02B1-ABFB-4DDF-9917-F692F79D98EF}"/>
    <dgm:cxn modelId="{29DE59A9-FEEC-4B62-AD49-B831BAB703C1}" type="presOf" srcId="{6FF7286F-DFFA-4843-AF6C-10D294769D97}" destId="{19A1E754-6D6E-4AA1-ADFA-B915B241704C}" srcOrd="0" destOrd="0" presId="urn:microsoft.com/office/officeart/2005/8/layout/list1"/>
    <dgm:cxn modelId="{1C2D4457-1A64-4772-AE62-C78A1357A9AE}" srcId="{39FC9D83-146E-4C44-84F3-167AC2930574}" destId="{098BF6ED-153A-4EFB-9376-4F27444D9387}" srcOrd="5" destOrd="0" parTransId="{629FAF67-F6D3-40E3-BD73-8B82064787CC}" sibTransId="{C1F28030-BF81-4AD6-9136-F3ADF562239C}"/>
    <dgm:cxn modelId="{85117BF6-0497-4424-A8F2-CC40D6131D59}" type="presOf" srcId="{D6E91A49-4497-4222-86AF-CBA2C37D20D2}" destId="{CB6662DB-032E-4869-BFE9-FAE7803AF51B}" srcOrd="0" destOrd="7" presId="urn:microsoft.com/office/officeart/2005/8/layout/list1"/>
    <dgm:cxn modelId="{2744FB40-B915-49A2-A13E-2A1DCB0C7E7A}" type="presOf" srcId="{51015AC3-70C6-48D7-8104-178F04857ED3}" destId="{CB6662DB-032E-4869-BFE9-FAE7803AF51B}" srcOrd="0" destOrd="8" presId="urn:microsoft.com/office/officeart/2005/8/layout/list1"/>
    <dgm:cxn modelId="{79942F50-4A4F-484C-8EC3-BC56E2272D8A}" srcId="{39FC9D83-146E-4C44-84F3-167AC2930574}" destId="{151FBB04-15DC-4739-8B4F-EF60666DD347}" srcOrd="2" destOrd="0" parTransId="{0C483799-C32E-47D3-A480-5741E1E06DA6}" sibTransId="{6406560E-D3CB-4526-8FA7-70C330955B5A}"/>
    <dgm:cxn modelId="{E0EEFDE2-0D7E-4461-9670-5CD826E84183}" type="presOf" srcId="{C78EB10D-E8AE-467B-B410-DCD82BAD6F52}" destId="{CB6662DB-032E-4869-BFE9-FAE7803AF51B}" srcOrd="0" destOrd="9" presId="urn:microsoft.com/office/officeart/2005/8/layout/list1"/>
    <dgm:cxn modelId="{C8F71ECD-13C3-434D-B6BC-32E64D902B4A}" type="presParOf" srcId="{19A1E754-6D6E-4AA1-ADFA-B915B241704C}" destId="{7F58E3EB-7E6E-4C29-865C-19696AC108EF}" srcOrd="0" destOrd="0" presId="urn:microsoft.com/office/officeart/2005/8/layout/list1"/>
    <dgm:cxn modelId="{99AD7E9B-3DA4-4D6B-AC15-CEE31EEA1E5E}" type="presParOf" srcId="{7F58E3EB-7E6E-4C29-865C-19696AC108EF}" destId="{205BC6F0-E044-4317-93FF-E69F126625B8}" srcOrd="0" destOrd="0" presId="urn:microsoft.com/office/officeart/2005/8/layout/list1"/>
    <dgm:cxn modelId="{043FFEA6-686A-4D7A-8694-FFB15D57E784}" type="presParOf" srcId="{7F58E3EB-7E6E-4C29-865C-19696AC108EF}" destId="{5624CB45-7D87-4FCA-8986-27E437E91277}" srcOrd="1" destOrd="0" presId="urn:microsoft.com/office/officeart/2005/8/layout/list1"/>
    <dgm:cxn modelId="{D0D7B125-9368-4514-96F0-21740224C3DA}" type="presParOf" srcId="{19A1E754-6D6E-4AA1-ADFA-B915B241704C}" destId="{FB81EF8F-A195-44BE-8959-8947CF396F35}" srcOrd="1" destOrd="0" presId="urn:microsoft.com/office/officeart/2005/8/layout/list1"/>
    <dgm:cxn modelId="{D9532B6D-84FB-48B9-8997-930D9158B562}" type="presParOf" srcId="{19A1E754-6D6E-4AA1-ADFA-B915B241704C}" destId="{CB6662DB-032E-4869-BFE9-FAE7803AF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4CBB57-E917-431D-AC21-BD448FA6AFE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3D1178B8-C93A-4586-A3B4-E3D41E9FE1B1}">
      <dgm:prSet phldrT="[Texto]" custT="1"/>
      <dgm:spPr/>
      <dgm:t>
        <a:bodyPr/>
        <a:lstStyle/>
        <a:p>
          <a:r>
            <a:rPr lang="es-EC" sz="1000" dirty="0" smtClean="0"/>
            <a:t>ACELEROMETROS</a:t>
          </a:r>
          <a:endParaRPr lang="es-EC" sz="1000" dirty="0"/>
        </a:p>
      </dgm:t>
    </dgm:pt>
    <dgm:pt modelId="{059E42A6-796C-4663-AFB5-F1868910487B}" type="parTrans" cxnId="{A530AACC-F723-4ED3-B039-4A910306CFC9}">
      <dgm:prSet/>
      <dgm:spPr/>
      <dgm:t>
        <a:bodyPr/>
        <a:lstStyle/>
        <a:p>
          <a:endParaRPr lang="es-EC"/>
        </a:p>
      </dgm:t>
    </dgm:pt>
    <dgm:pt modelId="{8169741E-CC34-4AED-8B73-1DFF050A9FDB}" type="sibTrans" cxnId="{A530AACC-F723-4ED3-B039-4A910306CFC9}">
      <dgm:prSet/>
      <dgm:spPr/>
      <dgm:t>
        <a:bodyPr/>
        <a:lstStyle/>
        <a:p>
          <a:endParaRPr lang="es-EC"/>
        </a:p>
      </dgm:t>
    </dgm:pt>
    <dgm:pt modelId="{5CAF0D98-4599-4448-A724-E986EF2D3362}">
      <dgm:prSet phldrT="[Texto]" custT="1"/>
      <dgm:spPr/>
      <dgm:t>
        <a:bodyPr/>
        <a:lstStyle/>
        <a:p>
          <a:r>
            <a:rPr lang="es-EC" sz="1800" dirty="0" smtClean="0"/>
            <a:t>Su funcionamiento se basa en la vibración de una masa, operan electrónicamente sin incluir ningún dispositivo mecánico, formados por un cristal de material piezoeléctrico.</a:t>
          </a:r>
          <a:endParaRPr lang="es-EC" sz="1800" dirty="0"/>
        </a:p>
      </dgm:t>
    </dgm:pt>
    <dgm:pt modelId="{FA8E5EA5-06C4-49E1-9FA1-EEF6339B2971}" type="parTrans" cxnId="{A27C3F31-655C-4D56-9C1D-D3E84546E04A}">
      <dgm:prSet/>
      <dgm:spPr/>
      <dgm:t>
        <a:bodyPr/>
        <a:lstStyle/>
        <a:p>
          <a:endParaRPr lang="es-EC"/>
        </a:p>
      </dgm:t>
    </dgm:pt>
    <dgm:pt modelId="{5F21A8BA-3202-40B8-A64C-E9BAD1AF6E40}" type="sibTrans" cxnId="{A27C3F31-655C-4D56-9C1D-D3E84546E04A}">
      <dgm:prSet/>
      <dgm:spPr/>
      <dgm:t>
        <a:bodyPr/>
        <a:lstStyle/>
        <a:p>
          <a:endParaRPr lang="es-EC"/>
        </a:p>
      </dgm:t>
    </dgm:pt>
    <dgm:pt modelId="{17479B51-9BB1-4CCC-B41E-08BDD2FE97DB}">
      <dgm:prSet phldrT="[Texto]" custT="1"/>
      <dgm:spPr/>
      <dgm:t>
        <a:bodyPr/>
        <a:lstStyle/>
        <a:p>
          <a:r>
            <a:rPr lang="es-EC" sz="1000" dirty="0" smtClean="0"/>
            <a:t>GALGAS EXTENSOMETRICAS</a:t>
          </a:r>
          <a:endParaRPr lang="es-EC" sz="1000" dirty="0"/>
        </a:p>
      </dgm:t>
    </dgm:pt>
    <dgm:pt modelId="{E0C72D7F-A549-48F8-9FFC-B27DB822245C}" type="parTrans" cxnId="{8780AA1A-E657-46EF-8957-BE46C1107DC2}">
      <dgm:prSet/>
      <dgm:spPr/>
      <dgm:t>
        <a:bodyPr/>
        <a:lstStyle/>
        <a:p>
          <a:endParaRPr lang="es-EC"/>
        </a:p>
      </dgm:t>
    </dgm:pt>
    <dgm:pt modelId="{DECB2DF3-6C9C-44BD-BF81-92DE9B4802D5}" type="sibTrans" cxnId="{8780AA1A-E657-46EF-8957-BE46C1107DC2}">
      <dgm:prSet/>
      <dgm:spPr/>
      <dgm:t>
        <a:bodyPr/>
        <a:lstStyle/>
        <a:p>
          <a:endParaRPr lang="es-EC"/>
        </a:p>
      </dgm:t>
    </dgm:pt>
    <dgm:pt modelId="{2FC5AA2E-38E2-4A89-8329-E5FC384F6894}">
      <dgm:prSet phldrT="[Texto]" custT="1"/>
      <dgm:spPr/>
      <dgm:t>
        <a:bodyPr/>
        <a:lstStyle/>
        <a:p>
          <a:r>
            <a:rPr lang="es-EC" sz="1800" dirty="0" smtClean="0"/>
            <a:t>Son equipos los cuales miden micro-deformaciones puntuales del elemento estructural donde se instala</a:t>
          </a:r>
          <a:r>
            <a:rPr lang="es-ES" sz="1800" dirty="0" smtClean="0"/>
            <a:t>.</a:t>
          </a:r>
          <a:endParaRPr lang="es-EC" sz="1800" dirty="0"/>
        </a:p>
      </dgm:t>
    </dgm:pt>
    <dgm:pt modelId="{7202B902-E9FB-4F2C-8FE5-2EB0BC5CEEF8}" type="parTrans" cxnId="{FD962828-0E02-4091-A228-ABE495366EEA}">
      <dgm:prSet/>
      <dgm:spPr/>
      <dgm:t>
        <a:bodyPr/>
        <a:lstStyle/>
        <a:p>
          <a:endParaRPr lang="es-EC"/>
        </a:p>
      </dgm:t>
    </dgm:pt>
    <dgm:pt modelId="{92231D8A-F451-4054-B0B3-5929293260B0}" type="sibTrans" cxnId="{FD962828-0E02-4091-A228-ABE495366EEA}">
      <dgm:prSet/>
      <dgm:spPr/>
      <dgm:t>
        <a:bodyPr/>
        <a:lstStyle/>
        <a:p>
          <a:endParaRPr lang="es-EC"/>
        </a:p>
      </dgm:t>
    </dgm:pt>
    <dgm:pt modelId="{8347AE9E-FDC9-410A-BA5A-8B952B706C0E}">
      <dgm:prSet phldrT="[Texto]" custT="1"/>
      <dgm:spPr/>
      <dgm:t>
        <a:bodyPr/>
        <a:lstStyle/>
        <a:p>
          <a:r>
            <a:rPr lang="es-EC" sz="1000" dirty="0" smtClean="0"/>
            <a:t>TRANSDUCTORES-DESPLAZAMIENTO</a:t>
          </a:r>
          <a:endParaRPr lang="es-EC" sz="1000" dirty="0"/>
        </a:p>
      </dgm:t>
    </dgm:pt>
    <dgm:pt modelId="{CFFB4176-3E8D-446A-A276-13DBE15B4751}" type="parTrans" cxnId="{D272FCE0-A92B-4C61-97A8-EBE1256E4398}">
      <dgm:prSet/>
      <dgm:spPr/>
      <dgm:t>
        <a:bodyPr/>
        <a:lstStyle/>
        <a:p>
          <a:endParaRPr lang="es-EC"/>
        </a:p>
      </dgm:t>
    </dgm:pt>
    <dgm:pt modelId="{07BE6EA4-2719-48A1-A0AF-88618B807357}" type="sibTrans" cxnId="{D272FCE0-A92B-4C61-97A8-EBE1256E4398}">
      <dgm:prSet/>
      <dgm:spPr/>
      <dgm:t>
        <a:bodyPr/>
        <a:lstStyle/>
        <a:p>
          <a:endParaRPr lang="es-EC"/>
        </a:p>
      </dgm:t>
    </dgm:pt>
    <dgm:pt modelId="{CCA752B7-7CAF-4DB9-B693-3D6090B1D19C}">
      <dgm:prSet phldrT="[Texto]" custT="1"/>
      <dgm:spPr/>
      <dgm:t>
        <a:bodyPr/>
        <a:lstStyle/>
        <a:p>
          <a:r>
            <a:rPr lang="es-EC" sz="1800" dirty="0" smtClean="0"/>
            <a:t>Miden desplazamientos dinámicos de sus estructuras</a:t>
          </a:r>
          <a:endParaRPr lang="es-EC" sz="1800" dirty="0"/>
        </a:p>
      </dgm:t>
    </dgm:pt>
    <dgm:pt modelId="{6BCDBF5E-5A8C-4DAE-8266-CFF4526F1743}" type="parTrans" cxnId="{69DA0FE1-41F4-4134-A67D-1F2292C70E64}">
      <dgm:prSet/>
      <dgm:spPr/>
      <dgm:t>
        <a:bodyPr/>
        <a:lstStyle/>
        <a:p>
          <a:endParaRPr lang="es-EC"/>
        </a:p>
      </dgm:t>
    </dgm:pt>
    <dgm:pt modelId="{0AFB0CEF-7B61-46D6-B5BF-F19C767B9120}" type="sibTrans" cxnId="{69DA0FE1-41F4-4134-A67D-1F2292C70E64}">
      <dgm:prSet/>
      <dgm:spPr/>
      <dgm:t>
        <a:bodyPr/>
        <a:lstStyle/>
        <a:p>
          <a:endParaRPr lang="es-EC"/>
        </a:p>
      </dgm:t>
    </dgm:pt>
    <dgm:pt modelId="{A7416690-8759-4022-8C3A-FBB81BC2FB52}">
      <dgm:prSet phldrT="[Texto]" custT="1"/>
      <dgm:spPr/>
      <dgm:t>
        <a:bodyPr/>
        <a:lstStyle/>
        <a:p>
          <a:r>
            <a:rPr lang="es-EC" sz="1000" dirty="0" smtClean="0"/>
            <a:t>TRANSDUCTORES DE VELOCIDAD</a:t>
          </a:r>
          <a:endParaRPr lang="es-EC" sz="1000" dirty="0"/>
        </a:p>
      </dgm:t>
    </dgm:pt>
    <dgm:pt modelId="{39ACD069-2006-4522-8093-2D58D4351787}" type="parTrans" cxnId="{5237AFE3-BD90-4451-B59C-E247E0186FE5}">
      <dgm:prSet/>
      <dgm:spPr/>
      <dgm:t>
        <a:bodyPr/>
        <a:lstStyle/>
        <a:p>
          <a:endParaRPr lang="es-EC"/>
        </a:p>
      </dgm:t>
    </dgm:pt>
    <dgm:pt modelId="{89704D99-A8D1-41EF-86D7-D2D997F0BCDF}" type="sibTrans" cxnId="{5237AFE3-BD90-4451-B59C-E247E0186FE5}">
      <dgm:prSet/>
      <dgm:spPr/>
      <dgm:t>
        <a:bodyPr/>
        <a:lstStyle/>
        <a:p>
          <a:endParaRPr lang="es-EC"/>
        </a:p>
      </dgm:t>
    </dgm:pt>
    <dgm:pt modelId="{BE9D04AA-7516-4F55-A1AE-EEB864A9D85E}">
      <dgm:prSet custT="1"/>
      <dgm:spPr/>
      <dgm:t>
        <a:bodyPr/>
        <a:lstStyle/>
        <a:p>
          <a:r>
            <a:rPr lang="es-EC" sz="1800" dirty="0" smtClean="0"/>
            <a:t>la velocidad de desplazamiento en el punto instalado.</a:t>
          </a:r>
          <a:endParaRPr lang="es-EC" sz="1800" dirty="0"/>
        </a:p>
      </dgm:t>
    </dgm:pt>
    <dgm:pt modelId="{9F6DB0BD-FF4D-482E-8D89-348AFD97EC17}" type="parTrans" cxnId="{564C57A1-DC39-431B-9816-751FC28507AC}">
      <dgm:prSet/>
      <dgm:spPr/>
      <dgm:t>
        <a:bodyPr/>
        <a:lstStyle/>
        <a:p>
          <a:endParaRPr lang="es-EC"/>
        </a:p>
      </dgm:t>
    </dgm:pt>
    <dgm:pt modelId="{6612589D-82F4-4984-92A6-E6926A4422C8}" type="sibTrans" cxnId="{564C57A1-DC39-431B-9816-751FC28507AC}">
      <dgm:prSet/>
      <dgm:spPr/>
      <dgm:t>
        <a:bodyPr/>
        <a:lstStyle/>
        <a:p>
          <a:endParaRPr lang="es-EC"/>
        </a:p>
      </dgm:t>
    </dgm:pt>
    <dgm:pt modelId="{64011480-447A-41D3-BBBA-6466DC2F85D4}">
      <dgm:prSet custT="1"/>
      <dgm:spPr/>
      <dgm:t>
        <a:bodyPr/>
        <a:lstStyle/>
        <a:p>
          <a:r>
            <a:rPr lang="es-EC" sz="1800" dirty="0" smtClean="0"/>
            <a:t>tienen rangos de respuesta a bajas frecuencias</a:t>
          </a:r>
          <a:endParaRPr lang="es-EC" sz="1800" dirty="0"/>
        </a:p>
      </dgm:t>
    </dgm:pt>
    <dgm:pt modelId="{E6A8C5A7-E8FB-49EA-AA1D-5A329A869F16}" type="parTrans" cxnId="{3B833D96-290C-49B5-A629-1428FFD3BE61}">
      <dgm:prSet/>
      <dgm:spPr/>
      <dgm:t>
        <a:bodyPr/>
        <a:lstStyle/>
        <a:p>
          <a:endParaRPr lang="es-EC"/>
        </a:p>
      </dgm:t>
    </dgm:pt>
    <dgm:pt modelId="{E7C8FD20-81F1-4418-BECA-9EEBF5BEA704}" type="sibTrans" cxnId="{3B833D96-290C-49B5-A629-1428FFD3BE61}">
      <dgm:prSet/>
      <dgm:spPr/>
      <dgm:t>
        <a:bodyPr/>
        <a:lstStyle/>
        <a:p>
          <a:endParaRPr lang="es-EC"/>
        </a:p>
      </dgm:t>
    </dgm:pt>
    <dgm:pt modelId="{4889CAA0-0D41-4050-9763-907559274CCE}" type="pres">
      <dgm:prSet presAssocID="{964CBB57-E917-431D-AC21-BD448FA6AFEC}" presName="Name0" presStyleCnt="0">
        <dgm:presLayoutVars>
          <dgm:chMax val="7"/>
          <dgm:chPref val="7"/>
          <dgm:dir/>
        </dgm:presLayoutVars>
      </dgm:prSet>
      <dgm:spPr/>
      <dgm:t>
        <a:bodyPr/>
        <a:lstStyle/>
        <a:p>
          <a:endParaRPr lang="es-EC"/>
        </a:p>
      </dgm:t>
    </dgm:pt>
    <dgm:pt modelId="{7DBDB589-AFCC-4603-BD13-35F0D2E8BE2C}" type="pres">
      <dgm:prSet presAssocID="{964CBB57-E917-431D-AC21-BD448FA6AFEC}" presName="Name1" presStyleCnt="0"/>
      <dgm:spPr/>
    </dgm:pt>
    <dgm:pt modelId="{8039F7DC-6D4F-4BF8-8AA4-9FCDF5A887F3}" type="pres">
      <dgm:prSet presAssocID="{964CBB57-E917-431D-AC21-BD448FA6AFEC}" presName="cycle" presStyleCnt="0"/>
      <dgm:spPr/>
    </dgm:pt>
    <dgm:pt modelId="{DA4E7229-2407-454E-AA3E-47B62A4BF4E2}" type="pres">
      <dgm:prSet presAssocID="{964CBB57-E917-431D-AC21-BD448FA6AFEC}" presName="srcNode" presStyleLbl="node1" presStyleIdx="0" presStyleCnt="4"/>
      <dgm:spPr/>
    </dgm:pt>
    <dgm:pt modelId="{AB566087-1566-4109-9B04-E28B8516DAFC}" type="pres">
      <dgm:prSet presAssocID="{964CBB57-E917-431D-AC21-BD448FA6AFEC}" presName="conn" presStyleLbl="parChTrans1D2" presStyleIdx="0" presStyleCnt="1"/>
      <dgm:spPr/>
      <dgm:t>
        <a:bodyPr/>
        <a:lstStyle/>
        <a:p>
          <a:endParaRPr lang="es-EC"/>
        </a:p>
      </dgm:t>
    </dgm:pt>
    <dgm:pt modelId="{39528EE0-B5FB-45DC-8C7F-A9825467AB2D}" type="pres">
      <dgm:prSet presAssocID="{964CBB57-E917-431D-AC21-BD448FA6AFEC}" presName="extraNode" presStyleLbl="node1" presStyleIdx="0" presStyleCnt="4"/>
      <dgm:spPr/>
    </dgm:pt>
    <dgm:pt modelId="{505CB5B1-EE58-4EA4-A60C-047064D9E432}" type="pres">
      <dgm:prSet presAssocID="{964CBB57-E917-431D-AC21-BD448FA6AFEC}" presName="dstNode" presStyleLbl="node1" presStyleIdx="0" presStyleCnt="4"/>
      <dgm:spPr/>
    </dgm:pt>
    <dgm:pt modelId="{B279B89D-BD35-4925-A214-13418EBA9309}" type="pres">
      <dgm:prSet presAssocID="{3D1178B8-C93A-4586-A3B4-E3D41E9FE1B1}" presName="text_1" presStyleLbl="node1" presStyleIdx="0" presStyleCnt="4" custScaleY="135634">
        <dgm:presLayoutVars>
          <dgm:bulletEnabled val="1"/>
        </dgm:presLayoutVars>
      </dgm:prSet>
      <dgm:spPr/>
      <dgm:t>
        <a:bodyPr/>
        <a:lstStyle/>
        <a:p>
          <a:endParaRPr lang="es-EC"/>
        </a:p>
      </dgm:t>
    </dgm:pt>
    <dgm:pt modelId="{94239F06-B98B-4C93-BDD8-6D13F6AE0021}" type="pres">
      <dgm:prSet presAssocID="{3D1178B8-C93A-4586-A3B4-E3D41E9FE1B1}" presName="accent_1" presStyleCnt="0"/>
      <dgm:spPr/>
    </dgm:pt>
    <dgm:pt modelId="{A3CB2EAA-779A-4D42-BC75-64252574766F}" type="pres">
      <dgm:prSet presAssocID="{3D1178B8-C93A-4586-A3B4-E3D41E9FE1B1}" presName="accentRepeatNode" presStyleLbl="solidFgAcc1" presStyleIdx="0" presStyleCnt="4"/>
      <dgm:spPr/>
    </dgm:pt>
    <dgm:pt modelId="{6BA4370B-797F-44A3-8A65-69A30C3D4D4E}" type="pres">
      <dgm:prSet presAssocID="{17479B51-9BB1-4CCC-B41E-08BDD2FE97DB}" presName="text_2" presStyleLbl="node1" presStyleIdx="1" presStyleCnt="4" custScaleY="124923">
        <dgm:presLayoutVars>
          <dgm:bulletEnabled val="1"/>
        </dgm:presLayoutVars>
      </dgm:prSet>
      <dgm:spPr/>
      <dgm:t>
        <a:bodyPr/>
        <a:lstStyle/>
        <a:p>
          <a:endParaRPr lang="es-EC"/>
        </a:p>
      </dgm:t>
    </dgm:pt>
    <dgm:pt modelId="{313C2274-360E-49D5-A475-6B125D542C68}" type="pres">
      <dgm:prSet presAssocID="{17479B51-9BB1-4CCC-B41E-08BDD2FE97DB}" presName="accent_2" presStyleCnt="0"/>
      <dgm:spPr/>
    </dgm:pt>
    <dgm:pt modelId="{4FD8AA98-86DD-4FF2-9E35-F91A78B22525}" type="pres">
      <dgm:prSet presAssocID="{17479B51-9BB1-4CCC-B41E-08BDD2FE97DB}" presName="accentRepeatNode" presStyleLbl="solidFgAcc1" presStyleIdx="1" presStyleCnt="4"/>
      <dgm:spPr/>
    </dgm:pt>
    <dgm:pt modelId="{76D1805D-ABAC-417C-9786-5F906EC27058}" type="pres">
      <dgm:prSet presAssocID="{8347AE9E-FDC9-410A-BA5A-8B952B706C0E}" presName="text_3" presStyleLbl="node1" presStyleIdx="2" presStyleCnt="4" custScaleY="114212">
        <dgm:presLayoutVars>
          <dgm:bulletEnabled val="1"/>
        </dgm:presLayoutVars>
      </dgm:prSet>
      <dgm:spPr/>
      <dgm:t>
        <a:bodyPr/>
        <a:lstStyle/>
        <a:p>
          <a:endParaRPr lang="es-EC"/>
        </a:p>
      </dgm:t>
    </dgm:pt>
    <dgm:pt modelId="{6F6B1B70-AAEB-477E-B18E-DAB0706B35F3}" type="pres">
      <dgm:prSet presAssocID="{8347AE9E-FDC9-410A-BA5A-8B952B706C0E}" presName="accent_3" presStyleCnt="0"/>
      <dgm:spPr/>
    </dgm:pt>
    <dgm:pt modelId="{33BBC93A-864F-4CB2-9C06-7786312B092D}" type="pres">
      <dgm:prSet presAssocID="{8347AE9E-FDC9-410A-BA5A-8B952B706C0E}" presName="accentRepeatNode" presStyleLbl="solidFgAcc1" presStyleIdx="2" presStyleCnt="4"/>
      <dgm:spPr/>
    </dgm:pt>
    <dgm:pt modelId="{E32E8A1D-BE88-4A49-BDE0-CB6ED001DE78}" type="pres">
      <dgm:prSet presAssocID="{A7416690-8759-4022-8C3A-FBB81BC2FB52}" presName="text_4" presStyleLbl="node1" presStyleIdx="3" presStyleCnt="4" custScaleY="122791">
        <dgm:presLayoutVars>
          <dgm:bulletEnabled val="1"/>
        </dgm:presLayoutVars>
      </dgm:prSet>
      <dgm:spPr/>
      <dgm:t>
        <a:bodyPr/>
        <a:lstStyle/>
        <a:p>
          <a:endParaRPr lang="es-EC"/>
        </a:p>
      </dgm:t>
    </dgm:pt>
    <dgm:pt modelId="{C830C227-9BDF-419A-AD9E-706A71C0260D}" type="pres">
      <dgm:prSet presAssocID="{A7416690-8759-4022-8C3A-FBB81BC2FB52}" presName="accent_4" presStyleCnt="0"/>
      <dgm:spPr/>
    </dgm:pt>
    <dgm:pt modelId="{A7CEFE90-30FB-4E4B-A6BE-96A70483D676}" type="pres">
      <dgm:prSet presAssocID="{A7416690-8759-4022-8C3A-FBB81BC2FB52}" presName="accentRepeatNode" presStyleLbl="solidFgAcc1" presStyleIdx="3" presStyleCnt="4"/>
      <dgm:spPr/>
    </dgm:pt>
  </dgm:ptLst>
  <dgm:cxnLst>
    <dgm:cxn modelId="{5237AFE3-BD90-4451-B59C-E247E0186FE5}" srcId="{964CBB57-E917-431D-AC21-BD448FA6AFEC}" destId="{A7416690-8759-4022-8C3A-FBB81BC2FB52}" srcOrd="3" destOrd="0" parTransId="{39ACD069-2006-4522-8093-2D58D4351787}" sibTransId="{89704D99-A8D1-41EF-86D7-D2D997F0BCDF}"/>
    <dgm:cxn modelId="{D272FCE0-A92B-4C61-97A8-EBE1256E4398}" srcId="{964CBB57-E917-431D-AC21-BD448FA6AFEC}" destId="{8347AE9E-FDC9-410A-BA5A-8B952B706C0E}" srcOrd="2" destOrd="0" parTransId="{CFFB4176-3E8D-446A-A276-13DBE15B4751}" sibTransId="{07BE6EA4-2719-48A1-A0AF-88618B807357}"/>
    <dgm:cxn modelId="{69DA0FE1-41F4-4134-A67D-1F2292C70E64}" srcId="{8347AE9E-FDC9-410A-BA5A-8B952B706C0E}" destId="{CCA752B7-7CAF-4DB9-B693-3D6090B1D19C}" srcOrd="0" destOrd="0" parTransId="{6BCDBF5E-5A8C-4DAE-8266-CFF4526F1743}" sibTransId="{0AFB0CEF-7B61-46D6-B5BF-F19C767B9120}"/>
    <dgm:cxn modelId="{0E5D1B43-AE05-450D-A5CD-8F2D7A20B2BA}" type="presOf" srcId="{CCA752B7-7CAF-4DB9-B693-3D6090B1D19C}" destId="{76D1805D-ABAC-417C-9786-5F906EC27058}" srcOrd="0" destOrd="1" presId="urn:microsoft.com/office/officeart/2008/layout/VerticalCurvedList"/>
    <dgm:cxn modelId="{2D237EE6-38B5-4BF4-A1C2-2E88554486F6}" type="presOf" srcId="{2FC5AA2E-38E2-4A89-8329-E5FC384F6894}" destId="{6BA4370B-797F-44A3-8A65-69A30C3D4D4E}" srcOrd="0" destOrd="1" presId="urn:microsoft.com/office/officeart/2008/layout/VerticalCurvedList"/>
    <dgm:cxn modelId="{A79480CA-D95B-4B34-ACA5-51513E657CBA}" type="presOf" srcId="{3D1178B8-C93A-4586-A3B4-E3D41E9FE1B1}" destId="{B279B89D-BD35-4925-A214-13418EBA9309}" srcOrd="0" destOrd="0" presId="urn:microsoft.com/office/officeart/2008/layout/VerticalCurvedList"/>
    <dgm:cxn modelId="{77681F10-A49C-4E5E-8DF6-CF832FA5CF51}" type="presOf" srcId="{17479B51-9BB1-4CCC-B41E-08BDD2FE97DB}" destId="{6BA4370B-797F-44A3-8A65-69A30C3D4D4E}" srcOrd="0" destOrd="0" presId="urn:microsoft.com/office/officeart/2008/layout/VerticalCurvedList"/>
    <dgm:cxn modelId="{8780AA1A-E657-46EF-8957-BE46C1107DC2}" srcId="{964CBB57-E917-431D-AC21-BD448FA6AFEC}" destId="{17479B51-9BB1-4CCC-B41E-08BDD2FE97DB}" srcOrd="1" destOrd="0" parTransId="{E0C72D7F-A549-48F8-9FFC-B27DB822245C}" sibTransId="{DECB2DF3-6C9C-44BD-BF81-92DE9B4802D5}"/>
    <dgm:cxn modelId="{EE33A951-A79A-42E5-B7E2-58E3BA654417}" type="presOf" srcId="{BE9D04AA-7516-4F55-A1AE-EEB864A9D85E}" destId="{E32E8A1D-BE88-4A49-BDE0-CB6ED001DE78}" srcOrd="0" destOrd="1" presId="urn:microsoft.com/office/officeart/2008/layout/VerticalCurvedList"/>
    <dgm:cxn modelId="{57B18FFD-8906-43E0-8424-8A19B153CF19}" type="presOf" srcId="{A7416690-8759-4022-8C3A-FBB81BC2FB52}" destId="{E32E8A1D-BE88-4A49-BDE0-CB6ED001DE78}" srcOrd="0" destOrd="0" presId="urn:microsoft.com/office/officeart/2008/layout/VerticalCurvedList"/>
    <dgm:cxn modelId="{94611501-24F2-4211-B790-AAAA80DD7019}" type="presOf" srcId="{5F21A8BA-3202-40B8-A64C-E9BAD1AF6E40}" destId="{AB566087-1566-4109-9B04-E28B8516DAFC}" srcOrd="0" destOrd="0" presId="urn:microsoft.com/office/officeart/2008/layout/VerticalCurvedList"/>
    <dgm:cxn modelId="{7E3754CD-67B1-4B5A-A18B-62C60FACCEBD}" type="presOf" srcId="{8347AE9E-FDC9-410A-BA5A-8B952B706C0E}" destId="{76D1805D-ABAC-417C-9786-5F906EC27058}" srcOrd="0" destOrd="0" presId="urn:microsoft.com/office/officeart/2008/layout/VerticalCurvedList"/>
    <dgm:cxn modelId="{1642CF33-2C92-4260-B09B-B246BDCD79D5}" type="presOf" srcId="{5CAF0D98-4599-4448-A724-E986EF2D3362}" destId="{B279B89D-BD35-4925-A214-13418EBA9309}" srcOrd="0" destOrd="1" presId="urn:microsoft.com/office/officeart/2008/layout/VerticalCurvedList"/>
    <dgm:cxn modelId="{A530AACC-F723-4ED3-B039-4A910306CFC9}" srcId="{964CBB57-E917-431D-AC21-BD448FA6AFEC}" destId="{3D1178B8-C93A-4586-A3B4-E3D41E9FE1B1}" srcOrd="0" destOrd="0" parTransId="{059E42A6-796C-4663-AFB5-F1868910487B}" sibTransId="{8169741E-CC34-4AED-8B73-1DFF050A9FDB}"/>
    <dgm:cxn modelId="{B4EEC734-863F-4DFB-A826-B4D05E14F91A}" type="presOf" srcId="{964CBB57-E917-431D-AC21-BD448FA6AFEC}" destId="{4889CAA0-0D41-4050-9763-907559274CCE}" srcOrd="0" destOrd="0" presId="urn:microsoft.com/office/officeart/2008/layout/VerticalCurvedList"/>
    <dgm:cxn modelId="{A27C3F31-655C-4D56-9C1D-D3E84546E04A}" srcId="{3D1178B8-C93A-4586-A3B4-E3D41E9FE1B1}" destId="{5CAF0D98-4599-4448-A724-E986EF2D3362}" srcOrd="0" destOrd="0" parTransId="{FA8E5EA5-06C4-49E1-9FA1-EEF6339B2971}" sibTransId="{5F21A8BA-3202-40B8-A64C-E9BAD1AF6E40}"/>
    <dgm:cxn modelId="{564C57A1-DC39-431B-9816-751FC28507AC}" srcId="{A7416690-8759-4022-8C3A-FBB81BC2FB52}" destId="{BE9D04AA-7516-4F55-A1AE-EEB864A9D85E}" srcOrd="0" destOrd="0" parTransId="{9F6DB0BD-FF4D-482E-8D89-348AFD97EC17}" sibTransId="{6612589D-82F4-4984-92A6-E6926A4422C8}"/>
    <dgm:cxn modelId="{5CB1FA59-F93C-4592-9D4E-F8E2BF26812C}" type="presOf" srcId="{64011480-447A-41D3-BBBA-6466DC2F85D4}" destId="{E32E8A1D-BE88-4A49-BDE0-CB6ED001DE78}" srcOrd="0" destOrd="2" presId="urn:microsoft.com/office/officeart/2008/layout/VerticalCurvedList"/>
    <dgm:cxn modelId="{3B833D96-290C-49B5-A629-1428FFD3BE61}" srcId="{A7416690-8759-4022-8C3A-FBB81BC2FB52}" destId="{64011480-447A-41D3-BBBA-6466DC2F85D4}" srcOrd="1" destOrd="0" parTransId="{E6A8C5A7-E8FB-49EA-AA1D-5A329A869F16}" sibTransId="{E7C8FD20-81F1-4418-BECA-9EEBF5BEA704}"/>
    <dgm:cxn modelId="{FD962828-0E02-4091-A228-ABE495366EEA}" srcId="{17479B51-9BB1-4CCC-B41E-08BDD2FE97DB}" destId="{2FC5AA2E-38E2-4A89-8329-E5FC384F6894}" srcOrd="0" destOrd="0" parTransId="{7202B902-E9FB-4F2C-8FE5-2EB0BC5CEEF8}" sibTransId="{92231D8A-F451-4054-B0B3-5929293260B0}"/>
    <dgm:cxn modelId="{BB5A408F-2A7D-40CE-9577-5D06CC4A011C}" type="presParOf" srcId="{4889CAA0-0D41-4050-9763-907559274CCE}" destId="{7DBDB589-AFCC-4603-BD13-35F0D2E8BE2C}" srcOrd="0" destOrd="0" presId="urn:microsoft.com/office/officeart/2008/layout/VerticalCurvedList"/>
    <dgm:cxn modelId="{31E15531-1E7E-4CB1-AF0E-92FD2CC501DF}" type="presParOf" srcId="{7DBDB589-AFCC-4603-BD13-35F0D2E8BE2C}" destId="{8039F7DC-6D4F-4BF8-8AA4-9FCDF5A887F3}" srcOrd="0" destOrd="0" presId="urn:microsoft.com/office/officeart/2008/layout/VerticalCurvedList"/>
    <dgm:cxn modelId="{EADFA020-01E1-4C4D-A7D4-BFA2812519A1}" type="presParOf" srcId="{8039F7DC-6D4F-4BF8-8AA4-9FCDF5A887F3}" destId="{DA4E7229-2407-454E-AA3E-47B62A4BF4E2}" srcOrd="0" destOrd="0" presId="urn:microsoft.com/office/officeart/2008/layout/VerticalCurvedList"/>
    <dgm:cxn modelId="{2FC837A8-CF47-4CBC-B698-3A1C34292259}" type="presParOf" srcId="{8039F7DC-6D4F-4BF8-8AA4-9FCDF5A887F3}" destId="{AB566087-1566-4109-9B04-E28B8516DAFC}" srcOrd="1" destOrd="0" presId="urn:microsoft.com/office/officeart/2008/layout/VerticalCurvedList"/>
    <dgm:cxn modelId="{FFDC72FB-BE97-4E1B-99AB-F5889001CC2D}" type="presParOf" srcId="{8039F7DC-6D4F-4BF8-8AA4-9FCDF5A887F3}" destId="{39528EE0-B5FB-45DC-8C7F-A9825467AB2D}" srcOrd="2" destOrd="0" presId="urn:microsoft.com/office/officeart/2008/layout/VerticalCurvedList"/>
    <dgm:cxn modelId="{5B332197-242C-4A61-B719-11347AA6AC7C}" type="presParOf" srcId="{8039F7DC-6D4F-4BF8-8AA4-9FCDF5A887F3}" destId="{505CB5B1-EE58-4EA4-A60C-047064D9E432}" srcOrd="3" destOrd="0" presId="urn:microsoft.com/office/officeart/2008/layout/VerticalCurvedList"/>
    <dgm:cxn modelId="{6186717F-ED48-4D2F-B7C1-BAC2DF3A74D5}" type="presParOf" srcId="{7DBDB589-AFCC-4603-BD13-35F0D2E8BE2C}" destId="{B279B89D-BD35-4925-A214-13418EBA9309}" srcOrd="1" destOrd="0" presId="urn:microsoft.com/office/officeart/2008/layout/VerticalCurvedList"/>
    <dgm:cxn modelId="{4616BC9B-3F8E-4C83-A8F9-80340E4C127B}" type="presParOf" srcId="{7DBDB589-AFCC-4603-BD13-35F0D2E8BE2C}" destId="{94239F06-B98B-4C93-BDD8-6D13F6AE0021}" srcOrd="2" destOrd="0" presId="urn:microsoft.com/office/officeart/2008/layout/VerticalCurvedList"/>
    <dgm:cxn modelId="{B64D1C94-BBA0-4E61-A562-38FA461EAEFF}" type="presParOf" srcId="{94239F06-B98B-4C93-BDD8-6D13F6AE0021}" destId="{A3CB2EAA-779A-4D42-BC75-64252574766F}" srcOrd="0" destOrd="0" presId="urn:microsoft.com/office/officeart/2008/layout/VerticalCurvedList"/>
    <dgm:cxn modelId="{DB45787A-E7C7-47AF-9414-50455D057B70}" type="presParOf" srcId="{7DBDB589-AFCC-4603-BD13-35F0D2E8BE2C}" destId="{6BA4370B-797F-44A3-8A65-69A30C3D4D4E}" srcOrd="3" destOrd="0" presId="urn:microsoft.com/office/officeart/2008/layout/VerticalCurvedList"/>
    <dgm:cxn modelId="{3C8D8173-2540-49C7-9745-183D0F6DD2DC}" type="presParOf" srcId="{7DBDB589-AFCC-4603-BD13-35F0D2E8BE2C}" destId="{313C2274-360E-49D5-A475-6B125D542C68}" srcOrd="4" destOrd="0" presId="urn:microsoft.com/office/officeart/2008/layout/VerticalCurvedList"/>
    <dgm:cxn modelId="{E5AB5821-7DB5-4362-ADCE-ED2DBBA89D06}" type="presParOf" srcId="{313C2274-360E-49D5-A475-6B125D542C68}" destId="{4FD8AA98-86DD-4FF2-9E35-F91A78B22525}" srcOrd="0" destOrd="0" presId="urn:microsoft.com/office/officeart/2008/layout/VerticalCurvedList"/>
    <dgm:cxn modelId="{673F85F8-06F1-495B-A0FB-E8EC125D8D85}" type="presParOf" srcId="{7DBDB589-AFCC-4603-BD13-35F0D2E8BE2C}" destId="{76D1805D-ABAC-417C-9786-5F906EC27058}" srcOrd="5" destOrd="0" presId="urn:microsoft.com/office/officeart/2008/layout/VerticalCurvedList"/>
    <dgm:cxn modelId="{8E87C52E-7453-498B-99BD-B5CFBC3E37D7}" type="presParOf" srcId="{7DBDB589-AFCC-4603-BD13-35F0D2E8BE2C}" destId="{6F6B1B70-AAEB-477E-B18E-DAB0706B35F3}" srcOrd="6" destOrd="0" presId="urn:microsoft.com/office/officeart/2008/layout/VerticalCurvedList"/>
    <dgm:cxn modelId="{0BC7C8EF-47BB-4A6F-8164-96C5281C9E55}" type="presParOf" srcId="{6F6B1B70-AAEB-477E-B18E-DAB0706B35F3}" destId="{33BBC93A-864F-4CB2-9C06-7786312B092D}" srcOrd="0" destOrd="0" presId="urn:microsoft.com/office/officeart/2008/layout/VerticalCurvedList"/>
    <dgm:cxn modelId="{94C149D0-A824-48F7-8CC2-9724AF9F41B5}" type="presParOf" srcId="{7DBDB589-AFCC-4603-BD13-35F0D2E8BE2C}" destId="{E32E8A1D-BE88-4A49-BDE0-CB6ED001DE78}" srcOrd="7" destOrd="0" presId="urn:microsoft.com/office/officeart/2008/layout/VerticalCurvedList"/>
    <dgm:cxn modelId="{DC4078BA-1F3C-4BE2-9F1D-591B9345F8E1}" type="presParOf" srcId="{7DBDB589-AFCC-4603-BD13-35F0D2E8BE2C}" destId="{C830C227-9BDF-419A-AD9E-706A71C0260D}" srcOrd="8" destOrd="0" presId="urn:microsoft.com/office/officeart/2008/layout/VerticalCurvedList"/>
    <dgm:cxn modelId="{7BB19A71-17F4-46EC-81F2-6246E217EAA0}" type="presParOf" srcId="{C830C227-9BDF-419A-AD9E-706A71C0260D}" destId="{A7CEFE90-30FB-4E4B-A6BE-96A70483D6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E0750C-2569-4129-9EC7-316C789F219B}">
      <dgm:prSet/>
      <dgm:spPr/>
      <dgm:t>
        <a:bodyPr/>
        <a:lstStyle/>
        <a:p>
          <a:pPr algn="just"/>
          <a:r>
            <a:rPr lang="es-EC" dirty="0" smtClean="0"/>
            <a:t>Para determinar la cantidad de información que se entrega en un determinado tiempo sobre un canal de comunicación.</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39FC9D83-146E-4C44-84F3-167AC2930574}">
      <dgm:prSet/>
      <dgm:spPr/>
      <dgm:t>
        <a:bodyPr/>
        <a:lstStyle/>
        <a:p>
          <a:pPr algn="just"/>
          <a:endParaRPr lang="es-EC" dirty="0"/>
        </a:p>
      </dgm:t>
    </dgm:pt>
    <dgm:pt modelId="{C4F61698-64F0-41C4-910D-4F123237F3E6}" type="parTrans" cxnId="{F8ABB639-E20E-48BD-A4B9-090CE8F31DF7}">
      <dgm:prSet/>
      <dgm:spPr/>
      <dgm:t>
        <a:bodyPr/>
        <a:lstStyle/>
        <a:p>
          <a:endParaRPr lang="es-EC"/>
        </a:p>
      </dgm:t>
    </dgm:pt>
    <dgm:pt modelId="{8EFE62E0-D7AB-4C2B-9E0E-9006FF229227}" type="sibTrans" cxnId="{F8ABB639-E20E-48BD-A4B9-090CE8F31DF7}">
      <dgm:prSet/>
      <dgm:spPr/>
      <dgm:t>
        <a:bodyPr/>
        <a:lstStyle/>
        <a:p>
          <a:endParaRPr lang="es-EC"/>
        </a:p>
      </dgm:t>
    </dgm:pt>
    <mc:AlternateContent xmlns:mc="http://schemas.openxmlformats.org/markup-compatibility/2006" xmlns:a14="http://schemas.microsoft.com/office/drawing/2010/main">
      <mc:Choice Requires="a14">
        <dgm:pt modelId="{94346D8F-E79B-4BE8-AFF8-9B5E9C9D6099}">
          <dgm:prSet/>
          <dgm:spPr/>
          <dgm:t>
            <a:bodyPr/>
            <a:lstStyle/>
            <a:p>
              <a:pPr algn="just"/>
              <a14:m>
                <m:oMathPara xmlns:m="http://schemas.openxmlformats.org/officeDocument/2006/math">
                  <m:oMathParaPr>
                    <m:jc m:val="center"/>
                  </m:oMathParaPr>
                  <m:oMath xmlns:m="http://schemas.openxmlformats.org/officeDocument/2006/math">
                    <m:r>
                      <a:rPr lang="es-EC" i="1" smtClean="0">
                        <a:latin typeface="Cambria Math"/>
                      </a:rPr>
                      <m:t>𝑇h𝑟𝑜𝑢𝑔h𝑝𝑢𝑡</m:t>
                    </m:r>
                    <m:r>
                      <a:rPr lang="es-EC" i="1" smtClean="0">
                        <a:latin typeface="Cambria Math"/>
                      </a:rPr>
                      <m:t> </m:t>
                    </m:r>
                    <m:r>
                      <a:rPr lang="es-EC" i="1" smtClean="0">
                        <a:latin typeface="Cambria Math"/>
                      </a:rPr>
                      <m:t>𝑑𝑒</m:t>
                    </m:r>
                    <m:r>
                      <a:rPr lang="es-EC" i="1" smtClean="0">
                        <a:latin typeface="Cambria Math"/>
                      </a:rPr>
                      <m:t> </m:t>
                    </m:r>
                    <m:r>
                      <a:rPr lang="es-EC" i="1" smtClean="0">
                        <a:latin typeface="Cambria Math"/>
                      </a:rPr>
                      <m:t>𝑙𝑎</m:t>
                    </m:r>
                    <m:r>
                      <a:rPr lang="es-EC" i="1" smtClean="0">
                        <a:latin typeface="Cambria Math"/>
                      </a:rPr>
                      <m:t> </m:t>
                    </m:r>
                    <m:r>
                      <a:rPr lang="es-EC" i="1" smtClean="0">
                        <a:latin typeface="Cambria Math"/>
                      </a:rPr>
                      <m:t>𝑅𝑒𝑑</m:t>
                    </m:r>
                    <m:r>
                      <a:rPr lang="es-EC" i="1" smtClean="0">
                        <a:latin typeface="Cambria Math"/>
                      </a:rPr>
                      <m:t>=</m:t>
                    </m:r>
                    <m:f>
                      <m:fPr>
                        <m:ctrlPr>
                          <a:rPr lang="es-EC" i="1">
                            <a:latin typeface="Cambria Math"/>
                          </a:rPr>
                        </m:ctrlPr>
                      </m:fPr>
                      <m:num>
                        <m:sSub>
                          <m:sSubPr>
                            <m:ctrlPr>
                              <a:rPr lang="es-EC" i="1">
                                <a:latin typeface="Cambria Math"/>
                              </a:rPr>
                            </m:ctrlPr>
                          </m:sSubPr>
                          <m:e>
                            <m:r>
                              <a:rPr lang="es-EC" i="1">
                                <a:latin typeface="Cambria Math"/>
                              </a:rPr>
                              <m:t>𝐵</m:t>
                            </m:r>
                          </m:e>
                          <m:sub>
                            <m:r>
                              <a:rPr lang="es-EC" i="1">
                                <a:latin typeface="Cambria Math"/>
                              </a:rPr>
                              <m:t>𝑇𝑇𝑥</m:t>
                            </m:r>
                          </m:sub>
                        </m:sSub>
                      </m:num>
                      <m:den>
                        <m:sSub>
                          <m:sSubPr>
                            <m:ctrlPr>
                              <a:rPr lang="es-EC" i="1">
                                <a:latin typeface="Cambria Math"/>
                              </a:rPr>
                            </m:ctrlPr>
                          </m:sSubPr>
                          <m:e>
                            <m:r>
                              <a:rPr lang="es-EC" i="1">
                                <a:latin typeface="Cambria Math"/>
                              </a:rPr>
                              <m:t>𝑡</m:t>
                            </m:r>
                          </m:e>
                          <m:sub>
                            <m:r>
                              <a:rPr lang="es-EC" i="1">
                                <a:latin typeface="Cambria Math"/>
                              </a:rPr>
                              <m:t>𝑇𝑥</m:t>
                            </m:r>
                          </m:sub>
                        </m:sSub>
                      </m:den>
                    </m:f>
                  </m:oMath>
                </m:oMathPara>
              </a14:m>
              <a:endParaRPr lang="es-EC" dirty="0"/>
            </a:p>
          </dgm:t>
        </dgm:pt>
      </mc:Choice>
      <mc:Fallback xmlns="">
        <dgm:pt modelId="{94346D8F-E79B-4BE8-AFF8-9B5E9C9D6099}">
          <dgm:prSet/>
          <dgm:spPr/>
          <dgm:t>
            <a:bodyPr/>
            <a:lstStyle/>
            <a:p>
              <a:pPr algn="just"/>
              <a:r>
                <a:rPr lang="es-EC" i="0" smtClean="0"/>
                <a:t>𝑇ℎ𝑟𝑜𝑢𝑔ℎ𝑝𝑢𝑡 𝑑𝑒 𝑙𝑎 𝑅𝑒𝑑=</a:t>
              </a:r>
              <a:r>
                <a:rPr lang="es-EC" i="0"/>
                <a:t>𝐵_𝑇𝑇𝑥/𝑡_𝑇𝑥 </a:t>
              </a:r>
              <a:endParaRPr lang="es-EC" dirty="0"/>
            </a:p>
          </dgm:t>
        </dgm:pt>
      </mc:Fallback>
    </mc:AlternateContent>
    <dgm:pt modelId="{D1D37982-E415-419A-8889-8056749290D4}" type="parTrans" cxnId="{3E40E746-A855-4E21-8FC0-2ACA2213033A}">
      <dgm:prSet/>
      <dgm:spPr/>
      <dgm:t>
        <a:bodyPr/>
        <a:lstStyle/>
        <a:p>
          <a:endParaRPr lang="es-EC"/>
        </a:p>
      </dgm:t>
    </dgm:pt>
    <dgm:pt modelId="{06807549-C0C5-4918-A252-27B86E86F52E}" type="sibTrans" cxnId="{3E40E746-A855-4E21-8FC0-2ACA2213033A}">
      <dgm:prSet/>
      <dgm:spPr/>
      <dgm:t>
        <a:bodyPr/>
        <a:lstStyle/>
        <a:p>
          <a:endParaRPr lang="es-EC"/>
        </a:p>
      </dgm:t>
    </dgm:pt>
    <dgm:pt modelId="{56430F89-FCB9-443F-AF63-89CB8A71390A}">
      <dgm:prSet/>
      <dgm:spPr/>
      <dgm:t>
        <a:bodyPr/>
        <a:lstStyle/>
        <a:p>
          <a:pPr algn="just"/>
          <a:endParaRPr lang="es-EC" dirty="0"/>
        </a:p>
      </dgm:t>
    </dgm:pt>
    <dgm:pt modelId="{5299D332-0F11-4318-B588-9C6A6F6046ED}" type="parTrans" cxnId="{87FE3F35-CFF5-4AAA-9919-6462620A419A}">
      <dgm:prSet/>
      <dgm:spPr/>
      <dgm:t>
        <a:bodyPr/>
        <a:lstStyle/>
        <a:p>
          <a:endParaRPr lang="es-EC"/>
        </a:p>
      </dgm:t>
    </dgm:pt>
    <dgm:pt modelId="{8F41533F-DA3B-4193-BFD5-407EF945613C}" type="sibTrans" cxnId="{87FE3F35-CFF5-4AAA-9919-6462620A419A}">
      <dgm:prSet/>
      <dgm:spPr/>
      <dgm:t>
        <a:bodyPr/>
        <a:lstStyle/>
        <a:p>
          <a:endParaRPr lang="es-EC"/>
        </a:p>
      </dgm:t>
    </dgm:pt>
    <dgm:pt modelId="{DF4B8447-C3B0-4C18-8275-A543080F053B}">
      <dgm:prSet/>
      <dgm:spPr/>
      <dgm:t>
        <a:bodyPr/>
        <a:lstStyle/>
        <a:p>
          <a:endParaRPr lang="es-EC" dirty="0"/>
        </a:p>
      </dgm:t>
    </dgm:pt>
    <dgm:pt modelId="{5CB0CD71-5EA2-4C69-9B82-55E9E2787ACE}" type="parTrans" cxnId="{0C6A916C-8144-40A4-8BAD-59F97E233E08}">
      <dgm:prSet/>
      <dgm:spPr/>
      <dgm:t>
        <a:bodyPr/>
        <a:lstStyle/>
        <a:p>
          <a:endParaRPr lang="es-EC"/>
        </a:p>
      </dgm:t>
    </dgm:pt>
    <dgm:pt modelId="{14E8322F-596C-4B4F-9F18-710FB861F294}" type="sibTrans" cxnId="{0C6A916C-8144-40A4-8BAD-59F97E233E08}">
      <dgm:prSet/>
      <dgm:spPr/>
      <dgm:t>
        <a:bodyPr/>
        <a:lstStyle/>
        <a:p>
          <a:endParaRPr lang="es-EC"/>
        </a:p>
      </dgm:t>
    </dgm:pt>
    <mc:AlternateContent xmlns:mc="http://schemas.openxmlformats.org/markup-compatibility/2006" xmlns:a14="http://schemas.microsoft.com/office/drawing/2010/main">
      <mc:Choice Requires="a14">
        <dgm:pt modelId="{007AB254-D210-4D64-9011-A6D52F95D63B}">
          <dgm:prSet/>
          <dgm:spPr/>
          <dgm:t>
            <a:bodyPr/>
            <a:lstStyle/>
            <a:p>
              <a14:m>
                <m:oMath xmlns:m="http://schemas.openxmlformats.org/officeDocument/2006/math">
                  <m:r>
                    <a:rPr lang="es-EC" i="1" smtClean="0">
                      <a:latin typeface="Cambria Math"/>
                    </a:rPr>
                    <m:t>𝑇h𝑟𝑜𝑢𝑔h𝑝𝑢𝑡</m:t>
                  </m:r>
                  <m:r>
                    <a:rPr lang="es-EC" i="1" smtClean="0">
                      <a:latin typeface="Cambria Math"/>
                    </a:rPr>
                    <m:t> </m:t>
                  </m:r>
                  <m:r>
                    <a:rPr lang="es-EC" i="1" smtClean="0">
                      <a:latin typeface="Cambria Math"/>
                    </a:rPr>
                    <m:t>𝑑𝑒</m:t>
                  </m:r>
                  <m:r>
                    <a:rPr lang="es-EC" i="1" smtClean="0">
                      <a:latin typeface="Cambria Math"/>
                    </a:rPr>
                    <m:t> </m:t>
                  </m:r>
                  <m:r>
                    <a:rPr lang="es-EC" i="1" smtClean="0">
                      <a:latin typeface="Cambria Math"/>
                    </a:rPr>
                    <m:t>𝑙𝑎</m:t>
                  </m:r>
                  <m:r>
                    <a:rPr lang="es-EC" i="1" smtClean="0">
                      <a:latin typeface="Cambria Math"/>
                    </a:rPr>
                    <m:t> </m:t>
                  </m:r>
                  <m:r>
                    <a:rPr lang="es-EC" i="1" smtClean="0">
                      <a:latin typeface="Cambria Math"/>
                    </a:rPr>
                    <m:t>𝑅𝑒𝑑</m:t>
                  </m:r>
                  <m:r>
                    <a:rPr lang="es-EC" i="1" smtClean="0">
                      <a:latin typeface="Cambria Math"/>
                    </a:rPr>
                    <m:t>=</m:t>
                  </m:r>
                  <m:f>
                    <m:fPr>
                      <m:ctrlPr>
                        <a:rPr lang="es-EC" i="1">
                          <a:latin typeface="Cambria Math"/>
                        </a:rPr>
                      </m:ctrlPr>
                    </m:fPr>
                    <m:num>
                      <m:r>
                        <a:rPr lang="es-EC" i="1">
                          <a:latin typeface="Cambria Math"/>
                        </a:rPr>
                        <m:t>448023</m:t>
                      </m:r>
                    </m:num>
                    <m:den>
                      <m:r>
                        <a:rPr lang="es-EC" i="1">
                          <a:latin typeface="Cambria Math"/>
                        </a:rPr>
                        <m:t>99.996992</m:t>
                      </m:r>
                    </m:den>
                  </m:f>
                </m:oMath>
              </a14:m>
              <a:r>
                <a:rPr lang="es-EC" dirty="0"/>
                <a:t>  </a:t>
              </a:r>
            </a:p>
          </dgm:t>
        </dgm:pt>
      </mc:Choice>
      <mc:Fallback xmlns="">
        <dgm:pt modelId="{007AB254-D210-4D64-9011-A6D52F95D63B}">
          <dgm:prSet/>
          <dgm:spPr/>
          <dgm:t>
            <a:bodyPr/>
            <a:lstStyle/>
            <a:p>
              <a:r>
                <a:rPr lang="es-EC" i="0" smtClean="0"/>
                <a:t>𝑇ℎ𝑟𝑜𝑢𝑔ℎ𝑝𝑢𝑡 𝑑𝑒 𝑙𝑎 𝑅𝑒𝑑=</a:t>
              </a:r>
              <a:r>
                <a:rPr lang="es-EC" i="0"/>
                <a:t>448023/99.996992</a:t>
              </a:r>
              <a:r>
                <a:rPr lang="es-EC" dirty="0"/>
                <a:t>  </a:t>
              </a:r>
            </a:p>
          </dgm:t>
        </dgm:pt>
      </mc:Fallback>
    </mc:AlternateContent>
    <dgm:pt modelId="{4843677A-8035-4370-8053-378B014B4A6C}" type="parTrans" cxnId="{76256434-6679-43DF-B551-75B219EAD1F2}">
      <dgm:prSet/>
      <dgm:spPr/>
      <dgm:t>
        <a:bodyPr/>
        <a:lstStyle/>
        <a:p>
          <a:endParaRPr lang="es-EC"/>
        </a:p>
      </dgm:t>
    </dgm:pt>
    <dgm:pt modelId="{D906C17D-70B0-4D94-8F46-6541758A8829}" type="sibTrans" cxnId="{76256434-6679-43DF-B551-75B219EAD1F2}">
      <dgm:prSet/>
      <dgm:spPr/>
      <dgm:t>
        <a:bodyPr/>
        <a:lstStyle/>
        <a:p>
          <a:endParaRPr lang="es-EC"/>
        </a:p>
      </dgm:t>
    </dgm:pt>
    <dgm:pt modelId="{4D2219B4-B63E-494B-B515-9C91DBCD2F61}">
      <dgm:prSet/>
      <dgm:spPr/>
      <dgm:t>
        <a:bodyPr/>
        <a:lstStyle/>
        <a:p>
          <a:endParaRPr lang="es-EC"/>
        </a:p>
      </dgm:t>
    </dgm:pt>
    <dgm:pt modelId="{7505A192-A8F3-4757-BB08-13A571958B58}" type="parTrans" cxnId="{BC23717C-0ADB-4A22-8209-622E7465C1FA}">
      <dgm:prSet/>
      <dgm:spPr/>
      <dgm:t>
        <a:bodyPr/>
        <a:lstStyle/>
        <a:p>
          <a:endParaRPr lang="es-EC"/>
        </a:p>
      </dgm:t>
    </dgm:pt>
    <dgm:pt modelId="{8EFCBB9D-87AC-4468-A8CF-D76DB12BEF3A}" type="sibTrans" cxnId="{BC23717C-0ADB-4A22-8209-622E7465C1FA}">
      <dgm:prSet/>
      <dgm:spPr/>
      <dgm:t>
        <a:bodyPr/>
        <a:lstStyle/>
        <a:p>
          <a:endParaRPr lang="es-EC"/>
        </a:p>
      </dgm:t>
    </dgm:pt>
    <mc:AlternateContent xmlns:mc="http://schemas.openxmlformats.org/markup-compatibility/2006" xmlns:a14="http://schemas.microsoft.com/office/drawing/2010/main">
      <mc:Choice Requires="a14">
        <dgm:pt modelId="{8C6703DF-51FC-4B1B-8B14-C22529A930AE}">
          <dgm:prSet/>
          <dgm:spPr/>
          <dgm:t>
            <a:bodyPr/>
            <a:lstStyle/>
            <a:p>
              <a14:m>
                <m:oMath xmlns:m="http://schemas.openxmlformats.org/officeDocument/2006/math">
                  <m:r>
                    <a:rPr lang="es-EC" i="1" smtClean="0">
                      <a:latin typeface="Cambria Math"/>
                    </a:rPr>
                    <m:t>𝑇h𝑟𝑜𝑢𝑔h𝑝𝑢𝑡</m:t>
                  </m:r>
                  <m:r>
                    <a:rPr lang="es-EC" i="1" smtClean="0">
                      <a:latin typeface="Cambria Math"/>
                    </a:rPr>
                    <m:t> </m:t>
                  </m:r>
                  <m:r>
                    <a:rPr lang="es-EC" i="1" smtClean="0">
                      <a:latin typeface="Cambria Math"/>
                    </a:rPr>
                    <m:t>𝑑𝑒</m:t>
                  </m:r>
                  <m:r>
                    <a:rPr lang="es-EC" i="1" smtClean="0">
                      <a:latin typeface="Cambria Math"/>
                    </a:rPr>
                    <m:t> </m:t>
                  </m:r>
                  <m:r>
                    <a:rPr lang="es-EC" i="1" smtClean="0">
                      <a:latin typeface="Cambria Math"/>
                    </a:rPr>
                    <m:t>𝑙𝑎</m:t>
                  </m:r>
                  <m:r>
                    <a:rPr lang="es-EC" i="1" smtClean="0">
                      <a:latin typeface="Cambria Math"/>
                    </a:rPr>
                    <m:t> </m:t>
                  </m:r>
                  <m:r>
                    <a:rPr lang="es-EC" i="1" smtClean="0">
                      <a:latin typeface="Cambria Math"/>
                    </a:rPr>
                    <m:t>𝑅𝑒𝑑</m:t>
                  </m:r>
                  <m:r>
                    <a:rPr lang="es-EC" i="1" smtClean="0">
                      <a:latin typeface="Cambria Math"/>
                    </a:rPr>
                    <m:t>=</m:t>
                  </m:r>
                  <m:r>
                    <a:rPr lang="es-EC">
                      <a:latin typeface="Cambria Math"/>
                    </a:rPr>
                    <m:t>4480.36476</m:t>
                  </m:r>
                  <m:r>
                    <a:rPr lang="es-EC" i="1">
                      <a:latin typeface="Cambria Math"/>
                    </a:rPr>
                    <m:t>  </m:t>
                  </m:r>
                  <m:d>
                    <m:dPr>
                      <m:begChr m:val="["/>
                      <m:endChr m:val="]"/>
                      <m:ctrlPr>
                        <a:rPr lang="es-EC" i="1">
                          <a:latin typeface="Cambria Math"/>
                        </a:rPr>
                      </m:ctrlPr>
                    </m:dPr>
                    <m:e>
                      <m:f>
                        <m:fPr>
                          <m:ctrlPr>
                            <a:rPr lang="es-EC" i="1">
                              <a:latin typeface="Cambria Math"/>
                            </a:rPr>
                          </m:ctrlPr>
                        </m:fPr>
                        <m:num>
                          <m:r>
                            <a:rPr lang="es-EC" i="1">
                              <a:latin typeface="Cambria Math"/>
                            </a:rPr>
                            <m:t>𝐵𝑦𝑡𝑒𝑠</m:t>
                          </m:r>
                        </m:num>
                        <m:den>
                          <m:r>
                            <a:rPr lang="es-EC" i="1">
                              <a:latin typeface="Cambria Math"/>
                            </a:rPr>
                            <m:t>𝑠</m:t>
                          </m:r>
                        </m:den>
                      </m:f>
                    </m:e>
                  </m:d>
                </m:oMath>
              </a14:m>
              <a:r>
                <a:rPr lang="es-ES" dirty="0"/>
                <a:t> </a:t>
              </a:r>
              <a:endParaRPr lang="es-EC" dirty="0"/>
            </a:p>
          </dgm:t>
        </dgm:pt>
      </mc:Choice>
      <mc:Fallback xmlns="">
        <dgm:pt modelId="{8C6703DF-51FC-4B1B-8B14-C22529A930AE}">
          <dgm:prSet/>
          <dgm:spPr/>
          <dgm:t>
            <a:bodyPr/>
            <a:lstStyle/>
            <a:p>
              <a:r>
                <a:rPr lang="es-EC" i="0" smtClean="0"/>
                <a:t>𝑇ℎ𝑟𝑜𝑢𝑔ℎ𝑝𝑢𝑡 𝑑𝑒 𝑙𝑎 𝑅𝑒𝑑=</a:t>
              </a:r>
              <a:r>
                <a:rPr lang="es-EC" i="0"/>
                <a:t>4480.36476  [𝐵𝑦𝑡𝑒𝑠/𝑠]</a:t>
              </a:r>
              <a:r>
                <a:rPr lang="es-ES" dirty="0"/>
                <a:t> </a:t>
              </a:r>
              <a:endParaRPr lang="es-EC" dirty="0"/>
            </a:p>
          </dgm:t>
        </dgm:pt>
      </mc:Fallback>
    </mc:AlternateContent>
    <dgm:pt modelId="{E0902DDD-2CE6-4793-BB8B-C02062C8490F}" type="parTrans" cxnId="{CDB99455-048C-4691-8EB1-922C2152E9BF}">
      <dgm:prSet/>
      <dgm:spPr/>
      <dgm:t>
        <a:bodyPr/>
        <a:lstStyle/>
        <a:p>
          <a:endParaRPr lang="es-EC"/>
        </a:p>
      </dgm:t>
    </dgm:pt>
    <dgm:pt modelId="{1B0A663A-3580-48B0-B404-F1AFD49DD8CA}" type="sibTrans" cxnId="{CDB99455-048C-4691-8EB1-922C2152E9BF}">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7F58E3EB-7E6E-4C29-865C-19696AC108EF}" type="pres">
      <dgm:prSet presAssocID="{39FC9D83-146E-4C44-84F3-167AC2930574}" presName="parentLin" presStyleCnt="0"/>
      <dgm:spPr/>
    </dgm:pt>
    <dgm:pt modelId="{205BC6F0-E044-4317-93FF-E69F126625B8}" type="pres">
      <dgm:prSet presAssocID="{39FC9D83-146E-4C44-84F3-167AC2930574}" presName="parentLeftMargin" presStyleLbl="node1" presStyleIdx="0" presStyleCnt="1"/>
      <dgm:spPr/>
      <dgm:t>
        <a:bodyPr/>
        <a:lstStyle/>
        <a:p>
          <a:endParaRPr lang="es-EC"/>
        </a:p>
      </dgm:t>
    </dgm:pt>
    <dgm:pt modelId="{5624CB45-7D87-4FCA-8986-27E437E91277}" type="pres">
      <dgm:prSet presAssocID="{39FC9D83-146E-4C44-84F3-167AC2930574}" presName="parentText" presStyleLbl="node1" presStyleIdx="0" presStyleCnt="1" custScaleX="59781" custScaleY="31236" custLinFactNeighborX="-29645" custLinFactNeighborY="-24952">
        <dgm:presLayoutVars>
          <dgm:chMax val="0"/>
          <dgm:bulletEnabled val="1"/>
        </dgm:presLayoutVars>
      </dgm:prSet>
      <dgm:spPr/>
      <dgm:t>
        <a:bodyPr/>
        <a:lstStyle/>
        <a:p>
          <a:endParaRPr lang="es-EC"/>
        </a:p>
      </dgm:t>
    </dgm:pt>
    <dgm:pt modelId="{FB81EF8F-A195-44BE-8959-8947CF396F35}" type="pres">
      <dgm:prSet presAssocID="{39FC9D83-146E-4C44-84F3-167AC2930574}" presName="negativeSpace" presStyleCnt="0"/>
      <dgm:spPr/>
    </dgm:pt>
    <dgm:pt modelId="{CB6662DB-032E-4869-BFE9-FAE7803AF51B}" type="pres">
      <dgm:prSet presAssocID="{39FC9D83-146E-4C44-84F3-167AC2930574}" presName="childText" presStyleLbl="conFgAcc1" presStyleIdx="0" presStyleCnt="1" custScaleY="41110">
        <dgm:presLayoutVars>
          <dgm:bulletEnabled val="1"/>
        </dgm:presLayoutVars>
      </dgm:prSet>
      <dgm:spPr/>
      <dgm:t>
        <a:bodyPr/>
        <a:lstStyle/>
        <a:p>
          <a:endParaRPr lang="es-EC"/>
        </a:p>
      </dgm:t>
    </dgm:pt>
  </dgm:ptLst>
  <dgm:cxnLst>
    <dgm:cxn modelId="{76256434-6679-43DF-B551-75B219EAD1F2}" srcId="{39FC9D83-146E-4C44-84F3-167AC2930574}" destId="{007AB254-D210-4D64-9011-A6D52F95D63B}" srcOrd="4" destOrd="0" parTransId="{4843677A-8035-4370-8053-378B014B4A6C}" sibTransId="{D906C17D-70B0-4D94-8F46-6541758A8829}"/>
    <dgm:cxn modelId="{CDB99455-048C-4691-8EB1-922C2152E9BF}" srcId="{39FC9D83-146E-4C44-84F3-167AC2930574}" destId="{8C6703DF-51FC-4B1B-8B14-C22529A930AE}" srcOrd="6" destOrd="0" parTransId="{E0902DDD-2CE6-4793-BB8B-C02062C8490F}" sibTransId="{1B0A663A-3580-48B0-B404-F1AFD49DD8CA}"/>
    <dgm:cxn modelId="{3E40E746-A855-4E21-8FC0-2ACA2213033A}" srcId="{39FC9D83-146E-4C44-84F3-167AC2930574}" destId="{94346D8F-E79B-4BE8-AFF8-9B5E9C9D6099}" srcOrd="2" destOrd="0" parTransId="{D1D37982-E415-419A-8889-8056749290D4}" sibTransId="{06807549-C0C5-4918-A252-27B86E86F52E}"/>
    <dgm:cxn modelId="{818DACDF-D7E6-4E00-9BFE-BC49EAA66045}" type="presOf" srcId="{39FC9D83-146E-4C44-84F3-167AC2930574}" destId="{5624CB45-7D87-4FCA-8986-27E437E91277}" srcOrd="1" destOrd="0" presId="urn:microsoft.com/office/officeart/2005/8/layout/list1"/>
    <dgm:cxn modelId="{DD690BB5-313F-4F44-B618-58FC24BDCFCA}" type="presOf" srcId="{8C6703DF-51FC-4B1B-8B14-C22529A930AE}" destId="{CB6662DB-032E-4869-BFE9-FAE7803AF51B}" srcOrd="0" destOrd="6" presId="urn:microsoft.com/office/officeart/2005/8/layout/list1"/>
    <dgm:cxn modelId="{0C6A916C-8144-40A4-8BAD-59F97E233E08}" srcId="{39FC9D83-146E-4C44-84F3-167AC2930574}" destId="{DF4B8447-C3B0-4C18-8275-A543080F053B}" srcOrd="3" destOrd="0" parTransId="{5CB0CD71-5EA2-4C69-9B82-55E9E2787ACE}" sibTransId="{14E8322F-596C-4B4F-9F18-710FB861F294}"/>
    <dgm:cxn modelId="{CBAFD4A4-B828-492A-A47D-EF1CA5EBB0F1}" type="presOf" srcId="{39FC9D83-146E-4C44-84F3-167AC2930574}" destId="{205BC6F0-E044-4317-93FF-E69F126625B8}" srcOrd="0" destOrd="0" presId="urn:microsoft.com/office/officeart/2005/8/layout/list1"/>
    <dgm:cxn modelId="{74040BB5-9A85-463B-B20E-0D31759D5BA6}" type="presOf" srcId="{6FF7286F-DFFA-4843-AF6C-10D294769D97}" destId="{19A1E754-6D6E-4AA1-ADFA-B915B241704C}" srcOrd="0" destOrd="0" presId="urn:microsoft.com/office/officeart/2005/8/layout/list1"/>
    <dgm:cxn modelId="{B308AC04-07AA-47EB-A27B-2FB6C369CA1A}" srcId="{39FC9D83-146E-4C44-84F3-167AC2930574}" destId="{E4E0750C-2569-4129-9EC7-316C789F219B}" srcOrd="0" destOrd="0" parTransId="{558C434D-F2D9-43B6-A4D0-7706BBDC222E}" sibTransId="{50BA1784-CA69-4148-9205-F661EAB4C554}"/>
    <dgm:cxn modelId="{F8ABB639-E20E-48BD-A4B9-090CE8F31DF7}" srcId="{6FF7286F-DFFA-4843-AF6C-10D294769D97}" destId="{39FC9D83-146E-4C44-84F3-167AC2930574}" srcOrd="0" destOrd="0" parTransId="{C4F61698-64F0-41C4-910D-4F123237F3E6}" sibTransId="{8EFE62E0-D7AB-4C2B-9E0E-9006FF229227}"/>
    <dgm:cxn modelId="{2F7C783D-0445-4C8C-BB82-24EB42C9A738}" type="presOf" srcId="{4D2219B4-B63E-494B-B515-9C91DBCD2F61}" destId="{CB6662DB-032E-4869-BFE9-FAE7803AF51B}" srcOrd="0" destOrd="5" presId="urn:microsoft.com/office/officeart/2005/8/layout/list1"/>
    <dgm:cxn modelId="{A920E422-D9E1-43C3-BB72-8BBFD563DC6D}" type="presOf" srcId="{94346D8F-E79B-4BE8-AFF8-9B5E9C9D6099}" destId="{CB6662DB-032E-4869-BFE9-FAE7803AF51B}" srcOrd="0" destOrd="2" presId="urn:microsoft.com/office/officeart/2005/8/layout/list1"/>
    <dgm:cxn modelId="{87FE3F35-CFF5-4AAA-9919-6462620A419A}" srcId="{39FC9D83-146E-4C44-84F3-167AC2930574}" destId="{56430F89-FCB9-443F-AF63-89CB8A71390A}" srcOrd="1" destOrd="0" parTransId="{5299D332-0F11-4318-B588-9C6A6F6046ED}" sibTransId="{8F41533F-DA3B-4193-BFD5-407EF945613C}"/>
    <dgm:cxn modelId="{C659BFB9-0C4A-4F50-893E-939AF95B4776}" type="presOf" srcId="{DF4B8447-C3B0-4C18-8275-A543080F053B}" destId="{CB6662DB-032E-4869-BFE9-FAE7803AF51B}" srcOrd="0" destOrd="3" presId="urn:microsoft.com/office/officeart/2005/8/layout/list1"/>
    <dgm:cxn modelId="{BC23717C-0ADB-4A22-8209-622E7465C1FA}" srcId="{39FC9D83-146E-4C44-84F3-167AC2930574}" destId="{4D2219B4-B63E-494B-B515-9C91DBCD2F61}" srcOrd="5" destOrd="0" parTransId="{7505A192-A8F3-4757-BB08-13A571958B58}" sibTransId="{8EFCBB9D-87AC-4468-A8CF-D76DB12BEF3A}"/>
    <dgm:cxn modelId="{D2201FC0-4E12-4000-A68F-88F49F413B62}" type="presOf" srcId="{56430F89-FCB9-443F-AF63-89CB8A71390A}" destId="{CB6662DB-032E-4869-BFE9-FAE7803AF51B}" srcOrd="0" destOrd="1" presId="urn:microsoft.com/office/officeart/2005/8/layout/list1"/>
    <dgm:cxn modelId="{DD4F5B7E-AAB4-4330-A367-52885D93C7E4}" type="presOf" srcId="{007AB254-D210-4D64-9011-A6D52F95D63B}" destId="{CB6662DB-032E-4869-BFE9-FAE7803AF51B}" srcOrd="0" destOrd="4" presId="urn:microsoft.com/office/officeart/2005/8/layout/list1"/>
    <dgm:cxn modelId="{F0F81CA6-9289-4E9C-A389-80D8528765BA}" type="presOf" srcId="{E4E0750C-2569-4129-9EC7-316C789F219B}" destId="{CB6662DB-032E-4869-BFE9-FAE7803AF51B}" srcOrd="0" destOrd="0" presId="urn:microsoft.com/office/officeart/2005/8/layout/list1"/>
    <dgm:cxn modelId="{ABF1BBFA-A03A-41A1-B623-967A41FE151A}" type="presParOf" srcId="{19A1E754-6D6E-4AA1-ADFA-B915B241704C}" destId="{7F58E3EB-7E6E-4C29-865C-19696AC108EF}" srcOrd="0" destOrd="0" presId="urn:microsoft.com/office/officeart/2005/8/layout/list1"/>
    <dgm:cxn modelId="{B942498F-108D-450E-851D-9E567CB17723}" type="presParOf" srcId="{7F58E3EB-7E6E-4C29-865C-19696AC108EF}" destId="{205BC6F0-E044-4317-93FF-E69F126625B8}" srcOrd="0" destOrd="0" presId="urn:microsoft.com/office/officeart/2005/8/layout/list1"/>
    <dgm:cxn modelId="{86C8AA4D-3E58-4652-98DF-CA3331389A63}" type="presParOf" srcId="{7F58E3EB-7E6E-4C29-865C-19696AC108EF}" destId="{5624CB45-7D87-4FCA-8986-27E437E91277}" srcOrd="1" destOrd="0" presId="urn:microsoft.com/office/officeart/2005/8/layout/list1"/>
    <dgm:cxn modelId="{70469B20-8ECF-47EE-A381-97AA6DAE492B}" type="presParOf" srcId="{19A1E754-6D6E-4AA1-ADFA-B915B241704C}" destId="{FB81EF8F-A195-44BE-8959-8947CF396F35}" srcOrd="1" destOrd="0" presId="urn:microsoft.com/office/officeart/2005/8/layout/list1"/>
    <dgm:cxn modelId="{18BAF3EB-AAF8-49FA-8F03-EA0AEB99A6F2}" type="presParOf" srcId="{19A1E754-6D6E-4AA1-ADFA-B915B241704C}" destId="{CB6662DB-032E-4869-BFE9-FAE7803AF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39FC9D83-146E-4C44-84F3-167AC2930574}">
      <dgm:prSet/>
      <dgm:spPr/>
      <dgm:t>
        <a:bodyPr/>
        <a:lstStyle/>
        <a:p>
          <a:pPr algn="just"/>
          <a:endParaRPr lang="es-EC" dirty="0"/>
        </a:p>
      </dgm:t>
    </dgm:pt>
    <dgm:pt modelId="{C4F61698-64F0-41C4-910D-4F123237F3E6}" type="parTrans" cxnId="{F8ABB639-E20E-48BD-A4B9-090CE8F31DF7}">
      <dgm:prSet/>
      <dgm:spPr/>
      <dgm:t>
        <a:bodyPr/>
        <a:lstStyle/>
        <a:p>
          <a:endParaRPr lang="es-EC"/>
        </a:p>
      </dgm:t>
    </dgm:pt>
    <dgm:pt modelId="{8EFE62E0-D7AB-4C2B-9E0E-9006FF229227}" type="sibTrans" cxnId="{F8ABB639-E20E-48BD-A4B9-090CE8F31DF7}">
      <dgm:prSet/>
      <dgm:spPr/>
      <dgm:t>
        <a:bodyPr/>
        <a:lstStyle/>
        <a:p>
          <a:endParaRPr lang="es-EC"/>
        </a:p>
      </dgm:t>
    </dgm:pt>
    <dgm:pt modelId="{94346D8F-E79B-4BE8-AFF8-9B5E9C9D6099}">
      <dgm:prSet/>
      <dgm:spPr/>
      <dgm:t>
        <a:bodyPr/>
        <a:lstStyle/>
        <a:p>
          <a:r>
            <a:rPr lang="es-EC">
              <a:noFill/>
            </a:rPr>
            <a:t> </a:t>
          </a:r>
        </a:p>
      </dgm:t>
    </dgm:pt>
    <dgm:pt modelId="{D1D37982-E415-419A-8889-8056749290D4}" type="parTrans" cxnId="{3E40E746-A855-4E21-8FC0-2ACA2213033A}">
      <dgm:prSet/>
      <dgm:spPr/>
      <dgm:t>
        <a:bodyPr/>
        <a:lstStyle/>
        <a:p>
          <a:endParaRPr lang="es-EC"/>
        </a:p>
      </dgm:t>
    </dgm:pt>
    <dgm:pt modelId="{06807549-C0C5-4918-A252-27B86E86F52E}" type="sibTrans" cxnId="{3E40E746-A855-4E21-8FC0-2ACA2213033A}">
      <dgm:prSet/>
      <dgm:spPr/>
      <dgm:t>
        <a:bodyPr/>
        <a:lstStyle/>
        <a:p>
          <a:endParaRPr lang="es-EC"/>
        </a:p>
      </dgm:t>
    </dgm:pt>
    <dgm:pt modelId="{56430F89-FCB9-443F-AF63-89CB8A71390A}">
      <dgm:prSet/>
      <dgm:spPr/>
      <dgm:t>
        <a:bodyPr/>
        <a:lstStyle/>
        <a:p>
          <a:r>
            <a:rPr lang="es-EC">
              <a:noFill/>
            </a:rPr>
            <a:t> </a:t>
          </a:r>
        </a:p>
      </dgm:t>
    </dgm:pt>
    <dgm:pt modelId="{5299D332-0F11-4318-B588-9C6A6F6046ED}" type="parTrans" cxnId="{87FE3F35-CFF5-4AAA-9919-6462620A419A}">
      <dgm:prSet/>
      <dgm:spPr/>
      <dgm:t>
        <a:bodyPr/>
        <a:lstStyle/>
        <a:p>
          <a:endParaRPr lang="es-EC"/>
        </a:p>
      </dgm:t>
    </dgm:pt>
    <dgm:pt modelId="{8F41533F-DA3B-4193-BFD5-407EF945613C}" type="sibTrans" cxnId="{87FE3F35-CFF5-4AAA-9919-6462620A419A}">
      <dgm:prSet/>
      <dgm:spPr/>
      <dgm:t>
        <a:bodyPr/>
        <a:lstStyle/>
        <a:p>
          <a:endParaRPr lang="es-EC"/>
        </a:p>
      </dgm:t>
    </dgm:pt>
    <dgm:pt modelId="{DF4B8447-C3B0-4C18-8275-A543080F053B}">
      <dgm:prSet/>
      <dgm:spPr/>
      <dgm:t>
        <a:bodyPr/>
        <a:lstStyle/>
        <a:p>
          <a:r>
            <a:rPr lang="es-EC">
              <a:noFill/>
            </a:rPr>
            <a:t> </a:t>
          </a:r>
        </a:p>
      </dgm:t>
    </dgm:pt>
    <dgm:pt modelId="{5CB0CD71-5EA2-4C69-9B82-55E9E2787ACE}" type="parTrans" cxnId="{0C6A916C-8144-40A4-8BAD-59F97E233E08}">
      <dgm:prSet/>
      <dgm:spPr/>
      <dgm:t>
        <a:bodyPr/>
        <a:lstStyle/>
        <a:p>
          <a:endParaRPr lang="es-EC"/>
        </a:p>
      </dgm:t>
    </dgm:pt>
    <dgm:pt modelId="{14E8322F-596C-4B4F-9F18-710FB861F294}" type="sibTrans" cxnId="{0C6A916C-8144-40A4-8BAD-59F97E233E08}">
      <dgm:prSet/>
      <dgm:spPr/>
      <dgm:t>
        <a:bodyPr/>
        <a:lstStyle/>
        <a:p>
          <a:endParaRPr lang="es-EC"/>
        </a:p>
      </dgm:t>
    </dgm:pt>
    <dgm:pt modelId="{007AB254-D210-4D64-9011-A6D52F95D63B}">
      <dgm:prSet/>
      <dgm:spPr/>
      <dgm:t>
        <a:bodyPr/>
        <a:lstStyle/>
        <a:p>
          <a:r>
            <a:rPr lang="es-EC">
              <a:noFill/>
            </a:rPr>
            <a:t> </a:t>
          </a:r>
        </a:p>
      </dgm:t>
    </dgm:pt>
    <dgm:pt modelId="{4843677A-8035-4370-8053-378B014B4A6C}" type="parTrans" cxnId="{76256434-6679-43DF-B551-75B219EAD1F2}">
      <dgm:prSet/>
      <dgm:spPr/>
      <dgm:t>
        <a:bodyPr/>
        <a:lstStyle/>
        <a:p>
          <a:endParaRPr lang="es-EC"/>
        </a:p>
      </dgm:t>
    </dgm:pt>
    <dgm:pt modelId="{D906C17D-70B0-4D94-8F46-6541758A8829}" type="sibTrans" cxnId="{76256434-6679-43DF-B551-75B219EAD1F2}">
      <dgm:prSet/>
      <dgm:spPr/>
      <dgm:t>
        <a:bodyPr/>
        <a:lstStyle/>
        <a:p>
          <a:endParaRPr lang="es-EC"/>
        </a:p>
      </dgm:t>
    </dgm:pt>
    <dgm:pt modelId="{4D2219B4-B63E-494B-B515-9C91DBCD2F61}">
      <dgm:prSet/>
      <dgm:spPr/>
      <dgm:t>
        <a:bodyPr/>
        <a:lstStyle/>
        <a:p>
          <a:r>
            <a:rPr lang="es-EC">
              <a:noFill/>
            </a:rPr>
            <a:t> </a:t>
          </a:r>
        </a:p>
      </dgm:t>
    </dgm:pt>
    <dgm:pt modelId="{7505A192-A8F3-4757-BB08-13A571958B58}" type="parTrans" cxnId="{BC23717C-0ADB-4A22-8209-622E7465C1FA}">
      <dgm:prSet/>
      <dgm:spPr/>
      <dgm:t>
        <a:bodyPr/>
        <a:lstStyle/>
        <a:p>
          <a:endParaRPr lang="es-EC"/>
        </a:p>
      </dgm:t>
    </dgm:pt>
    <dgm:pt modelId="{8EFCBB9D-87AC-4468-A8CF-D76DB12BEF3A}" type="sibTrans" cxnId="{BC23717C-0ADB-4A22-8209-622E7465C1FA}">
      <dgm:prSet/>
      <dgm:spPr/>
      <dgm:t>
        <a:bodyPr/>
        <a:lstStyle/>
        <a:p>
          <a:endParaRPr lang="es-EC"/>
        </a:p>
      </dgm:t>
    </dgm:pt>
    <dgm:pt modelId="{8C6703DF-51FC-4B1B-8B14-C22529A930AE}">
      <dgm:prSet/>
      <dgm:spPr/>
      <dgm:t>
        <a:bodyPr/>
        <a:lstStyle/>
        <a:p>
          <a:r>
            <a:rPr lang="es-EC">
              <a:noFill/>
            </a:rPr>
            <a:t> </a:t>
          </a:r>
        </a:p>
      </dgm:t>
    </dgm:pt>
    <dgm:pt modelId="{E0902DDD-2CE6-4793-BB8B-C02062C8490F}" type="parTrans" cxnId="{CDB99455-048C-4691-8EB1-922C2152E9BF}">
      <dgm:prSet/>
      <dgm:spPr/>
      <dgm:t>
        <a:bodyPr/>
        <a:lstStyle/>
        <a:p>
          <a:endParaRPr lang="es-EC"/>
        </a:p>
      </dgm:t>
    </dgm:pt>
    <dgm:pt modelId="{1B0A663A-3580-48B0-B404-F1AFD49DD8CA}" type="sibTrans" cxnId="{CDB99455-048C-4691-8EB1-922C2152E9BF}">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7F58E3EB-7E6E-4C29-865C-19696AC108EF}" type="pres">
      <dgm:prSet presAssocID="{39FC9D83-146E-4C44-84F3-167AC2930574}" presName="parentLin" presStyleCnt="0"/>
      <dgm:spPr/>
    </dgm:pt>
    <dgm:pt modelId="{205BC6F0-E044-4317-93FF-E69F126625B8}" type="pres">
      <dgm:prSet presAssocID="{39FC9D83-146E-4C44-84F3-167AC2930574}" presName="parentLeftMargin" presStyleLbl="node1" presStyleIdx="0" presStyleCnt="1"/>
      <dgm:spPr/>
      <dgm:t>
        <a:bodyPr/>
        <a:lstStyle/>
        <a:p>
          <a:endParaRPr lang="es-EC"/>
        </a:p>
      </dgm:t>
    </dgm:pt>
    <dgm:pt modelId="{5624CB45-7D87-4FCA-8986-27E437E91277}" type="pres">
      <dgm:prSet presAssocID="{39FC9D83-146E-4C44-84F3-167AC2930574}" presName="parentText" presStyleLbl="node1" presStyleIdx="0" presStyleCnt="1" custScaleX="59781" custScaleY="31236" custLinFactNeighborX="-29645" custLinFactNeighborY="-24952">
        <dgm:presLayoutVars>
          <dgm:chMax val="0"/>
          <dgm:bulletEnabled val="1"/>
        </dgm:presLayoutVars>
      </dgm:prSet>
      <dgm:spPr/>
      <dgm:t>
        <a:bodyPr/>
        <a:lstStyle/>
        <a:p>
          <a:endParaRPr lang="es-EC"/>
        </a:p>
      </dgm:t>
    </dgm:pt>
    <dgm:pt modelId="{FB81EF8F-A195-44BE-8959-8947CF396F35}" type="pres">
      <dgm:prSet presAssocID="{39FC9D83-146E-4C44-84F3-167AC2930574}" presName="negativeSpace" presStyleCnt="0"/>
      <dgm:spPr/>
    </dgm:pt>
    <dgm:pt modelId="{CB6662DB-032E-4869-BFE9-FAE7803AF51B}" type="pres">
      <dgm:prSet presAssocID="{39FC9D83-146E-4C44-84F3-167AC2930574}" presName="childText" presStyleLbl="conFgAcc1" presStyleIdx="0" presStyleCnt="1" custScaleY="41110">
        <dgm:presLayoutVars>
          <dgm:bulletEnabled val="1"/>
        </dgm:presLayoutVars>
      </dgm:prSet>
      <dgm:spPr/>
      <dgm:t>
        <a:bodyPr/>
        <a:lstStyle/>
        <a:p>
          <a:endParaRPr lang="es-EC"/>
        </a:p>
      </dgm:t>
    </dgm:pt>
  </dgm:ptLst>
  <dgm:cxnLst>
    <dgm:cxn modelId="{76256434-6679-43DF-B551-75B219EAD1F2}" srcId="{39FC9D83-146E-4C44-84F3-167AC2930574}" destId="{007AB254-D210-4D64-9011-A6D52F95D63B}" srcOrd="4" destOrd="0" parTransId="{4843677A-8035-4370-8053-378B014B4A6C}" sibTransId="{D906C17D-70B0-4D94-8F46-6541758A8829}"/>
    <dgm:cxn modelId="{CDB99455-048C-4691-8EB1-922C2152E9BF}" srcId="{39FC9D83-146E-4C44-84F3-167AC2930574}" destId="{8C6703DF-51FC-4B1B-8B14-C22529A930AE}" srcOrd="6" destOrd="0" parTransId="{E0902DDD-2CE6-4793-BB8B-C02062C8490F}" sibTransId="{1B0A663A-3580-48B0-B404-F1AFD49DD8CA}"/>
    <dgm:cxn modelId="{3E40E746-A855-4E21-8FC0-2ACA2213033A}" srcId="{39FC9D83-146E-4C44-84F3-167AC2930574}" destId="{94346D8F-E79B-4BE8-AFF8-9B5E9C9D6099}" srcOrd="2" destOrd="0" parTransId="{D1D37982-E415-419A-8889-8056749290D4}" sibTransId="{06807549-C0C5-4918-A252-27B86E86F52E}"/>
    <dgm:cxn modelId="{818DACDF-D7E6-4E00-9BFE-BC49EAA66045}" type="presOf" srcId="{39FC9D83-146E-4C44-84F3-167AC2930574}" destId="{5624CB45-7D87-4FCA-8986-27E437E91277}" srcOrd="1" destOrd="0" presId="urn:microsoft.com/office/officeart/2005/8/layout/list1"/>
    <dgm:cxn modelId="{DD690BB5-313F-4F44-B618-58FC24BDCFCA}" type="presOf" srcId="{8C6703DF-51FC-4B1B-8B14-C22529A930AE}" destId="{CB6662DB-032E-4869-BFE9-FAE7803AF51B}" srcOrd="0" destOrd="6" presId="urn:microsoft.com/office/officeart/2005/8/layout/list1"/>
    <dgm:cxn modelId="{0C6A916C-8144-40A4-8BAD-59F97E233E08}" srcId="{39FC9D83-146E-4C44-84F3-167AC2930574}" destId="{DF4B8447-C3B0-4C18-8275-A543080F053B}" srcOrd="3" destOrd="0" parTransId="{5CB0CD71-5EA2-4C69-9B82-55E9E2787ACE}" sibTransId="{14E8322F-596C-4B4F-9F18-710FB861F294}"/>
    <dgm:cxn modelId="{CBAFD4A4-B828-492A-A47D-EF1CA5EBB0F1}" type="presOf" srcId="{39FC9D83-146E-4C44-84F3-167AC2930574}" destId="{205BC6F0-E044-4317-93FF-E69F126625B8}" srcOrd="0" destOrd="0" presId="urn:microsoft.com/office/officeart/2005/8/layout/list1"/>
    <dgm:cxn modelId="{74040BB5-9A85-463B-B20E-0D31759D5BA6}" type="presOf" srcId="{6FF7286F-DFFA-4843-AF6C-10D294769D97}" destId="{19A1E754-6D6E-4AA1-ADFA-B915B241704C}" srcOrd="0" destOrd="0" presId="urn:microsoft.com/office/officeart/2005/8/layout/list1"/>
    <dgm:cxn modelId="{B308AC04-07AA-47EB-A27B-2FB6C369CA1A}" srcId="{39FC9D83-146E-4C44-84F3-167AC2930574}" destId="{E4E0750C-2569-4129-9EC7-316C789F219B}" srcOrd="0" destOrd="0" parTransId="{558C434D-F2D9-43B6-A4D0-7706BBDC222E}" sibTransId="{50BA1784-CA69-4148-9205-F661EAB4C554}"/>
    <dgm:cxn modelId="{2F7C783D-0445-4C8C-BB82-24EB42C9A738}" type="presOf" srcId="{4D2219B4-B63E-494B-B515-9C91DBCD2F61}" destId="{CB6662DB-032E-4869-BFE9-FAE7803AF51B}" srcOrd="0" destOrd="5" presId="urn:microsoft.com/office/officeart/2005/8/layout/list1"/>
    <dgm:cxn modelId="{F8ABB639-E20E-48BD-A4B9-090CE8F31DF7}" srcId="{6FF7286F-DFFA-4843-AF6C-10D294769D97}" destId="{39FC9D83-146E-4C44-84F3-167AC2930574}" srcOrd="0" destOrd="0" parTransId="{C4F61698-64F0-41C4-910D-4F123237F3E6}" sibTransId="{8EFE62E0-D7AB-4C2B-9E0E-9006FF229227}"/>
    <dgm:cxn modelId="{A920E422-D9E1-43C3-BB72-8BBFD563DC6D}" type="presOf" srcId="{94346D8F-E79B-4BE8-AFF8-9B5E9C9D6099}" destId="{CB6662DB-032E-4869-BFE9-FAE7803AF51B}" srcOrd="0" destOrd="2" presId="urn:microsoft.com/office/officeart/2005/8/layout/list1"/>
    <dgm:cxn modelId="{87FE3F35-CFF5-4AAA-9919-6462620A419A}" srcId="{39FC9D83-146E-4C44-84F3-167AC2930574}" destId="{56430F89-FCB9-443F-AF63-89CB8A71390A}" srcOrd="1" destOrd="0" parTransId="{5299D332-0F11-4318-B588-9C6A6F6046ED}" sibTransId="{8F41533F-DA3B-4193-BFD5-407EF945613C}"/>
    <dgm:cxn modelId="{C659BFB9-0C4A-4F50-893E-939AF95B4776}" type="presOf" srcId="{DF4B8447-C3B0-4C18-8275-A543080F053B}" destId="{CB6662DB-032E-4869-BFE9-FAE7803AF51B}" srcOrd="0" destOrd="3" presId="urn:microsoft.com/office/officeart/2005/8/layout/list1"/>
    <dgm:cxn modelId="{BC23717C-0ADB-4A22-8209-622E7465C1FA}" srcId="{39FC9D83-146E-4C44-84F3-167AC2930574}" destId="{4D2219B4-B63E-494B-B515-9C91DBCD2F61}" srcOrd="5" destOrd="0" parTransId="{7505A192-A8F3-4757-BB08-13A571958B58}" sibTransId="{8EFCBB9D-87AC-4468-A8CF-D76DB12BEF3A}"/>
    <dgm:cxn modelId="{D2201FC0-4E12-4000-A68F-88F49F413B62}" type="presOf" srcId="{56430F89-FCB9-443F-AF63-89CB8A71390A}" destId="{CB6662DB-032E-4869-BFE9-FAE7803AF51B}" srcOrd="0" destOrd="1" presId="urn:microsoft.com/office/officeart/2005/8/layout/list1"/>
    <dgm:cxn modelId="{DD4F5B7E-AAB4-4330-A367-52885D93C7E4}" type="presOf" srcId="{007AB254-D210-4D64-9011-A6D52F95D63B}" destId="{CB6662DB-032E-4869-BFE9-FAE7803AF51B}" srcOrd="0" destOrd="4" presId="urn:microsoft.com/office/officeart/2005/8/layout/list1"/>
    <dgm:cxn modelId="{F0F81CA6-9289-4E9C-A389-80D8528765BA}" type="presOf" srcId="{E4E0750C-2569-4129-9EC7-316C789F219B}" destId="{CB6662DB-032E-4869-BFE9-FAE7803AF51B}" srcOrd="0" destOrd="0" presId="urn:microsoft.com/office/officeart/2005/8/layout/list1"/>
    <dgm:cxn modelId="{ABF1BBFA-A03A-41A1-B623-967A41FE151A}" type="presParOf" srcId="{19A1E754-6D6E-4AA1-ADFA-B915B241704C}" destId="{7F58E3EB-7E6E-4C29-865C-19696AC108EF}" srcOrd="0" destOrd="0" presId="urn:microsoft.com/office/officeart/2005/8/layout/list1"/>
    <dgm:cxn modelId="{B942498F-108D-450E-851D-9E567CB17723}" type="presParOf" srcId="{7F58E3EB-7E6E-4C29-865C-19696AC108EF}" destId="{205BC6F0-E044-4317-93FF-E69F126625B8}" srcOrd="0" destOrd="0" presId="urn:microsoft.com/office/officeart/2005/8/layout/list1"/>
    <dgm:cxn modelId="{86C8AA4D-3E58-4652-98DF-CA3331389A63}" type="presParOf" srcId="{7F58E3EB-7E6E-4C29-865C-19696AC108EF}" destId="{5624CB45-7D87-4FCA-8986-27E437E91277}" srcOrd="1" destOrd="0" presId="urn:microsoft.com/office/officeart/2005/8/layout/list1"/>
    <dgm:cxn modelId="{70469B20-8ECF-47EE-A381-97AA6DAE492B}" type="presParOf" srcId="{19A1E754-6D6E-4AA1-ADFA-B915B241704C}" destId="{FB81EF8F-A195-44BE-8959-8947CF396F35}" srcOrd="1" destOrd="0" presId="urn:microsoft.com/office/officeart/2005/8/layout/list1"/>
    <dgm:cxn modelId="{18BAF3EB-AAF8-49FA-8F03-EA0AEB99A6F2}" type="presParOf" srcId="{19A1E754-6D6E-4AA1-ADFA-B915B241704C}" destId="{CB6662DB-032E-4869-BFE9-FAE7803AF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E0750C-2569-4129-9EC7-316C789F219B}">
      <dgm:prSet/>
      <dgm:spPr/>
      <dgm:t>
        <a:bodyPr/>
        <a:lstStyle/>
        <a:p>
          <a:pPr algn="just"/>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39FC9D83-146E-4C44-84F3-167AC2930574}">
      <dgm:prSet/>
      <dgm:spPr/>
      <dgm:t>
        <a:bodyPr/>
        <a:lstStyle/>
        <a:p>
          <a:pPr algn="just"/>
          <a:endParaRPr lang="es-EC" dirty="0"/>
        </a:p>
      </dgm:t>
    </dgm:pt>
    <dgm:pt modelId="{C4F61698-64F0-41C4-910D-4F123237F3E6}" type="parTrans" cxnId="{F8ABB639-E20E-48BD-A4B9-090CE8F31DF7}">
      <dgm:prSet/>
      <dgm:spPr/>
      <dgm:t>
        <a:bodyPr/>
        <a:lstStyle/>
        <a:p>
          <a:endParaRPr lang="es-EC"/>
        </a:p>
      </dgm:t>
    </dgm:pt>
    <dgm:pt modelId="{8EFE62E0-D7AB-4C2B-9E0E-9006FF229227}" type="sibTrans" cxnId="{F8ABB639-E20E-48BD-A4B9-090CE8F31DF7}">
      <dgm:prSet/>
      <dgm:spPr/>
      <dgm:t>
        <a:bodyPr/>
        <a:lstStyle/>
        <a:p>
          <a:endParaRPr lang="es-EC"/>
        </a:p>
      </dgm:t>
    </dgm:pt>
    <mc:AlternateContent xmlns:mc="http://schemas.openxmlformats.org/markup-compatibility/2006" xmlns:a14="http://schemas.microsoft.com/office/drawing/2010/main">
      <mc:Choice Requires="a14">
        <dgm:pt modelId="{21786260-BE94-49F1-81F8-F1810FF0536C}">
          <dgm:prSet/>
          <dgm:spPr/>
          <dgm:t>
            <a:bodyPr/>
            <a:lstStyle/>
            <a:p>
              <a14:m>
                <m:oMath xmlns:m="http://schemas.openxmlformats.org/officeDocument/2006/math">
                  <m:r>
                    <a:rPr lang="es-EC" smtClean="0">
                      <a:latin typeface="Cambria Math"/>
                    </a:rPr>
                    <m:t>ƞ</m:t>
                  </m:r>
                  <m:r>
                    <a:rPr lang="es-EC" i="1">
                      <a:latin typeface="Cambria Math"/>
                    </a:rPr>
                    <m:t>=</m:t>
                  </m:r>
                  <m:f>
                    <m:fPr>
                      <m:ctrlPr>
                        <a:rPr lang="es-EC" i="1">
                          <a:latin typeface="Cambria Math"/>
                        </a:rPr>
                      </m:ctrlPr>
                    </m:fPr>
                    <m:num>
                      <m:r>
                        <a:rPr lang="es-EC" i="1">
                          <a:latin typeface="Cambria Math"/>
                        </a:rPr>
                        <m:t>8∗</m:t>
                      </m:r>
                      <m:sSub>
                        <m:sSubPr>
                          <m:ctrlPr>
                            <a:rPr lang="es-EC" i="1">
                              <a:latin typeface="Cambria Math"/>
                            </a:rPr>
                          </m:ctrlPr>
                        </m:sSubPr>
                        <m:e>
                          <m:r>
                            <a:rPr lang="es-EC" i="1">
                              <a:latin typeface="Cambria Math"/>
                            </a:rPr>
                            <m:t>𝑁</m:t>
                          </m:r>
                        </m:e>
                        <m:sub>
                          <m:r>
                            <a:rPr lang="es-EC" i="1">
                              <a:latin typeface="Cambria Math"/>
                            </a:rPr>
                            <m:t>𝑒</m:t>
                          </m:r>
                        </m:sub>
                      </m:sSub>
                      <m:r>
                        <a:rPr lang="es-EC" i="1">
                          <a:latin typeface="Cambria Math"/>
                        </a:rPr>
                        <m:t>∗(1−</m:t>
                      </m:r>
                      <m:r>
                        <a:rPr lang="es-EC" i="1">
                          <a:latin typeface="Cambria Math"/>
                        </a:rPr>
                        <m:t>𝑟</m:t>
                      </m:r>
                      <m:r>
                        <a:rPr lang="es-EC" i="1">
                          <a:latin typeface="Cambria Math"/>
                        </a:rPr>
                        <m:t>)</m:t>
                      </m:r>
                    </m:num>
                    <m:den>
                      <m:r>
                        <a:rPr lang="es-EC" i="1">
                          <a:latin typeface="Cambria Math"/>
                        </a:rPr>
                        <m:t>𝑇</m:t>
                      </m:r>
                    </m:den>
                  </m:f>
                  <m:r>
                    <a:rPr lang="es-EC" i="1">
                      <a:latin typeface="Cambria Math"/>
                    </a:rPr>
                    <m:t>  </m:t>
                  </m:r>
                  <m:d>
                    <m:dPr>
                      <m:begChr m:val="["/>
                      <m:endChr m:val="]"/>
                      <m:ctrlPr>
                        <a:rPr lang="es-EC" i="1">
                          <a:latin typeface="Cambria Math"/>
                        </a:rPr>
                      </m:ctrlPr>
                    </m:dPr>
                    <m:e>
                      <m:f>
                        <m:fPr>
                          <m:ctrlPr>
                            <a:rPr lang="es-EC" i="1">
                              <a:latin typeface="Cambria Math"/>
                            </a:rPr>
                          </m:ctrlPr>
                        </m:fPr>
                        <m:num>
                          <m:r>
                            <a:rPr lang="es-EC" i="1">
                              <a:latin typeface="Cambria Math"/>
                            </a:rPr>
                            <m:t>𝐵𝑦𝑡𝑒𝑠</m:t>
                          </m:r>
                        </m:num>
                        <m:den>
                          <m:r>
                            <a:rPr lang="es-EC" i="1">
                              <a:latin typeface="Cambria Math"/>
                            </a:rPr>
                            <m:t>𝑠</m:t>
                          </m:r>
                        </m:den>
                      </m:f>
                    </m:e>
                  </m:d>
                </m:oMath>
              </a14:m>
              <a:r>
                <a:rPr lang="es-EC" dirty="0" smtClean="0"/>
                <a:t>       </a:t>
              </a:r>
              <a14:m>
                <m:oMath xmlns:m="http://schemas.openxmlformats.org/officeDocument/2006/math">
                  <m:r>
                    <a:rPr lang="es-EC" i="1" smtClean="0">
                      <a:latin typeface="Cambria Math"/>
                    </a:rPr>
                    <m:t>𝑟</m:t>
                  </m:r>
                  <m:r>
                    <a:rPr lang="es-EC" i="1" smtClean="0">
                      <a:latin typeface="Cambria Math"/>
                    </a:rPr>
                    <m:t>=</m:t>
                  </m:r>
                  <m:f>
                    <m:fPr>
                      <m:ctrlPr>
                        <a:rPr lang="es-EC" i="1">
                          <a:latin typeface="Cambria Math"/>
                        </a:rPr>
                      </m:ctrlPr>
                    </m:fPr>
                    <m:num>
                      <m:sSub>
                        <m:sSubPr>
                          <m:ctrlPr>
                            <a:rPr lang="es-EC" i="1">
                              <a:latin typeface="Cambria Math"/>
                            </a:rPr>
                          </m:ctrlPr>
                        </m:sSubPr>
                        <m:e>
                          <m:r>
                            <a:rPr lang="es-EC" i="1">
                              <a:latin typeface="Cambria Math"/>
                            </a:rPr>
                            <m:t>𝑃</m:t>
                          </m:r>
                        </m:e>
                        <m:sub>
                          <m:r>
                            <a:rPr lang="es-EC" i="1">
                              <a:latin typeface="Cambria Math"/>
                            </a:rPr>
                            <m:t>𝑝</m:t>
                          </m:r>
                        </m:sub>
                      </m:sSub>
                    </m:num>
                    <m:den>
                      <m:sSub>
                        <m:sSubPr>
                          <m:ctrlPr>
                            <a:rPr lang="es-EC" i="1">
                              <a:latin typeface="Cambria Math"/>
                            </a:rPr>
                          </m:ctrlPr>
                        </m:sSubPr>
                        <m:e>
                          <m:r>
                            <a:rPr lang="es-EC" i="1">
                              <a:latin typeface="Cambria Math"/>
                            </a:rPr>
                            <m:t>𝑃</m:t>
                          </m:r>
                        </m:e>
                        <m:sub>
                          <m:r>
                            <a:rPr lang="es-EC" i="1">
                              <a:latin typeface="Cambria Math"/>
                            </a:rPr>
                            <m:t>𝑒</m:t>
                          </m:r>
                        </m:sub>
                      </m:sSub>
                    </m:den>
                  </m:f>
                  <m:r>
                    <a:rPr lang="es-EC" i="1">
                      <a:latin typeface="Cambria Math"/>
                    </a:rPr>
                    <m:t>  </m:t>
                  </m:r>
                </m:oMath>
              </a14:m>
              <a:endParaRPr lang="es-EC" dirty="0"/>
            </a:p>
          </dgm:t>
        </dgm:pt>
      </mc:Choice>
      <mc:Fallback xmlns="">
        <dgm:pt modelId="{21786260-BE94-49F1-81F8-F1810FF0536C}">
          <dgm:prSet/>
          <dgm:spPr/>
          <dgm:t>
            <a:bodyPr/>
            <a:lstStyle/>
            <a:p>
              <a:r>
                <a:rPr lang="es-EC" i="0" smtClean="0"/>
                <a:t>ƞ</a:t>
              </a:r>
              <a:r>
                <a:rPr lang="es-EC" i="0"/>
                <a:t>=(8∗𝑁_𝑒∗(1−𝑟))/𝑇   [𝐵𝑦𝑡𝑒𝑠/𝑠]</a:t>
              </a:r>
              <a:r>
                <a:rPr lang="es-EC" dirty="0" smtClean="0"/>
                <a:t>       </a:t>
              </a:r>
              <a:r>
                <a:rPr lang="es-EC" i="0" smtClean="0"/>
                <a:t>𝑟=</a:t>
              </a:r>
              <a:r>
                <a:rPr lang="es-EC" i="0"/>
                <a:t>𝑃_𝑝/𝑃_𝑒    </a:t>
              </a:r>
              <a:endParaRPr lang="es-EC" dirty="0"/>
            </a:p>
          </dgm:t>
        </dgm:pt>
      </mc:Fallback>
    </mc:AlternateContent>
    <dgm:pt modelId="{45676241-EDFF-4A00-A4FD-38E231AC2745}" type="parTrans" cxnId="{BCBD7A40-9447-498C-94AE-CB74CC0BC607}">
      <dgm:prSet/>
      <dgm:spPr/>
      <dgm:t>
        <a:bodyPr/>
        <a:lstStyle/>
        <a:p>
          <a:endParaRPr lang="es-EC"/>
        </a:p>
      </dgm:t>
    </dgm:pt>
    <dgm:pt modelId="{9AFDD74B-D3E7-44B8-BC5C-E4E79C6C9764}" type="sibTrans" cxnId="{BCBD7A40-9447-498C-94AE-CB74CC0BC607}">
      <dgm:prSet/>
      <dgm:spPr/>
      <dgm:t>
        <a:bodyPr/>
        <a:lstStyle/>
        <a:p>
          <a:endParaRPr lang="es-EC"/>
        </a:p>
      </dgm:t>
    </dgm:pt>
    <mc:AlternateContent xmlns:mc="http://schemas.openxmlformats.org/markup-compatibility/2006" xmlns:a14="http://schemas.microsoft.com/office/drawing/2010/main">
      <mc:Choice Requires="a14">
        <dgm:pt modelId="{7729E670-C44C-44A8-80E5-352583ED9DE4}">
          <dgm:prSet/>
          <dgm:spPr/>
          <dgm:t>
            <a:bodyPr/>
            <a:lstStyle/>
            <a:p>
              <a14:m>
                <m:oMath xmlns:m="http://schemas.openxmlformats.org/officeDocument/2006/math">
                  <m:r>
                    <a:rPr lang="es-EC" i="1" smtClean="0">
                      <a:latin typeface="Cambria Math"/>
                    </a:rPr>
                    <m:t>𝑟</m:t>
                  </m:r>
                  <m:r>
                    <a:rPr lang="es-EC" i="1" smtClean="0">
                      <a:latin typeface="Cambria Math"/>
                    </a:rPr>
                    <m:t>=</m:t>
                  </m:r>
                  <m:f>
                    <m:fPr>
                      <m:ctrlPr>
                        <a:rPr lang="es-EC" i="1">
                          <a:latin typeface="Cambria Math"/>
                        </a:rPr>
                      </m:ctrlPr>
                    </m:fPr>
                    <m:num>
                      <m:r>
                        <a:rPr lang="es-EC" i="1">
                          <a:latin typeface="Cambria Math"/>
                        </a:rPr>
                        <m:t>107</m:t>
                      </m:r>
                    </m:num>
                    <m:den>
                      <m:r>
                        <a:rPr lang="es-EC" i="1">
                          <a:latin typeface="Cambria Math"/>
                        </a:rPr>
                        <m:t>49724</m:t>
                      </m:r>
                    </m:den>
                  </m:f>
                  <m:r>
                    <a:rPr lang="es-EC" i="1">
                      <a:latin typeface="Cambria Math"/>
                    </a:rPr>
                    <m:t>  </m:t>
                  </m:r>
                </m:oMath>
              </a14:m>
              <a:r>
                <a:rPr lang="es-EC" dirty="0" smtClean="0"/>
                <a:t>       </a:t>
              </a:r>
              <a14:m>
                <m:oMath xmlns:m="http://schemas.openxmlformats.org/officeDocument/2006/math">
                  <m:r>
                    <a:rPr lang="es-EC" i="1" smtClean="0">
                      <a:latin typeface="Cambria Math"/>
                    </a:rPr>
                    <m:t>𝑟</m:t>
                  </m:r>
                  <m:r>
                    <a:rPr lang="es-EC" i="1" smtClean="0">
                      <a:latin typeface="Cambria Math"/>
                    </a:rPr>
                    <m:t>=2.15∗10−3  </m:t>
                  </m:r>
                </m:oMath>
              </a14:m>
              <a:endParaRPr lang="es-EC" dirty="0"/>
            </a:p>
          </dgm:t>
        </dgm:pt>
      </mc:Choice>
      <mc:Fallback xmlns="">
        <dgm:pt modelId="{7729E670-C44C-44A8-80E5-352583ED9DE4}">
          <dgm:prSet/>
          <dgm:spPr/>
          <dgm:t>
            <a:bodyPr/>
            <a:lstStyle/>
            <a:p>
              <a:r>
                <a:rPr lang="es-EC" i="0" smtClean="0"/>
                <a:t>𝑟=</a:t>
              </a:r>
              <a:r>
                <a:rPr lang="es-EC" i="0"/>
                <a:t>107/49724   </a:t>
              </a:r>
              <a:r>
                <a:rPr lang="es-EC" dirty="0" smtClean="0"/>
                <a:t>       </a:t>
              </a:r>
              <a:r>
                <a:rPr lang="es-EC" i="0" smtClean="0"/>
                <a:t>𝑟=2.15∗10−3  </a:t>
              </a:r>
              <a:endParaRPr lang="es-EC" dirty="0"/>
            </a:p>
          </dgm:t>
        </dgm:pt>
      </mc:Fallback>
    </mc:AlternateContent>
    <dgm:pt modelId="{2E2D12F5-B512-4408-A975-82EDFE77229F}" type="parTrans" cxnId="{13DB2857-A489-44D4-A51D-86CEB5F457FC}">
      <dgm:prSet/>
      <dgm:spPr/>
      <dgm:t>
        <a:bodyPr/>
        <a:lstStyle/>
        <a:p>
          <a:endParaRPr lang="es-EC"/>
        </a:p>
      </dgm:t>
    </dgm:pt>
    <dgm:pt modelId="{5E089583-B1B3-4A4D-9969-8469DF356312}" type="sibTrans" cxnId="{13DB2857-A489-44D4-A51D-86CEB5F457FC}">
      <dgm:prSet/>
      <dgm:spPr/>
      <dgm:t>
        <a:bodyPr/>
        <a:lstStyle/>
        <a:p>
          <a:endParaRPr lang="es-EC"/>
        </a:p>
      </dgm:t>
    </dgm:pt>
    <dgm:pt modelId="{7856E7A1-4D57-4EEB-AC5E-0B94EC7D29D6}">
      <dgm:prSet/>
      <dgm:spPr/>
      <dgm:t>
        <a:bodyPr/>
        <a:lstStyle/>
        <a:p>
          <a:endParaRPr lang="es-EC"/>
        </a:p>
      </dgm:t>
    </dgm:pt>
    <dgm:pt modelId="{476F031C-64D4-49F9-AB53-C90045DCBECF}" type="parTrans" cxnId="{27252C93-41E1-4937-9E18-4E30C01575D3}">
      <dgm:prSet/>
      <dgm:spPr/>
      <dgm:t>
        <a:bodyPr/>
        <a:lstStyle/>
        <a:p>
          <a:endParaRPr lang="es-EC"/>
        </a:p>
      </dgm:t>
    </dgm:pt>
    <dgm:pt modelId="{A7BBEA48-9F31-4513-BC25-9E1EC6F556F5}" type="sibTrans" cxnId="{27252C93-41E1-4937-9E18-4E30C01575D3}">
      <dgm:prSet/>
      <dgm:spPr/>
      <dgm:t>
        <a:bodyPr/>
        <a:lstStyle/>
        <a:p>
          <a:endParaRPr lang="es-EC"/>
        </a:p>
      </dgm:t>
    </dgm:pt>
    <mc:AlternateContent xmlns:mc="http://schemas.openxmlformats.org/markup-compatibility/2006" xmlns:a14="http://schemas.microsoft.com/office/drawing/2010/main">
      <mc:Choice Requires="a14">
        <dgm:pt modelId="{8F3093ED-0CB2-4A98-9AE3-425A72227860}">
          <dgm:prSet/>
          <dgm:spPr/>
          <dgm:t>
            <a:bodyPr/>
            <a:lstStyle/>
            <a:p>
              <a:pPr/>
              <a14:m>
                <m:oMathPara xmlns:m="http://schemas.openxmlformats.org/officeDocument/2006/math">
                  <m:oMathParaPr>
                    <m:jc m:val="centerGroup"/>
                  </m:oMathParaPr>
                  <m:oMath xmlns:m="http://schemas.openxmlformats.org/officeDocument/2006/math">
                    <m:r>
                      <a:rPr lang="es-EC" i="1" smtClean="0">
                        <a:latin typeface="Cambria Math"/>
                      </a:rPr>
                      <m:t>ƞ=</m:t>
                    </m:r>
                    <m:f>
                      <m:fPr>
                        <m:ctrlPr>
                          <a:rPr lang="es-EC" i="1">
                            <a:latin typeface="Cambria Math"/>
                          </a:rPr>
                        </m:ctrlPr>
                      </m:fPr>
                      <m:num>
                        <m:r>
                          <a:rPr lang="es-EC" i="1">
                            <a:latin typeface="Cambria Math"/>
                          </a:rPr>
                          <m:t>8∗448023∗(1−2.15∗</m:t>
                        </m:r>
                        <m:sSup>
                          <m:sSupPr>
                            <m:ctrlPr>
                              <a:rPr lang="es-EC" i="1">
                                <a:latin typeface="Cambria Math"/>
                              </a:rPr>
                            </m:ctrlPr>
                          </m:sSupPr>
                          <m:e>
                            <m:r>
                              <a:rPr lang="es-EC" i="1">
                                <a:latin typeface="Cambria Math"/>
                              </a:rPr>
                              <m:t>10</m:t>
                            </m:r>
                          </m:e>
                          <m:sup>
                            <m:r>
                              <a:rPr lang="es-EC" i="1">
                                <a:latin typeface="Cambria Math"/>
                              </a:rPr>
                              <m:t>−3</m:t>
                            </m:r>
                          </m:sup>
                        </m:sSup>
                        <m:r>
                          <a:rPr lang="es-EC" i="1">
                            <a:latin typeface="Cambria Math"/>
                          </a:rPr>
                          <m:t>)</m:t>
                        </m:r>
                      </m:num>
                      <m:den>
                        <m:r>
                          <a:rPr lang="es-EC" i="1">
                            <a:latin typeface="Cambria Math"/>
                          </a:rPr>
                          <m:t>99.996992</m:t>
                        </m:r>
                      </m:den>
                    </m:f>
                    <m:r>
                      <a:rPr lang="es-EC" i="1">
                        <a:latin typeface="Cambria Math"/>
                      </a:rPr>
                      <m:t>  </m:t>
                    </m:r>
                    <m:d>
                      <m:dPr>
                        <m:begChr m:val="["/>
                        <m:endChr m:val="]"/>
                        <m:ctrlPr>
                          <a:rPr lang="es-EC" i="1">
                            <a:latin typeface="Cambria Math"/>
                          </a:rPr>
                        </m:ctrlPr>
                      </m:dPr>
                      <m:e>
                        <m:f>
                          <m:fPr>
                            <m:ctrlPr>
                              <a:rPr lang="es-EC" i="1">
                                <a:latin typeface="Cambria Math"/>
                              </a:rPr>
                            </m:ctrlPr>
                          </m:fPr>
                          <m:num>
                            <m:r>
                              <a:rPr lang="es-EC" i="1">
                                <a:latin typeface="Cambria Math"/>
                              </a:rPr>
                              <m:t>𝐵𝑦𝑡𝑒𝑠</m:t>
                            </m:r>
                          </m:num>
                          <m:den>
                            <m:r>
                              <a:rPr lang="es-EC" i="1">
                                <a:latin typeface="Cambria Math"/>
                              </a:rPr>
                              <m:t>𝑠</m:t>
                            </m:r>
                          </m:den>
                        </m:f>
                      </m:e>
                    </m:d>
                  </m:oMath>
                </m:oMathPara>
              </a14:m>
              <a:endParaRPr lang="es-EC"/>
            </a:p>
          </dgm:t>
        </dgm:pt>
      </mc:Choice>
      <mc:Fallback xmlns="">
        <dgm:pt modelId="{8F3093ED-0CB2-4A98-9AE3-425A72227860}">
          <dgm:prSet/>
          <dgm:spPr/>
          <dgm:t>
            <a:bodyPr/>
            <a:lstStyle/>
            <a:p>
              <a:r>
                <a:rPr lang="es-EC" i="0" smtClean="0"/>
                <a:t>ƞ=</a:t>
              </a:r>
              <a:r>
                <a:rPr lang="es-EC" i="0"/>
                <a:t>(8∗448023∗(1−2.15∗〖10〗^(−3)))/99.996992   [𝐵𝑦𝑡𝑒𝑠/𝑠]</a:t>
              </a:r>
              <a:endParaRPr lang="es-EC"/>
            </a:p>
          </dgm:t>
        </dgm:pt>
      </mc:Fallback>
    </mc:AlternateContent>
    <dgm:pt modelId="{14A9A299-83AD-4408-A500-BE9F3A8CE77B}" type="parTrans" cxnId="{918B9CF6-38B8-4D5D-8767-A7DA7D029248}">
      <dgm:prSet/>
      <dgm:spPr/>
      <dgm:t>
        <a:bodyPr/>
        <a:lstStyle/>
        <a:p>
          <a:endParaRPr lang="es-EC"/>
        </a:p>
      </dgm:t>
    </dgm:pt>
    <dgm:pt modelId="{F8635821-FE4F-4D18-833D-104BAB68C67E}" type="sibTrans" cxnId="{918B9CF6-38B8-4D5D-8767-A7DA7D029248}">
      <dgm:prSet/>
      <dgm:spPr/>
      <dgm:t>
        <a:bodyPr/>
        <a:lstStyle/>
        <a:p>
          <a:endParaRPr lang="es-EC"/>
        </a:p>
      </dgm:t>
    </dgm:pt>
    <dgm:pt modelId="{702A842A-3EE7-4CBA-A945-A3EDFE5F7F4A}">
      <dgm:prSet/>
      <dgm:spPr/>
      <dgm:t>
        <a:bodyPr/>
        <a:lstStyle/>
        <a:p>
          <a:endParaRPr lang="es-EC"/>
        </a:p>
      </dgm:t>
    </dgm:pt>
    <dgm:pt modelId="{BE6207FF-8B5C-494C-B89D-78FBC2D4C52E}" type="parTrans" cxnId="{E60D2F4A-8DDC-4E2D-9D1C-F49290E754A4}">
      <dgm:prSet/>
      <dgm:spPr/>
      <dgm:t>
        <a:bodyPr/>
        <a:lstStyle/>
        <a:p>
          <a:endParaRPr lang="es-EC"/>
        </a:p>
      </dgm:t>
    </dgm:pt>
    <dgm:pt modelId="{2754DFE7-6875-4B08-9A69-20052A255E84}" type="sibTrans" cxnId="{E60D2F4A-8DDC-4E2D-9D1C-F49290E754A4}">
      <dgm:prSet/>
      <dgm:spPr/>
      <dgm:t>
        <a:bodyPr/>
        <a:lstStyle/>
        <a:p>
          <a:endParaRPr lang="es-EC"/>
        </a:p>
      </dgm:t>
    </dgm:pt>
    <mc:AlternateContent xmlns:mc="http://schemas.openxmlformats.org/markup-compatibility/2006" xmlns:a14="http://schemas.microsoft.com/office/drawing/2010/main">
      <mc:Choice Requires="a14">
        <dgm:pt modelId="{585AD891-58B5-4BE6-B7F1-F6703AE0E6B0}">
          <dgm:prSet/>
          <dgm:spPr/>
          <dgm:t>
            <a:bodyPr/>
            <a:lstStyle/>
            <a:p>
              <a:pPr/>
              <a14:m>
                <m:oMathPara xmlns:m="http://schemas.openxmlformats.org/officeDocument/2006/math">
                  <m:oMathParaPr>
                    <m:jc m:val="centerGroup"/>
                  </m:oMathParaPr>
                  <m:oMath xmlns:m="http://schemas.openxmlformats.org/officeDocument/2006/math">
                    <m:r>
                      <a:rPr lang="es-EC" smtClean="0">
                        <a:latin typeface="Cambria Math"/>
                      </a:rPr>
                      <m:t>ƞ</m:t>
                    </m:r>
                    <m:r>
                      <a:rPr lang="es-EC" i="1">
                        <a:latin typeface="Cambria Math"/>
                      </a:rPr>
                      <m:t>=35765.78855 </m:t>
                    </m:r>
                    <m:d>
                      <m:dPr>
                        <m:begChr m:val="["/>
                        <m:endChr m:val="]"/>
                        <m:ctrlPr>
                          <a:rPr lang="es-EC" i="1">
                            <a:latin typeface="Cambria Math"/>
                          </a:rPr>
                        </m:ctrlPr>
                      </m:dPr>
                      <m:e>
                        <m:f>
                          <m:fPr>
                            <m:ctrlPr>
                              <a:rPr lang="es-EC" i="1">
                                <a:latin typeface="Cambria Math"/>
                              </a:rPr>
                            </m:ctrlPr>
                          </m:fPr>
                          <m:num>
                            <m:r>
                              <a:rPr lang="es-EC" i="1">
                                <a:latin typeface="Cambria Math"/>
                              </a:rPr>
                              <m:t>𝐵𝑦𝑡𝑒𝑠</m:t>
                            </m:r>
                          </m:num>
                          <m:den>
                            <m:r>
                              <a:rPr lang="es-EC" i="1">
                                <a:latin typeface="Cambria Math"/>
                              </a:rPr>
                              <m:t>𝑠</m:t>
                            </m:r>
                          </m:den>
                        </m:f>
                      </m:e>
                    </m:d>
                  </m:oMath>
                </m:oMathPara>
              </a14:m>
              <a:endParaRPr lang="es-EC" dirty="0"/>
            </a:p>
          </dgm:t>
        </dgm:pt>
      </mc:Choice>
      <mc:Fallback xmlns="">
        <dgm:pt modelId="{585AD891-58B5-4BE6-B7F1-F6703AE0E6B0}">
          <dgm:prSet/>
          <dgm:spPr/>
          <dgm:t>
            <a:bodyPr/>
            <a:lstStyle/>
            <a:p>
              <a:r>
                <a:rPr lang="es-EC" i="0" smtClean="0"/>
                <a:t>ƞ</a:t>
              </a:r>
              <a:r>
                <a:rPr lang="es-EC" i="0"/>
                <a:t>=35765.78855 [𝐵𝑦𝑡𝑒𝑠/𝑠]</a:t>
              </a:r>
              <a:endParaRPr lang="es-EC" dirty="0"/>
            </a:p>
          </dgm:t>
        </dgm:pt>
      </mc:Fallback>
    </mc:AlternateContent>
    <dgm:pt modelId="{F6E1F460-8901-4447-BC03-A2F020C95676}" type="parTrans" cxnId="{0C8582B5-15C2-44E4-9171-AF29363E7F98}">
      <dgm:prSet/>
      <dgm:spPr/>
      <dgm:t>
        <a:bodyPr/>
        <a:lstStyle/>
        <a:p>
          <a:endParaRPr lang="es-EC"/>
        </a:p>
      </dgm:t>
    </dgm:pt>
    <dgm:pt modelId="{A74163D4-B3C5-4C78-9523-9E5B0A414010}" type="sibTrans" cxnId="{0C8582B5-15C2-44E4-9171-AF29363E7F98}">
      <dgm:prSet/>
      <dgm:spPr/>
      <dgm:t>
        <a:bodyPr/>
        <a:lstStyle/>
        <a:p>
          <a:endParaRPr lang="es-EC"/>
        </a:p>
      </dgm:t>
    </dgm:pt>
    <dgm:pt modelId="{487D9F05-211F-4B04-8DE1-032E0242F149}">
      <dgm:prSet/>
      <dgm:spPr/>
      <dgm:t>
        <a:bodyPr/>
        <a:lstStyle/>
        <a:p>
          <a:endParaRPr lang="es-EC" dirty="0"/>
        </a:p>
      </dgm:t>
    </dgm:pt>
    <dgm:pt modelId="{DA1FE423-F9DF-4F31-98F5-B0BF8ABDD11B}" type="parTrans" cxnId="{EB94642C-8577-441D-850B-4591C6F744CA}">
      <dgm:prSet/>
      <dgm:spPr/>
      <dgm:t>
        <a:bodyPr/>
        <a:lstStyle/>
        <a:p>
          <a:endParaRPr lang="es-EC"/>
        </a:p>
      </dgm:t>
    </dgm:pt>
    <dgm:pt modelId="{545ACC38-7A53-4D82-AE03-729FA41A68C3}" type="sibTrans" cxnId="{EB94642C-8577-441D-850B-4591C6F744CA}">
      <dgm:prSet/>
      <dgm:spPr/>
      <dgm:t>
        <a:bodyPr/>
        <a:lstStyle/>
        <a:p>
          <a:endParaRPr lang="es-EC"/>
        </a:p>
      </dgm:t>
    </dgm:pt>
    <mc:AlternateContent xmlns:mc="http://schemas.openxmlformats.org/markup-compatibility/2006" xmlns:a14="http://schemas.microsoft.com/office/drawing/2010/main">
      <mc:Choice Requires="a14">
        <dgm:pt modelId="{F2344FDE-30EA-41DD-B842-BD00E115EDD0}">
          <dgm:prSet/>
          <dgm:spPr/>
          <dgm: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a:rPr>
                        </m:ctrlPr>
                      </m:fPr>
                      <m:num>
                        <m:r>
                          <a:rPr lang="es-EC" i="1">
                            <a:latin typeface="Cambria Math"/>
                          </a:rPr>
                          <m:t>𝜂</m:t>
                        </m:r>
                        <m:r>
                          <a:rPr lang="es-EC" i="1">
                            <a:latin typeface="Cambria Math"/>
                          </a:rPr>
                          <m:t>′</m:t>
                        </m:r>
                      </m:num>
                      <m:den>
                        <m:r>
                          <a:rPr lang="es-EC" i="1">
                            <a:latin typeface="Cambria Math"/>
                          </a:rPr>
                          <m:t>𝜂</m:t>
                        </m:r>
                      </m:den>
                    </m:f>
                    <m:r>
                      <a:rPr lang="es-EC" i="1">
                        <a:latin typeface="Cambria Math"/>
                      </a:rPr>
                      <m:t>=(1−</m:t>
                    </m:r>
                    <m:r>
                      <a:rPr lang="es-EC" i="1">
                        <a:latin typeface="Cambria Math"/>
                      </a:rPr>
                      <m:t>𝑟</m:t>
                    </m:r>
                    <m:r>
                      <a:rPr lang="es-EC" i="1">
                        <a:latin typeface="Cambria Math"/>
                      </a:rPr>
                      <m:t>)</m:t>
                    </m:r>
                  </m:oMath>
                </m:oMathPara>
              </a14:m>
              <a:endParaRPr lang="es-EC" dirty="0"/>
            </a:p>
          </dgm:t>
        </dgm:pt>
      </mc:Choice>
      <mc:Fallback xmlns="">
        <dgm:pt modelId="{F2344FDE-30EA-41DD-B842-BD00E115EDD0}">
          <dgm:prSet/>
          <dgm:spPr/>
          <dgm:t>
            <a:bodyPr/>
            <a:lstStyle/>
            <a:p>
              <a:r>
                <a:rPr lang="es-EC" i="0">
                  <a:latin typeface="Cambria Math"/>
                </a:rPr>
                <a:t>𝜂′</a:t>
              </a:r>
              <a:r>
                <a:rPr lang="es-EC" i="0" smtClean="0">
                  <a:latin typeface="Cambria Math"/>
                </a:rPr>
                <a:t>/</a:t>
              </a:r>
              <a:r>
                <a:rPr lang="es-EC" i="0">
                  <a:latin typeface="Cambria Math"/>
                </a:rPr>
                <a:t>𝜂=(1−𝑟)</a:t>
              </a:r>
              <a:endParaRPr lang="es-EC" dirty="0"/>
            </a:p>
          </dgm:t>
        </dgm:pt>
      </mc:Fallback>
    </mc:AlternateContent>
    <dgm:pt modelId="{72AA9A06-4EF2-426B-ABD0-1EDBE1290A49}" type="parTrans" cxnId="{0D19C72A-A858-4280-958E-76393D3F5883}">
      <dgm:prSet/>
      <dgm:spPr/>
      <dgm:t>
        <a:bodyPr/>
        <a:lstStyle/>
        <a:p>
          <a:endParaRPr lang="es-EC"/>
        </a:p>
      </dgm:t>
    </dgm:pt>
    <dgm:pt modelId="{726FD26A-F386-4702-9303-55298FC84C51}" type="sibTrans" cxnId="{0D19C72A-A858-4280-958E-76393D3F5883}">
      <dgm:prSet/>
      <dgm:spPr/>
      <dgm:t>
        <a:bodyPr/>
        <a:lstStyle/>
        <a:p>
          <a:endParaRPr lang="es-EC"/>
        </a:p>
      </dgm:t>
    </dgm:pt>
    <dgm:pt modelId="{AAB08904-E4D1-46F1-B9D2-2C7C8D9B1601}">
      <dgm:prSet/>
      <dgm:spPr/>
      <dgm:t>
        <a:bodyPr/>
        <a:lstStyle/>
        <a:p>
          <a:endParaRPr lang="es-EC" dirty="0"/>
        </a:p>
      </dgm:t>
    </dgm:pt>
    <dgm:pt modelId="{CBE6BFE8-F7B9-4C0E-A117-3F0D87C6DA7E}" type="parTrans" cxnId="{81812BBE-63EE-4B57-8386-4F10FF411DAE}">
      <dgm:prSet/>
      <dgm:spPr/>
      <dgm:t>
        <a:bodyPr/>
        <a:lstStyle/>
        <a:p>
          <a:endParaRPr lang="es-EC"/>
        </a:p>
      </dgm:t>
    </dgm:pt>
    <dgm:pt modelId="{C9811466-3722-49A7-AA1A-B910C2B743E7}" type="sibTrans" cxnId="{81812BBE-63EE-4B57-8386-4F10FF411DAE}">
      <dgm:prSet/>
      <dgm:spPr/>
      <dgm:t>
        <a:bodyPr/>
        <a:lstStyle/>
        <a:p>
          <a:endParaRPr lang="es-EC"/>
        </a:p>
      </dgm:t>
    </dgm:pt>
    <dgm:pt modelId="{543E303C-C80E-41E1-9A3C-9164C2165CFD}">
      <dgm:prSet/>
      <dgm:spPr/>
      <dgm:t>
        <a:bodyPr/>
        <a:lstStyle/>
        <a:p>
          <a:endParaRPr lang="es-EC"/>
        </a:p>
      </dgm:t>
    </dgm:pt>
    <dgm:pt modelId="{D34B69F3-7212-484E-8FB7-7FAB7500423B}" type="parTrans" cxnId="{59A0D808-0C9F-4726-AF3F-D2804F4F2732}">
      <dgm:prSet/>
      <dgm:spPr/>
      <dgm:t>
        <a:bodyPr/>
        <a:lstStyle/>
        <a:p>
          <a:endParaRPr lang="es-EC"/>
        </a:p>
      </dgm:t>
    </dgm:pt>
    <dgm:pt modelId="{F1825CD9-4211-49B1-A4C5-13E46318C036}" type="sibTrans" cxnId="{59A0D808-0C9F-4726-AF3F-D2804F4F2732}">
      <dgm:prSet/>
      <dgm:spPr/>
      <dgm:t>
        <a:bodyPr/>
        <a:lstStyle/>
        <a:p>
          <a:endParaRPr lang="es-EC"/>
        </a:p>
      </dgm:t>
    </dgm:pt>
    <mc:AlternateContent xmlns:mc="http://schemas.openxmlformats.org/markup-compatibility/2006" xmlns:a14="http://schemas.microsoft.com/office/drawing/2010/main">
      <mc:Choice Requires="a14">
        <dgm:pt modelId="{0D7D902B-2413-40D1-B061-3A79EB85C55A}">
          <dgm:prSet/>
          <dgm:spPr/>
          <dgm:t>
            <a:bodyPr/>
            <a:lstStyle/>
            <a:p>
              <a14:m>
                <m:oMath xmlns:m="http://schemas.openxmlformats.org/officeDocument/2006/math">
                  <m:f>
                    <m:fPr>
                      <m:ctrlPr>
                        <a:rPr lang="es-EC" i="1" smtClean="0">
                          <a:latin typeface="Cambria Math"/>
                        </a:rPr>
                      </m:ctrlPr>
                    </m:fPr>
                    <m:num>
                      <m:r>
                        <a:rPr lang="es-EC" i="1">
                          <a:latin typeface="Cambria Math"/>
                        </a:rPr>
                        <m:t>𝜂</m:t>
                      </m:r>
                      <m:r>
                        <a:rPr lang="es-EC" i="1">
                          <a:latin typeface="Cambria Math"/>
                        </a:rPr>
                        <m:t>′</m:t>
                      </m:r>
                    </m:num>
                    <m:den>
                      <m:r>
                        <a:rPr lang="es-EC" i="1">
                          <a:latin typeface="Cambria Math"/>
                        </a:rPr>
                        <m:t>𝜂</m:t>
                      </m:r>
                    </m:den>
                  </m:f>
                  <m:r>
                    <a:rPr lang="es-EC" i="1">
                      <a:latin typeface="Cambria Math"/>
                    </a:rPr>
                    <m:t>=(1−2.15∗10−3)</m:t>
                  </m:r>
                </m:oMath>
              </a14:m>
              <a:r>
                <a:rPr lang="es-EC" dirty="0" smtClean="0"/>
                <a:t>          </a:t>
              </a:r>
              <a14:m>
                <m:oMath xmlns:m="http://schemas.openxmlformats.org/officeDocument/2006/math">
                  <m:f>
                    <m:fPr>
                      <m:ctrlPr>
                        <a:rPr lang="es-EC" i="1" smtClean="0">
                          <a:latin typeface="Cambria Math"/>
                        </a:rPr>
                      </m:ctrlPr>
                    </m:fPr>
                    <m:num>
                      <m:r>
                        <a:rPr lang="es-EC" i="1">
                          <a:latin typeface="Cambria Math"/>
                        </a:rPr>
                        <m:t>𝜂</m:t>
                      </m:r>
                      <m:r>
                        <a:rPr lang="es-EC" i="1">
                          <a:latin typeface="Cambria Math"/>
                        </a:rPr>
                        <m:t>′</m:t>
                      </m:r>
                    </m:num>
                    <m:den>
                      <m:r>
                        <a:rPr lang="es-EC" i="1">
                          <a:latin typeface="Cambria Math"/>
                        </a:rPr>
                        <m:t>𝜂</m:t>
                      </m:r>
                    </m:den>
                  </m:f>
                  <m:r>
                    <a:rPr lang="es-EC" i="1">
                      <a:latin typeface="Cambria Math"/>
                    </a:rPr>
                    <m:t>=0.99784</m:t>
                  </m:r>
                </m:oMath>
              </a14:m>
              <a:r>
                <a:rPr lang="es-EC" dirty="0"/>
                <a:t>                                  </a:t>
              </a:r>
            </a:p>
          </dgm:t>
        </dgm:pt>
      </mc:Choice>
      <mc:Fallback xmlns="">
        <dgm:pt modelId="{0D7D902B-2413-40D1-B061-3A79EB85C55A}">
          <dgm:prSet/>
          <dgm:spPr/>
          <dgm:t>
            <a:bodyPr/>
            <a:lstStyle/>
            <a:p>
              <a:r>
                <a:rPr lang="es-EC" i="0">
                  <a:latin typeface="Cambria Math"/>
                </a:rPr>
                <a:t>𝜂′</a:t>
              </a:r>
              <a:r>
                <a:rPr lang="es-EC" i="0" smtClean="0">
                  <a:latin typeface="Cambria Math"/>
                </a:rPr>
                <a:t>/</a:t>
              </a:r>
              <a:r>
                <a:rPr lang="es-EC" i="0">
                  <a:latin typeface="Cambria Math"/>
                </a:rPr>
                <a:t>𝜂=(1−2.15∗10−3)</a:t>
              </a:r>
              <a:r>
                <a:rPr lang="es-EC" dirty="0" smtClean="0"/>
                <a:t>          </a:t>
              </a:r>
              <a:r>
                <a:rPr lang="es-EC" i="0"/>
                <a:t>𝜂′</a:t>
              </a:r>
              <a:r>
                <a:rPr lang="es-EC" i="0" smtClean="0"/>
                <a:t>/</a:t>
              </a:r>
              <a:r>
                <a:rPr lang="es-EC" i="0"/>
                <a:t>𝜂=0.99784</a:t>
              </a:r>
              <a:r>
                <a:rPr lang="es-EC" dirty="0"/>
                <a:t>                                  </a:t>
              </a:r>
              <a:endParaRPr lang="es-EC" dirty="0"/>
            </a:p>
          </dgm:t>
        </dgm:pt>
      </mc:Fallback>
    </mc:AlternateContent>
    <dgm:pt modelId="{0EE80C50-C766-46EF-868B-5DA6BE972170}" type="parTrans" cxnId="{5F08225A-CE3F-4E04-AAF8-519BDC8F4C8D}">
      <dgm:prSet/>
      <dgm:spPr/>
      <dgm:t>
        <a:bodyPr/>
        <a:lstStyle/>
        <a:p>
          <a:endParaRPr lang="es-EC"/>
        </a:p>
      </dgm:t>
    </dgm:pt>
    <dgm:pt modelId="{5B339F17-9B0D-4B01-A894-206FF457ECE5}" type="sibTrans" cxnId="{5F08225A-CE3F-4E04-AAF8-519BDC8F4C8D}">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7F58E3EB-7E6E-4C29-865C-19696AC108EF}" type="pres">
      <dgm:prSet presAssocID="{39FC9D83-146E-4C44-84F3-167AC2930574}" presName="parentLin" presStyleCnt="0"/>
      <dgm:spPr/>
    </dgm:pt>
    <dgm:pt modelId="{205BC6F0-E044-4317-93FF-E69F126625B8}" type="pres">
      <dgm:prSet presAssocID="{39FC9D83-146E-4C44-84F3-167AC2930574}" presName="parentLeftMargin" presStyleLbl="node1" presStyleIdx="0" presStyleCnt="1"/>
      <dgm:spPr/>
      <dgm:t>
        <a:bodyPr/>
        <a:lstStyle/>
        <a:p>
          <a:endParaRPr lang="es-EC"/>
        </a:p>
      </dgm:t>
    </dgm:pt>
    <dgm:pt modelId="{5624CB45-7D87-4FCA-8986-27E437E91277}" type="pres">
      <dgm:prSet presAssocID="{39FC9D83-146E-4C44-84F3-167AC2930574}" presName="parentText" presStyleLbl="node1" presStyleIdx="0" presStyleCnt="1" custScaleX="59781" custScaleY="31236" custLinFactNeighborX="-29645" custLinFactNeighborY="-24952">
        <dgm:presLayoutVars>
          <dgm:chMax val="0"/>
          <dgm:bulletEnabled val="1"/>
        </dgm:presLayoutVars>
      </dgm:prSet>
      <dgm:spPr/>
      <dgm:t>
        <a:bodyPr/>
        <a:lstStyle/>
        <a:p>
          <a:endParaRPr lang="es-EC"/>
        </a:p>
      </dgm:t>
    </dgm:pt>
    <dgm:pt modelId="{FB81EF8F-A195-44BE-8959-8947CF396F35}" type="pres">
      <dgm:prSet presAssocID="{39FC9D83-146E-4C44-84F3-167AC2930574}" presName="negativeSpace" presStyleCnt="0"/>
      <dgm:spPr/>
    </dgm:pt>
    <dgm:pt modelId="{CB6662DB-032E-4869-BFE9-FAE7803AF51B}" type="pres">
      <dgm:prSet presAssocID="{39FC9D83-146E-4C44-84F3-167AC2930574}" presName="childText" presStyleLbl="conFgAcc1" presStyleIdx="0" presStyleCnt="1" custScaleY="41110">
        <dgm:presLayoutVars>
          <dgm:bulletEnabled val="1"/>
        </dgm:presLayoutVars>
      </dgm:prSet>
      <dgm:spPr/>
      <dgm:t>
        <a:bodyPr/>
        <a:lstStyle/>
        <a:p>
          <a:endParaRPr lang="es-EC"/>
        </a:p>
      </dgm:t>
    </dgm:pt>
  </dgm:ptLst>
  <dgm:cxnLst>
    <dgm:cxn modelId="{13DB2857-A489-44D4-A51D-86CEB5F457FC}" srcId="{39FC9D83-146E-4C44-84F3-167AC2930574}" destId="{7729E670-C44C-44A8-80E5-352583ED9DE4}" srcOrd="3" destOrd="0" parTransId="{2E2D12F5-B512-4408-A975-82EDFE77229F}" sibTransId="{5E089583-B1B3-4A4D-9969-8469DF356312}"/>
    <dgm:cxn modelId="{C368FFED-D8BB-42D7-9FFA-16EE8CF220E4}" type="presOf" srcId="{AAB08904-E4D1-46F1-B9D2-2C7C8D9B1601}" destId="{CB6662DB-032E-4869-BFE9-FAE7803AF51B}" srcOrd="0" destOrd="8" presId="urn:microsoft.com/office/officeart/2005/8/layout/list1"/>
    <dgm:cxn modelId="{514B339B-C0F5-49D9-9EA7-526E7789B3EA}" type="presOf" srcId="{6FF7286F-DFFA-4843-AF6C-10D294769D97}" destId="{19A1E754-6D6E-4AA1-ADFA-B915B241704C}" srcOrd="0" destOrd="0" presId="urn:microsoft.com/office/officeart/2005/8/layout/list1"/>
    <dgm:cxn modelId="{B82BDB19-926C-4D90-8E49-C5E84E5EBF0D}" type="presOf" srcId="{8F3093ED-0CB2-4A98-9AE3-425A72227860}" destId="{CB6662DB-032E-4869-BFE9-FAE7803AF51B}" srcOrd="0" destOrd="5" presId="urn:microsoft.com/office/officeart/2005/8/layout/list1"/>
    <dgm:cxn modelId="{E9EDA409-BEDA-47DB-A86C-A80C38D3D054}" type="presOf" srcId="{702A842A-3EE7-4CBA-A945-A3EDFE5F7F4A}" destId="{CB6662DB-032E-4869-BFE9-FAE7803AF51B}" srcOrd="0" destOrd="6" presId="urn:microsoft.com/office/officeart/2005/8/layout/list1"/>
    <dgm:cxn modelId="{0C8582B5-15C2-44E4-9171-AF29363E7F98}" srcId="{39FC9D83-146E-4C44-84F3-167AC2930574}" destId="{585AD891-58B5-4BE6-B7F1-F6703AE0E6B0}" srcOrd="7" destOrd="0" parTransId="{F6E1F460-8901-4447-BC03-A2F020C95676}" sibTransId="{A74163D4-B3C5-4C78-9523-9E5B0A414010}"/>
    <dgm:cxn modelId="{81812BBE-63EE-4B57-8386-4F10FF411DAE}" srcId="{39FC9D83-146E-4C44-84F3-167AC2930574}" destId="{AAB08904-E4D1-46F1-B9D2-2C7C8D9B1601}" srcOrd="8" destOrd="0" parTransId="{CBE6BFE8-F7B9-4C0E-A117-3F0D87C6DA7E}" sibTransId="{C9811466-3722-49A7-AA1A-B910C2B743E7}"/>
    <dgm:cxn modelId="{EB94642C-8577-441D-850B-4591C6F744CA}" srcId="{39FC9D83-146E-4C44-84F3-167AC2930574}" destId="{487D9F05-211F-4B04-8DE1-032E0242F149}" srcOrd="2" destOrd="0" parTransId="{DA1FE423-F9DF-4F31-98F5-B0BF8ABDD11B}" sibTransId="{545ACC38-7A53-4D82-AE03-729FA41A68C3}"/>
    <dgm:cxn modelId="{BCBD7A40-9447-498C-94AE-CB74CC0BC607}" srcId="{39FC9D83-146E-4C44-84F3-167AC2930574}" destId="{21786260-BE94-49F1-81F8-F1810FF0536C}" srcOrd="1" destOrd="0" parTransId="{45676241-EDFF-4A00-A4FD-38E231AC2745}" sibTransId="{9AFDD74B-D3E7-44B8-BC5C-E4E79C6C9764}"/>
    <dgm:cxn modelId="{918B9CF6-38B8-4D5D-8767-A7DA7D029248}" srcId="{39FC9D83-146E-4C44-84F3-167AC2930574}" destId="{8F3093ED-0CB2-4A98-9AE3-425A72227860}" srcOrd="5" destOrd="0" parTransId="{14A9A299-83AD-4408-A500-BE9F3A8CE77B}" sibTransId="{F8635821-FE4F-4D18-833D-104BAB68C67E}"/>
    <dgm:cxn modelId="{E5CCC8E7-3AE7-4C7B-9723-A83CADE30DB3}" type="presOf" srcId="{F2344FDE-30EA-41DD-B842-BD00E115EDD0}" destId="{CB6662DB-032E-4869-BFE9-FAE7803AF51B}" srcOrd="0" destOrd="9" presId="urn:microsoft.com/office/officeart/2005/8/layout/list1"/>
    <dgm:cxn modelId="{59A0D808-0C9F-4726-AF3F-D2804F4F2732}" srcId="{39FC9D83-146E-4C44-84F3-167AC2930574}" destId="{543E303C-C80E-41E1-9A3C-9164C2165CFD}" srcOrd="10" destOrd="0" parTransId="{D34B69F3-7212-484E-8FB7-7FAB7500423B}" sibTransId="{F1825CD9-4211-49B1-A4C5-13E46318C036}"/>
    <dgm:cxn modelId="{49D25F7F-9F6B-4488-B545-844D6BF31C9C}" type="presOf" srcId="{39FC9D83-146E-4C44-84F3-167AC2930574}" destId="{205BC6F0-E044-4317-93FF-E69F126625B8}" srcOrd="0" destOrd="0" presId="urn:microsoft.com/office/officeart/2005/8/layout/list1"/>
    <dgm:cxn modelId="{BC235FC8-9B22-4CEF-8D0C-D665FC2757E8}" type="presOf" srcId="{21786260-BE94-49F1-81F8-F1810FF0536C}" destId="{CB6662DB-032E-4869-BFE9-FAE7803AF51B}" srcOrd="0" destOrd="1" presId="urn:microsoft.com/office/officeart/2005/8/layout/list1"/>
    <dgm:cxn modelId="{B308AC04-07AA-47EB-A27B-2FB6C369CA1A}" srcId="{39FC9D83-146E-4C44-84F3-167AC2930574}" destId="{E4E0750C-2569-4129-9EC7-316C789F219B}" srcOrd="0" destOrd="0" parTransId="{558C434D-F2D9-43B6-A4D0-7706BBDC222E}" sibTransId="{50BA1784-CA69-4148-9205-F661EAB4C554}"/>
    <dgm:cxn modelId="{0564FFAE-9DC6-48F4-900C-AD5A2FADA00C}" type="presOf" srcId="{487D9F05-211F-4B04-8DE1-032E0242F149}" destId="{CB6662DB-032E-4869-BFE9-FAE7803AF51B}" srcOrd="0" destOrd="2" presId="urn:microsoft.com/office/officeart/2005/8/layout/list1"/>
    <dgm:cxn modelId="{27252C93-41E1-4937-9E18-4E30C01575D3}" srcId="{39FC9D83-146E-4C44-84F3-167AC2930574}" destId="{7856E7A1-4D57-4EEB-AC5E-0B94EC7D29D6}" srcOrd="4" destOrd="0" parTransId="{476F031C-64D4-49F9-AB53-C90045DCBECF}" sibTransId="{A7BBEA48-9F31-4513-BC25-9E1EC6F556F5}"/>
    <dgm:cxn modelId="{5F08225A-CE3F-4E04-AAF8-519BDC8F4C8D}" srcId="{39FC9D83-146E-4C44-84F3-167AC2930574}" destId="{0D7D902B-2413-40D1-B061-3A79EB85C55A}" srcOrd="11" destOrd="0" parTransId="{0EE80C50-C766-46EF-868B-5DA6BE972170}" sibTransId="{5B339F17-9B0D-4B01-A894-206FF457ECE5}"/>
    <dgm:cxn modelId="{F8ABB639-E20E-48BD-A4B9-090CE8F31DF7}" srcId="{6FF7286F-DFFA-4843-AF6C-10D294769D97}" destId="{39FC9D83-146E-4C44-84F3-167AC2930574}" srcOrd="0" destOrd="0" parTransId="{C4F61698-64F0-41C4-910D-4F123237F3E6}" sibTransId="{8EFE62E0-D7AB-4C2B-9E0E-9006FF229227}"/>
    <dgm:cxn modelId="{9C940836-EC97-4F3F-B57B-CCA41F083BDD}" type="presOf" srcId="{7729E670-C44C-44A8-80E5-352583ED9DE4}" destId="{CB6662DB-032E-4869-BFE9-FAE7803AF51B}" srcOrd="0" destOrd="3" presId="urn:microsoft.com/office/officeart/2005/8/layout/list1"/>
    <dgm:cxn modelId="{0D19C72A-A858-4280-958E-76393D3F5883}" srcId="{39FC9D83-146E-4C44-84F3-167AC2930574}" destId="{F2344FDE-30EA-41DD-B842-BD00E115EDD0}" srcOrd="9" destOrd="0" parTransId="{72AA9A06-4EF2-426B-ABD0-1EDBE1290A49}" sibTransId="{726FD26A-F386-4702-9303-55298FC84C51}"/>
    <dgm:cxn modelId="{6CDEC58E-BB3D-4E59-A686-B81CA4C5180B}" type="presOf" srcId="{585AD891-58B5-4BE6-B7F1-F6703AE0E6B0}" destId="{CB6662DB-032E-4869-BFE9-FAE7803AF51B}" srcOrd="0" destOrd="7" presId="urn:microsoft.com/office/officeart/2005/8/layout/list1"/>
    <dgm:cxn modelId="{72D6EE87-A8C4-4AA5-BB2C-14D8F99F4341}" type="presOf" srcId="{39FC9D83-146E-4C44-84F3-167AC2930574}" destId="{5624CB45-7D87-4FCA-8986-27E437E91277}" srcOrd="1" destOrd="0" presId="urn:microsoft.com/office/officeart/2005/8/layout/list1"/>
    <dgm:cxn modelId="{DEB1BF6D-D545-4F1D-832E-BD70F4067AFF}" type="presOf" srcId="{7856E7A1-4D57-4EEB-AC5E-0B94EC7D29D6}" destId="{CB6662DB-032E-4869-BFE9-FAE7803AF51B}" srcOrd="0" destOrd="4" presId="urn:microsoft.com/office/officeart/2005/8/layout/list1"/>
    <dgm:cxn modelId="{4A1BCEF4-5658-43AD-A260-AFC3A479B6EF}" type="presOf" srcId="{543E303C-C80E-41E1-9A3C-9164C2165CFD}" destId="{CB6662DB-032E-4869-BFE9-FAE7803AF51B}" srcOrd="0" destOrd="10" presId="urn:microsoft.com/office/officeart/2005/8/layout/list1"/>
    <dgm:cxn modelId="{D220D074-E63D-48CF-9736-2C56E4397B66}" type="presOf" srcId="{E4E0750C-2569-4129-9EC7-316C789F219B}" destId="{CB6662DB-032E-4869-BFE9-FAE7803AF51B}" srcOrd="0" destOrd="0" presId="urn:microsoft.com/office/officeart/2005/8/layout/list1"/>
    <dgm:cxn modelId="{E60D2F4A-8DDC-4E2D-9D1C-F49290E754A4}" srcId="{39FC9D83-146E-4C44-84F3-167AC2930574}" destId="{702A842A-3EE7-4CBA-A945-A3EDFE5F7F4A}" srcOrd="6" destOrd="0" parTransId="{BE6207FF-8B5C-494C-B89D-78FBC2D4C52E}" sibTransId="{2754DFE7-6875-4B08-9A69-20052A255E84}"/>
    <dgm:cxn modelId="{509E6A85-867A-47A2-8C40-89F3E33C74CD}" type="presOf" srcId="{0D7D902B-2413-40D1-B061-3A79EB85C55A}" destId="{CB6662DB-032E-4869-BFE9-FAE7803AF51B}" srcOrd="0" destOrd="11" presId="urn:microsoft.com/office/officeart/2005/8/layout/list1"/>
    <dgm:cxn modelId="{455C9476-A7B7-4251-A30C-AF14E6731BC9}" type="presParOf" srcId="{19A1E754-6D6E-4AA1-ADFA-B915B241704C}" destId="{7F58E3EB-7E6E-4C29-865C-19696AC108EF}" srcOrd="0" destOrd="0" presId="urn:microsoft.com/office/officeart/2005/8/layout/list1"/>
    <dgm:cxn modelId="{95C44737-451D-4177-92A9-2B6B1236E7C8}" type="presParOf" srcId="{7F58E3EB-7E6E-4C29-865C-19696AC108EF}" destId="{205BC6F0-E044-4317-93FF-E69F126625B8}" srcOrd="0" destOrd="0" presId="urn:microsoft.com/office/officeart/2005/8/layout/list1"/>
    <dgm:cxn modelId="{878CBE7C-91EB-4EA6-8710-3DE7490B70F0}" type="presParOf" srcId="{7F58E3EB-7E6E-4C29-865C-19696AC108EF}" destId="{5624CB45-7D87-4FCA-8986-27E437E91277}" srcOrd="1" destOrd="0" presId="urn:microsoft.com/office/officeart/2005/8/layout/list1"/>
    <dgm:cxn modelId="{12DBF13E-D560-4C6A-B174-A11531E367BB}" type="presParOf" srcId="{19A1E754-6D6E-4AA1-ADFA-B915B241704C}" destId="{FB81EF8F-A195-44BE-8959-8947CF396F35}" srcOrd="1" destOrd="0" presId="urn:microsoft.com/office/officeart/2005/8/layout/list1"/>
    <dgm:cxn modelId="{48DDE732-F14D-44D2-AFDD-1030B40F6812}" type="presParOf" srcId="{19A1E754-6D6E-4AA1-ADFA-B915B241704C}" destId="{CB6662DB-032E-4869-BFE9-FAE7803AF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39FC9D83-146E-4C44-84F3-167AC2930574}">
      <dgm:prSet/>
      <dgm:spPr/>
      <dgm:t>
        <a:bodyPr/>
        <a:lstStyle/>
        <a:p>
          <a:pPr algn="just"/>
          <a:endParaRPr lang="es-EC" dirty="0"/>
        </a:p>
      </dgm:t>
    </dgm:pt>
    <dgm:pt modelId="{C4F61698-64F0-41C4-910D-4F123237F3E6}" type="parTrans" cxnId="{F8ABB639-E20E-48BD-A4B9-090CE8F31DF7}">
      <dgm:prSet/>
      <dgm:spPr/>
      <dgm:t>
        <a:bodyPr/>
        <a:lstStyle/>
        <a:p>
          <a:endParaRPr lang="es-EC"/>
        </a:p>
      </dgm:t>
    </dgm:pt>
    <dgm:pt modelId="{8EFE62E0-D7AB-4C2B-9E0E-9006FF229227}" type="sibTrans" cxnId="{F8ABB639-E20E-48BD-A4B9-090CE8F31DF7}">
      <dgm:prSet/>
      <dgm:spPr/>
      <dgm:t>
        <a:bodyPr/>
        <a:lstStyle/>
        <a:p>
          <a:endParaRPr lang="es-EC"/>
        </a:p>
      </dgm:t>
    </dgm:pt>
    <dgm:pt modelId="{21786260-BE94-49F1-81F8-F1810FF0536C}">
      <dgm:prSet/>
      <dgm:spPr/>
      <dgm:t>
        <a:bodyPr/>
        <a:lstStyle/>
        <a:p>
          <a:r>
            <a:rPr lang="es-EC">
              <a:noFill/>
            </a:rPr>
            <a:t> </a:t>
          </a:r>
        </a:p>
      </dgm:t>
    </dgm:pt>
    <dgm:pt modelId="{45676241-EDFF-4A00-A4FD-38E231AC2745}" type="parTrans" cxnId="{BCBD7A40-9447-498C-94AE-CB74CC0BC607}">
      <dgm:prSet/>
      <dgm:spPr/>
      <dgm:t>
        <a:bodyPr/>
        <a:lstStyle/>
        <a:p>
          <a:endParaRPr lang="es-EC"/>
        </a:p>
      </dgm:t>
    </dgm:pt>
    <dgm:pt modelId="{9AFDD74B-D3E7-44B8-BC5C-E4E79C6C9764}" type="sibTrans" cxnId="{BCBD7A40-9447-498C-94AE-CB74CC0BC607}">
      <dgm:prSet/>
      <dgm:spPr/>
      <dgm:t>
        <a:bodyPr/>
        <a:lstStyle/>
        <a:p>
          <a:endParaRPr lang="es-EC"/>
        </a:p>
      </dgm:t>
    </dgm:pt>
    <dgm:pt modelId="{7729E670-C44C-44A8-80E5-352583ED9DE4}">
      <dgm:prSet/>
      <dgm:spPr/>
      <dgm:t>
        <a:bodyPr/>
        <a:lstStyle/>
        <a:p>
          <a:r>
            <a:rPr lang="es-EC">
              <a:noFill/>
            </a:rPr>
            <a:t> </a:t>
          </a:r>
        </a:p>
      </dgm:t>
    </dgm:pt>
    <dgm:pt modelId="{2E2D12F5-B512-4408-A975-82EDFE77229F}" type="parTrans" cxnId="{13DB2857-A489-44D4-A51D-86CEB5F457FC}">
      <dgm:prSet/>
      <dgm:spPr/>
      <dgm:t>
        <a:bodyPr/>
        <a:lstStyle/>
        <a:p>
          <a:endParaRPr lang="es-EC"/>
        </a:p>
      </dgm:t>
    </dgm:pt>
    <dgm:pt modelId="{5E089583-B1B3-4A4D-9969-8469DF356312}" type="sibTrans" cxnId="{13DB2857-A489-44D4-A51D-86CEB5F457FC}">
      <dgm:prSet/>
      <dgm:spPr/>
      <dgm:t>
        <a:bodyPr/>
        <a:lstStyle/>
        <a:p>
          <a:endParaRPr lang="es-EC"/>
        </a:p>
      </dgm:t>
    </dgm:pt>
    <dgm:pt modelId="{7856E7A1-4D57-4EEB-AC5E-0B94EC7D29D6}">
      <dgm:prSet/>
      <dgm:spPr/>
      <dgm:t>
        <a:bodyPr/>
        <a:lstStyle/>
        <a:p>
          <a:r>
            <a:rPr lang="es-EC">
              <a:noFill/>
            </a:rPr>
            <a:t> </a:t>
          </a:r>
        </a:p>
      </dgm:t>
    </dgm:pt>
    <dgm:pt modelId="{476F031C-64D4-49F9-AB53-C90045DCBECF}" type="parTrans" cxnId="{27252C93-41E1-4937-9E18-4E30C01575D3}">
      <dgm:prSet/>
      <dgm:spPr/>
      <dgm:t>
        <a:bodyPr/>
        <a:lstStyle/>
        <a:p>
          <a:endParaRPr lang="es-EC"/>
        </a:p>
      </dgm:t>
    </dgm:pt>
    <dgm:pt modelId="{A7BBEA48-9F31-4513-BC25-9E1EC6F556F5}" type="sibTrans" cxnId="{27252C93-41E1-4937-9E18-4E30C01575D3}">
      <dgm:prSet/>
      <dgm:spPr/>
      <dgm:t>
        <a:bodyPr/>
        <a:lstStyle/>
        <a:p>
          <a:endParaRPr lang="es-EC"/>
        </a:p>
      </dgm:t>
    </dgm:pt>
    <dgm:pt modelId="{8F3093ED-0CB2-4A98-9AE3-425A72227860}">
      <dgm:prSet/>
      <dgm:spPr/>
      <dgm:t>
        <a:bodyPr/>
        <a:lstStyle/>
        <a:p>
          <a:r>
            <a:rPr lang="es-EC">
              <a:noFill/>
            </a:rPr>
            <a:t> </a:t>
          </a:r>
        </a:p>
      </dgm:t>
    </dgm:pt>
    <dgm:pt modelId="{14A9A299-83AD-4408-A500-BE9F3A8CE77B}" type="parTrans" cxnId="{918B9CF6-38B8-4D5D-8767-A7DA7D029248}">
      <dgm:prSet/>
      <dgm:spPr/>
      <dgm:t>
        <a:bodyPr/>
        <a:lstStyle/>
        <a:p>
          <a:endParaRPr lang="es-EC"/>
        </a:p>
      </dgm:t>
    </dgm:pt>
    <dgm:pt modelId="{F8635821-FE4F-4D18-833D-104BAB68C67E}" type="sibTrans" cxnId="{918B9CF6-38B8-4D5D-8767-A7DA7D029248}">
      <dgm:prSet/>
      <dgm:spPr/>
      <dgm:t>
        <a:bodyPr/>
        <a:lstStyle/>
        <a:p>
          <a:endParaRPr lang="es-EC"/>
        </a:p>
      </dgm:t>
    </dgm:pt>
    <dgm:pt modelId="{702A842A-3EE7-4CBA-A945-A3EDFE5F7F4A}">
      <dgm:prSet/>
      <dgm:spPr/>
      <dgm:t>
        <a:bodyPr/>
        <a:lstStyle/>
        <a:p>
          <a:r>
            <a:rPr lang="es-EC">
              <a:noFill/>
            </a:rPr>
            <a:t> </a:t>
          </a:r>
        </a:p>
      </dgm:t>
    </dgm:pt>
    <dgm:pt modelId="{BE6207FF-8B5C-494C-B89D-78FBC2D4C52E}" type="parTrans" cxnId="{E60D2F4A-8DDC-4E2D-9D1C-F49290E754A4}">
      <dgm:prSet/>
      <dgm:spPr/>
      <dgm:t>
        <a:bodyPr/>
        <a:lstStyle/>
        <a:p>
          <a:endParaRPr lang="es-EC"/>
        </a:p>
      </dgm:t>
    </dgm:pt>
    <dgm:pt modelId="{2754DFE7-6875-4B08-9A69-20052A255E84}" type="sibTrans" cxnId="{E60D2F4A-8DDC-4E2D-9D1C-F49290E754A4}">
      <dgm:prSet/>
      <dgm:spPr/>
      <dgm:t>
        <a:bodyPr/>
        <a:lstStyle/>
        <a:p>
          <a:endParaRPr lang="es-EC"/>
        </a:p>
      </dgm:t>
    </dgm:pt>
    <dgm:pt modelId="{585AD891-58B5-4BE6-B7F1-F6703AE0E6B0}">
      <dgm:prSet/>
      <dgm:spPr/>
      <dgm:t>
        <a:bodyPr/>
        <a:lstStyle/>
        <a:p>
          <a:r>
            <a:rPr lang="es-EC">
              <a:noFill/>
            </a:rPr>
            <a:t> </a:t>
          </a:r>
        </a:p>
      </dgm:t>
    </dgm:pt>
    <dgm:pt modelId="{F6E1F460-8901-4447-BC03-A2F020C95676}" type="parTrans" cxnId="{0C8582B5-15C2-44E4-9171-AF29363E7F98}">
      <dgm:prSet/>
      <dgm:spPr/>
      <dgm:t>
        <a:bodyPr/>
        <a:lstStyle/>
        <a:p>
          <a:endParaRPr lang="es-EC"/>
        </a:p>
      </dgm:t>
    </dgm:pt>
    <dgm:pt modelId="{A74163D4-B3C5-4C78-9523-9E5B0A414010}" type="sibTrans" cxnId="{0C8582B5-15C2-44E4-9171-AF29363E7F98}">
      <dgm:prSet/>
      <dgm:spPr/>
      <dgm:t>
        <a:bodyPr/>
        <a:lstStyle/>
        <a:p>
          <a:endParaRPr lang="es-EC"/>
        </a:p>
      </dgm:t>
    </dgm:pt>
    <dgm:pt modelId="{487D9F05-211F-4B04-8DE1-032E0242F149}">
      <dgm:prSet/>
      <dgm:spPr/>
      <dgm:t>
        <a:bodyPr/>
        <a:lstStyle/>
        <a:p>
          <a:r>
            <a:rPr lang="es-EC">
              <a:noFill/>
            </a:rPr>
            <a:t> </a:t>
          </a:r>
        </a:p>
      </dgm:t>
    </dgm:pt>
    <dgm:pt modelId="{DA1FE423-F9DF-4F31-98F5-B0BF8ABDD11B}" type="parTrans" cxnId="{EB94642C-8577-441D-850B-4591C6F744CA}">
      <dgm:prSet/>
      <dgm:spPr/>
      <dgm:t>
        <a:bodyPr/>
        <a:lstStyle/>
        <a:p>
          <a:endParaRPr lang="es-EC"/>
        </a:p>
      </dgm:t>
    </dgm:pt>
    <dgm:pt modelId="{545ACC38-7A53-4D82-AE03-729FA41A68C3}" type="sibTrans" cxnId="{EB94642C-8577-441D-850B-4591C6F744CA}">
      <dgm:prSet/>
      <dgm:spPr/>
      <dgm:t>
        <a:bodyPr/>
        <a:lstStyle/>
        <a:p>
          <a:endParaRPr lang="es-EC"/>
        </a:p>
      </dgm:t>
    </dgm:pt>
    <dgm:pt modelId="{F2344FDE-30EA-41DD-B842-BD00E115EDD0}">
      <dgm:prSet/>
      <dgm:spPr/>
      <dgm:t>
        <a:bodyPr/>
        <a:lstStyle/>
        <a:p>
          <a:r>
            <a:rPr lang="es-EC">
              <a:noFill/>
            </a:rPr>
            <a:t> </a:t>
          </a:r>
        </a:p>
      </dgm:t>
    </dgm:pt>
    <dgm:pt modelId="{72AA9A06-4EF2-426B-ABD0-1EDBE1290A49}" type="parTrans" cxnId="{0D19C72A-A858-4280-958E-76393D3F5883}">
      <dgm:prSet/>
      <dgm:spPr/>
      <dgm:t>
        <a:bodyPr/>
        <a:lstStyle/>
        <a:p>
          <a:endParaRPr lang="es-EC"/>
        </a:p>
      </dgm:t>
    </dgm:pt>
    <dgm:pt modelId="{726FD26A-F386-4702-9303-55298FC84C51}" type="sibTrans" cxnId="{0D19C72A-A858-4280-958E-76393D3F5883}">
      <dgm:prSet/>
      <dgm:spPr/>
      <dgm:t>
        <a:bodyPr/>
        <a:lstStyle/>
        <a:p>
          <a:endParaRPr lang="es-EC"/>
        </a:p>
      </dgm:t>
    </dgm:pt>
    <dgm:pt modelId="{AAB08904-E4D1-46F1-B9D2-2C7C8D9B1601}">
      <dgm:prSet/>
      <dgm:spPr/>
      <dgm:t>
        <a:bodyPr/>
        <a:lstStyle/>
        <a:p>
          <a:r>
            <a:rPr lang="es-EC">
              <a:noFill/>
            </a:rPr>
            <a:t> </a:t>
          </a:r>
        </a:p>
      </dgm:t>
    </dgm:pt>
    <dgm:pt modelId="{CBE6BFE8-F7B9-4C0E-A117-3F0D87C6DA7E}" type="parTrans" cxnId="{81812BBE-63EE-4B57-8386-4F10FF411DAE}">
      <dgm:prSet/>
      <dgm:spPr/>
      <dgm:t>
        <a:bodyPr/>
        <a:lstStyle/>
        <a:p>
          <a:endParaRPr lang="es-EC"/>
        </a:p>
      </dgm:t>
    </dgm:pt>
    <dgm:pt modelId="{C9811466-3722-49A7-AA1A-B910C2B743E7}" type="sibTrans" cxnId="{81812BBE-63EE-4B57-8386-4F10FF411DAE}">
      <dgm:prSet/>
      <dgm:spPr/>
      <dgm:t>
        <a:bodyPr/>
        <a:lstStyle/>
        <a:p>
          <a:endParaRPr lang="es-EC"/>
        </a:p>
      </dgm:t>
    </dgm:pt>
    <dgm:pt modelId="{543E303C-C80E-41E1-9A3C-9164C2165CFD}">
      <dgm:prSet/>
      <dgm:spPr/>
      <dgm:t>
        <a:bodyPr/>
        <a:lstStyle/>
        <a:p>
          <a:r>
            <a:rPr lang="es-EC">
              <a:noFill/>
            </a:rPr>
            <a:t> </a:t>
          </a:r>
        </a:p>
      </dgm:t>
    </dgm:pt>
    <dgm:pt modelId="{D34B69F3-7212-484E-8FB7-7FAB7500423B}" type="parTrans" cxnId="{59A0D808-0C9F-4726-AF3F-D2804F4F2732}">
      <dgm:prSet/>
      <dgm:spPr/>
      <dgm:t>
        <a:bodyPr/>
        <a:lstStyle/>
        <a:p>
          <a:endParaRPr lang="es-EC"/>
        </a:p>
      </dgm:t>
    </dgm:pt>
    <dgm:pt modelId="{F1825CD9-4211-49B1-A4C5-13E46318C036}" type="sibTrans" cxnId="{59A0D808-0C9F-4726-AF3F-D2804F4F2732}">
      <dgm:prSet/>
      <dgm:spPr/>
      <dgm:t>
        <a:bodyPr/>
        <a:lstStyle/>
        <a:p>
          <a:endParaRPr lang="es-EC"/>
        </a:p>
      </dgm:t>
    </dgm:pt>
    <dgm:pt modelId="{0D7D902B-2413-40D1-B061-3A79EB85C55A}">
      <dgm:prSet/>
      <dgm:spPr/>
      <dgm:t>
        <a:bodyPr/>
        <a:lstStyle/>
        <a:p>
          <a:r>
            <a:rPr lang="es-EC">
              <a:noFill/>
            </a:rPr>
            <a:t> </a:t>
          </a:r>
        </a:p>
      </dgm:t>
    </dgm:pt>
    <dgm:pt modelId="{0EE80C50-C766-46EF-868B-5DA6BE972170}" type="parTrans" cxnId="{5F08225A-CE3F-4E04-AAF8-519BDC8F4C8D}">
      <dgm:prSet/>
      <dgm:spPr/>
      <dgm:t>
        <a:bodyPr/>
        <a:lstStyle/>
        <a:p>
          <a:endParaRPr lang="es-EC"/>
        </a:p>
      </dgm:t>
    </dgm:pt>
    <dgm:pt modelId="{5B339F17-9B0D-4B01-A894-206FF457ECE5}" type="sibTrans" cxnId="{5F08225A-CE3F-4E04-AAF8-519BDC8F4C8D}">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7F58E3EB-7E6E-4C29-865C-19696AC108EF}" type="pres">
      <dgm:prSet presAssocID="{39FC9D83-146E-4C44-84F3-167AC2930574}" presName="parentLin" presStyleCnt="0"/>
      <dgm:spPr/>
    </dgm:pt>
    <dgm:pt modelId="{205BC6F0-E044-4317-93FF-E69F126625B8}" type="pres">
      <dgm:prSet presAssocID="{39FC9D83-146E-4C44-84F3-167AC2930574}" presName="parentLeftMargin" presStyleLbl="node1" presStyleIdx="0" presStyleCnt="1"/>
      <dgm:spPr/>
      <dgm:t>
        <a:bodyPr/>
        <a:lstStyle/>
        <a:p>
          <a:endParaRPr lang="es-EC"/>
        </a:p>
      </dgm:t>
    </dgm:pt>
    <dgm:pt modelId="{5624CB45-7D87-4FCA-8986-27E437E91277}" type="pres">
      <dgm:prSet presAssocID="{39FC9D83-146E-4C44-84F3-167AC2930574}" presName="parentText" presStyleLbl="node1" presStyleIdx="0" presStyleCnt="1" custScaleX="59781" custScaleY="31236" custLinFactNeighborX="-29645" custLinFactNeighborY="-24952">
        <dgm:presLayoutVars>
          <dgm:chMax val="0"/>
          <dgm:bulletEnabled val="1"/>
        </dgm:presLayoutVars>
      </dgm:prSet>
      <dgm:spPr/>
      <dgm:t>
        <a:bodyPr/>
        <a:lstStyle/>
        <a:p>
          <a:endParaRPr lang="es-EC"/>
        </a:p>
      </dgm:t>
    </dgm:pt>
    <dgm:pt modelId="{FB81EF8F-A195-44BE-8959-8947CF396F35}" type="pres">
      <dgm:prSet presAssocID="{39FC9D83-146E-4C44-84F3-167AC2930574}" presName="negativeSpace" presStyleCnt="0"/>
      <dgm:spPr/>
    </dgm:pt>
    <dgm:pt modelId="{CB6662DB-032E-4869-BFE9-FAE7803AF51B}" type="pres">
      <dgm:prSet presAssocID="{39FC9D83-146E-4C44-84F3-167AC2930574}" presName="childText" presStyleLbl="conFgAcc1" presStyleIdx="0" presStyleCnt="1" custScaleY="41110">
        <dgm:presLayoutVars>
          <dgm:bulletEnabled val="1"/>
        </dgm:presLayoutVars>
      </dgm:prSet>
      <dgm:spPr/>
      <dgm:t>
        <a:bodyPr/>
        <a:lstStyle/>
        <a:p>
          <a:endParaRPr lang="es-EC"/>
        </a:p>
      </dgm:t>
    </dgm:pt>
  </dgm:ptLst>
  <dgm:cxnLst>
    <dgm:cxn modelId="{918B9CF6-38B8-4D5D-8767-A7DA7D029248}" srcId="{39FC9D83-146E-4C44-84F3-167AC2930574}" destId="{8F3093ED-0CB2-4A98-9AE3-425A72227860}" srcOrd="5" destOrd="0" parTransId="{14A9A299-83AD-4408-A500-BE9F3A8CE77B}" sibTransId="{F8635821-FE4F-4D18-833D-104BAB68C67E}"/>
    <dgm:cxn modelId="{BC235FC8-9B22-4CEF-8D0C-D665FC2757E8}" type="presOf" srcId="{21786260-BE94-49F1-81F8-F1810FF0536C}" destId="{CB6662DB-032E-4869-BFE9-FAE7803AF51B}" srcOrd="0" destOrd="1" presId="urn:microsoft.com/office/officeart/2005/8/layout/list1"/>
    <dgm:cxn modelId="{6CDEC58E-BB3D-4E59-A686-B81CA4C5180B}" type="presOf" srcId="{585AD891-58B5-4BE6-B7F1-F6703AE0E6B0}" destId="{CB6662DB-032E-4869-BFE9-FAE7803AF51B}" srcOrd="0" destOrd="7" presId="urn:microsoft.com/office/officeart/2005/8/layout/list1"/>
    <dgm:cxn modelId="{509E6A85-867A-47A2-8C40-89F3E33C74CD}" type="presOf" srcId="{0D7D902B-2413-40D1-B061-3A79EB85C55A}" destId="{CB6662DB-032E-4869-BFE9-FAE7803AF51B}" srcOrd="0" destOrd="11" presId="urn:microsoft.com/office/officeart/2005/8/layout/list1"/>
    <dgm:cxn modelId="{B82BDB19-926C-4D90-8E49-C5E84E5EBF0D}" type="presOf" srcId="{8F3093ED-0CB2-4A98-9AE3-425A72227860}" destId="{CB6662DB-032E-4869-BFE9-FAE7803AF51B}" srcOrd="0" destOrd="5" presId="urn:microsoft.com/office/officeart/2005/8/layout/list1"/>
    <dgm:cxn modelId="{514B339B-C0F5-49D9-9EA7-526E7789B3EA}" type="presOf" srcId="{6FF7286F-DFFA-4843-AF6C-10D294769D97}" destId="{19A1E754-6D6E-4AA1-ADFA-B915B241704C}" srcOrd="0" destOrd="0" presId="urn:microsoft.com/office/officeart/2005/8/layout/list1"/>
    <dgm:cxn modelId="{72D6EE87-A8C4-4AA5-BB2C-14D8F99F4341}" type="presOf" srcId="{39FC9D83-146E-4C44-84F3-167AC2930574}" destId="{5624CB45-7D87-4FCA-8986-27E437E91277}" srcOrd="1" destOrd="0" presId="urn:microsoft.com/office/officeart/2005/8/layout/list1"/>
    <dgm:cxn modelId="{5F08225A-CE3F-4E04-AAF8-519BDC8F4C8D}" srcId="{39FC9D83-146E-4C44-84F3-167AC2930574}" destId="{0D7D902B-2413-40D1-B061-3A79EB85C55A}" srcOrd="11" destOrd="0" parTransId="{0EE80C50-C766-46EF-868B-5DA6BE972170}" sibTransId="{5B339F17-9B0D-4B01-A894-206FF457ECE5}"/>
    <dgm:cxn modelId="{F8ABB639-E20E-48BD-A4B9-090CE8F31DF7}" srcId="{6FF7286F-DFFA-4843-AF6C-10D294769D97}" destId="{39FC9D83-146E-4C44-84F3-167AC2930574}" srcOrd="0" destOrd="0" parTransId="{C4F61698-64F0-41C4-910D-4F123237F3E6}" sibTransId="{8EFE62E0-D7AB-4C2B-9E0E-9006FF229227}"/>
    <dgm:cxn modelId="{4A1BCEF4-5658-43AD-A260-AFC3A479B6EF}" type="presOf" srcId="{543E303C-C80E-41E1-9A3C-9164C2165CFD}" destId="{CB6662DB-032E-4869-BFE9-FAE7803AF51B}" srcOrd="0" destOrd="10" presId="urn:microsoft.com/office/officeart/2005/8/layout/list1"/>
    <dgm:cxn modelId="{B308AC04-07AA-47EB-A27B-2FB6C369CA1A}" srcId="{39FC9D83-146E-4C44-84F3-167AC2930574}" destId="{E4E0750C-2569-4129-9EC7-316C789F219B}" srcOrd="0" destOrd="0" parTransId="{558C434D-F2D9-43B6-A4D0-7706BBDC222E}" sibTransId="{50BA1784-CA69-4148-9205-F661EAB4C554}"/>
    <dgm:cxn modelId="{DEB1BF6D-D545-4F1D-832E-BD70F4067AFF}" type="presOf" srcId="{7856E7A1-4D57-4EEB-AC5E-0B94EC7D29D6}" destId="{CB6662DB-032E-4869-BFE9-FAE7803AF51B}" srcOrd="0" destOrd="4" presId="urn:microsoft.com/office/officeart/2005/8/layout/list1"/>
    <dgm:cxn modelId="{E60D2F4A-8DDC-4E2D-9D1C-F49290E754A4}" srcId="{39FC9D83-146E-4C44-84F3-167AC2930574}" destId="{702A842A-3EE7-4CBA-A945-A3EDFE5F7F4A}" srcOrd="6" destOrd="0" parTransId="{BE6207FF-8B5C-494C-B89D-78FBC2D4C52E}" sibTransId="{2754DFE7-6875-4B08-9A69-20052A255E84}"/>
    <dgm:cxn modelId="{13DB2857-A489-44D4-A51D-86CEB5F457FC}" srcId="{39FC9D83-146E-4C44-84F3-167AC2930574}" destId="{7729E670-C44C-44A8-80E5-352583ED9DE4}" srcOrd="3" destOrd="0" parTransId="{2E2D12F5-B512-4408-A975-82EDFE77229F}" sibTransId="{5E089583-B1B3-4A4D-9969-8469DF356312}"/>
    <dgm:cxn modelId="{49D25F7F-9F6B-4488-B545-844D6BF31C9C}" type="presOf" srcId="{39FC9D83-146E-4C44-84F3-167AC2930574}" destId="{205BC6F0-E044-4317-93FF-E69F126625B8}" srcOrd="0" destOrd="0" presId="urn:microsoft.com/office/officeart/2005/8/layout/list1"/>
    <dgm:cxn modelId="{E5CCC8E7-3AE7-4C7B-9723-A83CADE30DB3}" type="presOf" srcId="{F2344FDE-30EA-41DD-B842-BD00E115EDD0}" destId="{CB6662DB-032E-4869-BFE9-FAE7803AF51B}" srcOrd="0" destOrd="9" presId="urn:microsoft.com/office/officeart/2005/8/layout/list1"/>
    <dgm:cxn modelId="{E9EDA409-BEDA-47DB-A86C-A80C38D3D054}" type="presOf" srcId="{702A842A-3EE7-4CBA-A945-A3EDFE5F7F4A}" destId="{CB6662DB-032E-4869-BFE9-FAE7803AF51B}" srcOrd="0" destOrd="6" presId="urn:microsoft.com/office/officeart/2005/8/layout/list1"/>
    <dgm:cxn modelId="{EB94642C-8577-441D-850B-4591C6F744CA}" srcId="{39FC9D83-146E-4C44-84F3-167AC2930574}" destId="{487D9F05-211F-4B04-8DE1-032E0242F149}" srcOrd="2" destOrd="0" parTransId="{DA1FE423-F9DF-4F31-98F5-B0BF8ABDD11B}" sibTransId="{545ACC38-7A53-4D82-AE03-729FA41A68C3}"/>
    <dgm:cxn modelId="{0D19C72A-A858-4280-958E-76393D3F5883}" srcId="{39FC9D83-146E-4C44-84F3-167AC2930574}" destId="{F2344FDE-30EA-41DD-B842-BD00E115EDD0}" srcOrd="9" destOrd="0" parTransId="{72AA9A06-4EF2-426B-ABD0-1EDBE1290A49}" sibTransId="{726FD26A-F386-4702-9303-55298FC84C51}"/>
    <dgm:cxn modelId="{BCBD7A40-9447-498C-94AE-CB74CC0BC607}" srcId="{39FC9D83-146E-4C44-84F3-167AC2930574}" destId="{21786260-BE94-49F1-81F8-F1810FF0536C}" srcOrd="1" destOrd="0" parTransId="{45676241-EDFF-4A00-A4FD-38E231AC2745}" sibTransId="{9AFDD74B-D3E7-44B8-BC5C-E4E79C6C9764}"/>
    <dgm:cxn modelId="{59A0D808-0C9F-4726-AF3F-D2804F4F2732}" srcId="{39FC9D83-146E-4C44-84F3-167AC2930574}" destId="{543E303C-C80E-41E1-9A3C-9164C2165CFD}" srcOrd="10" destOrd="0" parTransId="{D34B69F3-7212-484E-8FB7-7FAB7500423B}" sibTransId="{F1825CD9-4211-49B1-A4C5-13E46318C036}"/>
    <dgm:cxn modelId="{0564FFAE-9DC6-48F4-900C-AD5A2FADA00C}" type="presOf" srcId="{487D9F05-211F-4B04-8DE1-032E0242F149}" destId="{CB6662DB-032E-4869-BFE9-FAE7803AF51B}" srcOrd="0" destOrd="2" presId="urn:microsoft.com/office/officeart/2005/8/layout/list1"/>
    <dgm:cxn modelId="{C368FFED-D8BB-42D7-9FFA-16EE8CF220E4}" type="presOf" srcId="{AAB08904-E4D1-46F1-B9D2-2C7C8D9B1601}" destId="{CB6662DB-032E-4869-BFE9-FAE7803AF51B}" srcOrd="0" destOrd="8" presId="urn:microsoft.com/office/officeart/2005/8/layout/list1"/>
    <dgm:cxn modelId="{D220D074-E63D-48CF-9736-2C56E4397B66}" type="presOf" srcId="{E4E0750C-2569-4129-9EC7-316C789F219B}" destId="{CB6662DB-032E-4869-BFE9-FAE7803AF51B}" srcOrd="0" destOrd="0" presId="urn:microsoft.com/office/officeart/2005/8/layout/list1"/>
    <dgm:cxn modelId="{81812BBE-63EE-4B57-8386-4F10FF411DAE}" srcId="{39FC9D83-146E-4C44-84F3-167AC2930574}" destId="{AAB08904-E4D1-46F1-B9D2-2C7C8D9B1601}" srcOrd="8" destOrd="0" parTransId="{CBE6BFE8-F7B9-4C0E-A117-3F0D87C6DA7E}" sibTransId="{C9811466-3722-49A7-AA1A-B910C2B743E7}"/>
    <dgm:cxn modelId="{27252C93-41E1-4937-9E18-4E30C01575D3}" srcId="{39FC9D83-146E-4C44-84F3-167AC2930574}" destId="{7856E7A1-4D57-4EEB-AC5E-0B94EC7D29D6}" srcOrd="4" destOrd="0" parTransId="{476F031C-64D4-49F9-AB53-C90045DCBECF}" sibTransId="{A7BBEA48-9F31-4513-BC25-9E1EC6F556F5}"/>
    <dgm:cxn modelId="{0C8582B5-15C2-44E4-9171-AF29363E7F98}" srcId="{39FC9D83-146E-4C44-84F3-167AC2930574}" destId="{585AD891-58B5-4BE6-B7F1-F6703AE0E6B0}" srcOrd="7" destOrd="0" parTransId="{F6E1F460-8901-4447-BC03-A2F020C95676}" sibTransId="{A74163D4-B3C5-4C78-9523-9E5B0A414010}"/>
    <dgm:cxn modelId="{9C940836-EC97-4F3F-B57B-CCA41F083BDD}" type="presOf" srcId="{7729E670-C44C-44A8-80E5-352583ED9DE4}" destId="{CB6662DB-032E-4869-BFE9-FAE7803AF51B}" srcOrd="0" destOrd="3" presId="urn:microsoft.com/office/officeart/2005/8/layout/list1"/>
    <dgm:cxn modelId="{455C9476-A7B7-4251-A30C-AF14E6731BC9}" type="presParOf" srcId="{19A1E754-6D6E-4AA1-ADFA-B915B241704C}" destId="{7F58E3EB-7E6E-4C29-865C-19696AC108EF}" srcOrd="0" destOrd="0" presId="urn:microsoft.com/office/officeart/2005/8/layout/list1"/>
    <dgm:cxn modelId="{95C44737-451D-4177-92A9-2B6B1236E7C8}" type="presParOf" srcId="{7F58E3EB-7E6E-4C29-865C-19696AC108EF}" destId="{205BC6F0-E044-4317-93FF-E69F126625B8}" srcOrd="0" destOrd="0" presId="urn:microsoft.com/office/officeart/2005/8/layout/list1"/>
    <dgm:cxn modelId="{878CBE7C-91EB-4EA6-8710-3DE7490B70F0}" type="presParOf" srcId="{7F58E3EB-7E6E-4C29-865C-19696AC108EF}" destId="{5624CB45-7D87-4FCA-8986-27E437E91277}" srcOrd="1" destOrd="0" presId="urn:microsoft.com/office/officeart/2005/8/layout/list1"/>
    <dgm:cxn modelId="{12DBF13E-D560-4C6A-B174-A11531E367BB}" type="presParOf" srcId="{19A1E754-6D6E-4AA1-ADFA-B915B241704C}" destId="{FB81EF8F-A195-44BE-8959-8947CF396F35}" srcOrd="1" destOrd="0" presId="urn:microsoft.com/office/officeart/2005/8/layout/list1"/>
    <dgm:cxn modelId="{48DDE732-F14D-44D2-AFDD-1030B40F6812}" type="presParOf" srcId="{19A1E754-6D6E-4AA1-ADFA-B915B241704C}" destId="{CB6662DB-032E-4869-BFE9-FAE7803AF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E0750C-2569-4129-9EC7-316C789F219B}">
      <dgm:prSet/>
      <dgm:spPr/>
      <dgm:t>
        <a:bodyPr/>
        <a:lstStyle/>
        <a:p>
          <a:pPr algn="just"/>
          <a:r>
            <a:rPr lang="es-EC" dirty="0" smtClean="0"/>
            <a:t>Este análisis permite determinar el congestionamiento que se produce en la red.</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39FC9D83-146E-4C44-84F3-167AC2930574}">
      <dgm:prSet/>
      <dgm:spPr/>
      <dgm:t>
        <a:bodyPr/>
        <a:lstStyle/>
        <a:p>
          <a:pPr algn="just"/>
          <a:endParaRPr lang="es-EC" dirty="0"/>
        </a:p>
      </dgm:t>
    </dgm:pt>
    <dgm:pt modelId="{C4F61698-64F0-41C4-910D-4F123237F3E6}" type="parTrans" cxnId="{F8ABB639-E20E-48BD-A4B9-090CE8F31DF7}">
      <dgm:prSet/>
      <dgm:spPr/>
      <dgm:t>
        <a:bodyPr/>
        <a:lstStyle/>
        <a:p>
          <a:endParaRPr lang="es-EC"/>
        </a:p>
      </dgm:t>
    </dgm:pt>
    <dgm:pt modelId="{8EFE62E0-D7AB-4C2B-9E0E-9006FF229227}" type="sibTrans" cxnId="{F8ABB639-E20E-48BD-A4B9-090CE8F31DF7}">
      <dgm:prSet/>
      <dgm:spPr/>
      <dgm:t>
        <a:bodyPr/>
        <a:lstStyle/>
        <a:p>
          <a:endParaRPr lang="es-EC"/>
        </a:p>
      </dgm:t>
    </dgm:pt>
    <dgm:pt modelId="{9EE759D6-627F-438F-9ADF-A121DB82A3D8}">
      <dgm:prSet/>
      <dgm:spPr/>
      <dgm:t>
        <a:bodyPr/>
        <a:lstStyle/>
        <a:p>
          <a:endParaRPr lang="es-EC"/>
        </a:p>
      </dgm:t>
    </dgm:pt>
    <dgm:pt modelId="{143373E1-B467-488F-A9F7-EA738DBD4DC1}" type="parTrans" cxnId="{FA4CAFA2-4A47-4F77-8F18-F4FE8D7EE64E}">
      <dgm:prSet/>
      <dgm:spPr/>
      <dgm:t>
        <a:bodyPr/>
        <a:lstStyle/>
        <a:p>
          <a:endParaRPr lang="es-EC"/>
        </a:p>
      </dgm:t>
    </dgm:pt>
    <dgm:pt modelId="{B274D9E4-109B-4B01-AEE8-7AA6F628A416}" type="sibTrans" cxnId="{FA4CAFA2-4A47-4F77-8F18-F4FE8D7EE64E}">
      <dgm:prSet/>
      <dgm:spPr/>
      <dgm:t>
        <a:bodyPr/>
        <a:lstStyle/>
        <a:p>
          <a:endParaRPr lang="es-EC"/>
        </a:p>
      </dgm:t>
    </dgm:pt>
    <mc:AlternateContent xmlns:mc="http://schemas.openxmlformats.org/markup-compatibility/2006" xmlns:a14="http://schemas.microsoft.com/office/drawing/2010/main">
      <mc:Choice Requires="a14">
        <dgm:pt modelId="{8B0567D7-38D4-47E6-B027-25B8183D25CC}">
          <dgm:prSet/>
          <dgm:spPr/>
          <dgm:t>
            <a:bodyPr/>
            <a:lstStyle/>
            <a:p>
              <a:pPr/>
              <a14:m>
                <m:oMathPara xmlns:m="http://schemas.openxmlformats.org/officeDocument/2006/math">
                  <m:oMathParaPr>
                    <m:jc m:val="centerGroup"/>
                  </m:oMathParaPr>
                  <m:oMath xmlns:m="http://schemas.openxmlformats.org/officeDocument/2006/math">
                    <m:r>
                      <a:rPr lang="es-EC" i="1" smtClean="0">
                        <a:latin typeface="Cambria Math"/>
                      </a:rPr>
                      <m:t>𝐷𝑒𝑙𝑖𝑣𝑒𝑟𝑦</m:t>
                    </m:r>
                    <m:r>
                      <a:rPr lang="es-EC" i="1" smtClean="0">
                        <a:latin typeface="Cambria Math"/>
                      </a:rPr>
                      <m:t> </m:t>
                    </m:r>
                    <m:r>
                      <a:rPr lang="es-EC" i="1" smtClean="0">
                        <a:latin typeface="Cambria Math"/>
                      </a:rPr>
                      <m:t>𝑅𝑎𝑡𝑖𝑜</m:t>
                    </m:r>
                    <m:r>
                      <a:rPr lang="es-EC" i="1" smtClean="0">
                        <a:latin typeface="Cambria Math"/>
                      </a:rPr>
                      <m:t>=</m:t>
                    </m:r>
                    <m:f>
                      <m:fPr>
                        <m:ctrlPr>
                          <a:rPr lang="es-EC" i="1">
                            <a:latin typeface="Cambria Math"/>
                          </a:rPr>
                        </m:ctrlPr>
                      </m:fPr>
                      <m:num>
                        <m:r>
                          <a:rPr lang="es-EC">
                            <a:latin typeface="Cambria Math"/>
                          </a:rPr>
                          <m:t>49617</m:t>
                        </m:r>
                      </m:num>
                      <m:den>
                        <m:r>
                          <a:rPr lang="es-EC" i="1">
                            <a:latin typeface="Cambria Math"/>
                          </a:rPr>
                          <m:t>49724</m:t>
                        </m:r>
                      </m:den>
                    </m:f>
                    <m:r>
                      <a:rPr lang="es-EC" i="1">
                        <a:latin typeface="Cambria Math"/>
                      </a:rPr>
                      <m:t>∗100%</m:t>
                    </m:r>
                  </m:oMath>
                </m:oMathPara>
              </a14:m>
              <a:endParaRPr lang="es-EC"/>
            </a:p>
          </dgm:t>
        </dgm:pt>
      </mc:Choice>
      <mc:Fallback xmlns="">
        <dgm:pt modelId="{8B0567D7-38D4-47E6-B027-25B8183D25CC}">
          <dgm:prSet/>
          <dgm:spPr/>
          <dgm:t>
            <a:bodyPr/>
            <a:lstStyle/>
            <a:p>
              <a:r>
                <a:rPr lang="es-EC" i="0" smtClean="0"/>
                <a:t>𝐷𝑒𝑙𝑖𝑣𝑒𝑟𝑦 𝑅𝑎𝑡𝑖𝑜=</a:t>
              </a:r>
              <a:r>
                <a:rPr lang="es-EC" i="0"/>
                <a:t>49617/49724∗100%</a:t>
              </a:r>
              <a:endParaRPr lang="es-EC"/>
            </a:p>
          </dgm:t>
        </dgm:pt>
      </mc:Fallback>
    </mc:AlternateContent>
    <dgm:pt modelId="{EFA86E19-D013-47EC-8079-63A3D1E899BA}" type="parTrans" cxnId="{9AEF3AE2-5ED9-4E5A-9A5B-7F0858CD7276}">
      <dgm:prSet/>
      <dgm:spPr/>
      <dgm:t>
        <a:bodyPr/>
        <a:lstStyle/>
        <a:p>
          <a:endParaRPr lang="es-EC"/>
        </a:p>
      </dgm:t>
    </dgm:pt>
    <dgm:pt modelId="{0E9CBB18-E854-479F-92F7-E1D3CC057311}" type="sibTrans" cxnId="{9AEF3AE2-5ED9-4E5A-9A5B-7F0858CD7276}">
      <dgm:prSet/>
      <dgm:spPr/>
      <dgm:t>
        <a:bodyPr/>
        <a:lstStyle/>
        <a:p>
          <a:endParaRPr lang="es-EC"/>
        </a:p>
      </dgm:t>
    </dgm:pt>
    <mc:AlternateContent xmlns:mc="http://schemas.openxmlformats.org/markup-compatibility/2006" xmlns:a14="http://schemas.microsoft.com/office/drawing/2010/main">
      <mc:Choice Requires="a14">
        <dgm:pt modelId="{78DA177D-A30D-49DF-9991-83CE5767EC1D}">
          <dgm:prSet/>
          <dgm:spPr/>
          <dgm:t>
            <a:bodyPr/>
            <a:lstStyle/>
            <a:p>
              <a:pPr/>
              <a14:m>
                <m:oMathPara xmlns:m="http://schemas.openxmlformats.org/officeDocument/2006/math">
                  <m:oMathParaPr>
                    <m:jc m:val="centerGroup"/>
                  </m:oMathParaPr>
                  <m:oMath xmlns:m="http://schemas.openxmlformats.org/officeDocument/2006/math">
                    <m:r>
                      <a:rPr lang="es-EC" i="1" smtClean="0">
                        <a:latin typeface="Cambria Math"/>
                      </a:rPr>
                      <m:t>𝐷𝑒𝑙𝑖𝑣𝑒𝑟𝑦</m:t>
                    </m:r>
                    <m:r>
                      <a:rPr lang="es-EC" i="1" smtClean="0">
                        <a:latin typeface="Cambria Math"/>
                      </a:rPr>
                      <m:t> </m:t>
                    </m:r>
                    <m:r>
                      <a:rPr lang="es-EC" i="1" smtClean="0">
                        <a:latin typeface="Cambria Math"/>
                      </a:rPr>
                      <m:t>𝑅𝑎𝑡𝑖𝑜</m:t>
                    </m:r>
                    <m:r>
                      <a:rPr lang="es-EC" i="1" smtClean="0">
                        <a:latin typeface="Cambria Math"/>
                      </a:rPr>
                      <m:t>=99.784 %</m:t>
                    </m:r>
                  </m:oMath>
                </m:oMathPara>
              </a14:m>
              <a:endParaRPr lang="es-EC" dirty="0"/>
            </a:p>
          </dgm:t>
        </dgm:pt>
      </mc:Choice>
      <mc:Fallback xmlns="">
        <dgm:pt modelId="{78DA177D-A30D-49DF-9991-83CE5767EC1D}">
          <dgm:prSet/>
          <dgm:spPr/>
          <dgm:t>
            <a:bodyPr/>
            <a:lstStyle/>
            <a:p>
              <a:r>
                <a:rPr lang="es-EC" i="0" smtClean="0"/>
                <a:t>𝐷𝑒𝑙𝑖𝑣𝑒𝑟𝑦 𝑅𝑎𝑡𝑖𝑜=99.784 %</a:t>
              </a:r>
              <a:endParaRPr lang="es-EC" dirty="0"/>
            </a:p>
          </dgm:t>
        </dgm:pt>
      </mc:Fallback>
    </mc:AlternateContent>
    <dgm:pt modelId="{30AD1D4B-3E64-45B1-87CB-4A46504475AE}" type="parTrans" cxnId="{32E21860-CDE5-4C1A-89E0-5533DAAC4A20}">
      <dgm:prSet/>
      <dgm:spPr/>
      <dgm:t>
        <a:bodyPr/>
        <a:lstStyle/>
        <a:p>
          <a:endParaRPr lang="es-EC"/>
        </a:p>
      </dgm:t>
    </dgm:pt>
    <dgm:pt modelId="{F83873BD-C66D-4304-8A03-6EC8899D2428}" type="sibTrans" cxnId="{32E21860-CDE5-4C1A-89E0-5533DAAC4A20}">
      <dgm:prSet/>
      <dgm:spPr/>
      <dgm:t>
        <a:bodyPr/>
        <a:lstStyle/>
        <a:p>
          <a:endParaRPr lang="es-EC"/>
        </a:p>
      </dgm:t>
    </dgm:pt>
    <mc:AlternateContent xmlns:mc="http://schemas.openxmlformats.org/markup-compatibility/2006" xmlns:a14="http://schemas.microsoft.com/office/drawing/2010/main">
      <mc:Choice Requires="a14">
        <dgm:pt modelId="{CE40D53A-43AC-4592-A56C-41AF4E3BA3F7}">
          <dgm:prSet/>
          <dgm:spPr/>
          <dgm:t>
            <a:bodyPr/>
            <a:lstStyle/>
            <a:p>
              <a:pPr/>
              <a14:m>
                <m:oMathPara xmlns:m="http://schemas.openxmlformats.org/officeDocument/2006/math">
                  <m:oMathParaPr>
                    <m:jc m:val="centerGroup"/>
                  </m:oMathParaPr>
                  <m:oMath xmlns:m="http://schemas.openxmlformats.org/officeDocument/2006/math">
                    <m:r>
                      <a:rPr lang="es-EC" i="1" smtClean="0">
                        <a:latin typeface="Cambria Math"/>
                      </a:rPr>
                      <m:t>𝐷𝑒𝑙𝑖𝑣𝑒𝑟𝑦</m:t>
                    </m:r>
                    <m:r>
                      <a:rPr lang="es-EC" i="1" smtClean="0">
                        <a:latin typeface="Cambria Math"/>
                      </a:rPr>
                      <m:t> </m:t>
                    </m:r>
                    <m:r>
                      <a:rPr lang="es-EC" i="1" smtClean="0">
                        <a:latin typeface="Cambria Math"/>
                      </a:rPr>
                      <m:t>𝑅𝑎𝑡𝑖𝑜</m:t>
                    </m:r>
                    <m:r>
                      <a:rPr lang="es-EC" i="1" smtClean="0">
                        <a:latin typeface="Cambria Math"/>
                      </a:rPr>
                      <m:t>=</m:t>
                    </m:r>
                    <m:f>
                      <m:fPr>
                        <m:ctrlPr>
                          <a:rPr lang="es-EC" i="1">
                            <a:latin typeface="Cambria Math"/>
                          </a:rPr>
                        </m:ctrlPr>
                      </m:fPr>
                      <m:num>
                        <m:r>
                          <a:rPr lang="es-EC" i="1">
                            <a:latin typeface="Cambria Math"/>
                          </a:rPr>
                          <m:t>𝑁</m:t>
                        </m:r>
                        <m:r>
                          <a:rPr lang="es-EC" i="1">
                            <a:latin typeface="Cambria Math"/>
                          </a:rPr>
                          <m:t>ú</m:t>
                        </m:r>
                        <m:r>
                          <a:rPr lang="es-EC" i="1">
                            <a:latin typeface="Cambria Math"/>
                          </a:rPr>
                          <m:t>𝑚𝑒𝑟𝑜</m:t>
                        </m:r>
                        <m:r>
                          <a:rPr lang="es-EC" i="1">
                            <a:latin typeface="Cambria Math"/>
                          </a:rPr>
                          <m:t> </m:t>
                        </m:r>
                        <m:r>
                          <a:rPr lang="es-EC" i="1">
                            <a:latin typeface="Cambria Math"/>
                          </a:rPr>
                          <m:t>𝑑𝑒</m:t>
                        </m:r>
                        <m:r>
                          <a:rPr lang="es-EC" i="1">
                            <a:latin typeface="Cambria Math"/>
                          </a:rPr>
                          <m:t> </m:t>
                        </m:r>
                        <m:r>
                          <a:rPr lang="es-EC" i="1">
                            <a:latin typeface="Cambria Math"/>
                          </a:rPr>
                          <m:t>𝑃𝑎𝑞𝑢𝑒𝑡𝑒𝑠</m:t>
                        </m:r>
                        <m:r>
                          <a:rPr lang="es-EC" i="1">
                            <a:latin typeface="Cambria Math"/>
                          </a:rPr>
                          <m:t> </m:t>
                        </m:r>
                        <m:r>
                          <a:rPr lang="es-EC" i="1">
                            <a:latin typeface="Cambria Math"/>
                          </a:rPr>
                          <m:t>𝑅𝑒𝑐𝑖𝑏𝑖𝑑𝑜𝑠</m:t>
                        </m:r>
                      </m:num>
                      <m:den>
                        <m:r>
                          <a:rPr lang="es-EC" i="1">
                            <a:latin typeface="Cambria Math"/>
                          </a:rPr>
                          <m:t>𝑁</m:t>
                        </m:r>
                        <m:r>
                          <a:rPr lang="es-EC" i="1">
                            <a:latin typeface="Cambria Math"/>
                          </a:rPr>
                          <m:t>ú</m:t>
                        </m:r>
                        <m:r>
                          <a:rPr lang="es-EC" i="1">
                            <a:latin typeface="Cambria Math"/>
                          </a:rPr>
                          <m:t>𝑚𝑒𝑟𝑜</m:t>
                        </m:r>
                        <m:r>
                          <a:rPr lang="es-EC" i="1">
                            <a:latin typeface="Cambria Math"/>
                          </a:rPr>
                          <m:t> </m:t>
                        </m:r>
                        <m:r>
                          <a:rPr lang="es-EC" i="1">
                            <a:latin typeface="Cambria Math"/>
                          </a:rPr>
                          <m:t>𝑑𝑒</m:t>
                        </m:r>
                        <m:r>
                          <a:rPr lang="es-EC" i="1">
                            <a:latin typeface="Cambria Math"/>
                          </a:rPr>
                          <m:t> </m:t>
                        </m:r>
                        <m:r>
                          <a:rPr lang="es-EC" i="1">
                            <a:latin typeface="Cambria Math"/>
                          </a:rPr>
                          <m:t>𝑃𝑎𝑞𝑢𝑒𝑡𝑒𝑠</m:t>
                        </m:r>
                        <m:r>
                          <a:rPr lang="es-EC" i="1">
                            <a:latin typeface="Cambria Math"/>
                          </a:rPr>
                          <m:t> </m:t>
                        </m:r>
                        <m:r>
                          <a:rPr lang="es-EC" i="1">
                            <a:latin typeface="Cambria Math"/>
                          </a:rPr>
                          <m:t>𝐸𝑛𝑣𝑖𝑎𝑑𝑜𝑠</m:t>
                        </m:r>
                      </m:den>
                    </m:f>
                    <m:r>
                      <a:rPr lang="es-EC" i="1">
                        <a:latin typeface="Cambria Math"/>
                      </a:rPr>
                      <m:t>∗100%</m:t>
                    </m:r>
                  </m:oMath>
                </m:oMathPara>
              </a14:m>
              <a:endParaRPr lang="es-EC"/>
            </a:p>
          </dgm:t>
        </dgm:pt>
      </mc:Choice>
      <mc:Fallback xmlns="">
        <dgm:pt modelId="{CE40D53A-43AC-4592-A56C-41AF4E3BA3F7}">
          <dgm:prSet/>
          <dgm:spPr/>
          <dgm:t>
            <a:bodyPr/>
            <a:lstStyle/>
            <a:p>
              <a:r>
                <a:rPr lang="es-EC" i="0" smtClean="0"/>
                <a:t>𝐷𝑒𝑙𝑖𝑣𝑒𝑟𝑦 𝑅𝑎𝑡𝑖𝑜=</a:t>
              </a:r>
              <a:r>
                <a:rPr lang="es-EC" i="0"/>
                <a:t>(𝑁ú𝑚𝑒𝑟𝑜 𝑑𝑒 𝑃𝑎𝑞𝑢𝑒𝑡𝑒𝑠 𝑅𝑒𝑐𝑖𝑏𝑖𝑑𝑜𝑠)/(𝑁ú𝑚𝑒𝑟𝑜 𝑑𝑒 𝑃𝑎𝑞𝑢𝑒𝑡𝑒𝑠 𝐸𝑛𝑣𝑖𝑎𝑑𝑜𝑠)∗100%</a:t>
              </a:r>
              <a:endParaRPr lang="es-EC"/>
            </a:p>
          </dgm:t>
        </dgm:pt>
      </mc:Fallback>
    </mc:AlternateContent>
    <dgm:pt modelId="{0497BCE2-7198-4880-8B73-64D80C0C4DE8}" type="sibTrans" cxnId="{172D540F-0FE5-4537-8EBA-061816E55EA9}">
      <dgm:prSet/>
      <dgm:spPr/>
      <dgm:t>
        <a:bodyPr/>
        <a:lstStyle/>
        <a:p>
          <a:endParaRPr lang="es-EC"/>
        </a:p>
      </dgm:t>
    </dgm:pt>
    <dgm:pt modelId="{BDD309B1-3FD0-48C2-90F7-ECF0210A46CD}" type="parTrans" cxnId="{172D540F-0FE5-4537-8EBA-061816E55EA9}">
      <dgm:prSet/>
      <dgm:spPr/>
      <dgm:t>
        <a:bodyPr/>
        <a:lstStyle/>
        <a:p>
          <a:endParaRPr lang="es-EC"/>
        </a:p>
      </dgm:t>
    </dgm:pt>
    <dgm:pt modelId="{2F88B409-0F8A-4474-BA89-69254C0DCCF0}">
      <dgm:prSet/>
      <dgm:spPr/>
      <dgm:t>
        <a:bodyPr/>
        <a:lstStyle/>
        <a:p>
          <a:endParaRPr lang="es-EC" dirty="0"/>
        </a:p>
      </dgm:t>
    </dgm:pt>
    <dgm:pt modelId="{48A3359F-AB5A-43FF-9E25-93B0C4E32083}" type="sibTrans" cxnId="{1DE91252-3D52-4620-A14C-EA05970F2AE1}">
      <dgm:prSet/>
      <dgm:spPr/>
      <dgm:t>
        <a:bodyPr/>
        <a:lstStyle/>
        <a:p>
          <a:endParaRPr lang="es-EC"/>
        </a:p>
      </dgm:t>
    </dgm:pt>
    <dgm:pt modelId="{420B3984-1BE0-4D6D-B992-DDA3D55550A7}" type="parTrans" cxnId="{1DE91252-3D52-4620-A14C-EA05970F2AE1}">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7F58E3EB-7E6E-4C29-865C-19696AC108EF}" type="pres">
      <dgm:prSet presAssocID="{39FC9D83-146E-4C44-84F3-167AC2930574}" presName="parentLin" presStyleCnt="0"/>
      <dgm:spPr/>
    </dgm:pt>
    <dgm:pt modelId="{205BC6F0-E044-4317-93FF-E69F126625B8}" type="pres">
      <dgm:prSet presAssocID="{39FC9D83-146E-4C44-84F3-167AC2930574}" presName="parentLeftMargin" presStyleLbl="node1" presStyleIdx="0" presStyleCnt="1"/>
      <dgm:spPr/>
      <dgm:t>
        <a:bodyPr/>
        <a:lstStyle/>
        <a:p>
          <a:endParaRPr lang="es-EC"/>
        </a:p>
      </dgm:t>
    </dgm:pt>
    <dgm:pt modelId="{5624CB45-7D87-4FCA-8986-27E437E91277}" type="pres">
      <dgm:prSet presAssocID="{39FC9D83-146E-4C44-84F3-167AC2930574}" presName="parentText" presStyleLbl="node1" presStyleIdx="0" presStyleCnt="1" custScaleX="59781" custScaleY="31236" custLinFactNeighborX="-29645" custLinFactNeighborY="-24952">
        <dgm:presLayoutVars>
          <dgm:chMax val="0"/>
          <dgm:bulletEnabled val="1"/>
        </dgm:presLayoutVars>
      </dgm:prSet>
      <dgm:spPr/>
      <dgm:t>
        <a:bodyPr/>
        <a:lstStyle/>
        <a:p>
          <a:endParaRPr lang="es-EC"/>
        </a:p>
      </dgm:t>
    </dgm:pt>
    <dgm:pt modelId="{FB81EF8F-A195-44BE-8959-8947CF396F35}" type="pres">
      <dgm:prSet presAssocID="{39FC9D83-146E-4C44-84F3-167AC2930574}" presName="negativeSpace" presStyleCnt="0"/>
      <dgm:spPr/>
    </dgm:pt>
    <dgm:pt modelId="{CB6662DB-032E-4869-BFE9-FAE7803AF51B}" type="pres">
      <dgm:prSet presAssocID="{39FC9D83-146E-4C44-84F3-167AC2930574}" presName="childText" presStyleLbl="conFgAcc1" presStyleIdx="0" presStyleCnt="1" custScaleY="41110">
        <dgm:presLayoutVars>
          <dgm:bulletEnabled val="1"/>
        </dgm:presLayoutVars>
      </dgm:prSet>
      <dgm:spPr/>
      <dgm:t>
        <a:bodyPr/>
        <a:lstStyle/>
        <a:p>
          <a:endParaRPr lang="es-EC"/>
        </a:p>
      </dgm:t>
    </dgm:pt>
  </dgm:ptLst>
  <dgm:cxnLst>
    <dgm:cxn modelId="{8E2A7FC0-89BC-491E-B78E-7E5A435E95B7}" type="presOf" srcId="{78DA177D-A30D-49DF-9991-83CE5767EC1D}" destId="{CB6662DB-032E-4869-BFE9-FAE7803AF51B}" srcOrd="0" destOrd="5" presId="urn:microsoft.com/office/officeart/2005/8/layout/list1"/>
    <dgm:cxn modelId="{A37948EE-8D41-4C2C-BC3B-5C94B07F1FE4}" type="presOf" srcId="{2F88B409-0F8A-4474-BA89-69254C0DCCF0}" destId="{CB6662DB-032E-4869-BFE9-FAE7803AF51B}" srcOrd="0" destOrd="1" presId="urn:microsoft.com/office/officeart/2005/8/layout/list1"/>
    <dgm:cxn modelId="{9AEF3AE2-5ED9-4E5A-9A5B-7F0858CD7276}" srcId="{39FC9D83-146E-4C44-84F3-167AC2930574}" destId="{8B0567D7-38D4-47E6-B027-25B8183D25CC}" srcOrd="4" destOrd="0" parTransId="{EFA86E19-D013-47EC-8079-63A3D1E899BA}" sibTransId="{0E9CBB18-E854-479F-92F7-E1D3CC057311}"/>
    <dgm:cxn modelId="{10852743-51BA-4AD4-8583-7528A106B1BF}" type="presOf" srcId="{8B0567D7-38D4-47E6-B027-25B8183D25CC}" destId="{CB6662DB-032E-4869-BFE9-FAE7803AF51B}" srcOrd="0" destOrd="4" presId="urn:microsoft.com/office/officeart/2005/8/layout/list1"/>
    <dgm:cxn modelId="{1227C98B-4F6A-48F2-85D2-FB1589C96536}" type="presOf" srcId="{E4E0750C-2569-4129-9EC7-316C789F219B}" destId="{CB6662DB-032E-4869-BFE9-FAE7803AF51B}" srcOrd="0" destOrd="0" presId="urn:microsoft.com/office/officeart/2005/8/layout/list1"/>
    <dgm:cxn modelId="{FA4CAFA2-4A47-4F77-8F18-F4FE8D7EE64E}" srcId="{39FC9D83-146E-4C44-84F3-167AC2930574}" destId="{9EE759D6-627F-438F-9ADF-A121DB82A3D8}" srcOrd="3" destOrd="0" parTransId="{143373E1-B467-488F-A9F7-EA738DBD4DC1}" sibTransId="{B274D9E4-109B-4B01-AEE8-7AA6F628A416}"/>
    <dgm:cxn modelId="{2EB5A6C8-C036-40A2-B8E2-07ECFB1823C1}" type="presOf" srcId="{39FC9D83-146E-4C44-84F3-167AC2930574}" destId="{205BC6F0-E044-4317-93FF-E69F126625B8}" srcOrd="0" destOrd="0" presId="urn:microsoft.com/office/officeart/2005/8/layout/list1"/>
    <dgm:cxn modelId="{D14273E4-2BC4-43D9-8347-DC11C731A4EB}" type="presOf" srcId="{CE40D53A-43AC-4592-A56C-41AF4E3BA3F7}" destId="{CB6662DB-032E-4869-BFE9-FAE7803AF51B}" srcOrd="0" destOrd="2" presId="urn:microsoft.com/office/officeart/2005/8/layout/list1"/>
    <dgm:cxn modelId="{1DE91252-3D52-4620-A14C-EA05970F2AE1}" srcId="{39FC9D83-146E-4C44-84F3-167AC2930574}" destId="{2F88B409-0F8A-4474-BA89-69254C0DCCF0}" srcOrd="1" destOrd="0" parTransId="{420B3984-1BE0-4D6D-B992-DDA3D55550A7}" sibTransId="{48A3359F-AB5A-43FF-9E25-93B0C4E32083}"/>
    <dgm:cxn modelId="{172D540F-0FE5-4537-8EBA-061816E55EA9}" srcId="{39FC9D83-146E-4C44-84F3-167AC2930574}" destId="{CE40D53A-43AC-4592-A56C-41AF4E3BA3F7}" srcOrd="2" destOrd="0" parTransId="{BDD309B1-3FD0-48C2-90F7-ECF0210A46CD}" sibTransId="{0497BCE2-7198-4880-8B73-64D80C0C4DE8}"/>
    <dgm:cxn modelId="{76814874-7D19-47F1-B057-C151881B1B36}" type="presOf" srcId="{6FF7286F-DFFA-4843-AF6C-10D294769D97}" destId="{19A1E754-6D6E-4AA1-ADFA-B915B241704C}" srcOrd="0" destOrd="0" presId="urn:microsoft.com/office/officeart/2005/8/layout/list1"/>
    <dgm:cxn modelId="{B308AC04-07AA-47EB-A27B-2FB6C369CA1A}" srcId="{39FC9D83-146E-4C44-84F3-167AC2930574}" destId="{E4E0750C-2569-4129-9EC7-316C789F219B}" srcOrd="0" destOrd="0" parTransId="{558C434D-F2D9-43B6-A4D0-7706BBDC222E}" sibTransId="{50BA1784-CA69-4148-9205-F661EAB4C554}"/>
    <dgm:cxn modelId="{F8ABB639-E20E-48BD-A4B9-090CE8F31DF7}" srcId="{6FF7286F-DFFA-4843-AF6C-10D294769D97}" destId="{39FC9D83-146E-4C44-84F3-167AC2930574}" srcOrd="0" destOrd="0" parTransId="{C4F61698-64F0-41C4-910D-4F123237F3E6}" sibTransId="{8EFE62E0-D7AB-4C2B-9E0E-9006FF229227}"/>
    <dgm:cxn modelId="{FC64BCB1-D694-4F16-9A51-148FFE1B1A60}" type="presOf" srcId="{39FC9D83-146E-4C44-84F3-167AC2930574}" destId="{5624CB45-7D87-4FCA-8986-27E437E91277}" srcOrd="1" destOrd="0" presId="urn:microsoft.com/office/officeart/2005/8/layout/list1"/>
    <dgm:cxn modelId="{32E21860-CDE5-4C1A-89E0-5533DAAC4A20}" srcId="{39FC9D83-146E-4C44-84F3-167AC2930574}" destId="{78DA177D-A30D-49DF-9991-83CE5767EC1D}" srcOrd="5" destOrd="0" parTransId="{30AD1D4B-3E64-45B1-87CB-4A46504475AE}" sibTransId="{F83873BD-C66D-4304-8A03-6EC8899D2428}"/>
    <dgm:cxn modelId="{62CA7B83-FEBD-415C-A519-3E801FA4629D}" type="presOf" srcId="{9EE759D6-627F-438F-9ADF-A121DB82A3D8}" destId="{CB6662DB-032E-4869-BFE9-FAE7803AF51B}" srcOrd="0" destOrd="3" presId="urn:microsoft.com/office/officeart/2005/8/layout/list1"/>
    <dgm:cxn modelId="{B28FD26C-EADF-48FC-B650-71FAB45131A2}" type="presParOf" srcId="{19A1E754-6D6E-4AA1-ADFA-B915B241704C}" destId="{7F58E3EB-7E6E-4C29-865C-19696AC108EF}" srcOrd="0" destOrd="0" presId="urn:microsoft.com/office/officeart/2005/8/layout/list1"/>
    <dgm:cxn modelId="{1A1693AC-A441-4151-AEE8-FD53AF395964}" type="presParOf" srcId="{7F58E3EB-7E6E-4C29-865C-19696AC108EF}" destId="{205BC6F0-E044-4317-93FF-E69F126625B8}" srcOrd="0" destOrd="0" presId="urn:microsoft.com/office/officeart/2005/8/layout/list1"/>
    <dgm:cxn modelId="{99FA265C-BAAD-4D61-B445-BBB4081A16F5}" type="presParOf" srcId="{7F58E3EB-7E6E-4C29-865C-19696AC108EF}" destId="{5624CB45-7D87-4FCA-8986-27E437E91277}" srcOrd="1" destOrd="0" presId="urn:microsoft.com/office/officeart/2005/8/layout/list1"/>
    <dgm:cxn modelId="{7C1C8CC1-F905-47C3-B749-80CC2F42A1B1}" type="presParOf" srcId="{19A1E754-6D6E-4AA1-ADFA-B915B241704C}" destId="{FB81EF8F-A195-44BE-8959-8947CF396F35}" srcOrd="1" destOrd="0" presId="urn:microsoft.com/office/officeart/2005/8/layout/list1"/>
    <dgm:cxn modelId="{8C8AC7C6-FF68-4E71-B93F-8AE2F75C5946}" type="presParOf" srcId="{19A1E754-6D6E-4AA1-ADFA-B915B241704C}" destId="{CB6662DB-032E-4869-BFE9-FAE7803AF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E4E0750C-2569-4129-9EC7-316C789F219B}">
      <dgm:prSet/>
      <dgm:spPr>
        <a:blipFill rotWithShape="1">
          <a:blip xmlns:r="http://schemas.openxmlformats.org/officeDocument/2006/relationships" r:embed="rId1"/>
          <a:stretch>
            <a:fillRect/>
          </a:stretch>
        </a:blipFill>
      </dgm:spPr>
      <dgm:t>
        <a:bodyPr/>
        <a:lstStyle/>
        <a:p>
          <a:r>
            <a:rPr lang="es-EC">
              <a:noFill/>
            </a:rPr>
            <a:t> </a:t>
          </a:r>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39FC9D83-146E-4C44-84F3-167AC2930574}">
      <dgm:prSet/>
      <dgm:spPr/>
      <dgm:t>
        <a:bodyPr/>
        <a:lstStyle/>
        <a:p>
          <a:pPr algn="just"/>
          <a:endParaRPr lang="es-EC" dirty="0"/>
        </a:p>
      </dgm:t>
    </dgm:pt>
    <dgm:pt modelId="{C4F61698-64F0-41C4-910D-4F123237F3E6}" type="parTrans" cxnId="{F8ABB639-E20E-48BD-A4B9-090CE8F31DF7}">
      <dgm:prSet/>
      <dgm:spPr/>
      <dgm:t>
        <a:bodyPr/>
        <a:lstStyle/>
        <a:p>
          <a:endParaRPr lang="es-EC"/>
        </a:p>
      </dgm:t>
    </dgm:pt>
    <dgm:pt modelId="{8EFE62E0-D7AB-4C2B-9E0E-9006FF229227}" type="sibTrans" cxnId="{F8ABB639-E20E-48BD-A4B9-090CE8F31DF7}">
      <dgm:prSet/>
      <dgm:spPr/>
      <dgm:t>
        <a:bodyPr/>
        <a:lstStyle/>
        <a:p>
          <a:endParaRPr lang="es-EC"/>
        </a:p>
      </dgm:t>
    </dgm:pt>
    <dgm:pt modelId="{9EE759D6-627F-438F-9ADF-A121DB82A3D8}">
      <dgm:prSet/>
      <dgm:spPr/>
      <dgm:t>
        <a:bodyPr/>
        <a:lstStyle/>
        <a:p>
          <a:r>
            <a:rPr lang="es-EC">
              <a:noFill/>
            </a:rPr>
            <a:t> </a:t>
          </a:r>
        </a:p>
      </dgm:t>
    </dgm:pt>
    <dgm:pt modelId="{143373E1-B467-488F-A9F7-EA738DBD4DC1}" type="parTrans" cxnId="{FA4CAFA2-4A47-4F77-8F18-F4FE8D7EE64E}">
      <dgm:prSet/>
      <dgm:spPr/>
      <dgm:t>
        <a:bodyPr/>
        <a:lstStyle/>
        <a:p>
          <a:endParaRPr lang="es-EC"/>
        </a:p>
      </dgm:t>
    </dgm:pt>
    <dgm:pt modelId="{B274D9E4-109B-4B01-AEE8-7AA6F628A416}" type="sibTrans" cxnId="{FA4CAFA2-4A47-4F77-8F18-F4FE8D7EE64E}">
      <dgm:prSet/>
      <dgm:spPr/>
      <dgm:t>
        <a:bodyPr/>
        <a:lstStyle/>
        <a:p>
          <a:endParaRPr lang="es-EC"/>
        </a:p>
      </dgm:t>
    </dgm:pt>
    <dgm:pt modelId="{8B0567D7-38D4-47E6-B027-25B8183D25CC}">
      <dgm:prSet/>
      <dgm:spPr/>
      <dgm:t>
        <a:bodyPr/>
        <a:lstStyle/>
        <a:p>
          <a:r>
            <a:rPr lang="es-EC">
              <a:noFill/>
            </a:rPr>
            <a:t> </a:t>
          </a:r>
        </a:p>
      </dgm:t>
    </dgm:pt>
    <dgm:pt modelId="{EFA86E19-D013-47EC-8079-63A3D1E899BA}" type="parTrans" cxnId="{9AEF3AE2-5ED9-4E5A-9A5B-7F0858CD7276}">
      <dgm:prSet/>
      <dgm:spPr/>
      <dgm:t>
        <a:bodyPr/>
        <a:lstStyle/>
        <a:p>
          <a:endParaRPr lang="es-EC"/>
        </a:p>
      </dgm:t>
    </dgm:pt>
    <dgm:pt modelId="{0E9CBB18-E854-479F-92F7-E1D3CC057311}" type="sibTrans" cxnId="{9AEF3AE2-5ED9-4E5A-9A5B-7F0858CD7276}">
      <dgm:prSet/>
      <dgm:spPr/>
      <dgm:t>
        <a:bodyPr/>
        <a:lstStyle/>
        <a:p>
          <a:endParaRPr lang="es-EC"/>
        </a:p>
      </dgm:t>
    </dgm:pt>
    <dgm:pt modelId="{78DA177D-A30D-49DF-9991-83CE5767EC1D}">
      <dgm:prSet/>
      <dgm:spPr/>
      <dgm:t>
        <a:bodyPr/>
        <a:lstStyle/>
        <a:p>
          <a:r>
            <a:rPr lang="es-EC">
              <a:noFill/>
            </a:rPr>
            <a:t> </a:t>
          </a:r>
        </a:p>
      </dgm:t>
    </dgm:pt>
    <dgm:pt modelId="{30AD1D4B-3E64-45B1-87CB-4A46504475AE}" type="parTrans" cxnId="{32E21860-CDE5-4C1A-89E0-5533DAAC4A20}">
      <dgm:prSet/>
      <dgm:spPr/>
      <dgm:t>
        <a:bodyPr/>
        <a:lstStyle/>
        <a:p>
          <a:endParaRPr lang="es-EC"/>
        </a:p>
      </dgm:t>
    </dgm:pt>
    <dgm:pt modelId="{F83873BD-C66D-4304-8A03-6EC8899D2428}" type="sibTrans" cxnId="{32E21860-CDE5-4C1A-89E0-5533DAAC4A20}">
      <dgm:prSet/>
      <dgm:spPr/>
      <dgm:t>
        <a:bodyPr/>
        <a:lstStyle/>
        <a:p>
          <a:endParaRPr lang="es-EC"/>
        </a:p>
      </dgm:t>
    </dgm:pt>
    <dgm:pt modelId="{CE40D53A-43AC-4592-A56C-41AF4E3BA3F7}">
      <dgm:prSet/>
      <dgm:spPr/>
      <dgm:t>
        <a:bodyPr/>
        <a:lstStyle/>
        <a:p>
          <a:r>
            <a:rPr lang="es-EC">
              <a:noFill/>
            </a:rPr>
            <a:t> </a:t>
          </a:r>
        </a:p>
      </dgm:t>
    </dgm:pt>
    <dgm:pt modelId="{0497BCE2-7198-4880-8B73-64D80C0C4DE8}" type="sibTrans" cxnId="{172D540F-0FE5-4537-8EBA-061816E55EA9}">
      <dgm:prSet/>
      <dgm:spPr/>
      <dgm:t>
        <a:bodyPr/>
        <a:lstStyle/>
        <a:p>
          <a:endParaRPr lang="es-EC"/>
        </a:p>
      </dgm:t>
    </dgm:pt>
    <dgm:pt modelId="{BDD309B1-3FD0-48C2-90F7-ECF0210A46CD}" type="parTrans" cxnId="{172D540F-0FE5-4537-8EBA-061816E55EA9}">
      <dgm:prSet/>
      <dgm:spPr/>
      <dgm:t>
        <a:bodyPr/>
        <a:lstStyle/>
        <a:p>
          <a:endParaRPr lang="es-EC"/>
        </a:p>
      </dgm:t>
    </dgm:pt>
    <dgm:pt modelId="{2F88B409-0F8A-4474-BA89-69254C0DCCF0}">
      <dgm:prSet/>
      <dgm:spPr/>
      <dgm:t>
        <a:bodyPr/>
        <a:lstStyle/>
        <a:p>
          <a:r>
            <a:rPr lang="es-EC">
              <a:noFill/>
            </a:rPr>
            <a:t> </a:t>
          </a:r>
        </a:p>
      </dgm:t>
    </dgm:pt>
    <dgm:pt modelId="{48A3359F-AB5A-43FF-9E25-93B0C4E32083}" type="sibTrans" cxnId="{1DE91252-3D52-4620-A14C-EA05970F2AE1}">
      <dgm:prSet/>
      <dgm:spPr/>
      <dgm:t>
        <a:bodyPr/>
        <a:lstStyle/>
        <a:p>
          <a:endParaRPr lang="es-EC"/>
        </a:p>
      </dgm:t>
    </dgm:pt>
    <dgm:pt modelId="{420B3984-1BE0-4D6D-B992-DDA3D55550A7}" type="parTrans" cxnId="{1DE91252-3D52-4620-A14C-EA05970F2AE1}">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7F58E3EB-7E6E-4C29-865C-19696AC108EF}" type="pres">
      <dgm:prSet presAssocID="{39FC9D83-146E-4C44-84F3-167AC2930574}" presName="parentLin" presStyleCnt="0"/>
      <dgm:spPr/>
    </dgm:pt>
    <dgm:pt modelId="{205BC6F0-E044-4317-93FF-E69F126625B8}" type="pres">
      <dgm:prSet presAssocID="{39FC9D83-146E-4C44-84F3-167AC2930574}" presName="parentLeftMargin" presStyleLbl="node1" presStyleIdx="0" presStyleCnt="1"/>
      <dgm:spPr/>
      <dgm:t>
        <a:bodyPr/>
        <a:lstStyle/>
        <a:p>
          <a:endParaRPr lang="es-EC"/>
        </a:p>
      </dgm:t>
    </dgm:pt>
    <dgm:pt modelId="{5624CB45-7D87-4FCA-8986-27E437E91277}" type="pres">
      <dgm:prSet presAssocID="{39FC9D83-146E-4C44-84F3-167AC2930574}" presName="parentText" presStyleLbl="node1" presStyleIdx="0" presStyleCnt="1" custScaleX="59781" custScaleY="31236" custLinFactNeighborX="-29645" custLinFactNeighborY="-24952">
        <dgm:presLayoutVars>
          <dgm:chMax val="0"/>
          <dgm:bulletEnabled val="1"/>
        </dgm:presLayoutVars>
      </dgm:prSet>
      <dgm:spPr/>
      <dgm:t>
        <a:bodyPr/>
        <a:lstStyle/>
        <a:p>
          <a:endParaRPr lang="es-EC"/>
        </a:p>
      </dgm:t>
    </dgm:pt>
    <dgm:pt modelId="{FB81EF8F-A195-44BE-8959-8947CF396F35}" type="pres">
      <dgm:prSet presAssocID="{39FC9D83-146E-4C44-84F3-167AC2930574}" presName="negativeSpace" presStyleCnt="0"/>
      <dgm:spPr/>
    </dgm:pt>
    <dgm:pt modelId="{CB6662DB-032E-4869-BFE9-FAE7803AF51B}" type="pres">
      <dgm:prSet presAssocID="{39FC9D83-146E-4C44-84F3-167AC2930574}" presName="childText" presStyleLbl="conFgAcc1" presStyleIdx="0" presStyleCnt="1" custScaleY="41110">
        <dgm:presLayoutVars>
          <dgm:bulletEnabled val="1"/>
        </dgm:presLayoutVars>
      </dgm:prSet>
      <dgm:spPr/>
      <dgm:t>
        <a:bodyPr/>
        <a:lstStyle/>
        <a:p>
          <a:endParaRPr lang="es-EC"/>
        </a:p>
      </dgm:t>
    </dgm:pt>
  </dgm:ptLst>
  <dgm:cxnLst>
    <dgm:cxn modelId="{8E2A7FC0-89BC-491E-B78E-7E5A435E95B7}" type="presOf" srcId="{78DA177D-A30D-49DF-9991-83CE5767EC1D}" destId="{CB6662DB-032E-4869-BFE9-FAE7803AF51B}" srcOrd="0" destOrd="5" presId="urn:microsoft.com/office/officeart/2005/8/layout/list1"/>
    <dgm:cxn modelId="{FA4CAFA2-4A47-4F77-8F18-F4FE8D7EE64E}" srcId="{39FC9D83-146E-4C44-84F3-167AC2930574}" destId="{9EE759D6-627F-438F-9ADF-A121DB82A3D8}" srcOrd="3" destOrd="0" parTransId="{143373E1-B467-488F-A9F7-EA738DBD4DC1}" sibTransId="{B274D9E4-109B-4B01-AEE8-7AA6F628A416}"/>
    <dgm:cxn modelId="{D14273E4-2BC4-43D9-8347-DC11C731A4EB}" type="presOf" srcId="{CE40D53A-43AC-4592-A56C-41AF4E3BA3F7}" destId="{CB6662DB-032E-4869-BFE9-FAE7803AF51B}" srcOrd="0" destOrd="2" presId="urn:microsoft.com/office/officeart/2005/8/layout/list1"/>
    <dgm:cxn modelId="{1DE91252-3D52-4620-A14C-EA05970F2AE1}" srcId="{39FC9D83-146E-4C44-84F3-167AC2930574}" destId="{2F88B409-0F8A-4474-BA89-69254C0DCCF0}" srcOrd="1" destOrd="0" parTransId="{420B3984-1BE0-4D6D-B992-DDA3D55550A7}" sibTransId="{48A3359F-AB5A-43FF-9E25-93B0C4E32083}"/>
    <dgm:cxn modelId="{2EB5A6C8-C036-40A2-B8E2-07ECFB1823C1}" type="presOf" srcId="{39FC9D83-146E-4C44-84F3-167AC2930574}" destId="{205BC6F0-E044-4317-93FF-E69F126625B8}" srcOrd="0" destOrd="0" presId="urn:microsoft.com/office/officeart/2005/8/layout/list1"/>
    <dgm:cxn modelId="{FC64BCB1-D694-4F16-9A51-148FFE1B1A60}" type="presOf" srcId="{39FC9D83-146E-4C44-84F3-167AC2930574}" destId="{5624CB45-7D87-4FCA-8986-27E437E91277}" srcOrd="1" destOrd="0" presId="urn:microsoft.com/office/officeart/2005/8/layout/list1"/>
    <dgm:cxn modelId="{172D540F-0FE5-4537-8EBA-061816E55EA9}" srcId="{39FC9D83-146E-4C44-84F3-167AC2930574}" destId="{CE40D53A-43AC-4592-A56C-41AF4E3BA3F7}" srcOrd="2" destOrd="0" parTransId="{BDD309B1-3FD0-48C2-90F7-ECF0210A46CD}" sibTransId="{0497BCE2-7198-4880-8B73-64D80C0C4DE8}"/>
    <dgm:cxn modelId="{F8ABB639-E20E-48BD-A4B9-090CE8F31DF7}" srcId="{6FF7286F-DFFA-4843-AF6C-10D294769D97}" destId="{39FC9D83-146E-4C44-84F3-167AC2930574}" srcOrd="0" destOrd="0" parTransId="{C4F61698-64F0-41C4-910D-4F123237F3E6}" sibTransId="{8EFE62E0-D7AB-4C2B-9E0E-9006FF229227}"/>
    <dgm:cxn modelId="{76814874-7D19-47F1-B057-C151881B1B36}" type="presOf" srcId="{6FF7286F-DFFA-4843-AF6C-10D294769D97}" destId="{19A1E754-6D6E-4AA1-ADFA-B915B241704C}" srcOrd="0" destOrd="0" presId="urn:microsoft.com/office/officeart/2005/8/layout/list1"/>
    <dgm:cxn modelId="{A37948EE-8D41-4C2C-BC3B-5C94B07F1FE4}" type="presOf" srcId="{2F88B409-0F8A-4474-BA89-69254C0DCCF0}" destId="{CB6662DB-032E-4869-BFE9-FAE7803AF51B}" srcOrd="0" destOrd="1" presId="urn:microsoft.com/office/officeart/2005/8/layout/list1"/>
    <dgm:cxn modelId="{32E21860-CDE5-4C1A-89E0-5533DAAC4A20}" srcId="{39FC9D83-146E-4C44-84F3-167AC2930574}" destId="{78DA177D-A30D-49DF-9991-83CE5767EC1D}" srcOrd="5" destOrd="0" parTransId="{30AD1D4B-3E64-45B1-87CB-4A46504475AE}" sibTransId="{F83873BD-C66D-4304-8A03-6EC8899D2428}"/>
    <dgm:cxn modelId="{1227C98B-4F6A-48F2-85D2-FB1589C96536}" type="presOf" srcId="{E4E0750C-2569-4129-9EC7-316C789F219B}" destId="{CB6662DB-032E-4869-BFE9-FAE7803AF51B}" srcOrd="0" destOrd="0" presId="urn:microsoft.com/office/officeart/2005/8/layout/list1"/>
    <dgm:cxn modelId="{9AEF3AE2-5ED9-4E5A-9A5B-7F0858CD7276}" srcId="{39FC9D83-146E-4C44-84F3-167AC2930574}" destId="{8B0567D7-38D4-47E6-B027-25B8183D25CC}" srcOrd="4" destOrd="0" parTransId="{EFA86E19-D013-47EC-8079-63A3D1E899BA}" sibTransId="{0E9CBB18-E854-479F-92F7-E1D3CC057311}"/>
    <dgm:cxn modelId="{10852743-51BA-4AD4-8583-7528A106B1BF}" type="presOf" srcId="{8B0567D7-38D4-47E6-B027-25B8183D25CC}" destId="{CB6662DB-032E-4869-BFE9-FAE7803AF51B}" srcOrd="0" destOrd="4" presId="urn:microsoft.com/office/officeart/2005/8/layout/list1"/>
    <dgm:cxn modelId="{62CA7B83-FEBD-415C-A519-3E801FA4629D}" type="presOf" srcId="{9EE759D6-627F-438F-9ADF-A121DB82A3D8}" destId="{CB6662DB-032E-4869-BFE9-FAE7803AF51B}" srcOrd="0" destOrd="3" presId="urn:microsoft.com/office/officeart/2005/8/layout/list1"/>
    <dgm:cxn modelId="{B308AC04-07AA-47EB-A27B-2FB6C369CA1A}" srcId="{39FC9D83-146E-4C44-84F3-167AC2930574}" destId="{E4E0750C-2569-4129-9EC7-316C789F219B}" srcOrd="0" destOrd="0" parTransId="{558C434D-F2D9-43B6-A4D0-7706BBDC222E}" sibTransId="{50BA1784-CA69-4148-9205-F661EAB4C554}"/>
    <dgm:cxn modelId="{B28FD26C-EADF-48FC-B650-71FAB45131A2}" type="presParOf" srcId="{19A1E754-6D6E-4AA1-ADFA-B915B241704C}" destId="{7F58E3EB-7E6E-4C29-865C-19696AC108EF}" srcOrd="0" destOrd="0" presId="urn:microsoft.com/office/officeart/2005/8/layout/list1"/>
    <dgm:cxn modelId="{1A1693AC-A441-4151-AEE8-FD53AF395964}" type="presParOf" srcId="{7F58E3EB-7E6E-4C29-865C-19696AC108EF}" destId="{205BC6F0-E044-4317-93FF-E69F126625B8}" srcOrd="0" destOrd="0" presId="urn:microsoft.com/office/officeart/2005/8/layout/list1"/>
    <dgm:cxn modelId="{99FA265C-BAAD-4D61-B445-BBB4081A16F5}" type="presParOf" srcId="{7F58E3EB-7E6E-4C29-865C-19696AC108EF}" destId="{5624CB45-7D87-4FCA-8986-27E437E91277}" srcOrd="1" destOrd="0" presId="urn:microsoft.com/office/officeart/2005/8/layout/list1"/>
    <dgm:cxn modelId="{7C1C8CC1-F905-47C3-B749-80CC2F42A1B1}" type="presParOf" srcId="{19A1E754-6D6E-4AA1-ADFA-B915B241704C}" destId="{FB81EF8F-A195-44BE-8959-8947CF396F35}" srcOrd="1" destOrd="0" presId="urn:microsoft.com/office/officeart/2005/8/layout/list1"/>
    <dgm:cxn modelId="{8C8AC7C6-FF68-4E71-B93F-8AE2F75C5946}" type="presParOf" srcId="{19A1E754-6D6E-4AA1-ADFA-B915B241704C}" destId="{CB6662DB-032E-4869-BFE9-FAE7803AF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Para esto se empleó un kit de sensores Crossbow IRIS, que abarca: Gateway MIB520, Motes con sus respectivas tarjetas de sensamiento MTS400, software MoteConfig 2.0, MoteView 2.0. </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114632">
        <dgm:presLayoutVars>
          <dgm:bulletEnabled val="1"/>
        </dgm:presLayoutVars>
      </dgm:prSet>
      <dgm:spPr/>
      <dgm:t>
        <a:bodyPr/>
        <a:lstStyle/>
        <a:p>
          <a:endParaRPr lang="es-EC"/>
        </a:p>
      </dgm:t>
    </dgm:pt>
  </dgm:ptLst>
  <dgm:cxnLst>
    <dgm:cxn modelId="{510AF3C2-24A5-48E8-9857-43EEF8D0E709}" type="presOf" srcId="{23746A42-8BDA-4B9B-AFAC-A28E9AB91CAA}" destId="{98393CB2-C36A-416D-B1CB-CE7DEC3EA87D}" srcOrd="1" destOrd="0" presId="urn:microsoft.com/office/officeart/2005/8/layout/list1"/>
    <dgm:cxn modelId="{B7A90083-2507-4136-84C8-7E60C3D13955}" type="presOf" srcId="{6FF7286F-DFFA-4843-AF6C-10D294769D97}" destId="{19A1E754-6D6E-4AA1-ADFA-B915B241704C}"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DD7B4080-DA80-481E-A348-BD1C2941DFB2}" type="presOf" srcId="{23746A42-8BDA-4B9B-AFAC-A28E9AB91CAA}" destId="{2DE7F939-52EB-4D2E-B00A-881943B3CD65}"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B2660128-8E32-4BE3-A6CC-D30662D119BB}" type="presOf" srcId="{E4E0750C-2569-4129-9EC7-316C789F219B}" destId="{A1231F91-3093-473E-BD1A-91A2E90BB04A}" srcOrd="0" destOrd="0" presId="urn:microsoft.com/office/officeart/2005/8/layout/list1"/>
    <dgm:cxn modelId="{4A4651DE-BB7F-4155-9BA8-3FE056F23C0B}" type="presParOf" srcId="{19A1E754-6D6E-4AA1-ADFA-B915B241704C}" destId="{15E9F267-2F47-40CC-88D7-72B9E2016AD9}" srcOrd="0" destOrd="0" presId="urn:microsoft.com/office/officeart/2005/8/layout/list1"/>
    <dgm:cxn modelId="{59D17730-625D-4C5B-B198-0EA61A86F00A}" type="presParOf" srcId="{15E9F267-2F47-40CC-88D7-72B9E2016AD9}" destId="{2DE7F939-52EB-4D2E-B00A-881943B3CD65}" srcOrd="0" destOrd="0" presId="urn:microsoft.com/office/officeart/2005/8/layout/list1"/>
    <dgm:cxn modelId="{FA20742B-61FD-4EC8-95AA-1A0929A45D7A}" type="presParOf" srcId="{15E9F267-2F47-40CC-88D7-72B9E2016AD9}" destId="{98393CB2-C36A-416D-B1CB-CE7DEC3EA87D}" srcOrd="1" destOrd="0" presId="urn:microsoft.com/office/officeart/2005/8/layout/list1"/>
    <dgm:cxn modelId="{CC662243-D4D4-40DD-BBDC-89670E14CD60}" type="presParOf" srcId="{19A1E754-6D6E-4AA1-ADFA-B915B241704C}" destId="{ED320FCC-724E-465D-9017-BB4779E79C45}" srcOrd="1" destOrd="0" presId="urn:microsoft.com/office/officeart/2005/8/layout/list1"/>
    <dgm:cxn modelId="{C9AE4ED7-EDDF-4AC6-A7DE-ADA033B5E37C}"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Se escoge dos escenarios para su despliegue, el primero se lo realiza en el puente peatonal ubicado en la parte frontal del Campus Politécnico de la Universidad de las Fuerzas Armadas-ESPE, y el segundo se establece en base a la simulación efectuada, que es el despliegue de la red de sensores en el puente ”SAN PEDRO”, que se encuentra en el sector del Valle de los Chillos, cerca del colegio </a:t>
          </a:r>
          <a:r>
            <a:rPr lang="es-EC" dirty="0" err="1" smtClean="0"/>
            <a:t>Farina</a:t>
          </a:r>
          <a:r>
            <a:rPr lang="es-EC" dirty="0" smtClean="0"/>
            <a:t>.</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custScaleY="93594">
        <dgm:presLayoutVars>
          <dgm:bulletEnabled val="1"/>
        </dgm:presLayoutVars>
      </dgm:prSet>
      <dgm:spPr/>
      <dgm:t>
        <a:bodyPr/>
        <a:lstStyle/>
        <a:p>
          <a:endParaRPr lang="es-EC"/>
        </a:p>
      </dgm:t>
    </dgm:pt>
  </dgm:ptLst>
  <dgm:cxnLst>
    <dgm:cxn modelId="{6237060D-2233-4368-A430-0B615BF0560F}" type="presOf" srcId="{23746A42-8BDA-4B9B-AFAC-A28E9AB91CAA}" destId="{98393CB2-C36A-416D-B1CB-CE7DEC3EA87D}" srcOrd="1" destOrd="0" presId="urn:microsoft.com/office/officeart/2005/8/layout/list1"/>
    <dgm:cxn modelId="{11A0D007-5B8F-4486-A92D-95E0F575B7A0}" type="presOf" srcId="{E4E0750C-2569-4129-9EC7-316C789F219B}" destId="{A1231F91-3093-473E-BD1A-91A2E90BB04A}"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B308AC04-07AA-47EB-A27B-2FB6C369CA1A}" srcId="{23746A42-8BDA-4B9B-AFAC-A28E9AB91CAA}" destId="{E4E0750C-2569-4129-9EC7-316C789F219B}" srcOrd="0" destOrd="0" parTransId="{558C434D-F2D9-43B6-A4D0-7706BBDC222E}" sibTransId="{50BA1784-CA69-4148-9205-F661EAB4C554}"/>
    <dgm:cxn modelId="{75ABEE1D-D9C3-4886-B0B4-0A458FC6DD75}" type="presOf" srcId="{6FF7286F-DFFA-4843-AF6C-10D294769D97}" destId="{19A1E754-6D6E-4AA1-ADFA-B915B241704C}" srcOrd="0" destOrd="0" presId="urn:microsoft.com/office/officeart/2005/8/layout/list1"/>
    <dgm:cxn modelId="{50685FDB-C836-433C-828F-A1D231B45111}" type="presOf" srcId="{23746A42-8BDA-4B9B-AFAC-A28E9AB91CAA}" destId="{2DE7F939-52EB-4D2E-B00A-881943B3CD65}" srcOrd="0" destOrd="0" presId="urn:microsoft.com/office/officeart/2005/8/layout/list1"/>
    <dgm:cxn modelId="{3850C594-8607-4EF6-9F8B-384AA070E581}" type="presParOf" srcId="{19A1E754-6D6E-4AA1-ADFA-B915B241704C}" destId="{15E9F267-2F47-40CC-88D7-72B9E2016AD9}" srcOrd="0" destOrd="0" presId="urn:microsoft.com/office/officeart/2005/8/layout/list1"/>
    <dgm:cxn modelId="{F2D975FF-8773-4F45-9DB1-20F1E3C9F78A}" type="presParOf" srcId="{15E9F267-2F47-40CC-88D7-72B9E2016AD9}" destId="{2DE7F939-52EB-4D2E-B00A-881943B3CD65}" srcOrd="0" destOrd="0" presId="urn:microsoft.com/office/officeart/2005/8/layout/list1"/>
    <dgm:cxn modelId="{563B7ABC-5061-4BBE-A9B1-2AA71956F267}" type="presParOf" srcId="{15E9F267-2F47-40CC-88D7-72B9E2016AD9}" destId="{98393CB2-C36A-416D-B1CB-CE7DEC3EA87D}" srcOrd="1" destOrd="0" presId="urn:microsoft.com/office/officeart/2005/8/layout/list1"/>
    <dgm:cxn modelId="{6C5D7BB6-CDB7-4F33-B616-F5FFF9DF8450}" type="presParOf" srcId="{19A1E754-6D6E-4AA1-ADFA-B915B241704C}" destId="{ED320FCC-724E-465D-9017-BB4779E79C45}" srcOrd="1" destOrd="0" presId="urn:microsoft.com/office/officeart/2005/8/layout/list1"/>
    <dgm:cxn modelId="{BC71816A-F8E8-47EA-83F8-EC7BE1D071D7}"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964CBB57-E917-431D-AC21-BD448FA6AFE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3D1178B8-C93A-4586-A3B4-E3D41E9FE1B1}">
      <dgm:prSet phldrT="[Texto]"/>
      <dgm:spPr/>
      <dgm:t>
        <a:bodyPr/>
        <a:lstStyle/>
        <a:p>
          <a:r>
            <a:rPr lang="es-EC" dirty="0" smtClean="0"/>
            <a:t>1</a:t>
          </a:r>
          <a:endParaRPr lang="es-EC" dirty="0"/>
        </a:p>
      </dgm:t>
    </dgm:pt>
    <dgm:pt modelId="{059E42A6-796C-4663-AFB5-F1868910487B}" type="parTrans" cxnId="{A530AACC-F723-4ED3-B039-4A910306CFC9}">
      <dgm:prSet/>
      <dgm:spPr/>
      <dgm:t>
        <a:bodyPr/>
        <a:lstStyle/>
        <a:p>
          <a:endParaRPr lang="es-EC"/>
        </a:p>
      </dgm:t>
    </dgm:pt>
    <dgm:pt modelId="{8169741E-CC34-4AED-8B73-1DFF050A9FDB}" type="sibTrans" cxnId="{A530AACC-F723-4ED3-B039-4A910306CFC9}">
      <dgm:prSet/>
      <dgm:spPr/>
      <dgm:t>
        <a:bodyPr/>
        <a:lstStyle/>
        <a:p>
          <a:endParaRPr lang="es-EC"/>
        </a:p>
      </dgm:t>
    </dgm:pt>
    <dgm:pt modelId="{5CAF0D98-4599-4448-A724-E986EF2D3362}">
      <dgm:prSet phldrT="[Texto]"/>
      <dgm:spPr/>
      <dgm:t>
        <a:bodyPr/>
        <a:lstStyle/>
        <a:p>
          <a:r>
            <a:rPr lang="es-EC" dirty="0" smtClean="0"/>
            <a:t>El diseño de la red de sensores inalámbricos para el sistema de monitoreo de puentes,  es factible, ya que los cálculos y el análisis utilizando las herramientas de simulación, NS2 y radio Mobile, que la indisponibilidad, la capacidad y la calidad del enlace presentan valores adecuados, que aseguran el buen funcionamiento, a esto se le puede añadir la viabilidad técnica y económica.</a:t>
          </a:r>
          <a:endParaRPr lang="es-EC" dirty="0"/>
        </a:p>
      </dgm:t>
    </dgm:pt>
    <dgm:pt modelId="{FA8E5EA5-06C4-49E1-9FA1-EEF6339B2971}" type="parTrans" cxnId="{A27C3F31-655C-4D56-9C1D-D3E84546E04A}">
      <dgm:prSet/>
      <dgm:spPr/>
      <dgm:t>
        <a:bodyPr/>
        <a:lstStyle/>
        <a:p>
          <a:endParaRPr lang="es-EC"/>
        </a:p>
      </dgm:t>
    </dgm:pt>
    <dgm:pt modelId="{5F21A8BA-3202-40B8-A64C-E9BAD1AF6E40}" type="sibTrans" cxnId="{A27C3F31-655C-4D56-9C1D-D3E84546E04A}">
      <dgm:prSet/>
      <dgm:spPr/>
      <dgm:t>
        <a:bodyPr/>
        <a:lstStyle/>
        <a:p>
          <a:endParaRPr lang="es-EC"/>
        </a:p>
      </dgm:t>
    </dgm:pt>
    <dgm:pt modelId="{17479B51-9BB1-4CCC-B41E-08BDD2FE97DB}">
      <dgm:prSet phldrT="[Texto]"/>
      <dgm:spPr/>
      <dgm:t>
        <a:bodyPr/>
        <a:lstStyle/>
        <a:p>
          <a:r>
            <a:rPr lang="es-EC" dirty="0" smtClean="0"/>
            <a:t>2</a:t>
          </a:r>
          <a:endParaRPr lang="es-EC" dirty="0"/>
        </a:p>
      </dgm:t>
    </dgm:pt>
    <dgm:pt modelId="{E0C72D7F-A549-48F8-9FFC-B27DB822245C}" type="parTrans" cxnId="{8780AA1A-E657-46EF-8957-BE46C1107DC2}">
      <dgm:prSet/>
      <dgm:spPr/>
      <dgm:t>
        <a:bodyPr/>
        <a:lstStyle/>
        <a:p>
          <a:endParaRPr lang="es-EC"/>
        </a:p>
      </dgm:t>
    </dgm:pt>
    <dgm:pt modelId="{DECB2DF3-6C9C-44BD-BF81-92DE9B4802D5}" type="sibTrans" cxnId="{8780AA1A-E657-46EF-8957-BE46C1107DC2}">
      <dgm:prSet/>
      <dgm:spPr/>
      <dgm:t>
        <a:bodyPr/>
        <a:lstStyle/>
        <a:p>
          <a:endParaRPr lang="es-EC"/>
        </a:p>
      </dgm:t>
    </dgm:pt>
    <dgm:pt modelId="{2FC5AA2E-38E2-4A89-8329-E5FC384F6894}">
      <dgm:prSet phldrT="[Texto]"/>
      <dgm:spPr/>
      <dgm:t>
        <a:bodyPr/>
        <a:lstStyle/>
        <a:p>
          <a:r>
            <a:rPr lang="es-EC" dirty="0" smtClean="0"/>
            <a:t>La importancia que tiene la transmisión de datos y una conexión remota para él envió de datos  a sitios distantes, para su posterior análisis, constituye en si una gran herramienta, para esto se debe garantizar la disponibilidad de la red de transporte en al menos un 90%, que se lo puede conseguir con el estándar 802.11..</a:t>
          </a:r>
          <a:endParaRPr lang="es-EC" dirty="0"/>
        </a:p>
      </dgm:t>
    </dgm:pt>
    <dgm:pt modelId="{7202B902-E9FB-4F2C-8FE5-2EB0BC5CEEF8}" type="parTrans" cxnId="{FD962828-0E02-4091-A228-ABE495366EEA}">
      <dgm:prSet/>
      <dgm:spPr/>
      <dgm:t>
        <a:bodyPr/>
        <a:lstStyle/>
        <a:p>
          <a:endParaRPr lang="es-EC"/>
        </a:p>
      </dgm:t>
    </dgm:pt>
    <dgm:pt modelId="{92231D8A-F451-4054-B0B3-5929293260B0}" type="sibTrans" cxnId="{FD962828-0E02-4091-A228-ABE495366EEA}">
      <dgm:prSet/>
      <dgm:spPr/>
      <dgm:t>
        <a:bodyPr/>
        <a:lstStyle/>
        <a:p>
          <a:endParaRPr lang="es-EC"/>
        </a:p>
      </dgm:t>
    </dgm:pt>
    <dgm:pt modelId="{8347AE9E-FDC9-410A-BA5A-8B952B706C0E}">
      <dgm:prSet phldrT="[Texto]"/>
      <dgm:spPr/>
      <dgm:t>
        <a:bodyPr/>
        <a:lstStyle/>
        <a:p>
          <a:r>
            <a:rPr lang="es-EC" dirty="0" smtClean="0"/>
            <a:t>3</a:t>
          </a:r>
          <a:endParaRPr lang="es-EC" dirty="0"/>
        </a:p>
      </dgm:t>
    </dgm:pt>
    <dgm:pt modelId="{CFFB4176-3E8D-446A-A276-13DBE15B4751}" type="parTrans" cxnId="{D272FCE0-A92B-4C61-97A8-EBE1256E4398}">
      <dgm:prSet/>
      <dgm:spPr/>
      <dgm:t>
        <a:bodyPr/>
        <a:lstStyle/>
        <a:p>
          <a:endParaRPr lang="es-EC"/>
        </a:p>
      </dgm:t>
    </dgm:pt>
    <dgm:pt modelId="{07BE6EA4-2719-48A1-A0AF-88618B807357}" type="sibTrans" cxnId="{D272FCE0-A92B-4C61-97A8-EBE1256E4398}">
      <dgm:prSet/>
      <dgm:spPr/>
      <dgm:t>
        <a:bodyPr/>
        <a:lstStyle/>
        <a:p>
          <a:endParaRPr lang="es-EC"/>
        </a:p>
      </dgm:t>
    </dgm:pt>
    <dgm:pt modelId="{CCA752B7-7CAF-4DB9-B693-3D6090B1D19C}">
      <dgm:prSet phldrT="[Texto]"/>
      <dgm:spPr/>
      <dgm:t>
        <a:bodyPr/>
        <a:lstStyle/>
        <a:p>
          <a:r>
            <a:rPr lang="es-EC" dirty="0" smtClean="0"/>
            <a:t>Finalmente se puede decir que gracias a este trabajo de investigación,  se cuenta con un sistema que mide aceleraciones y monitorea la salud de un puente, además de tener un software que detalla toda la información, y un procesamiento de los datos recopilados.</a:t>
          </a:r>
          <a:endParaRPr lang="es-EC" dirty="0"/>
        </a:p>
      </dgm:t>
    </dgm:pt>
    <dgm:pt modelId="{6BCDBF5E-5A8C-4DAE-8266-CFF4526F1743}" type="parTrans" cxnId="{69DA0FE1-41F4-4134-A67D-1F2292C70E64}">
      <dgm:prSet/>
      <dgm:spPr/>
      <dgm:t>
        <a:bodyPr/>
        <a:lstStyle/>
        <a:p>
          <a:endParaRPr lang="es-EC"/>
        </a:p>
      </dgm:t>
    </dgm:pt>
    <dgm:pt modelId="{0AFB0CEF-7B61-46D6-B5BF-F19C767B9120}" type="sibTrans" cxnId="{69DA0FE1-41F4-4134-A67D-1F2292C70E64}">
      <dgm:prSet/>
      <dgm:spPr/>
      <dgm:t>
        <a:bodyPr/>
        <a:lstStyle/>
        <a:p>
          <a:endParaRPr lang="es-EC"/>
        </a:p>
      </dgm:t>
    </dgm:pt>
    <dgm:pt modelId="{08DCC01C-CDF8-44CB-A0A9-2262DC442060}" type="pres">
      <dgm:prSet presAssocID="{964CBB57-E917-431D-AC21-BD448FA6AFEC}" presName="linearFlow" presStyleCnt="0">
        <dgm:presLayoutVars>
          <dgm:dir/>
          <dgm:animLvl val="lvl"/>
          <dgm:resizeHandles val="exact"/>
        </dgm:presLayoutVars>
      </dgm:prSet>
      <dgm:spPr/>
      <dgm:t>
        <a:bodyPr/>
        <a:lstStyle/>
        <a:p>
          <a:endParaRPr lang="es-EC"/>
        </a:p>
      </dgm:t>
    </dgm:pt>
    <dgm:pt modelId="{A8754334-6664-4E1F-A251-094706322BE6}" type="pres">
      <dgm:prSet presAssocID="{3D1178B8-C93A-4586-A3B4-E3D41E9FE1B1}" presName="composite" presStyleCnt="0"/>
      <dgm:spPr/>
    </dgm:pt>
    <dgm:pt modelId="{51E5A257-F39F-4005-82B7-9010CBB16584}" type="pres">
      <dgm:prSet presAssocID="{3D1178B8-C93A-4586-A3B4-E3D41E9FE1B1}" presName="parentText" presStyleLbl="alignNode1" presStyleIdx="0" presStyleCnt="3">
        <dgm:presLayoutVars>
          <dgm:chMax val="1"/>
          <dgm:bulletEnabled val="1"/>
        </dgm:presLayoutVars>
      </dgm:prSet>
      <dgm:spPr/>
      <dgm:t>
        <a:bodyPr/>
        <a:lstStyle/>
        <a:p>
          <a:endParaRPr lang="es-EC"/>
        </a:p>
      </dgm:t>
    </dgm:pt>
    <dgm:pt modelId="{E548565F-5E97-4AD7-99AF-1E269EB63FC0}" type="pres">
      <dgm:prSet presAssocID="{3D1178B8-C93A-4586-A3B4-E3D41E9FE1B1}" presName="descendantText" presStyleLbl="alignAcc1" presStyleIdx="0" presStyleCnt="3">
        <dgm:presLayoutVars>
          <dgm:bulletEnabled val="1"/>
        </dgm:presLayoutVars>
      </dgm:prSet>
      <dgm:spPr/>
      <dgm:t>
        <a:bodyPr/>
        <a:lstStyle/>
        <a:p>
          <a:endParaRPr lang="es-EC"/>
        </a:p>
      </dgm:t>
    </dgm:pt>
    <dgm:pt modelId="{2CE6531D-563C-4DB7-96CB-0C73DDAA1401}" type="pres">
      <dgm:prSet presAssocID="{8169741E-CC34-4AED-8B73-1DFF050A9FDB}" presName="sp" presStyleCnt="0"/>
      <dgm:spPr/>
    </dgm:pt>
    <dgm:pt modelId="{60578AFA-8850-4235-BCDF-452B380E0FA0}" type="pres">
      <dgm:prSet presAssocID="{17479B51-9BB1-4CCC-B41E-08BDD2FE97DB}" presName="composite" presStyleCnt="0"/>
      <dgm:spPr/>
    </dgm:pt>
    <dgm:pt modelId="{CA89361E-65D6-4155-894D-D3302328A451}" type="pres">
      <dgm:prSet presAssocID="{17479B51-9BB1-4CCC-B41E-08BDD2FE97DB}" presName="parentText" presStyleLbl="alignNode1" presStyleIdx="1" presStyleCnt="3">
        <dgm:presLayoutVars>
          <dgm:chMax val="1"/>
          <dgm:bulletEnabled val="1"/>
        </dgm:presLayoutVars>
      </dgm:prSet>
      <dgm:spPr/>
      <dgm:t>
        <a:bodyPr/>
        <a:lstStyle/>
        <a:p>
          <a:endParaRPr lang="es-EC"/>
        </a:p>
      </dgm:t>
    </dgm:pt>
    <dgm:pt modelId="{B5AE7037-65B0-4F5C-B2E8-94E7A2849DD5}" type="pres">
      <dgm:prSet presAssocID="{17479B51-9BB1-4CCC-B41E-08BDD2FE97DB}" presName="descendantText" presStyleLbl="alignAcc1" presStyleIdx="1" presStyleCnt="3">
        <dgm:presLayoutVars>
          <dgm:bulletEnabled val="1"/>
        </dgm:presLayoutVars>
      </dgm:prSet>
      <dgm:spPr/>
      <dgm:t>
        <a:bodyPr/>
        <a:lstStyle/>
        <a:p>
          <a:endParaRPr lang="es-EC"/>
        </a:p>
      </dgm:t>
    </dgm:pt>
    <dgm:pt modelId="{A8468863-AB02-4BF4-AB1D-288DD28BCDB0}" type="pres">
      <dgm:prSet presAssocID="{DECB2DF3-6C9C-44BD-BF81-92DE9B4802D5}" presName="sp" presStyleCnt="0"/>
      <dgm:spPr/>
    </dgm:pt>
    <dgm:pt modelId="{9EDAE0C9-1A17-4074-BAD2-F0B61F00D0BA}" type="pres">
      <dgm:prSet presAssocID="{8347AE9E-FDC9-410A-BA5A-8B952B706C0E}" presName="composite" presStyleCnt="0"/>
      <dgm:spPr/>
    </dgm:pt>
    <dgm:pt modelId="{D9A759B0-6F2D-45E2-9D04-89163491C378}" type="pres">
      <dgm:prSet presAssocID="{8347AE9E-FDC9-410A-BA5A-8B952B706C0E}" presName="parentText" presStyleLbl="alignNode1" presStyleIdx="2" presStyleCnt="3">
        <dgm:presLayoutVars>
          <dgm:chMax val="1"/>
          <dgm:bulletEnabled val="1"/>
        </dgm:presLayoutVars>
      </dgm:prSet>
      <dgm:spPr/>
      <dgm:t>
        <a:bodyPr/>
        <a:lstStyle/>
        <a:p>
          <a:endParaRPr lang="es-EC"/>
        </a:p>
      </dgm:t>
    </dgm:pt>
    <dgm:pt modelId="{31109BAB-53F4-4A8B-A2D7-C7C8C437DC97}" type="pres">
      <dgm:prSet presAssocID="{8347AE9E-FDC9-410A-BA5A-8B952B706C0E}" presName="descendantText" presStyleLbl="alignAcc1" presStyleIdx="2" presStyleCnt="3">
        <dgm:presLayoutVars>
          <dgm:bulletEnabled val="1"/>
        </dgm:presLayoutVars>
      </dgm:prSet>
      <dgm:spPr/>
      <dgm:t>
        <a:bodyPr/>
        <a:lstStyle/>
        <a:p>
          <a:endParaRPr lang="es-EC"/>
        </a:p>
      </dgm:t>
    </dgm:pt>
  </dgm:ptLst>
  <dgm:cxnLst>
    <dgm:cxn modelId="{D272FCE0-A92B-4C61-97A8-EBE1256E4398}" srcId="{964CBB57-E917-431D-AC21-BD448FA6AFEC}" destId="{8347AE9E-FDC9-410A-BA5A-8B952B706C0E}" srcOrd="2" destOrd="0" parTransId="{CFFB4176-3E8D-446A-A276-13DBE15B4751}" sibTransId="{07BE6EA4-2719-48A1-A0AF-88618B807357}"/>
    <dgm:cxn modelId="{43E63144-D143-4583-850D-BF173480591A}" type="presOf" srcId="{17479B51-9BB1-4CCC-B41E-08BDD2FE97DB}" destId="{CA89361E-65D6-4155-894D-D3302328A451}" srcOrd="0" destOrd="0" presId="urn:microsoft.com/office/officeart/2005/8/layout/chevron2"/>
    <dgm:cxn modelId="{69DA0FE1-41F4-4134-A67D-1F2292C70E64}" srcId="{8347AE9E-FDC9-410A-BA5A-8B952B706C0E}" destId="{CCA752B7-7CAF-4DB9-B693-3D6090B1D19C}" srcOrd="0" destOrd="0" parTransId="{6BCDBF5E-5A8C-4DAE-8266-CFF4526F1743}" sibTransId="{0AFB0CEF-7B61-46D6-B5BF-F19C767B9120}"/>
    <dgm:cxn modelId="{2B4B097B-F7C8-4A08-BDD9-960164ECC41C}" type="presOf" srcId="{CCA752B7-7CAF-4DB9-B693-3D6090B1D19C}" destId="{31109BAB-53F4-4A8B-A2D7-C7C8C437DC97}" srcOrd="0" destOrd="0" presId="urn:microsoft.com/office/officeart/2005/8/layout/chevron2"/>
    <dgm:cxn modelId="{5DDBF3CA-3AD3-4B7E-9D6F-B9026045C1DF}" type="presOf" srcId="{964CBB57-E917-431D-AC21-BD448FA6AFEC}" destId="{08DCC01C-CDF8-44CB-A0A9-2262DC442060}" srcOrd="0" destOrd="0" presId="urn:microsoft.com/office/officeart/2005/8/layout/chevron2"/>
    <dgm:cxn modelId="{8780AA1A-E657-46EF-8957-BE46C1107DC2}" srcId="{964CBB57-E917-431D-AC21-BD448FA6AFEC}" destId="{17479B51-9BB1-4CCC-B41E-08BDD2FE97DB}" srcOrd="1" destOrd="0" parTransId="{E0C72D7F-A549-48F8-9FFC-B27DB822245C}" sibTransId="{DECB2DF3-6C9C-44BD-BF81-92DE9B4802D5}"/>
    <dgm:cxn modelId="{2C0D0620-E577-47AD-AB00-819D86EAAF2C}" type="presOf" srcId="{3D1178B8-C93A-4586-A3B4-E3D41E9FE1B1}" destId="{51E5A257-F39F-4005-82B7-9010CBB16584}" srcOrd="0" destOrd="0" presId="urn:microsoft.com/office/officeart/2005/8/layout/chevron2"/>
    <dgm:cxn modelId="{A27C3F31-655C-4D56-9C1D-D3E84546E04A}" srcId="{3D1178B8-C93A-4586-A3B4-E3D41E9FE1B1}" destId="{5CAF0D98-4599-4448-A724-E986EF2D3362}" srcOrd="0" destOrd="0" parTransId="{FA8E5EA5-06C4-49E1-9FA1-EEF6339B2971}" sibTransId="{5F21A8BA-3202-40B8-A64C-E9BAD1AF6E40}"/>
    <dgm:cxn modelId="{A530AACC-F723-4ED3-B039-4A910306CFC9}" srcId="{964CBB57-E917-431D-AC21-BD448FA6AFEC}" destId="{3D1178B8-C93A-4586-A3B4-E3D41E9FE1B1}" srcOrd="0" destOrd="0" parTransId="{059E42A6-796C-4663-AFB5-F1868910487B}" sibTransId="{8169741E-CC34-4AED-8B73-1DFF050A9FDB}"/>
    <dgm:cxn modelId="{467238C7-4FBC-41C8-8558-0E98D09836FD}" type="presOf" srcId="{8347AE9E-FDC9-410A-BA5A-8B952B706C0E}" destId="{D9A759B0-6F2D-45E2-9D04-89163491C378}" srcOrd="0" destOrd="0" presId="urn:microsoft.com/office/officeart/2005/8/layout/chevron2"/>
    <dgm:cxn modelId="{CDD3FC86-2366-4365-86F6-E9A1E740B764}" type="presOf" srcId="{5CAF0D98-4599-4448-A724-E986EF2D3362}" destId="{E548565F-5E97-4AD7-99AF-1E269EB63FC0}" srcOrd="0" destOrd="0" presId="urn:microsoft.com/office/officeart/2005/8/layout/chevron2"/>
    <dgm:cxn modelId="{FD962828-0E02-4091-A228-ABE495366EEA}" srcId="{17479B51-9BB1-4CCC-B41E-08BDD2FE97DB}" destId="{2FC5AA2E-38E2-4A89-8329-E5FC384F6894}" srcOrd="0" destOrd="0" parTransId="{7202B902-E9FB-4F2C-8FE5-2EB0BC5CEEF8}" sibTransId="{92231D8A-F451-4054-B0B3-5929293260B0}"/>
    <dgm:cxn modelId="{EE947426-338A-468C-8185-4339FB0DF072}" type="presOf" srcId="{2FC5AA2E-38E2-4A89-8329-E5FC384F6894}" destId="{B5AE7037-65B0-4F5C-B2E8-94E7A2849DD5}" srcOrd="0" destOrd="0" presId="urn:microsoft.com/office/officeart/2005/8/layout/chevron2"/>
    <dgm:cxn modelId="{E544C4B5-D064-489D-A759-311DB4BFF448}" type="presParOf" srcId="{08DCC01C-CDF8-44CB-A0A9-2262DC442060}" destId="{A8754334-6664-4E1F-A251-094706322BE6}" srcOrd="0" destOrd="0" presId="urn:microsoft.com/office/officeart/2005/8/layout/chevron2"/>
    <dgm:cxn modelId="{4AC4C665-E603-44A0-BF24-AE922D73E640}" type="presParOf" srcId="{A8754334-6664-4E1F-A251-094706322BE6}" destId="{51E5A257-F39F-4005-82B7-9010CBB16584}" srcOrd="0" destOrd="0" presId="urn:microsoft.com/office/officeart/2005/8/layout/chevron2"/>
    <dgm:cxn modelId="{47988E45-8DB7-448A-B2DE-69900647FE5F}" type="presParOf" srcId="{A8754334-6664-4E1F-A251-094706322BE6}" destId="{E548565F-5E97-4AD7-99AF-1E269EB63FC0}" srcOrd="1" destOrd="0" presId="urn:microsoft.com/office/officeart/2005/8/layout/chevron2"/>
    <dgm:cxn modelId="{FBBDCE71-639C-471D-A0BB-F09263F11058}" type="presParOf" srcId="{08DCC01C-CDF8-44CB-A0A9-2262DC442060}" destId="{2CE6531D-563C-4DB7-96CB-0C73DDAA1401}" srcOrd="1" destOrd="0" presId="urn:microsoft.com/office/officeart/2005/8/layout/chevron2"/>
    <dgm:cxn modelId="{96FF0C88-8E83-4CC9-B514-EB948C395EB3}" type="presParOf" srcId="{08DCC01C-CDF8-44CB-A0A9-2262DC442060}" destId="{60578AFA-8850-4235-BCDF-452B380E0FA0}" srcOrd="2" destOrd="0" presId="urn:microsoft.com/office/officeart/2005/8/layout/chevron2"/>
    <dgm:cxn modelId="{6B2ACE4E-C70B-4952-9886-DC5859D2F52D}" type="presParOf" srcId="{60578AFA-8850-4235-BCDF-452B380E0FA0}" destId="{CA89361E-65D6-4155-894D-D3302328A451}" srcOrd="0" destOrd="0" presId="urn:microsoft.com/office/officeart/2005/8/layout/chevron2"/>
    <dgm:cxn modelId="{C83931F5-5E90-4B52-9089-E24C4328A185}" type="presParOf" srcId="{60578AFA-8850-4235-BCDF-452B380E0FA0}" destId="{B5AE7037-65B0-4F5C-B2E8-94E7A2849DD5}" srcOrd="1" destOrd="0" presId="urn:microsoft.com/office/officeart/2005/8/layout/chevron2"/>
    <dgm:cxn modelId="{F28DEE48-98C9-45CE-ACC4-86A7DC526D37}" type="presParOf" srcId="{08DCC01C-CDF8-44CB-A0A9-2262DC442060}" destId="{A8468863-AB02-4BF4-AB1D-288DD28BCDB0}" srcOrd="3" destOrd="0" presId="urn:microsoft.com/office/officeart/2005/8/layout/chevron2"/>
    <dgm:cxn modelId="{4D019EF5-F5A4-4380-AC43-BA79E702F1E6}" type="presParOf" srcId="{08DCC01C-CDF8-44CB-A0A9-2262DC442060}" destId="{9EDAE0C9-1A17-4074-BAD2-F0B61F00D0BA}" srcOrd="4" destOrd="0" presId="urn:microsoft.com/office/officeart/2005/8/layout/chevron2"/>
    <dgm:cxn modelId="{D781D149-DA1C-4D7E-90D3-51F2ADA150BB}" type="presParOf" srcId="{9EDAE0C9-1A17-4074-BAD2-F0B61F00D0BA}" destId="{D9A759B0-6F2D-45E2-9D04-89163491C378}" srcOrd="0" destOrd="0" presId="urn:microsoft.com/office/officeart/2005/8/layout/chevron2"/>
    <dgm:cxn modelId="{23DC1E6D-7154-461C-A6CB-BB2EC0369783}" type="presParOf" srcId="{9EDAE0C9-1A17-4074-BAD2-F0B61F00D0BA}" destId="{31109BAB-53F4-4A8B-A2D7-C7C8C437DC9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964CBB57-E917-431D-AC21-BD448FA6AFE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3D1178B8-C93A-4586-A3B4-E3D41E9FE1B1}">
      <dgm:prSet phldrT="[Texto]"/>
      <dgm:spPr/>
      <dgm:t>
        <a:bodyPr/>
        <a:lstStyle/>
        <a:p>
          <a:r>
            <a:rPr lang="es-EC" dirty="0" smtClean="0"/>
            <a:t>1</a:t>
          </a:r>
          <a:endParaRPr lang="es-EC" dirty="0"/>
        </a:p>
      </dgm:t>
    </dgm:pt>
    <dgm:pt modelId="{059E42A6-796C-4663-AFB5-F1868910487B}" type="parTrans" cxnId="{A530AACC-F723-4ED3-B039-4A910306CFC9}">
      <dgm:prSet/>
      <dgm:spPr/>
      <dgm:t>
        <a:bodyPr/>
        <a:lstStyle/>
        <a:p>
          <a:endParaRPr lang="es-EC"/>
        </a:p>
      </dgm:t>
    </dgm:pt>
    <dgm:pt modelId="{8169741E-CC34-4AED-8B73-1DFF050A9FDB}" type="sibTrans" cxnId="{A530AACC-F723-4ED3-B039-4A910306CFC9}">
      <dgm:prSet/>
      <dgm:spPr/>
      <dgm:t>
        <a:bodyPr/>
        <a:lstStyle/>
        <a:p>
          <a:endParaRPr lang="es-EC"/>
        </a:p>
      </dgm:t>
    </dgm:pt>
    <dgm:pt modelId="{5CAF0D98-4599-4448-A724-E986EF2D3362}">
      <dgm:prSet phldrT="[Texto]"/>
      <dgm:spPr/>
      <dgm:t>
        <a:bodyPr/>
        <a:lstStyle/>
        <a:p>
          <a:r>
            <a:rPr lang="es-EC" dirty="0" smtClean="0"/>
            <a:t>En cuanto a la implementación y recolección de datos, se recomienda modificar el firmware de las motas, para aumentar la velocidad de muestreo, teniendo una mejor resolución en cuanto al contenido espectral y pueda disminuir el principio de incertidumbre.</a:t>
          </a:r>
          <a:endParaRPr lang="es-EC" dirty="0"/>
        </a:p>
      </dgm:t>
    </dgm:pt>
    <dgm:pt modelId="{FA8E5EA5-06C4-49E1-9FA1-EEF6339B2971}" type="parTrans" cxnId="{A27C3F31-655C-4D56-9C1D-D3E84546E04A}">
      <dgm:prSet/>
      <dgm:spPr/>
      <dgm:t>
        <a:bodyPr/>
        <a:lstStyle/>
        <a:p>
          <a:endParaRPr lang="es-EC"/>
        </a:p>
      </dgm:t>
    </dgm:pt>
    <dgm:pt modelId="{5F21A8BA-3202-40B8-A64C-E9BAD1AF6E40}" type="sibTrans" cxnId="{A27C3F31-655C-4D56-9C1D-D3E84546E04A}">
      <dgm:prSet/>
      <dgm:spPr/>
      <dgm:t>
        <a:bodyPr/>
        <a:lstStyle/>
        <a:p>
          <a:endParaRPr lang="es-EC"/>
        </a:p>
      </dgm:t>
    </dgm:pt>
    <dgm:pt modelId="{17479B51-9BB1-4CCC-B41E-08BDD2FE97DB}">
      <dgm:prSet phldrT="[Texto]"/>
      <dgm:spPr/>
      <dgm:t>
        <a:bodyPr/>
        <a:lstStyle/>
        <a:p>
          <a:r>
            <a:rPr lang="es-EC" dirty="0" smtClean="0"/>
            <a:t>2</a:t>
          </a:r>
          <a:endParaRPr lang="es-EC" dirty="0"/>
        </a:p>
      </dgm:t>
    </dgm:pt>
    <dgm:pt modelId="{E0C72D7F-A549-48F8-9FFC-B27DB822245C}" type="parTrans" cxnId="{8780AA1A-E657-46EF-8957-BE46C1107DC2}">
      <dgm:prSet/>
      <dgm:spPr/>
      <dgm:t>
        <a:bodyPr/>
        <a:lstStyle/>
        <a:p>
          <a:endParaRPr lang="es-EC"/>
        </a:p>
      </dgm:t>
    </dgm:pt>
    <dgm:pt modelId="{DECB2DF3-6C9C-44BD-BF81-92DE9B4802D5}" type="sibTrans" cxnId="{8780AA1A-E657-46EF-8957-BE46C1107DC2}">
      <dgm:prSet/>
      <dgm:spPr/>
      <dgm:t>
        <a:bodyPr/>
        <a:lstStyle/>
        <a:p>
          <a:endParaRPr lang="es-EC"/>
        </a:p>
      </dgm:t>
    </dgm:pt>
    <dgm:pt modelId="{2FC5AA2E-38E2-4A89-8329-E5FC384F6894}">
      <dgm:prSet phldrT="[Texto]"/>
      <dgm:spPr/>
      <dgm:t>
        <a:bodyPr/>
        <a:lstStyle/>
        <a:p>
          <a:r>
            <a:rPr lang="es-EC" dirty="0" smtClean="0"/>
            <a:t>Para alargar el tiempo de vida de los dispositivos y mejorar las condiciones energéticas de los nodos, al momento de realizar el despliegue, se recomienda realizar la implementación utilizando celdas solares.</a:t>
          </a:r>
          <a:endParaRPr lang="es-EC" dirty="0"/>
        </a:p>
      </dgm:t>
    </dgm:pt>
    <dgm:pt modelId="{7202B902-E9FB-4F2C-8FE5-2EB0BC5CEEF8}" type="parTrans" cxnId="{FD962828-0E02-4091-A228-ABE495366EEA}">
      <dgm:prSet/>
      <dgm:spPr/>
      <dgm:t>
        <a:bodyPr/>
        <a:lstStyle/>
        <a:p>
          <a:endParaRPr lang="es-EC"/>
        </a:p>
      </dgm:t>
    </dgm:pt>
    <dgm:pt modelId="{92231D8A-F451-4054-B0B3-5929293260B0}" type="sibTrans" cxnId="{FD962828-0E02-4091-A228-ABE495366EEA}">
      <dgm:prSet/>
      <dgm:spPr/>
      <dgm:t>
        <a:bodyPr/>
        <a:lstStyle/>
        <a:p>
          <a:endParaRPr lang="es-EC"/>
        </a:p>
      </dgm:t>
    </dgm:pt>
    <dgm:pt modelId="{8347AE9E-FDC9-410A-BA5A-8B952B706C0E}">
      <dgm:prSet phldrT="[Texto]"/>
      <dgm:spPr/>
      <dgm:t>
        <a:bodyPr/>
        <a:lstStyle/>
        <a:p>
          <a:r>
            <a:rPr lang="es-EC" dirty="0" smtClean="0"/>
            <a:t>3</a:t>
          </a:r>
          <a:endParaRPr lang="es-EC" dirty="0"/>
        </a:p>
      </dgm:t>
    </dgm:pt>
    <dgm:pt modelId="{CFFB4176-3E8D-446A-A276-13DBE15B4751}" type="parTrans" cxnId="{D272FCE0-A92B-4C61-97A8-EBE1256E4398}">
      <dgm:prSet/>
      <dgm:spPr/>
      <dgm:t>
        <a:bodyPr/>
        <a:lstStyle/>
        <a:p>
          <a:endParaRPr lang="es-EC"/>
        </a:p>
      </dgm:t>
    </dgm:pt>
    <dgm:pt modelId="{07BE6EA4-2719-48A1-A0AF-88618B807357}" type="sibTrans" cxnId="{D272FCE0-A92B-4C61-97A8-EBE1256E4398}">
      <dgm:prSet/>
      <dgm:spPr/>
      <dgm:t>
        <a:bodyPr/>
        <a:lstStyle/>
        <a:p>
          <a:endParaRPr lang="es-EC"/>
        </a:p>
      </dgm:t>
    </dgm:pt>
    <dgm:pt modelId="{CCA752B7-7CAF-4DB9-B693-3D6090B1D19C}">
      <dgm:prSet phldrT="[Texto]"/>
      <dgm:spPr/>
      <dgm:t>
        <a:bodyPr/>
        <a:lstStyle/>
        <a:p>
          <a:r>
            <a:rPr lang="es-ES" dirty="0" smtClean="0"/>
            <a:t>Se determinó que al trabajar con un software propietario limita al usuario a crear aplicaciones personalizadas, por lo que el software es demasiado general y envía información que no es necesaria en la monitorización de puentes. Para posteriores estudios se recomienda la utilización de equipos que trabajen con </a:t>
          </a:r>
          <a:r>
            <a:rPr lang="es-ES" smtClean="0"/>
            <a:t>código abierto.</a:t>
          </a:r>
          <a:endParaRPr lang="es-EC" dirty="0"/>
        </a:p>
      </dgm:t>
    </dgm:pt>
    <dgm:pt modelId="{6BCDBF5E-5A8C-4DAE-8266-CFF4526F1743}" type="parTrans" cxnId="{69DA0FE1-41F4-4134-A67D-1F2292C70E64}">
      <dgm:prSet/>
      <dgm:spPr/>
      <dgm:t>
        <a:bodyPr/>
        <a:lstStyle/>
        <a:p>
          <a:endParaRPr lang="es-EC"/>
        </a:p>
      </dgm:t>
    </dgm:pt>
    <dgm:pt modelId="{0AFB0CEF-7B61-46D6-B5BF-F19C767B9120}" type="sibTrans" cxnId="{69DA0FE1-41F4-4134-A67D-1F2292C70E64}">
      <dgm:prSet/>
      <dgm:spPr/>
      <dgm:t>
        <a:bodyPr/>
        <a:lstStyle/>
        <a:p>
          <a:endParaRPr lang="es-EC"/>
        </a:p>
      </dgm:t>
    </dgm:pt>
    <dgm:pt modelId="{08DCC01C-CDF8-44CB-A0A9-2262DC442060}" type="pres">
      <dgm:prSet presAssocID="{964CBB57-E917-431D-AC21-BD448FA6AFEC}" presName="linearFlow" presStyleCnt="0">
        <dgm:presLayoutVars>
          <dgm:dir/>
          <dgm:animLvl val="lvl"/>
          <dgm:resizeHandles val="exact"/>
        </dgm:presLayoutVars>
      </dgm:prSet>
      <dgm:spPr/>
      <dgm:t>
        <a:bodyPr/>
        <a:lstStyle/>
        <a:p>
          <a:endParaRPr lang="es-EC"/>
        </a:p>
      </dgm:t>
    </dgm:pt>
    <dgm:pt modelId="{A8754334-6664-4E1F-A251-094706322BE6}" type="pres">
      <dgm:prSet presAssocID="{3D1178B8-C93A-4586-A3B4-E3D41E9FE1B1}" presName="composite" presStyleCnt="0"/>
      <dgm:spPr/>
    </dgm:pt>
    <dgm:pt modelId="{51E5A257-F39F-4005-82B7-9010CBB16584}" type="pres">
      <dgm:prSet presAssocID="{3D1178B8-C93A-4586-A3B4-E3D41E9FE1B1}" presName="parentText" presStyleLbl="alignNode1" presStyleIdx="0" presStyleCnt="3">
        <dgm:presLayoutVars>
          <dgm:chMax val="1"/>
          <dgm:bulletEnabled val="1"/>
        </dgm:presLayoutVars>
      </dgm:prSet>
      <dgm:spPr/>
      <dgm:t>
        <a:bodyPr/>
        <a:lstStyle/>
        <a:p>
          <a:endParaRPr lang="es-EC"/>
        </a:p>
      </dgm:t>
    </dgm:pt>
    <dgm:pt modelId="{E548565F-5E97-4AD7-99AF-1E269EB63FC0}" type="pres">
      <dgm:prSet presAssocID="{3D1178B8-C93A-4586-A3B4-E3D41E9FE1B1}" presName="descendantText" presStyleLbl="alignAcc1" presStyleIdx="0" presStyleCnt="3">
        <dgm:presLayoutVars>
          <dgm:bulletEnabled val="1"/>
        </dgm:presLayoutVars>
      </dgm:prSet>
      <dgm:spPr/>
      <dgm:t>
        <a:bodyPr/>
        <a:lstStyle/>
        <a:p>
          <a:endParaRPr lang="es-EC"/>
        </a:p>
      </dgm:t>
    </dgm:pt>
    <dgm:pt modelId="{2CE6531D-563C-4DB7-96CB-0C73DDAA1401}" type="pres">
      <dgm:prSet presAssocID="{8169741E-CC34-4AED-8B73-1DFF050A9FDB}" presName="sp" presStyleCnt="0"/>
      <dgm:spPr/>
    </dgm:pt>
    <dgm:pt modelId="{60578AFA-8850-4235-BCDF-452B380E0FA0}" type="pres">
      <dgm:prSet presAssocID="{17479B51-9BB1-4CCC-B41E-08BDD2FE97DB}" presName="composite" presStyleCnt="0"/>
      <dgm:spPr/>
    </dgm:pt>
    <dgm:pt modelId="{CA89361E-65D6-4155-894D-D3302328A451}" type="pres">
      <dgm:prSet presAssocID="{17479B51-9BB1-4CCC-B41E-08BDD2FE97DB}" presName="parentText" presStyleLbl="alignNode1" presStyleIdx="1" presStyleCnt="3">
        <dgm:presLayoutVars>
          <dgm:chMax val="1"/>
          <dgm:bulletEnabled val="1"/>
        </dgm:presLayoutVars>
      </dgm:prSet>
      <dgm:spPr/>
      <dgm:t>
        <a:bodyPr/>
        <a:lstStyle/>
        <a:p>
          <a:endParaRPr lang="es-EC"/>
        </a:p>
      </dgm:t>
    </dgm:pt>
    <dgm:pt modelId="{B5AE7037-65B0-4F5C-B2E8-94E7A2849DD5}" type="pres">
      <dgm:prSet presAssocID="{17479B51-9BB1-4CCC-B41E-08BDD2FE97DB}" presName="descendantText" presStyleLbl="alignAcc1" presStyleIdx="1" presStyleCnt="3">
        <dgm:presLayoutVars>
          <dgm:bulletEnabled val="1"/>
        </dgm:presLayoutVars>
      </dgm:prSet>
      <dgm:spPr/>
      <dgm:t>
        <a:bodyPr/>
        <a:lstStyle/>
        <a:p>
          <a:endParaRPr lang="es-EC"/>
        </a:p>
      </dgm:t>
    </dgm:pt>
    <dgm:pt modelId="{A8468863-AB02-4BF4-AB1D-288DD28BCDB0}" type="pres">
      <dgm:prSet presAssocID="{DECB2DF3-6C9C-44BD-BF81-92DE9B4802D5}" presName="sp" presStyleCnt="0"/>
      <dgm:spPr/>
    </dgm:pt>
    <dgm:pt modelId="{9EDAE0C9-1A17-4074-BAD2-F0B61F00D0BA}" type="pres">
      <dgm:prSet presAssocID="{8347AE9E-FDC9-410A-BA5A-8B952B706C0E}" presName="composite" presStyleCnt="0"/>
      <dgm:spPr/>
    </dgm:pt>
    <dgm:pt modelId="{D9A759B0-6F2D-45E2-9D04-89163491C378}" type="pres">
      <dgm:prSet presAssocID="{8347AE9E-FDC9-410A-BA5A-8B952B706C0E}" presName="parentText" presStyleLbl="alignNode1" presStyleIdx="2" presStyleCnt="3">
        <dgm:presLayoutVars>
          <dgm:chMax val="1"/>
          <dgm:bulletEnabled val="1"/>
        </dgm:presLayoutVars>
      </dgm:prSet>
      <dgm:spPr/>
      <dgm:t>
        <a:bodyPr/>
        <a:lstStyle/>
        <a:p>
          <a:endParaRPr lang="es-EC"/>
        </a:p>
      </dgm:t>
    </dgm:pt>
    <dgm:pt modelId="{31109BAB-53F4-4A8B-A2D7-C7C8C437DC97}" type="pres">
      <dgm:prSet presAssocID="{8347AE9E-FDC9-410A-BA5A-8B952B706C0E}" presName="descendantText" presStyleLbl="alignAcc1" presStyleIdx="2" presStyleCnt="3">
        <dgm:presLayoutVars>
          <dgm:bulletEnabled val="1"/>
        </dgm:presLayoutVars>
      </dgm:prSet>
      <dgm:spPr/>
      <dgm:t>
        <a:bodyPr/>
        <a:lstStyle/>
        <a:p>
          <a:endParaRPr lang="es-EC"/>
        </a:p>
      </dgm:t>
    </dgm:pt>
  </dgm:ptLst>
  <dgm:cxnLst>
    <dgm:cxn modelId="{D272FCE0-A92B-4C61-97A8-EBE1256E4398}" srcId="{964CBB57-E917-431D-AC21-BD448FA6AFEC}" destId="{8347AE9E-FDC9-410A-BA5A-8B952B706C0E}" srcOrd="2" destOrd="0" parTransId="{CFFB4176-3E8D-446A-A276-13DBE15B4751}" sibTransId="{07BE6EA4-2719-48A1-A0AF-88618B807357}"/>
    <dgm:cxn modelId="{9AB1BAA8-A8BF-4F9A-90CA-CF3A7ECC235D}" type="presOf" srcId="{CCA752B7-7CAF-4DB9-B693-3D6090B1D19C}" destId="{31109BAB-53F4-4A8B-A2D7-C7C8C437DC97}" srcOrd="0" destOrd="0" presId="urn:microsoft.com/office/officeart/2005/8/layout/chevron2"/>
    <dgm:cxn modelId="{64ECB359-AE58-4983-9B99-19B1AC80446F}" type="presOf" srcId="{3D1178B8-C93A-4586-A3B4-E3D41E9FE1B1}" destId="{51E5A257-F39F-4005-82B7-9010CBB16584}" srcOrd="0" destOrd="0" presId="urn:microsoft.com/office/officeart/2005/8/layout/chevron2"/>
    <dgm:cxn modelId="{97517966-7BC2-416D-9736-A27CE1D3B8BF}" type="presOf" srcId="{5CAF0D98-4599-4448-A724-E986EF2D3362}" destId="{E548565F-5E97-4AD7-99AF-1E269EB63FC0}" srcOrd="0" destOrd="0" presId="urn:microsoft.com/office/officeart/2005/8/layout/chevron2"/>
    <dgm:cxn modelId="{69DA0FE1-41F4-4134-A67D-1F2292C70E64}" srcId="{8347AE9E-FDC9-410A-BA5A-8B952B706C0E}" destId="{CCA752B7-7CAF-4DB9-B693-3D6090B1D19C}" srcOrd="0" destOrd="0" parTransId="{6BCDBF5E-5A8C-4DAE-8266-CFF4526F1743}" sibTransId="{0AFB0CEF-7B61-46D6-B5BF-F19C767B9120}"/>
    <dgm:cxn modelId="{9A9B0AAD-034A-4E1F-B56F-6CA34A285571}" type="presOf" srcId="{8347AE9E-FDC9-410A-BA5A-8B952B706C0E}" destId="{D9A759B0-6F2D-45E2-9D04-89163491C378}" srcOrd="0" destOrd="0" presId="urn:microsoft.com/office/officeart/2005/8/layout/chevron2"/>
    <dgm:cxn modelId="{62BC2C61-94A3-46EE-A743-D2493CE4CEE7}" type="presOf" srcId="{17479B51-9BB1-4CCC-B41E-08BDD2FE97DB}" destId="{CA89361E-65D6-4155-894D-D3302328A451}" srcOrd="0" destOrd="0" presId="urn:microsoft.com/office/officeart/2005/8/layout/chevron2"/>
    <dgm:cxn modelId="{8780AA1A-E657-46EF-8957-BE46C1107DC2}" srcId="{964CBB57-E917-431D-AC21-BD448FA6AFEC}" destId="{17479B51-9BB1-4CCC-B41E-08BDD2FE97DB}" srcOrd="1" destOrd="0" parTransId="{E0C72D7F-A549-48F8-9FFC-B27DB822245C}" sibTransId="{DECB2DF3-6C9C-44BD-BF81-92DE9B4802D5}"/>
    <dgm:cxn modelId="{A27C3F31-655C-4D56-9C1D-D3E84546E04A}" srcId="{3D1178B8-C93A-4586-A3B4-E3D41E9FE1B1}" destId="{5CAF0D98-4599-4448-A724-E986EF2D3362}" srcOrd="0" destOrd="0" parTransId="{FA8E5EA5-06C4-49E1-9FA1-EEF6339B2971}" sibTransId="{5F21A8BA-3202-40B8-A64C-E9BAD1AF6E40}"/>
    <dgm:cxn modelId="{A530AACC-F723-4ED3-B039-4A910306CFC9}" srcId="{964CBB57-E917-431D-AC21-BD448FA6AFEC}" destId="{3D1178B8-C93A-4586-A3B4-E3D41E9FE1B1}" srcOrd="0" destOrd="0" parTransId="{059E42A6-796C-4663-AFB5-F1868910487B}" sibTransId="{8169741E-CC34-4AED-8B73-1DFF050A9FDB}"/>
    <dgm:cxn modelId="{9610FF05-58CB-4427-9257-F77925721044}" type="presOf" srcId="{2FC5AA2E-38E2-4A89-8329-E5FC384F6894}" destId="{B5AE7037-65B0-4F5C-B2E8-94E7A2849DD5}" srcOrd="0" destOrd="0" presId="urn:microsoft.com/office/officeart/2005/8/layout/chevron2"/>
    <dgm:cxn modelId="{0882E95D-FA92-4D30-94E4-9AC24C4C441C}" type="presOf" srcId="{964CBB57-E917-431D-AC21-BD448FA6AFEC}" destId="{08DCC01C-CDF8-44CB-A0A9-2262DC442060}" srcOrd="0" destOrd="0" presId="urn:microsoft.com/office/officeart/2005/8/layout/chevron2"/>
    <dgm:cxn modelId="{FD962828-0E02-4091-A228-ABE495366EEA}" srcId="{17479B51-9BB1-4CCC-B41E-08BDD2FE97DB}" destId="{2FC5AA2E-38E2-4A89-8329-E5FC384F6894}" srcOrd="0" destOrd="0" parTransId="{7202B902-E9FB-4F2C-8FE5-2EB0BC5CEEF8}" sibTransId="{92231D8A-F451-4054-B0B3-5929293260B0}"/>
    <dgm:cxn modelId="{7FA9B954-45F9-452E-B8CC-E870C2EBEF21}" type="presParOf" srcId="{08DCC01C-CDF8-44CB-A0A9-2262DC442060}" destId="{A8754334-6664-4E1F-A251-094706322BE6}" srcOrd="0" destOrd="0" presId="urn:microsoft.com/office/officeart/2005/8/layout/chevron2"/>
    <dgm:cxn modelId="{FBA3169F-106C-4439-8DAF-70CBA397BF30}" type="presParOf" srcId="{A8754334-6664-4E1F-A251-094706322BE6}" destId="{51E5A257-F39F-4005-82B7-9010CBB16584}" srcOrd="0" destOrd="0" presId="urn:microsoft.com/office/officeart/2005/8/layout/chevron2"/>
    <dgm:cxn modelId="{FB21586C-986E-44C4-A410-8B769CDA3B02}" type="presParOf" srcId="{A8754334-6664-4E1F-A251-094706322BE6}" destId="{E548565F-5E97-4AD7-99AF-1E269EB63FC0}" srcOrd="1" destOrd="0" presId="urn:microsoft.com/office/officeart/2005/8/layout/chevron2"/>
    <dgm:cxn modelId="{A187A9BB-8F6A-4E50-B908-2D08DD382471}" type="presParOf" srcId="{08DCC01C-CDF8-44CB-A0A9-2262DC442060}" destId="{2CE6531D-563C-4DB7-96CB-0C73DDAA1401}" srcOrd="1" destOrd="0" presId="urn:microsoft.com/office/officeart/2005/8/layout/chevron2"/>
    <dgm:cxn modelId="{E3C33BA4-1ED1-4404-8E21-6145D4AD2EC7}" type="presParOf" srcId="{08DCC01C-CDF8-44CB-A0A9-2262DC442060}" destId="{60578AFA-8850-4235-BCDF-452B380E0FA0}" srcOrd="2" destOrd="0" presId="urn:microsoft.com/office/officeart/2005/8/layout/chevron2"/>
    <dgm:cxn modelId="{08DFD6CE-DB77-4958-8D43-9D39B0587112}" type="presParOf" srcId="{60578AFA-8850-4235-BCDF-452B380E0FA0}" destId="{CA89361E-65D6-4155-894D-D3302328A451}" srcOrd="0" destOrd="0" presId="urn:microsoft.com/office/officeart/2005/8/layout/chevron2"/>
    <dgm:cxn modelId="{C05292FB-469D-4087-860C-D7FBB5986B4E}" type="presParOf" srcId="{60578AFA-8850-4235-BCDF-452B380E0FA0}" destId="{B5AE7037-65B0-4F5C-B2E8-94E7A2849DD5}" srcOrd="1" destOrd="0" presId="urn:microsoft.com/office/officeart/2005/8/layout/chevron2"/>
    <dgm:cxn modelId="{2DB8E329-1E78-4A7F-979E-FB76F7BC7615}" type="presParOf" srcId="{08DCC01C-CDF8-44CB-A0A9-2262DC442060}" destId="{A8468863-AB02-4BF4-AB1D-288DD28BCDB0}" srcOrd="3" destOrd="0" presId="urn:microsoft.com/office/officeart/2005/8/layout/chevron2"/>
    <dgm:cxn modelId="{9A36B1E8-0B8B-4C14-A7C4-FCB984C073D9}" type="presParOf" srcId="{08DCC01C-CDF8-44CB-A0A9-2262DC442060}" destId="{9EDAE0C9-1A17-4074-BAD2-F0B61F00D0BA}" srcOrd="4" destOrd="0" presId="urn:microsoft.com/office/officeart/2005/8/layout/chevron2"/>
    <dgm:cxn modelId="{143DD13F-93C8-4D66-92A8-3767AA115B47}" type="presParOf" srcId="{9EDAE0C9-1A17-4074-BAD2-F0B61F00D0BA}" destId="{D9A759B0-6F2D-45E2-9D04-89163491C378}" srcOrd="0" destOrd="0" presId="urn:microsoft.com/office/officeart/2005/8/layout/chevron2"/>
    <dgm:cxn modelId="{AEE753BB-FF6B-4A6D-B531-28BBE67B8763}" type="presParOf" srcId="{9EDAE0C9-1A17-4074-BAD2-F0B61F00D0BA}" destId="{31109BAB-53F4-4A8B-A2D7-C7C8C437DC9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dirty="0" smtClean="0"/>
            <a:t>LINEALIDAD</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Conocer el comportamiento de la respuesta del puente con respecto a la amplitud de excitación. </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dirty="0" smtClean="0"/>
            <a:t>REPETIBILIDAD</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Para cada condición de excitación, se debe realizar varias pruebas.</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dirty="0" smtClean="0"/>
            <a:t>SENSIBILIDAD A CAMBIOS</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En un procedimiento de pruebas se debe buscar que no exista ningún cambio en las condiciones, las cuales afecten sensiblemente el comportamiento dinámico del puente</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28C16025-ED8D-46FE-935E-DCA3E688364C}">
      <dgm:prSet custT="1"/>
      <dgm:spPr/>
      <dgm:t>
        <a:bodyPr/>
        <a:lstStyle/>
        <a:p>
          <a:pPr algn="ctr"/>
          <a:r>
            <a:rPr lang="es-EC" sz="2400" dirty="0" smtClean="0"/>
            <a:t>NUMERO DE PTS INTRUMENTAR</a:t>
          </a:r>
          <a:endParaRPr lang="es-EC" sz="2400" dirty="0"/>
        </a:p>
      </dgm:t>
    </dgm:pt>
    <dgm:pt modelId="{7570568F-130A-4818-B8E1-4625178336BA}" type="parTrans" cxnId="{DEE92B4E-A6D5-4706-A1EB-951C991C4A7A}">
      <dgm:prSet/>
      <dgm:spPr/>
      <dgm:t>
        <a:bodyPr/>
        <a:lstStyle/>
        <a:p>
          <a:endParaRPr lang="es-EC"/>
        </a:p>
      </dgm:t>
    </dgm:pt>
    <dgm:pt modelId="{DAEF8F5A-B677-4FCD-AC24-F98759511FD5}" type="sibTrans" cxnId="{DEE92B4E-A6D5-4706-A1EB-951C991C4A7A}">
      <dgm:prSet/>
      <dgm:spPr/>
      <dgm:t>
        <a:bodyPr/>
        <a:lstStyle/>
        <a:p>
          <a:endParaRPr lang="es-EC"/>
        </a:p>
      </dgm:t>
    </dgm:pt>
    <dgm:pt modelId="{C38A71D9-1B17-4243-927A-A3EED8C69D9C}">
      <dgm:prSet custT="1"/>
      <dgm:spPr/>
      <dgm:t>
        <a:bodyPr/>
        <a:lstStyle/>
        <a:p>
          <a:r>
            <a:rPr lang="es-EC" sz="1600" dirty="0" smtClean="0"/>
            <a:t>Es necesario tener un conjunto de puntos establecidos sobre el puente, los cuales midan la respuesta de los puentes ante la aplicación de una fuerza de excitación.</a:t>
          </a:r>
          <a:endParaRPr lang="es-EC" sz="1600" dirty="0"/>
        </a:p>
      </dgm:t>
    </dgm:pt>
    <dgm:pt modelId="{FDCDDC39-0425-4D9D-BE72-12774E6B1C70}" type="parTrans" cxnId="{A5D6D76C-1BD2-4D7D-93FF-531145B269D7}">
      <dgm:prSet/>
      <dgm:spPr/>
      <dgm:t>
        <a:bodyPr/>
        <a:lstStyle/>
        <a:p>
          <a:endParaRPr lang="es-EC"/>
        </a:p>
      </dgm:t>
    </dgm:pt>
    <dgm:pt modelId="{46931E70-635E-43F2-B516-B8042109E37C}" type="sibTrans" cxnId="{A5D6D76C-1BD2-4D7D-93FF-531145B269D7}">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4">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4">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4">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4">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4">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4" custScaleY="121251">
        <dgm:presLayoutVars>
          <dgm:bulletEnabled val="1"/>
        </dgm:presLayoutVars>
      </dgm:prSet>
      <dgm:spPr/>
      <dgm:t>
        <a:bodyPr/>
        <a:lstStyle/>
        <a:p>
          <a:endParaRPr lang="es-EC"/>
        </a:p>
      </dgm:t>
    </dgm:pt>
    <dgm:pt modelId="{0E77CE5B-E70C-41B9-BEED-5EBFFF312B6F}" type="pres">
      <dgm:prSet presAssocID="{2D05042B-E076-4699-8BDB-8401E34C0F60}" presName="sp" presStyleCnt="0"/>
      <dgm:spPr/>
    </dgm:pt>
    <dgm:pt modelId="{DDB6D240-336C-45EB-9C97-E6EE4F366073}" type="pres">
      <dgm:prSet presAssocID="{28C16025-ED8D-46FE-935E-DCA3E688364C}" presName="linNode" presStyleCnt="0"/>
      <dgm:spPr/>
    </dgm:pt>
    <dgm:pt modelId="{55EEAD9C-080C-47E0-917B-12B5AA6921DD}" type="pres">
      <dgm:prSet presAssocID="{28C16025-ED8D-46FE-935E-DCA3E688364C}" presName="parentText" presStyleLbl="node1" presStyleIdx="3" presStyleCnt="4">
        <dgm:presLayoutVars>
          <dgm:chMax val="1"/>
          <dgm:bulletEnabled val="1"/>
        </dgm:presLayoutVars>
      </dgm:prSet>
      <dgm:spPr/>
      <dgm:t>
        <a:bodyPr/>
        <a:lstStyle/>
        <a:p>
          <a:endParaRPr lang="es-EC"/>
        </a:p>
      </dgm:t>
    </dgm:pt>
    <dgm:pt modelId="{E817E2C0-6D54-43D6-95EC-B179AF365660}" type="pres">
      <dgm:prSet presAssocID="{28C16025-ED8D-46FE-935E-DCA3E688364C}" presName="descendantText" presStyleLbl="alignAccFollowNode1" presStyleIdx="3" presStyleCnt="4">
        <dgm:presLayoutVars>
          <dgm:bulletEnabled val="1"/>
        </dgm:presLayoutVars>
      </dgm:prSet>
      <dgm:spPr/>
      <dgm:t>
        <a:bodyPr/>
        <a:lstStyle/>
        <a:p>
          <a:endParaRPr lang="es-EC"/>
        </a:p>
      </dgm:t>
    </dgm:pt>
  </dgm:ptLst>
  <dgm:cxnLst>
    <dgm:cxn modelId="{005B3D6B-235A-4CB6-97BB-FEFF24D308C5}" type="presOf" srcId="{328A9135-3167-4253-8346-F945C86F854B}" destId="{1F774F12-AD1C-4A68-870D-8D6829415A0B}" srcOrd="0" destOrd="0" presId="urn:microsoft.com/office/officeart/2005/8/layout/vList5"/>
    <dgm:cxn modelId="{AA43655F-12E8-4BDF-BBC0-7140FE036930}" type="presOf" srcId="{130F0F58-9ED0-4597-BDF5-1B786D815C42}" destId="{06FC3FAC-9EFD-4C8A-BA57-52EDA625830C}" srcOrd="0" destOrd="0" presId="urn:microsoft.com/office/officeart/2005/8/layout/vList5"/>
    <dgm:cxn modelId="{DEE92B4E-A6D5-4706-A1EB-951C991C4A7A}" srcId="{DFFF8B97-FF68-44D4-BF06-30E1BA39C1FF}" destId="{28C16025-ED8D-46FE-935E-DCA3E688364C}" srcOrd="3" destOrd="0" parTransId="{7570568F-130A-4818-B8E1-4625178336BA}" sibTransId="{DAEF8F5A-B677-4FCD-AC24-F98759511FD5}"/>
    <dgm:cxn modelId="{2DB29223-91A9-4F01-BCFB-DFB7B49ED84F}" srcId="{328A9135-3167-4253-8346-F945C86F854B}" destId="{203E4AFA-6500-4989-8B90-F65E5E3EC6AA}" srcOrd="1" destOrd="0" parTransId="{45B34FA8-4F64-44F7-AD6E-E571DD13B198}" sibTransId="{35535222-D9E3-4A67-982C-8BFF1AC657BB}"/>
    <dgm:cxn modelId="{8C4E649E-2681-47C5-B614-80D6F1FEAA72}" srcId="{328A9135-3167-4253-8346-F945C86F854B}" destId="{92AE2CA8-1630-4339-BE41-40B2A7298658}" srcOrd="0" destOrd="0" parTransId="{82F19BD7-2C54-4F46-A277-3CA800C03CA7}" sibTransId="{CA386432-3F24-462A-88BF-BB72C39C87DD}"/>
    <dgm:cxn modelId="{BBA59AFB-7843-4AF8-88FF-6B75B88528DA}" type="presOf" srcId="{DFFF8B97-FF68-44D4-BF06-30E1BA39C1FF}" destId="{18929FB4-8FB2-412D-8412-E5F67C740274}" srcOrd="0" destOrd="0" presId="urn:microsoft.com/office/officeart/2005/8/layout/vList5"/>
    <dgm:cxn modelId="{D178A778-49C8-49E3-9E8D-6FD964CB52B4}" type="presOf" srcId="{F74A4C58-D0B4-4496-B516-E54E1D1D18C0}" destId="{5E2C1510-A526-4A71-9BDB-9E93FED6E24D}" srcOrd="0" destOrd="0" presId="urn:microsoft.com/office/officeart/2005/8/layout/vList5"/>
    <dgm:cxn modelId="{B26BCA7F-7DFD-41D6-9357-9704662946AF}" type="presOf" srcId="{92AE2CA8-1630-4339-BE41-40B2A7298658}" destId="{03CEF59A-057C-4C92-84BD-F8B84B552514}" srcOrd="0" destOrd="0" presId="urn:microsoft.com/office/officeart/2005/8/layout/vList5"/>
    <dgm:cxn modelId="{8D615F04-C64B-4154-A0A3-27E3128FDEDE}" type="presOf" srcId="{3784983E-AA77-4658-B28A-1183941678F5}" destId="{F5C75B2A-9414-468F-8833-2693BA4F24DC}" srcOrd="0" destOrd="0" presId="urn:microsoft.com/office/officeart/2005/8/layout/vList5"/>
    <dgm:cxn modelId="{08A4F7E1-C876-4307-B15C-7E7FA6BCE0E5}" srcId="{DFFF8B97-FF68-44D4-BF06-30E1BA39C1FF}" destId="{130F0F58-9ED0-4597-BDF5-1B786D815C42}" srcOrd="0" destOrd="0" parTransId="{826DF872-75ED-4BD2-B17E-9DA033700CE3}" sibTransId="{A94FEFC0-4C81-49AE-A43D-6B77954439E4}"/>
    <dgm:cxn modelId="{A49912F2-CD89-4FA5-ADAF-913D548C58A3}" type="presOf" srcId="{CD675174-2A58-4AFE-B4FF-4F7AE25C0379}" destId="{434B00C3-6CE8-4330-BCF0-AEC86F30FC0D}" srcOrd="0" destOrd="0" presId="urn:microsoft.com/office/officeart/2005/8/layout/vList5"/>
    <dgm:cxn modelId="{5F257B15-6FFA-45EE-8433-E2632F9B3C4A}" type="presOf" srcId="{28C16025-ED8D-46FE-935E-DCA3E688364C}" destId="{55EEAD9C-080C-47E0-917B-12B5AA6921DD}" srcOrd="0" destOrd="0" presId="urn:microsoft.com/office/officeart/2005/8/layout/vList5"/>
    <dgm:cxn modelId="{6EC0B03A-4817-46ED-8D38-B2D8B67677F4}" srcId="{CD675174-2A58-4AFE-B4FF-4F7AE25C0379}" destId="{3784983E-AA77-4658-B28A-1183941678F5}" srcOrd="0" destOrd="0" parTransId="{76BE5340-4C8F-487F-9521-1BA5D83046D1}" sibTransId="{EE989240-F0CD-4332-B8D6-8E77EE7E8784}"/>
    <dgm:cxn modelId="{73EE51F1-44C2-4E0A-8353-DF49033E32EE}" srcId="{DFFF8B97-FF68-44D4-BF06-30E1BA39C1FF}" destId="{CD675174-2A58-4AFE-B4FF-4F7AE25C0379}" srcOrd="1" destOrd="0" parTransId="{E670D69D-325F-4BEB-98FE-88D4C7713C24}" sibTransId="{84FD9D1D-B0DD-4B29-AE36-C6D884D61523}"/>
    <dgm:cxn modelId="{A5D6D76C-1BD2-4D7D-93FF-531145B269D7}" srcId="{28C16025-ED8D-46FE-935E-DCA3E688364C}" destId="{C38A71D9-1B17-4243-927A-A3EED8C69D9C}" srcOrd="0" destOrd="0" parTransId="{FDCDDC39-0425-4D9D-BE72-12774E6B1C70}" sibTransId="{46931E70-635E-43F2-B516-B8042109E37C}"/>
    <dgm:cxn modelId="{D3F77D4F-ED8B-46A4-A6ED-BEF924FE4FD2}" type="presOf" srcId="{203E4AFA-6500-4989-8B90-F65E5E3EC6AA}" destId="{03CEF59A-057C-4C92-84BD-F8B84B552514}" srcOrd="0" destOrd="1" presId="urn:microsoft.com/office/officeart/2005/8/layout/vList5"/>
    <dgm:cxn modelId="{6A043CFF-6C63-41EE-81D2-C5283F7E63CC}" type="presOf" srcId="{C38A71D9-1B17-4243-927A-A3EED8C69D9C}" destId="{E817E2C0-6D54-43D6-95EC-B179AF365660}"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ECB25663-9B2F-42B2-8848-6301EE8B6643}" srcId="{DFFF8B97-FF68-44D4-BF06-30E1BA39C1FF}" destId="{328A9135-3167-4253-8346-F945C86F854B}" srcOrd="2" destOrd="0" parTransId="{151384B5-D0AF-461C-AEF2-4444C51964A8}" sibTransId="{2D05042B-E076-4699-8BDB-8401E34C0F60}"/>
    <dgm:cxn modelId="{21A82437-1FD3-4083-BF80-6CA6067D28D6}" type="presParOf" srcId="{18929FB4-8FB2-412D-8412-E5F67C740274}" destId="{B61AAA5F-782E-4F22-AB92-A44247C635D0}" srcOrd="0" destOrd="0" presId="urn:microsoft.com/office/officeart/2005/8/layout/vList5"/>
    <dgm:cxn modelId="{52997B01-E34D-447E-A231-818A6638D1A0}" type="presParOf" srcId="{B61AAA5F-782E-4F22-AB92-A44247C635D0}" destId="{06FC3FAC-9EFD-4C8A-BA57-52EDA625830C}" srcOrd="0" destOrd="0" presId="urn:microsoft.com/office/officeart/2005/8/layout/vList5"/>
    <dgm:cxn modelId="{E200030A-71BF-424C-B30E-D109BC171C74}" type="presParOf" srcId="{B61AAA5F-782E-4F22-AB92-A44247C635D0}" destId="{5E2C1510-A526-4A71-9BDB-9E93FED6E24D}" srcOrd="1" destOrd="0" presId="urn:microsoft.com/office/officeart/2005/8/layout/vList5"/>
    <dgm:cxn modelId="{049AEA90-71EA-4992-B49B-12EF5C256B5E}" type="presParOf" srcId="{18929FB4-8FB2-412D-8412-E5F67C740274}" destId="{0EA84093-2883-41AB-809E-434BC4B5BF79}" srcOrd="1" destOrd="0" presId="urn:microsoft.com/office/officeart/2005/8/layout/vList5"/>
    <dgm:cxn modelId="{A7CB5B45-3AD7-4B84-AAA0-91F60C3B85EE}" type="presParOf" srcId="{18929FB4-8FB2-412D-8412-E5F67C740274}" destId="{044C3456-3BC7-4A45-AA77-2572FA00E6B8}" srcOrd="2" destOrd="0" presId="urn:microsoft.com/office/officeart/2005/8/layout/vList5"/>
    <dgm:cxn modelId="{AFC2C58B-41E9-4A85-93CB-7D0B0953EA07}" type="presParOf" srcId="{044C3456-3BC7-4A45-AA77-2572FA00E6B8}" destId="{434B00C3-6CE8-4330-BCF0-AEC86F30FC0D}" srcOrd="0" destOrd="0" presId="urn:microsoft.com/office/officeart/2005/8/layout/vList5"/>
    <dgm:cxn modelId="{920D37C7-575C-4235-819C-DB6158A32831}" type="presParOf" srcId="{044C3456-3BC7-4A45-AA77-2572FA00E6B8}" destId="{F5C75B2A-9414-468F-8833-2693BA4F24DC}" srcOrd="1" destOrd="0" presId="urn:microsoft.com/office/officeart/2005/8/layout/vList5"/>
    <dgm:cxn modelId="{D8146EB6-D85C-4811-9B31-3D83F452FE92}" type="presParOf" srcId="{18929FB4-8FB2-412D-8412-E5F67C740274}" destId="{5543E99A-AED3-4F9A-96FF-12B03647F130}" srcOrd="3" destOrd="0" presId="urn:microsoft.com/office/officeart/2005/8/layout/vList5"/>
    <dgm:cxn modelId="{B8636F2E-D8E9-4E46-AB0D-46BCCD383398}" type="presParOf" srcId="{18929FB4-8FB2-412D-8412-E5F67C740274}" destId="{9B791E15-97BE-45FD-9E0C-C670D76E9F42}" srcOrd="4" destOrd="0" presId="urn:microsoft.com/office/officeart/2005/8/layout/vList5"/>
    <dgm:cxn modelId="{C1658A94-08F7-439C-A219-C9FCB80BC37C}" type="presParOf" srcId="{9B791E15-97BE-45FD-9E0C-C670D76E9F42}" destId="{1F774F12-AD1C-4A68-870D-8D6829415A0B}" srcOrd="0" destOrd="0" presId="urn:microsoft.com/office/officeart/2005/8/layout/vList5"/>
    <dgm:cxn modelId="{0FCB17A7-F78F-4F8E-AD4C-628F25CF2DC9}" type="presParOf" srcId="{9B791E15-97BE-45FD-9E0C-C670D76E9F42}" destId="{03CEF59A-057C-4C92-84BD-F8B84B552514}" srcOrd="1" destOrd="0" presId="urn:microsoft.com/office/officeart/2005/8/layout/vList5"/>
    <dgm:cxn modelId="{F3C87126-D3E3-46CF-BF1D-1A585044AE2E}" type="presParOf" srcId="{18929FB4-8FB2-412D-8412-E5F67C740274}" destId="{0E77CE5B-E70C-41B9-BEED-5EBFFF312B6F}" srcOrd="5" destOrd="0" presId="urn:microsoft.com/office/officeart/2005/8/layout/vList5"/>
    <dgm:cxn modelId="{FC8F8516-9EF8-4ABD-B047-7A07039FBFA5}" type="presParOf" srcId="{18929FB4-8FB2-412D-8412-E5F67C740274}" destId="{DDB6D240-336C-45EB-9C97-E6EE4F366073}" srcOrd="6" destOrd="0" presId="urn:microsoft.com/office/officeart/2005/8/layout/vList5"/>
    <dgm:cxn modelId="{C21B50E4-CF05-48D9-A4BA-CCB5C6017505}" type="presParOf" srcId="{DDB6D240-336C-45EB-9C97-E6EE4F366073}" destId="{55EEAD9C-080C-47E0-917B-12B5AA6921DD}" srcOrd="0" destOrd="0" presId="urn:microsoft.com/office/officeart/2005/8/layout/vList5"/>
    <dgm:cxn modelId="{EE675B29-BD73-45DF-B4DD-8688680209B3}" type="presParOf" srcId="{DDB6D240-336C-45EB-9C97-E6EE4F366073}" destId="{E817E2C0-6D54-43D6-95EC-B179AF36566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AF78CA6-74F0-4D4D-8850-1CECD494775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07715183-AB1B-4916-B12E-DCB15607E34F}">
      <dgm:prSet phldrT="[Texto]" phldr="1"/>
      <dgm:spPr/>
      <dgm:t>
        <a:bodyPr/>
        <a:lstStyle/>
        <a:p>
          <a:endParaRPr lang="es-EC"/>
        </a:p>
      </dgm:t>
    </dgm:pt>
    <dgm:pt modelId="{BA1B8387-1E66-4A8D-A4DC-0435B059A89C}" type="parTrans" cxnId="{494D163A-22D5-4AB9-B959-75322F1D3A91}">
      <dgm:prSet/>
      <dgm:spPr/>
      <dgm:t>
        <a:bodyPr/>
        <a:lstStyle/>
        <a:p>
          <a:endParaRPr lang="es-EC"/>
        </a:p>
      </dgm:t>
    </dgm:pt>
    <dgm:pt modelId="{F12E530F-13F8-42F8-B696-9D65D14F6E48}" type="sibTrans" cxnId="{494D163A-22D5-4AB9-B959-75322F1D3A91}">
      <dgm:prSet/>
      <dgm:spPr/>
      <dgm:t>
        <a:bodyPr/>
        <a:lstStyle/>
        <a:p>
          <a:endParaRPr lang="es-EC"/>
        </a:p>
      </dgm:t>
    </dgm:pt>
    <dgm:pt modelId="{6B09CFFF-E743-4688-B1BB-9A14754284CF}">
      <dgm:prSet/>
      <dgm:spPr/>
      <dgm:t>
        <a:bodyPr/>
        <a:lstStyle/>
        <a:p>
          <a:r>
            <a:rPr lang="es-EC" dirty="0" smtClean="0"/>
            <a:t>GRACIAS POR SU ATENCIÓN</a:t>
          </a:r>
          <a:endParaRPr lang="es-EC" dirty="0"/>
        </a:p>
      </dgm:t>
    </dgm:pt>
    <dgm:pt modelId="{C1434244-5BC1-4232-A22E-62953A5EF4F4}" type="parTrans" cxnId="{1ADBB071-A19F-4B07-BC56-3AA6ECE08605}">
      <dgm:prSet/>
      <dgm:spPr/>
    </dgm:pt>
    <dgm:pt modelId="{B2400481-7AC2-4119-8ABF-F7C071B0586A}" type="sibTrans" cxnId="{1ADBB071-A19F-4B07-BC56-3AA6ECE08605}">
      <dgm:prSet/>
      <dgm:spPr/>
    </dgm:pt>
    <dgm:pt modelId="{CBCA595A-FABD-4347-9163-FEF2F087B3C1}" type="pres">
      <dgm:prSet presAssocID="{1AF78CA6-74F0-4D4D-8850-1CECD4947756}" presName="linear" presStyleCnt="0">
        <dgm:presLayoutVars>
          <dgm:dir/>
          <dgm:animLvl val="lvl"/>
          <dgm:resizeHandles val="exact"/>
        </dgm:presLayoutVars>
      </dgm:prSet>
      <dgm:spPr/>
      <dgm:t>
        <a:bodyPr/>
        <a:lstStyle/>
        <a:p>
          <a:endParaRPr lang="es-EC"/>
        </a:p>
      </dgm:t>
    </dgm:pt>
    <dgm:pt modelId="{E1176ADC-0FDE-4E4C-A51C-E1E57806180B}" type="pres">
      <dgm:prSet presAssocID="{07715183-AB1B-4916-B12E-DCB15607E34F}" presName="parentLin" presStyleCnt="0"/>
      <dgm:spPr/>
    </dgm:pt>
    <dgm:pt modelId="{149ED612-BFD2-4B2B-8981-F1FD54938DEC}" type="pres">
      <dgm:prSet presAssocID="{07715183-AB1B-4916-B12E-DCB15607E34F}" presName="parentLeftMargin" presStyleLbl="node1" presStyleIdx="0" presStyleCnt="1"/>
      <dgm:spPr/>
      <dgm:t>
        <a:bodyPr/>
        <a:lstStyle/>
        <a:p>
          <a:endParaRPr lang="es-EC"/>
        </a:p>
      </dgm:t>
    </dgm:pt>
    <dgm:pt modelId="{442250DC-A3BB-484B-A9EF-35F7DBD545FB}" type="pres">
      <dgm:prSet presAssocID="{07715183-AB1B-4916-B12E-DCB15607E34F}" presName="parentText" presStyleLbl="node1" presStyleIdx="0" presStyleCnt="1">
        <dgm:presLayoutVars>
          <dgm:chMax val="0"/>
          <dgm:bulletEnabled val="1"/>
        </dgm:presLayoutVars>
      </dgm:prSet>
      <dgm:spPr/>
      <dgm:t>
        <a:bodyPr/>
        <a:lstStyle/>
        <a:p>
          <a:endParaRPr lang="es-EC"/>
        </a:p>
      </dgm:t>
    </dgm:pt>
    <dgm:pt modelId="{A075F3DA-F549-4703-B159-CA9A0A949178}" type="pres">
      <dgm:prSet presAssocID="{07715183-AB1B-4916-B12E-DCB15607E34F}" presName="negativeSpace" presStyleCnt="0"/>
      <dgm:spPr/>
    </dgm:pt>
    <dgm:pt modelId="{C1DC9253-A2B4-4A23-8064-5470150CFFE2}" type="pres">
      <dgm:prSet presAssocID="{07715183-AB1B-4916-B12E-DCB15607E34F}" presName="childText" presStyleLbl="conFgAcc1" presStyleIdx="0" presStyleCnt="1">
        <dgm:presLayoutVars>
          <dgm:bulletEnabled val="1"/>
        </dgm:presLayoutVars>
      </dgm:prSet>
      <dgm:spPr/>
      <dgm:t>
        <a:bodyPr/>
        <a:lstStyle/>
        <a:p>
          <a:endParaRPr lang="es-EC"/>
        </a:p>
      </dgm:t>
    </dgm:pt>
  </dgm:ptLst>
  <dgm:cxnLst>
    <dgm:cxn modelId="{1ADBB071-A19F-4B07-BC56-3AA6ECE08605}" srcId="{07715183-AB1B-4916-B12E-DCB15607E34F}" destId="{6B09CFFF-E743-4688-B1BB-9A14754284CF}" srcOrd="0" destOrd="0" parTransId="{C1434244-5BC1-4232-A22E-62953A5EF4F4}" sibTransId="{B2400481-7AC2-4119-8ABF-F7C071B0586A}"/>
    <dgm:cxn modelId="{3A17E09D-5CB9-45D0-BE34-EDF726E3EA82}" type="presOf" srcId="{6B09CFFF-E743-4688-B1BB-9A14754284CF}" destId="{C1DC9253-A2B4-4A23-8064-5470150CFFE2}" srcOrd="0" destOrd="0" presId="urn:microsoft.com/office/officeart/2005/8/layout/list1"/>
    <dgm:cxn modelId="{57F48BDE-B802-431B-854D-FC0069A65906}" type="presOf" srcId="{07715183-AB1B-4916-B12E-DCB15607E34F}" destId="{442250DC-A3BB-484B-A9EF-35F7DBD545FB}" srcOrd="1" destOrd="0" presId="urn:microsoft.com/office/officeart/2005/8/layout/list1"/>
    <dgm:cxn modelId="{494D163A-22D5-4AB9-B959-75322F1D3A91}" srcId="{1AF78CA6-74F0-4D4D-8850-1CECD4947756}" destId="{07715183-AB1B-4916-B12E-DCB15607E34F}" srcOrd="0" destOrd="0" parTransId="{BA1B8387-1E66-4A8D-A4DC-0435B059A89C}" sibTransId="{F12E530F-13F8-42F8-B696-9D65D14F6E48}"/>
    <dgm:cxn modelId="{BDFF122C-E8DA-45E0-BABB-00616ECC390A}" type="presOf" srcId="{07715183-AB1B-4916-B12E-DCB15607E34F}" destId="{149ED612-BFD2-4B2B-8981-F1FD54938DEC}" srcOrd="0" destOrd="0" presId="urn:microsoft.com/office/officeart/2005/8/layout/list1"/>
    <dgm:cxn modelId="{1ABFB4EA-B534-4819-839D-45896433E85D}" type="presOf" srcId="{1AF78CA6-74F0-4D4D-8850-1CECD4947756}" destId="{CBCA595A-FABD-4347-9163-FEF2F087B3C1}" srcOrd="0" destOrd="0" presId="urn:microsoft.com/office/officeart/2005/8/layout/list1"/>
    <dgm:cxn modelId="{F8C5A0C6-D35F-4FE5-A3D2-EBDA74FD86BF}" type="presParOf" srcId="{CBCA595A-FABD-4347-9163-FEF2F087B3C1}" destId="{E1176ADC-0FDE-4E4C-A51C-E1E57806180B}" srcOrd="0" destOrd="0" presId="urn:microsoft.com/office/officeart/2005/8/layout/list1"/>
    <dgm:cxn modelId="{A1C59D98-2FB4-4533-88CB-47C0CEF25B3A}" type="presParOf" srcId="{E1176ADC-0FDE-4E4C-A51C-E1E57806180B}" destId="{149ED612-BFD2-4B2B-8981-F1FD54938DEC}" srcOrd="0" destOrd="0" presId="urn:microsoft.com/office/officeart/2005/8/layout/list1"/>
    <dgm:cxn modelId="{3082824A-2685-4383-967B-FA1544C58D69}" type="presParOf" srcId="{E1176ADC-0FDE-4E4C-A51C-E1E57806180B}" destId="{442250DC-A3BB-484B-A9EF-35F7DBD545FB}" srcOrd="1" destOrd="0" presId="urn:microsoft.com/office/officeart/2005/8/layout/list1"/>
    <dgm:cxn modelId="{5E48705B-C1EF-4EE3-9147-8766D54F03F5}" type="presParOf" srcId="{CBCA595A-FABD-4347-9163-FEF2F087B3C1}" destId="{A075F3DA-F549-4703-B159-CA9A0A949178}" srcOrd="1" destOrd="0" presId="urn:microsoft.com/office/officeart/2005/8/layout/list1"/>
    <dgm:cxn modelId="{10114AC1-D0AD-4304-81F1-73DA71E21E80}" type="presParOf" srcId="{CBCA595A-FABD-4347-9163-FEF2F087B3C1}" destId="{C1DC9253-A2B4-4A23-8064-5470150CFFE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FF8B97-FF68-44D4-BF06-30E1BA39C1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30F0F58-9ED0-4597-BDF5-1B786D815C42}">
      <dgm:prSet phldrT="[Texto]" custT="1"/>
      <dgm:spPr/>
      <dgm:t>
        <a:bodyPr/>
        <a:lstStyle/>
        <a:p>
          <a:pPr algn="ctr"/>
          <a:r>
            <a:rPr lang="es-EC" sz="2400" dirty="0" smtClean="0"/>
            <a:t>RAZONES</a:t>
          </a:r>
          <a:endParaRPr lang="es-EC" sz="2400" dirty="0"/>
        </a:p>
      </dgm:t>
    </dgm:pt>
    <dgm:pt modelId="{826DF872-75ED-4BD2-B17E-9DA033700CE3}" type="parTrans" cxnId="{08A4F7E1-C876-4307-B15C-7E7FA6BCE0E5}">
      <dgm:prSet/>
      <dgm:spPr/>
      <dgm:t>
        <a:bodyPr/>
        <a:lstStyle/>
        <a:p>
          <a:endParaRPr lang="es-EC"/>
        </a:p>
      </dgm:t>
    </dgm:pt>
    <dgm:pt modelId="{A94FEFC0-4C81-49AE-A43D-6B77954439E4}" type="sibTrans" cxnId="{08A4F7E1-C876-4307-B15C-7E7FA6BCE0E5}">
      <dgm:prSet/>
      <dgm:spPr/>
      <dgm:t>
        <a:bodyPr/>
        <a:lstStyle/>
        <a:p>
          <a:endParaRPr lang="es-EC"/>
        </a:p>
      </dgm:t>
    </dgm:pt>
    <dgm:pt modelId="{F74A4C58-D0B4-4496-B516-E54E1D1D18C0}">
      <dgm:prSet phldrT="[Texto]" custT="1"/>
      <dgm:spPr/>
      <dgm:t>
        <a:bodyPr/>
        <a:lstStyle/>
        <a:p>
          <a:pPr algn="just"/>
          <a:r>
            <a:rPr lang="es-EC" sz="1600" dirty="0" smtClean="0"/>
            <a:t>Económicas, estratégicas, de seguridad u otras</a:t>
          </a:r>
          <a:endParaRPr lang="es-EC" sz="1600" dirty="0"/>
        </a:p>
      </dgm:t>
    </dgm:pt>
    <dgm:pt modelId="{963E1DB0-79EC-462E-BE73-C860C72E558C}" type="parTrans" cxnId="{E540510C-8A57-46C5-BFCC-C97CA0FDC6F2}">
      <dgm:prSet/>
      <dgm:spPr/>
      <dgm:t>
        <a:bodyPr/>
        <a:lstStyle/>
        <a:p>
          <a:endParaRPr lang="es-EC"/>
        </a:p>
      </dgm:t>
    </dgm:pt>
    <dgm:pt modelId="{0B7A935E-5266-49DF-9459-8289667FDD0E}" type="sibTrans" cxnId="{E540510C-8A57-46C5-BFCC-C97CA0FDC6F2}">
      <dgm:prSet/>
      <dgm:spPr/>
      <dgm:t>
        <a:bodyPr/>
        <a:lstStyle/>
        <a:p>
          <a:endParaRPr lang="es-EC"/>
        </a:p>
      </dgm:t>
    </dgm:pt>
    <dgm:pt modelId="{CD675174-2A58-4AFE-B4FF-4F7AE25C0379}">
      <dgm:prSet phldrT="[Texto]" custT="1"/>
      <dgm:spPr/>
      <dgm:t>
        <a:bodyPr/>
        <a:lstStyle/>
        <a:p>
          <a:pPr algn="ctr"/>
          <a:r>
            <a:rPr lang="es-EC" sz="2400" dirty="0" smtClean="0"/>
            <a:t>ADQUISICION Y GESTION DE DATOS</a:t>
          </a:r>
          <a:endParaRPr lang="es-EC" sz="2400" dirty="0"/>
        </a:p>
      </dgm:t>
    </dgm:pt>
    <dgm:pt modelId="{E670D69D-325F-4BEB-98FE-88D4C7713C24}" type="parTrans" cxnId="{73EE51F1-44C2-4E0A-8353-DF49033E32EE}">
      <dgm:prSet/>
      <dgm:spPr/>
      <dgm:t>
        <a:bodyPr/>
        <a:lstStyle/>
        <a:p>
          <a:endParaRPr lang="es-EC"/>
        </a:p>
      </dgm:t>
    </dgm:pt>
    <dgm:pt modelId="{84FD9D1D-B0DD-4B29-AE36-C6D884D61523}" type="sibTrans" cxnId="{73EE51F1-44C2-4E0A-8353-DF49033E32EE}">
      <dgm:prSet/>
      <dgm:spPr/>
      <dgm:t>
        <a:bodyPr/>
        <a:lstStyle/>
        <a:p>
          <a:endParaRPr lang="es-EC"/>
        </a:p>
      </dgm:t>
    </dgm:pt>
    <dgm:pt modelId="{3784983E-AA77-4658-B28A-1183941678F5}">
      <dgm:prSet phldrT="[Texto]" custT="1"/>
      <dgm:spPr/>
      <dgm:t>
        <a:bodyPr/>
        <a:lstStyle/>
        <a:p>
          <a:pPr algn="just"/>
          <a:r>
            <a:rPr lang="es-EC" sz="1600" dirty="0" smtClean="0"/>
            <a:t>Se analiza el mejor método de estímulo, el tipo de sensores apropiados, así como su número y colocación espacial</a:t>
          </a:r>
          <a:endParaRPr lang="es-EC" sz="1600" dirty="0"/>
        </a:p>
      </dgm:t>
    </dgm:pt>
    <dgm:pt modelId="{76BE5340-4C8F-487F-9521-1BA5D83046D1}" type="parTrans" cxnId="{6EC0B03A-4817-46ED-8D38-B2D8B67677F4}">
      <dgm:prSet/>
      <dgm:spPr/>
      <dgm:t>
        <a:bodyPr/>
        <a:lstStyle/>
        <a:p>
          <a:endParaRPr lang="es-EC"/>
        </a:p>
      </dgm:t>
    </dgm:pt>
    <dgm:pt modelId="{EE989240-F0CD-4332-B8D6-8E77EE7E8784}" type="sibTrans" cxnId="{6EC0B03A-4817-46ED-8D38-B2D8B67677F4}">
      <dgm:prSet/>
      <dgm:spPr/>
      <dgm:t>
        <a:bodyPr/>
        <a:lstStyle/>
        <a:p>
          <a:endParaRPr lang="es-EC"/>
        </a:p>
      </dgm:t>
    </dgm:pt>
    <dgm:pt modelId="{328A9135-3167-4253-8346-F945C86F854B}">
      <dgm:prSet phldrT="[Texto]" custT="1"/>
      <dgm:spPr/>
      <dgm:t>
        <a:bodyPr/>
        <a:lstStyle/>
        <a:p>
          <a:pPr algn="ctr"/>
          <a:r>
            <a:rPr lang="es-EC" sz="2400" dirty="0" smtClean="0"/>
            <a:t>IDENTIFICACION DEL DAÑO</a:t>
          </a:r>
          <a:endParaRPr lang="es-EC" sz="2400" dirty="0"/>
        </a:p>
      </dgm:t>
    </dgm:pt>
    <dgm:pt modelId="{151384B5-D0AF-461C-AEF2-4444C51964A8}" type="parTrans" cxnId="{ECB25663-9B2F-42B2-8848-6301EE8B6643}">
      <dgm:prSet/>
      <dgm:spPr/>
      <dgm:t>
        <a:bodyPr/>
        <a:lstStyle/>
        <a:p>
          <a:endParaRPr lang="es-EC"/>
        </a:p>
      </dgm:t>
    </dgm:pt>
    <dgm:pt modelId="{2D05042B-E076-4699-8BDB-8401E34C0F60}" type="sibTrans" cxnId="{ECB25663-9B2F-42B2-8848-6301EE8B6643}">
      <dgm:prSet/>
      <dgm:spPr/>
      <dgm:t>
        <a:bodyPr/>
        <a:lstStyle/>
        <a:p>
          <a:endParaRPr lang="es-EC"/>
        </a:p>
      </dgm:t>
    </dgm:pt>
    <dgm:pt modelId="{92AE2CA8-1630-4339-BE41-40B2A7298658}">
      <dgm:prSet phldrT="[Texto]"/>
      <dgm:spPr/>
      <dgm:t>
        <a:bodyPr/>
        <a:lstStyle/>
        <a:p>
          <a:pPr algn="just"/>
          <a:endParaRPr lang="es-EC" sz="1400" dirty="0"/>
        </a:p>
      </dgm:t>
    </dgm:pt>
    <dgm:pt modelId="{82F19BD7-2C54-4F46-A277-3CA800C03CA7}" type="parTrans" cxnId="{8C4E649E-2681-47C5-B614-80D6F1FEAA72}">
      <dgm:prSet/>
      <dgm:spPr/>
      <dgm:t>
        <a:bodyPr/>
        <a:lstStyle/>
        <a:p>
          <a:endParaRPr lang="es-EC"/>
        </a:p>
      </dgm:t>
    </dgm:pt>
    <dgm:pt modelId="{CA386432-3F24-462A-88BF-BB72C39C87DD}" type="sibTrans" cxnId="{8C4E649E-2681-47C5-B614-80D6F1FEAA72}">
      <dgm:prSet/>
      <dgm:spPr/>
      <dgm:t>
        <a:bodyPr/>
        <a:lstStyle/>
        <a:p>
          <a:endParaRPr lang="es-EC"/>
        </a:p>
      </dgm:t>
    </dgm:pt>
    <dgm:pt modelId="{203E4AFA-6500-4989-8B90-F65E5E3EC6AA}">
      <dgm:prSet custT="1"/>
      <dgm:spPr/>
      <dgm:t>
        <a:bodyPr/>
        <a:lstStyle/>
        <a:p>
          <a:r>
            <a:rPr lang="es-EC" sz="1600" dirty="0" smtClean="0"/>
            <a:t>Debe estar claro si el dato que se transmite corresponde a la estructura sana o dañada.</a:t>
          </a:r>
          <a:endParaRPr lang="es-EC" sz="1600" dirty="0"/>
        </a:p>
      </dgm:t>
    </dgm:pt>
    <dgm:pt modelId="{45B34FA8-4F64-44F7-AD6E-E571DD13B198}" type="parTrans" cxnId="{2DB29223-91A9-4F01-BCFB-DFB7B49ED84F}">
      <dgm:prSet/>
      <dgm:spPr/>
      <dgm:t>
        <a:bodyPr/>
        <a:lstStyle/>
        <a:p>
          <a:endParaRPr lang="es-EC"/>
        </a:p>
      </dgm:t>
    </dgm:pt>
    <dgm:pt modelId="{35535222-D9E3-4A67-982C-8BFF1AC657BB}" type="sibTrans" cxnId="{2DB29223-91A9-4F01-BCFB-DFB7B49ED84F}">
      <dgm:prSet/>
      <dgm:spPr/>
      <dgm:t>
        <a:bodyPr/>
        <a:lstStyle/>
        <a:p>
          <a:endParaRPr lang="es-EC"/>
        </a:p>
      </dgm:t>
    </dgm:pt>
    <dgm:pt modelId="{28C16025-ED8D-46FE-935E-DCA3E688364C}">
      <dgm:prSet custT="1"/>
      <dgm:spPr/>
      <dgm:t>
        <a:bodyPr/>
        <a:lstStyle/>
        <a:p>
          <a:pPr algn="ctr"/>
          <a:r>
            <a:rPr lang="es-EC" sz="2400" dirty="0" smtClean="0"/>
            <a:t>CUANTIFICACION DEL DAÑO</a:t>
          </a:r>
          <a:endParaRPr lang="es-EC" sz="2400" dirty="0"/>
        </a:p>
      </dgm:t>
    </dgm:pt>
    <dgm:pt modelId="{7570568F-130A-4818-B8E1-4625178336BA}" type="parTrans" cxnId="{DEE92B4E-A6D5-4706-A1EB-951C991C4A7A}">
      <dgm:prSet/>
      <dgm:spPr/>
      <dgm:t>
        <a:bodyPr/>
        <a:lstStyle/>
        <a:p>
          <a:endParaRPr lang="es-EC"/>
        </a:p>
      </dgm:t>
    </dgm:pt>
    <dgm:pt modelId="{DAEF8F5A-B677-4FCD-AC24-F98759511FD5}" type="sibTrans" cxnId="{DEE92B4E-A6D5-4706-A1EB-951C991C4A7A}">
      <dgm:prSet/>
      <dgm:spPr/>
      <dgm:t>
        <a:bodyPr/>
        <a:lstStyle/>
        <a:p>
          <a:endParaRPr lang="es-EC"/>
        </a:p>
      </dgm:t>
    </dgm:pt>
    <dgm:pt modelId="{C38A71D9-1B17-4243-927A-A3EED8C69D9C}">
      <dgm:prSet custT="1"/>
      <dgm:spPr/>
      <dgm:t>
        <a:bodyPr/>
        <a:lstStyle/>
        <a:p>
          <a:r>
            <a:rPr lang="es-EC" sz="1600" dirty="0" smtClean="0"/>
            <a:t>El sistema de monitoreo debe dar lugar a una información cuantificada de la magnitud del daño.</a:t>
          </a:r>
          <a:endParaRPr lang="es-EC" sz="1600" dirty="0"/>
        </a:p>
      </dgm:t>
    </dgm:pt>
    <dgm:pt modelId="{FDCDDC39-0425-4D9D-BE72-12774E6B1C70}" type="parTrans" cxnId="{A5D6D76C-1BD2-4D7D-93FF-531145B269D7}">
      <dgm:prSet/>
      <dgm:spPr/>
      <dgm:t>
        <a:bodyPr/>
        <a:lstStyle/>
        <a:p>
          <a:endParaRPr lang="es-EC"/>
        </a:p>
      </dgm:t>
    </dgm:pt>
    <dgm:pt modelId="{46931E70-635E-43F2-B516-B8042109E37C}" type="sibTrans" cxnId="{A5D6D76C-1BD2-4D7D-93FF-531145B269D7}">
      <dgm:prSet/>
      <dgm:spPr/>
      <dgm:t>
        <a:bodyPr/>
        <a:lstStyle/>
        <a:p>
          <a:endParaRPr lang="es-EC"/>
        </a:p>
      </dgm:t>
    </dgm:pt>
    <dgm:pt modelId="{8E3A2C35-FFA7-4DD9-AB8B-CD4E023132E4}">
      <dgm:prSet custT="1"/>
      <dgm:spPr/>
      <dgm:t>
        <a:bodyPr/>
        <a:lstStyle/>
        <a:p>
          <a:r>
            <a:rPr lang="es-EC" sz="1600" dirty="0" smtClean="0"/>
            <a:t>en esta etapa se considerará la calidad de los datos</a:t>
          </a:r>
          <a:endParaRPr lang="es-EC" sz="1600" dirty="0"/>
        </a:p>
      </dgm:t>
    </dgm:pt>
    <dgm:pt modelId="{B5219707-D765-4BAC-A291-2A1A0832C7C3}" type="parTrans" cxnId="{8E124F73-C2B0-4FB6-83C7-2179D0E3AA24}">
      <dgm:prSet/>
      <dgm:spPr/>
      <dgm:t>
        <a:bodyPr/>
        <a:lstStyle/>
        <a:p>
          <a:endParaRPr lang="es-EC"/>
        </a:p>
      </dgm:t>
    </dgm:pt>
    <dgm:pt modelId="{E2E3F8BA-2A7D-4A26-B92D-C36B155C2095}" type="sibTrans" cxnId="{8E124F73-C2B0-4FB6-83C7-2179D0E3AA24}">
      <dgm:prSet/>
      <dgm:spPr/>
      <dgm:t>
        <a:bodyPr/>
        <a:lstStyle/>
        <a:p>
          <a:endParaRPr lang="es-EC"/>
        </a:p>
      </dgm:t>
    </dgm:pt>
    <dgm:pt modelId="{5C3906D0-A3A3-47D0-872C-1D7CDA417D41}">
      <dgm:prSet custT="1"/>
      <dgm:spPr/>
      <dgm:t>
        <a:bodyPr/>
        <a:lstStyle/>
        <a:p>
          <a:r>
            <a:rPr lang="es-EC" sz="2400" dirty="0" smtClean="0"/>
            <a:t>PREDICCION</a:t>
          </a:r>
          <a:endParaRPr lang="es-EC" sz="2400" dirty="0"/>
        </a:p>
      </dgm:t>
    </dgm:pt>
    <dgm:pt modelId="{FE7F25BE-47D6-4F2E-885A-5E2D0CF16E00}" type="parTrans" cxnId="{5829ED34-F015-400F-9385-8FFC03D9C01A}">
      <dgm:prSet/>
      <dgm:spPr/>
      <dgm:t>
        <a:bodyPr/>
        <a:lstStyle/>
        <a:p>
          <a:endParaRPr lang="es-EC"/>
        </a:p>
      </dgm:t>
    </dgm:pt>
    <dgm:pt modelId="{8129BAFB-2D2A-4EC9-AD7F-3813756CEE78}" type="sibTrans" cxnId="{5829ED34-F015-400F-9385-8FFC03D9C01A}">
      <dgm:prSet/>
      <dgm:spPr/>
      <dgm:t>
        <a:bodyPr/>
        <a:lstStyle/>
        <a:p>
          <a:endParaRPr lang="es-EC"/>
        </a:p>
      </dgm:t>
    </dgm:pt>
    <dgm:pt modelId="{54BCD42A-6584-4323-AB10-9C8ADFAC0754}">
      <dgm:prSet custT="1"/>
      <dgm:spPr/>
      <dgm:t>
        <a:bodyPr/>
        <a:lstStyle/>
        <a:p>
          <a:r>
            <a:rPr lang="es-EC" sz="1600" dirty="0" smtClean="0"/>
            <a:t>Establece parámetros para la predecir si la estructura habrá de dañarse</a:t>
          </a:r>
          <a:endParaRPr lang="es-EC" sz="1600" dirty="0"/>
        </a:p>
      </dgm:t>
    </dgm:pt>
    <dgm:pt modelId="{19402658-14FE-4186-BED7-6337B86B0D4C}" type="parTrans" cxnId="{9FFC9664-5C1C-4124-84F1-5EEDA0B7370A}">
      <dgm:prSet/>
      <dgm:spPr/>
      <dgm:t>
        <a:bodyPr/>
        <a:lstStyle/>
        <a:p>
          <a:endParaRPr lang="es-EC"/>
        </a:p>
      </dgm:t>
    </dgm:pt>
    <dgm:pt modelId="{06A36B93-AE30-4B28-A091-36B6DF4167B1}" type="sibTrans" cxnId="{9FFC9664-5C1C-4124-84F1-5EEDA0B7370A}">
      <dgm:prSet/>
      <dgm:spPr/>
      <dgm:t>
        <a:bodyPr/>
        <a:lstStyle/>
        <a:p>
          <a:endParaRPr lang="es-EC"/>
        </a:p>
      </dgm:t>
    </dgm:pt>
    <dgm:pt modelId="{ABECC8A6-D784-4AE6-8F2E-D81358C59503}">
      <dgm:prSet custT="1"/>
      <dgm:spPr/>
      <dgm:t>
        <a:bodyPr/>
        <a:lstStyle/>
        <a:p>
          <a:r>
            <a:rPr lang="es-EC" sz="2400" dirty="0" smtClean="0"/>
            <a:t>ACCION</a:t>
          </a:r>
          <a:endParaRPr lang="es-EC" sz="2400" dirty="0"/>
        </a:p>
      </dgm:t>
    </dgm:pt>
    <dgm:pt modelId="{3AF593FB-DDC5-4137-AF33-2CB83181F433}" type="parTrans" cxnId="{84704151-F98E-4DA2-8D45-67A49A91B5F5}">
      <dgm:prSet/>
      <dgm:spPr/>
      <dgm:t>
        <a:bodyPr/>
        <a:lstStyle/>
        <a:p>
          <a:endParaRPr lang="es-EC"/>
        </a:p>
      </dgm:t>
    </dgm:pt>
    <dgm:pt modelId="{4A10A6C2-8414-404E-935A-7EB2625FBE0D}" type="sibTrans" cxnId="{84704151-F98E-4DA2-8D45-67A49A91B5F5}">
      <dgm:prSet/>
      <dgm:spPr/>
      <dgm:t>
        <a:bodyPr/>
        <a:lstStyle/>
        <a:p>
          <a:endParaRPr lang="es-EC"/>
        </a:p>
      </dgm:t>
    </dgm:pt>
    <dgm:pt modelId="{2FC17746-0F6F-4140-B522-7F767D28B632}">
      <dgm:prSet custT="1"/>
      <dgm:spPr/>
      <dgm:t>
        <a:bodyPr/>
        <a:lstStyle/>
        <a:p>
          <a:r>
            <a:rPr lang="es-EC" sz="1600" dirty="0" smtClean="0"/>
            <a:t>Es concebido como el sistema nervioso de la estructura, a través del cual, ésta siente y transmite información a un cerebro.</a:t>
          </a:r>
          <a:endParaRPr lang="es-EC" sz="1600" dirty="0"/>
        </a:p>
      </dgm:t>
    </dgm:pt>
    <dgm:pt modelId="{EB5BF3E4-ED09-4DBF-AE25-F2CEE95931E3}" type="parTrans" cxnId="{9B1F3BFA-C175-46F0-90D8-7C2D8EAFD8C1}">
      <dgm:prSet/>
      <dgm:spPr/>
      <dgm:t>
        <a:bodyPr/>
        <a:lstStyle/>
        <a:p>
          <a:endParaRPr lang="es-EC"/>
        </a:p>
      </dgm:t>
    </dgm:pt>
    <dgm:pt modelId="{1C6DBB85-C440-489D-B249-B32618A1AF46}" type="sibTrans" cxnId="{9B1F3BFA-C175-46F0-90D8-7C2D8EAFD8C1}">
      <dgm:prSet/>
      <dgm:spPr/>
      <dgm:t>
        <a:bodyPr/>
        <a:lstStyle/>
        <a:p>
          <a:endParaRPr lang="es-EC"/>
        </a:p>
      </dgm:t>
    </dgm:pt>
    <dgm:pt modelId="{18929FB4-8FB2-412D-8412-E5F67C740274}" type="pres">
      <dgm:prSet presAssocID="{DFFF8B97-FF68-44D4-BF06-30E1BA39C1FF}" presName="Name0" presStyleCnt="0">
        <dgm:presLayoutVars>
          <dgm:dir/>
          <dgm:animLvl val="lvl"/>
          <dgm:resizeHandles val="exact"/>
        </dgm:presLayoutVars>
      </dgm:prSet>
      <dgm:spPr/>
      <dgm:t>
        <a:bodyPr/>
        <a:lstStyle/>
        <a:p>
          <a:endParaRPr lang="es-EC"/>
        </a:p>
      </dgm:t>
    </dgm:pt>
    <dgm:pt modelId="{B61AAA5F-782E-4F22-AB92-A44247C635D0}" type="pres">
      <dgm:prSet presAssocID="{130F0F58-9ED0-4597-BDF5-1B786D815C42}" presName="linNode" presStyleCnt="0"/>
      <dgm:spPr/>
    </dgm:pt>
    <dgm:pt modelId="{06FC3FAC-9EFD-4C8A-BA57-52EDA625830C}" type="pres">
      <dgm:prSet presAssocID="{130F0F58-9ED0-4597-BDF5-1B786D815C42}" presName="parentText" presStyleLbl="node1" presStyleIdx="0" presStyleCnt="6">
        <dgm:presLayoutVars>
          <dgm:chMax val="1"/>
          <dgm:bulletEnabled val="1"/>
        </dgm:presLayoutVars>
      </dgm:prSet>
      <dgm:spPr/>
      <dgm:t>
        <a:bodyPr/>
        <a:lstStyle/>
        <a:p>
          <a:endParaRPr lang="es-EC"/>
        </a:p>
      </dgm:t>
    </dgm:pt>
    <dgm:pt modelId="{5E2C1510-A526-4A71-9BDB-9E93FED6E24D}" type="pres">
      <dgm:prSet presAssocID="{130F0F58-9ED0-4597-BDF5-1B786D815C42}" presName="descendantText" presStyleLbl="alignAccFollowNode1" presStyleIdx="0" presStyleCnt="6">
        <dgm:presLayoutVars>
          <dgm:bulletEnabled val="1"/>
        </dgm:presLayoutVars>
      </dgm:prSet>
      <dgm:spPr/>
      <dgm:t>
        <a:bodyPr/>
        <a:lstStyle/>
        <a:p>
          <a:endParaRPr lang="es-EC"/>
        </a:p>
      </dgm:t>
    </dgm:pt>
    <dgm:pt modelId="{0EA84093-2883-41AB-809E-434BC4B5BF79}" type="pres">
      <dgm:prSet presAssocID="{A94FEFC0-4C81-49AE-A43D-6B77954439E4}" presName="sp" presStyleCnt="0"/>
      <dgm:spPr/>
    </dgm:pt>
    <dgm:pt modelId="{044C3456-3BC7-4A45-AA77-2572FA00E6B8}" type="pres">
      <dgm:prSet presAssocID="{CD675174-2A58-4AFE-B4FF-4F7AE25C0379}" presName="linNode" presStyleCnt="0"/>
      <dgm:spPr/>
    </dgm:pt>
    <dgm:pt modelId="{434B00C3-6CE8-4330-BCF0-AEC86F30FC0D}" type="pres">
      <dgm:prSet presAssocID="{CD675174-2A58-4AFE-B4FF-4F7AE25C0379}" presName="parentText" presStyleLbl="node1" presStyleIdx="1" presStyleCnt="6">
        <dgm:presLayoutVars>
          <dgm:chMax val="1"/>
          <dgm:bulletEnabled val="1"/>
        </dgm:presLayoutVars>
      </dgm:prSet>
      <dgm:spPr/>
      <dgm:t>
        <a:bodyPr/>
        <a:lstStyle/>
        <a:p>
          <a:endParaRPr lang="es-EC"/>
        </a:p>
      </dgm:t>
    </dgm:pt>
    <dgm:pt modelId="{F5C75B2A-9414-468F-8833-2693BA4F24DC}" type="pres">
      <dgm:prSet presAssocID="{CD675174-2A58-4AFE-B4FF-4F7AE25C0379}" presName="descendantText" presStyleLbl="alignAccFollowNode1" presStyleIdx="1" presStyleCnt="6">
        <dgm:presLayoutVars>
          <dgm:bulletEnabled val="1"/>
        </dgm:presLayoutVars>
      </dgm:prSet>
      <dgm:spPr/>
      <dgm:t>
        <a:bodyPr/>
        <a:lstStyle/>
        <a:p>
          <a:endParaRPr lang="es-EC"/>
        </a:p>
      </dgm:t>
    </dgm:pt>
    <dgm:pt modelId="{5543E99A-AED3-4F9A-96FF-12B03647F130}" type="pres">
      <dgm:prSet presAssocID="{84FD9D1D-B0DD-4B29-AE36-C6D884D61523}" presName="sp" presStyleCnt="0"/>
      <dgm:spPr/>
    </dgm:pt>
    <dgm:pt modelId="{9B791E15-97BE-45FD-9E0C-C670D76E9F42}" type="pres">
      <dgm:prSet presAssocID="{328A9135-3167-4253-8346-F945C86F854B}" presName="linNode" presStyleCnt="0"/>
      <dgm:spPr/>
    </dgm:pt>
    <dgm:pt modelId="{1F774F12-AD1C-4A68-870D-8D6829415A0B}" type="pres">
      <dgm:prSet presAssocID="{328A9135-3167-4253-8346-F945C86F854B}" presName="parentText" presStyleLbl="node1" presStyleIdx="2" presStyleCnt="6">
        <dgm:presLayoutVars>
          <dgm:chMax val="1"/>
          <dgm:bulletEnabled val="1"/>
        </dgm:presLayoutVars>
      </dgm:prSet>
      <dgm:spPr/>
      <dgm:t>
        <a:bodyPr/>
        <a:lstStyle/>
        <a:p>
          <a:endParaRPr lang="es-EC"/>
        </a:p>
      </dgm:t>
    </dgm:pt>
    <dgm:pt modelId="{03CEF59A-057C-4C92-84BD-F8B84B552514}" type="pres">
      <dgm:prSet presAssocID="{328A9135-3167-4253-8346-F945C86F854B}" presName="descendantText" presStyleLbl="alignAccFollowNode1" presStyleIdx="2" presStyleCnt="6" custScaleY="121251">
        <dgm:presLayoutVars>
          <dgm:bulletEnabled val="1"/>
        </dgm:presLayoutVars>
      </dgm:prSet>
      <dgm:spPr/>
      <dgm:t>
        <a:bodyPr/>
        <a:lstStyle/>
        <a:p>
          <a:endParaRPr lang="es-EC"/>
        </a:p>
      </dgm:t>
    </dgm:pt>
    <dgm:pt modelId="{0E77CE5B-E70C-41B9-BEED-5EBFFF312B6F}" type="pres">
      <dgm:prSet presAssocID="{2D05042B-E076-4699-8BDB-8401E34C0F60}" presName="sp" presStyleCnt="0"/>
      <dgm:spPr/>
    </dgm:pt>
    <dgm:pt modelId="{DDB6D240-336C-45EB-9C97-E6EE4F366073}" type="pres">
      <dgm:prSet presAssocID="{28C16025-ED8D-46FE-935E-DCA3E688364C}" presName="linNode" presStyleCnt="0"/>
      <dgm:spPr/>
    </dgm:pt>
    <dgm:pt modelId="{55EEAD9C-080C-47E0-917B-12B5AA6921DD}" type="pres">
      <dgm:prSet presAssocID="{28C16025-ED8D-46FE-935E-DCA3E688364C}" presName="parentText" presStyleLbl="node1" presStyleIdx="3" presStyleCnt="6">
        <dgm:presLayoutVars>
          <dgm:chMax val="1"/>
          <dgm:bulletEnabled val="1"/>
        </dgm:presLayoutVars>
      </dgm:prSet>
      <dgm:spPr/>
      <dgm:t>
        <a:bodyPr/>
        <a:lstStyle/>
        <a:p>
          <a:endParaRPr lang="es-EC"/>
        </a:p>
      </dgm:t>
    </dgm:pt>
    <dgm:pt modelId="{E817E2C0-6D54-43D6-95EC-B179AF365660}" type="pres">
      <dgm:prSet presAssocID="{28C16025-ED8D-46FE-935E-DCA3E688364C}" presName="descendantText" presStyleLbl="alignAccFollowNode1" presStyleIdx="3" presStyleCnt="6">
        <dgm:presLayoutVars>
          <dgm:bulletEnabled val="1"/>
        </dgm:presLayoutVars>
      </dgm:prSet>
      <dgm:spPr/>
      <dgm:t>
        <a:bodyPr/>
        <a:lstStyle/>
        <a:p>
          <a:endParaRPr lang="es-EC"/>
        </a:p>
      </dgm:t>
    </dgm:pt>
    <dgm:pt modelId="{BE5062F2-786B-498D-B325-C62A740EBC17}" type="pres">
      <dgm:prSet presAssocID="{DAEF8F5A-B677-4FCD-AC24-F98759511FD5}" presName="sp" presStyleCnt="0"/>
      <dgm:spPr/>
    </dgm:pt>
    <dgm:pt modelId="{289AAB8D-254C-489A-8CCC-AB18F117E9B7}" type="pres">
      <dgm:prSet presAssocID="{5C3906D0-A3A3-47D0-872C-1D7CDA417D41}" presName="linNode" presStyleCnt="0"/>
      <dgm:spPr/>
    </dgm:pt>
    <dgm:pt modelId="{102765B9-8325-4756-A897-4603DEEDA4C8}" type="pres">
      <dgm:prSet presAssocID="{5C3906D0-A3A3-47D0-872C-1D7CDA417D41}" presName="parentText" presStyleLbl="node1" presStyleIdx="4" presStyleCnt="6">
        <dgm:presLayoutVars>
          <dgm:chMax val="1"/>
          <dgm:bulletEnabled val="1"/>
        </dgm:presLayoutVars>
      </dgm:prSet>
      <dgm:spPr/>
      <dgm:t>
        <a:bodyPr/>
        <a:lstStyle/>
        <a:p>
          <a:endParaRPr lang="es-EC"/>
        </a:p>
      </dgm:t>
    </dgm:pt>
    <dgm:pt modelId="{F9917A02-CA3E-465A-AD81-DFEDA026D174}" type="pres">
      <dgm:prSet presAssocID="{5C3906D0-A3A3-47D0-872C-1D7CDA417D41}" presName="descendantText" presStyleLbl="alignAccFollowNode1" presStyleIdx="4" presStyleCnt="6">
        <dgm:presLayoutVars>
          <dgm:bulletEnabled val="1"/>
        </dgm:presLayoutVars>
      </dgm:prSet>
      <dgm:spPr/>
      <dgm:t>
        <a:bodyPr/>
        <a:lstStyle/>
        <a:p>
          <a:endParaRPr lang="es-EC"/>
        </a:p>
      </dgm:t>
    </dgm:pt>
    <dgm:pt modelId="{38FFBBC9-004D-4303-9F51-77386BD53CA7}" type="pres">
      <dgm:prSet presAssocID="{8129BAFB-2D2A-4EC9-AD7F-3813756CEE78}" presName="sp" presStyleCnt="0"/>
      <dgm:spPr/>
    </dgm:pt>
    <dgm:pt modelId="{29BDF6DE-51E4-414A-ADD3-82C5FCC5EF7B}" type="pres">
      <dgm:prSet presAssocID="{ABECC8A6-D784-4AE6-8F2E-D81358C59503}" presName="linNode" presStyleCnt="0"/>
      <dgm:spPr/>
    </dgm:pt>
    <dgm:pt modelId="{52EAC815-879B-49C1-9DF9-BDF55E850AE6}" type="pres">
      <dgm:prSet presAssocID="{ABECC8A6-D784-4AE6-8F2E-D81358C59503}" presName="parentText" presStyleLbl="node1" presStyleIdx="5" presStyleCnt="6">
        <dgm:presLayoutVars>
          <dgm:chMax val="1"/>
          <dgm:bulletEnabled val="1"/>
        </dgm:presLayoutVars>
      </dgm:prSet>
      <dgm:spPr/>
      <dgm:t>
        <a:bodyPr/>
        <a:lstStyle/>
        <a:p>
          <a:endParaRPr lang="es-EC"/>
        </a:p>
      </dgm:t>
    </dgm:pt>
    <dgm:pt modelId="{08D00222-D08B-457D-8C81-8CE976AFF6C7}" type="pres">
      <dgm:prSet presAssocID="{ABECC8A6-D784-4AE6-8F2E-D81358C59503}" presName="descendantText" presStyleLbl="alignAccFollowNode1" presStyleIdx="5" presStyleCnt="6">
        <dgm:presLayoutVars>
          <dgm:bulletEnabled val="1"/>
        </dgm:presLayoutVars>
      </dgm:prSet>
      <dgm:spPr/>
      <dgm:t>
        <a:bodyPr/>
        <a:lstStyle/>
        <a:p>
          <a:endParaRPr lang="es-EC"/>
        </a:p>
      </dgm:t>
    </dgm:pt>
  </dgm:ptLst>
  <dgm:cxnLst>
    <dgm:cxn modelId="{078717BC-3315-4769-B976-1821A36FDF27}" type="presOf" srcId="{328A9135-3167-4253-8346-F945C86F854B}" destId="{1F774F12-AD1C-4A68-870D-8D6829415A0B}" srcOrd="0" destOrd="0" presId="urn:microsoft.com/office/officeart/2005/8/layout/vList5"/>
    <dgm:cxn modelId="{E540510C-8A57-46C5-BFCC-C97CA0FDC6F2}" srcId="{130F0F58-9ED0-4597-BDF5-1B786D815C42}" destId="{F74A4C58-D0B4-4496-B516-E54E1D1D18C0}" srcOrd="0" destOrd="0" parTransId="{963E1DB0-79EC-462E-BE73-C860C72E558C}" sibTransId="{0B7A935E-5266-49DF-9459-8289667FDD0E}"/>
    <dgm:cxn modelId="{84704151-F98E-4DA2-8D45-67A49A91B5F5}" srcId="{DFFF8B97-FF68-44D4-BF06-30E1BA39C1FF}" destId="{ABECC8A6-D784-4AE6-8F2E-D81358C59503}" srcOrd="5" destOrd="0" parTransId="{3AF593FB-DDC5-4137-AF33-2CB83181F433}" sibTransId="{4A10A6C2-8414-404E-935A-7EB2625FBE0D}"/>
    <dgm:cxn modelId="{71719467-A926-4A5B-A0D6-97B805829679}" type="presOf" srcId="{130F0F58-9ED0-4597-BDF5-1B786D815C42}" destId="{06FC3FAC-9EFD-4C8A-BA57-52EDA625830C}" srcOrd="0" destOrd="0" presId="urn:microsoft.com/office/officeart/2005/8/layout/vList5"/>
    <dgm:cxn modelId="{A7FCF533-8F72-41D7-A16C-A84F9FAC0701}" type="presOf" srcId="{54BCD42A-6584-4323-AB10-9C8ADFAC0754}" destId="{F9917A02-CA3E-465A-AD81-DFEDA026D174}" srcOrd="0" destOrd="0" presId="urn:microsoft.com/office/officeart/2005/8/layout/vList5"/>
    <dgm:cxn modelId="{1DC0D51A-4440-49CE-A78C-2E4971C62AA4}" type="presOf" srcId="{F74A4C58-D0B4-4496-B516-E54E1D1D18C0}" destId="{5E2C1510-A526-4A71-9BDB-9E93FED6E24D}" srcOrd="0" destOrd="0" presId="urn:microsoft.com/office/officeart/2005/8/layout/vList5"/>
    <dgm:cxn modelId="{9B1F3BFA-C175-46F0-90D8-7C2D8EAFD8C1}" srcId="{ABECC8A6-D784-4AE6-8F2E-D81358C59503}" destId="{2FC17746-0F6F-4140-B522-7F767D28B632}" srcOrd="0" destOrd="0" parTransId="{EB5BF3E4-ED09-4DBF-AE25-F2CEE95931E3}" sibTransId="{1C6DBB85-C440-489D-B249-B32618A1AF46}"/>
    <dgm:cxn modelId="{D75CB858-4F18-48BD-BD1D-0D1F78E87291}" type="presOf" srcId="{C38A71D9-1B17-4243-927A-A3EED8C69D9C}" destId="{E817E2C0-6D54-43D6-95EC-B179AF365660}" srcOrd="0" destOrd="0" presId="urn:microsoft.com/office/officeart/2005/8/layout/vList5"/>
    <dgm:cxn modelId="{2DB29223-91A9-4F01-BCFB-DFB7B49ED84F}" srcId="{328A9135-3167-4253-8346-F945C86F854B}" destId="{203E4AFA-6500-4989-8B90-F65E5E3EC6AA}" srcOrd="1" destOrd="0" parTransId="{45B34FA8-4F64-44F7-AD6E-E571DD13B198}" sibTransId="{35535222-D9E3-4A67-982C-8BFF1AC657BB}"/>
    <dgm:cxn modelId="{8E124F73-C2B0-4FB6-83C7-2179D0E3AA24}" srcId="{328A9135-3167-4253-8346-F945C86F854B}" destId="{8E3A2C35-FFA7-4DD9-AB8B-CD4E023132E4}" srcOrd="2" destOrd="0" parTransId="{B5219707-D765-4BAC-A291-2A1A0832C7C3}" sibTransId="{E2E3F8BA-2A7D-4A26-B92D-C36B155C2095}"/>
    <dgm:cxn modelId="{08A4F7E1-C876-4307-B15C-7E7FA6BCE0E5}" srcId="{DFFF8B97-FF68-44D4-BF06-30E1BA39C1FF}" destId="{130F0F58-9ED0-4597-BDF5-1B786D815C42}" srcOrd="0" destOrd="0" parTransId="{826DF872-75ED-4BD2-B17E-9DA033700CE3}" sibTransId="{A94FEFC0-4C81-49AE-A43D-6B77954439E4}"/>
    <dgm:cxn modelId="{34600270-D796-4B0F-8394-97FA47AE34BC}" type="presOf" srcId="{8E3A2C35-FFA7-4DD9-AB8B-CD4E023132E4}" destId="{03CEF59A-057C-4C92-84BD-F8B84B552514}" srcOrd="0" destOrd="2" presId="urn:microsoft.com/office/officeart/2005/8/layout/vList5"/>
    <dgm:cxn modelId="{DEE92B4E-A6D5-4706-A1EB-951C991C4A7A}" srcId="{DFFF8B97-FF68-44D4-BF06-30E1BA39C1FF}" destId="{28C16025-ED8D-46FE-935E-DCA3E688364C}" srcOrd="3" destOrd="0" parTransId="{7570568F-130A-4818-B8E1-4625178336BA}" sibTransId="{DAEF8F5A-B677-4FCD-AC24-F98759511FD5}"/>
    <dgm:cxn modelId="{6E76EC29-982B-411F-8918-5FA87F163399}" type="presOf" srcId="{CD675174-2A58-4AFE-B4FF-4F7AE25C0379}" destId="{434B00C3-6CE8-4330-BCF0-AEC86F30FC0D}" srcOrd="0" destOrd="0" presId="urn:microsoft.com/office/officeart/2005/8/layout/vList5"/>
    <dgm:cxn modelId="{872FBED7-AE6E-4A6A-949C-96A0C9DF9E49}" type="presOf" srcId="{ABECC8A6-D784-4AE6-8F2E-D81358C59503}" destId="{52EAC815-879B-49C1-9DF9-BDF55E850AE6}" srcOrd="0" destOrd="0" presId="urn:microsoft.com/office/officeart/2005/8/layout/vList5"/>
    <dgm:cxn modelId="{6EC0B03A-4817-46ED-8D38-B2D8B67677F4}" srcId="{CD675174-2A58-4AFE-B4FF-4F7AE25C0379}" destId="{3784983E-AA77-4658-B28A-1183941678F5}" srcOrd="0" destOrd="0" parTransId="{76BE5340-4C8F-487F-9521-1BA5D83046D1}" sibTransId="{EE989240-F0CD-4332-B8D6-8E77EE7E8784}"/>
    <dgm:cxn modelId="{8C4E649E-2681-47C5-B614-80D6F1FEAA72}" srcId="{328A9135-3167-4253-8346-F945C86F854B}" destId="{92AE2CA8-1630-4339-BE41-40B2A7298658}" srcOrd="0" destOrd="0" parTransId="{82F19BD7-2C54-4F46-A277-3CA800C03CA7}" sibTransId="{CA386432-3F24-462A-88BF-BB72C39C87DD}"/>
    <dgm:cxn modelId="{73EE51F1-44C2-4E0A-8353-DF49033E32EE}" srcId="{DFFF8B97-FF68-44D4-BF06-30E1BA39C1FF}" destId="{CD675174-2A58-4AFE-B4FF-4F7AE25C0379}" srcOrd="1" destOrd="0" parTransId="{E670D69D-325F-4BEB-98FE-88D4C7713C24}" sibTransId="{84FD9D1D-B0DD-4B29-AE36-C6D884D61523}"/>
    <dgm:cxn modelId="{7A3DF3D9-9460-4F80-A19C-3EC572995414}" type="presOf" srcId="{3784983E-AA77-4658-B28A-1183941678F5}" destId="{F5C75B2A-9414-468F-8833-2693BA4F24DC}" srcOrd="0" destOrd="0" presId="urn:microsoft.com/office/officeart/2005/8/layout/vList5"/>
    <dgm:cxn modelId="{CEDFF870-82F2-4159-A172-373FDA929A28}" type="presOf" srcId="{92AE2CA8-1630-4339-BE41-40B2A7298658}" destId="{03CEF59A-057C-4C92-84BD-F8B84B552514}" srcOrd="0" destOrd="0" presId="urn:microsoft.com/office/officeart/2005/8/layout/vList5"/>
    <dgm:cxn modelId="{A5D6D76C-1BD2-4D7D-93FF-531145B269D7}" srcId="{28C16025-ED8D-46FE-935E-DCA3E688364C}" destId="{C38A71D9-1B17-4243-927A-A3EED8C69D9C}" srcOrd="0" destOrd="0" parTransId="{FDCDDC39-0425-4D9D-BE72-12774E6B1C70}" sibTransId="{46931E70-635E-43F2-B516-B8042109E37C}"/>
    <dgm:cxn modelId="{2A725CCB-3111-44E6-9D6D-0FA0A0052257}" type="presOf" srcId="{203E4AFA-6500-4989-8B90-F65E5E3EC6AA}" destId="{03CEF59A-057C-4C92-84BD-F8B84B552514}" srcOrd="0" destOrd="1" presId="urn:microsoft.com/office/officeart/2005/8/layout/vList5"/>
    <dgm:cxn modelId="{81CD509F-CE4F-4EA3-8D52-044432C12F77}" type="presOf" srcId="{2FC17746-0F6F-4140-B522-7F767D28B632}" destId="{08D00222-D08B-457D-8C81-8CE976AFF6C7}" srcOrd="0" destOrd="0" presId="urn:microsoft.com/office/officeart/2005/8/layout/vList5"/>
    <dgm:cxn modelId="{9FFC9664-5C1C-4124-84F1-5EEDA0B7370A}" srcId="{5C3906D0-A3A3-47D0-872C-1D7CDA417D41}" destId="{54BCD42A-6584-4323-AB10-9C8ADFAC0754}" srcOrd="0" destOrd="0" parTransId="{19402658-14FE-4186-BED7-6337B86B0D4C}" sibTransId="{06A36B93-AE30-4B28-A091-36B6DF4167B1}"/>
    <dgm:cxn modelId="{ECB25663-9B2F-42B2-8848-6301EE8B6643}" srcId="{DFFF8B97-FF68-44D4-BF06-30E1BA39C1FF}" destId="{328A9135-3167-4253-8346-F945C86F854B}" srcOrd="2" destOrd="0" parTransId="{151384B5-D0AF-461C-AEF2-4444C51964A8}" sibTransId="{2D05042B-E076-4699-8BDB-8401E34C0F60}"/>
    <dgm:cxn modelId="{843FD208-4D56-4AF6-B19C-F96FD8D6F728}" type="presOf" srcId="{28C16025-ED8D-46FE-935E-DCA3E688364C}" destId="{55EEAD9C-080C-47E0-917B-12B5AA6921DD}" srcOrd="0" destOrd="0" presId="urn:microsoft.com/office/officeart/2005/8/layout/vList5"/>
    <dgm:cxn modelId="{5829ED34-F015-400F-9385-8FFC03D9C01A}" srcId="{DFFF8B97-FF68-44D4-BF06-30E1BA39C1FF}" destId="{5C3906D0-A3A3-47D0-872C-1D7CDA417D41}" srcOrd="4" destOrd="0" parTransId="{FE7F25BE-47D6-4F2E-885A-5E2D0CF16E00}" sibTransId="{8129BAFB-2D2A-4EC9-AD7F-3813756CEE78}"/>
    <dgm:cxn modelId="{E9D7DB86-69FC-49F3-B550-9D4B46D7F4F0}" type="presOf" srcId="{DFFF8B97-FF68-44D4-BF06-30E1BA39C1FF}" destId="{18929FB4-8FB2-412D-8412-E5F67C740274}" srcOrd="0" destOrd="0" presId="urn:microsoft.com/office/officeart/2005/8/layout/vList5"/>
    <dgm:cxn modelId="{920962D2-097A-411F-BEA0-08C169F0160D}" type="presOf" srcId="{5C3906D0-A3A3-47D0-872C-1D7CDA417D41}" destId="{102765B9-8325-4756-A897-4603DEEDA4C8}" srcOrd="0" destOrd="0" presId="urn:microsoft.com/office/officeart/2005/8/layout/vList5"/>
    <dgm:cxn modelId="{31B6D5D0-1209-4409-89A5-FF568F1A62EB}" type="presParOf" srcId="{18929FB4-8FB2-412D-8412-E5F67C740274}" destId="{B61AAA5F-782E-4F22-AB92-A44247C635D0}" srcOrd="0" destOrd="0" presId="urn:microsoft.com/office/officeart/2005/8/layout/vList5"/>
    <dgm:cxn modelId="{5CB9AA58-CD58-42F3-9A27-2FE10594E8A2}" type="presParOf" srcId="{B61AAA5F-782E-4F22-AB92-A44247C635D0}" destId="{06FC3FAC-9EFD-4C8A-BA57-52EDA625830C}" srcOrd="0" destOrd="0" presId="urn:microsoft.com/office/officeart/2005/8/layout/vList5"/>
    <dgm:cxn modelId="{7B0D71C0-8F06-4DC0-8FCB-564442A0B234}" type="presParOf" srcId="{B61AAA5F-782E-4F22-AB92-A44247C635D0}" destId="{5E2C1510-A526-4A71-9BDB-9E93FED6E24D}" srcOrd="1" destOrd="0" presId="urn:microsoft.com/office/officeart/2005/8/layout/vList5"/>
    <dgm:cxn modelId="{ACBD7AF5-CC96-4EB1-83FA-67F83DE17A5E}" type="presParOf" srcId="{18929FB4-8FB2-412D-8412-E5F67C740274}" destId="{0EA84093-2883-41AB-809E-434BC4B5BF79}" srcOrd="1" destOrd="0" presId="urn:microsoft.com/office/officeart/2005/8/layout/vList5"/>
    <dgm:cxn modelId="{359BA5D5-90BB-4DF8-868B-EB5E9E4CEA70}" type="presParOf" srcId="{18929FB4-8FB2-412D-8412-E5F67C740274}" destId="{044C3456-3BC7-4A45-AA77-2572FA00E6B8}" srcOrd="2" destOrd="0" presId="urn:microsoft.com/office/officeart/2005/8/layout/vList5"/>
    <dgm:cxn modelId="{ADE1DC75-32A7-4316-B5CF-01CE1B14C5D7}" type="presParOf" srcId="{044C3456-3BC7-4A45-AA77-2572FA00E6B8}" destId="{434B00C3-6CE8-4330-BCF0-AEC86F30FC0D}" srcOrd="0" destOrd="0" presId="urn:microsoft.com/office/officeart/2005/8/layout/vList5"/>
    <dgm:cxn modelId="{6C093FB8-5C13-4FF4-95B9-B461281E58BA}" type="presParOf" srcId="{044C3456-3BC7-4A45-AA77-2572FA00E6B8}" destId="{F5C75B2A-9414-468F-8833-2693BA4F24DC}" srcOrd="1" destOrd="0" presId="urn:microsoft.com/office/officeart/2005/8/layout/vList5"/>
    <dgm:cxn modelId="{9374BB49-78D7-4E4C-B1C6-779BCDBCC31E}" type="presParOf" srcId="{18929FB4-8FB2-412D-8412-E5F67C740274}" destId="{5543E99A-AED3-4F9A-96FF-12B03647F130}" srcOrd="3" destOrd="0" presId="urn:microsoft.com/office/officeart/2005/8/layout/vList5"/>
    <dgm:cxn modelId="{823462CF-4989-41BA-A2E5-15D8A574B68C}" type="presParOf" srcId="{18929FB4-8FB2-412D-8412-E5F67C740274}" destId="{9B791E15-97BE-45FD-9E0C-C670D76E9F42}" srcOrd="4" destOrd="0" presId="urn:microsoft.com/office/officeart/2005/8/layout/vList5"/>
    <dgm:cxn modelId="{4DEE907E-0B57-47A4-9D55-0ECC70DA26B2}" type="presParOf" srcId="{9B791E15-97BE-45FD-9E0C-C670D76E9F42}" destId="{1F774F12-AD1C-4A68-870D-8D6829415A0B}" srcOrd="0" destOrd="0" presId="urn:microsoft.com/office/officeart/2005/8/layout/vList5"/>
    <dgm:cxn modelId="{01D87C93-9BE2-4D40-B40E-8E46821410FA}" type="presParOf" srcId="{9B791E15-97BE-45FD-9E0C-C670D76E9F42}" destId="{03CEF59A-057C-4C92-84BD-F8B84B552514}" srcOrd="1" destOrd="0" presId="urn:microsoft.com/office/officeart/2005/8/layout/vList5"/>
    <dgm:cxn modelId="{ACCAB7AD-8EC5-476A-97B5-952A6867931C}" type="presParOf" srcId="{18929FB4-8FB2-412D-8412-E5F67C740274}" destId="{0E77CE5B-E70C-41B9-BEED-5EBFFF312B6F}" srcOrd="5" destOrd="0" presId="urn:microsoft.com/office/officeart/2005/8/layout/vList5"/>
    <dgm:cxn modelId="{D596D71C-FC8B-40AE-B839-E6A25EEFA457}" type="presParOf" srcId="{18929FB4-8FB2-412D-8412-E5F67C740274}" destId="{DDB6D240-336C-45EB-9C97-E6EE4F366073}" srcOrd="6" destOrd="0" presId="urn:microsoft.com/office/officeart/2005/8/layout/vList5"/>
    <dgm:cxn modelId="{96B9FE89-A2C6-47C1-B423-53E1BE7F7705}" type="presParOf" srcId="{DDB6D240-336C-45EB-9C97-E6EE4F366073}" destId="{55EEAD9C-080C-47E0-917B-12B5AA6921DD}" srcOrd="0" destOrd="0" presId="urn:microsoft.com/office/officeart/2005/8/layout/vList5"/>
    <dgm:cxn modelId="{5F92F2D3-05D8-453F-9970-1659FEB8C1F6}" type="presParOf" srcId="{DDB6D240-336C-45EB-9C97-E6EE4F366073}" destId="{E817E2C0-6D54-43D6-95EC-B179AF365660}" srcOrd="1" destOrd="0" presId="urn:microsoft.com/office/officeart/2005/8/layout/vList5"/>
    <dgm:cxn modelId="{D5ECCE67-4FAC-40AA-A559-8E826C8377CA}" type="presParOf" srcId="{18929FB4-8FB2-412D-8412-E5F67C740274}" destId="{BE5062F2-786B-498D-B325-C62A740EBC17}" srcOrd="7" destOrd="0" presId="urn:microsoft.com/office/officeart/2005/8/layout/vList5"/>
    <dgm:cxn modelId="{08950000-0CDF-42EC-8A6E-8057E0C32193}" type="presParOf" srcId="{18929FB4-8FB2-412D-8412-E5F67C740274}" destId="{289AAB8D-254C-489A-8CCC-AB18F117E9B7}" srcOrd="8" destOrd="0" presId="urn:microsoft.com/office/officeart/2005/8/layout/vList5"/>
    <dgm:cxn modelId="{0130EEF5-FE14-41BE-AFD4-BB2C184DCE9D}" type="presParOf" srcId="{289AAB8D-254C-489A-8CCC-AB18F117E9B7}" destId="{102765B9-8325-4756-A897-4603DEEDA4C8}" srcOrd="0" destOrd="0" presId="urn:microsoft.com/office/officeart/2005/8/layout/vList5"/>
    <dgm:cxn modelId="{26101DD2-C361-4E5C-A234-95DC410194D0}" type="presParOf" srcId="{289AAB8D-254C-489A-8CCC-AB18F117E9B7}" destId="{F9917A02-CA3E-465A-AD81-DFEDA026D174}" srcOrd="1" destOrd="0" presId="urn:microsoft.com/office/officeart/2005/8/layout/vList5"/>
    <dgm:cxn modelId="{F0870D7B-09EE-44AE-A46C-DD3C5B76DCDC}" type="presParOf" srcId="{18929FB4-8FB2-412D-8412-E5F67C740274}" destId="{38FFBBC9-004D-4303-9F51-77386BD53CA7}" srcOrd="9" destOrd="0" presId="urn:microsoft.com/office/officeart/2005/8/layout/vList5"/>
    <dgm:cxn modelId="{9A61B000-DDE9-44B0-9914-5119C53C75BB}" type="presParOf" srcId="{18929FB4-8FB2-412D-8412-E5F67C740274}" destId="{29BDF6DE-51E4-414A-ADD3-82C5FCC5EF7B}" srcOrd="10" destOrd="0" presId="urn:microsoft.com/office/officeart/2005/8/layout/vList5"/>
    <dgm:cxn modelId="{8E043817-AE05-42BA-839C-ACFB2D3922A7}" type="presParOf" srcId="{29BDF6DE-51E4-414A-ADD3-82C5FCC5EF7B}" destId="{52EAC815-879B-49C1-9DF9-BDF55E850AE6}" srcOrd="0" destOrd="0" presId="urn:microsoft.com/office/officeart/2005/8/layout/vList5"/>
    <dgm:cxn modelId="{144348F4-C927-4093-B462-11DF953A93FB}" type="presParOf" srcId="{29BDF6DE-51E4-414A-ADD3-82C5FCC5EF7B}" destId="{08D00222-D08B-457D-8C81-8CE976AFF6C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Wireless Sensor Networks (WSN)</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dgm:spPr/>
      <dgm:t>
        <a:bodyPr/>
        <a:lstStyle/>
        <a:p>
          <a:pPr algn="just"/>
          <a:r>
            <a:rPr lang="es-EC" dirty="0" smtClean="0"/>
            <a:t>Permite realizar un despliegue de dispositivos de bajo costo y una larga duración sin requerir a un mantenimiento. </a:t>
          </a:r>
          <a:endParaRPr lang="es-EC"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68147C8A-3F1A-4838-A96D-B7DB854F0ADE}">
      <dgm:prSet/>
      <dgm:spPr/>
      <dgm:t>
        <a:bodyPr/>
        <a:lstStyle/>
        <a:p>
          <a:pPr algn="just"/>
          <a:r>
            <a:rPr lang="es-EC" dirty="0" smtClean="0"/>
            <a:t>Son capaces de obtener información de su entorno, reenviarla de forma inalámbrica y segura a un centro de coordinación, desglosa una serie de aplicaciones. </a:t>
          </a:r>
          <a:endParaRPr lang="es-EC" dirty="0"/>
        </a:p>
      </dgm:t>
    </dgm:pt>
    <dgm:pt modelId="{839BA97C-5371-4733-86CD-83BA9A19ACDF}" type="parTrans" cxnId="{9B5947BB-3E79-4099-86B8-67B620BE0BA7}">
      <dgm:prSet/>
      <dgm:spPr/>
      <dgm:t>
        <a:bodyPr/>
        <a:lstStyle/>
        <a:p>
          <a:endParaRPr lang="es-EC"/>
        </a:p>
      </dgm:t>
    </dgm:pt>
    <dgm:pt modelId="{FCAF853D-5332-4F35-AC23-487D34414A08}" type="sibTrans" cxnId="{9B5947BB-3E79-4099-86B8-67B620BE0BA7}">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1"/>
      <dgm:spPr/>
      <dgm:t>
        <a:bodyPr/>
        <a:lstStyle/>
        <a:p>
          <a:endParaRPr lang="es-EC"/>
        </a:p>
      </dgm:t>
    </dgm:pt>
    <dgm:pt modelId="{98393CB2-C36A-416D-B1CB-CE7DEC3EA87D}" type="pres">
      <dgm:prSet presAssocID="{23746A42-8BDA-4B9B-AFAC-A28E9AB91CAA}" presName="parentText" presStyleLbl="node1" presStyleIdx="0" presStyleCnt="1">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1">
        <dgm:presLayoutVars>
          <dgm:bulletEnabled val="1"/>
        </dgm:presLayoutVars>
      </dgm:prSet>
      <dgm:spPr/>
      <dgm:t>
        <a:bodyPr/>
        <a:lstStyle/>
        <a:p>
          <a:endParaRPr lang="es-EC"/>
        </a:p>
      </dgm:t>
    </dgm:pt>
  </dgm:ptLst>
  <dgm:cxnLst>
    <dgm:cxn modelId="{9BCDAB73-DCF4-42DD-9AA8-649BF7F32D6C}" type="presOf" srcId="{23746A42-8BDA-4B9B-AFAC-A28E9AB91CAA}" destId="{98393CB2-C36A-416D-B1CB-CE7DEC3EA87D}" srcOrd="1" destOrd="0" presId="urn:microsoft.com/office/officeart/2005/8/layout/list1"/>
    <dgm:cxn modelId="{41B6105F-16C7-4958-873E-23348EFE9028}" type="presOf" srcId="{68147C8A-3F1A-4838-A96D-B7DB854F0ADE}" destId="{A1231F91-3093-473E-BD1A-91A2E90BB04A}" srcOrd="0" destOrd="1" presId="urn:microsoft.com/office/officeart/2005/8/layout/list1"/>
    <dgm:cxn modelId="{699FDEEF-20E6-457C-922F-45764849E845}" type="presOf" srcId="{23746A42-8BDA-4B9B-AFAC-A28E9AB91CAA}" destId="{2DE7F939-52EB-4D2E-B00A-881943B3CD65}" srcOrd="0" destOrd="0" presId="urn:microsoft.com/office/officeart/2005/8/layout/list1"/>
    <dgm:cxn modelId="{157AE8E3-B3CA-4B21-8AA3-D618E9757A26}" type="presOf" srcId="{6FF7286F-DFFA-4843-AF6C-10D294769D97}" destId="{19A1E754-6D6E-4AA1-ADFA-B915B241704C}" srcOrd="0" destOrd="0"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67E3FEAA-5724-4695-9502-20861A7F55CD}" type="presOf" srcId="{E4E0750C-2569-4129-9EC7-316C789F219B}" destId="{A1231F91-3093-473E-BD1A-91A2E90BB04A}"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9B5947BB-3E79-4099-86B8-67B620BE0BA7}" srcId="{23746A42-8BDA-4B9B-AFAC-A28E9AB91CAA}" destId="{68147C8A-3F1A-4838-A96D-B7DB854F0ADE}" srcOrd="1" destOrd="0" parTransId="{839BA97C-5371-4733-86CD-83BA9A19ACDF}" sibTransId="{FCAF853D-5332-4F35-AC23-487D34414A08}"/>
    <dgm:cxn modelId="{0C383C57-D5CA-4333-B3B3-C88B7A736C88}" type="presParOf" srcId="{19A1E754-6D6E-4AA1-ADFA-B915B241704C}" destId="{15E9F267-2F47-40CC-88D7-72B9E2016AD9}" srcOrd="0" destOrd="0" presId="urn:microsoft.com/office/officeart/2005/8/layout/list1"/>
    <dgm:cxn modelId="{AE32F403-161E-47F0-B804-146D16145AA4}" type="presParOf" srcId="{15E9F267-2F47-40CC-88D7-72B9E2016AD9}" destId="{2DE7F939-52EB-4D2E-B00A-881943B3CD65}" srcOrd="0" destOrd="0" presId="urn:microsoft.com/office/officeart/2005/8/layout/list1"/>
    <dgm:cxn modelId="{A3210E4B-26EB-4AE3-8703-A4FD78DC779B}" type="presParOf" srcId="{15E9F267-2F47-40CC-88D7-72B9E2016AD9}" destId="{98393CB2-C36A-416D-B1CB-CE7DEC3EA87D}" srcOrd="1" destOrd="0" presId="urn:microsoft.com/office/officeart/2005/8/layout/list1"/>
    <dgm:cxn modelId="{D0122C80-0F17-44E4-AD3A-AA29B53A8C1A}" type="presParOf" srcId="{19A1E754-6D6E-4AA1-ADFA-B915B241704C}" destId="{ED320FCC-724E-465D-9017-BB4779E79C45}" srcOrd="1" destOrd="0" presId="urn:microsoft.com/office/officeart/2005/8/layout/list1"/>
    <dgm:cxn modelId="{302B5A9C-388D-48E6-818B-FD823E4BE309}" type="presParOf" srcId="{19A1E754-6D6E-4AA1-ADFA-B915B241704C}" destId="{A1231F91-3093-473E-BD1A-91A2E90BB04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F7286F-DFFA-4843-AF6C-10D294769D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23746A42-8BDA-4B9B-AFAC-A28E9AB91CAA}">
      <dgm:prSet phldrT="[Texto]"/>
      <dgm:spPr/>
      <dgm:t>
        <a:bodyPr/>
        <a:lstStyle/>
        <a:p>
          <a:r>
            <a:rPr lang="es-EC" dirty="0" smtClean="0"/>
            <a:t>TOLERANCIAA FALLAS</a:t>
          </a:r>
          <a:endParaRPr lang="es-EC" dirty="0"/>
        </a:p>
      </dgm:t>
    </dgm:pt>
    <dgm:pt modelId="{6D715197-DE92-4A1C-B68E-7BF6AA4B9789}" type="parTrans" cxnId="{9B81F777-6BF1-43EF-A2F9-8D09DE00FF02}">
      <dgm:prSet/>
      <dgm:spPr/>
      <dgm:t>
        <a:bodyPr/>
        <a:lstStyle/>
        <a:p>
          <a:endParaRPr lang="es-EC"/>
        </a:p>
      </dgm:t>
    </dgm:pt>
    <dgm:pt modelId="{64A8C124-9892-4929-B13E-EA55C7AA0763}" type="sibTrans" cxnId="{9B81F777-6BF1-43EF-A2F9-8D09DE00FF02}">
      <dgm:prSet/>
      <dgm:spPr/>
      <dgm:t>
        <a:bodyPr/>
        <a:lstStyle/>
        <a:p>
          <a:endParaRPr lang="es-EC"/>
        </a:p>
      </dgm:t>
    </dgm:pt>
    <dgm:pt modelId="{E4E0750C-2569-4129-9EC7-316C789F219B}">
      <dgm:prSet custT="1"/>
      <dgm:spPr/>
      <dgm:t>
        <a:bodyPr/>
        <a:lstStyle/>
        <a:p>
          <a:pPr algn="just"/>
          <a:r>
            <a:rPr lang="es-EC" sz="2000" dirty="0" smtClean="0"/>
            <a:t>Se la define como la capacidad de garantizar un óptimo funcionamiento de la red, es decir que no existan intervalos vagos, a pesar de que exista un mal funcionamiento de algunos nodos. </a:t>
          </a:r>
          <a:endParaRPr lang="es-EC" sz="2000" dirty="0"/>
        </a:p>
      </dgm:t>
    </dgm:pt>
    <dgm:pt modelId="{558C434D-F2D9-43B6-A4D0-7706BBDC222E}" type="parTrans" cxnId="{B308AC04-07AA-47EB-A27B-2FB6C369CA1A}">
      <dgm:prSet/>
      <dgm:spPr/>
      <dgm:t>
        <a:bodyPr/>
        <a:lstStyle/>
        <a:p>
          <a:endParaRPr lang="es-EC"/>
        </a:p>
      </dgm:t>
    </dgm:pt>
    <dgm:pt modelId="{50BA1784-CA69-4148-9205-F661EAB4C554}" type="sibTrans" cxnId="{B308AC04-07AA-47EB-A27B-2FB6C369CA1A}">
      <dgm:prSet/>
      <dgm:spPr/>
      <dgm:t>
        <a:bodyPr/>
        <a:lstStyle/>
        <a:p>
          <a:endParaRPr lang="es-EC"/>
        </a:p>
      </dgm:t>
    </dgm:pt>
    <dgm:pt modelId="{B21BB56B-4FA6-424E-B3B3-5BCD16C77010}">
      <dgm:prSet custT="1"/>
      <dgm:spPr/>
      <dgm:t>
        <a:bodyPr/>
        <a:lstStyle/>
        <a:p>
          <a:pPr algn="just"/>
          <a:r>
            <a:rPr lang="es-EC" sz="2400" dirty="0" smtClean="0"/>
            <a:t> </a:t>
          </a:r>
          <a:r>
            <a:rPr lang="es-EC" sz="2000" dirty="0" smtClean="0"/>
            <a:t>Las redes de sensores inalámbricas están compuestas por cientos de nodos por lo que debe ser posible trabajar con grandes cantidades de nodos</a:t>
          </a:r>
          <a:endParaRPr lang="es-EC" sz="2000" dirty="0"/>
        </a:p>
      </dgm:t>
    </dgm:pt>
    <dgm:pt modelId="{2E5794C6-864A-4794-A36E-33ED44997ACB}" type="parTrans" cxnId="{2A077B2C-B3E6-4637-B494-52EEAEB029BC}">
      <dgm:prSet/>
      <dgm:spPr/>
      <dgm:t>
        <a:bodyPr/>
        <a:lstStyle/>
        <a:p>
          <a:endParaRPr lang="es-EC"/>
        </a:p>
      </dgm:t>
    </dgm:pt>
    <dgm:pt modelId="{46960188-EA7F-454D-A87F-25B3F444A45E}" type="sibTrans" cxnId="{2A077B2C-B3E6-4637-B494-52EEAEB029BC}">
      <dgm:prSet/>
      <dgm:spPr/>
      <dgm:t>
        <a:bodyPr/>
        <a:lstStyle/>
        <a:p>
          <a:endParaRPr lang="es-EC"/>
        </a:p>
      </dgm:t>
    </dgm:pt>
    <dgm:pt modelId="{A62BE960-3E90-440A-BCA4-8C72BB5D0AD1}">
      <dgm:prSet/>
      <dgm:spPr/>
      <dgm:t>
        <a:bodyPr/>
        <a:lstStyle/>
        <a:p>
          <a:pPr algn="just"/>
          <a:r>
            <a:rPr lang="es-EC" dirty="0" smtClean="0"/>
            <a:t>ESCALABILIDAD</a:t>
          </a:r>
          <a:endParaRPr lang="es-EC" dirty="0"/>
        </a:p>
      </dgm:t>
    </dgm:pt>
    <dgm:pt modelId="{05E9A9CB-C854-4069-A76A-9A875B4405AC}" type="parTrans" cxnId="{0AD256EF-8F43-4D1A-9495-55D71BE87567}">
      <dgm:prSet/>
      <dgm:spPr/>
      <dgm:t>
        <a:bodyPr/>
        <a:lstStyle/>
        <a:p>
          <a:endParaRPr lang="es-EC"/>
        </a:p>
      </dgm:t>
    </dgm:pt>
    <dgm:pt modelId="{813F165D-0B81-4BBC-A498-B31716EEF3CC}" type="sibTrans" cxnId="{0AD256EF-8F43-4D1A-9495-55D71BE87567}">
      <dgm:prSet/>
      <dgm:spPr/>
      <dgm:t>
        <a:bodyPr/>
        <a:lstStyle/>
        <a:p>
          <a:endParaRPr lang="es-EC"/>
        </a:p>
      </dgm:t>
    </dgm:pt>
    <dgm:pt modelId="{C1176933-7BAC-4B08-A86A-D94ED506DF4E}">
      <dgm:prSet custT="1"/>
      <dgm:spPr/>
      <dgm:t>
        <a:bodyPr/>
        <a:lstStyle/>
        <a:p>
          <a:pPr algn="just"/>
          <a:r>
            <a:rPr lang="es-EC" sz="2000" dirty="0" smtClean="0"/>
            <a:t>Se puede considerar la tolerancia a fallos en cuatro niveles diferentes de abstracción, a partir del hardware y software del sistema e ir al middleware y las capas de aplicación </a:t>
          </a:r>
          <a:endParaRPr lang="es-EC" sz="2000" dirty="0"/>
        </a:p>
      </dgm:t>
    </dgm:pt>
    <dgm:pt modelId="{5853AFA5-CA8D-4CF9-AF9A-BCA32398F623}" type="parTrans" cxnId="{A142F8B2-C916-41E9-9CAF-BD9926ABB8EC}">
      <dgm:prSet/>
      <dgm:spPr/>
      <dgm:t>
        <a:bodyPr/>
        <a:lstStyle/>
        <a:p>
          <a:endParaRPr lang="es-EC"/>
        </a:p>
      </dgm:t>
    </dgm:pt>
    <dgm:pt modelId="{12098C5F-67AC-4F00-AF7B-C6B214410634}" type="sibTrans" cxnId="{A142F8B2-C916-41E9-9CAF-BD9926ABB8EC}">
      <dgm:prSet/>
      <dgm:spPr/>
      <dgm:t>
        <a:bodyPr/>
        <a:lstStyle/>
        <a:p>
          <a:endParaRPr lang="es-EC"/>
        </a:p>
      </dgm:t>
    </dgm:pt>
    <dgm:pt modelId="{19A1E754-6D6E-4AA1-ADFA-B915B241704C}" type="pres">
      <dgm:prSet presAssocID="{6FF7286F-DFFA-4843-AF6C-10D294769D97}" presName="linear" presStyleCnt="0">
        <dgm:presLayoutVars>
          <dgm:dir/>
          <dgm:animLvl val="lvl"/>
          <dgm:resizeHandles val="exact"/>
        </dgm:presLayoutVars>
      </dgm:prSet>
      <dgm:spPr/>
      <dgm:t>
        <a:bodyPr/>
        <a:lstStyle/>
        <a:p>
          <a:endParaRPr lang="es-EC"/>
        </a:p>
      </dgm:t>
    </dgm:pt>
    <dgm:pt modelId="{15E9F267-2F47-40CC-88D7-72B9E2016AD9}" type="pres">
      <dgm:prSet presAssocID="{23746A42-8BDA-4B9B-AFAC-A28E9AB91CAA}" presName="parentLin" presStyleCnt="0"/>
      <dgm:spPr/>
    </dgm:pt>
    <dgm:pt modelId="{2DE7F939-52EB-4D2E-B00A-881943B3CD65}" type="pres">
      <dgm:prSet presAssocID="{23746A42-8BDA-4B9B-AFAC-A28E9AB91CAA}" presName="parentLeftMargin" presStyleLbl="node1" presStyleIdx="0" presStyleCnt="2"/>
      <dgm:spPr/>
      <dgm:t>
        <a:bodyPr/>
        <a:lstStyle/>
        <a:p>
          <a:endParaRPr lang="es-EC"/>
        </a:p>
      </dgm:t>
    </dgm:pt>
    <dgm:pt modelId="{98393CB2-C36A-416D-B1CB-CE7DEC3EA87D}" type="pres">
      <dgm:prSet presAssocID="{23746A42-8BDA-4B9B-AFAC-A28E9AB91CAA}" presName="parentText" presStyleLbl="node1" presStyleIdx="0" presStyleCnt="2">
        <dgm:presLayoutVars>
          <dgm:chMax val="0"/>
          <dgm:bulletEnabled val="1"/>
        </dgm:presLayoutVars>
      </dgm:prSet>
      <dgm:spPr/>
      <dgm:t>
        <a:bodyPr/>
        <a:lstStyle/>
        <a:p>
          <a:endParaRPr lang="es-EC"/>
        </a:p>
      </dgm:t>
    </dgm:pt>
    <dgm:pt modelId="{ED320FCC-724E-465D-9017-BB4779E79C45}" type="pres">
      <dgm:prSet presAssocID="{23746A42-8BDA-4B9B-AFAC-A28E9AB91CAA}" presName="negativeSpace" presStyleCnt="0"/>
      <dgm:spPr/>
    </dgm:pt>
    <dgm:pt modelId="{A1231F91-3093-473E-BD1A-91A2E90BB04A}" type="pres">
      <dgm:prSet presAssocID="{23746A42-8BDA-4B9B-AFAC-A28E9AB91CAA}" presName="childText" presStyleLbl="conFgAcc1" presStyleIdx="0" presStyleCnt="2" custLinFactNeighborY="20364">
        <dgm:presLayoutVars>
          <dgm:bulletEnabled val="1"/>
        </dgm:presLayoutVars>
      </dgm:prSet>
      <dgm:spPr/>
      <dgm:t>
        <a:bodyPr/>
        <a:lstStyle/>
        <a:p>
          <a:endParaRPr lang="es-EC"/>
        </a:p>
      </dgm:t>
    </dgm:pt>
    <dgm:pt modelId="{149FB133-49EA-4B06-87EF-98BB511E52EB}" type="pres">
      <dgm:prSet presAssocID="{64A8C124-9892-4929-B13E-EA55C7AA0763}" presName="spaceBetweenRectangles" presStyleCnt="0"/>
      <dgm:spPr/>
    </dgm:pt>
    <dgm:pt modelId="{C7E48336-3523-4341-9845-161C108E26D4}" type="pres">
      <dgm:prSet presAssocID="{A62BE960-3E90-440A-BCA4-8C72BB5D0AD1}" presName="parentLin" presStyleCnt="0"/>
      <dgm:spPr/>
    </dgm:pt>
    <dgm:pt modelId="{8E23E5BD-CBAF-4454-9907-00920C9A6380}" type="pres">
      <dgm:prSet presAssocID="{A62BE960-3E90-440A-BCA4-8C72BB5D0AD1}" presName="parentLeftMargin" presStyleLbl="node1" presStyleIdx="0" presStyleCnt="2"/>
      <dgm:spPr/>
      <dgm:t>
        <a:bodyPr/>
        <a:lstStyle/>
        <a:p>
          <a:endParaRPr lang="es-EC"/>
        </a:p>
      </dgm:t>
    </dgm:pt>
    <dgm:pt modelId="{EE8871AC-7868-4E32-B964-6F3B774B3F99}" type="pres">
      <dgm:prSet presAssocID="{A62BE960-3E90-440A-BCA4-8C72BB5D0AD1}" presName="parentText" presStyleLbl="node1" presStyleIdx="1" presStyleCnt="2">
        <dgm:presLayoutVars>
          <dgm:chMax val="0"/>
          <dgm:bulletEnabled val="1"/>
        </dgm:presLayoutVars>
      </dgm:prSet>
      <dgm:spPr/>
      <dgm:t>
        <a:bodyPr/>
        <a:lstStyle/>
        <a:p>
          <a:endParaRPr lang="es-EC"/>
        </a:p>
      </dgm:t>
    </dgm:pt>
    <dgm:pt modelId="{F8D1EEEA-9B1D-46EF-8933-6DDB13D18F91}" type="pres">
      <dgm:prSet presAssocID="{A62BE960-3E90-440A-BCA4-8C72BB5D0AD1}" presName="negativeSpace" presStyleCnt="0"/>
      <dgm:spPr/>
    </dgm:pt>
    <dgm:pt modelId="{3CDB87D6-9B4D-4BAB-BA4B-CBF53D572232}" type="pres">
      <dgm:prSet presAssocID="{A62BE960-3E90-440A-BCA4-8C72BB5D0AD1}" presName="childText" presStyleLbl="conFgAcc1" presStyleIdx="1" presStyleCnt="2">
        <dgm:presLayoutVars>
          <dgm:bulletEnabled val="1"/>
        </dgm:presLayoutVars>
      </dgm:prSet>
      <dgm:spPr/>
      <dgm:t>
        <a:bodyPr/>
        <a:lstStyle/>
        <a:p>
          <a:endParaRPr lang="es-EC"/>
        </a:p>
      </dgm:t>
    </dgm:pt>
  </dgm:ptLst>
  <dgm:cxnLst>
    <dgm:cxn modelId="{E6BDFDAC-DE42-49C4-BC5C-FE427AD2E346}" type="presOf" srcId="{A62BE960-3E90-440A-BCA4-8C72BB5D0AD1}" destId="{EE8871AC-7868-4E32-B964-6F3B774B3F99}" srcOrd="1" destOrd="0" presId="urn:microsoft.com/office/officeart/2005/8/layout/list1"/>
    <dgm:cxn modelId="{2A077B2C-B3E6-4637-B494-52EEAEB029BC}" srcId="{A62BE960-3E90-440A-BCA4-8C72BB5D0AD1}" destId="{B21BB56B-4FA6-424E-B3B3-5BCD16C77010}" srcOrd="0" destOrd="0" parTransId="{2E5794C6-864A-4794-A36E-33ED44997ACB}" sibTransId="{46960188-EA7F-454D-A87F-25B3F444A45E}"/>
    <dgm:cxn modelId="{3C748B56-EC76-41CE-96FB-A6329682A356}" type="presOf" srcId="{6FF7286F-DFFA-4843-AF6C-10D294769D97}" destId="{19A1E754-6D6E-4AA1-ADFA-B915B241704C}" srcOrd="0" destOrd="0" presId="urn:microsoft.com/office/officeart/2005/8/layout/list1"/>
    <dgm:cxn modelId="{92EC905B-C941-4DD7-8FAF-AC31E9B6490E}" type="presOf" srcId="{E4E0750C-2569-4129-9EC7-316C789F219B}" destId="{A1231F91-3093-473E-BD1A-91A2E90BB04A}" srcOrd="0" destOrd="0" presId="urn:microsoft.com/office/officeart/2005/8/layout/list1"/>
    <dgm:cxn modelId="{0AD256EF-8F43-4D1A-9495-55D71BE87567}" srcId="{6FF7286F-DFFA-4843-AF6C-10D294769D97}" destId="{A62BE960-3E90-440A-BCA4-8C72BB5D0AD1}" srcOrd="1" destOrd="0" parTransId="{05E9A9CB-C854-4069-A76A-9A875B4405AC}" sibTransId="{813F165D-0B81-4BBC-A498-B31716EEF3CC}"/>
    <dgm:cxn modelId="{96C9FFE6-06E0-41E0-82D3-1F0893D0C447}" type="presOf" srcId="{C1176933-7BAC-4B08-A86A-D94ED506DF4E}" destId="{A1231F91-3093-473E-BD1A-91A2E90BB04A}" srcOrd="0" destOrd="1" presId="urn:microsoft.com/office/officeart/2005/8/layout/list1"/>
    <dgm:cxn modelId="{9B81F777-6BF1-43EF-A2F9-8D09DE00FF02}" srcId="{6FF7286F-DFFA-4843-AF6C-10D294769D97}" destId="{23746A42-8BDA-4B9B-AFAC-A28E9AB91CAA}" srcOrd="0" destOrd="0" parTransId="{6D715197-DE92-4A1C-B68E-7BF6AA4B9789}" sibTransId="{64A8C124-9892-4929-B13E-EA55C7AA0763}"/>
    <dgm:cxn modelId="{468ACCDE-5938-4BF4-BF40-B5A3E06E4D0C}" type="presOf" srcId="{23746A42-8BDA-4B9B-AFAC-A28E9AB91CAA}" destId="{2DE7F939-52EB-4D2E-B00A-881943B3CD65}" srcOrd="0" destOrd="0" presId="urn:microsoft.com/office/officeart/2005/8/layout/list1"/>
    <dgm:cxn modelId="{B308AC04-07AA-47EB-A27B-2FB6C369CA1A}" srcId="{23746A42-8BDA-4B9B-AFAC-A28E9AB91CAA}" destId="{E4E0750C-2569-4129-9EC7-316C789F219B}" srcOrd="0" destOrd="0" parTransId="{558C434D-F2D9-43B6-A4D0-7706BBDC222E}" sibTransId="{50BA1784-CA69-4148-9205-F661EAB4C554}"/>
    <dgm:cxn modelId="{C09F2CCC-A153-4693-9912-925527B51C92}" type="presOf" srcId="{A62BE960-3E90-440A-BCA4-8C72BB5D0AD1}" destId="{8E23E5BD-CBAF-4454-9907-00920C9A6380}" srcOrd="0" destOrd="0" presId="urn:microsoft.com/office/officeart/2005/8/layout/list1"/>
    <dgm:cxn modelId="{A142F8B2-C916-41E9-9CAF-BD9926ABB8EC}" srcId="{23746A42-8BDA-4B9B-AFAC-A28E9AB91CAA}" destId="{C1176933-7BAC-4B08-A86A-D94ED506DF4E}" srcOrd="1" destOrd="0" parTransId="{5853AFA5-CA8D-4CF9-AF9A-BCA32398F623}" sibTransId="{12098C5F-67AC-4F00-AF7B-C6B214410634}"/>
    <dgm:cxn modelId="{E39F5105-1929-4880-A980-7B1A29505CAD}" type="presOf" srcId="{23746A42-8BDA-4B9B-AFAC-A28E9AB91CAA}" destId="{98393CB2-C36A-416D-B1CB-CE7DEC3EA87D}" srcOrd="1" destOrd="0" presId="urn:microsoft.com/office/officeart/2005/8/layout/list1"/>
    <dgm:cxn modelId="{4527AA59-2A2A-40A9-800B-4FE3C0CA3CCA}" type="presOf" srcId="{B21BB56B-4FA6-424E-B3B3-5BCD16C77010}" destId="{3CDB87D6-9B4D-4BAB-BA4B-CBF53D572232}" srcOrd="0" destOrd="0" presId="urn:microsoft.com/office/officeart/2005/8/layout/list1"/>
    <dgm:cxn modelId="{E3E47842-B07E-44C3-AB07-4BE572B9B7A8}" type="presParOf" srcId="{19A1E754-6D6E-4AA1-ADFA-B915B241704C}" destId="{15E9F267-2F47-40CC-88D7-72B9E2016AD9}" srcOrd="0" destOrd="0" presId="urn:microsoft.com/office/officeart/2005/8/layout/list1"/>
    <dgm:cxn modelId="{C4880973-9890-43C3-AC81-2A68972EDFE9}" type="presParOf" srcId="{15E9F267-2F47-40CC-88D7-72B9E2016AD9}" destId="{2DE7F939-52EB-4D2E-B00A-881943B3CD65}" srcOrd="0" destOrd="0" presId="urn:microsoft.com/office/officeart/2005/8/layout/list1"/>
    <dgm:cxn modelId="{82FC672A-2839-4062-BF8F-690CE9C252C7}" type="presParOf" srcId="{15E9F267-2F47-40CC-88D7-72B9E2016AD9}" destId="{98393CB2-C36A-416D-B1CB-CE7DEC3EA87D}" srcOrd="1" destOrd="0" presId="urn:microsoft.com/office/officeart/2005/8/layout/list1"/>
    <dgm:cxn modelId="{1BE68E68-236C-4CB2-A0A1-B2971BBE4957}" type="presParOf" srcId="{19A1E754-6D6E-4AA1-ADFA-B915B241704C}" destId="{ED320FCC-724E-465D-9017-BB4779E79C45}" srcOrd="1" destOrd="0" presId="urn:microsoft.com/office/officeart/2005/8/layout/list1"/>
    <dgm:cxn modelId="{E8708FBA-486E-4ECD-B982-D1B61126433D}" type="presParOf" srcId="{19A1E754-6D6E-4AA1-ADFA-B915B241704C}" destId="{A1231F91-3093-473E-BD1A-91A2E90BB04A}" srcOrd="2" destOrd="0" presId="urn:microsoft.com/office/officeart/2005/8/layout/list1"/>
    <dgm:cxn modelId="{C5456E0C-CD6F-437A-8B48-311CBB3D69A8}" type="presParOf" srcId="{19A1E754-6D6E-4AA1-ADFA-B915B241704C}" destId="{149FB133-49EA-4B06-87EF-98BB511E52EB}" srcOrd="3" destOrd="0" presId="urn:microsoft.com/office/officeart/2005/8/layout/list1"/>
    <dgm:cxn modelId="{FA050953-7BE8-47B5-B1E9-DE42A63F7FC3}" type="presParOf" srcId="{19A1E754-6D6E-4AA1-ADFA-B915B241704C}" destId="{C7E48336-3523-4341-9845-161C108E26D4}" srcOrd="4" destOrd="0" presId="urn:microsoft.com/office/officeart/2005/8/layout/list1"/>
    <dgm:cxn modelId="{E18B6944-BF2E-4390-9C81-7EC646B723E9}" type="presParOf" srcId="{C7E48336-3523-4341-9845-161C108E26D4}" destId="{8E23E5BD-CBAF-4454-9907-00920C9A6380}" srcOrd="0" destOrd="0" presId="urn:microsoft.com/office/officeart/2005/8/layout/list1"/>
    <dgm:cxn modelId="{8106D642-9A97-4401-8FE3-9257E04E855E}" type="presParOf" srcId="{C7E48336-3523-4341-9845-161C108E26D4}" destId="{EE8871AC-7868-4E32-B964-6F3B774B3F99}" srcOrd="1" destOrd="0" presId="urn:microsoft.com/office/officeart/2005/8/layout/list1"/>
    <dgm:cxn modelId="{2E5AF78E-9FE8-4556-80A3-23486AF16065}" type="presParOf" srcId="{19A1E754-6D6E-4AA1-ADFA-B915B241704C}" destId="{F8D1EEEA-9B1D-46EF-8933-6DDB13D18F91}" srcOrd="5" destOrd="0" presId="urn:microsoft.com/office/officeart/2005/8/layout/list1"/>
    <dgm:cxn modelId="{CA169159-7ACE-4210-B67E-DCA255470609}" type="presParOf" srcId="{19A1E754-6D6E-4AA1-ADFA-B915B241704C}" destId="{3CDB87D6-9B4D-4BAB-BA4B-CBF53D57223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F2AC0-3C70-4B8F-8088-3924F5AEE3E9}">
      <dsp:nvSpPr>
        <dsp:cNvPr id="0" name=""/>
        <dsp:cNvSpPr/>
      </dsp:nvSpPr>
      <dsp:spPr>
        <a:xfrm>
          <a:off x="0" y="174923"/>
          <a:ext cx="3886200" cy="4662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1612" tIns="208280" rIns="301612"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smtClean="0"/>
            <a:t>El presente proyecto contempla efectuar una evaluación y análisis de un prototipo de sensores inalámbricos para la monitorización de infraestructuras de puentes.</a:t>
          </a:r>
          <a:endParaRPr lang="es-EC" sz="1800" kern="1200" dirty="0"/>
        </a:p>
        <a:p>
          <a:pPr marL="171450" lvl="1" indent="-171450" algn="just" defTabSz="800100">
            <a:lnSpc>
              <a:spcPct val="90000"/>
            </a:lnSpc>
            <a:spcBef>
              <a:spcPct val="0"/>
            </a:spcBef>
            <a:spcAft>
              <a:spcPct val="15000"/>
            </a:spcAft>
            <a:buChar char="••"/>
          </a:pPr>
          <a:r>
            <a:rPr lang="es-EC" sz="1800" kern="1200" dirty="0" smtClean="0"/>
            <a:t>La investigación está dividida en dos partes fundamentales, la primera se enfoca en el estudio de las Redes de sensores inalámbricas, dando a conocer varios enfoques técnicos con respecto a su arquitectura, forma de comunicación, topologías, el diseño de la red de transporte. La segunda etapa consiste en el  despliegue de una red de sensores en base a lo estudiado en los capítulos anteriores</a:t>
          </a:r>
          <a:endParaRPr lang="es-EC" sz="1800" kern="1200" dirty="0"/>
        </a:p>
      </dsp:txBody>
      <dsp:txXfrm>
        <a:off x="0" y="174923"/>
        <a:ext cx="3886200" cy="4662000"/>
      </dsp:txXfrm>
    </dsp:sp>
    <dsp:sp modelId="{369F6001-D6FB-4FDE-8F2A-23ADD6041A45}">
      <dsp:nvSpPr>
        <dsp:cNvPr id="0" name=""/>
        <dsp:cNvSpPr/>
      </dsp:nvSpPr>
      <dsp:spPr>
        <a:xfrm>
          <a:off x="194310" y="27323"/>
          <a:ext cx="2720340" cy="295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lvl="0" algn="l" defTabSz="444500">
            <a:lnSpc>
              <a:spcPct val="90000"/>
            </a:lnSpc>
            <a:spcBef>
              <a:spcPct val="0"/>
            </a:spcBef>
            <a:spcAft>
              <a:spcPct val="35000"/>
            </a:spcAft>
          </a:pPr>
          <a:endParaRPr lang="es-EC" sz="1000" kern="1200" dirty="0"/>
        </a:p>
      </dsp:txBody>
      <dsp:txXfrm>
        <a:off x="208720" y="41733"/>
        <a:ext cx="2691520" cy="2663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136"/>
          <a:ext cx="8153400" cy="146848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958088" rIns="632794" bIns="327152" numCol="1" spcCol="1270" anchor="t" anchorCtr="0">
          <a:noAutofit/>
        </a:bodyPr>
        <a:lstStyle/>
        <a:p>
          <a:pPr marL="285750" lvl="1" indent="-285750" algn="l" defTabSz="2044700">
            <a:lnSpc>
              <a:spcPct val="90000"/>
            </a:lnSpc>
            <a:spcBef>
              <a:spcPct val="0"/>
            </a:spcBef>
            <a:spcAft>
              <a:spcPct val="15000"/>
            </a:spcAft>
            <a:buChar char="••"/>
          </a:pPr>
          <a:endParaRPr lang="es-EC" sz="4600" kern="1200" dirty="0"/>
        </a:p>
      </dsp:txBody>
      <dsp:txXfrm>
        <a:off x="0" y="136"/>
        <a:ext cx="8153400" cy="1468486"/>
      </dsp:txXfrm>
    </dsp:sp>
    <dsp:sp modelId="{98393CB2-C36A-416D-B1CB-CE7DEC3EA87D}">
      <dsp:nvSpPr>
        <dsp:cNvPr id="0" name=""/>
        <dsp:cNvSpPr/>
      </dsp:nvSpPr>
      <dsp:spPr>
        <a:xfrm>
          <a:off x="475290" y="0"/>
          <a:ext cx="2115782" cy="3776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s-EC" sz="2800" kern="1200" dirty="0" smtClean="0"/>
            <a:t>ESTRELLA</a:t>
          </a:r>
          <a:endParaRPr lang="es-EC" sz="2800" kern="1200" dirty="0"/>
        </a:p>
      </dsp:txBody>
      <dsp:txXfrm>
        <a:off x="493727" y="18437"/>
        <a:ext cx="2078908" cy="3408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61959"/>
          <a:ext cx="8153400" cy="1587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99872" rIns="632794" bIns="170688" numCol="1" spcCol="1270" anchor="t" anchorCtr="0">
          <a:noAutofit/>
        </a:bodyPr>
        <a:lstStyle/>
        <a:p>
          <a:pPr marL="228600" lvl="1" indent="-228600" algn="just" defTabSz="1066800">
            <a:lnSpc>
              <a:spcPct val="90000"/>
            </a:lnSpc>
            <a:spcBef>
              <a:spcPct val="0"/>
            </a:spcBef>
            <a:spcAft>
              <a:spcPct val="15000"/>
            </a:spcAft>
            <a:buChar char="••"/>
          </a:pPr>
          <a:r>
            <a:rPr lang="es-EC" sz="2400" kern="1200" dirty="0" smtClean="0"/>
            <a:t>Primero se determina un nodo como Nodo Raíz, el cual deberá tener un receptor GPS y el algoritmo sincronizará todos los nodos en un tiempo externo. </a:t>
          </a:r>
          <a:endParaRPr lang="es-EC" sz="2400" kern="1200" dirty="0"/>
        </a:p>
      </dsp:txBody>
      <dsp:txXfrm>
        <a:off x="0" y="361959"/>
        <a:ext cx="8153400" cy="1587600"/>
      </dsp:txXfrm>
    </dsp:sp>
    <dsp:sp modelId="{98393CB2-C36A-416D-B1CB-CE7DEC3EA87D}">
      <dsp:nvSpPr>
        <dsp:cNvPr id="0" name=""/>
        <dsp:cNvSpPr/>
      </dsp:nvSpPr>
      <dsp:spPr>
        <a:xfrm>
          <a:off x="407670" y="7719"/>
          <a:ext cx="5707380" cy="7084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066800">
            <a:lnSpc>
              <a:spcPct val="90000"/>
            </a:lnSpc>
            <a:spcBef>
              <a:spcPct val="0"/>
            </a:spcBef>
            <a:spcAft>
              <a:spcPct val="35000"/>
            </a:spcAft>
          </a:pPr>
          <a:r>
            <a:rPr lang="es-EC" sz="2400" kern="1200" dirty="0" smtClean="0"/>
            <a:t>FASE DE DESCUBRIMIENTO</a:t>
          </a:r>
          <a:endParaRPr lang="es-EC" sz="2400" kern="1200" dirty="0"/>
        </a:p>
      </dsp:txBody>
      <dsp:txXfrm>
        <a:off x="442255" y="42304"/>
        <a:ext cx="5638210" cy="639310"/>
      </dsp:txXfrm>
    </dsp:sp>
    <dsp:sp modelId="{EB9D02A0-1FB8-47DA-9ED3-2DC4FEA2F97F}">
      <dsp:nvSpPr>
        <dsp:cNvPr id="0" name=""/>
        <dsp:cNvSpPr/>
      </dsp:nvSpPr>
      <dsp:spPr>
        <a:xfrm>
          <a:off x="0" y="2433400"/>
          <a:ext cx="8153400" cy="226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99872" rIns="632794" bIns="170688" numCol="1" spcCol="1270" anchor="t" anchorCtr="0">
          <a:noAutofit/>
        </a:bodyPr>
        <a:lstStyle/>
        <a:p>
          <a:pPr marL="228600" lvl="1" indent="-228600" algn="just" defTabSz="1066800">
            <a:lnSpc>
              <a:spcPct val="90000"/>
            </a:lnSpc>
            <a:spcBef>
              <a:spcPct val="0"/>
            </a:spcBef>
            <a:spcAft>
              <a:spcPct val="15000"/>
            </a:spcAft>
            <a:buChar char="••"/>
          </a:pPr>
          <a:endParaRPr lang="es-EC" sz="2400" kern="1200" dirty="0"/>
        </a:p>
        <a:p>
          <a:pPr marL="228600" lvl="1" indent="-228600" algn="l" defTabSz="1066800">
            <a:lnSpc>
              <a:spcPct val="90000"/>
            </a:lnSpc>
            <a:spcBef>
              <a:spcPct val="0"/>
            </a:spcBef>
            <a:spcAft>
              <a:spcPct val="15000"/>
            </a:spcAft>
            <a:buChar char="••"/>
          </a:pPr>
          <a:r>
            <a:rPr lang="es-EC" sz="2400" kern="1200" dirty="0" smtClean="0"/>
            <a:t>Se construye con dos vías de intercambio de mensajes entre un par de nodos. La diferencia que existe entre los dos nodos es aparentemente constante.</a:t>
          </a:r>
          <a:endParaRPr lang="es-EC" sz="2400" kern="1200" dirty="0"/>
        </a:p>
        <a:p>
          <a:pPr marL="228600" lvl="1" indent="-228600" algn="just" defTabSz="1066800">
            <a:lnSpc>
              <a:spcPct val="90000"/>
            </a:lnSpc>
            <a:spcBef>
              <a:spcPct val="0"/>
            </a:spcBef>
            <a:spcAft>
              <a:spcPct val="15000"/>
            </a:spcAft>
            <a:buChar char="••"/>
          </a:pPr>
          <a:endParaRPr lang="es-EC" sz="2400" kern="1200" dirty="0"/>
        </a:p>
      </dsp:txBody>
      <dsp:txXfrm>
        <a:off x="0" y="2433400"/>
        <a:ext cx="8153400" cy="2268000"/>
      </dsp:txXfrm>
    </dsp:sp>
    <dsp:sp modelId="{54FFC71B-753D-416E-962A-677CBEAD094B}">
      <dsp:nvSpPr>
        <dsp:cNvPr id="0" name=""/>
        <dsp:cNvSpPr/>
      </dsp:nvSpPr>
      <dsp:spPr>
        <a:xfrm>
          <a:off x="407670" y="2079160"/>
          <a:ext cx="5707380" cy="7084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just" defTabSz="1066800">
            <a:lnSpc>
              <a:spcPct val="90000"/>
            </a:lnSpc>
            <a:spcBef>
              <a:spcPct val="0"/>
            </a:spcBef>
            <a:spcAft>
              <a:spcPct val="35000"/>
            </a:spcAft>
          </a:pPr>
          <a:r>
            <a:rPr lang="es-EC" sz="2400" kern="1200" dirty="0" smtClean="0"/>
            <a:t>FASE DE SINCRONIZACION</a:t>
          </a:r>
          <a:endParaRPr lang="es-EC" sz="2400" kern="1200" dirty="0"/>
        </a:p>
      </dsp:txBody>
      <dsp:txXfrm>
        <a:off x="442255" y="2113745"/>
        <a:ext cx="5638210" cy="6393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89409"/>
          <a:ext cx="8153400" cy="1732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58216" rIns="632794" bIns="156464" numCol="1" spcCol="1270" anchor="t" anchorCtr="0">
          <a:noAutofit/>
        </a:bodyPr>
        <a:lstStyle/>
        <a:p>
          <a:pPr marL="228600" lvl="1" indent="-228600" algn="just" defTabSz="977900">
            <a:lnSpc>
              <a:spcPct val="90000"/>
            </a:lnSpc>
            <a:spcBef>
              <a:spcPct val="0"/>
            </a:spcBef>
            <a:spcAft>
              <a:spcPct val="15000"/>
            </a:spcAft>
            <a:buChar char="••"/>
          </a:pPr>
          <a:r>
            <a:rPr lang="es-EC" sz="2200" kern="1200" dirty="0" smtClean="0"/>
            <a:t>Los nodos tienen un conocimiento de la topología de la red, así conocerán cuántos son, qué cantidad están al alcance de cada uno y cómo podrá enrutarse con ellos o servir de comunicador entre nodos.  </a:t>
          </a:r>
          <a:endParaRPr lang="es-EC" sz="2200" kern="1200" dirty="0"/>
        </a:p>
      </dsp:txBody>
      <dsp:txXfrm>
        <a:off x="0" y="389409"/>
        <a:ext cx="8153400" cy="1732500"/>
      </dsp:txXfrm>
    </dsp:sp>
    <dsp:sp modelId="{98393CB2-C36A-416D-B1CB-CE7DEC3EA87D}">
      <dsp:nvSpPr>
        <dsp:cNvPr id="0" name=""/>
        <dsp:cNvSpPr/>
      </dsp:nvSpPr>
      <dsp:spPr>
        <a:xfrm>
          <a:off x="407670" y="64689"/>
          <a:ext cx="570738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77900">
            <a:lnSpc>
              <a:spcPct val="90000"/>
            </a:lnSpc>
            <a:spcBef>
              <a:spcPct val="0"/>
            </a:spcBef>
            <a:spcAft>
              <a:spcPct val="35000"/>
            </a:spcAft>
          </a:pPr>
          <a:r>
            <a:rPr lang="es-EC" sz="2200" kern="1200" dirty="0" smtClean="0"/>
            <a:t>PROTOCOLO ROUTING</a:t>
          </a:r>
          <a:endParaRPr lang="es-EC" sz="2200" kern="1200" dirty="0"/>
        </a:p>
      </dsp:txBody>
      <dsp:txXfrm>
        <a:off x="439373" y="96392"/>
        <a:ext cx="5643974" cy="586034"/>
      </dsp:txXfrm>
    </dsp:sp>
    <dsp:sp modelId="{EB9D02A0-1FB8-47DA-9ED3-2DC4FEA2F97F}">
      <dsp:nvSpPr>
        <dsp:cNvPr id="0" name=""/>
        <dsp:cNvSpPr/>
      </dsp:nvSpPr>
      <dsp:spPr>
        <a:xfrm>
          <a:off x="0" y="2565430"/>
          <a:ext cx="8153400" cy="2079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58216" rIns="632794" bIns="156464" numCol="1" spcCol="1270" anchor="t" anchorCtr="0">
          <a:noAutofit/>
        </a:bodyPr>
        <a:lstStyle/>
        <a:p>
          <a:pPr marL="228600" lvl="1" indent="-228600" algn="just" defTabSz="977900">
            <a:lnSpc>
              <a:spcPct val="90000"/>
            </a:lnSpc>
            <a:spcBef>
              <a:spcPct val="0"/>
            </a:spcBef>
            <a:spcAft>
              <a:spcPct val="15000"/>
            </a:spcAft>
            <a:buChar char="••"/>
          </a:pPr>
          <a:endParaRPr lang="es-EC" sz="2200" kern="1200" dirty="0"/>
        </a:p>
        <a:p>
          <a:pPr marL="228600" lvl="1" indent="-228600" algn="l" defTabSz="977900">
            <a:lnSpc>
              <a:spcPct val="90000"/>
            </a:lnSpc>
            <a:spcBef>
              <a:spcPct val="0"/>
            </a:spcBef>
            <a:spcAft>
              <a:spcPct val="15000"/>
            </a:spcAft>
            <a:buChar char="••"/>
          </a:pPr>
          <a:r>
            <a:rPr lang="es-ES" sz="2200" kern="1200" dirty="0" smtClean="0"/>
            <a:t>Se encarga de facilitar el tránsito de información de un nodo a otro, entre sensores y la estación base o entre los demás dispositivos activos en la red. </a:t>
          </a:r>
          <a:endParaRPr lang="es-EC" sz="2200" kern="1200" dirty="0"/>
        </a:p>
        <a:p>
          <a:pPr marL="228600" lvl="1" indent="-228600" algn="just" defTabSz="977900">
            <a:lnSpc>
              <a:spcPct val="90000"/>
            </a:lnSpc>
            <a:spcBef>
              <a:spcPct val="0"/>
            </a:spcBef>
            <a:spcAft>
              <a:spcPct val="15000"/>
            </a:spcAft>
            <a:buChar char="••"/>
          </a:pPr>
          <a:endParaRPr lang="es-EC" sz="2200" kern="1200" dirty="0"/>
        </a:p>
      </dsp:txBody>
      <dsp:txXfrm>
        <a:off x="0" y="2565430"/>
        <a:ext cx="8153400" cy="2079000"/>
      </dsp:txXfrm>
    </dsp:sp>
    <dsp:sp modelId="{54FFC71B-753D-416E-962A-677CBEAD094B}">
      <dsp:nvSpPr>
        <dsp:cNvPr id="0" name=""/>
        <dsp:cNvSpPr/>
      </dsp:nvSpPr>
      <dsp:spPr>
        <a:xfrm>
          <a:off x="407670" y="2240710"/>
          <a:ext cx="570738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just" defTabSz="977900">
            <a:lnSpc>
              <a:spcPct val="90000"/>
            </a:lnSpc>
            <a:spcBef>
              <a:spcPct val="0"/>
            </a:spcBef>
            <a:spcAft>
              <a:spcPct val="35000"/>
            </a:spcAft>
          </a:pPr>
          <a:r>
            <a:rPr lang="es-EC" sz="2200" kern="1200" dirty="0" smtClean="0"/>
            <a:t>PROTOCOLO DE TRANSPORTE</a:t>
          </a:r>
          <a:endParaRPr lang="es-EC" sz="2200" kern="1200" dirty="0"/>
        </a:p>
      </dsp:txBody>
      <dsp:txXfrm>
        <a:off x="439373" y="2272413"/>
        <a:ext cx="5643974" cy="5860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43812"/>
          <a:ext cx="8153400" cy="1609911"/>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58216" rIns="632794" bIns="156464" numCol="1" spcCol="1270" anchor="t" anchorCtr="0">
          <a:noAutofit/>
        </a:bodyPr>
        <a:lstStyle/>
        <a:p>
          <a:pPr marL="228600" lvl="1" indent="-228600" algn="l" defTabSz="977900">
            <a:lnSpc>
              <a:spcPct val="90000"/>
            </a:lnSpc>
            <a:spcBef>
              <a:spcPct val="0"/>
            </a:spcBef>
            <a:spcAft>
              <a:spcPct val="15000"/>
            </a:spcAft>
            <a:buChar char="••"/>
          </a:pPr>
          <a:endParaRPr lang="es-EC" sz="2200" kern="1200" dirty="0"/>
        </a:p>
      </dsp:txBody>
      <dsp:txXfrm>
        <a:off x="0" y="343812"/>
        <a:ext cx="8153400" cy="1609911"/>
      </dsp:txXfrm>
    </dsp:sp>
    <dsp:sp modelId="{98393CB2-C36A-416D-B1CB-CE7DEC3EA87D}">
      <dsp:nvSpPr>
        <dsp:cNvPr id="0" name=""/>
        <dsp:cNvSpPr/>
      </dsp:nvSpPr>
      <dsp:spPr>
        <a:xfrm>
          <a:off x="407670" y="0"/>
          <a:ext cx="3259142"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77900">
            <a:lnSpc>
              <a:spcPct val="90000"/>
            </a:lnSpc>
            <a:spcBef>
              <a:spcPct val="0"/>
            </a:spcBef>
            <a:spcAft>
              <a:spcPct val="35000"/>
            </a:spcAft>
          </a:pPr>
          <a:r>
            <a:rPr lang="es-EC" sz="2200" kern="1200" dirty="0" smtClean="0"/>
            <a:t>NODO INALAMBRICO</a:t>
          </a:r>
          <a:endParaRPr lang="es-EC" sz="2200" kern="1200" dirty="0"/>
        </a:p>
      </dsp:txBody>
      <dsp:txXfrm>
        <a:off x="439373" y="31703"/>
        <a:ext cx="3195736"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246835"/>
          <a:ext cx="8153400" cy="1671647"/>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562356" rIns="632794" bIns="192024" numCol="1" spcCol="1270" anchor="t" anchorCtr="0">
          <a:noAutofit/>
        </a:bodyPr>
        <a:lstStyle/>
        <a:p>
          <a:pPr marL="228600" lvl="1" indent="-228600" algn="l" defTabSz="1200150">
            <a:lnSpc>
              <a:spcPct val="90000"/>
            </a:lnSpc>
            <a:spcBef>
              <a:spcPct val="0"/>
            </a:spcBef>
            <a:spcAft>
              <a:spcPct val="15000"/>
            </a:spcAft>
            <a:buChar char="••"/>
          </a:pPr>
          <a:endParaRPr lang="es-EC" sz="2700" kern="1200" dirty="0"/>
        </a:p>
      </dsp:txBody>
      <dsp:txXfrm>
        <a:off x="0" y="246835"/>
        <a:ext cx="8153400" cy="1671647"/>
      </dsp:txXfrm>
    </dsp:sp>
    <dsp:sp modelId="{98393CB2-C36A-416D-B1CB-CE7DEC3EA87D}">
      <dsp:nvSpPr>
        <dsp:cNvPr id="0" name=""/>
        <dsp:cNvSpPr/>
      </dsp:nvSpPr>
      <dsp:spPr>
        <a:xfrm>
          <a:off x="407670" y="0"/>
          <a:ext cx="2733892" cy="6027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77900">
            <a:lnSpc>
              <a:spcPct val="90000"/>
            </a:lnSpc>
            <a:spcBef>
              <a:spcPct val="0"/>
            </a:spcBef>
            <a:spcAft>
              <a:spcPct val="35000"/>
            </a:spcAft>
          </a:pPr>
          <a:r>
            <a:rPr lang="es-EC" sz="2200" kern="1200" dirty="0" smtClean="0"/>
            <a:t>PUERTA DE ENLACE</a:t>
          </a:r>
          <a:endParaRPr lang="es-EC" sz="2200" kern="1200" dirty="0"/>
        </a:p>
      </dsp:txBody>
      <dsp:txXfrm>
        <a:off x="437096" y="29426"/>
        <a:ext cx="2675040" cy="5439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198958"/>
          <a:ext cx="8153400" cy="143183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44378" rIns="632794" bIns="113792"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 </a:t>
          </a:r>
          <a:r>
            <a:rPr lang="es-ES" sz="1800" kern="1200" dirty="0" smtClean="0"/>
            <a:t>Recolector de datos basado en un ordenador común o sistema empotrado</a:t>
          </a:r>
          <a:endParaRPr lang="es-EC" sz="1800" kern="1200" dirty="0"/>
        </a:p>
      </dsp:txBody>
      <dsp:txXfrm>
        <a:off x="0" y="198958"/>
        <a:ext cx="8153400" cy="1431839"/>
      </dsp:txXfrm>
    </dsp:sp>
    <dsp:sp modelId="{98393CB2-C36A-416D-B1CB-CE7DEC3EA87D}">
      <dsp:nvSpPr>
        <dsp:cNvPr id="0" name=""/>
        <dsp:cNvSpPr/>
      </dsp:nvSpPr>
      <dsp:spPr>
        <a:xfrm>
          <a:off x="407271" y="0"/>
          <a:ext cx="3255959" cy="29761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s-EC" sz="2800" kern="1200" dirty="0" smtClean="0"/>
            <a:t>ESTACION BASE</a:t>
          </a:r>
          <a:endParaRPr lang="es-EC" sz="2800" kern="1200" dirty="0"/>
        </a:p>
      </dsp:txBody>
      <dsp:txXfrm>
        <a:off x="421800" y="14529"/>
        <a:ext cx="3226901" cy="2685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5111415" y="-2065717"/>
          <a:ext cx="86579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Se desarrollo a partir del estándar basado en la especificación versión 1.1 que incluye el nivel físico (PHY) y control de acceso al medio (MAC). </a:t>
          </a:r>
          <a:endParaRPr lang="es-EC" sz="1600" kern="1200" dirty="0"/>
        </a:p>
      </dsp:txBody>
      <dsp:txXfrm rot="-5400000">
        <a:off x="2935223" y="152739"/>
        <a:ext cx="5175912" cy="781264"/>
      </dsp:txXfrm>
    </dsp:sp>
    <dsp:sp modelId="{06FC3FAC-9EFD-4C8A-BA57-52EDA625830C}">
      <dsp:nvSpPr>
        <dsp:cNvPr id="0" name=""/>
        <dsp:cNvSpPr/>
      </dsp:nvSpPr>
      <dsp:spPr>
        <a:xfrm>
          <a:off x="0" y="2250"/>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IEEE 802.15.1 (WPAN / Bluetooth)</a:t>
          </a:r>
          <a:endParaRPr lang="es-EC" sz="2400" kern="1200" dirty="0"/>
        </a:p>
      </dsp:txBody>
      <dsp:txXfrm>
        <a:off x="52831" y="55081"/>
        <a:ext cx="2829562" cy="976578"/>
      </dsp:txXfrm>
    </dsp:sp>
    <dsp:sp modelId="{F5C75B2A-9414-468F-8833-2693BA4F24DC}">
      <dsp:nvSpPr>
        <dsp:cNvPr id="0" name=""/>
        <dsp:cNvSpPr/>
      </dsp:nvSpPr>
      <dsp:spPr>
        <a:xfrm rot="5400000">
          <a:off x="5111415" y="-929364"/>
          <a:ext cx="86579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Estudia los posibles dificultades producidos por la convergencia de </a:t>
          </a:r>
          <a:r>
            <a:rPr lang="es-EC" sz="1600" kern="1200" dirty="0" err="1" smtClean="0"/>
            <a:t>WPANs</a:t>
          </a:r>
          <a:r>
            <a:rPr lang="es-EC" sz="1600" kern="1200" dirty="0" smtClean="0"/>
            <a:t> con otros dispositivos inalámbricos</a:t>
          </a:r>
          <a:endParaRPr lang="es-EC" sz="1600" kern="1200" dirty="0"/>
        </a:p>
      </dsp:txBody>
      <dsp:txXfrm rot="-5400000">
        <a:off x="2935223" y="1289092"/>
        <a:ext cx="5175912" cy="781264"/>
      </dsp:txXfrm>
    </dsp:sp>
    <dsp:sp modelId="{434B00C3-6CE8-4330-BCF0-AEC86F30FC0D}">
      <dsp:nvSpPr>
        <dsp:cNvPr id="0" name=""/>
        <dsp:cNvSpPr/>
      </dsp:nvSpPr>
      <dsp:spPr>
        <a:xfrm>
          <a:off x="0" y="1138603"/>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Segundo Grupo: IEEE 802.15.2</a:t>
          </a:r>
          <a:endParaRPr lang="es-EC" sz="2400" kern="1200" dirty="0"/>
        </a:p>
      </dsp:txBody>
      <dsp:txXfrm>
        <a:off x="52831" y="1191434"/>
        <a:ext cx="2829562" cy="976578"/>
      </dsp:txXfrm>
    </dsp:sp>
    <dsp:sp modelId="{03CEF59A-057C-4C92-84BD-F8B84B552514}">
      <dsp:nvSpPr>
        <dsp:cNvPr id="0" name=""/>
        <dsp:cNvSpPr/>
      </dsp:nvSpPr>
      <dsp:spPr>
        <a:xfrm rot="5400000">
          <a:off x="5019420" y="206988"/>
          <a:ext cx="104978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Es un estándar que define los niveles PHY y MAC para </a:t>
          </a:r>
          <a:r>
            <a:rPr lang="es-EC" sz="1600" kern="1200" dirty="0" err="1" smtClean="0"/>
            <a:t>WPANs</a:t>
          </a:r>
          <a:r>
            <a:rPr lang="es-EC" sz="1600" kern="1200" dirty="0" smtClean="0"/>
            <a:t> de alta velocidad (11-55 Mbps).</a:t>
          </a:r>
          <a:endParaRPr lang="es-EC" sz="1600" kern="1200" dirty="0"/>
        </a:p>
      </dsp:txBody>
      <dsp:txXfrm rot="-5400000">
        <a:off x="2935223" y="2342431"/>
        <a:ext cx="5166930" cy="947290"/>
      </dsp:txXfrm>
    </dsp:sp>
    <dsp:sp modelId="{1F774F12-AD1C-4A68-870D-8D6829415A0B}">
      <dsp:nvSpPr>
        <dsp:cNvPr id="0" name=""/>
        <dsp:cNvSpPr/>
      </dsp:nvSpPr>
      <dsp:spPr>
        <a:xfrm>
          <a:off x="0" y="2274956"/>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Tercer Grupo: IEEE 802.15.3</a:t>
          </a:r>
          <a:endParaRPr lang="es-EC" sz="2400" kern="1200" dirty="0"/>
        </a:p>
      </dsp:txBody>
      <dsp:txXfrm>
        <a:off x="52831" y="2327787"/>
        <a:ext cx="2829562" cy="976578"/>
      </dsp:txXfrm>
    </dsp:sp>
    <dsp:sp modelId="{E817E2C0-6D54-43D6-95EC-B179AF365660}">
      <dsp:nvSpPr>
        <dsp:cNvPr id="0" name=""/>
        <dsp:cNvSpPr/>
      </dsp:nvSpPr>
      <dsp:spPr>
        <a:xfrm rot="5400000">
          <a:off x="5111415" y="1343341"/>
          <a:ext cx="86579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Este estándar se basa en las necesidades de sistemas con poca capacidad de transmisión de datos, pero con un tiempo de vida útil</a:t>
          </a:r>
          <a:endParaRPr lang="es-EC" sz="1600" kern="1200" dirty="0"/>
        </a:p>
      </dsp:txBody>
      <dsp:txXfrm rot="-5400000">
        <a:off x="2935223" y="3561797"/>
        <a:ext cx="5175912" cy="781264"/>
      </dsp:txXfrm>
    </dsp:sp>
    <dsp:sp modelId="{55EEAD9C-080C-47E0-917B-12B5AA6921DD}">
      <dsp:nvSpPr>
        <dsp:cNvPr id="0" name=""/>
        <dsp:cNvSpPr/>
      </dsp:nvSpPr>
      <dsp:spPr>
        <a:xfrm>
          <a:off x="0" y="3411308"/>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Cuarto Grupo: IEEE 802.15.4 </a:t>
          </a:r>
          <a:endParaRPr lang="es-EC" sz="2400" kern="1200" dirty="0"/>
        </a:p>
      </dsp:txBody>
      <dsp:txXfrm>
        <a:off x="52831" y="3464139"/>
        <a:ext cx="2829562" cy="9765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4894528" y="-1796543"/>
          <a:ext cx="1299567"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Estos  datos están presentes en las aplicaciones de los sensores inalámbricos, donde estos dispositivos cambian su estado de activo a inactivo y viceversa. </a:t>
          </a:r>
          <a:endParaRPr lang="es-EC" sz="1600" kern="1200" dirty="0"/>
        </a:p>
      </dsp:txBody>
      <dsp:txXfrm rot="-5400000">
        <a:off x="2935224" y="226201"/>
        <a:ext cx="5154736" cy="1172687"/>
      </dsp:txXfrm>
    </dsp:sp>
    <dsp:sp modelId="{06FC3FAC-9EFD-4C8A-BA57-52EDA625830C}">
      <dsp:nvSpPr>
        <dsp:cNvPr id="0" name=""/>
        <dsp:cNvSpPr/>
      </dsp:nvSpPr>
      <dsp:spPr>
        <a:xfrm>
          <a:off x="0" y="314"/>
          <a:ext cx="2935224" cy="162445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DATOS PERIODICOS</a:t>
          </a:r>
          <a:endParaRPr lang="es-EC" sz="2400" kern="1200" dirty="0"/>
        </a:p>
      </dsp:txBody>
      <dsp:txXfrm>
        <a:off x="79300" y="79614"/>
        <a:ext cx="2776624" cy="1465858"/>
      </dsp:txXfrm>
    </dsp:sp>
    <dsp:sp modelId="{F5C75B2A-9414-468F-8833-2693BA4F24DC}">
      <dsp:nvSpPr>
        <dsp:cNvPr id="0" name=""/>
        <dsp:cNvSpPr/>
      </dsp:nvSpPr>
      <dsp:spPr>
        <a:xfrm rot="5400000">
          <a:off x="5197223" y="-361188"/>
          <a:ext cx="69417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Se encuentran en aplicaciones en base a estímulos.</a:t>
          </a:r>
          <a:endParaRPr lang="es-EC" sz="1600" kern="1200" dirty="0"/>
        </a:p>
      </dsp:txBody>
      <dsp:txXfrm rot="-5400000">
        <a:off x="2935224" y="1934698"/>
        <a:ext cx="5184289" cy="626402"/>
      </dsp:txXfrm>
    </dsp:sp>
    <dsp:sp modelId="{434B00C3-6CE8-4330-BCF0-AEC86F30FC0D}">
      <dsp:nvSpPr>
        <dsp:cNvPr id="0" name=""/>
        <dsp:cNvSpPr/>
      </dsp:nvSpPr>
      <dsp:spPr>
        <a:xfrm>
          <a:off x="0" y="1705996"/>
          <a:ext cx="2935224" cy="108380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DATOS INTERMITENTES</a:t>
          </a:r>
          <a:endParaRPr lang="es-EC" sz="2400" kern="1200" dirty="0"/>
        </a:p>
      </dsp:txBody>
      <dsp:txXfrm>
        <a:off x="52907" y="1758903"/>
        <a:ext cx="2829410" cy="977992"/>
      </dsp:txXfrm>
    </dsp:sp>
    <dsp:sp modelId="{03CEF59A-057C-4C92-84BD-F8B84B552514}">
      <dsp:nvSpPr>
        <dsp:cNvPr id="0" name=""/>
        <dsp:cNvSpPr/>
      </dsp:nvSpPr>
      <dsp:spPr>
        <a:xfrm rot="5400000">
          <a:off x="4756442" y="1074167"/>
          <a:ext cx="1575738"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Están definidas por aplicaciones críticas como son, los sistemas de seguridad y monitoreo. Este tipo de aplicaciones exigen localización de ranuras de tiempo para garantizar el acceso al canal con su latencia y tolerancia a fallas. Este estándar puede operar con modo </a:t>
          </a:r>
          <a:r>
            <a:rPr lang="es-EC" sz="1600" kern="1200" dirty="0" err="1" smtClean="0"/>
            <a:t>beacon</a:t>
          </a:r>
          <a:r>
            <a:rPr lang="es-EC" sz="1600" kern="1200" dirty="0" smtClean="0"/>
            <a:t> o sin él.</a:t>
          </a:r>
          <a:endParaRPr lang="es-EC" sz="1600" kern="1200" dirty="0"/>
        </a:p>
      </dsp:txBody>
      <dsp:txXfrm rot="-5400000">
        <a:off x="2935224" y="2972307"/>
        <a:ext cx="5141255" cy="1421896"/>
      </dsp:txXfrm>
    </dsp:sp>
    <dsp:sp modelId="{1F774F12-AD1C-4A68-870D-8D6829415A0B}">
      <dsp:nvSpPr>
        <dsp:cNvPr id="0" name=""/>
        <dsp:cNvSpPr/>
      </dsp:nvSpPr>
      <dsp:spPr>
        <a:xfrm>
          <a:off x="0" y="2871026"/>
          <a:ext cx="2935224" cy="162445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DATOS REPETITIVOS BAJA LATENCIA</a:t>
          </a:r>
          <a:endParaRPr lang="es-EC" sz="2400" kern="1200" dirty="0"/>
        </a:p>
      </dsp:txBody>
      <dsp:txXfrm>
        <a:off x="79300" y="2950326"/>
        <a:ext cx="2776624" cy="14658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4714520" y="-1777961"/>
          <a:ext cx="165958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El objetivo de poder sincronizar sus operaciones y coordinar las comunicaciones de cada uno. También sirve para que los dispositivos se despierten de su modo de adormecimiento.</a:t>
          </a:r>
          <a:endParaRPr lang="es-EC" sz="1600" kern="1200" dirty="0"/>
        </a:p>
      </dsp:txBody>
      <dsp:txXfrm rot="-5400000">
        <a:off x="2935223" y="82350"/>
        <a:ext cx="5137162" cy="1497554"/>
      </dsp:txXfrm>
    </dsp:sp>
    <dsp:sp modelId="{06FC3FAC-9EFD-4C8A-BA57-52EDA625830C}">
      <dsp:nvSpPr>
        <dsp:cNvPr id="0" name=""/>
        <dsp:cNvSpPr/>
      </dsp:nvSpPr>
      <dsp:spPr>
        <a:xfrm>
          <a:off x="0" y="52679"/>
          <a:ext cx="2935224" cy="15568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OPERACIÓN BEACON</a:t>
          </a:r>
          <a:endParaRPr lang="es-EC" sz="2400" kern="1200" dirty="0"/>
        </a:p>
      </dsp:txBody>
      <dsp:txXfrm>
        <a:off x="76001" y="128680"/>
        <a:ext cx="2783222" cy="1404893"/>
      </dsp:txXfrm>
    </dsp:sp>
    <dsp:sp modelId="{F5C75B2A-9414-468F-8833-2693BA4F24DC}">
      <dsp:nvSpPr>
        <dsp:cNvPr id="0" name=""/>
        <dsp:cNvSpPr/>
      </dsp:nvSpPr>
      <dsp:spPr>
        <a:xfrm rot="5400000">
          <a:off x="4884080" y="-152420"/>
          <a:ext cx="1320463"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Para reservar el intercambio de datos, un dispositivo envía una solicitud explícita al coordinador de la red, especificando el tipo, es decir si es de transmisión o recepción, y el número de ranuras contiguas requeridas. .</a:t>
          </a:r>
          <a:endParaRPr lang="es-EC" sz="1600" kern="1200" dirty="0"/>
        </a:p>
      </dsp:txBody>
      <dsp:txXfrm rot="-5400000">
        <a:off x="2935224" y="1860896"/>
        <a:ext cx="5153716" cy="1191543"/>
      </dsp:txXfrm>
    </dsp:sp>
    <dsp:sp modelId="{434B00C3-6CE8-4330-BCF0-AEC86F30FC0D}">
      <dsp:nvSpPr>
        <dsp:cNvPr id="0" name=""/>
        <dsp:cNvSpPr/>
      </dsp:nvSpPr>
      <dsp:spPr>
        <a:xfrm>
          <a:off x="0" y="1764642"/>
          <a:ext cx="2935224" cy="13840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LOCALIZACION</a:t>
          </a:r>
        </a:p>
        <a:p>
          <a:pPr lvl="0" algn="ctr" defTabSz="1066800">
            <a:lnSpc>
              <a:spcPct val="90000"/>
            </a:lnSpc>
            <a:spcBef>
              <a:spcPct val="0"/>
            </a:spcBef>
            <a:spcAft>
              <a:spcPct val="35000"/>
            </a:spcAft>
          </a:pPr>
          <a:r>
            <a:rPr lang="es-EC" sz="2400" b="1" kern="1200" dirty="0" smtClean="0"/>
            <a:t>GTS</a:t>
          </a:r>
          <a:endParaRPr lang="es-EC" sz="2400" kern="1200" dirty="0"/>
        </a:p>
      </dsp:txBody>
      <dsp:txXfrm>
        <a:off x="67564" y="1832206"/>
        <a:ext cx="2800096" cy="1248922"/>
      </dsp:txXfrm>
    </dsp:sp>
    <dsp:sp modelId="{03CEF59A-057C-4C92-84BD-F8B84B552514}">
      <dsp:nvSpPr>
        <dsp:cNvPr id="0" name=""/>
        <dsp:cNvSpPr/>
      </dsp:nvSpPr>
      <dsp:spPr>
        <a:xfrm rot="5400000">
          <a:off x="4923287" y="1264352"/>
          <a:ext cx="1242048"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El acceso al medio durante CAP de un periodo activo se regula mediante protocolos de hardware CSMA/CA</a:t>
          </a:r>
          <a:endParaRPr lang="es-EC" sz="1600" kern="1200" dirty="0"/>
        </a:p>
      </dsp:txBody>
      <dsp:txXfrm rot="-5400000">
        <a:off x="2935223" y="3313048"/>
        <a:ext cx="5157544" cy="1120784"/>
      </dsp:txXfrm>
    </dsp:sp>
    <dsp:sp modelId="{1F774F12-AD1C-4A68-870D-8D6829415A0B}">
      <dsp:nvSpPr>
        <dsp:cNvPr id="0" name=""/>
        <dsp:cNvSpPr/>
      </dsp:nvSpPr>
      <dsp:spPr>
        <a:xfrm>
          <a:off x="0" y="3342166"/>
          <a:ext cx="2935224" cy="10625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CAP</a:t>
          </a:r>
          <a:endParaRPr lang="es-EC" sz="2400" kern="1200" dirty="0"/>
        </a:p>
      </dsp:txBody>
      <dsp:txXfrm>
        <a:off x="51869" y="3394035"/>
        <a:ext cx="2831486" cy="9588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49661"/>
          <a:ext cx="8153400" cy="16537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37388" rIns="632794" bIns="149352" numCol="1" spcCol="1270" anchor="t" anchorCtr="0">
          <a:noAutofit/>
        </a:bodyPr>
        <a:lstStyle/>
        <a:p>
          <a:pPr marL="228600" lvl="1" indent="-228600" algn="just" defTabSz="933450">
            <a:lnSpc>
              <a:spcPct val="90000"/>
            </a:lnSpc>
            <a:spcBef>
              <a:spcPct val="0"/>
            </a:spcBef>
            <a:spcAft>
              <a:spcPct val="15000"/>
            </a:spcAft>
            <a:buChar char="••"/>
          </a:pPr>
          <a:r>
            <a:rPr lang="es-EC" sz="2100" kern="1200" dirty="0" smtClean="0"/>
            <a:t>Es un simulador que nos permite crear y modelar un escenario con condiciones reales, esta herramientas poseen una interfaz gráfica la cual nos ayuda a operar de forma mejor los componentes de la red.</a:t>
          </a:r>
          <a:endParaRPr lang="es-EC" sz="2100" kern="1200" dirty="0"/>
        </a:p>
      </dsp:txBody>
      <dsp:txXfrm>
        <a:off x="0" y="349661"/>
        <a:ext cx="8153400" cy="1653750"/>
      </dsp:txXfrm>
    </dsp:sp>
    <dsp:sp modelId="{98393CB2-C36A-416D-B1CB-CE7DEC3EA87D}">
      <dsp:nvSpPr>
        <dsp:cNvPr id="0" name=""/>
        <dsp:cNvSpPr/>
      </dsp:nvSpPr>
      <dsp:spPr>
        <a:xfrm>
          <a:off x="407670" y="39701"/>
          <a:ext cx="5707380" cy="61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33450">
            <a:lnSpc>
              <a:spcPct val="90000"/>
            </a:lnSpc>
            <a:spcBef>
              <a:spcPct val="0"/>
            </a:spcBef>
            <a:spcAft>
              <a:spcPct val="35000"/>
            </a:spcAft>
          </a:pPr>
          <a:endParaRPr lang="es-EC" sz="2100" kern="1200" dirty="0"/>
        </a:p>
      </dsp:txBody>
      <dsp:txXfrm>
        <a:off x="437932" y="69963"/>
        <a:ext cx="564685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322FE-852D-4027-A850-91BB3645E2C6}">
      <dsp:nvSpPr>
        <dsp:cNvPr id="0" name=""/>
        <dsp:cNvSpPr/>
      </dsp:nvSpPr>
      <dsp:spPr>
        <a:xfrm>
          <a:off x="0" y="236879"/>
          <a:ext cx="3886200" cy="4334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1612" tIns="333248" rIns="301612"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smtClean="0"/>
            <a:t>El presente proyecto surge de la necesidad del monitoreo de infraestructuras de puentes desde sitios remotos, facilitando el control y análisis de las vibraciones en la estructura, que por diversos motivos no se los puede realizar constantemente en el lugar.</a:t>
          </a: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endParaRPr lang="es-EC" sz="1800" kern="1200" dirty="0"/>
        </a:p>
      </dsp:txBody>
      <dsp:txXfrm>
        <a:off x="0" y="236879"/>
        <a:ext cx="3886200" cy="4334400"/>
      </dsp:txXfrm>
    </dsp:sp>
    <dsp:sp modelId="{A2FD8696-0FCB-49A3-A4F4-D2B208A60830}">
      <dsp:nvSpPr>
        <dsp:cNvPr id="0" name=""/>
        <dsp:cNvSpPr/>
      </dsp:nvSpPr>
      <dsp:spPr>
        <a:xfrm>
          <a:off x="194310" y="719"/>
          <a:ext cx="2720340"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lvl="0" algn="l" defTabSz="711200">
            <a:lnSpc>
              <a:spcPct val="90000"/>
            </a:lnSpc>
            <a:spcBef>
              <a:spcPct val="0"/>
            </a:spcBef>
            <a:spcAft>
              <a:spcPct val="35000"/>
            </a:spcAft>
          </a:pPr>
          <a:endParaRPr lang="es-EC" sz="1600" kern="1200" dirty="0"/>
        </a:p>
      </dsp:txBody>
      <dsp:txXfrm>
        <a:off x="217367" y="23776"/>
        <a:ext cx="2674226" cy="4262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293951"/>
          <a:ext cx="8153400" cy="17356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95732" rIns="632794" bIns="135128" numCol="1" spcCol="1270" anchor="t" anchorCtr="0">
          <a:noAutofit/>
        </a:bodyPr>
        <a:lstStyle/>
        <a:p>
          <a:pPr marL="171450" lvl="1" indent="-171450" algn="just" defTabSz="844550">
            <a:lnSpc>
              <a:spcPct val="90000"/>
            </a:lnSpc>
            <a:spcBef>
              <a:spcPct val="0"/>
            </a:spcBef>
            <a:spcAft>
              <a:spcPct val="15000"/>
            </a:spcAft>
            <a:buChar char="••"/>
          </a:pPr>
          <a:r>
            <a:rPr lang="es-EC" sz="1900" kern="1200" dirty="0" smtClean="0"/>
            <a:t>El funcionamiento del sistema de simulación, la entrada es a través de un script escrito en OTcl, que tiene algunas librerías las cuales definen variables como, el tipo de topología de la red, el canal de comunicación, los protocolos de comunicación, el tipo de tráfico, la calendarización de los  eventos, tiempo de simulación.</a:t>
          </a:r>
          <a:endParaRPr lang="es-EC" sz="1900" kern="1200" dirty="0"/>
        </a:p>
      </dsp:txBody>
      <dsp:txXfrm>
        <a:off x="0" y="293951"/>
        <a:ext cx="8153400" cy="1735650"/>
      </dsp:txXfrm>
    </dsp:sp>
    <dsp:sp modelId="{98393CB2-C36A-416D-B1CB-CE7DEC3EA87D}">
      <dsp:nvSpPr>
        <dsp:cNvPr id="0" name=""/>
        <dsp:cNvSpPr/>
      </dsp:nvSpPr>
      <dsp:spPr>
        <a:xfrm>
          <a:off x="407670" y="13511"/>
          <a:ext cx="5707380"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44550">
            <a:lnSpc>
              <a:spcPct val="90000"/>
            </a:lnSpc>
            <a:spcBef>
              <a:spcPct val="0"/>
            </a:spcBef>
            <a:spcAft>
              <a:spcPct val="35000"/>
            </a:spcAft>
          </a:pPr>
          <a:endParaRPr lang="es-EC" sz="1900" kern="1200" dirty="0"/>
        </a:p>
      </dsp:txBody>
      <dsp:txXfrm>
        <a:off x="435050" y="40891"/>
        <a:ext cx="5652620" cy="50612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33124"/>
          <a:ext cx="8153400" cy="168682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37388" rIns="632794" bIns="149352" numCol="1" spcCol="1270" anchor="t" anchorCtr="0">
          <a:noAutofit/>
        </a:bodyPr>
        <a:lstStyle/>
        <a:p>
          <a:pPr marL="228600" lvl="1" indent="-228600" algn="just" defTabSz="933450">
            <a:lnSpc>
              <a:spcPct val="90000"/>
            </a:lnSpc>
            <a:spcBef>
              <a:spcPct val="0"/>
            </a:spcBef>
            <a:spcAft>
              <a:spcPct val="15000"/>
            </a:spcAft>
            <a:buChar char="••"/>
          </a:pPr>
          <a:r>
            <a:rPr lang="es-EC" sz="2100" kern="1200" dirty="0" smtClean="0"/>
            <a:t>El análisis de los resultados se lo realiza a través de una herramienta llamada Network </a:t>
          </a:r>
          <a:r>
            <a:rPr lang="es-EC" sz="2100" kern="1200" dirty="0" err="1" smtClean="0"/>
            <a:t>Animator</a:t>
          </a:r>
          <a:r>
            <a:rPr lang="es-EC" sz="2100" kern="1200" dirty="0" smtClean="0"/>
            <a:t> (NAM). </a:t>
          </a:r>
          <a:endParaRPr lang="es-EC" sz="2100" kern="1200" dirty="0"/>
        </a:p>
        <a:p>
          <a:pPr marL="228600" lvl="1" indent="-228600" algn="just" defTabSz="933450">
            <a:lnSpc>
              <a:spcPct val="90000"/>
            </a:lnSpc>
            <a:spcBef>
              <a:spcPct val="0"/>
            </a:spcBef>
            <a:spcAft>
              <a:spcPct val="15000"/>
            </a:spcAft>
            <a:buChar char="••"/>
          </a:pPr>
          <a:r>
            <a:rPr lang="es-EC" sz="2100" kern="1200" dirty="0" smtClean="0"/>
            <a:t>Permite visualizar las trazas de la simulación de una red y los paquetes de datos a partir de un archivo de trazas *.</a:t>
          </a:r>
          <a:r>
            <a:rPr lang="es-EC" sz="2100" kern="1200" dirty="0" err="1" smtClean="0"/>
            <a:t>tr</a:t>
          </a:r>
          <a:r>
            <a:rPr lang="es-EC" sz="2100" kern="1200" dirty="0" smtClean="0"/>
            <a:t>, </a:t>
          </a:r>
          <a:endParaRPr lang="es-EC" sz="2100" kern="1200" dirty="0"/>
        </a:p>
      </dsp:txBody>
      <dsp:txXfrm>
        <a:off x="0" y="333124"/>
        <a:ext cx="8153400" cy="1686825"/>
      </dsp:txXfrm>
    </dsp:sp>
    <dsp:sp modelId="{98393CB2-C36A-416D-B1CB-CE7DEC3EA87D}">
      <dsp:nvSpPr>
        <dsp:cNvPr id="0" name=""/>
        <dsp:cNvSpPr/>
      </dsp:nvSpPr>
      <dsp:spPr>
        <a:xfrm>
          <a:off x="407670" y="23164"/>
          <a:ext cx="5707380" cy="61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33450">
            <a:lnSpc>
              <a:spcPct val="90000"/>
            </a:lnSpc>
            <a:spcBef>
              <a:spcPct val="0"/>
            </a:spcBef>
            <a:spcAft>
              <a:spcPct val="35000"/>
            </a:spcAft>
          </a:pPr>
          <a:endParaRPr lang="es-EC" sz="2100" kern="1200" dirty="0"/>
        </a:p>
      </dsp:txBody>
      <dsp:txXfrm>
        <a:off x="437932" y="53426"/>
        <a:ext cx="5646856" cy="55939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18182"/>
          <a:ext cx="8153400" cy="12568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95732" rIns="632794" bIns="135128" numCol="1" spcCol="1270" anchor="t" anchorCtr="0">
          <a:noAutofit/>
        </a:bodyPr>
        <a:lstStyle/>
        <a:p>
          <a:pPr marL="171450" lvl="1" indent="-171450" algn="just" defTabSz="844550">
            <a:lnSpc>
              <a:spcPct val="90000"/>
            </a:lnSpc>
            <a:spcBef>
              <a:spcPct val="0"/>
            </a:spcBef>
            <a:spcAft>
              <a:spcPct val="15000"/>
            </a:spcAft>
            <a:buChar char="••"/>
          </a:pPr>
          <a:r>
            <a:rPr lang="es-EC" sz="1900" kern="1200" dirty="0" smtClean="0"/>
            <a:t>Esta aplicación es muy útil cuando se trabaja con el simulador NS2, ya que podemos realizar un mejor análisis de nuestro archivo de trazas.</a:t>
          </a:r>
          <a:endParaRPr lang="es-EC" sz="1900" kern="1200" dirty="0"/>
        </a:p>
      </dsp:txBody>
      <dsp:txXfrm>
        <a:off x="0" y="318182"/>
        <a:ext cx="8153400" cy="1256850"/>
      </dsp:txXfrm>
    </dsp:sp>
    <dsp:sp modelId="{98393CB2-C36A-416D-B1CB-CE7DEC3EA87D}">
      <dsp:nvSpPr>
        <dsp:cNvPr id="0" name=""/>
        <dsp:cNvSpPr/>
      </dsp:nvSpPr>
      <dsp:spPr>
        <a:xfrm>
          <a:off x="407670" y="37742"/>
          <a:ext cx="5707380"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44550">
            <a:lnSpc>
              <a:spcPct val="90000"/>
            </a:lnSpc>
            <a:spcBef>
              <a:spcPct val="0"/>
            </a:spcBef>
            <a:spcAft>
              <a:spcPct val="35000"/>
            </a:spcAft>
          </a:pPr>
          <a:endParaRPr lang="es-EC" sz="1900" kern="1200" dirty="0"/>
        </a:p>
      </dsp:txBody>
      <dsp:txXfrm>
        <a:off x="435050" y="65122"/>
        <a:ext cx="5652620" cy="5061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4788348" y="-1832849"/>
          <a:ext cx="151192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Este modelo de propagación se basa que la propagación entre transmisor y emisor posee condiciones ideales</a:t>
          </a:r>
          <a:endParaRPr lang="es-EC" sz="1600" kern="1200" dirty="0"/>
        </a:p>
      </dsp:txBody>
      <dsp:txXfrm rot="-5400000">
        <a:off x="2935223" y="94082"/>
        <a:ext cx="5144370" cy="1364314"/>
      </dsp:txXfrm>
    </dsp:sp>
    <dsp:sp modelId="{06FC3FAC-9EFD-4C8A-BA57-52EDA625830C}">
      <dsp:nvSpPr>
        <dsp:cNvPr id="0" name=""/>
        <dsp:cNvSpPr/>
      </dsp:nvSpPr>
      <dsp:spPr>
        <a:xfrm>
          <a:off x="0" y="469"/>
          <a:ext cx="2935224" cy="15515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MODELO DE ESPACIO LIBRE</a:t>
          </a:r>
          <a:endParaRPr lang="es-EC" sz="2400" kern="1200" dirty="0"/>
        </a:p>
      </dsp:txBody>
      <dsp:txXfrm>
        <a:off x="75740" y="76209"/>
        <a:ext cx="2783744" cy="1400057"/>
      </dsp:txXfrm>
    </dsp:sp>
    <dsp:sp modelId="{F5C75B2A-9414-468F-8833-2693BA4F24DC}">
      <dsp:nvSpPr>
        <dsp:cNvPr id="0" name=""/>
        <dsp:cNvSpPr/>
      </dsp:nvSpPr>
      <dsp:spPr>
        <a:xfrm rot="5400000">
          <a:off x="4812118" y="-174599"/>
          <a:ext cx="146438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Este modelo de propagación considera que la comunicación entre transmisor y receptor se basa en dos rayos, el principal es la línea de vista entre ambos dispositivos y el segundo es el que se produce por la reflexión en el suelo. </a:t>
          </a:r>
          <a:endParaRPr lang="es-EC" sz="1600" kern="1200" dirty="0"/>
        </a:p>
      </dsp:txBody>
      <dsp:txXfrm rot="-5400000">
        <a:off x="2935224" y="1773780"/>
        <a:ext cx="5146691" cy="1321416"/>
      </dsp:txXfrm>
    </dsp:sp>
    <dsp:sp modelId="{434B00C3-6CE8-4330-BCF0-AEC86F30FC0D}">
      <dsp:nvSpPr>
        <dsp:cNvPr id="0" name=""/>
        <dsp:cNvSpPr/>
      </dsp:nvSpPr>
      <dsp:spPr>
        <a:xfrm>
          <a:off x="0" y="1667036"/>
          <a:ext cx="2935224" cy="153490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MODELO DE REFLEXION DOS RAYOS</a:t>
          </a:r>
          <a:endParaRPr lang="es-EC" sz="2400" kern="1200" dirty="0"/>
        </a:p>
      </dsp:txBody>
      <dsp:txXfrm>
        <a:off x="74928" y="1741964"/>
        <a:ext cx="2785368" cy="1385048"/>
      </dsp:txXfrm>
    </dsp:sp>
    <dsp:sp modelId="{03CEF59A-057C-4C92-84BD-F8B84B552514}">
      <dsp:nvSpPr>
        <dsp:cNvPr id="0" name=""/>
        <dsp:cNvSpPr/>
      </dsp:nvSpPr>
      <dsp:spPr>
        <a:xfrm rot="5400000">
          <a:off x="4957497" y="1297062"/>
          <a:ext cx="1173629"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Se basa su análisis considerando que la potencia de la señal es una variante aleatoria debido a los efectos de multi-camino, llamado efecto de desvanecimiento.</a:t>
          </a:r>
          <a:endParaRPr lang="es-EC" sz="1600" kern="1200" dirty="0"/>
        </a:p>
      </dsp:txBody>
      <dsp:txXfrm rot="-5400000">
        <a:off x="2935224" y="3376627"/>
        <a:ext cx="5160884" cy="1059045"/>
      </dsp:txXfrm>
    </dsp:sp>
    <dsp:sp modelId="{1F774F12-AD1C-4A68-870D-8D6829415A0B}">
      <dsp:nvSpPr>
        <dsp:cNvPr id="0" name=""/>
        <dsp:cNvSpPr/>
      </dsp:nvSpPr>
      <dsp:spPr>
        <a:xfrm>
          <a:off x="0" y="3316970"/>
          <a:ext cx="2935224" cy="11783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MODELO SHADOWING</a:t>
          </a:r>
          <a:endParaRPr lang="es-EC" sz="2400" kern="1200" dirty="0"/>
        </a:p>
      </dsp:txBody>
      <dsp:txXfrm>
        <a:off x="57523" y="3374493"/>
        <a:ext cx="2820178" cy="106331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4788348" y="-1832849"/>
          <a:ext cx="151192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Este modelo de propagación se basa que la propagación entre transmisor y emisor posee condiciones ideales</a:t>
          </a:r>
          <a:endParaRPr lang="es-EC" sz="1600" kern="1200" dirty="0"/>
        </a:p>
      </dsp:txBody>
      <dsp:txXfrm rot="-5400000">
        <a:off x="2935223" y="94082"/>
        <a:ext cx="5144370" cy="1364314"/>
      </dsp:txXfrm>
    </dsp:sp>
    <dsp:sp modelId="{06FC3FAC-9EFD-4C8A-BA57-52EDA625830C}">
      <dsp:nvSpPr>
        <dsp:cNvPr id="0" name=""/>
        <dsp:cNvSpPr/>
      </dsp:nvSpPr>
      <dsp:spPr>
        <a:xfrm>
          <a:off x="0" y="469"/>
          <a:ext cx="2935224" cy="15515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MODELO DE ESPACIO LIBRE</a:t>
          </a:r>
          <a:endParaRPr lang="es-EC" sz="2400" kern="1200" dirty="0"/>
        </a:p>
      </dsp:txBody>
      <dsp:txXfrm>
        <a:off x="75740" y="76209"/>
        <a:ext cx="2783744" cy="1400057"/>
      </dsp:txXfrm>
    </dsp:sp>
    <dsp:sp modelId="{F5C75B2A-9414-468F-8833-2693BA4F24DC}">
      <dsp:nvSpPr>
        <dsp:cNvPr id="0" name=""/>
        <dsp:cNvSpPr/>
      </dsp:nvSpPr>
      <dsp:spPr>
        <a:xfrm rot="5400000">
          <a:off x="4812118" y="-174599"/>
          <a:ext cx="146438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Este modelo de propagación considera que la comunicación entre transmisor y receptor se basa en dos rayos, el principal es la línea de vista entre ambos dispositivos y el segundo es el que se produce por la reflexión en el suelo. </a:t>
          </a:r>
          <a:endParaRPr lang="es-EC" sz="1600" kern="1200" dirty="0"/>
        </a:p>
      </dsp:txBody>
      <dsp:txXfrm rot="-5400000">
        <a:off x="2935224" y="1773780"/>
        <a:ext cx="5146691" cy="1321416"/>
      </dsp:txXfrm>
    </dsp:sp>
    <dsp:sp modelId="{434B00C3-6CE8-4330-BCF0-AEC86F30FC0D}">
      <dsp:nvSpPr>
        <dsp:cNvPr id="0" name=""/>
        <dsp:cNvSpPr/>
      </dsp:nvSpPr>
      <dsp:spPr>
        <a:xfrm>
          <a:off x="0" y="1667036"/>
          <a:ext cx="2935224" cy="153490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MODELO DE REFLEXION DOS RAYOS</a:t>
          </a:r>
          <a:endParaRPr lang="es-EC" sz="2400" kern="1200" dirty="0"/>
        </a:p>
      </dsp:txBody>
      <dsp:txXfrm>
        <a:off x="74928" y="1741964"/>
        <a:ext cx="2785368" cy="1385048"/>
      </dsp:txXfrm>
    </dsp:sp>
    <dsp:sp modelId="{03CEF59A-057C-4C92-84BD-F8B84B552514}">
      <dsp:nvSpPr>
        <dsp:cNvPr id="0" name=""/>
        <dsp:cNvSpPr/>
      </dsp:nvSpPr>
      <dsp:spPr>
        <a:xfrm rot="5400000">
          <a:off x="4957497" y="1297062"/>
          <a:ext cx="1173629"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Se basa su análisis considerando que la potencia de la señal es una variante aleatoria debido a los efectos de multi-camino, llamado efecto de desvanecimiento.</a:t>
          </a:r>
          <a:endParaRPr lang="es-EC" sz="1600" kern="1200" dirty="0"/>
        </a:p>
      </dsp:txBody>
      <dsp:txXfrm rot="-5400000">
        <a:off x="2935224" y="3376627"/>
        <a:ext cx="5160884" cy="1059045"/>
      </dsp:txXfrm>
    </dsp:sp>
    <dsp:sp modelId="{1F774F12-AD1C-4A68-870D-8D6829415A0B}">
      <dsp:nvSpPr>
        <dsp:cNvPr id="0" name=""/>
        <dsp:cNvSpPr/>
      </dsp:nvSpPr>
      <dsp:spPr>
        <a:xfrm>
          <a:off x="0" y="3316970"/>
          <a:ext cx="2935224" cy="11783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MODELO SHADOWING</a:t>
          </a:r>
          <a:endParaRPr lang="es-EC" sz="2400" kern="1200" dirty="0"/>
        </a:p>
      </dsp:txBody>
      <dsp:txXfrm>
        <a:off x="57523" y="3374493"/>
        <a:ext cx="2820178" cy="106331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4868685" y="-1832849"/>
          <a:ext cx="1351253"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El trabajo de este protocolo, es intercambiar periódicamente las tablas de ruteo de los nodos con sus vecinos, así tener cuales son los nodos vecinos y los alejados. </a:t>
          </a:r>
          <a:endParaRPr lang="es-EC" sz="1600" kern="1200" dirty="0"/>
        </a:p>
      </dsp:txBody>
      <dsp:txXfrm rot="-5400000">
        <a:off x="2935224" y="166575"/>
        <a:ext cx="5152213" cy="1219327"/>
      </dsp:txXfrm>
    </dsp:sp>
    <dsp:sp modelId="{06FC3FAC-9EFD-4C8A-BA57-52EDA625830C}">
      <dsp:nvSpPr>
        <dsp:cNvPr id="0" name=""/>
        <dsp:cNvSpPr/>
      </dsp:nvSpPr>
      <dsp:spPr>
        <a:xfrm>
          <a:off x="0" y="469"/>
          <a:ext cx="2935224" cy="15515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PROTOCOLO DSDV</a:t>
          </a:r>
          <a:endParaRPr lang="es-EC" sz="2400" kern="1200" dirty="0"/>
        </a:p>
      </dsp:txBody>
      <dsp:txXfrm>
        <a:off x="75740" y="76209"/>
        <a:ext cx="2783744" cy="1400057"/>
      </dsp:txXfrm>
    </dsp:sp>
    <dsp:sp modelId="{F5C75B2A-9414-468F-8833-2693BA4F24DC}">
      <dsp:nvSpPr>
        <dsp:cNvPr id="0" name=""/>
        <dsp:cNvSpPr/>
      </dsp:nvSpPr>
      <dsp:spPr>
        <a:xfrm rot="5400000">
          <a:off x="4812118" y="-174599"/>
          <a:ext cx="146438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Es un protocolo de vector distancia cuya métrica se basa en el número de saltos, se activa únicamente cuando se necesita enviar paquetes, es decir bajo demanda. </a:t>
          </a:r>
          <a:endParaRPr lang="es-EC" sz="1600" kern="1200" dirty="0"/>
        </a:p>
      </dsp:txBody>
      <dsp:txXfrm rot="-5400000">
        <a:off x="2935224" y="1773780"/>
        <a:ext cx="5146691" cy="1321416"/>
      </dsp:txXfrm>
    </dsp:sp>
    <dsp:sp modelId="{434B00C3-6CE8-4330-BCF0-AEC86F30FC0D}">
      <dsp:nvSpPr>
        <dsp:cNvPr id="0" name=""/>
        <dsp:cNvSpPr/>
      </dsp:nvSpPr>
      <dsp:spPr>
        <a:xfrm>
          <a:off x="0" y="1667036"/>
          <a:ext cx="2935224" cy="153490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PROTOCOLO AODV</a:t>
          </a:r>
          <a:endParaRPr lang="es-EC" sz="2400" kern="1200" dirty="0"/>
        </a:p>
      </dsp:txBody>
      <dsp:txXfrm>
        <a:off x="74928" y="1741964"/>
        <a:ext cx="2785368" cy="1385048"/>
      </dsp:txXfrm>
    </dsp:sp>
    <dsp:sp modelId="{03CEF59A-057C-4C92-84BD-F8B84B552514}">
      <dsp:nvSpPr>
        <dsp:cNvPr id="0" name=""/>
        <dsp:cNvSpPr/>
      </dsp:nvSpPr>
      <dsp:spPr>
        <a:xfrm rot="5400000">
          <a:off x="4957497" y="1297062"/>
          <a:ext cx="1173629"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Se trata de un protocolo de fuente dinámica orientado a redes de gran cantidad de nodos (algunos cientos) móviles. </a:t>
          </a:r>
          <a:endParaRPr lang="es-EC" sz="1600" kern="1200" dirty="0"/>
        </a:p>
      </dsp:txBody>
      <dsp:txXfrm rot="-5400000">
        <a:off x="2935224" y="3376627"/>
        <a:ext cx="5160884" cy="1059045"/>
      </dsp:txXfrm>
    </dsp:sp>
    <dsp:sp modelId="{1F774F12-AD1C-4A68-870D-8D6829415A0B}">
      <dsp:nvSpPr>
        <dsp:cNvPr id="0" name=""/>
        <dsp:cNvSpPr/>
      </dsp:nvSpPr>
      <dsp:spPr>
        <a:xfrm>
          <a:off x="0" y="3316970"/>
          <a:ext cx="2935224" cy="11783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PROTOCOLOS DSR</a:t>
          </a:r>
          <a:endParaRPr lang="es-EC" sz="2400" kern="1200" dirty="0"/>
        </a:p>
      </dsp:txBody>
      <dsp:txXfrm>
        <a:off x="57523" y="3374493"/>
        <a:ext cx="2820178" cy="106331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54525"/>
          <a:ext cx="8153400" cy="1732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58216" rIns="632794" bIns="156464" numCol="1" spcCol="1270" anchor="t" anchorCtr="0">
          <a:noAutofit/>
        </a:bodyPr>
        <a:lstStyle/>
        <a:p>
          <a:pPr marL="228600" lvl="1" indent="-228600" algn="just" defTabSz="977900">
            <a:lnSpc>
              <a:spcPct val="90000"/>
            </a:lnSpc>
            <a:spcBef>
              <a:spcPct val="0"/>
            </a:spcBef>
            <a:spcAft>
              <a:spcPct val="15000"/>
            </a:spcAft>
            <a:buChar char="••"/>
          </a:pPr>
          <a:r>
            <a:rPr lang="es-EC" sz="2200" kern="1200" dirty="0" smtClean="0"/>
            <a:t>El diseño de la red de información contempla aspectos importantes como un análisis del presupuesto del enlace, la disponibilidad  y calidad del sistema, lo que implica hacer un correcto estudio sobre la planificación del radioenlace</a:t>
          </a:r>
          <a:endParaRPr lang="es-EC" sz="2200" kern="1200" dirty="0"/>
        </a:p>
      </dsp:txBody>
      <dsp:txXfrm>
        <a:off x="0" y="354525"/>
        <a:ext cx="8153400" cy="1732500"/>
      </dsp:txXfrm>
    </dsp:sp>
    <dsp:sp modelId="{98393CB2-C36A-416D-B1CB-CE7DEC3EA87D}">
      <dsp:nvSpPr>
        <dsp:cNvPr id="0" name=""/>
        <dsp:cNvSpPr/>
      </dsp:nvSpPr>
      <dsp:spPr>
        <a:xfrm>
          <a:off x="407670" y="29805"/>
          <a:ext cx="570738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77900">
            <a:lnSpc>
              <a:spcPct val="90000"/>
            </a:lnSpc>
            <a:spcBef>
              <a:spcPct val="0"/>
            </a:spcBef>
            <a:spcAft>
              <a:spcPct val="35000"/>
            </a:spcAft>
          </a:pPr>
          <a:endParaRPr lang="es-EC" sz="2200" kern="1200" dirty="0"/>
        </a:p>
      </dsp:txBody>
      <dsp:txXfrm>
        <a:off x="439373" y="61508"/>
        <a:ext cx="5643974" cy="58603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493126"/>
          <a:ext cx="8153400" cy="14553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58216" rIns="632794" bIns="156464" numCol="1" spcCol="1270" anchor="t" anchorCtr="0">
          <a:noAutofit/>
        </a:bodyPr>
        <a:lstStyle/>
        <a:p>
          <a:pPr marL="228600" lvl="1" indent="-228600" algn="just" defTabSz="977900">
            <a:lnSpc>
              <a:spcPct val="90000"/>
            </a:lnSpc>
            <a:spcBef>
              <a:spcPct val="0"/>
            </a:spcBef>
            <a:spcAft>
              <a:spcPct val="15000"/>
            </a:spcAft>
            <a:buChar char="••"/>
          </a:pPr>
          <a:r>
            <a:rPr lang="es-EC" sz="2200" kern="1200" dirty="0" smtClean="0"/>
            <a:t>Para el escenario que se desplegara la red de monitoreo, se eligió el puente del ingreso al Valle de los Chillos por la avenida General Rumiñahui, en la provincia de Pichincha.</a:t>
          </a:r>
          <a:endParaRPr lang="es-EC" sz="2200" kern="1200" dirty="0"/>
        </a:p>
      </dsp:txBody>
      <dsp:txXfrm>
        <a:off x="0" y="493126"/>
        <a:ext cx="8153400" cy="1455300"/>
      </dsp:txXfrm>
    </dsp:sp>
    <dsp:sp modelId="{98393CB2-C36A-416D-B1CB-CE7DEC3EA87D}">
      <dsp:nvSpPr>
        <dsp:cNvPr id="0" name=""/>
        <dsp:cNvSpPr/>
      </dsp:nvSpPr>
      <dsp:spPr>
        <a:xfrm>
          <a:off x="407670" y="168405"/>
          <a:ext cx="570738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77900">
            <a:lnSpc>
              <a:spcPct val="90000"/>
            </a:lnSpc>
            <a:spcBef>
              <a:spcPct val="0"/>
            </a:spcBef>
            <a:spcAft>
              <a:spcPct val="35000"/>
            </a:spcAft>
          </a:pPr>
          <a:r>
            <a:rPr lang="es-EC" sz="2200" kern="1200" dirty="0" smtClean="0"/>
            <a:t>ENTORNO DE DESPLIEGUE</a:t>
          </a:r>
          <a:endParaRPr lang="es-EC" sz="2200" kern="1200" dirty="0"/>
        </a:p>
      </dsp:txBody>
      <dsp:txXfrm>
        <a:off x="439373" y="200108"/>
        <a:ext cx="5643974" cy="5860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0C2D2-7B3B-4A6F-88CA-187FC9AE2C63}">
      <dsp:nvSpPr>
        <dsp:cNvPr id="0" name=""/>
        <dsp:cNvSpPr/>
      </dsp:nvSpPr>
      <dsp:spPr>
        <a:xfrm>
          <a:off x="0" y="19837"/>
          <a:ext cx="8153400" cy="12577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s-EC" sz="2500" kern="1200" dirty="0" smtClean="0"/>
            <a:t>El objetivo es mejorar, los conocimientos sobre el comportamiento actual de la estructura y su estado a lo largo del tiempo</a:t>
          </a:r>
          <a:endParaRPr lang="es-EC" sz="2500" kern="1200" dirty="0"/>
        </a:p>
      </dsp:txBody>
      <dsp:txXfrm>
        <a:off x="61398" y="81235"/>
        <a:ext cx="8030604" cy="1134954"/>
      </dsp:txXfrm>
    </dsp:sp>
    <dsp:sp modelId="{D6BE09B9-90E7-4663-A54C-955011763228}">
      <dsp:nvSpPr>
        <dsp:cNvPr id="0" name=""/>
        <dsp:cNvSpPr/>
      </dsp:nvSpPr>
      <dsp:spPr>
        <a:xfrm>
          <a:off x="0" y="1277587"/>
          <a:ext cx="8153400" cy="1060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1750" rIns="177800" bIns="31750" numCol="1" spcCol="1270" anchor="t" anchorCtr="0">
          <a:noAutofit/>
        </a:bodyPr>
        <a:lstStyle/>
        <a:p>
          <a:pPr marL="228600" lvl="1" indent="-228600" algn="just" defTabSz="889000">
            <a:lnSpc>
              <a:spcPct val="90000"/>
            </a:lnSpc>
            <a:spcBef>
              <a:spcPct val="0"/>
            </a:spcBef>
            <a:spcAft>
              <a:spcPct val="20000"/>
            </a:spcAft>
            <a:buChar char="••"/>
          </a:pPr>
          <a:r>
            <a:rPr lang="es-EC" sz="2000" kern="1200" dirty="0" smtClean="0"/>
            <a:t>Acompañado de un estudio de las cargas y otros factores que llegan a influir en su estado y servicio; nos ayuda a realizar una estrategia de identificación del daño que puede tener una estructura o sistema estructural</a:t>
          </a:r>
          <a:r>
            <a:rPr lang="es-ES" sz="2000" kern="1200" dirty="0" smtClean="0"/>
            <a:t>.</a:t>
          </a:r>
          <a:endParaRPr lang="es-EC" sz="2000" kern="1200" dirty="0"/>
        </a:p>
      </dsp:txBody>
      <dsp:txXfrm>
        <a:off x="0" y="1277587"/>
        <a:ext cx="8153400" cy="1060875"/>
      </dsp:txXfrm>
    </dsp:sp>
    <dsp:sp modelId="{D58625F0-2286-4306-918F-3B95F9F60D49}">
      <dsp:nvSpPr>
        <dsp:cNvPr id="0" name=""/>
        <dsp:cNvSpPr/>
      </dsp:nvSpPr>
      <dsp:spPr>
        <a:xfrm>
          <a:off x="0" y="2338462"/>
          <a:ext cx="8153400" cy="12577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s-EC" sz="2500" kern="1200" dirty="0" smtClean="0"/>
            <a:t>“Durante su vida útil toda estructura debe brindar seguridad frente a fallos y la funcionalidad de servicios previamente establecidos.”</a:t>
          </a:r>
          <a:endParaRPr lang="es-EC" sz="2500" kern="1200" dirty="0"/>
        </a:p>
      </dsp:txBody>
      <dsp:txXfrm>
        <a:off x="61398" y="2399860"/>
        <a:ext cx="8030604" cy="1134954"/>
      </dsp:txXfrm>
    </dsp:sp>
    <dsp:sp modelId="{355784C9-A750-4B7E-8C9E-127714E6F6D3}">
      <dsp:nvSpPr>
        <dsp:cNvPr id="0" name=""/>
        <dsp:cNvSpPr/>
      </dsp:nvSpPr>
      <dsp:spPr>
        <a:xfrm>
          <a:off x="0" y="3596212"/>
          <a:ext cx="8153400" cy="87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1750" rIns="177800" bIns="31750" numCol="1" spcCol="1270" anchor="t" anchorCtr="0">
          <a:noAutofit/>
        </a:bodyPr>
        <a:lstStyle/>
        <a:p>
          <a:pPr marL="228600" lvl="1" indent="-228600" algn="just" defTabSz="889000">
            <a:lnSpc>
              <a:spcPct val="90000"/>
            </a:lnSpc>
            <a:spcBef>
              <a:spcPct val="0"/>
            </a:spcBef>
            <a:spcAft>
              <a:spcPct val="20000"/>
            </a:spcAft>
            <a:buChar char="••"/>
          </a:pPr>
          <a:r>
            <a:rPr lang="es-EC" sz="2000" kern="1200" dirty="0" smtClean="0"/>
            <a:t>Es aplicable tanto en casos de desarrollo de estructuras innovadoras, como en estructuras con problemáticas existentes</a:t>
          </a:r>
          <a:endParaRPr lang="es-EC" sz="2000" kern="1200" dirty="0"/>
        </a:p>
        <a:p>
          <a:pPr marL="228600" lvl="1" indent="-228600" algn="just" defTabSz="889000">
            <a:lnSpc>
              <a:spcPct val="90000"/>
            </a:lnSpc>
            <a:spcBef>
              <a:spcPct val="0"/>
            </a:spcBef>
            <a:spcAft>
              <a:spcPct val="20000"/>
            </a:spcAft>
            <a:buChar char="••"/>
          </a:pPr>
          <a:endParaRPr lang="es-EC" sz="2000" kern="1200" dirty="0"/>
        </a:p>
      </dsp:txBody>
      <dsp:txXfrm>
        <a:off x="0" y="3596212"/>
        <a:ext cx="8153400" cy="87975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33894"/>
          <a:ext cx="8153400" cy="2794842"/>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74904" rIns="632794" bIns="128016" numCol="1" spcCol="1270" anchor="t" anchorCtr="0">
          <a:noAutofit/>
        </a:bodyPr>
        <a:lstStyle/>
        <a:p>
          <a:pPr marL="171450" lvl="1" indent="-171450" algn="just"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m:rPr>
                  <m:sty m:val="p"/>
                </m:rPr>
                <a:rPr lang="es-ES" sz="1800" kern="1200" smtClean="0">
                  <a:latin typeface="Cambria Math"/>
                </a:rPr>
                <m:t>c</m:t>
              </m:r>
              <m:r>
                <a:rPr lang="es-ES" sz="1800" kern="1200" smtClean="0">
                  <a:latin typeface="Cambria Math"/>
                </a:rPr>
                <m:t>=</m:t>
              </m:r>
              <m:sSub>
                <m:sSubPr>
                  <m:ctrlPr>
                    <a:rPr lang="es-EC" sz="1800" i="1" kern="1200">
                      <a:latin typeface="Cambria Math"/>
                    </a:rPr>
                  </m:ctrlPr>
                </m:sSubPr>
                <m:e>
                  <m:r>
                    <m:rPr>
                      <m:sty m:val="p"/>
                    </m:rPr>
                    <a:rPr lang="es-ES" sz="1800" kern="1200">
                      <a:latin typeface="Cambria Math"/>
                    </a:rPr>
                    <m:t>h</m:t>
                  </m:r>
                </m:e>
                <m:sub>
                  <m:r>
                    <a:rPr lang="es-ES" sz="1800" kern="1200">
                      <a:latin typeface="Cambria Math"/>
                    </a:rPr>
                    <m:t>1</m:t>
                  </m:r>
                </m:sub>
              </m:sSub>
              <m:r>
                <a:rPr lang="es-ES" sz="1800" kern="1200">
                  <a:latin typeface="Cambria Math"/>
                </a:rPr>
                <m:t>+</m:t>
              </m:r>
              <m:f>
                <m:fPr>
                  <m:ctrlPr>
                    <a:rPr lang="es-EC" sz="1800" i="1" kern="1200">
                      <a:latin typeface="Cambria Math"/>
                    </a:rPr>
                  </m:ctrlPr>
                </m:fPr>
                <m:num>
                  <m:sSub>
                    <m:sSubPr>
                      <m:ctrlPr>
                        <a:rPr lang="es-EC" sz="1800" i="1" kern="1200">
                          <a:latin typeface="Cambria Math"/>
                        </a:rPr>
                      </m:ctrlPr>
                    </m:sSubPr>
                    <m:e>
                      <m:r>
                        <m:rPr>
                          <m:sty m:val="p"/>
                        </m:rPr>
                        <a:rPr lang="es-ES" sz="1800" kern="1200">
                          <a:latin typeface="Cambria Math"/>
                        </a:rPr>
                        <m:t>d</m:t>
                      </m:r>
                    </m:e>
                    <m:sub>
                      <m:r>
                        <a:rPr lang="es-ES" sz="1800" kern="1200">
                          <a:latin typeface="Cambria Math"/>
                        </a:rPr>
                        <m:t>1</m:t>
                      </m:r>
                    </m:sub>
                  </m:sSub>
                  <m:r>
                    <a:rPr lang="es-ES" sz="1800" i="1" kern="1200">
                      <a:latin typeface="Cambria Math"/>
                    </a:rPr>
                    <m:t>∗</m:t>
                  </m:r>
                  <m:r>
                    <a:rPr lang="es-ES" sz="1800" kern="1200">
                      <a:latin typeface="Cambria Math"/>
                    </a:rPr>
                    <m:t>(</m:t>
                  </m:r>
                  <m:sSub>
                    <m:sSubPr>
                      <m:ctrlPr>
                        <a:rPr lang="es-EC" sz="1800" i="1" kern="1200">
                          <a:latin typeface="Cambria Math"/>
                        </a:rPr>
                      </m:ctrlPr>
                    </m:sSubPr>
                    <m:e>
                      <m:r>
                        <m:rPr>
                          <m:sty m:val="p"/>
                        </m:rPr>
                        <a:rPr lang="es-ES" sz="1800" kern="1200">
                          <a:latin typeface="Cambria Math"/>
                        </a:rPr>
                        <m:t>h</m:t>
                      </m:r>
                    </m:e>
                    <m:sub>
                      <m:r>
                        <a:rPr lang="es-ES" sz="1800" kern="1200">
                          <a:latin typeface="Cambria Math"/>
                        </a:rPr>
                        <m:t>2</m:t>
                      </m:r>
                    </m:sub>
                  </m:sSub>
                  <m:r>
                    <a:rPr lang="es-ES" sz="1800" i="1" kern="1200">
                      <a:latin typeface="Cambria Math"/>
                    </a:rPr>
                    <m:t>−</m:t>
                  </m:r>
                  <m:sSub>
                    <m:sSubPr>
                      <m:ctrlPr>
                        <a:rPr lang="es-EC" sz="1800" i="1" kern="1200">
                          <a:latin typeface="Cambria Math"/>
                        </a:rPr>
                      </m:ctrlPr>
                    </m:sSubPr>
                    <m:e>
                      <m:r>
                        <m:rPr>
                          <m:sty m:val="p"/>
                        </m:rPr>
                        <a:rPr lang="es-ES" sz="1800" kern="1200">
                          <a:latin typeface="Cambria Math"/>
                        </a:rPr>
                        <m:t>h</m:t>
                      </m:r>
                    </m:e>
                    <m:sub>
                      <m:r>
                        <a:rPr lang="es-ES" sz="1800" kern="1200">
                          <a:latin typeface="Cambria Math"/>
                        </a:rPr>
                        <m:t>1</m:t>
                      </m:r>
                    </m:sub>
                  </m:sSub>
                  <m:r>
                    <a:rPr lang="es-ES" sz="1800" kern="1200">
                      <a:latin typeface="Cambria Math"/>
                    </a:rPr>
                    <m:t>)</m:t>
                  </m:r>
                </m:num>
                <m:den>
                  <m:r>
                    <m:rPr>
                      <m:sty m:val="p"/>
                    </m:rPr>
                    <a:rPr lang="es-ES" sz="1800" kern="1200">
                      <a:latin typeface="Cambria Math"/>
                    </a:rPr>
                    <m:t>d</m:t>
                  </m:r>
                </m:den>
              </m:f>
              <m:r>
                <a:rPr lang="es-ES" sz="1800" i="1" kern="1200">
                  <a:latin typeface="Cambria Math"/>
                </a:rPr>
                <m:t>−</m:t>
              </m:r>
              <m:sSub>
                <m:sSubPr>
                  <m:ctrlPr>
                    <a:rPr lang="es-EC" sz="1800" i="1" kern="1200">
                      <a:latin typeface="Cambria Math"/>
                    </a:rPr>
                  </m:ctrlPr>
                </m:sSubPr>
                <m:e>
                  <m:r>
                    <m:rPr>
                      <m:sty m:val="p"/>
                    </m:rPr>
                    <a:rPr lang="es-ES" sz="1800" kern="1200">
                      <a:latin typeface="Cambria Math"/>
                    </a:rPr>
                    <m:t>h</m:t>
                  </m:r>
                </m:e>
                <m:sub>
                  <m:r>
                    <m:rPr>
                      <m:sty m:val="p"/>
                    </m:rPr>
                    <a:rPr lang="es-ES" sz="1800" kern="1200">
                      <a:latin typeface="Cambria Math"/>
                    </a:rPr>
                    <m:t>obs</m:t>
                  </m:r>
                </m:sub>
              </m:sSub>
            </m:oMath>
          </a14:m>
          <a:endParaRPr lang="es-EC" sz="1800" kern="120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m:rPr>
                  <m:sty m:val="p"/>
                </m:rPr>
                <a:rPr lang="es-ES" sz="1800" kern="1200" smtClean="0">
                  <a:latin typeface="Cambria Math"/>
                </a:rPr>
                <m:t>c</m:t>
              </m:r>
              <m:r>
                <a:rPr lang="es-ES" sz="1800" kern="1200" smtClean="0">
                  <a:latin typeface="Cambria Math"/>
                </a:rPr>
                <m:t>=2462,3+</m:t>
              </m:r>
              <m:f>
                <m:fPr>
                  <m:ctrlPr>
                    <a:rPr lang="es-EC" sz="1800" i="1" kern="1200">
                      <a:latin typeface="Cambria Math"/>
                    </a:rPr>
                  </m:ctrlPr>
                </m:fPr>
                <m:num>
                  <m:r>
                    <a:rPr lang="es-ES" sz="1800" kern="1200">
                      <a:latin typeface="Cambria Math"/>
                    </a:rPr>
                    <m:t>(0,15</m:t>
                  </m:r>
                  <m:r>
                    <a:rPr lang="es-ES" sz="1800" i="1" kern="1200">
                      <a:latin typeface="Cambria Math"/>
                    </a:rPr>
                    <m:t>−</m:t>
                  </m:r>
                  <m:r>
                    <a:rPr lang="es-ES" sz="1800" kern="1200">
                      <a:latin typeface="Cambria Math"/>
                    </a:rPr>
                    <m:t>0,03)</m:t>
                  </m:r>
                  <m:r>
                    <a:rPr lang="es-ES" sz="1800" i="1" kern="1200">
                      <a:latin typeface="Cambria Math"/>
                    </a:rPr>
                    <m:t>∗</m:t>
                  </m:r>
                  <m:r>
                    <a:rPr lang="es-ES" sz="1800" kern="1200">
                      <a:latin typeface="Cambria Math"/>
                    </a:rPr>
                    <m:t>(2468</m:t>
                  </m:r>
                  <m:r>
                    <a:rPr lang="es-ES" sz="1800" i="1" kern="1200">
                      <a:latin typeface="Cambria Math"/>
                    </a:rPr>
                    <m:t>−</m:t>
                  </m:r>
                  <m:r>
                    <a:rPr lang="es-ES" sz="1800" kern="1200">
                      <a:latin typeface="Cambria Math"/>
                    </a:rPr>
                    <m:t>2462,3)</m:t>
                  </m:r>
                </m:num>
                <m:den>
                  <m:r>
                    <a:rPr lang="es-ES" sz="1800" kern="1200">
                      <a:latin typeface="Cambria Math"/>
                    </a:rPr>
                    <m:t>0,15</m:t>
                  </m:r>
                </m:den>
              </m:f>
              <m:r>
                <a:rPr lang="es-ES" sz="1800" i="1" kern="1200">
                  <a:latin typeface="Cambria Math"/>
                </a:rPr>
                <m:t>−</m:t>
              </m:r>
              <m:r>
                <a:rPr lang="es-ES" sz="1800" kern="1200">
                  <a:latin typeface="Cambria Math"/>
                </a:rPr>
                <m:t>2451,1</m:t>
              </m:r>
            </m:oMath>
          </a14:m>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S" sz="1800" i="1" kern="1200" smtClean="0">
                  <a:latin typeface="Cambria Math"/>
                </a:rPr>
                <m:t>𝑐</m:t>
              </m:r>
              <m:r>
                <a:rPr lang="es-ES" sz="1800" i="1" kern="1200" smtClean="0">
                  <a:latin typeface="Cambria Math"/>
                </a:rPr>
                <m:t>=15,76</m:t>
              </m:r>
            </m:oMath>
          </a14:m>
          <a:r>
            <a:rPr lang="es-ES" sz="1800" kern="1200" dirty="0" smtClean="0"/>
            <a:t> m</a:t>
          </a:r>
          <a:r>
            <a:rPr lang="es-ES" sz="1800" kern="1200" dirty="0"/>
            <a:t>	</a:t>
          </a:r>
          <a:endParaRPr lang="es-EC" sz="1800" kern="1200" dirty="0"/>
        </a:p>
      </dsp:txBody>
      <dsp:txXfrm>
        <a:off x="0" y="333894"/>
        <a:ext cx="8153400" cy="2794842"/>
      </dsp:txXfrm>
    </dsp:sp>
    <dsp:sp modelId="{98393CB2-C36A-416D-B1CB-CE7DEC3EA87D}">
      <dsp:nvSpPr>
        <dsp:cNvPr id="0" name=""/>
        <dsp:cNvSpPr/>
      </dsp:nvSpPr>
      <dsp:spPr>
        <a:xfrm>
          <a:off x="407670" y="68214"/>
          <a:ext cx="5707380"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00100">
            <a:lnSpc>
              <a:spcPct val="90000"/>
            </a:lnSpc>
            <a:spcBef>
              <a:spcPct val="0"/>
            </a:spcBef>
            <a:spcAft>
              <a:spcPct val="35000"/>
            </a:spcAft>
          </a:pPr>
          <a:r>
            <a:rPr lang="es-EC" sz="1800" kern="1200" dirty="0" smtClean="0"/>
            <a:t>MARGENES SOBRE OBSTACULOS</a:t>
          </a:r>
          <a:endParaRPr lang="es-EC" sz="1800" kern="1200" dirty="0"/>
        </a:p>
      </dsp:txBody>
      <dsp:txXfrm>
        <a:off x="433609" y="94153"/>
        <a:ext cx="5655502" cy="47948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22693"/>
          <a:ext cx="8153400" cy="2946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54076" rIns="632794" bIns="120904" numCol="1" spcCol="1270" anchor="t" anchorCtr="0">
          <a:noAutofit/>
        </a:bodyPr>
        <a:lstStyle/>
        <a:p>
          <a:pPr marL="171450" lvl="1" indent="-171450" algn="just" defTabSz="755650">
            <a:lnSpc>
              <a:spcPct val="90000"/>
            </a:lnSpc>
            <a:spcBef>
              <a:spcPct val="0"/>
            </a:spcBef>
            <a:spcAft>
              <a:spcPct val="15000"/>
            </a:spcAft>
            <a:buChar char="••"/>
          </a:pPr>
          <a:endParaRPr lang="es-EC" sz="1700" kern="1200" dirty="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r>
                <a:rPr lang="es-ES" sz="1700" i="1" kern="1200" smtClean="0">
                  <a:latin typeface="Cambria Math"/>
                </a:rPr>
                <m:t>𝐹</m:t>
              </m:r>
              <m:r>
                <a:rPr lang="es-ES" sz="1700" i="1" kern="1200" smtClean="0">
                  <a:latin typeface="Cambria Math"/>
                </a:rPr>
                <m:t>1=548∗</m:t>
              </m:r>
              <m:rad>
                <m:radPr>
                  <m:degHide m:val="on"/>
                  <m:ctrlPr>
                    <a:rPr lang="es-EC" sz="1700" i="1" kern="1200">
                      <a:latin typeface="Cambria Math"/>
                    </a:rPr>
                  </m:ctrlPr>
                </m:radPr>
                <m:deg/>
                <m:e>
                  <m:f>
                    <m:fPr>
                      <m:ctrlPr>
                        <a:rPr lang="es-EC" sz="1700" i="1" kern="1200">
                          <a:latin typeface="Cambria Math"/>
                        </a:rPr>
                      </m:ctrlPr>
                    </m:fPr>
                    <m:num>
                      <m:r>
                        <a:rPr lang="es-ES" sz="1700" i="1" kern="1200">
                          <a:latin typeface="Cambria Math"/>
                        </a:rPr>
                        <m:t>𝑑</m:t>
                      </m:r>
                      <m:r>
                        <a:rPr lang="es-ES" sz="1700" i="1" kern="1200">
                          <a:latin typeface="Cambria Math"/>
                        </a:rPr>
                        <m:t>1∗</m:t>
                      </m:r>
                      <m:r>
                        <a:rPr lang="es-ES" sz="1700" i="1" kern="1200">
                          <a:latin typeface="Cambria Math"/>
                        </a:rPr>
                        <m:t>𝑑</m:t>
                      </m:r>
                      <m:r>
                        <a:rPr lang="es-ES" sz="1700" i="1" kern="1200">
                          <a:latin typeface="Cambria Math"/>
                        </a:rPr>
                        <m:t>2</m:t>
                      </m:r>
                    </m:num>
                    <m:den>
                      <m:r>
                        <a:rPr lang="es-ES" sz="1700" i="1" kern="1200">
                          <a:latin typeface="Cambria Math"/>
                        </a:rPr>
                        <m:t>𝑓</m:t>
                      </m:r>
                      <m:r>
                        <a:rPr lang="es-ES" sz="1700" i="1" kern="1200">
                          <a:latin typeface="Cambria Math"/>
                        </a:rPr>
                        <m:t>∗</m:t>
                      </m:r>
                      <m:r>
                        <a:rPr lang="es-ES" sz="1700" i="1" kern="1200">
                          <a:latin typeface="Cambria Math"/>
                        </a:rPr>
                        <m:t>𝑑</m:t>
                      </m:r>
                    </m:den>
                  </m:f>
                </m:e>
              </m:rad>
            </m:oMath>
          </a14:m>
          <a:endParaRPr lang="es-EC" sz="1700" kern="1200" dirty="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r>
                <a:rPr lang="es-ES" sz="1700" i="1" kern="1200" smtClean="0">
                  <a:latin typeface="Cambria Math"/>
                </a:rPr>
                <m:t>𝐹</m:t>
              </m:r>
              <m:r>
                <a:rPr lang="es-ES" sz="1700" i="1" kern="1200" smtClean="0">
                  <a:latin typeface="Cambria Math"/>
                </a:rPr>
                <m:t>1=548∗</m:t>
              </m:r>
              <m:rad>
                <m:radPr>
                  <m:degHide m:val="on"/>
                  <m:ctrlPr>
                    <a:rPr lang="es-EC" sz="1700" i="1" kern="1200">
                      <a:latin typeface="Cambria Math"/>
                    </a:rPr>
                  </m:ctrlPr>
                </m:radPr>
                <m:deg/>
                <m:e>
                  <m:f>
                    <m:fPr>
                      <m:ctrlPr>
                        <a:rPr lang="es-EC" sz="1700" i="1" kern="1200">
                          <a:latin typeface="Cambria Math"/>
                        </a:rPr>
                      </m:ctrlPr>
                    </m:fPr>
                    <m:num>
                      <m:r>
                        <a:rPr lang="es-ES" sz="1700" i="1" kern="1200">
                          <a:latin typeface="Cambria Math"/>
                        </a:rPr>
                        <m:t>(0,15−0,03)∗0,03</m:t>
                      </m:r>
                    </m:num>
                    <m:den>
                      <m:r>
                        <a:rPr lang="es-ES" sz="1700" i="1" kern="1200">
                          <a:latin typeface="Cambria Math"/>
                        </a:rPr>
                        <m:t>2400∗0,15</m:t>
                      </m:r>
                    </m:den>
                  </m:f>
                </m:e>
              </m:rad>
            </m:oMath>
          </a14:m>
          <a:endParaRPr lang="es-EC" sz="1700" kern="120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r>
                <a:rPr lang="es-ES" sz="1700" i="1" kern="1200" smtClean="0">
                  <a:latin typeface="Cambria Math"/>
                </a:rPr>
                <m:t>𝐹</m:t>
              </m:r>
              <m:r>
                <a:rPr lang="es-ES" sz="1700" i="1" kern="1200" smtClean="0">
                  <a:latin typeface="Cambria Math"/>
                </a:rPr>
                <m:t>1=17,33</m:t>
              </m:r>
            </m:oMath>
          </a14:m>
          <a:endParaRPr lang="es-EC" sz="1700" kern="1200" dirty="0"/>
        </a:p>
      </dsp:txBody>
      <dsp:txXfrm>
        <a:off x="0" y="322693"/>
        <a:ext cx="8153400" cy="2946500"/>
      </dsp:txXfrm>
    </dsp:sp>
    <dsp:sp modelId="{98393CB2-C36A-416D-B1CB-CE7DEC3EA87D}">
      <dsp:nvSpPr>
        <dsp:cNvPr id="0" name=""/>
        <dsp:cNvSpPr/>
      </dsp:nvSpPr>
      <dsp:spPr>
        <a:xfrm>
          <a:off x="407670" y="71773"/>
          <a:ext cx="5707380"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755650">
            <a:lnSpc>
              <a:spcPct val="90000"/>
            </a:lnSpc>
            <a:spcBef>
              <a:spcPct val="0"/>
            </a:spcBef>
            <a:spcAft>
              <a:spcPct val="35000"/>
            </a:spcAft>
          </a:pPr>
          <a:r>
            <a:rPr lang="es-EC" sz="1700" kern="1200" dirty="0" smtClean="0"/>
            <a:t>CALCULO DE LA PRIMERA ZONA DE FRESNEL</a:t>
          </a:r>
          <a:endParaRPr lang="es-EC" sz="1700" kern="1200" dirty="0"/>
        </a:p>
      </dsp:txBody>
      <dsp:txXfrm>
        <a:off x="432168" y="96271"/>
        <a:ext cx="5658384" cy="45284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24287"/>
          <a:ext cx="8153400" cy="4599497"/>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54076" rIns="632794" bIns="120904" numCol="1" spcCol="1270" anchor="t" anchorCtr="0">
          <a:noAutofit/>
        </a:bodyPr>
        <a:lstStyle/>
        <a:p>
          <a:pPr marL="171450" lvl="1" indent="-171450" algn="just" defTabSz="755650">
            <a:lnSpc>
              <a:spcPct val="90000"/>
            </a:lnSpc>
            <a:spcBef>
              <a:spcPct val="0"/>
            </a:spcBef>
            <a:spcAft>
              <a:spcPct val="15000"/>
            </a:spcAft>
            <a:buChar char="••"/>
          </a:pPr>
          <a:endParaRPr lang="es-EC" sz="1700" kern="1200" dirty="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f>
                <m:fPr>
                  <m:ctrlPr>
                    <a:rPr lang="es-EC" sz="1700" i="1" kern="1200" smtClean="0">
                      <a:latin typeface="Cambria Math"/>
                    </a:rPr>
                  </m:ctrlPr>
                </m:fPr>
                <m:num>
                  <m:r>
                    <a:rPr lang="es-ES" sz="1700" i="1" kern="1200">
                      <a:latin typeface="Cambria Math"/>
                    </a:rPr>
                    <m:t>𝑐</m:t>
                  </m:r>
                </m:num>
                <m:den>
                  <m:r>
                    <a:rPr lang="es-ES" sz="1700" i="1" kern="1200">
                      <a:latin typeface="Cambria Math"/>
                    </a:rPr>
                    <m:t>𝐹</m:t>
                  </m:r>
                  <m:r>
                    <a:rPr lang="es-ES" sz="1700" i="1" kern="1200">
                      <a:latin typeface="Cambria Math"/>
                    </a:rPr>
                    <m:t>1%</m:t>
                  </m:r>
                </m:den>
              </m:f>
              <m:r>
                <a:rPr lang="es-ES" sz="1700" i="1" kern="1200">
                  <a:latin typeface="Cambria Math"/>
                </a:rPr>
                <m:t>=</m:t>
              </m:r>
              <m:f>
                <m:fPr>
                  <m:ctrlPr>
                    <a:rPr lang="es-EC" sz="1700" i="1" kern="1200">
                      <a:latin typeface="Cambria Math"/>
                    </a:rPr>
                  </m:ctrlPr>
                </m:fPr>
                <m:num>
                  <m:r>
                    <a:rPr lang="es-ES" sz="1700" i="1" kern="1200">
                      <a:latin typeface="Cambria Math"/>
                    </a:rPr>
                    <m:t>15,76</m:t>
                  </m:r>
                </m:num>
                <m:den>
                  <m:r>
                    <a:rPr lang="es-ES" sz="1700" i="1" kern="1200">
                      <a:latin typeface="Cambria Math"/>
                    </a:rPr>
                    <m:t>17,33</m:t>
                  </m:r>
                </m:den>
              </m:f>
              <m:r>
                <a:rPr lang="es-ES" sz="1700" i="1" kern="1200">
                  <a:latin typeface="Cambria Math"/>
                </a:rPr>
                <m:t>∗100%</m:t>
              </m:r>
            </m:oMath>
          </a14:m>
          <a:endParaRPr lang="es-EC" sz="1700" kern="120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f>
                <m:fPr>
                  <m:ctrlPr>
                    <a:rPr lang="es-EC" sz="1700" i="1" kern="1200" smtClean="0">
                      <a:latin typeface="Cambria Math"/>
                    </a:rPr>
                  </m:ctrlPr>
                </m:fPr>
                <m:num>
                  <m:r>
                    <a:rPr lang="es-ES" sz="1700" i="1" kern="1200">
                      <a:latin typeface="Cambria Math"/>
                    </a:rPr>
                    <m:t>𝑐</m:t>
                  </m:r>
                </m:num>
                <m:den>
                  <m:r>
                    <a:rPr lang="es-ES" sz="1700" i="1" kern="1200">
                      <a:latin typeface="Cambria Math"/>
                    </a:rPr>
                    <m:t>𝐹</m:t>
                  </m:r>
                  <m:r>
                    <a:rPr lang="es-ES" sz="1700" i="1" kern="1200">
                      <a:latin typeface="Cambria Math"/>
                    </a:rPr>
                    <m:t>1%</m:t>
                  </m:r>
                </m:den>
              </m:f>
              <m:r>
                <a:rPr lang="es-ES" sz="1700" i="1" kern="1200">
                  <a:latin typeface="Cambria Math"/>
                </a:rPr>
                <m:t>=90,94%</m:t>
              </m:r>
            </m:oMath>
          </a14:m>
          <a:endParaRPr lang="es-EC" sz="1700" kern="120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endParaRPr lang="es-EC" sz="1700" kern="1200" dirty="0"/>
        </a:p>
        <a:p>
          <a:pPr marL="171450" lvl="1" indent="-171450" algn="l" defTabSz="755650">
            <a:lnSpc>
              <a:spcPct val="90000"/>
            </a:lnSpc>
            <a:spcBef>
              <a:spcPct val="0"/>
            </a:spcBef>
            <a:spcAft>
              <a:spcPct val="15000"/>
            </a:spcAft>
            <a:buChar char="••"/>
          </a:pPr>
          <a:r>
            <a:rPr lang="es-ES" sz="1700" kern="1200" dirty="0" smtClean="0"/>
            <a:t>Comprobación:</a:t>
          </a:r>
          <a:endParaRPr lang="es-EC" sz="1700" kern="1200" dirty="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r>
                <a:rPr lang="es-ES" sz="1700" i="1" kern="1200" smtClean="0">
                  <a:latin typeface="Cambria Math"/>
                </a:rPr>
                <m:t>60%∗</m:t>
              </m:r>
              <m:r>
                <a:rPr lang="es-ES" sz="1700" i="1" kern="1200" smtClean="0">
                  <a:latin typeface="Cambria Math"/>
                </a:rPr>
                <m:t>𝐹</m:t>
              </m:r>
              <m:r>
                <a:rPr lang="es-ES" sz="1700" i="1" kern="1200" smtClean="0">
                  <a:latin typeface="Cambria Math"/>
                </a:rPr>
                <m:t>1=17,33∗0,6</m:t>
              </m:r>
            </m:oMath>
          </a14:m>
          <a:endParaRPr lang="es-EC" sz="1700" kern="120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r>
                <a:rPr lang="es-ES" sz="1700" i="1" kern="1200" smtClean="0">
                  <a:latin typeface="Cambria Math"/>
                </a:rPr>
                <m:t>60%∗</m:t>
              </m:r>
              <m:r>
                <a:rPr lang="es-ES" sz="1700" i="1" kern="1200" smtClean="0">
                  <a:latin typeface="Cambria Math"/>
                </a:rPr>
                <m:t>𝐹</m:t>
              </m:r>
              <m:r>
                <a:rPr lang="es-ES" sz="1700" i="1" kern="1200" smtClean="0">
                  <a:latin typeface="Cambria Math"/>
                </a:rPr>
                <m:t>1=10,398</m:t>
              </m:r>
            </m:oMath>
          </a14:m>
          <a:endParaRPr lang="es-EC" sz="1700" kern="120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14:m xmlns:a14="http://schemas.microsoft.com/office/drawing/2010/main">
            <m:oMath xmlns:m="http://schemas.openxmlformats.org/officeDocument/2006/math">
              <m:r>
                <a:rPr lang="es-ES" sz="1700" i="1" kern="1200" smtClean="0">
                  <a:latin typeface="Cambria Math"/>
                </a:rPr>
                <m:t>𝑐</m:t>
              </m:r>
              <m:r>
                <a:rPr lang="es-ES" sz="1700" i="1" kern="1200" smtClean="0">
                  <a:latin typeface="Cambria Math"/>
                </a:rPr>
                <m:t>=15,76</m:t>
              </m:r>
            </m:oMath>
          </a14:m>
          <a:endParaRPr lang="es-EC" sz="1700" kern="1200" dirty="0"/>
        </a:p>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r>
            <a:rPr lang="es-ES" sz="1700" kern="1200" dirty="0" smtClean="0"/>
            <a:t>Por </a:t>
          </a:r>
          <a:r>
            <a:rPr lang="es-ES" sz="1700" kern="1200" dirty="0"/>
            <a:t>lo que   </a:t>
          </a:r>
          <a14:m xmlns:a14="http://schemas.microsoft.com/office/drawing/2010/main">
            <m:oMath xmlns:m="http://schemas.openxmlformats.org/officeDocument/2006/math">
              <m:r>
                <a:rPr lang="es-ES" sz="1700" i="1" kern="1200">
                  <a:latin typeface="Cambria Math"/>
                </a:rPr>
                <m:t>𝑐</m:t>
              </m:r>
              <m:r>
                <a:rPr lang="es-ES" sz="1700" i="1" kern="1200">
                  <a:latin typeface="Cambria Math"/>
                </a:rPr>
                <m:t>&gt;60%∗</m:t>
              </m:r>
              <m:r>
                <a:rPr lang="es-ES" sz="1700" i="1" kern="1200">
                  <a:latin typeface="Cambria Math"/>
                </a:rPr>
                <m:t>𝐹</m:t>
              </m:r>
              <m:r>
                <a:rPr lang="es-ES" sz="1700" i="1" kern="1200">
                  <a:latin typeface="Cambria Math"/>
                </a:rPr>
                <m:t>1</m:t>
              </m:r>
            </m:oMath>
          </a14:m>
          <a:endParaRPr lang="es-EC" sz="1700" kern="1200" dirty="0"/>
        </a:p>
      </dsp:txBody>
      <dsp:txXfrm>
        <a:off x="0" y="324287"/>
        <a:ext cx="8153400" cy="4599497"/>
      </dsp:txXfrm>
    </dsp:sp>
    <dsp:sp modelId="{98393CB2-C36A-416D-B1CB-CE7DEC3EA87D}">
      <dsp:nvSpPr>
        <dsp:cNvPr id="0" name=""/>
        <dsp:cNvSpPr/>
      </dsp:nvSpPr>
      <dsp:spPr>
        <a:xfrm>
          <a:off x="407670" y="73367"/>
          <a:ext cx="5707380"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755650">
            <a:lnSpc>
              <a:spcPct val="90000"/>
            </a:lnSpc>
            <a:spcBef>
              <a:spcPct val="0"/>
            </a:spcBef>
            <a:spcAft>
              <a:spcPct val="35000"/>
            </a:spcAft>
          </a:pPr>
          <a:r>
            <a:rPr lang="es-EC" sz="1700" kern="1200" dirty="0" smtClean="0"/>
            <a:t>PORCENTAJE DE LIBERACION</a:t>
          </a:r>
          <a:endParaRPr lang="es-EC" sz="1700" kern="1200" dirty="0"/>
        </a:p>
      </dsp:txBody>
      <dsp:txXfrm>
        <a:off x="432168" y="97865"/>
        <a:ext cx="5658384" cy="45284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16634"/>
          <a:ext cx="8153400" cy="4530284"/>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74904" rIns="632794" bIns="128016" numCol="1" spcCol="1270" anchor="t" anchorCtr="0">
          <a:noAutofit/>
        </a:bodyPr>
        <a:lstStyle/>
        <a:p>
          <a:pPr marL="171450" lvl="1" indent="-171450" algn="just"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𝐴</m:t>
                  </m:r>
                </m:e>
                <m:sub>
                  <m:r>
                    <a:rPr lang="es-ES" sz="1800" i="1" kern="1200">
                      <a:latin typeface="Cambria Math"/>
                    </a:rPr>
                    <m:t>𝐿𝑒</m:t>
                  </m:r>
                </m:sub>
              </m:sSub>
              <m:d>
                <m:dPr>
                  <m:ctrlPr>
                    <a:rPr lang="es-EC" sz="1800" i="1" kern="1200">
                      <a:latin typeface="Cambria Math"/>
                    </a:rPr>
                  </m:ctrlPr>
                </m:dPr>
                <m:e>
                  <m:r>
                    <a:rPr lang="es-ES" sz="1800" i="1" kern="1200">
                      <a:latin typeface="Cambria Math"/>
                    </a:rPr>
                    <m:t>𝑑𝐵</m:t>
                  </m:r>
                </m:e>
              </m:d>
              <m:r>
                <a:rPr lang="es-ES" sz="1800" i="1" kern="1200">
                  <a:latin typeface="Cambria Math"/>
                </a:rPr>
                <m:t>=32.45+20</m:t>
              </m:r>
              <m:func>
                <m:funcPr>
                  <m:ctrlPr>
                    <a:rPr lang="es-EC" sz="1800" i="1" kern="1200">
                      <a:latin typeface="Cambria Math"/>
                    </a:rPr>
                  </m:ctrlPr>
                </m:funcPr>
                <m:fName>
                  <m:r>
                    <a:rPr lang="es-ES" sz="1800" i="1" kern="1200">
                      <a:latin typeface="Cambria Math"/>
                    </a:rPr>
                    <m:t>𝑙𝑜𝑔</m:t>
                  </m:r>
                </m:fName>
                <m:e>
                  <m:d>
                    <m:dPr>
                      <m:begChr m:val="["/>
                      <m:endChr m:val="]"/>
                      <m:ctrlPr>
                        <a:rPr lang="es-EC" sz="1800" i="1" kern="1200">
                          <a:latin typeface="Cambria Math"/>
                        </a:rPr>
                      </m:ctrlPr>
                    </m:dPr>
                    <m:e>
                      <m:r>
                        <a:rPr lang="es-ES" sz="1800" i="1" kern="1200">
                          <a:latin typeface="Cambria Math"/>
                        </a:rPr>
                        <m:t>𝑓</m:t>
                      </m:r>
                      <m:d>
                        <m:dPr>
                          <m:ctrlPr>
                            <a:rPr lang="es-EC" sz="1800" i="1" kern="1200">
                              <a:latin typeface="Cambria Math"/>
                            </a:rPr>
                          </m:ctrlPr>
                        </m:dPr>
                        <m:e>
                          <m:r>
                            <a:rPr lang="es-ES" sz="1800" i="1" kern="1200">
                              <a:latin typeface="Cambria Math"/>
                            </a:rPr>
                            <m:t>𝑀𝐻𝑧</m:t>
                          </m:r>
                        </m:e>
                      </m:d>
                    </m:e>
                  </m:d>
                </m:e>
              </m:func>
              <m:r>
                <a:rPr lang="es-ES" sz="1800" i="1" kern="1200">
                  <a:latin typeface="Cambria Math"/>
                </a:rPr>
                <m:t>+20</m:t>
              </m:r>
              <m:r>
                <a:rPr lang="es-ES" sz="1800" i="1" kern="1200">
                  <a:latin typeface="Cambria Math"/>
                </a:rPr>
                <m:t>𝑙𝑜𝑔</m:t>
              </m:r>
              <m:r>
                <a:rPr lang="es-ES" sz="1800" i="1" kern="1200">
                  <a:latin typeface="Cambria Math"/>
                </a:rPr>
                <m:t>[</m:t>
              </m:r>
              <m:r>
                <a:rPr lang="es-ES" sz="1800" i="1" kern="1200">
                  <a:latin typeface="Cambria Math"/>
                </a:rPr>
                <m:t>𝑑</m:t>
              </m:r>
              <m:r>
                <a:rPr lang="es-ES" sz="1800" i="1" kern="1200">
                  <a:latin typeface="Cambria Math"/>
                </a:rPr>
                <m:t>(</m:t>
              </m:r>
              <m:r>
                <a:rPr lang="es-ES" sz="1800" i="1" kern="1200">
                  <a:latin typeface="Cambria Math"/>
                </a:rPr>
                <m:t>𝐾𝑚</m:t>
              </m:r>
              <m:r>
                <a:rPr lang="es-ES" sz="1800" i="1" kern="1200">
                  <a:latin typeface="Cambria Math"/>
                </a:rPr>
                <m:t>)]</m:t>
              </m:r>
            </m:oMath>
          </a14:m>
          <a:endParaRPr lang="es-EC" sz="1800" kern="1200" dirty="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𝐴</m:t>
                  </m:r>
                </m:e>
                <m:sub>
                  <m:r>
                    <a:rPr lang="es-ES" sz="1800" i="1" kern="1200">
                      <a:latin typeface="Cambria Math"/>
                    </a:rPr>
                    <m:t>𝐿𝑒</m:t>
                  </m:r>
                </m:sub>
              </m:sSub>
              <m:d>
                <m:dPr>
                  <m:ctrlPr>
                    <a:rPr lang="es-EC" sz="1800" i="1" kern="1200">
                      <a:latin typeface="Cambria Math"/>
                    </a:rPr>
                  </m:ctrlPr>
                </m:dPr>
                <m:e>
                  <m:r>
                    <a:rPr lang="es-ES" sz="1800" i="1" kern="1200">
                      <a:latin typeface="Cambria Math"/>
                    </a:rPr>
                    <m:t>𝑑𝐵</m:t>
                  </m:r>
                </m:e>
              </m:d>
              <m:r>
                <a:rPr lang="es-ES" sz="1800" i="1" kern="1200">
                  <a:latin typeface="Cambria Math"/>
                </a:rPr>
                <m:t>=32.45+20</m:t>
              </m:r>
              <m:func>
                <m:funcPr>
                  <m:ctrlPr>
                    <a:rPr lang="es-EC" sz="1800" i="1" kern="1200">
                      <a:latin typeface="Cambria Math"/>
                    </a:rPr>
                  </m:ctrlPr>
                </m:funcPr>
                <m:fName>
                  <m:r>
                    <a:rPr lang="es-ES" sz="1800" i="1" kern="1200">
                      <a:latin typeface="Cambria Math"/>
                    </a:rPr>
                    <m:t>𝑙𝑜𝑔</m:t>
                  </m:r>
                </m:fName>
                <m:e>
                  <m:d>
                    <m:dPr>
                      <m:begChr m:val="["/>
                      <m:endChr m:val="]"/>
                      <m:ctrlPr>
                        <a:rPr lang="es-EC" sz="1800" i="1" kern="1200">
                          <a:latin typeface="Cambria Math"/>
                        </a:rPr>
                      </m:ctrlPr>
                    </m:dPr>
                    <m:e>
                      <m:r>
                        <a:rPr lang="es-ES" sz="1800" i="1" kern="1200">
                          <a:latin typeface="Cambria Math"/>
                        </a:rPr>
                        <m:t>2400</m:t>
                      </m:r>
                    </m:e>
                  </m:d>
                </m:e>
              </m:func>
              <m:r>
                <a:rPr lang="es-ES" sz="1800" i="1" kern="1200">
                  <a:latin typeface="Cambria Math"/>
                </a:rPr>
                <m:t>+20</m:t>
              </m:r>
              <m:r>
                <a:rPr lang="es-ES" sz="1800" i="1" kern="1200">
                  <a:latin typeface="Cambria Math"/>
                </a:rPr>
                <m:t>𝑙𝑜𝑔</m:t>
              </m:r>
              <m:r>
                <a:rPr lang="es-ES" sz="1800" i="1" kern="1200">
                  <a:latin typeface="Cambria Math"/>
                </a:rPr>
                <m:t>[0,15]</m:t>
              </m:r>
            </m:oMath>
          </a14:m>
          <a:r>
            <a:rPr lang="es-ES" sz="1800" i="1" kern="1200" dirty="0"/>
            <a:t>  </a:t>
          </a:r>
          <a:endParaRPr lang="es-EC" sz="1800" kern="1200" dirty="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𝐴</m:t>
                  </m:r>
                </m:e>
                <m:sub>
                  <m:r>
                    <a:rPr lang="es-ES" sz="1800" i="1" kern="1200">
                      <a:latin typeface="Cambria Math"/>
                    </a:rPr>
                    <m:t>𝐿𝑒</m:t>
                  </m:r>
                </m:sub>
              </m:sSub>
              <m:r>
                <a:rPr lang="es-ES" sz="1800" i="1" kern="1200">
                  <a:latin typeface="Cambria Math"/>
                </a:rPr>
                <m:t>=83,57[</m:t>
              </m:r>
              <m:r>
                <a:rPr lang="es-ES" sz="1800" i="1" kern="1200">
                  <a:latin typeface="Cambria Math"/>
                </a:rPr>
                <m:t>𝑑𝐵</m:t>
              </m:r>
              <m:r>
                <a:rPr lang="es-ES" sz="1800" i="1" kern="1200">
                  <a:latin typeface="Cambria Math"/>
                </a:rPr>
                <m:t>]</m:t>
              </m:r>
            </m:oMath>
          </a14:m>
          <a:r>
            <a:rPr lang="es-ES" sz="1800" kern="1200" dirty="0"/>
            <a:t>  </a:t>
          </a: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r>
            <a:rPr lang="es-ES" sz="1800" kern="1200" dirty="0" smtClean="0"/>
            <a:t>Para conocer las pérdidas de las líneas de líneas se calculan utilizando la ecuación:</a:t>
          </a:r>
          <a:endParaRPr lang="es-EC" sz="1800" kern="1200" dirty="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𝐿</m:t>
                  </m:r>
                </m:e>
                <m:sub>
                  <m:r>
                    <a:rPr lang="es-ES" sz="1800" i="1" kern="1200">
                      <a:latin typeface="Cambria Math"/>
                    </a:rPr>
                    <m:t>𝑇𝑥</m:t>
                  </m:r>
                </m:sub>
              </m:sSub>
              <m:r>
                <a:rPr lang="es-ES" sz="1800" i="1" kern="1200">
                  <a:latin typeface="Cambria Math"/>
                </a:rPr>
                <m:t>=</m:t>
              </m:r>
              <m:sSub>
                <m:sSubPr>
                  <m:ctrlPr>
                    <a:rPr lang="es-EC" sz="1800" i="1" kern="1200">
                      <a:latin typeface="Cambria Math"/>
                    </a:rPr>
                  </m:ctrlPr>
                </m:sSubPr>
                <m:e>
                  <m:r>
                    <a:rPr lang="es-ES" sz="1800" i="1" kern="1200">
                      <a:latin typeface="Cambria Math"/>
                    </a:rPr>
                    <m:t>𝐿</m:t>
                  </m:r>
                </m:e>
                <m:sub>
                  <m:r>
                    <a:rPr lang="es-ES" sz="1800" i="1" kern="1200">
                      <a:latin typeface="Cambria Math"/>
                    </a:rPr>
                    <m:t>𝐿𝑇𝑥</m:t>
                  </m:r>
                </m:sub>
              </m:sSub>
              <m:r>
                <a:rPr lang="es-ES" sz="1800" i="1" kern="1200">
                  <a:latin typeface="Cambria Math"/>
                </a:rPr>
                <m:t>∗</m:t>
              </m:r>
              <m:sSub>
                <m:sSubPr>
                  <m:ctrlPr>
                    <a:rPr lang="es-EC" sz="1800" i="1" kern="1200">
                      <a:latin typeface="Cambria Math"/>
                    </a:rPr>
                  </m:ctrlPr>
                </m:sSubPr>
                <m:e>
                  <m:r>
                    <a:rPr lang="es-ES" sz="1800" i="1" kern="1200">
                      <a:latin typeface="Cambria Math"/>
                    </a:rPr>
                    <m:t>h</m:t>
                  </m:r>
                </m:e>
                <m:sub>
                  <m:r>
                    <a:rPr lang="es-ES" sz="1800" i="1" kern="1200">
                      <a:latin typeface="Cambria Math"/>
                    </a:rPr>
                    <m:t>𝑎𝑛𝑡𝑒𝑛𝑎</m:t>
                  </m:r>
                </m:sub>
              </m:sSub>
            </m:oMath>
          </a14:m>
          <a:endParaRPr lang="es-EC" sz="1800" kern="1200" dirty="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𝐿</m:t>
                  </m:r>
                </m:e>
                <m:sub>
                  <m:r>
                    <a:rPr lang="es-ES" sz="1800" i="1" kern="1200">
                      <a:latin typeface="Cambria Math"/>
                    </a:rPr>
                    <m:t>𝑇𝑥</m:t>
                  </m:r>
                </m:sub>
              </m:sSub>
              <m:r>
                <a:rPr lang="es-ES" sz="1800" i="1" kern="1200">
                  <a:latin typeface="Cambria Math"/>
                </a:rPr>
                <m:t>=</m:t>
              </m:r>
              <m:d>
                <m:dPr>
                  <m:ctrlPr>
                    <a:rPr lang="es-EC" sz="1800" i="1" kern="1200">
                      <a:latin typeface="Cambria Math"/>
                    </a:rPr>
                  </m:ctrlPr>
                </m:dPr>
                <m:e>
                  <m:r>
                    <a:rPr lang="es-ES" sz="1800" i="1" kern="1200">
                      <a:latin typeface="Cambria Math"/>
                    </a:rPr>
                    <m:t>0,40622∗2</m:t>
                  </m:r>
                </m:e>
              </m:d>
              <m:r>
                <a:rPr lang="es-ES" sz="1800" i="1" kern="1200">
                  <a:latin typeface="Cambria Math"/>
                </a:rPr>
                <m:t>+(0,40622∗2)</m:t>
              </m:r>
            </m:oMath>
          </a14:m>
          <a:endParaRPr lang="es-EC" sz="1800" kern="120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𝐿</m:t>
                  </m:r>
                </m:e>
                <m:sub>
                  <m:r>
                    <a:rPr lang="es-ES" sz="1800" i="1" kern="1200">
                      <a:latin typeface="Cambria Math"/>
                    </a:rPr>
                    <m:t>𝑇𝑥</m:t>
                  </m:r>
                </m:sub>
              </m:sSub>
              <m:r>
                <a:rPr lang="es-ES" sz="1800" i="1" kern="1200">
                  <a:latin typeface="Cambria Math"/>
                </a:rPr>
                <m:t>=1,625 [</m:t>
              </m:r>
              <m:r>
                <a:rPr lang="es-ES" sz="1800" i="1" kern="1200">
                  <a:latin typeface="Cambria Math"/>
                </a:rPr>
                <m:t>𝑑𝐵</m:t>
              </m:r>
              <m:r>
                <a:rPr lang="es-ES" sz="1800" i="1" kern="1200">
                  <a:latin typeface="Cambria Math"/>
                </a:rPr>
                <m:t>]</m:t>
              </m:r>
            </m:oMath>
          </a14:m>
          <a:endParaRPr lang="es-EC" sz="1800" kern="1200" dirty="0"/>
        </a:p>
      </dsp:txBody>
      <dsp:txXfrm>
        <a:off x="0" y="316634"/>
        <a:ext cx="8153400" cy="4530284"/>
      </dsp:txXfrm>
    </dsp:sp>
    <dsp:sp modelId="{98393CB2-C36A-416D-B1CB-CE7DEC3EA87D}">
      <dsp:nvSpPr>
        <dsp:cNvPr id="0" name=""/>
        <dsp:cNvSpPr/>
      </dsp:nvSpPr>
      <dsp:spPr>
        <a:xfrm>
          <a:off x="407670" y="100593"/>
          <a:ext cx="5707380"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00100">
            <a:lnSpc>
              <a:spcPct val="90000"/>
            </a:lnSpc>
            <a:spcBef>
              <a:spcPct val="0"/>
            </a:spcBef>
            <a:spcAft>
              <a:spcPct val="35000"/>
            </a:spcAft>
          </a:pPr>
          <a:r>
            <a:rPr lang="es-EC" sz="1800" kern="1200" dirty="0" smtClean="0"/>
            <a:t>PERDIDAS POR ESPACIO LIBRE</a:t>
          </a:r>
          <a:endParaRPr lang="es-EC" sz="1800" kern="1200" dirty="0"/>
        </a:p>
      </dsp:txBody>
      <dsp:txXfrm>
        <a:off x="433609" y="126532"/>
        <a:ext cx="5655502" cy="47948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0"/>
          <a:ext cx="8153400" cy="4951347"/>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1228852" rIns="632794" bIns="128016" numCol="1" spcCol="1270" anchor="t" anchorCtr="0">
          <a:noAutofit/>
        </a:bodyPr>
        <a:lstStyle/>
        <a:p>
          <a:pPr marL="171450" lvl="1" indent="-171450" algn="just"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𝑃</m:t>
                  </m:r>
                </m:e>
                <m:sub>
                  <m:r>
                    <a:rPr lang="es-ES" sz="1800" i="1" kern="1200">
                      <a:latin typeface="Cambria Math"/>
                    </a:rPr>
                    <m:t>𝑅𝑥</m:t>
                  </m:r>
                </m:sub>
              </m:sSub>
              <m:d>
                <m:dPr>
                  <m:begChr m:val="["/>
                  <m:endChr m:val="]"/>
                  <m:ctrlPr>
                    <a:rPr lang="es-EC" sz="1800" i="1" kern="1200">
                      <a:latin typeface="Cambria Math"/>
                    </a:rPr>
                  </m:ctrlPr>
                </m:dPr>
                <m:e>
                  <m:r>
                    <a:rPr lang="es-ES" sz="1800" i="1" kern="1200">
                      <a:latin typeface="Cambria Math"/>
                    </a:rPr>
                    <m:t>𝑑𝐵</m:t>
                  </m:r>
                </m:e>
              </m:d>
              <m:r>
                <a:rPr lang="es-ES" sz="1800" i="1" kern="1200">
                  <a:latin typeface="Cambria Math"/>
                </a:rPr>
                <m:t>=</m:t>
              </m:r>
              <m:sSub>
                <m:sSubPr>
                  <m:ctrlPr>
                    <a:rPr lang="es-EC" sz="1800" i="1" kern="1200">
                      <a:latin typeface="Cambria Math"/>
                    </a:rPr>
                  </m:ctrlPr>
                </m:sSubPr>
                <m:e>
                  <m:r>
                    <a:rPr lang="es-ES" sz="1800" i="1" kern="1200">
                      <a:latin typeface="Cambria Math"/>
                    </a:rPr>
                    <m:t>𝑃</m:t>
                  </m:r>
                </m:e>
                <m:sub>
                  <m:r>
                    <a:rPr lang="es-ES" sz="1800" i="1" kern="1200">
                      <a:latin typeface="Cambria Math"/>
                    </a:rPr>
                    <m:t>𝑇𝑥</m:t>
                  </m:r>
                </m:sub>
              </m:sSub>
              <m:d>
                <m:dPr>
                  <m:begChr m:val="["/>
                  <m:endChr m:val="]"/>
                  <m:ctrlPr>
                    <a:rPr lang="es-EC" sz="1800" i="1" kern="1200">
                      <a:latin typeface="Cambria Math"/>
                    </a:rPr>
                  </m:ctrlPr>
                </m:dPr>
                <m:e>
                  <m:r>
                    <a:rPr lang="es-ES" sz="1800" i="1" kern="1200">
                      <a:latin typeface="Cambria Math"/>
                    </a:rPr>
                    <m:t>𝑑𝐵</m:t>
                  </m:r>
                </m:e>
              </m:d>
              <m:sSub>
                <m:sSubPr>
                  <m:ctrlPr>
                    <a:rPr lang="es-EC" sz="1800" i="1" kern="1200">
                      <a:latin typeface="Cambria Math"/>
                    </a:rPr>
                  </m:ctrlPr>
                </m:sSubPr>
                <m:e>
                  <m:r>
                    <a:rPr lang="es-ES" sz="1800" i="1" kern="1200">
                      <a:latin typeface="Cambria Math"/>
                    </a:rPr>
                    <m:t>+</m:t>
                  </m:r>
                  <m:sSub>
                    <m:sSubPr>
                      <m:ctrlPr>
                        <a:rPr lang="es-EC" sz="1800" i="1" kern="1200">
                          <a:latin typeface="Cambria Math"/>
                        </a:rPr>
                      </m:ctrlPr>
                    </m:sSubPr>
                    <m:e>
                      <m:r>
                        <a:rPr lang="es-ES" sz="1800" i="1" kern="1200">
                          <a:latin typeface="Cambria Math"/>
                        </a:rPr>
                        <m:t>𝐺</m:t>
                      </m:r>
                    </m:e>
                    <m:sub>
                      <m:r>
                        <a:rPr lang="es-ES" sz="1800" i="1" kern="1200">
                          <a:latin typeface="Cambria Math"/>
                        </a:rPr>
                        <m:t>𝑇𝑥</m:t>
                      </m:r>
                    </m:sub>
                  </m:sSub>
                  <m:d>
                    <m:dPr>
                      <m:begChr m:val="["/>
                      <m:endChr m:val="]"/>
                      <m:ctrlPr>
                        <a:rPr lang="es-EC" sz="1800" i="1" kern="1200">
                          <a:latin typeface="Cambria Math"/>
                        </a:rPr>
                      </m:ctrlPr>
                    </m:dPr>
                    <m:e>
                      <m:r>
                        <a:rPr lang="es-ES" sz="1800" i="1" kern="1200">
                          <a:latin typeface="Cambria Math"/>
                        </a:rPr>
                        <m:t>𝑑𝐵𝑖</m:t>
                      </m:r>
                    </m:e>
                  </m:d>
                  <m:r>
                    <a:rPr lang="es-ES" sz="1800" i="1" kern="1200">
                      <a:latin typeface="Cambria Math"/>
                    </a:rPr>
                    <m:t>+</m:t>
                  </m:r>
                  <m:sSub>
                    <m:sSubPr>
                      <m:ctrlPr>
                        <a:rPr lang="es-EC" sz="1800" i="1" kern="1200">
                          <a:latin typeface="Cambria Math"/>
                        </a:rPr>
                      </m:ctrlPr>
                    </m:sSubPr>
                    <m:e>
                      <m:r>
                        <a:rPr lang="es-ES" sz="1800" i="1" kern="1200">
                          <a:latin typeface="Cambria Math"/>
                        </a:rPr>
                        <m:t>𝐺</m:t>
                      </m:r>
                    </m:e>
                    <m:sub>
                      <m:r>
                        <a:rPr lang="es-ES" sz="1800" i="1" kern="1200">
                          <a:latin typeface="Cambria Math"/>
                        </a:rPr>
                        <m:t>𝑅𝑥</m:t>
                      </m:r>
                    </m:sub>
                  </m:sSub>
                  <m:d>
                    <m:dPr>
                      <m:begChr m:val="["/>
                      <m:endChr m:val="]"/>
                      <m:ctrlPr>
                        <a:rPr lang="es-EC" sz="1800" i="1" kern="1200">
                          <a:latin typeface="Cambria Math"/>
                        </a:rPr>
                      </m:ctrlPr>
                    </m:dPr>
                    <m:e>
                      <m:r>
                        <a:rPr lang="es-ES" sz="1800" i="1" kern="1200">
                          <a:latin typeface="Cambria Math"/>
                        </a:rPr>
                        <m:t>𝑑𝐵𝑖</m:t>
                      </m:r>
                    </m:e>
                  </m:d>
                  <m:r>
                    <a:rPr lang="es-ES" sz="1800" i="1" kern="1200">
                      <a:latin typeface="Cambria Math"/>
                    </a:rPr>
                    <m:t>−</m:t>
                  </m:r>
                  <m:r>
                    <a:rPr lang="es-ES" sz="1800" i="1" kern="1200">
                      <a:latin typeface="Cambria Math"/>
                    </a:rPr>
                    <m:t>𝐿</m:t>
                  </m:r>
                </m:e>
                <m:sub>
                  <m:r>
                    <a:rPr lang="es-ES" sz="1800" i="1" kern="1200">
                      <a:latin typeface="Cambria Math"/>
                    </a:rPr>
                    <m:t>𝐴𝐿𝐼𝑀𝐸𝑁𝑇</m:t>
                  </m:r>
                </m:sub>
              </m:sSub>
              <m:r>
                <a:rPr lang="es-ES" sz="1800" i="1" kern="1200">
                  <a:latin typeface="Cambria Math"/>
                </a:rPr>
                <m:t>−</m:t>
              </m:r>
              <m:sSub>
                <m:sSubPr>
                  <m:ctrlPr>
                    <a:rPr lang="es-EC" sz="1800" i="1" kern="1200">
                      <a:latin typeface="Cambria Math"/>
                    </a:rPr>
                  </m:ctrlPr>
                </m:sSubPr>
                <m:e>
                  <m:r>
                    <a:rPr lang="es-ES" sz="1800" i="1" kern="1200">
                      <a:latin typeface="Cambria Math"/>
                    </a:rPr>
                    <m:t>𝐿</m:t>
                  </m:r>
                </m:e>
                <m:sub>
                  <m:r>
                    <a:rPr lang="es-ES" sz="1800" i="1" kern="1200">
                      <a:latin typeface="Cambria Math"/>
                    </a:rPr>
                    <m:t>𝑇𝑥</m:t>
                  </m:r>
                </m:sub>
              </m:sSub>
              <m:r>
                <a:rPr lang="es-ES" sz="1800" i="1" kern="1200">
                  <a:latin typeface="Cambria Math"/>
                </a:rPr>
                <m:t>−</m:t>
              </m:r>
              <m:sSub>
                <m:sSubPr>
                  <m:ctrlPr>
                    <a:rPr lang="es-EC" sz="1800" i="1" kern="1200">
                      <a:latin typeface="Cambria Math"/>
                    </a:rPr>
                  </m:ctrlPr>
                </m:sSubPr>
                <m:e>
                  <m:r>
                    <a:rPr lang="es-ES" sz="1800" i="1" kern="1200">
                      <a:latin typeface="Cambria Math"/>
                    </a:rPr>
                    <m:t>𝐿</m:t>
                  </m:r>
                </m:e>
                <m:sub>
                  <m:r>
                    <a:rPr lang="es-ES" sz="1800" i="1" kern="1200">
                      <a:latin typeface="Cambria Math"/>
                    </a:rPr>
                    <m:t>𝑇𝑂𝑇𝐴𝐿𝐸𝑆</m:t>
                  </m:r>
                </m:sub>
              </m:sSub>
            </m:oMath>
          </a14:m>
          <a:endParaRPr lang="es-EC" sz="1800" kern="1200" dirty="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𝑃</m:t>
                  </m:r>
                </m:e>
                <m:sub>
                  <m:r>
                    <a:rPr lang="es-ES" sz="1800" i="1" kern="1200">
                      <a:latin typeface="Cambria Math"/>
                    </a:rPr>
                    <m:t>𝑅𝑥</m:t>
                  </m:r>
                </m:sub>
              </m:sSub>
              <m:d>
                <m:dPr>
                  <m:begChr m:val="["/>
                  <m:endChr m:val="]"/>
                  <m:ctrlPr>
                    <a:rPr lang="es-EC" sz="1800" i="1" kern="1200">
                      <a:latin typeface="Cambria Math"/>
                    </a:rPr>
                  </m:ctrlPr>
                </m:dPr>
                <m:e>
                  <m:r>
                    <a:rPr lang="es-ES" sz="1800" i="1" kern="1200">
                      <a:latin typeface="Cambria Math"/>
                    </a:rPr>
                    <m:t>𝑑𝐵</m:t>
                  </m:r>
                </m:e>
              </m:d>
              <m:r>
                <a:rPr lang="es-ES" sz="1800" i="1" kern="1200">
                  <a:latin typeface="Cambria Math"/>
                </a:rPr>
                <m:t>=10</m:t>
              </m:r>
              <m:func>
                <m:funcPr>
                  <m:ctrlPr>
                    <a:rPr lang="es-EC" sz="1800" i="1" kern="1200">
                      <a:latin typeface="Cambria Math"/>
                    </a:rPr>
                  </m:ctrlPr>
                </m:funcPr>
                <m:fName>
                  <m:r>
                    <m:rPr>
                      <m:sty m:val="p"/>
                    </m:rPr>
                    <a:rPr lang="es-ES" sz="1800" kern="1200">
                      <a:latin typeface="Cambria Math"/>
                    </a:rPr>
                    <m:t>log</m:t>
                  </m:r>
                </m:fName>
                <m:e>
                  <m:d>
                    <m:dPr>
                      <m:ctrlPr>
                        <a:rPr lang="es-EC" sz="1800" i="1" kern="1200">
                          <a:latin typeface="Cambria Math"/>
                        </a:rPr>
                      </m:ctrlPr>
                    </m:dPr>
                    <m:e>
                      <m:f>
                        <m:fPr>
                          <m:ctrlPr>
                            <a:rPr lang="es-EC" sz="1800" i="1" kern="1200">
                              <a:latin typeface="Cambria Math"/>
                            </a:rPr>
                          </m:ctrlPr>
                        </m:fPr>
                        <m:num>
                          <m:r>
                            <a:rPr lang="es-ES" sz="1800" i="1" kern="1200">
                              <a:latin typeface="Cambria Math"/>
                            </a:rPr>
                            <m:t>100∗</m:t>
                          </m:r>
                          <m:sSup>
                            <m:sSupPr>
                              <m:ctrlPr>
                                <a:rPr lang="es-EC" sz="1800" i="1" kern="1200">
                                  <a:latin typeface="Cambria Math"/>
                                </a:rPr>
                              </m:ctrlPr>
                            </m:sSupPr>
                            <m:e>
                              <m:r>
                                <a:rPr lang="es-ES" sz="1800" i="1" kern="1200">
                                  <a:latin typeface="Cambria Math"/>
                                </a:rPr>
                                <m:t>10</m:t>
                              </m:r>
                            </m:e>
                            <m:sup>
                              <m:r>
                                <a:rPr lang="es-ES" sz="1800" i="1" kern="1200">
                                  <a:latin typeface="Cambria Math"/>
                                </a:rPr>
                                <m:t>−3</m:t>
                              </m:r>
                            </m:sup>
                          </m:sSup>
                        </m:num>
                        <m:den>
                          <m:r>
                            <a:rPr lang="es-ES" sz="1800" i="1" kern="1200">
                              <a:latin typeface="Cambria Math"/>
                            </a:rPr>
                            <m:t>1∗</m:t>
                          </m:r>
                          <m:sSup>
                            <m:sSupPr>
                              <m:ctrlPr>
                                <a:rPr lang="es-EC" sz="1800" i="1" kern="1200">
                                  <a:latin typeface="Cambria Math"/>
                                </a:rPr>
                              </m:ctrlPr>
                            </m:sSupPr>
                            <m:e>
                              <m:r>
                                <a:rPr lang="es-ES" sz="1800" i="1" kern="1200">
                                  <a:latin typeface="Cambria Math"/>
                                </a:rPr>
                                <m:t>10</m:t>
                              </m:r>
                            </m:e>
                            <m:sup>
                              <m:r>
                                <a:rPr lang="es-ES" sz="1800" i="1" kern="1200">
                                  <a:latin typeface="Cambria Math"/>
                                </a:rPr>
                                <m:t>−3</m:t>
                              </m:r>
                            </m:sup>
                          </m:sSup>
                        </m:den>
                      </m:f>
                    </m:e>
                  </m:d>
                </m:e>
              </m:func>
              <m:r>
                <a:rPr lang="es-ES" sz="1800" i="1" kern="1200">
                  <a:latin typeface="Cambria Math"/>
                </a:rPr>
                <m:t>+15+15−13,32−83,57−1,625</m:t>
              </m:r>
            </m:oMath>
          </a14:m>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sSub>
                <m:sSubPr>
                  <m:ctrlPr>
                    <a:rPr lang="es-EC" sz="1800" i="1" kern="1200" smtClean="0">
                      <a:latin typeface="Cambria Math"/>
                    </a:rPr>
                  </m:ctrlPr>
                </m:sSubPr>
                <m:e>
                  <m:r>
                    <a:rPr lang="es-ES" sz="1800" i="1" kern="1200">
                      <a:latin typeface="Cambria Math"/>
                    </a:rPr>
                    <m:t>𝑃</m:t>
                  </m:r>
                </m:e>
                <m:sub>
                  <m:r>
                    <a:rPr lang="es-ES" sz="1800" i="1" kern="1200">
                      <a:latin typeface="Cambria Math"/>
                    </a:rPr>
                    <m:t>𝑅𝑥</m:t>
                  </m:r>
                </m:sub>
              </m:sSub>
              <m:d>
                <m:dPr>
                  <m:begChr m:val="["/>
                  <m:endChr m:val="]"/>
                  <m:ctrlPr>
                    <a:rPr lang="es-EC" sz="1800" i="1" kern="1200">
                      <a:latin typeface="Cambria Math"/>
                    </a:rPr>
                  </m:ctrlPr>
                </m:dPr>
                <m:e>
                  <m:r>
                    <a:rPr lang="es-ES" sz="1800" i="1" kern="1200">
                      <a:latin typeface="Cambria Math"/>
                    </a:rPr>
                    <m:t>𝑑𝐵</m:t>
                  </m:r>
                </m:e>
              </m:d>
              <m:r>
                <a:rPr lang="es-ES" sz="1800" i="1" kern="1200">
                  <a:latin typeface="Cambria Math"/>
                </a:rPr>
                <m:t>=</m:t>
              </m:r>
            </m:oMath>
          </a14:m>
          <a:r>
            <a:rPr lang="es-ES" sz="1800" kern="1200" dirty="0"/>
            <a:t> -61,835 [dB]</a:t>
          </a:r>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r>
            <a:rPr lang="es-ES" sz="1800" i="1" kern="1200" dirty="0" smtClean="0"/>
            <a:t>Margen de desvanecimiento</a:t>
          </a:r>
          <a:endParaRPr lang="es-EC" sz="1800" i="1" kern="1200" dirty="0"/>
        </a:p>
        <a:p>
          <a:pPr marL="171450" lvl="1" indent="-171450" algn="l" defTabSz="800100">
            <a:lnSpc>
              <a:spcPct val="90000"/>
            </a:lnSpc>
            <a:spcBef>
              <a:spcPct val="0"/>
            </a:spcBef>
            <a:spcAft>
              <a:spcPct val="15000"/>
            </a:spcAft>
            <a:buChar char="••"/>
          </a:pPr>
          <a:endParaRPr lang="es-EC" sz="1800" i="1"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S" sz="1800" i="1" kern="1200" smtClean="0">
                  <a:latin typeface="Cambria Math"/>
                </a:rPr>
                <m:t>𝑀</m:t>
              </m:r>
              <m:r>
                <a:rPr lang="es-ES" sz="1800" i="1" kern="1200" smtClean="0">
                  <a:latin typeface="Cambria Math"/>
                </a:rPr>
                <m:t>=</m:t>
              </m:r>
              <m:sSub>
                <m:sSubPr>
                  <m:ctrlPr>
                    <a:rPr lang="es-EC" sz="1800" i="1" kern="1200">
                      <a:latin typeface="Cambria Math"/>
                    </a:rPr>
                  </m:ctrlPr>
                </m:sSubPr>
                <m:e>
                  <m:r>
                    <a:rPr lang="es-ES" sz="1800" i="1" kern="1200">
                      <a:latin typeface="Cambria Math"/>
                    </a:rPr>
                    <m:t>𝑃</m:t>
                  </m:r>
                </m:e>
                <m:sub>
                  <m:r>
                    <a:rPr lang="es-ES" sz="1800" i="1" kern="1200">
                      <a:latin typeface="Cambria Math"/>
                    </a:rPr>
                    <m:t>𝑅𝑥</m:t>
                  </m:r>
                </m:sub>
              </m:sSub>
              <m:r>
                <a:rPr lang="es-ES" sz="1800" i="1" kern="1200">
                  <a:latin typeface="Cambria Math"/>
                </a:rPr>
                <m:t>−</m:t>
              </m:r>
              <m:r>
                <a:rPr lang="es-ES" sz="1800" i="1" kern="1200">
                  <a:latin typeface="Cambria Math"/>
                </a:rPr>
                <m:t>𝑈𝑚𝑏𝑟𝑎𝑙</m:t>
              </m:r>
            </m:oMath>
          </a14:m>
          <a:endParaRPr lang="es-EC" sz="1800" i="1" kern="1200" dirty="0"/>
        </a:p>
        <a:p>
          <a:pPr marL="171450" lvl="1" indent="-171450" algn="l" defTabSz="800100">
            <a:lnSpc>
              <a:spcPct val="90000"/>
            </a:lnSpc>
            <a:spcBef>
              <a:spcPct val="0"/>
            </a:spcBef>
            <a:spcAft>
              <a:spcPct val="15000"/>
            </a:spcAft>
            <a:buChar char="••"/>
          </a:pPr>
          <a:endParaRPr lang="es-EC" sz="1800" i="1"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S" sz="1800" i="1" kern="1200" smtClean="0">
                  <a:latin typeface="Cambria Math"/>
                </a:rPr>
                <m:t>𝑀</m:t>
              </m:r>
              <m:r>
                <a:rPr lang="es-ES" sz="1800" i="1" kern="1200" smtClean="0">
                  <a:latin typeface="Cambria Math"/>
                </a:rPr>
                <m:t>=35,165   [</m:t>
              </m:r>
              <m:r>
                <a:rPr lang="es-ES" sz="1800" i="1" kern="1200" smtClean="0">
                  <a:latin typeface="Cambria Math"/>
                </a:rPr>
                <m:t>𝑑𝐵</m:t>
              </m:r>
              <m:r>
                <a:rPr lang="es-ES" sz="1800" i="1" kern="1200" smtClean="0">
                  <a:latin typeface="Cambria Math"/>
                </a:rPr>
                <m:t>]</m:t>
              </m:r>
            </m:oMath>
          </a14:m>
          <a:endParaRPr lang="es-EC" sz="1800" i="1" kern="1200" dirty="0"/>
        </a:p>
      </dsp:txBody>
      <dsp:txXfrm>
        <a:off x="0" y="0"/>
        <a:ext cx="8153400" cy="4951347"/>
      </dsp:txXfrm>
    </dsp:sp>
    <dsp:sp modelId="{98393CB2-C36A-416D-B1CB-CE7DEC3EA87D}">
      <dsp:nvSpPr>
        <dsp:cNvPr id="0" name=""/>
        <dsp:cNvSpPr/>
      </dsp:nvSpPr>
      <dsp:spPr>
        <a:xfrm>
          <a:off x="261128" y="0"/>
          <a:ext cx="5707380" cy="7278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00100">
            <a:lnSpc>
              <a:spcPct val="90000"/>
            </a:lnSpc>
            <a:spcBef>
              <a:spcPct val="0"/>
            </a:spcBef>
            <a:spcAft>
              <a:spcPct val="35000"/>
            </a:spcAft>
          </a:pPr>
          <a:r>
            <a:rPr lang="es-EC" sz="1800" kern="1200" dirty="0" smtClean="0"/>
            <a:t>POTENCIA DE RECEPCION NOMINAL</a:t>
          </a:r>
          <a:endParaRPr lang="es-EC" sz="1800" kern="1200" dirty="0"/>
        </a:p>
      </dsp:txBody>
      <dsp:txXfrm>
        <a:off x="296660" y="35532"/>
        <a:ext cx="5636316" cy="65681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36455"/>
          <a:ext cx="8153400" cy="3755344"/>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16560" rIns="632794" bIns="14224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t>Es preciso evaluar la probabilidad de que se rebase una determinada profundidad de desvanecimiento.</a:t>
          </a:r>
          <a:endParaRPr lang="es-EC" sz="2000" kern="1200" dirty="0"/>
        </a:p>
        <a:p>
          <a:pPr marL="228600" lvl="1" indent="-228600" algn="just" defTabSz="889000">
            <a:lnSpc>
              <a:spcPct val="90000"/>
            </a:lnSpc>
            <a:spcBef>
              <a:spcPct val="0"/>
            </a:spcBef>
            <a:spcAft>
              <a:spcPct val="15000"/>
            </a:spcAft>
            <a:buChar char="••"/>
          </a:pPr>
          <a:endParaRPr lang="es-EC" sz="2000" kern="1200" dirty="0"/>
        </a:p>
        <a:p>
          <a:pPr marL="228600" lvl="1" indent="-228600" algn="just" defTabSz="889000">
            <a:lnSpc>
              <a:spcPct val="90000"/>
            </a:lnSpc>
            <a:spcBef>
              <a:spcPct val="0"/>
            </a:spcBef>
            <a:spcAft>
              <a:spcPct val="15000"/>
            </a:spcAft>
            <a:buChar char="••"/>
          </a:pPr>
          <a:r>
            <a:rPr lang="es-EC" sz="2000" kern="1200" dirty="0" smtClean="0"/>
            <a:t> También es importante calcular la duración media de los desvanecimientos.</a:t>
          </a:r>
          <a:endParaRPr lang="es-EC" sz="2000" kern="1200" dirty="0"/>
        </a:p>
        <a:p>
          <a:pPr marL="228600" lvl="1" indent="-228600" algn="just" defTabSz="889000">
            <a:lnSpc>
              <a:spcPct val="90000"/>
            </a:lnSpc>
            <a:spcBef>
              <a:spcPct val="0"/>
            </a:spcBef>
            <a:spcAft>
              <a:spcPct val="15000"/>
            </a:spcAft>
            <a:buChar char="••"/>
          </a:pPr>
          <a:endParaRPr lang="es-EC" sz="2000" kern="1200" dirty="0"/>
        </a:p>
        <a:p>
          <a:pPr marL="228600" lvl="1" indent="-228600" algn="just" defTabSz="889000">
            <a:lnSpc>
              <a:spcPct val="90000"/>
            </a:lnSpc>
            <a:spcBef>
              <a:spcPct val="0"/>
            </a:spcBef>
            <a:spcAft>
              <a:spcPct val="15000"/>
            </a:spcAft>
            <a:buChar char="••"/>
          </a:pPr>
          <a:r>
            <a:rPr lang="es-EC" sz="2000" kern="1200" dirty="0" smtClean="0"/>
            <a:t>el emplazamiento total de la red de telecomunicaciones cubre una distancia de aproximadamente 3,50 Km que va desde el puente de SAN PEDRO sector Valle de los Chillos hasta la Universidad De las Fuerzas Armadas-ESPE. </a:t>
          </a:r>
          <a:endParaRPr lang="es-EC" sz="2000" kern="1200" dirty="0"/>
        </a:p>
      </dsp:txBody>
      <dsp:txXfrm>
        <a:off x="0" y="336455"/>
        <a:ext cx="8153400" cy="3755344"/>
      </dsp:txXfrm>
    </dsp:sp>
    <dsp:sp modelId="{98393CB2-C36A-416D-B1CB-CE7DEC3EA87D}">
      <dsp:nvSpPr>
        <dsp:cNvPr id="0" name=""/>
        <dsp:cNvSpPr/>
      </dsp:nvSpPr>
      <dsp:spPr>
        <a:xfrm>
          <a:off x="407670" y="41255"/>
          <a:ext cx="5707380"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89000">
            <a:lnSpc>
              <a:spcPct val="90000"/>
            </a:lnSpc>
            <a:spcBef>
              <a:spcPct val="0"/>
            </a:spcBef>
            <a:spcAft>
              <a:spcPct val="35000"/>
            </a:spcAft>
          </a:pPr>
          <a:endParaRPr lang="es-EC" sz="2000" kern="1200" dirty="0"/>
        </a:p>
      </dsp:txBody>
      <dsp:txXfrm>
        <a:off x="436491" y="70076"/>
        <a:ext cx="5649738" cy="53275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252367"/>
          <a:ext cx="8153400" cy="442578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291592" rIns="632794" bIns="99568" numCol="1" spcCol="1270" anchor="t" anchorCtr="0">
          <a:noAutofit/>
        </a:bodyPr>
        <a:lstStyle/>
        <a:p>
          <a:pPr marL="114300" lvl="1" indent="-114300" algn="just"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𝑑𝑝</m:t>
                  </m:r>
                </m:sub>
              </m:sSub>
              <m:r>
                <a:rPr lang="es-ES" sz="1400" i="1" kern="1200">
                  <a:latin typeface="Cambria Math"/>
                </a:rPr>
                <m:t>=</m:t>
              </m:r>
              <m:r>
                <a:rPr lang="es-ES" sz="1400" i="1" kern="1200">
                  <a:latin typeface="Cambria Math"/>
                </a:rPr>
                <m:t>𝑃𝑜</m:t>
              </m:r>
              <m:r>
                <a:rPr lang="es-ES" sz="1400" i="1" kern="1200">
                  <a:latin typeface="Cambria Math"/>
                </a:rPr>
                <m:t>∗</m:t>
              </m:r>
              <m:sSup>
                <m:sSupPr>
                  <m:ctrlPr>
                    <a:rPr lang="es-EC" sz="1400" i="1" kern="1200">
                      <a:latin typeface="Cambria Math"/>
                    </a:rPr>
                  </m:ctrlPr>
                </m:sSupPr>
                <m:e>
                  <m:r>
                    <a:rPr lang="es-ES" sz="1400" i="1" kern="1200">
                      <a:latin typeface="Cambria Math"/>
                    </a:rPr>
                    <m:t>10</m:t>
                  </m:r>
                </m:e>
                <m:sup>
                  <m:r>
                    <a:rPr lang="es-ES" sz="1400" i="1" kern="1200">
                      <a:latin typeface="Cambria Math"/>
                    </a:rPr>
                    <m:t>−</m:t>
                  </m:r>
                  <m:r>
                    <a:rPr lang="es-ES" sz="1400" i="1" kern="1200">
                      <a:latin typeface="Cambria Math"/>
                    </a:rPr>
                    <m:t>𝑀</m:t>
                  </m:r>
                  <m:r>
                    <a:rPr lang="es-ES" sz="1400" i="1" kern="1200">
                      <a:latin typeface="Cambria Math"/>
                    </a:rPr>
                    <m:t>/10</m:t>
                  </m:r>
                </m:sup>
              </m:sSup>
            </m:oMath>
          </a14:m>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r>
            <a:rPr lang="es-ES" sz="1400" kern="1200" dirty="0" smtClean="0"/>
            <a:t>Donde:</a:t>
          </a:r>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𝑜</m:t>
                  </m:r>
                </m:sub>
              </m:sSub>
              <m:r>
                <a:rPr lang="es-ES" sz="1400" i="1" kern="1200">
                  <a:latin typeface="Cambria Math"/>
                </a:rPr>
                <m:t>=</m:t>
              </m:r>
              <m:r>
                <a:rPr lang="es-ES" sz="1400" i="1" kern="1200">
                  <a:latin typeface="Cambria Math"/>
                </a:rPr>
                <m:t>𝑘</m:t>
              </m:r>
              <m:r>
                <a:rPr lang="es-ES" sz="1400" i="1" kern="1200">
                  <a:latin typeface="Cambria Math"/>
                </a:rPr>
                <m:t>∗</m:t>
              </m:r>
              <m:r>
                <a:rPr lang="es-ES" sz="1400" i="1" kern="1200">
                  <a:latin typeface="Cambria Math"/>
                </a:rPr>
                <m:t>𝑄</m:t>
              </m:r>
              <m:r>
                <a:rPr lang="es-ES" sz="1400" i="1" kern="1200">
                  <a:latin typeface="Cambria Math"/>
                </a:rPr>
                <m:t>∗</m:t>
              </m:r>
              <m:r>
                <a:rPr lang="es-ES" sz="1400" i="1" kern="1200">
                  <a:latin typeface="Cambria Math"/>
                </a:rPr>
                <m:t>𝑓</m:t>
              </m:r>
              <m:r>
                <a:rPr lang="es-ES" sz="1400" i="1" kern="1200">
                  <a:latin typeface="Cambria Math"/>
                </a:rPr>
                <m:t>∗</m:t>
              </m:r>
              <m:sSup>
                <m:sSupPr>
                  <m:ctrlPr>
                    <a:rPr lang="es-EC" sz="1400" i="1" kern="1200">
                      <a:latin typeface="Cambria Math"/>
                    </a:rPr>
                  </m:ctrlPr>
                </m:sSupPr>
                <m:e>
                  <m:r>
                    <a:rPr lang="es-ES" sz="1400" i="1" kern="1200">
                      <a:latin typeface="Cambria Math"/>
                    </a:rPr>
                    <m:t>𝑑</m:t>
                  </m:r>
                </m:e>
                <m:sup>
                  <m:r>
                    <a:rPr lang="es-ES" sz="1400" i="1" kern="1200">
                      <a:latin typeface="Cambria Math"/>
                    </a:rPr>
                    <m:t>3</m:t>
                  </m:r>
                </m:sup>
              </m:sSup>
            </m:oMath>
          </a14:m>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𝑜</m:t>
                  </m:r>
                </m:sub>
              </m:sSub>
              <m:r>
                <a:rPr lang="es-ES" sz="1400" i="1" kern="1200">
                  <a:latin typeface="Cambria Math"/>
                </a:rPr>
                <m:t>=</m:t>
              </m:r>
              <m:sSup>
                <m:sSupPr>
                  <m:ctrlPr>
                    <a:rPr lang="es-EC" sz="1400" i="1" kern="1200">
                      <a:latin typeface="Cambria Math"/>
                    </a:rPr>
                  </m:ctrlPr>
                </m:sSupPr>
                <m:e>
                  <m:r>
                    <a:rPr lang="es-ES" sz="1400" i="1" kern="1200">
                      <a:latin typeface="Cambria Math"/>
                    </a:rPr>
                    <m:t>2.1∗10</m:t>
                  </m:r>
                </m:e>
                <m:sup>
                  <m:r>
                    <a:rPr lang="es-ES" sz="1400" i="1" kern="1200">
                      <a:latin typeface="Cambria Math"/>
                    </a:rPr>
                    <m:t>−5</m:t>
                  </m:r>
                </m:sup>
              </m:sSup>
              <m:r>
                <a:rPr lang="es-ES" sz="1400" i="1" kern="1200">
                  <a:latin typeface="Cambria Math"/>
                </a:rPr>
                <m:t>∗</m:t>
              </m:r>
              <m:sSup>
                <m:sSupPr>
                  <m:ctrlPr>
                    <a:rPr lang="es-EC" sz="1400" i="1" kern="1200">
                      <a:latin typeface="Cambria Math"/>
                    </a:rPr>
                  </m:ctrlPr>
                </m:sSupPr>
                <m:e>
                  <m:r>
                    <a:rPr lang="es-ES" sz="1400" i="1" kern="1200">
                      <a:latin typeface="Cambria Math"/>
                    </a:rPr>
                    <m:t>𝑆</m:t>
                  </m:r>
                </m:e>
                <m:sup>
                  <m:r>
                    <a:rPr lang="es-ES" sz="1400" i="1" kern="1200">
                      <a:latin typeface="Cambria Math"/>
                    </a:rPr>
                    <m:t>−1.3</m:t>
                  </m:r>
                </m:sup>
              </m:sSup>
              <m:r>
                <a:rPr lang="es-ES" sz="1400" i="1" kern="1200">
                  <a:latin typeface="Cambria Math"/>
                </a:rPr>
                <m:t>∗2,4∗</m:t>
              </m:r>
              <m:sSup>
                <m:sSupPr>
                  <m:ctrlPr>
                    <a:rPr lang="es-EC" sz="1400" i="1" kern="1200">
                      <a:latin typeface="Cambria Math"/>
                    </a:rPr>
                  </m:ctrlPr>
                </m:sSupPr>
                <m:e>
                  <m:r>
                    <a:rPr lang="es-ES" sz="1400" i="1" kern="1200">
                      <a:latin typeface="Cambria Math"/>
                    </a:rPr>
                    <m:t>(2,86)</m:t>
                  </m:r>
                </m:e>
                <m:sup>
                  <m:r>
                    <a:rPr lang="es-ES" sz="1400" i="1" kern="1200">
                      <a:latin typeface="Cambria Math"/>
                    </a:rPr>
                    <m:t>3</m:t>
                  </m:r>
                </m:sup>
              </m:sSup>
            </m:oMath>
          </a14:m>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r>
            <a:rPr lang="es-ES" sz="1400" kern="1200" smtClean="0"/>
            <a:t>Para el cálculo de rugosidad se utiliza  la ecuación:</a:t>
          </a:r>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𝑆</m:t>
              </m:r>
              <m:r>
                <a:rPr lang="es-ES" sz="1400" i="1" kern="1200" smtClean="0">
                  <a:latin typeface="Cambria Math"/>
                </a:rPr>
                <m:t>=</m:t>
              </m:r>
              <m:rad>
                <m:radPr>
                  <m:degHide m:val="on"/>
                  <m:ctrlPr>
                    <a:rPr lang="es-EC" sz="1400" i="1" kern="1200">
                      <a:latin typeface="Cambria Math"/>
                    </a:rPr>
                  </m:ctrlPr>
                </m:radPr>
                <m:deg/>
                <m:e>
                  <m:f>
                    <m:fPr>
                      <m:ctrlPr>
                        <a:rPr lang="es-EC" sz="1400" i="1" kern="1200">
                          <a:latin typeface="Cambria Math"/>
                        </a:rPr>
                      </m:ctrlPr>
                    </m:fPr>
                    <m:num>
                      <m:nary>
                        <m:naryPr>
                          <m:chr m:val="∑"/>
                          <m:limLoc m:val="undOvr"/>
                          <m:subHide m:val="on"/>
                          <m:supHide m:val="on"/>
                          <m:ctrlPr>
                            <a:rPr lang="es-EC" sz="1400" i="1" kern="1200">
                              <a:latin typeface="Cambria Math"/>
                            </a:rPr>
                          </m:ctrlPr>
                        </m:naryPr>
                        <m:sub/>
                        <m:sup/>
                        <m:e>
                          <m:sSup>
                            <m:sSupPr>
                              <m:ctrlPr>
                                <a:rPr lang="es-EC" sz="1400" i="1" kern="1200">
                                  <a:latin typeface="Cambria Math"/>
                                </a:rPr>
                              </m:ctrlPr>
                            </m:sSupPr>
                            <m:e>
                              <m:r>
                                <a:rPr lang="es-ES" sz="1400" i="1" kern="1200">
                                  <a:latin typeface="Cambria Math"/>
                                </a:rPr>
                                <m:t>(</m:t>
                              </m:r>
                              <m:r>
                                <a:rPr lang="es-ES" sz="1400" i="1" kern="1200">
                                  <a:latin typeface="Cambria Math"/>
                                </a:rPr>
                                <m:t>h𝑖</m:t>
                              </m:r>
                              <m:r>
                                <a:rPr lang="es-ES" sz="1400" i="1" kern="1200">
                                  <a:latin typeface="Cambria Math"/>
                                </a:rPr>
                                <m:t>−</m:t>
                              </m:r>
                              <m:acc>
                                <m:accPr>
                                  <m:chr m:val="̅"/>
                                  <m:ctrlPr>
                                    <a:rPr lang="es-EC" sz="1400" i="1" kern="1200">
                                      <a:latin typeface="Cambria Math"/>
                                    </a:rPr>
                                  </m:ctrlPr>
                                </m:accPr>
                                <m:e>
                                  <m:r>
                                    <a:rPr lang="es-ES" sz="1400" i="1" kern="1200">
                                      <a:latin typeface="Cambria Math"/>
                                    </a:rPr>
                                    <m:t>h</m:t>
                                  </m:r>
                                </m:e>
                              </m:acc>
                              <m:r>
                                <a:rPr lang="es-ES" sz="1400" i="1" kern="1200">
                                  <a:latin typeface="Cambria Math"/>
                                </a:rPr>
                                <m:t>)</m:t>
                              </m:r>
                            </m:e>
                            <m:sup>
                              <m:r>
                                <a:rPr lang="es-ES" sz="1400" i="1" kern="1200">
                                  <a:latin typeface="Cambria Math"/>
                                </a:rPr>
                                <m:t>2</m:t>
                              </m:r>
                            </m:sup>
                          </m:sSup>
                        </m:e>
                      </m:nary>
                    </m:num>
                    <m:den>
                      <m:r>
                        <a:rPr lang="es-ES" sz="1400" i="1" kern="1200">
                          <a:latin typeface="Cambria Math"/>
                        </a:rPr>
                        <m:t>𝑛</m:t>
                      </m:r>
                    </m:den>
                  </m:f>
                  <m:r>
                    <a:rPr lang="es-ES" sz="1400" i="1" kern="1200">
                      <a:latin typeface="Cambria Math"/>
                    </a:rPr>
                    <m:t> </m:t>
                  </m:r>
                </m:e>
              </m:rad>
              <m:r>
                <a:rPr lang="es-ES" sz="1400" i="1" kern="1200">
                  <a:latin typeface="Cambria Math"/>
                </a:rPr>
                <m:t>   ;</m:t>
              </m:r>
              <m:r>
                <a:rPr lang="es-ES" sz="1400" i="1" kern="1200">
                  <a:latin typeface="Cambria Math"/>
                </a:rPr>
                <m:t>h</m:t>
              </m:r>
              <m:r>
                <a:rPr lang="es-ES" sz="1400" i="1" kern="1200">
                  <a:latin typeface="Cambria Math"/>
                </a:rPr>
                <m:t>=</m:t>
              </m:r>
              <m:nary>
                <m:naryPr>
                  <m:chr m:val="∑"/>
                  <m:limLoc m:val="undOvr"/>
                  <m:subHide m:val="on"/>
                  <m:supHide m:val="on"/>
                  <m:ctrlPr>
                    <a:rPr lang="es-EC" sz="1400" i="1" kern="1200">
                      <a:latin typeface="Cambria Math"/>
                    </a:rPr>
                  </m:ctrlPr>
                </m:naryPr>
                <m:sub/>
                <m:sup/>
                <m:e>
                  <m:f>
                    <m:fPr>
                      <m:ctrlPr>
                        <a:rPr lang="es-EC" sz="1400" i="1" kern="1200">
                          <a:latin typeface="Cambria Math"/>
                        </a:rPr>
                      </m:ctrlPr>
                    </m:fPr>
                    <m:num>
                      <m:r>
                        <a:rPr lang="es-ES" sz="1400" i="1" kern="1200">
                          <a:latin typeface="Cambria Math"/>
                        </a:rPr>
                        <m:t>h𝑖</m:t>
                      </m:r>
                    </m:num>
                    <m:den>
                      <m:r>
                        <a:rPr lang="es-ES" sz="1400" i="1" kern="1200">
                          <a:latin typeface="Cambria Math"/>
                        </a:rPr>
                        <m:t>𝑛</m:t>
                      </m:r>
                    </m:den>
                  </m:f>
                </m:e>
              </m:nary>
            </m:oMath>
          </a14:m>
          <a:r>
            <a:rPr lang="es-EC" sz="1400" kern="1200" dirty="0" smtClean="0"/>
            <a:t>         </a:t>
          </a:r>
          <a14:m xmlns:a14="http://schemas.microsoft.com/office/drawing/2010/main">
            <m:oMath xmlns:m="http://schemas.openxmlformats.org/officeDocument/2006/math">
              <m:r>
                <a:rPr lang="es-EC" sz="1400" b="0" i="0" kern="1200" smtClean="0">
                  <a:latin typeface="Cambria Math"/>
                </a:rPr>
                <m:t>     </m:t>
              </m:r>
              <m:r>
                <a:rPr lang="es-ES" sz="1400" i="1" kern="1200" smtClean="0">
                  <a:latin typeface="Cambria Math"/>
                </a:rPr>
                <m:t>h</m:t>
              </m:r>
              <m:r>
                <a:rPr lang="es-ES" sz="1400" i="1" kern="1200" smtClean="0">
                  <a:latin typeface="Cambria Math"/>
                </a:rPr>
                <m:t>=</m:t>
              </m:r>
              <m:f>
                <m:fPr>
                  <m:ctrlPr>
                    <a:rPr lang="es-EC" sz="1400" i="1" kern="1200">
                      <a:latin typeface="Cambria Math"/>
                    </a:rPr>
                  </m:ctrlPr>
                </m:fPr>
                <m:num>
                  <m:r>
                    <a:rPr lang="es-ES" sz="1400" i="1" kern="1200">
                      <a:latin typeface="Cambria Math"/>
                    </a:rPr>
                    <m:t>84640.875</m:t>
                  </m:r>
                </m:num>
                <m:den>
                  <m:r>
                    <a:rPr lang="es-ES" sz="1400" i="1" kern="1200">
                      <a:latin typeface="Cambria Math"/>
                    </a:rPr>
                    <m:t>34</m:t>
                  </m:r>
                </m:den>
              </m:f>
              <m:r>
                <a:rPr lang="es-ES" sz="1400" i="1" kern="1200">
                  <a:latin typeface="Cambria Math"/>
                </a:rPr>
                <m:t>=2489.4375</m:t>
              </m:r>
            </m:oMath>
          </a14:m>
          <a:endParaRPr lang="es-EC" sz="1400" kern="1200" dirty="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𝑆</m:t>
              </m:r>
              <m:r>
                <a:rPr lang="es-ES" sz="1400" i="1" kern="1200" smtClean="0">
                  <a:latin typeface="Cambria Math"/>
                </a:rPr>
                <m:t>=</m:t>
              </m:r>
              <m:rad>
                <m:radPr>
                  <m:degHide m:val="on"/>
                  <m:ctrlPr>
                    <a:rPr lang="es-EC" sz="1400" i="1" kern="1200">
                      <a:latin typeface="Cambria Math"/>
                    </a:rPr>
                  </m:ctrlPr>
                </m:radPr>
                <m:deg/>
                <m:e>
                  <m:f>
                    <m:fPr>
                      <m:ctrlPr>
                        <a:rPr lang="es-EC" sz="1400" i="1" kern="1200">
                          <a:latin typeface="Cambria Math"/>
                        </a:rPr>
                      </m:ctrlPr>
                    </m:fPr>
                    <m:num>
                      <m:r>
                        <a:rPr lang="es-ES" sz="1400" i="1" kern="1200">
                          <a:latin typeface="Cambria Math"/>
                        </a:rPr>
                        <m:t>14804,875</m:t>
                      </m:r>
                    </m:num>
                    <m:den>
                      <m:r>
                        <a:rPr lang="es-ES" sz="1400" i="1" kern="1200">
                          <a:latin typeface="Cambria Math"/>
                        </a:rPr>
                        <m:t>34</m:t>
                      </m:r>
                    </m:den>
                  </m:f>
                  <m:r>
                    <a:rPr lang="es-ES" sz="1400" i="1" kern="1200">
                      <a:latin typeface="Cambria Math"/>
                    </a:rPr>
                    <m:t> </m:t>
                  </m:r>
                </m:e>
              </m:rad>
            </m:oMath>
          </a14:m>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𝑆</m:t>
              </m:r>
              <m:r>
                <a:rPr lang="es-ES" sz="1400" i="1" kern="1200" smtClean="0">
                  <a:latin typeface="Cambria Math"/>
                </a:rPr>
                <m:t>=20,8671</m:t>
              </m:r>
            </m:oMath>
          </a14:m>
          <a:endParaRPr lang="es-EC" sz="1400" kern="1200" dirty="0"/>
        </a:p>
      </dsp:txBody>
      <dsp:txXfrm>
        <a:off x="0" y="252367"/>
        <a:ext cx="8153400" cy="4425785"/>
      </dsp:txXfrm>
    </dsp:sp>
    <dsp:sp modelId="{98393CB2-C36A-416D-B1CB-CE7DEC3EA87D}">
      <dsp:nvSpPr>
        <dsp:cNvPr id="0" name=""/>
        <dsp:cNvSpPr/>
      </dsp:nvSpPr>
      <dsp:spPr>
        <a:xfrm>
          <a:off x="407670" y="30967"/>
          <a:ext cx="5707380" cy="442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622300">
            <a:lnSpc>
              <a:spcPct val="90000"/>
            </a:lnSpc>
            <a:spcBef>
              <a:spcPct val="0"/>
            </a:spcBef>
            <a:spcAft>
              <a:spcPct val="35000"/>
            </a:spcAft>
          </a:pPr>
          <a:r>
            <a:rPr lang="es-EC" sz="1400" kern="1200" dirty="0" smtClean="0"/>
            <a:t>REPETIDOR-ESTACION BASE</a:t>
          </a:r>
          <a:endParaRPr lang="es-EC" sz="1400" kern="1200" dirty="0"/>
        </a:p>
      </dsp:txBody>
      <dsp:txXfrm>
        <a:off x="429286" y="52583"/>
        <a:ext cx="5664148" cy="39956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41572"/>
          <a:ext cx="8153400" cy="444863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291592" rIns="632794" bIns="99568" numCol="1" spcCol="1270" anchor="t" anchorCtr="0">
          <a:noAutofit/>
        </a:bodyPr>
        <a:lstStyle/>
        <a:p>
          <a:pPr marL="114300" lvl="1" indent="-114300" algn="just" defTabSz="622300">
            <a:lnSpc>
              <a:spcPct val="90000"/>
            </a:lnSpc>
            <a:spcBef>
              <a:spcPct val="0"/>
            </a:spcBef>
            <a:spcAft>
              <a:spcPct val="15000"/>
            </a:spcAft>
            <a:buChar char="••"/>
          </a:pPr>
          <a:r>
            <a:rPr lang="es-ES" sz="1400" kern="1200" smtClean="0"/>
            <a:t>El cálculo de la distribución de probabilidad es:</a:t>
          </a:r>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𝑜</m:t>
                  </m:r>
                </m:sub>
              </m:sSub>
              <m:r>
                <a:rPr lang="es-ES" sz="1400" i="1" kern="1200">
                  <a:latin typeface="Cambria Math"/>
                </a:rPr>
                <m:t>=</m:t>
              </m:r>
              <m:sSup>
                <m:sSupPr>
                  <m:ctrlPr>
                    <a:rPr lang="es-EC" sz="1400" i="1" kern="1200">
                      <a:latin typeface="Cambria Math"/>
                    </a:rPr>
                  </m:ctrlPr>
                </m:sSupPr>
                <m:e>
                  <m:r>
                    <a:rPr lang="es-ES" sz="1400" i="1" kern="1200">
                      <a:latin typeface="Cambria Math"/>
                    </a:rPr>
                    <m:t>2.1∗10</m:t>
                  </m:r>
                </m:e>
                <m:sup>
                  <m:r>
                    <a:rPr lang="es-ES" sz="1400" i="1" kern="1200">
                      <a:latin typeface="Cambria Math"/>
                    </a:rPr>
                    <m:t>−5</m:t>
                  </m:r>
                </m:sup>
              </m:sSup>
              <m:r>
                <a:rPr lang="es-ES" sz="1400" i="1" kern="1200">
                  <a:latin typeface="Cambria Math"/>
                </a:rPr>
                <m:t>∗</m:t>
              </m:r>
              <m:sSup>
                <m:sSupPr>
                  <m:ctrlPr>
                    <a:rPr lang="es-EC" sz="1400" i="1" kern="1200">
                      <a:latin typeface="Cambria Math"/>
                    </a:rPr>
                  </m:ctrlPr>
                </m:sSupPr>
                <m:e>
                  <m:r>
                    <a:rPr lang="es-ES" sz="1400" i="1" kern="1200">
                      <a:latin typeface="Cambria Math"/>
                    </a:rPr>
                    <m:t>(20.8671)</m:t>
                  </m:r>
                </m:e>
                <m:sup>
                  <m:r>
                    <a:rPr lang="es-ES" sz="1400" i="1" kern="1200">
                      <a:latin typeface="Cambria Math"/>
                    </a:rPr>
                    <m:t>−1.3</m:t>
                  </m:r>
                </m:sup>
              </m:sSup>
              <m:r>
                <a:rPr lang="es-ES" sz="1400" i="1" kern="1200">
                  <a:latin typeface="Cambria Math"/>
                </a:rPr>
                <m:t>∗2,4∗</m:t>
              </m:r>
              <m:sSup>
                <m:sSupPr>
                  <m:ctrlPr>
                    <a:rPr lang="es-EC" sz="1400" i="1" kern="1200">
                      <a:latin typeface="Cambria Math"/>
                    </a:rPr>
                  </m:ctrlPr>
                </m:sSupPr>
                <m:e>
                  <m:r>
                    <a:rPr lang="es-ES" sz="1400" i="1" kern="1200">
                      <a:latin typeface="Cambria Math"/>
                    </a:rPr>
                    <m:t>(2,86)</m:t>
                  </m:r>
                </m:e>
                <m:sup>
                  <m:r>
                    <a:rPr lang="es-ES" sz="1400" i="1" kern="1200">
                      <a:latin typeface="Cambria Math"/>
                    </a:rPr>
                    <m:t>3</m:t>
                  </m:r>
                </m:sup>
              </m:sSup>
            </m:oMath>
          </a14:m>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𝑜</m:t>
                  </m:r>
                </m:sub>
              </m:sSub>
              <m:r>
                <a:rPr lang="es-ES" sz="1400" i="1" kern="1200">
                  <a:latin typeface="Cambria Math"/>
                </a:rPr>
                <m:t>=</m:t>
              </m:r>
              <m:sSup>
                <m:sSupPr>
                  <m:ctrlPr>
                    <a:rPr lang="es-EC" sz="1400" i="1" kern="1200">
                      <a:latin typeface="Cambria Math"/>
                    </a:rPr>
                  </m:ctrlPr>
                </m:sSupPr>
                <m:e>
                  <m:r>
                    <a:rPr lang="es-ES" sz="1400" i="1" kern="1200">
                      <a:latin typeface="Cambria Math"/>
                    </a:rPr>
                    <m:t>2.27105∗10</m:t>
                  </m:r>
                </m:e>
                <m:sup>
                  <m:r>
                    <a:rPr lang="es-ES" sz="1400" i="1" kern="1200">
                      <a:latin typeface="Cambria Math"/>
                    </a:rPr>
                    <m:t>−5</m:t>
                  </m:r>
                </m:sup>
              </m:sSup>
            </m:oMath>
          </a14:m>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r>
            <a:rPr lang="es-ES" sz="1400" kern="1200" smtClean="0"/>
            <a:t>Con estos valores se puede obtener el desvanecimiento plano:</a:t>
          </a:r>
          <a:endParaRPr lang="es-EC" sz="1400" kern="120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𝑑𝑝</m:t>
                  </m:r>
                </m:sub>
              </m:sSub>
              <m:r>
                <a:rPr lang="es-ES" sz="1400" i="1" kern="1200">
                  <a:latin typeface="Cambria Math"/>
                </a:rPr>
                <m:t>=</m:t>
              </m:r>
              <m:r>
                <a:rPr lang="es-ES" sz="1400" i="1" kern="1200">
                  <a:latin typeface="Cambria Math"/>
                </a:rPr>
                <m:t>𝑃𝑜</m:t>
              </m:r>
              <m:r>
                <a:rPr lang="es-ES" sz="1400" i="1" kern="1200">
                  <a:latin typeface="Cambria Math"/>
                </a:rPr>
                <m:t>∗</m:t>
              </m:r>
              <m:sSup>
                <m:sSupPr>
                  <m:ctrlPr>
                    <a:rPr lang="es-EC" sz="1400" i="1" kern="1200">
                      <a:latin typeface="Cambria Math"/>
                    </a:rPr>
                  </m:ctrlPr>
                </m:sSupPr>
                <m:e>
                  <m:r>
                    <a:rPr lang="es-ES" sz="1400" i="1" kern="1200">
                      <a:latin typeface="Cambria Math"/>
                    </a:rPr>
                    <m:t>10</m:t>
                  </m:r>
                </m:e>
                <m:sup>
                  <m:r>
                    <a:rPr lang="es-ES" sz="1400" i="1" kern="1200">
                      <a:latin typeface="Cambria Math"/>
                    </a:rPr>
                    <m:t>−</m:t>
                  </m:r>
                  <m:r>
                    <a:rPr lang="es-ES" sz="1400" i="1" kern="1200">
                      <a:latin typeface="Cambria Math"/>
                    </a:rPr>
                    <m:t>𝑀</m:t>
                  </m:r>
                  <m:r>
                    <a:rPr lang="es-ES" sz="1400" i="1" kern="1200">
                      <a:latin typeface="Cambria Math"/>
                    </a:rPr>
                    <m:t>/10</m:t>
                  </m:r>
                </m:sup>
              </m:sSup>
            </m:oMath>
          </a14:m>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𝑑𝑝</m:t>
                  </m:r>
                </m:sub>
              </m:sSub>
              <m:r>
                <a:rPr lang="es-ES" sz="1400" i="1" kern="1200">
                  <a:latin typeface="Cambria Math"/>
                </a:rPr>
                <m:t>=</m:t>
              </m:r>
              <m:sSup>
                <m:sSupPr>
                  <m:ctrlPr>
                    <a:rPr lang="es-EC" sz="1400" i="1" kern="1200">
                      <a:latin typeface="Cambria Math"/>
                    </a:rPr>
                  </m:ctrlPr>
                </m:sSupPr>
                <m:e>
                  <m:r>
                    <a:rPr lang="es-ES" sz="1400" i="1" kern="1200">
                      <a:latin typeface="Cambria Math"/>
                    </a:rPr>
                    <m:t>2.27105∗10</m:t>
                  </m:r>
                </m:e>
                <m:sup>
                  <m:r>
                    <a:rPr lang="es-ES" sz="1400" i="1" kern="1200">
                      <a:latin typeface="Cambria Math"/>
                    </a:rPr>
                    <m:t>−5</m:t>
                  </m:r>
                </m:sup>
              </m:sSup>
              <m:r>
                <a:rPr lang="es-ES" sz="1400" i="1" kern="1200">
                  <a:latin typeface="Cambria Math"/>
                </a:rPr>
                <m:t>∗</m:t>
              </m:r>
              <m:sSup>
                <m:sSupPr>
                  <m:ctrlPr>
                    <a:rPr lang="es-EC" sz="1400" i="1" kern="1200">
                      <a:latin typeface="Cambria Math"/>
                    </a:rPr>
                  </m:ctrlPr>
                </m:sSupPr>
                <m:e>
                  <m:r>
                    <a:rPr lang="es-ES" sz="1400" i="1" kern="1200">
                      <a:latin typeface="Cambria Math"/>
                    </a:rPr>
                    <m:t>10</m:t>
                  </m:r>
                </m:e>
                <m:sup>
                  <m:r>
                    <a:rPr lang="es-ES" sz="1400" i="1" kern="1200">
                      <a:latin typeface="Cambria Math"/>
                    </a:rPr>
                    <m:t>−35,165/10</m:t>
                  </m:r>
                </m:sup>
              </m:sSup>
            </m:oMath>
          </a14:m>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p>
                <m:sSupPr>
                  <m:ctrlPr>
                    <a:rPr lang="es-EC" sz="1400" i="1" kern="1200" smtClean="0">
                      <a:latin typeface="Cambria Math"/>
                    </a:rPr>
                  </m:ctrlPr>
                </m:sSupPr>
                <m:e>
                  <m:sSub>
                    <m:sSubPr>
                      <m:ctrlPr>
                        <a:rPr lang="es-EC" sz="1400" i="1" kern="1200">
                          <a:latin typeface="Cambria Math"/>
                        </a:rPr>
                      </m:ctrlPr>
                    </m:sSubPr>
                    <m:e>
                      <m:r>
                        <a:rPr lang="es-ES" sz="1400" i="1" kern="1200">
                          <a:latin typeface="Cambria Math"/>
                        </a:rPr>
                        <m:t>𝑃</m:t>
                      </m:r>
                    </m:e>
                    <m:sub>
                      <m:r>
                        <a:rPr lang="es-ES" sz="1400" i="1" kern="1200">
                          <a:latin typeface="Cambria Math"/>
                        </a:rPr>
                        <m:t>𝑑𝑝</m:t>
                      </m:r>
                    </m:sub>
                  </m:sSub>
                  <m:r>
                    <a:rPr lang="es-ES" sz="1400" i="1" kern="1200">
                      <a:latin typeface="Cambria Math"/>
                    </a:rPr>
                    <m:t>=6,91395∗10</m:t>
                  </m:r>
                </m:e>
                <m:sup>
                  <m:r>
                    <a:rPr lang="es-ES" sz="1400" i="1" kern="1200">
                      <a:latin typeface="Cambria Math"/>
                    </a:rPr>
                    <m:t>−9</m:t>
                  </m:r>
                </m:sup>
              </m:sSup>
              <m:r>
                <a:rPr lang="es-ES" sz="1400" i="1" kern="1200">
                  <a:latin typeface="Cambria Math"/>
                </a:rPr>
                <m:t>%</m:t>
              </m:r>
            </m:oMath>
          </a14:m>
          <a:endParaRPr lang="es-EC" sz="1400" kern="120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endParaRPr lang="es-EC" sz="1400" kern="1200" dirty="0"/>
        </a:p>
      </dsp:txBody>
      <dsp:txXfrm>
        <a:off x="0" y="341572"/>
        <a:ext cx="8153400" cy="4448638"/>
      </dsp:txXfrm>
    </dsp:sp>
    <dsp:sp modelId="{98393CB2-C36A-416D-B1CB-CE7DEC3EA87D}">
      <dsp:nvSpPr>
        <dsp:cNvPr id="0" name=""/>
        <dsp:cNvSpPr/>
      </dsp:nvSpPr>
      <dsp:spPr>
        <a:xfrm>
          <a:off x="407670" y="134932"/>
          <a:ext cx="5707380" cy="413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622300">
            <a:lnSpc>
              <a:spcPct val="90000"/>
            </a:lnSpc>
            <a:spcBef>
              <a:spcPct val="0"/>
            </a:spcBef>
            <a:spcAft>
              <a:spcPct val="35000"/>
            </a:spcAft>
          </a:pPr>
          <a:r>
            <a:rPr lang="es-EC" sz="1400" kern="1200" dirty="0" smtClean="0"/>
            <a:t>REPETIDOR-ESTACION BASE</a:t>
          </a:r>
          <a:endParaRPr lang="es-EC" sz="1400" kern="1200" dirty="0"/>
        </a:p>
      </dsp:txBody>
      <dsp:txXfrm>
        <a:off x="427845" y="155107"/>
        <a:ext cx="5667030" cy="3729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83814"/>
          <a:ext cx="8153400" cy="4757514"/>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791464" rIns="632794" bIns="99568" numCol="1" spcCol="1270" anchor="t" anchorCtr="0">
          <a:noAutofit/>
        </a:bodyPr>
        <a:lstStyle/>
        <a:p>
          <a:pPr marL="114300" lvl="1" indent="-114300" algn="just" defTabSz="622300">
            <a:lnSpc>
              <a:spcPct val="90000"/>
            </a:lnSpc>
            <a:spcBef>
              <a:spcPct val="0"/>
            </a:spcBef>
            <a:spcAft>
              <a:spcPct val="15000"/>
            </a:spcAft>
            <a:buChar char="••"/>
          </a:pPr>
          <a:r>
            <a:rPr lang="es-ES" sz="1400" kern="1200" dirty="0" smtClean="0"/>
            <a:t>Con los cálculos obtenidos se puede determinar el porcentaje que existe en un desvanecimiento selectivo:</a:t>
          </a:r>
          <a:endParaRPr lang="es-EC" sz="1400" kern="1200" dirty="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𝑑𝑆</m:t>
                  </m:r>
                </m:sub>
              </m:sSub>
              <m:r>
                <a:rPr lang="es-ES" sz="1400" i="1" kern="1200">
                  <a:latin typeface="Cambria Math"/>
                </a:rPr>
                <m:t>=100∗6,57939∗</m:t>
              </m:r>
              <m:sSup>
                <m:sSupPr>
                  <m:ctrlPr>
                    <a:rPr lang="es-EC" sz="1400" i="1" kern="1200">
                      <a:latin typeface="Cambria Math"/>
                    </a:rPr>
                  </m:ctrlPr>
                </m:sSupPr>
                <m:e>
                  <m:r>
                    <a:rPr lang="es-ES" sz="1400" i="1" kern="1200">
                      <a:latin typeface="Cambria Math"/>
                    </a:rPr>
                    <m:t>10</m:t>
                  </m:r>
                </m:e>
                <m:sup>
                  <m:r>
                    <a:rPr lang="es-ES" sz="1400" i="1" kern="1200">
                      <a:latin typeface="Cambria Math"/>
                    </a:rPr>
                    <m:t>−5</m:t>
                  </m:r>
                </m:sup>
              </m:sSup>
              <m:r>
                <a:rPr lang="es-ES" sz="1400" i="1" kern="1200">
                  <a:latin typeface="Cambria Math"/>
                </a:rPr>
                <m:t>∗4.32∗15,4∗(</m:t>
              </m:r>
              <m:f>
                <m:fPr>
                  <m:ctrlPr>
                    <a:rPr lang="es-EC" sz="1400" i="1" kern="1200">
                      <a:latin typeface="Cambria Math"/>
                    </a:rPr>
                  </m:ctrlPr>
                </m:fPr>
                <m:num>
                  <m:r>
                    <a:rPr lang="es-ES" sz="1400" i="1" kern="1200">
                      <a:latin typeface="Cambria Math"/>
                    </a:rPr>
                    <m:t>16,97121∗</m:t>
                  </m:r>
                  <m:sSup>
                    <m:sSupPr>
                      <m:ctrlPr>
                        <a:rPr lang="es-EC" sz="1400" i="1" kern="1200">
                          <a:latin typeface="Cambria Math"/>
                        </a:rPr>
                      </m:ctrlPr>
                    </m:sSupPr>
                    <m:e>
                      <m:r>
                        <a:rPr lang="es-ES" sz="1400" i="1" kern="1200">
                          <a:latin typeface="Cambria Math"/>
                        </a:rPr>
                        <m:t>10</m:t>
                      </m:r>
                    </m:e>
                    <m:sup>
                      <m:r>
                        <a:rPr lang="es-ES" sz="1400" i="1" kern="1200">
                          <a:latin typeface="Cambria Math"/>
                        </a:rPr>
                        <m:t>−3</m:t>
                      </m:r>
                    </m:sup>
                  </m:sSup>
                  <m:r>
                    <a:rPr lang="es-ES" sz="1400" i="1" kern="1200">
                      <a:latin typeface="Cambria Math"/>
                    </a:rPr>
                    <m:t>  </m:t>
                  </m:r>
                </m:num>
                <m:den>
                  <m:r>
                    <a:rPr lang="es-ES" sz="1400" i="1" kern="1200">
                      <a:latin typeface="Cambria Math"/>
                    </a:rPr>
                    <m:t>38,580 </m:t>
                  </m:r>
                </m:den>
              </m:f>
              <m:r>
                <a:rPr lang="es-ES" sz="1400" i="1" kern="1200">
                  <a:latin typeface="Cambria Math"/>
                </a:rPr>
                <m:t>)</m:t>
              </m:r>
            </m:oMath>
          </a14:m>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𝑑𝑆</m:t>
                  </m:r>
                </m:sub>
              </m:sSub>
              <m:r>
                <a:rPr lang="es-ES" sz="1400" i="1" kern="1200">
                  <a:latin typeface="Cambria Math"/>
                </a:rPr>
                <m:t>=1,925487∗</m:t>
              </m:r>
              <m:sSup>
                <m:sSupPr>
                  <m:ctrlPr>
                    <a:rPr lang="es-EC" sz="1400" i="1" kern="1200">
                      <a:latin typeface="Cambria Math"/>
                    </a:rPr>
                  </m:ctrlPr>
                </m:sSupPr>
                <m:e>
                  <m:r>
                    <a:rPr lang="es-ES" sz="1400" i="1" kern="1200">
                      <a:latin typeface="Cambria Math"/>
                    </a:rPr>
                    <m:t>10</m:t>
                  </m:r>
                </m:e>
                <m:sup>
                  <m:r>
                    <a:rPr lang="es-ES" sz="1400" i="1" kern="1200">
                      <a:latin typeface="Cambria Math"/>
                    </a:rPr>
                    <m:t>−4</m:t>
                  </m:r>
                </m:sup>
              </m:sSup>
              <m:r>
                <a:rPr lang="es-ES" sz="1400" i="1" kern="1200">
                  <a:latin typeface="Cambria Math"/>
                </a:rPr>
                <m:t>%</m:t>
              </m:r>
            </m:oMath>
          </a14:m>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r>
            <a:rPr lang="es-ES" sz="1400" kern="1200" dirty="0" smtClean="0"/>
            <a:t>Cálculo de desvanecimiento total:</a:t>
          </a:r>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𝑇</m:t>
                  </m:r>
                </m:sub>
              </m:sSub>
              <m:r>
                <a:rPr lang="es-ES" sz="1400" i="1" kern="1200">
                  <a:latin typeface="Cambria Math"/>
                </a:rPr>
                <m:t>=</m:t>
              </m:r>
              <m:sSup>
                <m:sSupPr>
                  <m:ctrlPr>
                    <a:rPr lang="es-EC" sz="1400" i="1" kern="1200">
                      <a:latin typeface="Cambria Math"/>
                    </a:rPr>
                  </m:ctrlPr>
                </m:sSupPr>
                <m:e>
                  <m:r>
                    <a:rPr lang="es-ES" sz="1400" i="1" kern="1200">
                      <a:latin typeface="Cambria Math"/>
                    </a:rPr>
                    <m:t>(</m:t>
                  </m:r>
                  <m:sSup>
                    <m:sSupPr>
                      <m:ctrlPr>
                        <a:rPr lang="es-EC" sz="1400" i="1" kern="1200">
                          <a:latin typeface="Cambria Math"/>
                        </a:rPr>
                      </m:ctrlPr>
                    </m:sSupPr>
                    <m:e>
                      <m:sSub>
                        <m:sSubPr>
                          <m:ctrlPr>
                            <a:rPr lang="es-EC" sz="1400" i="1" kern="1200">
                              <a:latin typeface="Cambria Math"/>
                            </a:rPr>
                          </m:ctrlPr>
                        </m:sSubPr>
                        <m:e>
                          <m:r>
                            <a:rPr lang="es-ES" sz="1400" i="1" kern="1200">
                              <a:latin typeface="Cambria Math"/>
                            </a:rPr>
                            <m:t>𝑃</m:t>
                          </m:r>
                        </m:e>
                        <m:sub>
                          <m:r>
                            <a:rPr lang="es-ES" sz="1400" i="1" kern="1200">
                              <a:latin typeface="Cambria Math"/>
                            </a:rPr>
                            <m:t>𝑑𝑝</m:t>
                          </m:r>
                        </m:sub>
                      </m:sSub>
                    </m:e>
                    <m:sup>
                      <m:f>
                        <m:fPr>
                          <m:ctrlPr>
                            <a:rPr lang="es-EC" sz="1400" i="1" kern="1200">
                              <a:latin typeface="Cambria Math"/>
                            </a:rPr>
                          </m:ctrlPr>
                        </m:fPr>
                        <m:num>
                          <m:r>
                            <a:rPr lang="es-ES" sz="1400" i="1" kern="1200">
                              <a:latin typeface="Cambria Math"/>
                            </a:rPr>
                            <m:t>𝛼</m:t>
                          </m:r>
                        </m:num>
                        <m:den>
                          <m:r>
                            <a:rPr lang="es-ES" sz="1400" i="1" kern="1200">
                              <a:latin typeface="Cambria Math"/>
                            </a:rPr>
                            <m:t>2</m:t>
                          </m:r>
                        </m:den>
                      </m:f>
                    </m:sup>
                  </m:sSup>
                  <m:r>
                    <a:rPr lang="es-ES" sz="1400" i="1" kern="1200">
                      <a:latin typeface="Cambria Math"/>
                    </a:rPr>
                    <m:t>+</m:t>
                  </m:r>
                  <m:sSup>
                    <m:sSupPr>
                      <m:ctrlPr>
                        <a:rPr lang="es-EC" sz="1400" i="1" kern="1200">
                          <a:latin typeface="Cambria Math"/>
                        </a:rPr>
                      </m:ctrlPr>
                    </m:sSupPr>
                    <m:e>
                      <m:sSub>
                        <m:sSubPr>
                          <m:ctrlPr>
                            <a:rPr lang="es-EC" sz="1400" i="1" kern="1200">
                              <a:latin typeface="Cambria Math"/>
                            </a:rPr>
                          </m:ctrlPr>
                        </m:sSubPr>
                        <m:e>
                          <m:r>
                            <a:rPr lang="es-ES" sz="1400" i="1" kern="1200">
                              <a:latin typeface="Cambria Math"/>
                            </a:rPr>
                            <m:t>𝑃</m:t>
                          </m:r>
                        </m:e>
                        <m:sub>
                          <m:r>
                            <a:rPr lang="es-ES" sz="1400" i="1" kern="1200">
                              <a:latin typeface="Cambria Math"/>
                            </a:rPr>
                            <m:t>𝑑𝑠</m:t>
                          </m:r>
                        </m:sub>
                      </m:sSub>
                    </m:e>
                    <m:sup>
                      <m:f>
                        <m:fPr>
                          <m:ctrlPr>
                            <a:rPr lang="es-EC" sz="1400" i="1" kern="1200">
                              <a:latin typeface="Cambria Math"/>
                            </a:rPr>
                          </m:ctrlPr>
                        </m:fPr>
                        <m:num>
                          <m:r>
                            <a:rPr lang="es-ES" sz="1400" i="1" kern="1200">
                              <a:latin typeface="Cambria Math"/>
                            </a:rPr>
                            <m:t>𝛼</m:t>
                          </m:r>
                        </m:num>
                        <m:den>
                          <m:r>
                            <a:rPr lang="es-ES" sz="1400" i="1" kern="1200">
                              <a:latin typeface="Cambria Math"/>
                            </a:rPr>
                            <m:t>2</m:t>
                          </m:r>
                        </m:den>
                      </m:f>
                    </m:sup>
                  </m:sSup>
                  <m:r>
                    <a:rPr lang="es-ES" sz="1400" i="1" kern="1200">
                      <a:latin typeface="Cambria Math"/>
                    </a:rPr>
                    <m:t>)</m:t>
                  </m:r>
                </m:e>
                <m:sup>
                  <m:f>
                    <m:fPr>
                      <m:ctrlPr>
                        <a:rPr lang="es-EC" sz="1400" i="1" kern="1200">
                          <a:latin typeface="Cambria Math"/>
                        </a:rPr>
                      </m:ctrlPr>
                    </m:fPr>
                    <m:num>
                      <m:r>
                        <a:rPr lang="es-ES" sz="1400" i="1" kern="1200">
                          <a:latin typeface="Cambria Math"/>
                        </a:rPr>
                        <m:t>2</m:t>
                      </m:r>
                    </m:num>
                    <m:den>
                      <m:r>
                        <a:rPr lang="es-ES" sz="1400" i="1" kern="1200">
                          <a:latin typeface="Cambria Math"/>
                        </a:rPr>
                        <m:t>𝛼</m:t>
                      </m:r>
                    </m:den>
                  </m:f>
                </m:sup>
              </m:sSup>
            </m:oMath>
          </a14:m>
          <a:endParaRPr lang="es-EC" sz="1400" kern="1200" dirty="0"/>
        </a:p>
        <a:p>
          <a:pPr marL="114300" lvl="1" indent="-114300" algn="l" defTabSz="622300">
            <a:lnSpc>
              <a:spcPct val="90000"/>
            </a:lnSpc>
            <a:spcBef>
              <a:spcPct val="0"/>
            </a:spcBef>
            <a:spcAft>
              <a:spcPct val="15000"/>
            </a:spcAft>
            <a:buChar char="••"/>
          </a:pPr>
          <a:endParaRPr lang="es-EC" sz="1400" kern="120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r>
            <a:rPr lang="es-ES" sz="1400" kern="1200" dirty="0" smtClean="0"/>
            <a:t>Para α=2</a:t>
          </a: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𝑇</m:t>
                  </m:r>
                </m:sub>
              </m:sSub>
              <m:r>
                <a:rPr lang="es-ES" sz="1400" i="1" kern="1200">
                  <a:latin typeface="Cambria Math"/>
                </a:rPr>
                <m:t>=</m:t>
              </m:r>
              <m:sSup>
                <m:sSupPr>
                  <m:ctrlPr>
                    <a:rPr lang="es-EC" sz="1400" i="1" kern="1200">
                      <a:latin typeface="Cambria Math"/>
                    </a:rPr>
                  </m:ctrlPr>
                </m:sSupPr>
                <m:e>
                  <m:r>
                    <a:rPr lang="es-ES" sz="1400" i="1" kern="1200">
                      <a:latin typeface="Cambria Math"/>
                    </a:rPr>
                    <m:t>(</m:t>
                  </m:r>
                  <m:sSup>
                    <m:sSupPr>
                      <m:ctrlPr>
                        <a:rPr lang="es-EC" sz="1400" i="1" kern="1200">
                          <a:latin typeface="Cambria Math"/>
                        </a:rPr>
                      </m:ctrlPr>
                    </m:sSupPr>
                    <m:e>
                      <m:sSup>
                        <m:sSupPr>
                          <m:ctrlPr>
                            <a:rPr lang="es-EC" sz="1400" i="1" kern="1200">
                              <a:latin typeface="Cambria Math"/>
                            </a:rPr>
                          </m:ctrlPr>
                        </m:sSupPr>
                        <m:e>
                          <m:r>
                            <a:rPr lang="es-ES" sz="1400" i="1" kern="1200">
                              <a:latin typeface="Cambria Math"/>
                            </a:rPr>
                            <m:t>6,91395∗10</m:t>
                          </m:r>
                        </m:e>
                        <m:sup>
                          <m:r>
                            <a:rPr lang="es-ES" sz="1400" i="1" kern="1200">
                              <a:latin typeface="Cambria Math"/>
                            </a:rPr>
                            <m:t>−9</m:t>
                          </m:r>
                        </m:sup>
                      </m:sSup>
                    </m:e>
                    <m:sup>
                      <m:f>
                        <m:fPr>
                          <m:ctrlPr>
                            <a:rPr lang="es-EC" sz="1400" i="1" kern="1200">
                              <a:latin typeface="Cambria Math"/>
                            </a:rPr>
                          </m:ctrlPr>
                        </m:fPr>
                        <m:num>
                          <m:r>
                            <a:rPr lang="es-ES" sz="1400" i="1" kern="1200">
                              <a:latin typeface="Cambria Math"/>
                            </a:rPr>
                            <m:t>2</m:t>
                          </m:r>
                        </m:num>
                        <m:den>
                          <m:r>
                            <a:rPr lang="es-ES" sz="1400" i="1" kern="1200">
                              <a:latin typeface="Cambria Math"/>
                            </a:rPr>
                            <m:t>2</m:t>
                          </m:r>
                        </m:den>
                      </m:f>
                    </m:sup>
                  </m:sSup>
                  <m:r>
                    <a:rPr lang="es-ES" sz="1400" i="1" kern="1200">
                      <a:latin typeface="Cambria Math"/>
                    </a:rPr>
                    <m:t>+</m:t>
                  </m:r>
                  <m:sSup>
                    <m:sSupPr>
                      <m:ctrlPr>
                        <a:rPr lang="es-EC" sz="1400" i="1" kern="1200">
                          <a:latin typeface="Cambria Math"/>
                        </a:rPr>
                      </m:ctrlPr>
                    </m:sSupPr>
                    <m:e>
                      <m:r>
                        <a:rPr lang="es-ES" sz="1400" i="1" kern="1200">
                          <a:latin typeface="Cambria Math"/>
                        </a:rPr>
                        <m:t>1,925487∗</m:t>
                      </m:r>
                      <m:sSup>
                        <m:sSupPr>
                          <m:ctrlPr>
                            <a:rPr lang="es-EC" sz="1400" i="1" kern="1200">
                              <a:latin typeface="Cambria Math"/>
                            </a:rPr>
                          </m:ctrlPr>
                        </m:sSupPr>
                        <m:e>
                          <m:r>
                            <a:rPr lang="es-ES" sz="1400" i="1" kern="1200">
                              <a:latin typeface="Cambria Math"/>
                            </a:rPr>
                            <m:t>10</m:t>
                          </m:r>
                        </m:e>
                        <m:sup>
                          <m:r>
                            <a:rPr lang="es-ES" sz="1400" i="1" kern="1200">
                              <a:latin typeface="Cambria Math"/>
                            </a:rPr>
                            <m:t>−4</m:t>
                          </m:r>
                        </m:sup>
                      </m:sSup>
                    </m:e>
                    <m:sup>
                      <m:f>
                        <m:fPr>
                          <m:ctrlPr>
                            <a:rPr lang="es-EC" sz="1400" i="1" kern="1200">
                              <a:latin typeface="Cambria Math"/>
                            </a:rPr>
                          </m:ctrlPr>
                        </m:fPr>
                        <m:num>
                          <m:r>
                            <a:rPr lang="es-ES" sz="1400" i="1" kern="1200">
                              <a:latin typeface="Cambria Math"/>
                            </a:rPr>
                            <m:t>2</m:t>
                          </m:r>
                        </m:num>
                        <m:den>
                          <m:r>
                            <a:rPr lang="es-ES" sz="1400" i="1" kern="1200">
                              <a:latin typeface="Cambria Math"/>
                            </a:rPr>
                            <m:t>2</m:t>
                          </m:r>
                        </m:den>
                      </m:f>
                    </m:sup>
                  </m:sSup>
                  <m:r>
                    <a:rPr lang="es-ES" sz="1400" i="1" kern="1200">
                      <a:latin typeface="Cambria Math"/>
                    </a:rPr>
                    <m:t>)</m:t>
                  </m:r>
                </m:e>
                <m:sup>
                  <m:f>
                    <m:fPr>
                      <m:ctrlPr>
                        <a:rPr lang="es-EC" sz="1400" i="1" kern="1200">
                          <a:latin typeface="Cambria Math"/>
                        </a:rPr>
                      </m:ctrlPr>
                    </m:fPr>
                    <m:num>
                      <m:r>
                        <a:rPr lang="es-ES" sz="1400" i="1" kern="1200">
                          <a:latin typeface="Cambria Math"/>
                        </a:rPr>
                        <m:t>2</m:t>
                      </m:r>
                    </m:num>
                    <m:den>
                      <m:r>
                        <a:rPr lang="es-ES" sz="1400" i="1" kern="1200">
                          <a:latin typeface="Cambria Math"/>
                        </a:rPr>
                        <m:t>2</m:t>
                      </m:r>
                    </m:den>
                  </m:f>
                </m:sup>
              </m:sSup>
            </m:oMath>
          </a14:m>
          <a:endParaRPr lang="es-EC" sz="1400" kern="1200" dirty="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sSub>
                <m:sSubPr>
                  <m:ctrlPr>
                    <a:rPr lang="es-EC" sz="1400" i="1" kern="1200" smtClean="0">
                      <a:latin typeface="Cambria Math"/>
                    </a:rPr>
                  </m:ctrlPr>
                </m:sSubPr>
                <m:e>
                  <m:r>
                    <a:rPr lang="es-ES" sz="1400" i="1" kern="1200">
                      <a:latin typeface="Cambria Math"/>
                    </a:rPr>
                    <m:t>𝑃</m:t>
                  </m:r>
                </m:e>
                <m:sub>
                  <m:r>
                    <a:rPr lang="es-ES" sz="1400" i="1" kern="1200">
                      <a:latin typeface="Cambria Math"/>
                    </a:rPr>
                    <m:t>𝑇</m:t>
                  </m:r>
                </m:sub>
              </m:sSub>
              <m:r>
                <a:rPr lang="es-ES" sz="1400" i="1" kern="1200">
                  <a:latin typeface="Cambria Math"/>
                </a:rPr>
                <m:t>=</m:t>
              </m:r>
              <m:sSup>
                <m:sSupPr>
                  <m:ctrlPr>
                    <a:rPr lang="es-EC" sz="1400" i="1" kern="1200">
                      <a:latin typeface="Cambria Math"/>
                    </a:rPr>
                  </m:ctrlPr>
                </m:sSupPr>
                <m:e>
                  <m:r>
                    <a:rPr lang="es-ES" sz="1400" i="1" kern="1200">
                      <a:latin typeface="Cambria Math"/>
                    </a:rPr>
                    <m:t>1,925556∗10</m:t>
                  </m:r>
                </m:e>
                <m:sup>
                  <m:r>
                    <a:rPr lang="es-ES" sz="1400" i="1" kern="1200">
                      <a:latin typeface="Cambria Math"/>
                    </a:rPr>
                    <m:t>−4</m:t>
                  </m:r>
                </m:sup>
              </m:sSup>
              <m:r>
                <a:rPr lang="es-ES" sz="1400" i="1" kern="1200">
                  <a:latin typeface="Cambria Math"/>
                </a:rPr>
                <m:t>%</m:t>
              </m:r>
            </m:oMath>
          </a14:m>
          <a:endParaRPr lang="es-EC" sz="1400" kern="1200" dirty="0"/>
        </a:p>
        <a:p>
          <a:pPr marL="114300" lvl="1" indent="-114300" algn="l" defTabSz="533400">
            <a:lnSpc>
              <a:spcPct val="90000"/>
            </a:lnSpc>
            <a:spcBef>
              <a:spcPct val="0"/>
            </a:spcBef>
            <a:spcAft>
              <a:spcPct val="15000"/>
            </a:spcAft>
            <a:buChar char="••"/>
          </a:pPr>
          <a:endParaRPr lang="es-EC" sz="1200" kern="1200" dirty="0"/>
        </a:p>
      </dsp:txBody>
      <dsp:txXfrm>
        <a:off x="0" y="83814"/>
        <a:ext cx="8153400" cy="4757514"/>
      </dsp:txXfrm>
    </dsp:sp>
    <dsp:sp modelId="{98393CB2-C36A-416D-B1CB-CE7DEC3EA87D}">
      <dsp:nvSpPr>
        <dsp:cNvPr id="0" name=""/>
        <dsp:cNvSpPr/>
      </dsp:nvSpPr>
      <dsp:spPr>
        <a:xfrm>
          <a:off x="214809" y="11531"/>
          <a:ext cx="5707380" cy="3371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711200">
            <a:lnSpc>
              <a:spcPct val="90000"/>
            </a:lnSpc>
            <a:spcBef>
              <a:spcPct val="0"/>
            </a:spcBef>
            <a:spcAft>
              <a:spcPct val="35000"/>
            </a:spcAft>
          </a:pPr>
          <a:r>
            <a:rPr lang="es-EC" sz="1600" kern="1200" dirty="0" smtClean="0"/>
            <a:t>REPETIDOR-ESTACION BASE</a:t>
          </a:r>
          <a:endParaRPr lang="es-EC" sz="1600" kern="1200" dirty="0"/>
        </a:p>
      </dsp:txBody>
      <dsp:txXfrm>
        <a:off x="231267" y="27989"/>
        <a:ext cx="5674464" cy="30422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534021"/>
          <a:ext cx="8153400" cy="410308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69946" rIns="632794" bIns="99568" numCol="1" spcCol="1270" anchor="t" anchorCtr="0">
          <a:noAutofit/>
        </a:bodyPr>
        <a:lstStyle/>
        <a:p>
          <a:pPr marL="114300" lvl="1" indent="-114300" algn="just" defTabSz="622300">
            <a:lnSpc>
              <a:spcPct val="90000"/>
            </a:lnSpc>
            <a:spcBef>
              <a:spcPct val="0"/>
            </a:spcBef>
            <a:spcAft>
              <a:spcPct val="15000"/>
            </a:spcAft>
            <a:buChar char="••"/>
          </a:pPr>
          <a:r>
            <a:rPr lang="es-ES" sz="1400" kern="1200" smtClean="0"/>
            <a:t>Cálculo de disponibilidad </a:t>
          </a:r>
          <a:endParaRPr lang="es-EC" sz="1400" kern="1200" dirty="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𝐷</m:t>
              </m:r>
              <m:r>
                <a:rPr lang="es-ES" sz="1400" i="1" kern="1200" smtClean="0">
                  <a:latin typeface="Cambria Math"/>
                </a:rPr>
                <m:t>%=100−</m:t>
              </m:r>
              <m:r>
                <a:rPr lang="es-ES" sz="1400" i="1" kern="1200" smtClean="0">
                  <a:latin typeface="Cambria Math"/>
                </a:rPr>
                <m:t>𝑃</m:t>
              </m:r>
              <m:r>
                <a:rPr lang="es-ES" sz="1400" i="1" kern="1200" smtClean="0">
                  <a:latin typeface="Cambria Math"/>
                </a:rPr>
                <m:t>%</m:t>
              </m:r>
            </m:oMath>
          </a14:m>
          <a:endParaRPr lang="es-EC" sz="1400" kern="120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𝐷</m:t>
              </m:r>
              <m:r>
                <a:rPr lang="es-ES" sz="1400" i="1" kern="1200" smtClean="0">
                  <a:latin typeface="Cambria Math"/>
                </a:rPr>
                <m:t>=</m:t>
              </m:r>
              <m:sSup>
                <m:sSupPr>
                  <m:ctrlPr>
                    <a:rPr lang="es-EC" sz="1400" i="1" kern="1200">
                      <a:latin typeface="Cambria Math"/>
                    </a:rPr>
                  </m:ctrlPr>
                </m:sSupPr>
                <m:e>
                  <m:r>
                    <a:rPr lang="es-ES" sz="1400" i="1" kern="1200">
                      <a:latin typeface="Cambria Math"/>
                    </a:rPr>
                    <m:t>(100−1,925556∗10</m:t>
                  </m:r>
                </m:e>
                <m:sup>
                  <m:r>
                    <a:rPr lang="es-ES" sz="1400" i="1" kern="1200">
                      <a:latin typeface="Cambria Math"/>
                    </a:rPr>
                    <m:t>−4</m:t>
                  </m:r>
                </m:sup>
              </m:sSup>
              <m:r>
                <a:rPr lang="es-ES" sz="1400" i="1" kern="1200">
                  <a:latin typeface="Cambria Math"/>
                </a:rPr>
                <m:t>)%</m:t>
              </m:r>
            </m:oMath>
          </a14:m>
          <a:endParaRPr lang="es-EC" sz="1400" kern="1200" dirty="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𝐷</m:t>
              </m:r>
              <m:r>
                <a:rPr lang="es-ES" sz="1400" i="1" kern="1200" smtClean="0">
                  <a:latin typeface="Cambria Math"/>
                </a:rPr>
                <m:t>=99,9998074%</m:t>
              </m:r>
            </m:oMath>
          </a14:m>
          <a:endParaRPr lang="es-EC" sz="1400" kern="1200" dirty="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r>
            <a:rPr lang="es-ES" sz="1400" kern="1200" dirty="0" smtClean="0"/>
            <a:t>La indisponibilidad del sistema será calculará como el tiempo fuera de servicio para el peor mes del año como se indica a continuación:</a:t>
          </a:r>
          <a:endParaRPr lang="es-EC" sz="1400" kern="1200" dirty="0"/>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𝑡𝑓𝑠</m:t>
              </m:r>
              <m:r>
                <a:rPr lang="es-ES" sz="1400" i="1" kern="1200" smtClean="0">
                  <a:latin typeface="Cambria Math"/>
                </a:rPr>
                <m:t>=365∗</m:t>
              </m:r>
              <m:f>
                <m:fPr>
                  <m:ctrlPr>
                    <a:rPr lang="es-EC" sz="1400" i="1" kern="1200">
                      <a:latin typeface="Cambria Math"/>
                    </a:rPr>
                  </m:ctrlPr>
                </m:fPr>
                <m:num>
                  <m:r>
                    <a:rPr lang="es-ES" sz="1400" i="1" kern="1200">
                      <a:latin typeface="Cambria Math"/>
                    </a:rPr>
                    <m:t>𝑃</m:t>
                  </m:r>
                  <m:r>
                    <a:rPr lang="es-ES" sz="1400" i="1" kern="1200">
                      <a:latin typeface="Cambria Math"/>
                    </a:rPr>
                    <m:t>%</m:t>
                  </m:r>
                </m:num>
                <m:den>
                  <m:r>
                    <a:rPr lang="es-ES" sz="1400" i="1" kern="1200">
                      <a:latin typeface="Cambria Math"/>
                    </a:rPr>
                    <m:t>100</m:t>
                  </m:r>
                </m:den>
              </m:f>
              <m:r>
                <a:rPr lang="es-ES" sz="1400" i="1" kern="1200">
                  <a:latin typeface="Cambria Math"/>
                </a:rPr>
                <m:t>∗24∗60 </m:t>
              </m:r>
              <m:r>
                <a:rPr lang="es-ES" sz="1400" i="1" kern="1200">
                  <a:latin typeface="Cambria Math"/>
                </a:rPr>
                <m:t>𝑚𝑖𝑛𝑢𝑡𝑜𝑠</m:t>
              </m:r>
            </m:oMath>
          </a14:m>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𝑡𝑓𝑠</m:t>
              </m:r>
              <m:r>
                <a:rPr lang="es-ES" sz="1400" i="1" kern="1200" smtClean="0">
                  <a:latin typeface="Cambria Math"/>
                </a:rPr>
                <m:t>=365∗</m:t>
              </m:r>
              <m:f>
                <m:fPr>
                  <m:ctrlPr>
                    <a:rPr lang="es-EC" sz="1400" i="1" kern="1200">
                      <a:latin typeface="Cambria Math"/>
                    </a:rPr>
                  </m:ctrlPr>
                </m:fPr>
                <m:num>
                  <m:sSup>
                    <m:sSupPr>
                      <m:ctrlPr>
                        <a:rPr lang="es-EC" sz="1400" i="1" kern="1200">
                          <a:latin typeface="Cambria Math"/>
                        </a:rPr>
                      </m:ctrlPr>
                    </m:sSupPr>
                    <m:e>
                      <m:r>
                        <a:rPr lang="es-ES" sz="1400" i="1" kern="1200">
                          <a:latin typeface="Cambria Math"/>
                        </a:rPr>
                        <m:t>1,925556∗10</m:t>
                      </m:r>
                    </m:e>
                    <m:sup>
                      <m:r>
                        <a:rPr lang="es-ES" sz="1400" i="1" kern="1200">
                          <a:latin typeface="Cambria Math"/>
                        </a:rPr>
                        <m:t>−4</m:t>
                      </m:r>
                    </m:sup>
                  </m:sSup>
                </m:num>
                <m:den>
                  <m:r>
                    <a:rPr lang="es-ES" sz="1400" i="1" kern="1200">
                      <a:latin typeface="Cambria Math"/>
                    </a:rPr>
                    <m:t>100</m:t>
                  </m:r>
                </m:den>
              </m:f>
              <m:r>
                <a:rPr lang="es-ES" sz="1400" i="1" kern="1200">
                  <a:latin typeface="Cambria Math"/>
                </a:rPr>
                <m:t>∗24∗60 </m:t>
              </m:r>
              <m:r>
                <a:rPr lang="es-ES" sz="1400" i="1" kern="1200">
                  <a:latin typeface="Cambria Math"/>
                </a:rPr>
                <m:t>𝑚𝑖𝑛𝑢𝑡𝑜𝑠</m:t>
              </m:r>
            </m:oMath>
          </a14:m>
          <a:endParaRPr lang="es-EC" sz="1400" kern="1200" dirty="0"/>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s-ES" sz="1400" i="1" kern="1200" smtClean="0">
                  <a:latin typeface="Cambria Math"/>
                </a:rPr>
                <m:t>𝑡𝑓𝑠</m:t>
              </m:r>
              <m:r>
                <a:rPr lang="es-ES" sz="1400" i="1" kern="1200" smtClean="0">
                  <a:latin typeface="Cambria Math"/>
                </a:rPr>
                <m:t>=6</m:t>
              </m:r>
            </m:oMath>
          </a14:m>
          <a:r>
            <a:rPr lang="es-ES" sz="1400" kern="1200" dirty="0"/>
            <a:t>0.724 s</a:t>
          </a:r>
          <a:endParaRPr lang="es-EC" sz="1400" kern="1200" dirty="0"/>
        </a:p>
        <a:p>
          <a:pPr marL="114300" lvl="1" indent="-114300" algn="l" defTabSz="622300">
            <a:lnSpc>
              <a:spcPct val="90000"/>
            </a:lnSpc>
            <a:spcBef>
              <a:spcPct val="0"/>
            </a:spcBef>
            <a:spcAft>
              <a:spcPct val="15000"/>
            </a:spcAft>
            <a:buChar char="••"/>
          </a:pPr>
          <a:endParaRPr lang="es-EC" sz="1400" kern="1200" dirty="0"/>
        </a:p>
      </dsp:txBody>
      <dsp:txXfrm>
        <a:off x="0" y="534021"/>
        <a:ext cx="8153400" cy="4103088"/>
      </dsp:txXfrm>
    </dsp:sp>
    <dsp:sp modelId="{98393CB2-C36A-416D-B1CB-CE7DEC3EA87D}">
      <dsp:nvSpPr>
        <dsp:cNvPr id="0" name=""/>
        <dsp:cNvSpPr/>
      </dsp:nvSpPr>
      <dsp:spPr>
        <a:xfrm>
          <a:off x="214809" y="234978"/>
          <a:ext cx="5707380" cy="31971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711200">
            <a:lnSpc>
              <a:spcPct val="90000"/>
            </a:lnSpc>
            <a:spcBef>
              <a:spcPct val="0"/>
            </a:spcBef>
            <a:spcAft>
              <a:spcPct val="35000"/>
            </a:spcAft>
          </a:pPr>
          <a:r>
            <a:rPr lang="es-EC" sz="1600" kern="1200" smtClean="0"/>
            <a:t>REPETIDOR-ESTACION BASE</a:t>
          </a:r>
          <a:endParaRPr lang="es-EC" sz="1600" kern="1200" dirty="0"/>
        </a:p>
      </dsp:txBody>
      <dsp:txXfrm>
        <a:off x="230416" y="250585"/>
        <a:ext cx="5676166" cy="288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0C2D2-7B3B-4A6F-88CA-187FC9AE2C63}">
      <dsp:nvSpPr>
        <dsp:cNvPr id="0" name=""/>
        <dsp:cNvSpPr/>
      </dsp:nvSpPr>
      <dsp:spPr>
        <a:xfrm>
          <a:off x="0" y="49515"/>
          <a:ext cx="8153400" cy="14086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s-EC" sz="2800" kern="1200" dirty="0" smtClean="0"/>
            <a:t>Involucran varios aspectos, que van desde el tipo de excitación empleada hasta la manera que los resultados son interpretados</a:t>
          </a:r>
          <a:endParaRPr lang="es-EC" sz="2800" kern="1200" dirty="0"/>
        </a:p>
      </dsp:txBody>
      <dsp:txXfrm>
        <a:off x="68766" y="118281"/>
        <a:ext cx="8015868" cy="1271147"/>
      </dsp:txXfrm>
    </dsp:sp>
    <dsp:sp modelId="{D6BE09B9-90E7-4663-A54C-955011763228}">
      <dsp:nvSpPr>
        <dsp:cNvPr id="0" name=""/>
        <dsp:cNvSpPr/>
      </dsp:nvSpPr>
      <dsp:spPr>
        <a:xfrm>
          <a:off x="0" y="1458195"/>
          <a:ext cx="8153400" cy="898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5560" rIns="199136" bIns="35560" numCol="1" spcCol="1270" anchor="t" anchorCtr="0">
          <a:noAutofit/>
        </a:bodyPr>
        <a:lstStyle/>
        <a:p>
          <a:pPr marL="228600" lvl="1" indent="-228600" algn="just" defTabSz="977900">
            <a:lnSpc>
              <a:spcPct val="90000"/>
            </a:lnSpc>
            <a:spcBef>
              <a:spcPct val="0"/>
            </a:spcBef>
            <a:spcAft>
              <a:spcPct val="20000"/>
            </a:spcAft>
            <a:buChar char="••"/>
          </a:pPr>
          <a:r>
            <a:rPr lang="es-EC" sz="2200" kern="1200" dirty="0" smtClean="0"/>
            <a:t>Comprende desde las condiciones ambientales, el uso de la infraestructura, hasta elementos específicamente diseñados para la excitación del puente bajo condiciones controladas. </a:t>
          </a:r>
          <a:endParaRPr lang="es-EC" sz="2200" kern="1200" dirty="0"/>
        </a:p>
      </dsp:txBody>
      <dsp:txXfrm>
        <a:off x="0" y="1458195"/>
        <a:ext cx="8153400" cy="898380"/>
      </dsp:txXfrm>
    </dsp:sp>
    <dsp:sp modelId="{D58625F0-2286-4306-918F-3B95F9F60D49}">
      <dsp:nvSpPr>
        <dsp:cNvPr id="0" name=""/>
        <dsp:cNvSpPr/>
      </dsp:nvSpPr>
      <dsp:spPr>
        <a:xfrm>
          <a:off x="0" y="2356575"/>
          <a:ext cx="8153400" cy="14086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s-EC" sz="2800" kern="1200" dirty="0" smtClean="0"/>
            <a:t>La selección del tipo de excitación depende de la disponibilidad, de los requerimientos de instrumentación y el manejo de información</a:t>
          </a:r>
          <a:endParaRPr lang="es-EC" sz="2800" kern="1200" dirty="0"/>
        </a:p>
      </dsp:txBody>
      <dsp:txXfrm>
        <a:off x="68766" y="2425341"/>
        <a:ext cx="8015868" cy="1271147"/>
      </dsp:txXfrm>
    </dsp:sp>
    <dsp:sp modelId="{355784C9-A750-4B7E-8C9E-127714E6F6D3}">
      <dsp:nvSpPr>
        <dsp:cNvPr id="0" name=""/>
        <dsp:cNvSpPr/>
      </dsp:nvSpPr>
      <dsp:spPr>
        <a:xfrm>
          <a:off x="0" y="3765255"/>
          <a:ext cx="8153400" cy="68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5560" rIns="199136" bIns="35560" numCol="1" spcCol="1270" anchor="t" anchorCtr="0">
          <a:noAutofit/>
        </a:bodyPr>
        <a:lstStyle/>
        <a:p>
          <a:pPr marL="228600" lvl="1" indent="-228600" algn="just" defTabSz="977900">
            <a:lnSpc>
              <a:spcPct val="90000"/>
            </a:lnSpc>
            <a:spcBef>
              <a:spcPct val="0"/>
            </a:spcBef>
            <a:spcAft>
              <a:spcPct val="20000"/>
            </a:spcAft>
            <a:buChar char="••"/>
          </a:pPr>
          <a:endParaRPr lang="es-EC" sz="2200" kern="1200" dirty="0"/>
        </a:p>
        <a:p>
          <a:pPr marL="228600" lvl="1" indent="-228600" algn="just" defTabSz="977900">
            <a:lnSpc>
              <a:spcPct val="90000"/>
            </a:lnSpc>
            <a:spcBef>
              <a:spcPct val="0"/>
            </a:spcBef>
            <a:spcAft>
              <a:spcPct val="20000"/>
            </a:spcAft>
            <a:buChar char="••"/>
          </a:pPr>
          <a:endParaRPr lang="es-EC" sz="2200" kern="1200" dirty="0"/>
        </a:p>
      </dsp:txBody>
      <dsp:txXfrm>
        <a:off x="0" y="3765255"/>
        <a:ext cx="8153400" cy="68103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662DB-032E-4869-BFE9-FAE7803AF51B}">
      <dsp:nvSpPr>
        <dsp:cNvPr id="0" name=""/>
        <dsp:cNvSpPr/>
      </dsp:nvSpPr>
      <dsp:spPr>
        <a:xfrm>
          <a:off x="0" y="81414"/>
          <a:ext cx="8153400" cy="4834323"/>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54076" rIns="632794" bIns="120904" numCol="1" spcCol="1270" anchor="t" anchorCtr="0">
          <a:noAutofit/>
        </a:bodyPr>
        <a:lstStyle/>
        <a:p>
          <a:pPr marL="171450" lvl="1" indent="-171450" algn="just" defTabSz="755650">
            <a:lnSpc>
              <a:spcPct val="90000"/>
            </a:lnSpc>
            <a:spcBef>
              <a:spcPct val="0"/>
            </a:spcBef>
            <a:spcAft>
              <a:spcPct val="15000"/>
            </a:spcAft>
            <a:buChar char="••"/>
          </a:pPr>
          <a:r>
            <a:rPr lang="es-EC" sz="1700" kern="1200" dirty="0" smtClean="0"/>
            <a:t>Se utilizarán 8 nodos para la estación de monitoreo de los cuales el nodo 0 se utiliza como gateway. El resto de los nodos (1, 2, 3, 5, 6, 7) disponen de un acelerómetro para captar el movimiento de la estructura.</a:t>
          </a:r>
          <a:endParaRPr lang="es-EC" sz="1700" kern="1200" dirty="0"/>
        </a:p>
        <a:p>
          <a:pPr marL="171450" lvl="1" indent="-171450" algn="just" defTabSz="755650">
            <a:lnSpc>
              <a:spcPct val="90000"/>
            </a:lnSpc>
            <a:spcBef>
              <a:spcPct val="0"/>
            </a:spcBef>
            <a:spcAft>
              <a:spcPct val="15000"/>
            </a:spcAft>
            <a:buChar char="••"/>
          </a:pPr>
          <a:endParaRPr lang="es-EC" sz="1700" kern="1200" dirty="0"/>
        </a:p>
        <a:p>
          <a:pPr marL="171450" lvl="1" indent="-171450" algn="just" defTabSz="755650">
            <a:lnSpc>
              <a:spcPct val="90000"/>
            </a:lnSpc>
            <a:spcBef>
              <a:spcPct val="0"/>
            </a:spcBef>
            <a:spcAft>
              <a:spcPct val="15000"/>
            </a:spcAft>
            <a:buChar char="••"/>
          </a:pPr>
          <a:endParaRPr lang="es-EC" sz="1700" kern="1200" dirty="0"/>
        </a:p>
        <a:p>
          <a:pPr marL="171450" lvl="1" indent="-171450" algn="just" defTabSz="755650">
            <a:lnSpc>
              <a:spcPct val="90000"/>
            </a:lnSpc>
            <a:spcBef>
              <a:spcPct val="0"/>
            </a:spcBef>
            <a:spcAft>
              <a:spcPct val="15000"/>
            </a:spcAft>
            <a:buChar char="••"/>
          </a:pPr>
          <a:endParaRPr lang="es-EC" sz="1700" kern="1200" dirty="0"/>
        </a:p>
        <a:p>
          <a:pPr marL="171450" lvl="1" indent="-171450" algn="just" defTabSz="755650">
            <a:lnSpc>
              <a:spcPct val="90000"/>
            </a:lnSpc>
            <a:spcBef>
              <a:spcPct val="0"/>
            </a:spcBef>
            <a:spcAft>
              <a:spcPct val="15000"/>
            </a:spcAft>
            <a:buChar char="••"/>
          </a:pPr>
          <a:endParaRPr lang="es-EC" sz="1700" kern="1200" dirty="0"/>
        </a:p>
        <a:p>
          <a:pPr marL="171450" lvl="1" indent="-171450" algn="just" defTabSz="755650">
            <a:lnSpc>
              <a:spcPct val="90000"/>
            </a:lnSpc>
            <a:spcBef>
              <a:spcPct val="0"/>
            </a:spcBef>
            <a:spcAft>
              <a:spcPct val="15000"/>
            </a:spcAft>
            <a:buChar char="••"/>
          </a:pPr>
          <a:endParaRPr lang="es-EC" sz="1700" kern="1200" dirty="0"/>
        </a:p>
        <a:p>
          <a:pPr marL="171450" lvl="1" indent="-171450" algn="just" defTabSz="755650">
            <a:lnSpc>
              <a:spcPct val="90000"/>
            </a:lnSpc>
            <a:spcBef>
              <a:spcPct val="0"/>
            </a:spcBef>
            <a:spcAft>
              <a:spcPct val="15000"/>
            </a:spcAft>
            <a:buChar char="••"/>
          </a:pPr>
          <a:r>
            <a:rPr lang="es-EC" sz="1700" kern="1200" dirty="0" smtClean="0"/>
            <a:t>Se ha escogido el protocolo de enrutamiento AODV el que ese utiliza en la pila de protocolos de ZigBee</a:t>
          </a:r>
          <a:endParaRPr lang="es-EC" sz="1700" kern="1200" dirty="0"/>
        </a:p>
        <a:p>
          <a:pPr marL="171450" lvl="1" indent="-171450" algn="just" defTabSz="755650">
            <a:lnSpc>
              <a:spcPct val="90000"/>
            </a:lnSpc>
            <a:spcBef>
              <a:spcPct val="0"/>
            </a:spcBef>
            <a:spcAft>
              <a:spcPct val="15000"/>
            </a:spcAft>
            <a:buChar char="••"/>
          </a:pPr>
          <a:endParaRPr lang="es-EC" sz="1700" kern="1200" dirty="0"/>
        </a:p>
        <a:p>
          <a:pPr marL="171450" lvl="1" indent="-171450" algn="just" defTabSz="755650">
            <a:lnSpc>
              <a:spcPct val="90000"/>
            </a:lnSpc>
            <a:spcBef>
              <a:spcPct val="0"/>
            </a:spcBef>
            <a:spcAft>
              <a:spcPct val="15000"/>
            </a:spcAft>
            <a:buChar char="••"/>
          </a:pPr>
          <a:r>
            <a:rPr lang="es-EC" sz="1700" kern="1200" dirty="0" smtClean="0"/>
            <a:t>Se ha optado por agentes UDP y TCP. Bajo UDP se utiliza el tipo de tráfico CBR (</a:t>
          </a:r>
          <a:r>
            <a:rPr lang="es-EC" sz="1700" kern="1200" dirty="0" err="1" smtClean="0"/>
            <a:t>Constant</a:t>
          </a:r>
          <a:r>
            <a:rPr lang="es-EC" sz="1700" kern="1200" dirty="0" smtClean="0"/>
            <a:t> Bit </a:t>
          </a:r>
          <a:r>
            <a:rPr lang="es-EC" sz="1700" kern="1200" dirty="0" err="1" smtClean="0"/>
            <a:t>Rate</a:t>
          </a:r>
          <a:r>
            <a:rPr lang="es-EC" sz="1700" kern="1200" dirty="0" smtClean="0"/>
            <a:t>) ya que permite simular una categoría de servicio de datos donde el tráfico tiene una consistencia de velocidad</a:t>
          </a:r>
          <a:endParaRPr lang="es-EC" sz="1700" kern="1200" dirty="0"/>
        </a:p>
        <a:p>
          <a:pPr marL="171450" lvl="1" indent="-171450" algn="just" defTabSz="755650">
            <a:lnSpc>
              <a:spcPct val="90000"/>
            </a:lnSpc>
            <a:spcBef>
              <a:spcPct val="0"/>
            </a:spcBef>
            <a:spcAft>
              <a:spcPct val="15000"/>
            </a:spcAft>
            <a:buChar char="••"/>
          </a:pPr>
          <a:endParaRPr lang="es-EC" sz="1700" kern="1200" dirty="0"/>
        </a:p>
        <a:p>
          <a:pPr marL="171450" lvl="1" indent="-171450" algn="just" defTabSz="755650">
            <a:lnSpc>
              <a:spcPct val="90000"/>
            </a:lnSpc>
            <a:spcBef>
              <a:spcPct val="0"/>
            </a:spcBef>
            <a:spcAft>
              <a:spcPct val="15000"/>
            </a:spcAft>
            <a:buChar char="••"/>
          </a:pPr>
          <a:r>
            <a:rPr lang="es-EC" sz="1700" kern="1200" dirty="0" smtClean="0"/>
            <a:t>Se utilizó la aplicación TraceGraph 2.02 para Linux, la cual permite visualizar gráficamente los resultados de la simulación contenidos en el archivo de trazas (*.</a:t>
          </a:r>
          <a:r>
            <a:rPr lang="es-EC" sz="1700" kern="1200" dirty="0" err="1" smtClean="0"/>
            <a:t>tr</a:t>
          </a:r>
          <a:r>
            <a:rPr lang="es-EC" sz="1700" kern="1200" dirty="0" smtClean="0"/>
            <a:t>).</a:t>
          </a:r>
          <a:endParaRPr lang="es-EC" sz="1700" kern="1200" dirty="0"/>
        </a:p>
      </dsp:txBody>
      <dsp:txXfrm>
        <a:off x="0" y="81414"/>
        <a:ext cx="8153400" cy="4834323"/>
      </dsp:txXfrm>
    </dsp:sp>
    <dsp:sp modelId="{5624CB45-7D87-4FCA-8986-27E437E91277}">
      <dsp:nvSpPr>
        <dsp:cNvPr id="0" name=""/>
        <dsp:cNvSpPr/>
      </dsp:nvSpPr>
      <dsp:spPr>
        <a:xfrm>
          <a:off x="286816" y="41226"/>
          <a:ext cx="3411928" cy="2028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just" defTabSz="755650">
            <a:lnSpc>
              <a:spcPct val="90000"/>
            </a:lnSpc>
            <a:spcBef>
              <a:spcPct val="0"/>
            </a:spcBef>
            <a:spcAft>
              <a:spcPct val="35000"/>
            </a:spcAft>
          </a:pPr>
          <a:r>
            <a:rPr lang="es-EC" sz="1700" kern="1200" dirty="0" smtClean="0"/>
            <a:t>TOPOLOGIA DE LA WSN</a:t>
          </a:r>
          <a:endParaRPr lang="es-EC" sz="1700" kern="1200" dirty="0"/>
        </a:p>
      </dsp:txBody>
      <dsp:txXfrm>
        <a:off x="296719" y="51129"/>
        <a:ext cx="3392122" cy="18305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662DB-032E-4869-BFE9-FAE7803AF51B}">
      <dsp:nvSpPr>
        <dsp:cNvPr id="0" name=""/>
        <dsp:cNvSpPr/>
      </dsp:nvSpPr>
      <dsp:spPr>
        <a:xfrm>
          <a:off x="0" y="24388"/>
          <a:ext cx="8153400" cy="444431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99872" rIns="632794" bIns="170688" numCol="1" spcCol="1270" anchor="t" anchorCtr="0">
          <a:noAutofit/>
        </a:bodyPr>
        <a:lstStyle/>
        <a:p>
          <a:pPr marL="228600" lvl="1" indent="-228600" algn="just" defTabSz="1066800">
            <a:lnSpc>
              <a:spcPct val="90000"/>
            </a:lnSpc>
            <a:spcBef>
              <a:spcPct val="0"/>
            </a:spcBef>
            <a:spcAft>
              <a:spcPct val="15000"/>
            </a:spcAft>
            <a:buChar char="••"/>
          </a:pPr>
          <a:r>
            <a:rPr lang="es-EC" sz="2400" kern="1200" dirty="0" smtClean="0"/>
            <a:t>Para determinar la cantidad de información que se entrega en un determinado tiempo sobre un canal de comunicación.</a:t>
          </a:r>
          <a:endParaRPr lang="es-EC" sz="2400" kern="1200" dirty="0"/>
        </a:p>
        <a:p>
          <a:pPr marL="228600" lvl="1" indent="-228600" algn="just" defTabSz="1066800">
            <a:lnSpc>
              <a:spcPct val="90000"/>
            </a:lnSpc>
            <a:spcBef>
              <a:spcPct val="0"/>
            </a:spcBef>
            <a:spcAft>
              <a:spcPct val="15000"/>
            </a:spcAft>
            <a:buChar char="••"/>
          </a:pPr>
          <a:endParaRPr lang="es-EC" sz="2400" kern="1200" dirty="0"/>
        </a:p>
        <a:p>
          <a:pPr marL="228600" lvl="1" indent="-228600" algn="just" defTabSz="1066800">
            <a:lnSpc>
              <a:spcPct val="90000"/>
            </a:lnSpc>
            <a:spcBef>
              <a:spcPct val="0"/>
            </a:spcBef>
            <a:spcAft>
              <a:spcPct val="15000"/>
            </a:spcAft>
            <a:buChar char="••"/>
          </a:pPr>
          <a14:m xmlns:a14="http://schemas.microsoft.com/office/drawing/2010/main">
            <m:oMath xmlns:m="http://schemas.openxmlformats.org/officeDocument/2006/math">
              <m:r>
                <a:rPr lang="es-EC" sz="2400" i="1" kern="1200" smtClean="0">
                  <a:latin typeface="Cambria Math"/>
                </a:rPr>
                <m:t>𝑇h𝑟𝑜𝑢𝑔h𝑝𝑢𝑡</m:t>
              </m:r>
              <m:r>
                <a:rPr lang="es-EC" sz="2400" i="1" kern="1200" smtClean="0">
                  <a:latin typeface="Cambria Math"/>
                </a:rPr>
                <m:t> </m:t>
              </m:r>
              <m:r>
                <a:rPr lang="es-EC" sz="2400" i="1" kern="1200" smtClean="0">
                  <a:latin typeface="Cambria Math"/>
                </a:rPr>
                <m:t>𝑑𝑒</m:t>
              </m:r>
              <m:r>
                <a:rPr lang="es-EC" sz="2400" i="1" kern="1200" smtClean="0">
                  <a:latin typeface="Cambria Math"/>
                </a:rPr>
                <m:t> </m:t>
              </m:r>
              <m:r>
                <a:rPr lang="es-EC" sz="2400" i="1" kern="1200" smtClean="0">
                  <a:latin typeface="Cambria Math"/>
                </a:rPr>
                <m:t>𝑙𝑎</m:t>
              </m:r>
              <m:r>
                <a:rPr lang="es-EC" sz="2400" i="1" kern="1200" smtClean="0">
                  <a:latin typeface="Cambria Math"/>
                </a:rPr>
                <m:t> </m:t>
              </m:r>
              <m:r>
                <a:rPr lang="es-EC" sz="2400" i="1" kern="1200" smtClean="0">
                  <a:latin typeface="Cambria Math"/>
                </a:rPr>
                <m:t>𝑅𝑒𝑑</m:t>
              </m:r>
              <m:r>
                <a:rPr lang="es-EC" sz="2400" i="1" kern="1200" smtClean="0">
                  <a:latin typeface="Cambria Math"/>
                </a:rPr>
                <m:t>=</m:t>
              </m:r>
              <m:f>
                <m:fPr>
                  <m:ctrlPr>
                    <a:rPr lang="es-EC" sz="2400" i="1" kern="1200">
                      <a:latin typeface="Cambria Math"/>
                    </a:rPr>
                  </m:ctrlPr>
                </m:fPr>
                <m:num>
                  <m:sSub>
                    <m:sSubPr>
                      <m:ctrlPr>
                        <a:rPr lang="es-EC" sz="2400" i="1" kern="1200">
                          <a:latin typeface="Cambria Math"/>
                        </a:rPr>
                      </m:ctrlPr>
                    </m:sSubPr>
                    <m:e>
                      <m:r>
                        <a:rPr lang="es-EC" sz="2400" i="1" kern="1200">
                          <a:latin typeface="Cambria Math"/>
                        </a:rPr>
                        <m:t>𝐵</m:t>
                      </m:r>
                    </m:e>
                    <m:sub>
                      <m:r>
                        <a:rPr lang="es-EC" sz="2400" i="1" kern="1200">
                          <a:latin typeface="Cambria Math"/>
                        </a:rPr>
                        <m:t>𝑇𝑇𝑥</m:t>
                      </m:r>
                    </m:sub>
                  </m:sSub>
                </m:num>
                <m:den>
                  <m:sSub>
                    <m:sSubPr>
                      <m:ctrlPr>
                        <a:rPr lang="es-EC" sz="2400" i="1" kern="1200">
                          <a:latin typeface="Cambria Math"/>
                        </a:rPr>
                      </m:ctrlPr>
                    </m:sSubPr>
                    <m:e>
                      <m:r>
                        <a:rPr lang="es-EC" sz="2400" i="1" kern="1200">
                          <a:latin typeface="Cambria Math"/>
                        </a:rPr>
                        <m:t>𝑡</m:t>
                      </m:r>
                    </m:e>
                    <m:sub>
                      <m:r>
                        <a:rPr lang="es-EC" sz="2400" i="1" kern="1200">
                          <a:latin typeface="Cambria Math"/>
                        </a:rPr>
                        <m:t>𝑇𝑥</m:t>
                      </m:r>
                    </m:sub>
                  </m:sSub>
                </m:den>
              </m:f>
            </m:oMath>
          </a14:m>
          <a:endParaRPr lang="es-EC" sz="2400" kern="1200" dirty="0"/>
        </a:p>
        <a:p>
          <a:pPr marL="228600" lvl="1" indent="-228600" algn="l" defTabSz="1066800">
            <a:lnSpc>
              <a:spcPct val="90000"/>
            </a:lnSpc>
            <a:spcBef>
              <a:spcPct val="0"/>
            </a:spcBef>
            <a:spcAft>
              <a:spcPct val="15000"/>
            </a:spcAft>
            <a:buChar char="••"/>
          </a:pPr>
          <a:endParaRPr lang="es-EC" sz="2400" kern="1200" dirty="0"/>
        </a:p>
        <a:p>
          <a:pPr marL="228600" lvl="1" indent="-228600" algn="l" defTabSz="1066800">
            <a:lnSpc>
              <a:spcPct val="90000"/>
            </a:lnSpc>
            <a:spcBef>
              <a:spcPct val="0"/>
            </a:spcBef>
            <a:spcAft>
              <a:spcPct val="15000"/>
            </a:spcAft>
            <a:buChar char="••"/>
          </a:pPr>
          <a14:m xmlns:a14="http://schemas.microsoft.com/office/drawing/2010/main">
            <m:oMath xmlns:m="http://schemas.openxmlformats.org/officeDocument/2006/math">
              <m:r>
                <a:rPr lang="es-EC" sz="2400" i="1" kern="1200" smtClean="0">
                  <a:latin typeface="Cambria Math"/>
                </a:rPr>
                <m:t>𝑇h𝑟𝑜𝑢𝑔h𝑝𝑢𝑡</m:t>
              </m:r>
              <m:r>
                <a:rPr lang="es-EC" sz="2400" i="1" kern="1200" smtClean="0">
                  <a:latin typeface="Cambria Math"/>
                </a:rPr>
                <m:t> </m:t>
              </m:r>
              <m:r>
                <a:rPr lang="es-EC" sz="2400" i="1" kern="1200" smtClean="0">
                  <a:latin typeface="Cambria Math"/>
                </a:rPr>
                <m:t>𝑑𝑒</m:t>
              </m:r>
              <m:r>
                <a:rPr lang="es-EC" sz="2400" i="1" kern="1200" smtClean="0">
                  <a:latin typeface="Cambria Math"/>
                </a:rPr>
                <m:t> </m:t>
              </m:r>
              <m:r>
                <a:rPr lang="es-EC" sz="2400" i="1" kern="1200" smtClean="0">
                  <a:latin typeface="Cambria Math"/>
                </a:rPr>
                <m:t>𝑙𝑎</m:t>
              </m:r>
              <m:r>
                <a:rPr lang="es-EC" sz="2400" i="1" kern="1200" smtClean="0">
                  <a:latin typeface="Cambria Math"/>
                </a:rPr>
                <m:t> </m:t>
              </m:r>
              <m:r>
                <a:rPr lang="es-EC" sz="2400" i="1" kern="1200" smtClean="0">
                  <a:latin typeface="Cambria Math"/>
                </a:rPr>
                <m:t>𝑅𝑒𝑑</m:t>
              </m:r>
              <m:r>
                <a:rPr lang="es-EC" sz="2400" i="1" kern="1200" smtClean="0">
                  <a:latin typeface="Cambria Math"/>
                </a:rPr>
                <m:t>=</m:t>
              </m:r>
              <m:f>
                <m:fPr>
                  <m:ctrlPr>
                    <a:rPr lang="es-EC" sz="2400" i="1" kern="1200">
                      <a:latin typeface="Cambria Math"/>
                    </a:rPr>
                  </m:ctrlPr>
                </m:fPr>
                <m:num>
                  <m:r>
                    <a:rPr lang="es-EC" sz="2400" i="1" kern="1200">
                      <a:latin typeface="Cambria Math"/>
                    </a:rPr>
                    <m:t>448023</m:t>
                  </m:r>
                </m:num>
                <m:den>
                  <m:r>
                    <a:rPr lang="es-EC" sz="2400" i="1" kern="1200">
                      <a:latin typeface="Cambria Math"/>
                    </a:rPr>
                    <m:t>99.996992</m:t>
                  </m:r>
                </m:den>
              </m:f>
            </m:oMath>
          </a14:m>
          <a:r>
            <a:rPr lang="es-EC" sz="2400" kern="1200" dirty="0"/>
            <a:t>  </a:t>
          </a:r>
        </a:p>
        <a:p>
          <a:pPr marL="228600" lvl="1" indent="-228600" algn="l" defTabSz="1066800">
            <a:lnSpc>
              <a:spcPct val="90000"/>
            </a:lnSpc>
            <a:spcBef>
              <a:spcPct val="0"/>
            </a:spcBef>
            <a:spcAft>
              <a:spcPct val="15000"/>
            </a:spcAft>
            <a:buChar char="••"/>
          </a:pPr>
          <a:endParaRPr lang="es-EC" sz="2400" kern="1200"/>
        </a:p>
        <a:p>
          <a:pPr marL="228600" lvl="1" indent="-228600" algn="l" defTabSz="1066800">
            <a:lnSpc>
              <a:spcPct val="90000"/>
            </a:lnSpc>
            <a:spcBef>
              <a:spcPct val="0"/>
            </a:spcBef>
            <a:spcAft>
              <a:spcPct val="15000"/>
            </a:spcAft>
            <a:buChar char="••"/>
          </a:pPr>
          <a14:m xmlns:a14="http://schemas.microsoft.com/office/drawing/2010/main">
            <m:oMath xmlns:m="http://schemas.openxmlformats.org/officeDocument/2006/math">
              <m:r>
                <a:rPr lang="es-EC" sz="2400" i="1" kern="1200" smtClean="0">
                  <a:latin typeface="Cambria Math"/>
                </a:rPr>
                <m:t>𝑇h𝑟𝑜𝑢𝑔h𝑝𝑢𝑡</m:t>
              </m:r>
              <m:r>
                <a:rPr lang="es-EC" sz="2400" i="1" kern="1200" smtClean="0">
                  <a:latin typeface="Cambria Math"/>
                </a:rPr>
                <m:t> </m:t>
              </m:r>
              <m:r>
                <a:rPr lang="es-EC" sz="2400" i="1" kern="1200" smtClean="0">
                  <a:latin typeface="Cambria Math"/>
                </a:rPr>
                <m:t>𝑑𝑒</m:t>
              </m:r>
              <m:r>
                <a:rPr lang="es-EC" sz="2400" i="1" kern="1200" smtClean="0">
                  <a:latin typeface="Cambria Math"/>
                </a:rPr>
                <m:t> </m:t>
              </m:r>
              <m:r>
                <a:rPr lang="es-EC" sz="2400" i="1" kern="1200" smtClean="0">
                  <a:latin typeface="Cambria Math"/>
                </a:rPr>
                <m:t>𝑙𝑎</m:t>
              </m:r>
              <m:r>
                <a:rPr lang="es-EC" sz="2400" i="1" kern="1200" smtClean="0">
                  <a:latin typeface="Cambria Math"/>
                </a:rPr>
                <m:t> </m:t>
              </m:r>
              <m:r>
                <a:rPr lang="es-EC" sz="2400" i="1" kern="1200" smtClean="0">
                  <a:latin typeface="Cambria Math"/>
                </a:rPr>
                <m:t>𝑅𝑒𝑑</m:t>
              </m:r>
              <m:r>
                <a:rPr lang="es-EC" sz="2400" i="1" kern="1200" smtClean="0">
                  <a:latin typeface="Cambria Math"/>
                </a:rPr>
                <m:t>=</m:t>
              </m:r>
              <m:r>
                <a:rPr lang="es-EC" sz="2400" kern="1200">
                  <a:latin typeface="Cambria Math"/>
                </a:rPr>
                <m:t>4480.36476</m:t>
              </m:r>
              <m:r>
                <a:rPr lang="es-EC" sz="2400" i="1" kern="1200">
                  <a:latin typeface="Cambria Math"/>
                </a:rPr>
                <m:t>  </m:t>
              </m:r>
              <m:d>
                <m:dPr>
                  <m:begChr m:val="["/>
                  <m:endChr m:val="]"/>
                  <m:ctrlPr>
                    <a:rPr lang="es-EC" sz="2400" i="1" kern="1200">
                      <a:latin typeface="Cambria Math"/>
                    </a:rPr>
                  </m:ctrlPr>
                </m:dPr>
                <m:e>
                  <m:f>
                    <m:fPr>
                      <m:ctrlPr>
                        <a:rPr lang="es-EC" sz="2400" i="1" kern="1200">
                          <a:latin typeface="Cambria Math"/>
                        </a:rPr>
                      </m:ctrlPr>
                    </m:fPr>
                    <m:num>
                      <m:r>
                        <a:rPr lang="es-EC" sz="2400" i="1" kern="1200">
                          <a:latin typeface="Cambria Math"/>
                        </a:rPr>
                        <m:t>𝐵𝑦𝑡𝑒𝑠</m:t>
                      </m:r>
                    </m:num>
                    <m:den>
                      <m:r>
                        <a:rPr lang="es-EC" sz="2400" i="1" kern="1200">
                          <a:latin typeface="Cambria Math"/>
                        </a:rPr>
                        <m:t>𝑠</m:t>
                      </m:r>
                    </m:den>
                  </m:f>
                </m:e>
              </m:d>
            </m:oMath>
          </a14:m>
          <a:r>
            <a:rPr lang="es-ES" sz="2400" kern="1200" dirty="0"/>
            <a:t> </a:t>
          </a:r>
          <a:endParaRPr lang="es-EC" sz="2400" kern="1200" dirty="0"/>
        </a:p>
      </dsp:txBody>
      <dsp:txXfrm>
        <a:off x="0" y="24388"/>
        <a:ext cx="8153400" cy="4444319"/>
      </dsp:txXfrm>
    </dsp:sp>
    <dsp:sp modelId="{5624CB45-7D87-4FCA-8986-27E437E91277}">
      <dsp:nvSpPr>
        <dsp:cNvPr id="0" name=""/>
        <dsp:cNvSpPr/>
      </dsp:nvSpPr>
      <dsp:spPr>
        <a:xfrm>
          <a:off x="286816" y="0"/>
          <a:ext cx="3411928" cy="40571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just" defTabSz="1066800">
            <a:lnSpc>
              <a:spcPct val="90000"/>
            </a:lnSpc>
            <a:spcBef>
              <a:spcPct val="0"/>
            </a:spcBef>
            <a:spcAft>
              <a:spcPct val="35000"/>
            </a:spcAft>
          </a:pPr>
          <a:endParaRPr lang="es-EC" sz="2400" kern="1200" dirty="0"/>
        </a:p>
      </dsp:txBody>
      <dsp:txXfrm>
        <a:off x="306622" y="19806"/>
        <a:ext cx="3372316" cy="36610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662DB-032E-4869-BFE9-FAE7803AF51B}">
      <dsp:nvSpPr>
        <dsp:cNvPr id="0" name=""/>
        <dsp:cNvSpPr/>
      </dsp:nvSpPr>
      <dsp:spPr>
        <a:xfrm>
          <a:off x="0" y="66886"/>
          <a:ext cx="8153400" cy="479137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74904" rIns="632794" bIns="128016" numCol="1" spcCol="1270" anchor="t" anchorCtr="0">
          <a:noAutofit/>
        </a:bodyPr>
        <a:lstStyle/>
        <a:p>
          <a:pPr marL="171450" lvl="1" indent="-171450" algn="just"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C" sz="1800" kern="1200" smtClean="0">
                  <a:latin typeface="Cambria Math"/>
                </a:rPr>
                <m:t>ƞ</m:t>
              </m:r>
              <m:r>
                <a:rPr lang="es-EC" sz="1800" i="1" kern="1200">
                  <a:latin typeface="Cambria Math"/>
                </a:rPr>
                <m:t>=</m:t>
              </m:r>
              <m:f>
                <m:fPr>
                  <m:ctrlPr>
                    <a:rPr lang="es-EC" sz="1800" i="1" kern="1200">
                      <a:latin typeface="Cambria Math"/>
                    </a:rPr>
                  </m:ctrlPr>
                </m:fPr>
                <m:num>
                  <m:r>
                    <a:rPr lang="es-EC" sz="1800" i="1" kern="1200">
                      <a:latin typeface="Cambria Math"/>
                    </a:rPr>
                    <m:t>8∗</m:t>
                  </m:r>
                  <m:sSub>
                    <m:sSubPr>
                      <m:ctrlPr>
                        <a:rPr lang="es-EC" sz="1800" i="1" kern="1200">
                          <a:latin typeface="Cambria Math"/>
                        </a:rPr>
                      </m:ctrlPr>
                    </m:sSubPr>
                    <m:e>
                      <m:r>
                        <a:rPr lang="es-EC" sz="1800" i="1" kern="1200">
                          <a:latin typeface="Cambria Math"/>
                        </a:rPr>
                        <m:t>𝑁</m:t>
                      </m:r>
                    </m:e>
                    <m:sub>
                      <m:r>
                        <a:rPr lang="es-EC" sz="1800" i="1" kern="1200">
                          <a:latin typeface="Cambria Math"/>
                        </a:rPr>
                        <m:t>𝑒</m:t>
                      </m:r>
                    </m:sub>
                  </m:sSub>
                  <m:r>
                    <a:rPr lang="es-EC" sz="1800" i="1" kern="1200">
                      <a:latin typeface="Cambria Math"/>
                    </a:rPr>
                    <m:t>∗(1−</m:t>
                  </m:r>
                  <m:r>
                    <a:rPr lang="es-EC" sz="1800" i="1" kern="1200">
                      <a:latin typeface="Cambria Math"/>
                    </a:rPr>
                    <m:t>𝑟</m:t>
                  </m:r>
                  <m:r>
                    <a:rPr lang="es-EC" sz="1800" i="1" kern="1200">
                      <a:latin typeface="Cambria Math"/>
                    </a:rPr>
                    <m:t>)</m:t>
                  </m:r>
                </m:num>
                <m:den>
                  <m:r>
                    <a:rPr lang="es-EC" sz="1800" i="1" kern="1200">
                      <a:latin typeface="Cambria Math"/>
                    </a:rPr>
                    <m:t>𝑇</m:t>
                  </m:r>
                </m:den>
              </m:f>
              <m:r>
                <a:rPr lang="es-EC" sz="1800" i="1" kern="1200">
                  <a:latin typeface="Cambria Math"/>
                </a:rPr>
                <m:t>  </m:t>
              </m:r>
              <m:d>
                <m:dPr>
                  <m:begChr m:val="["/>
                  <m:endChr m:val="]"/>
                  <m:ctrlPr>
                    <a:rPr lang="es-EC" sz="1800" i="1" kern="1200">
                      <a:latin typeface="Cambria Math"/>
                    </a:rPr>
                  </m:ctrlPr>
                </m:dPr>
                <m:e>
                  <m:f>
                    <m:fPr>
                      <m:ctrlPr>
                        <a:rPr lang="es-EC" sz="1800" i="1" kern="1200">
                          <a:latin typeface="Cambria Math"/>
                        </a:rPr>
                      </m:ctrlPr>
                    </m:fPr>
                    <m:num>
                      <m:r>
                        <a:rPr lang="es-EC" sz="1800" i="1" kern="1200">
                          <a:latin typeface="Cambria Math"/>
                        </a:rPr>
                        <m:t>𝐵𝑦𝑡𝑒𝑠</m:t>
                      </m:r>
                    </m:num>
                    <m:den>
                      <m:r>
                        <a:rPr lang="es-EC" sz="1800" i="1" kern="1200">
                          <a:latin typeface="Cambria Math"/>
                        </a:rPr>
                        <m:t>𝑠</m:t>
                      </m:r>
                    </m:den>
                  </m:f>
                </m:e>
              </m:d>
            </m:oMath>
          </a14:m>
          <a:r>
            <a:rPr lang="es-EC" sz="1800" kern="1200" dirty="0" smtClean="0"/>
            <a:t>       </a:t>
          </a:r>
          <a14:m xmlns:a14="http://schemas.microsoft.com/office/drawing/2010/main">
            <m:oMath xmlns:m="http://schemas.openxmlformats.org/officeDocument/2006/math">
              <m:r>
                <a:rPr lang="es-EC" sz="1800" i="1" kern="1200" smtClean="0">
                  <a:latin typeface="Cambria Math"/>
                </a:rPr>
                <m:t>𝑟</m:t>
              </m:r>
              <m:r>
                <a:rPr lang="es-EC" sz="1800" i="1" kern="1200" smtClean="0">
                  <a:latin typeface="Cambria Math"/>
                </a:rPr>
                <m:t>=</m:t>
              </m:r>
              <m:f>
                <m:fPr>
                  <m:ctrlPr>
                    <a:rPr lang="es-EC" sz="1800" i="1" kern="1200">
                      <a:latin typeface="Cambria Math"/>
                    </a:rPr>
                  </m:ctrlPr>
                </m:fPr>
                <m:num>
                  <m:sSub>
                    <m:sSubPr>
                      <m:ctrlPr>
                        <a:rPr lang="es-EC" sz="1800" i="1" kern="1200">
                          <a:latin typeface="Cambria Math"/>
                        </a:rPr>
                      </m:ctrlPr>
                    </m:sSubPr>
                    <m:e>
                      <m:r>
                        <a:rPr lang="es-EC" sz="1800" i="1" kern="1200">
                          <a:latin typeface="Cambria Math"/>
                        </a:rPr>
                        <m:t>𝑃</m:t>
                      </m:r>
                    </m:e>
                    <m:sub>
                      <m:r>
                        <a:rPr lang="es-EC" sz="1800" i="1" kern="1200">
                          <a:latin typeface="Cambria Math"/>
                        </a:rPr>
                        <m:t>𝑝</m:t>
                      </m:r>
                    </m:sub>
                  </m:sSub>
                </m:num>
                <m:den>
                  <m:sSub>
                    <m:sSubPr>
                      <m:ctrlPr>
                        <a:rPr lang="es-EC" sz="1800" i="1" kern="1200">
                          <a:latin typeface="Cambria Math"/>
                        </a:rPr>
                      </m:ctrlPr>
                    </m:sSubPr>
                    <m:e>
                      <m:r>
                        <a:rPr lang="es-EC" sz="1800" i="1" kern="1200">
                          <a:latin typeface="Cambria Math"/>
                        </a:rPr>
                        <m:t>𝑃</m:t>
                      </m:r>
                    </m:e>
                    <m:sub>
                      <m:r>
                        <a:rPr lang="es-EC" sz="1800" i="1" kern="1200">
                          <a:latin typeface="Cambria Math"/>
                        </a:rPr>
                        <m:t>𝑒</m:t>
                      </m:r>
                    </m:sub>
                  </m:sSub>
                </m:den>
              </m:f>
              <m:r>
                <a:rPr lang="es-EC" sz="1800" i="1" kern="1200">
                  <a:latin typeface="Cambria Math"/>
                </a:rPr>
                <m:t>  </m:t>
              </m:r>
            </m:oMath>
          </a14:m>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C" sz="1800" i="1" kern="1200" smtClean="0">
                  <a:latin typeface="Cambria Math"/>
                </a:rPr>
                <m:t>𝑟</m:t>
              </m:r>
              <m:r>
                <a:rPr lang="es-EC" sz="1800" i="1" kern="1200" smtClean="0">
                  <a:latin typeface="Cambria Math"/>
                </a:rPr>
                <m:t>=</m:t>
              </m:r>
              <m:f>
                <m:fPr>
                  <m:ctrlPr>
                    <a:rPr lang="es-EC" sz="1800" i="1" kern="1200">
                      <a:latin typeface="Cambria Math"/>
                    </a:rPr>
                  </m:ctrlPr>
                </m:fPr>
                <m:num>
                  <m:r>
                    <a:rPr lang="es-EC" sz="1800" i="1" kern="1200">
                      <a:latin typeface="Cambria Math"/>
                    </a:rPr>
                    <m:t>107</m:t>
                  </m:r>
                </m:num>
                <m:den>
                  <m:r>
                    <a:rPr lang="es-EC" sz="1800" i="1" kern="1200">
                      <a:latin typeface="Cambria Math"/>
                    </a:rPr>
                    <m:t>49724</m:t>
                  </m:r>
                </m:den>
              </m:f>
              <m:r>
                <a:rPr lang="es-EC" sz="1800" i="1" kern="1200">
                  <a:latin typeface="Cambria Math"/>
                </a:rPr>
                <m:t>  </m:t>
              </m:r>
            </m:oMath>
          </a14:m>
          <a:r>
            <a:rPr lang="es-EC" sz="1800" kern="1200" dirty="0" smtClean="0"/>
            <a:t>       </a:t>
          </a:r>
          <a14:m xmlns:a14="http://schemas.microsoft.com/office/drawing/2010/main">
            <m:oMath xmlns:m="http://schemas.openxmlformats.org/officeDocument/2006/math">
              <m:r>
                <a:rPr lang="es-EC" sz="1800" i="1" kern="1200" smtClean="0">
                  <a:latin typeface="Cambria Math"/>
                </a:rPr>
                <m:t>𝑟</m:t>
              </m:r>
              <m:r>
                <a:rPr lang="es-EC" sz="1800" i="1" kern="1200" smtClean="0">
                  <a:latin typeface="Cambria Math"/>
                </a:rPr>
                <m:t>=2.15∗10−3  </m:t>
              </m:r>
            </m:oMath>
          </a14:m>
          <a:endParaRPr lang="es-EC" sz="1800" kern="1200" dirty="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C" sz="1800" i="1" kern="1200" smtClean="0">
                  <a:latin typeface="Cambria Math"/>
                </a:rPr>
                <m:t>ƞ=</m:t>
              </m:r>
              <m:f>
                <m:fPr>
                  <m:ctrlPr>
                    <a:rPr lang="es-EC" sz="1800" i="1" kern="1200">
                      <a:latin typeface="Cambria Math"/>
                    </a:rPr>
                  </m:ctrlPr>
                </m:fPr>
                <m:num>
                  <m:r>
                    <a:rPr lang="es-EC" sz="1800" i="1" kern="1200">
                      <a:latin typeface="Cambria Math"/>
                    </a:rPr>
                    <m:t>8∗448023∗(1−2.15∗</m:t>
                  </m:r>
                  <m:sSup>
                    <m:sSupPr>
                      <m:ctrlPr>
                        <a:rPr lang="es-EC" sz="1800" i="1" kern="1200">
                          <a:latin typeface="Cambria Math"/>
                        </a:rPr>
                      </m:ctrlPr>
                    </m:sSupPr>
                    <m:e>
                      <m:r>
                        <a:rPr lang="es-EC" sz="1800" i="1" kern="1200">
                          <a:latin typeface="Cambria Math"/>
                        </a:rPr>
                        <m:t>10</m:t>
                      </m:r>
                    </m:e>
                    <m:sup>
                      <m:r>
                        <a:rPr lang="es-EC" sz="1800" i="1" kern="1200">
                          <a:latin typeface="Cambria Math"/>
                        </a:rPr>
                        <m:t>−3</m:t>
                      </m:r>
                    </m:sup>
                  </m:sSup>
                  <m:r>
                    <a:rPr lang="es-EC" sz="1800" i="1" kern="1200">
                      <a:latin typeface="Cambria Math"/>
                    </a:rPr>
                    <m:t>)</m:t>
                  </m:r>
                </m:num>
                <m:den>
                  <m:r>
                    <a:rPr lang="es-EC" sz="1800" i="1" kern="1200">
                      <a:latin typeface="Cambria Math"/>
                    </a:rPr>
                    <m:t>99.996992</m:t>
                  </m:r>
                </m:den>
              </m:f>
              <m:r>
                <a:rPr lang="es-EC" sz="1800" i="1" kern="1200">
                  <a:latin typeface="Cambria Math"/>
                </a:rPr>
                <m:t>  </m:t>
              </m:r>
              <m:d>
                <m:dPr>
                  <m:begChr m:val="["/>
                  <m:endChr m:val="]"/>
                  <m:ctrlPr>
                    <a:rPr lang="es-EC" sz="1800" i="1" kern="1200">
                      <a:latin typeface="Cambria Math"/>
                    </a:rPr>
                  </m:ctrlPr>
                </m:dPr>
                <m:e>
                  <m:f>
                    <m:fPr>
                      <m:ctrlPr>
                        <a:rPr lang="es-EC" sz="1800" i="1" kern="1200">
                          <a:latin typeface="Cambria Math"/>
                        </a:rPr>
                      </m:ctrlPr>
                    </m:fPr>
                    <m:num>
                      <m:r>
                        <a:rPr lang="es-EC" sz="1800" i="1" kern="1200">
                          <a:latin typeface="Cambria Math"/>
                        </a:rPr>
                        <m:t>𝐵𝑦𝑡𝑒𝑠</m:t>
                      </m:r>
                    </m:num>
                    <m:den>
                      <m:r>
                        <a:rPr lang="es-EC" sz="1800" i="1" kern="1200">
                          <a:latin typeface="Cambria Math"/>
                        </a:rPr>
                        <m:t>𝑠</m:t>
                      </m:r>
                    </m:den>
                  </m:f>
                </m:e>
              </m:d>
            </m:oMath>
          </a14:m>
          <a:endParaRPr lang="es-EC" sz="1800" kern="120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C" sz="1800" kern="1200" smtClean="0">
                  <a:latin typeface="Cambria Math"/>
                </a:rPr>
                <m:t>ƞ</m:t>
              </m:r>
              <m:r>
                <a:rPr lang="es-EC" sz="1800" i="1" kern="1200">
                  <a:latin typeface="Cambria Math"/>
                </a:rPr>
                <m:t>=35765.78855 </m:t>
              </m:r>
              <m:d>
                <m:dPr>
                  <m:begChr m:val="["/>
                  <m:endChr m:val="]"/>
                  <m:ctrlPr>
                    <a:rPr lang="es-EC" sz="1800" i="1" kern="1200">
                      <a:latin typeface="Cambria Math"/>
                    </a:rPr>
                  </m:ctrlPr>
                </m:dPr>
                <m:e>
                  <m:f>
                    <m:fPr>
                      <m:ctrlPr>
                        <a:rPr lang="es-EC" sz="1800" i="1" kern="1200">
                          <a:latin typeface="Cambria Math"/>
                        </a:rPr>
                      </m:ctrlPr>
                    </m:fPr>
                    <m:num>
                      <m:r>
                        <a:rPr lang="es-EC" sz="1800" i="1" kern="1200">
                          <a:latin typeface="Cambria Math"/>
                        </a:rPr>
                        <m:t>𝐵𝑦𝑡𝑒𝑠</m:t>
                      </m:r>
                    </m:num>
                    <m:den>
                      <m:r>
                        <a:rPr lang="es-EC" sz="1800" i="1" kern="1200">
                          <a:latin typeface="Cambria Math"/>
                        </a:rPr>
                        <m:t>𝑠</m:t>
                      </m:r>
                    </m:den>
                  </m:f>
                </m:e>
              </m:d>
            </m:oMath>
          </a14:m>
          <a:endParaRPr lang="es-EC" sz="18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f>
                <m:fPr>
                  <m:ctrlPr>
                    <a:rPr lang="es-EC" sz="1800" i="1" kern="1200" smtClean="0">
                      <a:latin typeface="Cambria Math"/>
                    </a:rPr>
                  </m:ctrlPr>
                </m:fPr>
                <m:num>
                  <m:r>
                    <a:rPr lang="es-EC" sz="1800" i="1" kern="1200">
                      <a:latin typeface="Cambria Math"/>
                    </a:rPr>
                    <m:t>𝜂</m:t>
                  </m:r>
                  <m:r>
                    <a:rPr lang="es-EC" sz="1800" i="1" kern="1200">
                      <a:latin typeface="Cambria Math"/>
                    </a:rPr>
                    <m:t>′</m:t>
                  </m:r>
                </m:num>
                <m:den>
                  <m:r>
                    <a:rPr lang="es-EC" sz="1800" i="1" kern="1200">
                      <a:latin typeface="Cambria Math"/>
                    </a:rPr>
                    <m:t>𝜂</m:t>
                  </m:r>
                </m:den>
              </m:f>
              <m:r>
                <a:rPr lang="es-EC" sz="1800" i="1" kern="1200">
                  <a:latin typeface="Cambria Math"/>
                </a:rPr>
                <m:t>=(1−</m:t>
              </m:r>
              <m:r>
                <a:rPr lang="es-EC" sz="1800" i="1" kern="1200">
                  <a:latin typeface="Cambria Math"/>
                </a:rPr>
                <m:t>𝑟</m:t>
              </m:r>
              <m:r>
                <a:rPr lang="es-EC" sz="1800" i="1" kern="1200">
                  <a:latin typeface="Cambria Math"/>
                </a:rPr>
                <m:t>)</m:t>
              </m:r>
            </m:oMath>
          </a14:m>
          <a:endParaRPr lang="es-EC" sz="1800" kern="1200" dirty="0"/>
        </a:p>
        <a:p>
          <a:pPr marL="171450" lvl="1" indent="-171450" algn="l" defTabSz="800100">
            <a:lnSpc>
              <a:spcPct val="90000"/>
            </a:lnSpc>
            <a:spcBef>
              <a:spcPct val="0"/>
            </a:spcBef>
            <a:spcAft>
              <a:spcPct val="15000"/>
            </a:spcAft>
            <a:buChar char="••"/>
          </a:pPr>
          <a:endParaRPr lang="es-EC" sz="1800" kern="120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f>
                <m:fPr>
                  <m:ctrlPr>
                    <a:rPr lang="es-EC" sz="1800" i="1" kern="1200" smtClean="0">
                      <a:latin typeface="Cambria Math"/>
                    </a:rPr>
                  </m:ctrlPr>
                </m:fPr>
                <m:num>
                  <m:r>
                    <a:rPr lang="es-EC" sz="1800" i="1" kern="1200">
                      <a:latin typeface="Cambria Math"/>
                    </a:rPr>
                    <m:t>𝜂</m:t>
                  </m:r>
                  <m:r>
                    <a:rPr lang="es-EC" sz="1800" i="1" kern="1200">
                      <a:latin typeface="Cambria Math"/>
                    </a:rPr>
                    <m:t>′</m:t>
                  </m:r>
                </m:num>
                <m:den>
                  <m:r>
                    <a:rPr lang="es-EC" sz="1800" i="1" kern="1200">
                      <a:latin typeface="Cambria Math"/>
                    </a:rPr>
                    <m:t>𝜂</m:t>
                  </m:r>
                </m:den>
              </m:f>
              <m:r>
                <a:rPr lang="es-EC" sz="1800" i="1" kern="1200">
                  <a:latin typeface="Cambria Math"/>
                </a:rPr>
                <m:t>=(1−2.15∗10−3)</m:t>
              </m:r>
            </m:oMath>
          </a14:m>
          <a:r>
            <a:rPr lang="es-EC" sz="1800" kern="1200" dirty="0" smtClean="0"/>
            <a:t>          </a:t>
          </a:r>
          <a14:m xmlns:a14="http://schemas.microsoft.com/office/drawing/2010/main">
            <m:oMath xmlns:m="http://schemas.openxmlformats.org/officeDocument/2006/math">
              <m:f>
                <m:fPr>
                  <m:ctrlPr>
                    <a:rPr lang="es-EC" sz="1800" i="1" kern="1200" smtClean="0">
                      <a:latin typeface="Cambria Math"/>
                    </a:rPr>
                  </m:ctrlPr>
                </m:fPr>
                <m:num>
                  <m:r>
                    <a:rPr lang="es-EC" sz="1800" i="1" kern="1200">
                      <a:latin typeface="Cambria Math"/>
                    </a:rPr>
                    <m:t>𝜂</m:t>
                  </m:r>
                  <m:r>
                    <a:rPr lang="es-EC" sz="1800" i="1" kern="1200">
                      <a:latin typeface="Cambria Math"/>
                    </a:rPr>
                    <m:t>′</m:t>
                  </m:r>
                </m:num>
                <m:den>
                  <m:r>
                    <a:rPr lang="es-EC" sz="1800" i="1" kern="1200">
                      <a:latin typeface="Cambria Math"/>
                    </a:rPr>
                    <m:t>𝜂</m:t>
                  </m:r>
                </m:den>
              </m:f>
              <m:r>
                <a:rPr lang="es-EC" sz="1800" i="1" kern="1200">
                  <a:latin typeface="Cambria Math"/>
                </a:rPr>
                <m:t>=0.99784</m:t>
              </m:r>
            </m:oMath>
          </a14:m>
          <a:r>
            <a:rPr lang="es-EC" sz="1800" kern="1200" dirty="0"/>
            <a:t>                                  </a:t>
          </a:r>
        </a:p>
      </dsp:txBody>
      <dsp:txXfrm>
        <a:off x="0" y="66886"/>
        <a:ext cx="8153400" cy="4791370"/>
      </dsp:txXfrm>
    </dsp:sp>
    <dsp:sp modelId="{5624CB45-7D87-4FCA-8986-27E437E91277}">
      <dsp:nvSpPr>
        <dsp:cNvPr id="0" name=""/>
        <dsp:cNvSpPr/>
      </dsp:nvSpPr>
      <dsp:spPr>
        <a:xfrm>
          <a:off x="286816" y="0"/>
          <a:ext cx="3411928" cy="3411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just" defTabSz="800100">
            <a:lnSpc>
              <a:spcPct val="90000"/>
            </a:lnSpc>
            <a:spcBef>
              <a:spcPct val="0"/>
            </a:spcBef>
            <a:spcAft>
              <a:spcPct val="35000"/>
            </a:spcAft>
          </a:pPr>
          <a:endParaRPr lang="es-EC" sz="1800" kern="1200" dirty="0"/>
        </a:p>
      </dsp:txBody>
      <dsp:txXfrm>
        <a:off x="303471" y="16655"/>
        <a:ext cx="3378618" cy="30786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662DB-032E-4869-BFE9-FAE7803AF51B}">
      <dsp:nvSpPr>
        <dsp:cNvPr id="0" name=""/>
        <dsp:cNvSpPr/>
      </dsp:nvSpPr>
      <dsp:spPr>
        <a:xfrm>
          <a:off x="0" y="38808"/>
          <a:ext cx="8153400" cy="2903311"/>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95732" rIns="632794" bIns="135128" numCol="1" spcCol="1270" anchor="t" anchorCtr="0">
          <a:noAutofit/>
        </a:bodyPr>
        <a:lstStyle/>
        <a:p>
          <a:pPr marL="171450" lvl="1" indent="-171450" algn="just" defTabSz="844550">
            <a:lnSpc>
              <a:spcPct val="90000"/>
            </a:lnSpc>
            <a:spcBef>
              <a:spcPct val="0"/>
            </a:spcBef>
            <a:spcAft>
              <a:spcPct val="15000"/>
            </a:spcAft>
            <a:buChar char="••"/>
          </a:pPr>
          <a:r>
            <a:rPr lang="es-EC" sz="1900" kern="1200" dirty="0" smtClean="0"/>
            <a:t>Este análisis permite determinar el congestionamiento que se produce en la red.</a:t>
          </a:r>
          <a:endParaRPr lang="es-EC" sz="1900" kern="1200" dirty="0"/>
        </a:p>
        <a:p>
          <a:pPr marL="171450" lvl="1" indent="-171450" algn="l" defTabSz="844550">
            <a:lnSpc>
              <a:spcPct val="90000"/>
            </a:lnSpc>
            <a:spcBef>
              <a:spcPct val="0"/>
            </a:spcBef>
            <a:spcAft>
              <a:spcPct val="15000"/>
            </a:spcAft>
            <a:buChar char="••"/>
          </a:pPr>
          <a:endParaRPr lang="es-EC" sz="1900" kern="1200" dirty="0"/>
        </a:p>
        <a:p>
          <a:pPr marL="171450" lvl="1" indent="-171450" algn="l" defTabSz="844550">
            <a:lnSpc>
              <a:spcPct val="90000"/>
            </a:lnSpc>
            <a:spcBef>
              <a:spcPct val="0"/>
            </a:spcBef>
            <a:spcAft>
              <a:spcPct val="15000"/>
            </a:spcAft>
            <a:buChar char="••"/>
          </a:pPr>
          <a14:m xmlns:a14="http://schemas.microsoft.com/office/drawing/2010/main">
            <m:oMath xmlns:m="http://schemas.openxmlformats.org/officeDocument/2006/math">
              <m:r>
                <a:rPr lang="es-EC" sz="1900" i="1" kern="1200" smtClean="0">
                  <a:latin typeface="Cambria Math"/>
                </a:rPr>
                <m:t>𝐷𝑒𝑙𝑖𝑣𝑒𝑟𝑦</m:t>
              </m:r>
              <m:r>
                <a:rPr lang="es-EC" sz="1900" i="1" kern="1200" smtClean="0">
                  <a:latin typeface="Cambria Math"/>
                </a:rPr>
                <m:t> </m:t>
              </m:r>
              <m:r>
                <a:rPr lang="es-EC" sz="1900" i="1" kern="1200" smtClean="0">
                  <a:latin typeface="Cambria Math"/>
                </a:rPr>
                <m:t>𝑅𝑎𝑡𝑖𝑜</m:t>
              </m:r>
              <m:r>
                <a:rPr lang="es-EC" sz="1900" i="1" kern="1200" smtClean="0">
                  <a:latin typeface="Cambria Math"/>
                </a:rPr>
                <m:t>=</m:t>
              </m:r>
              <m:f>
                <m:fPr>
                  <m:ctrlPr>
                    <a:rPr lang="es-EC" sz="1900" i="1" kern="1200">
                      <a:latin typeface="Cambria Math"/>
                    </a:rPr>
                  </m:ctrlPr>
                </m:fPr>
                <m:num>
                  <m:r>
                    <a:rPr lang="es-EC" sz="1900" i="1" kern="1200">
                      <a:latin typeface="Cambria Math"/>
                    </a:rPr>
                    <m:t>𝑁</m:t>
                  </m:r>
                  <m:r>
                    <a:rPr lang="es-EC" sz="1900" i="1" kern="1200">
                      <a:latin typeface="Cambria Math"/>
                    </a:rPr>
                    <m:t>ú</m:t>
                  </m:r>
                  <m:r>
                    <a:rPr lang="es-EC" sz="1900" i="1" kern="1200">
                      <a:latin typeface="Cambria Math"/>
                    </a:rPr>
                    <m:t>𝑚𝑒𝑟𝑜</m:t>
                  </m:r>
                  <m:r>
                    <a:rPr lang="es-EC" sz="1900" i="1" kern="1200">
                      <a:latin typeface="Cambria Math"/>
                    </a:rPr>
                    <m:t> </m:t>
                  </m:r>
                  <m:r>
                    <a:rPr lang="es-EC" sz="1900" i="1" kern="1200">
                      <a:latin typeface="Cambria Math"/>
                    </a:rPr>
                    <m:t>𝑑𝑒</m:t>
                  </m:r>
                  <m:r>
                    <a:rPr lang="es-EC" sz="1900" i="1" kern="1200">
                      <a:latin typeface="Cambria Math"/>
                    </a:rPr>
                    <m:t> </m:t>
                  </m:r>
                  <m:r>
                    <a:rPr lang="es-EC" sz="1900" i="1" kern="1200">
                      <a:latin typeface="Cambria Math"/>
                    </a:rPr>
                    <m:t>𝑃𝑎𝑞𝑢𝑒𝑡𝑒𝑠</m:t>
                  </m:r>
                  <m:r>
                    <a:rPr lang="es-EC" sz="1900" i="1" kern="1200">
                      <a:latin typeface="Cambria Math"/>
                    </a:rPr>
                    <m:t> </m:t>
                  </m:r>
                  <m:r>
                    <a:rPr lang="es-EC" sz="1900" i="1" kern="1200">
                      <a:latin typeface="Cambria Math"/>
                    </a:rPr>
                    <m:t>𝑅𝑒𝑐𝑖𝑏𝑖𝑑𝑜𝑠</m:t>
                  </m:r>
                </m:num>
                <m:den>
                  <m:r>
                    <a:rPr lang="es-EC" sz="1900" i="1" kern="1200">
                      <a:latin typeface="Cambria Math"/>
                    </a:rPr>
                    <m:t>𝑁</m:t>
                  </m:r>
                  <m:r>
                    <a:rPr lang="es-EC" sz="1900" i="1" kern="1200">
                      <a:latin typeface="Cambria Math"/>
                    </a:rPr>
                    <m:t>ú</m:t>
                  </m:r>
                  <m:r>
                    <a:rPr lang="es-EC" sz="1900" i="1" kern="1200">
                      <a:latin typeface="Cambria Math"/>
                    </a:rPr>
                    <m:t>𝑚𝑒𝑟𝑜</m:t>
                  </m:r>
                  <m:r>
                    <a:rPr lang="es-EC" sz="1900" i="1" kern="1200">
                      <a:latin typeface="Cambria Math"/>
                    </a:rPr>
                    <m:t> </m:t>
                  </m:r>
                  <m:r>
                    <a:rPr lang="es-EC" sz="1900" i="1" kern="1200">
                      <a:latin typeface="Cambria Math"/>
                    </a:rPr>
                    <m:t>𝑑𝑒</m:t>
                  </m:r>
                  <m:r>
                    <a:rPr lang="es-EC" sz="1900" i="1" kern="1200">
                      <a:latin typeface="Cambria Math"/>
                    </a:rPr>
                    <m:t> </m:t>
                  </m:r>
                  <m:r>
                    <a:rPr lang="es-EC" sz="1900" i="1" kern="1200">
                      <a:latin typeface="Cambria Math"/>
                    </a:rPr>
                    <m:t>𝑃𝑎𝑞𝑢𝑒𝑡𝑒𝑠</m:t>
                  </m:r>
                  <m:r>
                    <a:rPr lang="es-EC" sz="1900" i="1" kern="1200">
                      <a:latin typeface="Cambria Math"/>
                    </a:rPr>
                    <m:t> </m:t>
                  </m:r>
                  <m:r>
                    <a:rPr lang="es-EC" sz="1900" i="1" kern="1200">
                      <a:latin typeface="Cambria Math"/>
                    </a:rPr>
                    <m:t>𝐸𝑛𝑣𝑖𝑎𝑑𝑜𝑠</m:t>
                  </m:r>
                </m:den>
              </m:f>
              <m:r>
                <a:rPr lang="es-EC" sz="1900" i="1" kern="1200">
                  <a:latin typeface="Cambria Math"/>
                </a:rPr>
                <m:t>∗100%</m:t>
              </m:r>
            </m:oMath>
          </a14:m>
          <a:endParaRPr lang="es-EC" sz="1900" kern="1200"/>
        </a:p>
        <a:p>
          <a:pPr marL="171450" lvl="1" indent="-171450" algn="l" defTabSz="844550">
            <a:lnSpc>
              <a:spcPct val="90000"/>
            </a:lnSpc>
            <a:spcBef>
              <a:spcPct val="0"/>
            </a:spcBef>
            <a:spcAft>
              <a:spcPct val="15000"/>
            </a:spcAft>
            <a:buChar char="••"/>
          </a:pPr>
          <a:endParaRPr lang="es-EC" sz="1900" kern="1200"/>
        </a:p>
        <a:p>
          <a:pPr marL="171450" lvl="1" indent="-171450" algn="l" defTabSz="844550">
            <a:lnSpc>
              <a:spcPct val="90000"/>
            </a:lnSpc>
            <a:spcBef>
              <a:spcPct val="0"/>
            </a:spcBef>
            <a:spcAft>
              <a:spcPct val="15000"/>
            </a:spcAft>
            <a:buChar char="••"/>
          </a:pPr>
          <a14:m xmlns:a14="http://schemas.microsoft.com/office/drawing/2010/main">
            <m:oMath xmlns:m="http://schemas.openxmlformats.org/officeDocument/2006/math">
              <m:r>
                <a:rPr lang="es-EC" sz="1900" i="1" kern="1200" smtClean="0">
                  <a:latin typeface="Cambria Math"/>
                </a:rPr>
                <m:t>𝐷𝑒𝑙𝑖𝑣𝑒𝑟𝑦</m:t>
              </m:r>
              <m:r>
                <a:rPr lang="es-EC" sz="1900" i="1" kern="1200" smtClean="0">
                  <a:latin typeface="Cambria Math"/>
                </a:rPr>
                <m:t> </m:t>
              </m:r>
              <m:r>
                <a:rPr lang="es-EC" sz="1900" i="1" kern="1200" smtClean="0">
                  <a:latin typeface="Cambria Math"/>
                </a:rPr>
                <m:t>𝑅𝑎𝑡𝑖𝑜</m:t>
              </m:r>
              <m:r>
                <a:rPr lang="es-EC" sz="1900" i="1" kern="1200" smtClean="0">
                  <a:latin typeface="Cambria Math"/>
                </a:rPr>
                <m:t>=</m:t>
              </m:r>
              <m:f>
                <m:fPr>
                  <m:ctrlPr>
                    <a:rPr lang="es-EC" sz="1900" i="1" kern="1200">
                      <a:latin typeface="Cambria Math"/>
                    </a:rPr>
                  </m:ctrlPr>
                </m:fPr>
                <m:num>
                  <m:r>
                    <a:rPr lang="es-EC" sz="1900" kern="1200">
                      <a:latin typeface="Cambria Math"/>
                    </a:rPr>
                    <m:t>49617</m:t>
                  </m:r>
                </m:num>
                <m:den>
                  <m:r>
                    <a:rPr lang="es-EC" sz="1900" i="1" kern="1200">
                      <a:latin typeface="Cambria Math"/>
                    </a:rPr>
                    <m:t>49724</m:t>
                  </m:r>
                </m:den>
              </m:f>
              <m:r>
                <a:rPr lang="es-EC" sz="1900" i="1" kern="1200">
                  <a:latin typeface="Cambria Math"/>
                </a:rPr>
                <m:t>∗100%</m:t>
              </m:r>
            </m:oMath>
          </a14:m>
          <a:endParaRPr lang="es-EC" sz="1900" kern="1200"/>
        </a:p>
        <a:p>
          <a:pPr marL="171450" lvl="1" indent="-171450" algn="l" defTabSz="844550">
            <a:lnSpc>
              <a:spcPct val="90000"/>
            </a:lnSpc>
            <a:spcBef>
              <a:spcPct val="0"/>
            </a:spcBef>
            <a:spcAft>
              <a:spcPct val="15000"/>
            </a:spcAft>
            <a:buChar char="••"/>
          </a:pPr>
          <a14:m xmlns:a14="http://schemas.microsoft.com/office/drawing/2010/main">
            <m:oMath xmlns:m="http://schemas.openxmlformats.org/officeDocument/2006/math">
              <m:r>
                <a:rPr lang="es-EC" sz="1900" i="1" kern="1200" smtClean="0">
                  <a:latin typeface="Cambria Math"/>
                </a:rPr>
                <m:t>𝐷𝑒𝑙𝑖𝑣𝑒𝑟𝑦</m:t>
              </m:r>
              <m:r>
                <a:rPr lang="es-EC" sz="1900" i="1" kern="1200" smtClean="0">
                  <a:latin typeface="Cambria Math"/>
                </a:rPr>
                <m:t> </m:t>
              </m:r>
              <m:r>
                <a:rPr lang="es-EC" sz="1900" i="1" kern="1200" smtClean="0">
                  <a:latin typeface="Cambria Math"/>
                </a:rPr>
                <m:t>𝑅𝑎𝑡𝑖𝑜</m:t>
              </m:r>
              <m:r>
                <a:rPr lang="es-EC" sz="1900" i="1" kern="1200" smtClean="0">
                  <a:latin typeface="Cambria Math"/>
                </a:rPr>
                <m:t>=99.784 %</m:t>
              </m:r>
            </m:oMath>
          </a14:m>
          <a:endParaRPr lang="es-EC" sz="1900" kern="1200" dirty="0"/>
        </a:p>
      </dsp:txBody>
      <dsp:txXfrm>
        <a:off x="0" y="38808"/>
        <a:ext cx="8153400" cy="2903311"/>
      </dsp:txXfrm>
    </dsp:sp>
    <dsp:sp modelId="{5624CB45-7D87-4FCA-8986-27E437E91277}">
      <dsp:nvSpPr>
        <dsp:cNvPr id="0" name=""/>
        <dsp:cNvSpPr/>
      </dsp:nvSpPr>
      <dsp:spPr>
        <a:xfrm>
          <a:off x="286816" y="0"/>
          <a:ext cx="3411928" cy="35039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just" defTabSz="844550">
            <a:lnSpc>
              <a:spcPct val="90000"/>
            </a:lnSpc>
            <a:spcBef>
              <a:spcPct val="0"/>
            </a:spcBef>
            <a:spcAft>
              <a:spcPct val="35000"/>
            </a:spcAft>
          </a:pPr>
          <a:endParaRPr lang="es-EC" sz="1900" kern="1200" dirty="0"/>
        </a:p>
      </dsp:txBody>
      <dsp:txXfrm>
        <a:off x="303921" y="17105"/>
        <a:ext cx="3377718" cy="31618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447725"/>
          <a:ext cx="8153400" cy="1516581"/>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16560" rIns="632794" bIns="14224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t>Para esto se empleó un kit de sensores Crossbow IRIS, que abarca: Gateway MIB520, Motes con sus respectivas tarjetas de sensamiento MTS400, software MoteConfig 2.0, MoteView 2.0. </a:t>
          </a:r>
          <a:endParaRPr lang="es-EC" sz="2000" kern="1200" dirty="0"/>
        </a:p>
      </dsp:txBody>
      <dsp:txXfrm>
        <a:off x="0" y="447725"/>
        <a:ext cx="8153400" cy="1516581"/>
      </dsp:txXfrm>
    </dsp:sp>
    <dsp:sp modelId="{98393CB2-C36A-416D-B1CB-CE7DEC3EA87D}">
      <dsp:nvSpPr>
        <dsp:cNvPr id="0" name=""/>
        <dsp:cNvSpPr/>
      </dsp:nvSpPr>
      <dsp:spPr>
        <a:xfrm>
          <a:off x="407670" y="152525"/>
          <a:ext cx="5707380" cy="590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89000">
            <a:lnSpc>
              <a:spcPct val="90000"/>
            </a:lnSpc>
            <a:spcBef>
              <a:spcPct val="0"/>
            </a:spcBef>
            <a:spcAft>
              <a:spcPct val="35000"/>
            </a:spcAft>
          </a:pPr>
          <a:endParaRPr lang="es-EC" sz="2000" kern="1200" dirty="0"/>
        </a:p>
      </dsp:txBody>
      <dsp:txXfrm>
        <a:off x="436491" y="181346"/>
        <a:ext cx="5649738" cy="53275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59184"/>
          <a:ext cx="8153400" cy="265928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37388" rIns="632794" bIns="149352" numCol="1" spcCol="1270" anchor="t" anchorCtr="0">
          <a:noAutofit/>
        </a:bodyPr>
        <a:lstStyle/>
        <a:p>
          <a:pPr marL="228600" lvl="1" indent="-228600" algn="just" defTabSz="933450">
            <a:lnSpc>
              <a:spcPct val="90000"/>
            </a:lnSpc>
            <a:spcBef>
              <a:spcPct val="0"/>
            </a:spcBef>
            <a:spcAft>
              <a:spcPct val="15000"/>
            </a:spcAft>
            <a:buChar char="••"/>
          </a:pPr>
          <a:r>
            <a:rPr lang="es-EC" sz="2100" kern="1200" dirty="0" smtClean="0"/>
            <a:t>Se escoge dos escenarios para su despliegue, el primero se lo realiza en el puente peatonal ubicado en la parte frontal del Campus Politécnico de la Universidad de las Fuerzas Armadas-ESPE, y el segundo se establece en base a la simulación efectuada, que es el despliegue de la red de sensores en el puente ”SAN PEDRO”, que se encuentra en el sector del Valle de los Chillos, cerca del colegio </a:t>
          </a:r>
          <a:r>
            <a:rPr lang="es-EC" sz="2100" kern="1200" dirty="0" err="1" smtClean="0"/>
            <a:t>Farina</a:t>
          </a:r>
          <a:r>
            <a:rPr lang="es-EC" sz="2100" kern="1200" dirty="0" smtClean="0"/>
            <a:t>.</a:t>
          </a:r>
          <a:endParaRPr lang="es-EC" sz="2100" kern="1200" dirty="0"/>
        </a:p>
      </dsp:txBody>
      <dsp:txXfrm>
        <a:off x="0" y="359184"/>
        <a:ext cx="8153400" cy="2659286"/>
      </dsp:txXfrm>
    </dsp:sp>
    <dsp:sp modelId="{98393CB2-C36A-416D-B1CB-CE7DEC3EA87D}">
      <dsp:nvSpPr>
        <dsp:cNvPr id="0" name=""/>
        <dsp:cNvSpPr/>
      </dsp:nvSpPr>
      <dsp:spPr>
        <a:xfrm>
          <a:off x="407670" y="34464"/>
          <a:ext cx="570738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933450">
            <a:lnSpc>
              <a:spcPct val="90000"/>
            </a:lnSpc>
            <a:spcBef>
              <a:spcPct val="0"/>
            </a:spcBef>
            <a:spcAft>
              <a:spcPct val="35000"/>
            </a:spcAft>
          </a:pPr>
          <a:endParaRPr lang="es-EC" sz="2100" kern="1200" dirty="0"/>
        </a:p>
      </dsp:txBody>
      <dsp:txXfrm>
        <a:off x="439373" y="66167"/>
        <a:ext cx="5643974" cy="58603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5A257-F39F-4005-82B7-9010CBB16584}">
      <dsp:nvSpPr>
        <dsp:cNvPr id="0" name=""/>
        <dsp:cNvSpPr/>
      </dsp:nvSpPr>
      <dsp:spPr>
        <a:xfrm rot="5400000">
          <a:off x="-265496" y="265617"/>
          <a:ext cx="1769973" cy="12389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1</a:t>
          </a:r>
          <a:endParaRPr lang="es-EC" sz="3800" kern="1200" dirty="0"/>
        </a:p>
      </dsp:txBody>
      <dsp:txXfrm rot="-5400000">
        <a:off x="1" y="619612"/>
        <a:ext cx="1238981" cy="530992"/>
      </dsp:txXfrm>
    </dsp:sp>
    <dsp:sp modelId="{E548565F-5E97-4AD7-99AF-1E269EB63FC0}">
      <dsp:nvSpPr>
        <dsp:cNvPr id="0" name=""/>
        <dsp:cNvSpPr/>
      </dsp:nvSpPr>
      <dsp:spPr>
        <a:xfrm rot="5400000">
          <a:off x="4120949" y="-2881846"/>
          <a:ext cx="1150482" cy="691441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El diseño de la red de sensores inalámbricos para el sistema de monitoreo de puentes,  es factible, ya que los cálculos y el análisis utilizando las herramientas de simulación, NS2 y radio Mobile, que la indisponibilidad, la capacidad y la calidad del enlace presentan valores adecuados, que aseguran el buen funcionamiento, a esto se le puede añadir la viabilidad técnica y económica.</a:t>
          </a:r>
          <a:endParaRPr lang="es-EC" sz="1600" kern="1200" dirty="0"/>
        </a:p>
      </dsp:txBody>
      <dsp:txXfrm rot="-5400000">
        <a:off x="1238981" y="56284"/>
        <a:ext cx="6858256" cy="1038158"/>
      </dsp:txXfrm>
    </dsp:sp>
    <dsp:sp modelId="{CA89361E-65D6-4155-894D-D3302328A451}">
      <dsp:nvSpPr>
        <dsp:cNvPr id="0" name=""/>
        <dsp:cNvSpPr/>
      </dsp:nvSpPr>
      <dsp:spPr>
        <a:xfrm rot="5400000">
          <a:off x="-265496" y="1843081"/>
          <a:ext cx="1769973" cy="12389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2</a:t>
          </a:r>
          <a:endParaRPr lang="es-EC" sz="3800" kern="1200" dirty="0"/>
        </a:p>
      </dsp:txBody>
      <dsp:txXfrm rot="-5400000">
        <a:off x="1" y="2197076"/>
        <a:ext cx="1238981" cy="530992"/>
      </dsp:txXfrm>
    </dsp:sp>
    <dsp:sp modelId="{B5AE7037-65B0-4F5C-B2E8-94E7A2849DD5}">
      <dsp:nvSpPr>
        <dsp:cNvPr id="0" name=""/>
        <dsp:cNvSpPr/>
      </dsp:nvSpPr>
      <dsp:spPr>
        <a:xfrm rot="5400000">
          <a:off x="4120949" y="-1304382"/>
          <a:ext cx="1150482" cy="691441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La importancia que tiene la transmisión de datos y una conexión remota para él envió de datos  a sitios distantes, para su posterior análisis, constituye en si una gran herramienta, para esto se debe garantizar la disponibilidad de la red de transporte en al menos un 90%, que se lo puede conseguir con el estándar 802.11..</a:t>
          </a:r>
          <a:endParaRPr lang="es-EC" sz="1600" kern="1200" dirty="0"/>
        </a:p>
      </dsp:txBody>
      <dsp:txXfrm rot="-5400000">
        <a:off x="1238981" y="1633748"/>
        <a:ext cx="6858256" cy="1038158"/>
      </dsp:txXfrm>
    </dsp:sp>
    <dsp:sp modelId="{D9A759B0-6F2D-45E2-9D04-89163491C378}">
      <dsp:nvSpPr>
        <dsp:cNvPr id="0" name=""/>
        <dsp:cNvSpPr/>
      </dsp:nvSpPr>
      <dsp:spPr>
        <a:xfrm rot="5400000">
          <a:off x="-265496" y="3420544"/>
          <a:ext cx="1769973" cy="12389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3</a:t>
          </a:r>
          <a:endParaRPr lang="es-EC" sz="3800" kern="1200" dirty="0"/>
        </a:p>
      </dsp:txBody>
      <dsp:txXfrm rot="-5400000">
        <a:off x="1" y="3774539"/>
        <a:ext cx="1238981" cy="530992"/>
      </dsp:txXfrm>
    </dsp:sp>
    <dsp:sp modelId="{31109BAB-53F4-4A8B-A2D7-C7C8C437DC97}">
      <dsp:nvSpPr>
        <dsp:cNvPr id="0" name=""/>
        <dsp:cNvSpPr/>
      </dsp:nvSpPr>
      <dsp:spPr>
        <a:xfrm rot="5400000">
          <a:off x="4120949" y="273081"/>
          <a:ext cx="1150482" cy="691441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Finalmente se puede decir que gracias a este trabajo de investigación,  se cuenta con un sistema que mide aceleraciones y monitorea la salud de un puente, además de tener un software que detalla toda la información, y un procesamiento de los datos recopilados.</a:t>
          </a:r>
          <a:endParaRPr lang="es-EC" sz="1600" kern="1200" dirty="0"/>
        </a:p>
      </dsp:txBody>
      <dsp:txXfrm rot="-5400000">
        <a:off x="1238981" y="3211211"/>
        <a:ext cx="6858256" cy="103815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5A257-F39F-4005-82B7-9010CBB16584}">
      <dsp:nvSpPr>
        <dsp:cNvPr id="0" name=""/>
        <dsp:cNvSpPr/>
      </dsp:nvSpPr>
      <dsp:spPr>
        <a:xfrm rot="5400000">
          <a:off x="-265496" y="265617"/>
          <a:ext cx="1769973" cy="12389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1</a:t>
          </a:r>
          <a:endParaRPr lang="es-EC" sz="3800" kern="1200" dirty="0"/>
        </a:p>
      </dsp:txBody>
      <dsp:txXfrm rot="-5400000">
        <a:off x="1" y="619612"/>
        <a:ext cx="1238981" cy="530992"/>
      </dsp:txXfrm>
    </dsp:sp>
    <dsp:sp modelId="{E548565F-5E97-4AD7-99AF-1E269EB63FC0}">
      <dsp:nvSpPr>
        <dsp:cNvPr id="0" name=""/>
        <dsp:cNvSpPr/>
      </dsp:nvSpPr>
      <dsp:spPr>
        <a:xfrm rot="5400000">
          <a:off x="4120949" y="-2881846"/>
          <a:ext cx="1150482" cy="691441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En cuanto a la implementación y recolección de datos, se recomienda modificar el firmware de las motas, para aumentar la velocidad de muestreo, teniendo una mejor resolución en cuanto al contenido espectral y pueda disminuir el principio de incertidumbre.</a:t>
          </a:r>
          <a:endParaRPr lang="es-EC" sz="1600" kern="1200" dirty="0"/>
        </a:p>
      </dsp:txBody>
      <dsp:txXfrm rot="-5400000">
        <a:off x="1238981" y="56284"/>
        <a:ext cx="6858256" cy="1038158"/>
      </dsp:txXfrm>
    </dsp:sp>
    <dsp:sp modelId="{CA89361E-65D6-4155-894D-D3302328A451}">
      <dsp:nvSpPr>
        <dsp:cNvPr id="0" name=""/>
        <dsp:cNvSpPr/>
      </dsp:nvSpPr>
      <dsp:spPr>
        <a:xfrm rot="5400000">
          <a:off x="-265496" y="1843081"/>
          <a:ext cx="1769973" cy="12389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2</a:t>
          </a:r>
          <a:endParaRPr lang="es-EC" sz="3800" kern="1200" dirty="0"/>
        </a:p>
      </dsp:txBody>
      <dsp:txXfrm rot="-5400000">
        <a:off x="1" y="2197076"/>
        <a:ext cx="1238981" cy="530992"/>
      </dsp:txXfrm>
    </dsp:sp>
    <dsp:sp modelId="{B5AE7037-65B0-4F5C-B2E8-94E7A2849DD5}">
      <dsp:nvSpPr>
        <dsp:cNvPr id="0" name=""/>
        <dsp:cNvSpPr/>
      </dsp:nvSpPr>
      <dsp:spPr>
        <a:xfrm rot="5400000">
          <a:off x="4120949" y="-1304382"/>
          <a:ext cx="1150482" cy="691441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Para alargar el tiempo de vida de los dispositivos y mejorar las condiciones energéticas de los nodos, al momento de realizar el despliegue, se recomienda realizar la implementación utilizando celdas solares.</a:t>
          </a:r>
          <a:endParaRPr lang="es-EC" sz="1600" kern="1200" dirty="0"/>
        </a:p>
      </dsp:txBody>
      <dsp:txXfrm rot="-5400000">
        <a:off x="1238981" y="1633748"/>
        <a:ext cx="6858256" cy="1038158"/>
      </dsp:txXfrm>
    </dsp:sp>
    <dsp:sp modelId="{D9A759B0-6F2D-45E2-9D04-89163491C378}">
      <dsp:nvSpPr>
        <dsp:cNvPr id="0" name=""/>
        <dsp:cNvSpPr/>
      </dsp:nvSpPr>
      <dsp:spPr>
        <a:xfrm rot="5400000">
          <a:off x="-265496" y="3420544"/>
          <a:ext cx="1769973" cy="12389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3</a:t>
          </a:r>
          <a:endParaRPr lang="es-EC" sz="3800" kern="1200" dirty="0"/>
        </a:p>
      </dsp:txBody>
      <dsp:txXfrm rot="-5400000">
        <a:off x="1" y="3774539"/>
        <a:ext cx="1238981" cy="530992"/>
      </dsp:txXfrm>
    </dsp:sp>
    <dsp:sp modelId="{31109BAB-53F4-4A8B-A2D7-C7C8C437DC97}">
      <dsp:nvSpPr>
        <dsp:cNvPr id="0" name=""/>
        <dsp:cNvSpPr/>
      </dsp:nvSpPr>
      <dsp:spPr>
        <a:xfrm rot="5400000">
          <a:off x="4120949" y="273081"/>
          <a:ext cx="1150482" cy="691441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Se determinó que al trabajar con un software propietario limita al usuario a crear aplicaciones personalizadas, por lo que el software es demasiado general y envía información que no es necesaria en la monitorización de puentes. Para posteriores estudios se recomienda la utilización de equipos que trabajen con </a:t>
          </a:r>
          <a:r>
            <a:rPr lang="es-ES" sz="1600" kern="1200" smtClean="0"/>
            <a:t>código abierto.</a:t>
          </a:r>
          <a:endParaRPr lang="es-EC" sz="1600" kern="1200" dirty="0"/>
        </a:p>
      </dsp:txBody>
      <dsp:txXfrm rot="-5400000">
        <a:off x="1238981" y="3211211"/>
        <a:ext cx="6858256" cy="103815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C9253-A2B4-4A23-8064-5470150CFFE2}">
      <dsp:nvSpPr>
        <dsp:cNvPr id="0" name=""/>
        <dsp:cNvSpPr/>
      </dsp:nvSpPr>
      <dsp:spPr>
        <a:xfrm>
          <a:off x="0" y="987224"/>
          <a:ext cx="8153400" cy="34807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1353820" rIns="632794" bIns="462280" numCol="1" spcCol="1270" anchor="t" anchorCtr="0">
          <a:noAutofit/>
        </a:bodyPr>
        <a:lstStyle/>
        <a:p>
          <a:pPr marL="285750" lvl="1" indent="-285750" algn="l" defTabSz="2889250">
            <a:lnSpc>
              <a:spcPct val="90000"/>
            </a:lnSpc>
            <a:spcBef>
              <a:spcPct val="0"/>
            </a:spcBef>
            <a:spcAft>
              <a:spcPct val="15000"/>
            </a:spcAft>
            <a:buChar char="••"/>
          </a:pPr>
          <a:r>
            <a:rPr lang="es-EC" sz="6500" kern="1200" dirty="0" smtClean="0"/>
            <a:t>GRACIAS POR SU ATENCIÓN</a:t>
          </a:r>
          <a:endParaRPr lang="es-EC" sz="6500" kern="1200" dirty="0"/>
        </a:p>
      </dsp:txBody>
      <dsp:txXfrm>
        <a:off x="0" y="987224"/>
        <a:ext cx="8153400" cy="3480750"/>
      </dsp:txXfrm>
    </dsp:sp>
    <dsp:sp modelId="{442250DC-A3BB-484B-A9EF-35F7DBD545FB}">
      <dsp:nvSpPr>
        <dsp:cNvPr id="0" name=""/>
        <dsp:cNvSpPr/>
      </dsp:nvSpPr>
      <dsp:spPr>
        <a:xfrm>
          <a:off x="407670" y="27824"/>
          <a:ext cx="5707380" cy="1918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2889250">
            <a:lnSpc>
              <a:spcPct val="90000"/>
            </a:lnSpc>
            <a:spcBef>
              <a:spcPct val="0"/>
            </a:spcBef>
            <a:spcAft>
              <a:spcPct val="35000"/>
            </a:spcAft>
          </a:pPr>
          <a:endParaRPr lang="es-EC" sz="6500" kern="1200"/>
        </a:p>
      </dsp:txBody>
      <dsp:txXfrm>
        <a:off x="501338" y="121492"/>
        <a:ext cx="5520044" cy="17314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66087-1566-4109-9B04-E28B8516DAFC}">
      <dsp:nvSpPr>
        <dsp:cNvPr id="0" name=""/>
        <dsp:cNvSpPr/>
      </dsp:nvSpPr>
      <dsp:spPr>
        <a:xfrm>
          <a:off x="-5487149" y="-840139"/>
          <a:ext cx="6533414" cy="6533414"/>
        </a:xfrm>
        <a:prstGeom prst="blockArc">
          <a:avLst>
            <a:gd name="adj1" fmla="val 18900000"/>
            <a:gd name="adj2" fmla="val 2700000"/>
            <a:gd name="adj3" fmla="val 331"/>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79B89D-BD35-4925-A214-13418EBA9309}">
      <dsp:nvSpPr>
        <dsp:cNvPr id="0" name=""/>
        <dsp:cNvSpPr/>
      </dsp:nvSpPr>
      <dsp:spPr>
        <a:xfrm>
          <a:off x="547727" y="240086"/>
          <a:ext cx="8025582" cy="101265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619" tIns="25400" rIns="25400" bIns="25400" numCol="1" spcCol="1270" anchor="t" anchorCtr="0">
          <a:noAutofit/>
        </a:bodyPr>
        <a:lstStyle/>
        <a:p>
          <a:pPr lvl="0" algn="l" defTabSz="444500">
            <a:lnSpc>
              <a:spcPct val="90000"/>
            </a:lnSpc>
            <a:spcBef>
              <a:spcPct val="0"/>
            </a:spcBef>
            <a:spcAft>
              <a:spcPct val="35000"/>
            </a:spcAft>
          </a:pPr>
          <a:r>
            <a:rPr lang="es-EC" sz="1000" kern="1200" dirty="0" smtClean="0"/>
            <a:t>ACELEROMETROS</a:t>
          </a:r>
          <a:endParaRPr lang="es-EC" sz="1000" kern="1200" dirty="0"/>
        </a:p>
        <a:p>
          <a:pPr marL="171450" lvl="1" indent="-171450" algn="l" defTabSz="800100">
            <a:lnSpc>
              <a:spcPct val="90000"/>
            </a:lnSpc>
            <a:spcBef>
              <a:spcPct val="0"/>
            </a:spcBef>
            <a:spcAft>
              <a:spcPct val="15000"/>
            </a:spcAft>
            <a:buChar char="••"/>
          </a:pPr>
          <a:r>
            <a:rPr lang="es-EC" sz="1800" kern="1200" dirty="0" smtClean="0"/>
            <a:t>Su funcionamiento se basa en la vibración de una masa, operan electrónicamente sin incluir ningún dispositivo mecánico, formados por un cristal de material piezoeléctrico.</a:t>
          </a:r>
          <a:endParaRPr lang="es-EC" sz="1800" kern="1200" dirty="0"/>
        </a:p>
      </dsp:txBody>
      <dsp:txXfrm>
        <a:off x="547727" y="240086"/>
        <a:ext cx="8025582" cy="1012652"/>
      </dsp:txXfrm>
    </dsp:sp>
    <dsp:sp modelId="{A3CB2EAA-779A-4D42-BC75-64252574766F}">
      <dsp:nvSpPr>
        <dsp:cNvPr id="0" name=""/>
        <dsp:cNvSpPr/>
      </dsp:nvSpPr>
      <dsp:spPr>
        <a:xfrm>
          <a:off x="81098" y="279783"/>
          <a:ext cx="933258" cy="93325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A4370B-797F-44A3-8A65-69A30C3D4D4E}">
      <dsp:nvSpPr>
        <dsp:cNvPr id="0" name=""/>
        <dsp:cNvSpPr/>
      </dsp:nvSpPr>
      <dsp:spPr>
        <a:xfrm>
          <a:off x="975774" y="1400174"/>
          <a:ext cx="7597535" cy="9326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619" tIns="25400" rIns="25400" bIns="25400" numCol="1" spcCol="1270" anchor="t" anchorCtr="0">
          <a:noAutofit/>
        </a:bodyPr>
        <a:lstStyle/>
        <a:p>
          <a:pPr lvl="0" algn="l" defTabSz="444500">
            <a:lnSpc>
              <a:spcPct val="90000"/>
            </a:lnSpc>
            <a:spcBef>
              <a:spcPct val="0"/>
            </a:spcBef>
            <a:spcAft>
              <a:spcPct val="35000"/>
            </a:spcAft>
          </a:pPr>
          <a:r>
            <a:rPr lang="es-EC" sz="1000" kern="1200" dirty="0" smtClean="0"/>
            <a:t>GALGAS EXTENSOMETRICAS</a:t>
          </a:r>
          <a:endParaRPr lang="es-EC" sz="1000" kern="1200" dirty="0"/>
        </a:p>
        <a:p>
          <a:pPr marL="171450" lvl="1" indent="-171450" algn="l" defTabSz="800100">
            <a:lnSpc>
              <a:spcPct val="90000"/>
            </a:lnSpc>
            <a:spcBef>
              <a:spcPct val="0"/>
            </a:spcBef>
            <a:spcAft>
              <a:spcPct val="15000"/>
            </a:spcAft>
            <a:buChar char="••"/>
          </a:pPr>
          <a:r>
            <a:rPr lang="es-EC" sz="1800" kern="1200" dirty="0" smtClean="0"/>
            <a:t>Son equipos los cuales miden micro-deformaciones puntuales del elemento estructural donde se instala</a:t>
          </a:r>
          <a:r>
            <a:rPr lang="es-ES" sz="1800" kern="1200" dirty="0" smtClean="0"/>
            <a:t>.</a:t>
          </a:r>
          <a:endParaRPr lang="es-EC" sz="1800" kern="1200" dirty="0"/>
        </a:p>
      </dsp:txBody>
      <dsp:txXfrm>
        <a:off x="975774" y="1400174"/>
        <a:ext cx="7597535" cy="932683"/>
      </dsp:txXfrm>
    </dsp:sp>
    <dsp:sp modelId="{4FD8AA98-86DD-4FF2-9E35-F91A78B22525}">
      <dsp:nvSpPr>
        <dsp:cNvPr id="0" name=""/>
        <dsp:cNvSpPr/>
      </dsp:nvSpPr>
      <dsp:spPr>
        <a:xfrm>
          <a:off x="509145" y="1399887"/>
          <a:ext cx="933258" cy="93325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D1805D-ABAC-417C-9786-5F906EC27058}">
      <dsp:nvSpPr>
        <dsp:cNvPr id="0" name=""/>
        <dsp:cNvSpPr/>
      </dsp:nvSpPr>
      <dsp:spPr>
        <a:xfrm>
          <a:off x="975774" y="2560262"/>
          <a:ext cx="7597535" cy="8527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619" tIns="25400" rIns="25400" bIns="25400" numCol="1" spcCol="1270" anchor="t" anchorCtr="0">
          <a:noAutofit/>
        </a:bodyPr>
        <a:lstStyle/>
        <a:p>
          <a:pPr lvl="0" algn="l" defTabSz="444500">
            <a:lnSpc>
              <a:spcPct val="90000"/>
            </a:lnSpc>
            <a:spcBef>
              <a:spcPct val="0"/>
            </a:spcBef>
            <a:spcAft>
              <a:spcPct val="35000"/>
            </a:spcAft>
          </a:pPr>
          <a:r>
            <a:rPr lang="es-EC" sz="1000" kern="1200" dirty="0" smtClean="0"/>
            <a:t>TRANSDUCTORES-DESPLAZAMIENTO</a:t>
          </a:r>
          <a:endParaRPr lang="es-EC" sz="1000" kern="1200" dirty="0"/>
        </a:p>
        <a:p>
          <a:pPr marL="171450" lvl="1" indent="-171450" algn="l" defTabSz="800100">
            <a:lnSpc>
              <a:spcPct val="90000"/>
            </a:lnSpc>
            <a:spcBef>
              <a:spcPct val="0"/>
            </a:spcBef>
            <a:spcAft>
              <a:spcPct val="15000"/>
            </a:spcAft>
            <a:buChar char="••"/>
          </a:pPr>
          <a:r>
            <a:rPr lang="es-EC" sz="1800" kern="1200" dirty="0" smtClean="0"/>
            <a:t>Miden desplazamientos dinámicos de sus estructuras</a:t>
          </a:r>
          <a:endParaRPr lang="es-EC" sz="1800" kern="1200" dirty="0"/>
        </a:p>
      </dsp:txBody>
      <dsp:txXfrm>
        <a:off x="975774" y="2560262"/>
        <a:ext cx="7597535" cy="852714"/>
      </dsp:txXfrm>
    </dsp:sp>
    <dsp:sp modelId="{33BBC93A-864F-4CB2-9C06-7786312B092D}">
      <dsp:nvSpPr>
        <dsp:cNvPr id="0" name=""/>
        <dsp:cNvSpPr/>
      </dsp:nvSpPr>
      <dsp:spPr>
        <a:xfrm>
          <a:off x="509145" y="2519990"/>
          <a:ext cx="933258" cy="93325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2E8A1D-BE88-4A49-BDE0-CB6ED001DE78}">
      <dsp:nvSpPr>
        <dsp:cNvPr id="0" name=""/>
        <dsp:cNvSpPr/>
      </dsp:nvSpPr>
      <dsp:spPr>
        <a:xfrm>
          <a:off x="547727" y="3648340"/>
          <a:ext cx="8025582" cy="91676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619" tIns="25400" rIns="25400" bIns="25400" numCol="1" spcCol="1270" anchor="t" anchorCtr="0">
          <a:noAutofit/>
        </a:bodyPr>
        <a:lstStyle/>
        <a:p>
          <a:pPr lvl="0" algn="l" defTabSz="444500">
            <a:lnSpc>
              <a:spcPct val="90000"/>
            </a:lnSpc>
            <a:spcBef>
              <a:spcPct val="0"/>
            </a:spcBef>
            <a:spcAft>
              <a:spcPct val="35000"/>
            </a:spcAft>
          </a:pPr>
          <a:r>
            <a:rPr lang="es-EC" sz="1000" kern="1200" dirty="0" smtClean="0"/>
            <a:t>TRANSDUCTORES DE VELOCIDAD</a:t>
          </a:r>
          <a:endParaRPr lang="es-EC" sz="1000" kern="1200" dirty="0"/>
        </a:p>
        <a:p>
          <a:pPr marL="171450" lvl="1" indent="-171450" algn="l" defTabSz="800100">
            <a:lnSpc>
              <a:spcPct val="90000"/>
            </a:lnSpc>
            <a:spcBef>
              <a:spcPct val="0"/>
            </a:spcBef>
            <a:spcAft>
              <a:spcPct val="15000"/>
            </a:spcAft>
            <a:buChar char="••"/>
          </a:pPr>
          <a:r>
            <a:rPr lang="es-EC" sz="1800" kern="1200" dirty="0" smtClean="0"/>
            <a:t>la velocidad de desplazamiento en el punto instalado.</a:t>
          </a:r>
          <a:endParaRPr lang="es-EC" sz="1800" kern="1200" dirty="0"/>
        </a:p>
        <a:p>
          <a:pPr marL="171450" lvl="1" indent="-171450" algn="l" defTabSz="800100">
            <a:lnSpc>
              <a:spcPct val="90000"/>
            </a:lnSpc>
            <a:spcBef>
              <a:spcPct val="0"/>
            </a:spcBef>
            <a:spcAft>
              <a:spcPct val="15000"/>
            </a:spcAft>
            <a:buChar char="••"/>
          </a:pPr>
          <a:r>
            <a:rPr lang="es-EC" sz="1800" kern="1200" dirty="0" smtClean="0"/>
            <a:t>tienen rangos de respuesta a bajas frecuencias</a:t>
          </a:r>
          <a:endParaRPr lang="es-EC" sz="1800" kern="1200" dirty="0"/>
        </a:p>
      </dsp:txBody>
      <dsp:txXfrm>
        <a:off x="547727" y="3648340"/>
        <a:ext cx="8025582" cy="916765"/>
      </dsp:txXfrm>
    </dsp:sp>
    <dsp:sp modelId="{A7CEFE90-30FB-4E4B-A6BE-96A70483D676}">
      <dsp:nvSpPr>
        <dsp:cNvPr id="0" name=""/>
        <dsp:cNvSpPr/>
      </dsp:nvSpPr>
      <dsp:spPr>
        <a:xfrm>
          <a:off x="81098" y="3640094"/>
          <a:ext cx="933258" cy="93325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5111415" y="-2065717"/>
          <a:ext cx="86579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Conocer el comportamiento de la respuesta del puente con respecto a la amplitud de excitación. </a:t>
          </a:r>
          <a:endParaRPr lang="es-EC" sz="1600" kern="1200" dirty="0"/>
        </a:p>
      </dsp:txBody>
      <dsp:txXfrm rot="-5400000">
        <a:off x="2935223" y="152739"/>
        <a:ext cx="5175912" cy="781264"/>
      </dsp:txXfrm>
    </dsp:sp>
    <dsp:sp modelId="{06FC3FAC-9EFD-4C8A-BA57-52EDA625830C}">
      <dsp:nvSpPr>
        <dsp:cNvPr id="0" name=""/>
        <dsp:cNvSpPr/>
      </dsp:nvSpPr>
      <dsp:spPr>
        <a:xfrm>
          <a:off x="0" y="2250"/>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LINEALIDAD</a:t>
          </a:r>
          <a:endParaRPr lang="es-EC" sz="2400" kern="1200" dirty="0"/>
        </a:p>
      </dsp:txBody>
      <dsp:txXfrm>
        <a:off x="52831" y="55081"/>
        <a:ext cx="2829562" cy="976578"/>
      </dsp:txXfrm>
    </dsp:sp>
    <dsp:sp modelId="{F5C75B2A-9414-468F-8833-2693BA4F24DC}">
      <dsp:nvSpPr>
        <dsp:cNvPr id="0" name=""/>
        <dsp:cNvSpPr/>
      </dsp:nvSpPr>
      <dsp:spPr>
        <a:xfrm rot="5400000">
          <a:off x="5111415" y="-929364"/>
          <a:ext cx="86579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Para cada condición de excitación, se debe realizar varias pruebas.</a:t>
          </a:r>
          <a:endParaRPr lang="es-EC" sz="1600" kern="1200" dirty="0"/>
        </a:p>
      </dsp:txBody>
      <dsp:txXfrm rot="-5400000">
        <a:off x="2935223" y="1289092"/>
        <a:ext cx="5175912" cy="781264"/>
      </dsp:txXfrm>
    </dsp:sp>
    <dsp:sp modelId="{434B00C3-6CE8-4330-BCF0-AEC86F30FC0D}">
      <dsp:nvSpPr>
        <dsp:cNvPr id="0" name=""/>
        <dsp:cNvSpPr/>
      </dsp:nvSpPr>
      <dsp:spPr>
        <a:xfrm>
          <a:off x="0" y="1138603"/>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REPETIBILIDAD</a:t>
          </a:r>
          <a:endParaRPr lang="es-EC" sz="2400" kern="1200" dirty="0"/>
        </a:p>
      </dsp:txBody>
      <dsp:txXfrm>
        <a:off x="52831" y="1191434"/>
        <a:ext cx="2829562" cy="976578"/>
      </dsp:txXfrm>
    </dsp:sp>
    <dsp:sp modelId="{03CEF59A-057C-4C92-84BD-F8B84B552514}">
      <dsp:nvSpPr>
        <dsp:cNvPr id="0" name=""/>
        <dsp:cNvSpPr/>
      </dsp:nvSpPr>
      <dsp:spPr>
        <a:xfrm rot="5400000">
          <a:off x="5019420" y="206988"/>
          <a:ext cx="104978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En un procedimiento de pruebas se debe buscar que no exista ningún cambio en las condiciones, las cuales afecten sensiblemente el comportamiento dinámico del puente</a:t>
          </a:r>
          <a:endParaRPr lang="es-EC" sz="1600" kern="1200" dirty="0"/>
        </a:p>
      </dsp:txBody>
      <dsp:txXfrm rot="-5400000">
        <a:off x="2935223" y="2342431"/>
        <a:ext cx="5166930" cy="947290"/>
      </dsp:txXfrm>
    </dsp:sp>
    <dsp:sp modelId="{1F774F12-AD1C-4A68-870D-8D6829415A0B}">
      <dsp:nvSpPr>
        <dsp:cNvPr id="0" name=""/>
        <dsp:cNvSpPr/>
      </dsp:nvSpPr>
      <dsp:spPr>
        <a:xfrm>
          <a:off x="0" y="2274956"/>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SENSIBILIDAD A CAMBIOS</a:t>
          </a:r>
          <a:endParaRPr lang="es-EC" sz="2400" kern="1200" dirty="0"/>
        </a:p>
      </dsp:txBody>
      <dsp:txXfrm>
        <a:off x="52831" y="2327787"/>
        <a:ext cx="2829562" cy="976578"/>
      </dsp:txXfrm>
    </dsp:sp>
    <dsp:sp modelId="{E817E2C0-6D54-43D6-95EC-B179AF365660}">
      <dsp:nvSpPr>
        <dsp:cNvPr id="0" name=""/>
        <dsp:cNvSpPr/>
      </dsp:nvSpPr>
      <dsp:spPr>
        <a:xfrm rot="5400000">
          <a:off x="5111415" y="1343341"/>
          <a:ext cx="865792"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Es necesario tener un conjunto de puntos establecidos sobre el puente, los cuales midan la respuesta de los puentes ante la aplicación de una fuerza de excitación.</a:t>
          </a:r>
          <a:endParaRPr lang="es-EC" sz="1600" kern="1200" dirty="0"/>
        </a:p>
      </dsp:txBody>
      <dsp:txXfrm rot="-5400000">
        <a:off x="2935223" y="3561797"/>
        <a:ext cx="5175912" cy="781264"/>
      </dsp:txXfrm>
    </dsp:sp>
    <dsp:sp modelId="{55EEAD9C-080C-47E0-917B-12B5AA6921DD}">
      <dsp:nvSpPr>
        <dsp:cNvPr id="0" name=""/>
        <dsp:cNvSpPr/>
      </dsp:nvSpPr>
      <dsp:spPr>
        <a:xfrm>
          <a:off x="0" y="3411308"/>
          <a:ext cx="2935224" cy="1082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NUMERO DE PTS INTRUMENTAR</a:t>
          </a:r>
          <a:endParaRPr lang="es-EC" sz="2400" kern="1200" dirty="0"/>
        </a:p>
      </dsp:txBody>
      <dsp:txXfrm>
        <a:off x="52831" y="3464139"/>
        <a:ext cx="2829562" cy="9765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1510-A526-4A71-9BDB-9E93FED6E24D}">
      <dsp:nvSpPr>
        <dsp:cNvPr id="0" name=""/>
        <dsp:cNvSpPr/>
      </dsp:nvSpPr>
      <dsp:spPr>
        <a:xfrm rot="5400000">
          <a:off x="5256738" y="-2248386"/>
          <a:ext cx="57514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Económicas, estratégicas, de seguridad u otras</a:t>
          </a:r>
          <a:endParaRPr lang="es-EC" sz="1600" kern="1200" dirty="0"/>
        </a:p>
      </dsp:txBody>
      <dsp:txXfrm rot="-5400000">
        <a:off x="2935223" y="101205"/>
        <a:ext cx="5190100" cy="518994"/>
      </dsp:txXfrm>
    </dsp:sp>
    <dsp:sp modelId="{06FC3FAC-9EFD-4C8A-BA57-52EDA625830C}">
      <dsp:nvSpPr>
        <dsp:cNvPr id="0" name=""/>
        <dsp:cNvSpPr/>
      </dsp:nvSpPr>
      <dsp:spPr>
        <a:xfrm>
          <a:off x="0" y="1234"/>
          <a:ext cx="2935224" cy="7189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RAZONES</a:t>
          </a:r>
          <a:endParaRPr lang="es-EC" sz="2400" kern="1200" dirty="0"/>
        </a:p>
      </dsp:txBody>
      <dsp:txXfrm>
        <a:off x="35095" y="36329"/>
        <a:ext cx="2865034" cy="648742"/>
      </dsp:txXfrm>
    </dsp:sp>
    <dsp:sp modelId="{F5C75B2A-9414-468F-8833-2693BA4F24DC}">
      <dsp:nvSpPr>
        <dsp:cNvPr id="0" name=""/>
        <dsp:cNvSpPr/>
      </dsp:nvSpPr>
      <dsp:spPr>
        <a:xfrm rot="5400000">
          <a:off x="5256738" y="-1493507"/>
          <a:ext cx="57514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Se analiza el mejor método de estímulo, el tipo de sensores apropiados, así como su número y colocación espacial</a:t>
          </a:r>
          <a:endParaRPr lang="es-EC" sz="1600" kern="1200" dirty="0"/>
        </a:p>
      </dsp:txBody>
      <dsp:txXfrm rot="-5400000">
        <a:off x="2935223" y="856084"/>
        <a:ext cx="5190100" cy="518994"/>
      </dsp:txXfrm>
    </dsp:sp>
    <dsp:sp modelId="{434B00C3-6CE8-4330-BCF0-AEC86F30FC0D}">
      <dsp:nvSpPr>
        <dsp:cNvPr id="0" name=""/>
        <dsp:cNvSpPr/>
      </dsp:nvSpPr>
      <dsp:spPr>
        <a:xfrm>
          <a:off x="0" y="756114"/>
          <a:ext cx="2935224" cy="7189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ADQUISICION Y GESTION DE DATOS</a:t>
          </a:r>
          <a:endParaRPr lang="es-EC" sz="2400" kern="1200" dirty="0"/>
        </a:p>
      </dsp:txBody>
      <dsp:txXfrm>
        <a:off x="35095" y="791209"/>
        <a:ext cx="2865034" cy="648742"/>
      </dsp:txXfrm>
    </dsp:sp>
    <dsp:sp modelId="{03CEF59A-057C-4C92-84BD-F8B84B552514}">
      <dsp:nvSpPr>
        <dsp:cNvPr id="0" name=""/>
        <dsp:cNvSpPr/>
      </dsp:nvSpPr>
      <dsp:spPr>
        <a:xfrm rot="5400000">
          <a:off x="5195626" y="-738627"/>
          <a:ext cx="697370"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endParaRPr lang="es-EC" sz="1400" kern="1200" dirty="0"/>
        </a:p>
        <a:p>
          <a:pPr marL="171450" lvl="1" indent="-171450" algn="l" defTabSz="711200">
            <a:lnSpc>
              <a:spcPct val="90000"/>
            </a:lnSpc>
            <a:spcBef>
              <a:spcPct val="0"/>
            </a:spcBef>
            <a:spcAft>
              <a:spcPct val="15000"/>
            </a:spcAft>
            <a:buChar char="••"/>
          </a:pPr>
          <a:r>
            <a:rPr lang="es-EC" sz="1600" kern="1200" dirty="0" smtClean="0"/>
            <a:t>Debe estar claro si el dato que se transmite corresponde a la estructura sana o dañada.</a:t>
          </a:r>
          <a:endParaRPr lang="es-EC" sz="1600" kern="1200" dirty="0"/>
        </a:p>
        <a:p>
          <a:pPr marL="171450" lvl="1" indent="-171450" algn="l" defTabSz="711200">
            <a:lnSpc>
              <a:spcPct val="90000"/>
            </a:lnSpc>
            <a:spcBef>
              <a:spcPct val="0"/>
            </a:spcBef>
            <a:spcAft>
              <a:spcPct val="15000"/>
            </a:spcAft>
            <a:buChar char="••"/>
          </a:pPr>
          <a:r>
            <a:rPr lang="es-EC" sz="1600" kern="1200" dirty="0" smtClean="0"/>
            <a:t>en esta etapa se considerará la calidad de los datos</a:t>
          </a:r>
          <a:endParaRPr lang="es-EC" sz="1600" kern="1200" dirty="0"/>
        </a:p>
      </dsp:txBody>
      <dsp:txXfrm rot="-5400000">
        <a:off x="2935224" y="1555818"/>
        <a:ext cx="5184133" cy="629284"/>
      </dsp:txXfrm>
    </dsp:sp>
    <dsp:sp modelId="{1F774F12-AD1C-4A68-870D-8D6829415A0B}">
      <dsp:nvSpPr>
        <dsp:cNvPr id="0" name=""/>
        <dsp:cNvSpPr/>
      </dsp:nvSpPr>
      <dsp:spPr>
        <a:xfrm>
          <a:off x="0" y="1510993"/>
          <a:ext cx="2935224" cy="7189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IDENTIFICACION DEL DAÑO</a:t>
          </a:r>
          <a:endParaRPr lang="es-EC" sz="2400" kern="1200" dirty="0"/>
        </a:p>
      </dsp:txBody>
      <dsp:txXfrm>
        <a:off x="35095" y="1546088"/>
        <a:ext cx="2865034" cy="648742"/>
      </dsp:txXfrm>
    </dsp:sp>
    <dsp:sp modelId="{E817E2C0-6D54-43D6-95EC-B179AF365660}">
      <dsp:nvSpPr>
        <dsp:cNvPr id="0" name=""/>
        <dsp:cNvSpPr/>
      </dsp:nvSpPr>
      <dsp:spPr>
        <a:xfrm rot="5400000">
          <a:off x="5256738" y="16251"/>
          <a:ext cx="57514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El sistema de monitoreo debe dar lugar a una información cuantificada de la magnitud del daño.</a:t>
          </a:r>
          <a:endParaRPr lang="es-EC" sz="1600" kern="1200" dirty="0"/>
        </a:p>
      </dsp:txBody>
      <dsp:txXfrm rot="-5400000">
        <a:off x="2935223" y="2365842"/>
        <a:ext cx="5190100" cy="518994"/>
      </dsp:txXfrm>
    </dsp:sp>
    <dsp:sp modelId="{55EEAD9C-080C-47E0-917B-12B5AA6921DD}">
      <dsp:nvSpPr>
        <dsp:cNvPr id="0" name=""/>
        <dsp:cNvSpPr/>
      </dsp:nvSpPr>
      <dsp:spPr>
        <a:xfrm>
          <a:off x="0" y="2265873"/>
          <a:ext cx="2935224" cy="7189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CUANTIFICACION DEL DAÑO</a:t>
          </a:r>
          <a:endParaRPr lang="es-EC" sz="2400" kern="1200" dirty="0"/>
        </a:p>
      </dsp:txBody>
      <dsp:txXfrm>
        <a:off x="35095" y="2300968"/>
        <a:ext cx="2865034" cy="648742"/>
      </dsp:txXfrm>
    </dsp:sp>
    <dsp:sp modelId="{F9917A02-CA3E-465A-AD81-DFEDA026D174}">
      <dsp:nvSpPr>
        <dsp:cNvPr id="0" name=""/>
        <dsp:cNvSpPr/>
      </dsp:nvSpPr>
      <dsp:spPr>
        <a:xfrm rot="5400000">
          <a:off x="5256738" y="771131"/>
          <a:ext cx="57514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Establece parámetros para la predecir si la estructura habrá de dañarse</a:t>
          </a:r>
          <a:endParaRPr lang="es-EC" sz="1600" kern="1200" dirty="0"/>
        </a:p>
      </dsp:txBody>
      <dsp:txXfrm rot="-5400000">
        <a:off x="2935223" y="3120722"/>
        <a:ext cx="5190100" cy="518994"/>
      </dsp:txXfrm>
    </dsp:sp>
    <dsp:sp modelId="{102765B9-8325-4756-A897-4603DEEDA4C8}">
      <dsp:nvSpPr>
        <dsp:cNvPr id="0" name=""/>
        <dsp:cNvSpPr/>
      </dsp:nvSpPr>
      <dsp:spPr>
        <a:xfrm>
          <a:off x="0" y="3020752"/>
          <a:ext cx="2935224" cy="7189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PREDICCION</a:t>
          </a:r>
          <a:endParaRPr lang="es-EC" sz="2400" kern="1200" dirty="0"/>
        </a:p>
      </dsp:txBody>
      <dsp:txXfrm>
        <a:off x="35095" y="3055847"/>
        <a:ext cx="2865034" cy="648742"/>
      </dsp:txXfrm>
    </dsp:sp>
    <dsp:sp modelId="{08D00222-D08B-457D-8C81-8CE976AFF6C7}">
      <dsp:nvSpPr>
        <dsp:cNvPr id="0" name=""/>
        <dsp:cNvSpPr/>
      </dsp:nvSpPr>
      <dsp:spPr>
        <a:xfrm rot="5400000">
          <a:off x="5256738" y="1526010"/>
          <a:ext cx="575146" cy="521817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Es concebido como el sistema nervioso de la estructura, a través del cual, ésta siente y transmite información a un cerebro.</a:t>
          </a:r>
          <a:endParaRPr lang="es-EC" sz="1600" kern="1200" dirty="0"/>
        </a:p>
      </dsp:txBody>
      <dsp:txXfrm rot="-5400000">
        <a:off x="2935223" y="3875601"/>
        <a:ext cx="5190100" cy="518994"/>
      </dsp:txXfrm>
    </dsp:sp>
    <dsp:sp modelId="{52EAC815-879B-49C1-9DF9-BDF55E850AE6}">
      <dsp:nvSpPr>
        <dsp:cNvPr id="0" name=""/>
        <dsp:cNvSpPr/>
      </dsp:nvSpPr>
      <dsp:spPr>
        <a:xfrm>
          <a:off x="0" y="3775632"/>
          <a:ext cx="2935224" cy="7189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ACCION</a:t>
          </a:r>
          <a:endParaRPr lang="es-EC" sz="2400" kern="1200" dirty="0"/>
        </a:p>
      </dsp:txBody>
      <dsp:txXfrm>
        <a:off x="35095" y="3810727"/>
        <a:ext cx="2865034" cy="648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318071"/>
          <a:ext cx="8153400" cy="16726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74904" rIns="632794"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smtClean="0"/>
            <a:t>Permite realizar un despliegue de dispositivos de bajo costo y una larga duración sin requerir a un mantenimiento. </a:t>
          </a:r>
          <a:endParaRPr lang="es-EC" sz="1800" kern="1200" dirty="0"/>
        </a:p>
        <a:p>
          <a:pPr marL="171450" lvl="1" indent="-171450" algn="just" defTabSz="800100">
            <a:lnSpc>
              <a:spcPct val="90000"/>
            </a:lnSpc>
            <a:spcBef>
              <a:spcPct val="0"/>
            </a:spcBef>
            <a:spcAft>
              <a:spcPct val="15000"/>
            </a:spcAft>
            <a:buChar char="••"/>
          </a:pPr>
          <a:r>
            <a:rPr lang="es-EC" sz="1800" kern="1200" dirty="0" smtClean="0"/>
            <a:t>Son capaces de obtener información de su entorno, reenviarla de forma inalámbrica y segura a un centro de coordinación, desglosa una serie de aplicaciones. </a:t>
          </a:r>
          <a:endParaRPr lang="es-EC" sz="1800" kern="1200" dirty="0"/>
        </a:p>
      </dsp:txBody>
      <dsp:txXfrm>
        <a:off x="0" y="318071"/>
        <a:ext cx="8153400" cy="1672650"/>
      </dsp:txXfrm>
    </dsp:sp>
    <dsp:sp modelId="{98393CB2-C36A-416D-B1CB-CE7DEC3EA87D}">
      <dsp:nvSpPr>
        <dsp:cNvPr id="0" name=""/>
        <dsp:cNvSpPr/>
      </dsp:nvSpPr>
      <dsp:spPr>
        <a:xfrm>
          <a:off x="407670" y="52391"/>
          <a:ext cx="5707380"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00100">
            <a:lnSpc>
              <a:spcPct val="90000"/>
            </a:lnSpc>
            <a:spcBef>
              <a:spcPct val="0"/>
            </a:spcBef>
            <a:spcAft>
              <a:spcPct val="35000"/>
            </a:spcAft>
          </a:pPr>
          <a:r>
            <a:rPr lang="es-EC" sz="1800" kern="1200" dirty="0" smtClean="0"/>
            <a:t>Wireless Sensor Networks (WSN)</a:t>
          </a:r>
          <a:endParaRPr lang="es-EC" sz="1800" kern="1200" dirty="0"/>
        </a:p>
      </dsp:txBody>
      <dsp:txXfrm>
        <a:off x="433609" y="78330"/>
        <a:ext cx="5655502"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1F91-3093-473E-BD1A-91A2E90BB04A}">
      <dsp:nvSpPr>
        <dsp:cNvPr id="0" name=""/>
        <dsp:cNvSpPr/>
      </dsp:nvSpPr>
      <dsp:spPr>
        <a:xfrm>
          <a:off x="0" y="471433"/>
          <a:ext cx="8153400" cy="25089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562356" rIns="632794" bIns="14224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t>Se la define como la capacidad de garantizar un óptimo funcionamiento de la red, es decir que no existan intervalos vagos, a pesar de que exista un mal funcionamiento de algunos nodos. </a:t>
          </a:r>
          <a:endParaRPr lang="es-EC" sz="2000" kern="1200" dirty="0"/>
        </a:p>
        <a:p>
          <a:pPr marL="228600" lvl="1" indent="-228600" algn="just" defTabSz="889000">
            <a:lnSpc>
              <a:spcPct val="90000"/>
            </a:lnSpc>
            <a:spcBef>
              <a:spcPct val="0"/>
            </a:spcBef>
            <a:spcAft>
              <a:spcPct val="15000"/>
            </a:spcAft>
            <a:buChar char="••"/>
          </a:pPr>
          <a:r>
            <a:rPr lang="es-EC" sz="2000" kern="1200" dirty="0" smtClean="0"/>
            <a:t>Se puede considerar la tolerancia a fallos en cuatro niveles diferentes de abstracción, a partir del hardware y software del sistema e ir al middleware y las capas de aplicación </a:t>
          </a:r>
          <a:endParaRPr lang="es-EC" sz="2000" kern="1200" dirty="0"/>
        </a:p>
      </dsp:txBody>
      <dsp:txXfrm>
        <a:off x="0" y="471433"/>
        <a:ext cx="8153400" cy="2508975"/>
      </dsp:txXfrm>
    </dsp:sp>
    <dsp:sp modelId="{98393CB2-C36A-416D-B1CB-CE7DEC3EA87D}">
      <dsp:nvSpPr>
        <dsp:cNvPr id="0" name=""/>
        <dsp:cNvSpPr/>
      </dsp:nvSpPr>
      <dsp:spPr>
        <a:xfrm>
          <a:off x="407670" y="43222"/>
          <a:ext cx="5707380" cy="797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00150">
            <a:lnSpc>
              <a:spcPct val="90000"/>
            </a:lnSpc>
            <a:spcBef>
              <a:spcPct val="0"/>
            </a:spcBef>
            <a:spcAft>
              <a:spcPct val="35000"/>
            </a:spcAft>
          </a:pPr>
          <a:r>
            <a:rPr lang="es-EC" sz="2700" kern="1200" dirty="0" smtClean="0"/>
            <a:t>TOLERANCIAA FALLAS</a:t>
          </a:r>
          <a:endParaRPr lang="es-EC" sz="2700" kern="1200" dirty="0"/>
        </a:p>
      </dsp:txBody>
      <dsp:txXfrm>
        <a:off x="446578" y="82130"/>
        <a:ext cx="5629564" cy="719224"/>
      </dsp:txXfrm>
    </dsp:sp>
    <dsp:sp modelId="{3CDB87D6-9B4D-4BAB-BA4B-CBF53D572232}">
      <dsp:nvSpPr>
        <dsp:cNvPr id="0" name=""/>
        <dsp:cNvSpPr/>
      </dsp:nvSpPr>
      <dsp:spPr>
        <a:xfrm>
          <a:off x="0" y="3495037"/>
          <a:ext cx="8153400" cy="15309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562356" rIns="632794" bIns="170688" numCol="1" spcCol="1270" anchor="t" anchorCtr="0">
          <a:noAutofit/>
        </a:bodyPr>
        <a:lstStyle/>
        <a:p>
          <a:pPr marL="228600" lvl="1" indent="-228600" algn="just" defTabSz="1066800">
            <a:lnSpc>
              <a:spcPct val="90000"/>
            </a:lnSpc>
            <a:spcBef>
              <a:spcPct val="0"/>
            </a:spcBef>
            <a:spcAft>
              <a:spcPct val="15000"/>
            </a:spcAft>
            <a:buChar char="••"/>
          </a:pPr>
          <a:r>
            <a:rPr lang="es-EC" sz="2400" kern="1200" dirty="0" smtClean="0"/>
            <a:t> </a:t>
          </a:r>
          <a:r>
            <a:rPr lang="es-EC" sz="2000" kern="1200" dirty="0" smtClean="0"/>
            <a:t>Las redes de sensores inalámbricas están compuestas por cientos de nodos por lo que debe ser posible trabajar con grandes cantidades de nodos</a:t>
          </a:r>
          <a:endParaRPr lang="es-EC" sz="2000" kern="1200" dirty="0"/>
        </a:p>
      </dsp:txBody>
      <dsp:txXfrm>
        <a:off x="0" y="3495037"/>
        <a:ext cx="8153400" cy="1530900"/>
      </dsp:txXfrm>
    </dsp:sp>
    <dsp:sp modelId="{EE8871AC-7868-4E32-B964-6F3B774B3F99}">
      <dsp:nvSpPr>
        <dsp:cNvPr id="0" name=""/>
        <dsp:cNvSpPr/>
      </dsp:nvSpPr>
      <dsp:spPr>
        <a:xfrm>
          <a:off x="407670" y="3096517"/>
          <a:ext cx="5707380" cy="797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just" defTabSz="1200150">
            <a:lnSpc>
              <a:spcPct val="90000"/>
            </a:lnSpc>
            <a:spcBef>
              <a:spcPct val="0"/>
            </a:spcBef>
            <a:spcAft>
              <a:spcPct val="35000"/>
            </a:spcAft>
          </a:pPr>
          <a:r>
            <a:rPr lang="es-EC" sz="2700" kern="1200" dirty="0" smtClean="0"/>
            <a:t>ESCALABILIDAD</a:t>
          </a:r>
          <a:endParaRPr lang="es-EC" sz="2700" kern="1200" dirty="0"/>
        </a:p>
      </dsp:txBody>
      <dsp:txXfrm>
        <a:off x="446578" y="3135425"/>
        <a:ext cx="5629564"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3C42A5-7F99-4B15-A581-D498FEB3F582}" type="datetimeFigureOut">
              <a:rPr lang="es-EC" smtClean="0"/>
              <a:pPr/>
              <a:t>14/06/2014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A6C08-8EF6-4DC6-9D4A-4AFEA4E3E993}" type="slidenum">
              <a:rPr lang="es-EC" smtClean="0"/>
              <a:pPr/>
              <a:t>‹Nº›</a:t>
            </a:fld>
            <a:endParaRPr lang="es-EC"/>
          </a:p>
        </p:txBody>
      </p:sp>
    </p:spTree>
    <p:extLst>
      <p:ext uri="{BB962C8B-B14F-4D97-AF65-F5344CB8AC3E}">
        <p14:creationId xmlns:p14="http://schemas.microsoft.com/office/powerpoint/2010/main" val="159334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7" name="6 Rectángulo"/>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2362200" y="4038600"/>
            <a:ext cx="6477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2EC496D-FB91-4F8E-9125-CD2090C0B2C9}" type="datetimeFigureOut">
              <a:rPr lang="es-EC" smtClean="0"/>
              <a:pPr/>
              <a:t>14/06/2014</a:t>
            </a:fld>
            <a:endParaRPr lang="es-EC"/>
          </a:p>
        </p:txBody>
      </p:sp>
      <p:sp>
        <p:nvSpPr>
          <p:cNvPr id="17" name="16 Marcador de pie de página"/>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s-EC"/>
          </a:p>
        </p:txBody>
      </p:sp>
      <p:sp>
        <p:nvSpPr>
          <p:cNvPr id="29" name="28 Marcador de número de diapositiva"/>
          <p:cNvSpPr>
            <a:spLocks noGrp="1"/>
          </p:cNvSpPr>
          <p:nvPr>
            <p:ph type="sldNum" sz="quarter" idx="12"/>
          </p:nvPr>
        </p:nvSpPr>
        <p:spPr>
          <a:xfrm>
            <a:off x="8001000" y="228600"/>
            <a:ext cx="838200" cy="381000"/>
          </a:xfrm>
        </p:spPr>
        <p:txBody>
          <a:bodyPr/>
          <a:lstStyle>
            <a:lvl1pPr>
              <a:defRPr>
                <a:solidFill>
                  <a:schemeClr val="tx2"/>
                </a:solidFill>
              </a:defRPr>
            </a:lvl1pPr>
          </a:lstStyle>
          <a:p>
            <a:fld id="{93AB833D-2866-414E-B6D1-6768A153263B}"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2EC496D-FB91-4F8E-9125-CD2090C0B2C9}" type="datetimeFigureOut">
              <a:rPr lang="es-EC" smtClean="0"/>
              <a:pPr/>
              <a:t>14/06/2014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3AB833D-2866-414E-B6D1-6768A153263B}"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609600"/>
            <a:ext cx="20574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609600"/>
            <a:ext cx="55626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6553200" y="6248402"/>
            <a:ext cx="2209800" cy="365125"/>
          </a:xfrm>
        </p:spPr>
        <p:txBody>
          <a:bodyPr/>
          <a:lstStyle/>
          <a:p>
            <a:fld id="{72EC496D-FB91-4F8E-9125-CD2090C0B2C9}" type="datetimeFigureOut">
              <a:rPr lang="es-EC" smtClean="0"/>
              <a:pPr/>
              <a:t>14/06/2014</a:t>
            </a:fld>
            <a:endParaRPr lang="es-EC"/>
          </a:p>
        </p:txBody>
      </p:sp>
      <p:sp>
        <p:nvSpPr>
          <p:cNvPr id="5" name="4 Marcador de pie de página"/>
          <p:cNvSpPr>
            <a:spLocks noGrp="1"/>
          </p:cNvSpPr>
          <p:nvPr>
            <p:ph type="ftr" sz="quarter" idx="11"/>
          </p:nvPr>
        </p:nvSpPr>
        <p:spPr>
          <a:xfrm>
            <a:off x="457201" y="6248207"/>
            <a:ext cx="5573483" cy="365125"/>
          </a:xfrm>
        </p:spPr>
        <p:txBody>
          <a:bodyPr/>
          <a:lstStyle/>
          <a:p>
            <a:endParaRPr lang="es-EC"/>
          </a:p>
        </p:txBody>
      </p:sp>
      <p:sp>
        <p:nvSpPr>
          <p:cNvPr id="7" name="6 Rectángulo"/>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Rectángulo"/>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Marcador de número de diapositiva"/>
          <p:cNvSpPr>
            <a:spLocks noGrp="1"/>
          </p:cNvSpPr>
          <p:nvPr>
            <p:ph type="sldNum" sz="quarter" idx="12"/>
          </p:nvPr>
        </p:nvSpPr>
        <p:spPr>
          <a:xfrm rot="5400000">
            <a:off x="5989638" y="144462"/>
            <a:ext cx="533400" cy="244476"/>
          </a:xfrm>
        </p:spPr>
        <p:txBody>
          <a:bodyPr/>
          <a:lstStyle/>
          <a:p>
            <a:fld id="{93AB833D-2866-414E-B6D1-6768A153263B}"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72EC496D-FB91-4F8E-9125-CD2090C0B2C9}" type="datetimeFigureOut">
              <a:rPr lang="es-EC" smtClean="0"/>
              <a:pPr/>
              <a:t>14/06/2014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93AB833D-2866-414E-B6D1-6768A153263B}" type="slidenum">
              <a:rPr lang="es-EC" smtClean="0"/>
              <a:pPr/>
              <a:t>‹Nº›</a:t>
            </a:fld>
            <a:endParaRPr lang="es-EC"/>
          </a:p>
        </p:txBody>
      </p:sp>
      <p:sp>
        <p:nvSpPr>
          <p:cNvPr id="8" name="7 Marcador de contenido"/>
          <p:cNvSpPr>
            <a:spLocks noGrp="1"/>
          </p:cNvSpPr>
          <p:nvPr>
            <p:ph sz="quarter" idx="1"/>
          </p:nvPr>
        </p:nvSpPr>
        <p:spPr>
          <a:xfrm>
            <a:off x="612648" y="1600200"/>
            <a:ext cx="81534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72EC496D-FB91-4F8E-9125-CD2090C0B2C9}" type="datetimeFigureOut">
              <a:rPr lang="es-EC" smtClean="0"/>
              <a:pPr/>
              <a:t>14/06/2014</a:t>
            </a:fld>
            <a:endParaRPr lang="es-EC"/>
          </a:p>
        </p:txBody>
      </p:sp>
      <p:sp>
        <p:nvSpPr>
          <p:cNvPr id="13" name="12 Marcador de número de diapositiva"/>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3AB833D-2866-414E-B6D1-6768A153263B}" type="slidenum">
              <a:rPr lang="es-EC" smtClean="0"/>
              <a:pPr/>
              <a:t>‹Nº›</a:t>
            </a:fld>
            <a:endParaRPr lang="es-EC"/>
          </a:p>
        </p:txBody>
      </p:sp>
      <p:sp>
        <p:nvSpPr>
          <p:cNvPr id="14" name="13 Marcador de pie de página"/>
          <p:cNvSpPr>
            <a:spLocks noGrp="1"/>
          </p:cNvSpPr>
          <p:nvPr>
            <p:ph type="ftr" sz="quarter" idx="12"/>
          </p:nvPr>
        </p:nvSpPr>
        <p:spPr/>
        <p:txBody>
          <a:bodyPr/>
          <a:lstStyle/>
          <a:p>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609600"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844901"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72EC496D-FB91-4F8E-9125-CD2090C0B2C9}" type="datetimeFigureOut">
              <a:rPr lang="es-EC" smtClean="0"/>
              <a:pPr/>
              <a:t>14/06/2014</a:t>
            </a:fld>
            <a:endParaRPr lang="es-EC"/>
          </a:p>
        </p:txBody>
      </p:sp>
      <p:sp>
        <p:nvSpPr>
          <p:cNvPr id="10" name="9 Marcador de número de diapositiva"/>
          <p:cNvSpPr>
            <a:spLocks noGrp="1"/>
          </p:cNvSpPr>
          <p:nvPr>
            <p:ph type="sldNum" sz="quarter" idx="16"/>
          </p:nvPr>
        </p:nvSpPr>
        <p:spPr/>
        <p:txBody>
          <a:bodyPr rtlCol="0"/>
          <a:lstStyle/>
          <a:p>
            <a:fld id="{93AB833D-2866-414E-B6D1-6768A153263B}" type="slidenum">
              <a:rPr lang="es-EC" smtClean="0"/>
              <a:pPr/>
              <a:t>‹Nº›</a:t>
            </a:fld>
            <a:endParaRPr lang="es-EC"/>
          </a:p>
        </p:txBody>
      </p:sp>
      <p:sp>
        <p:nvSpPr>
          <p:cNvPr id="12" name="11 Marcador de pie de página"/>
          <p:cNvSpPr>
            <a:spLocks noGrp="1"/>
          </p:cNvSpPr>
          <p:nvPr>
            <p:ph type="ftr" sz="quarter" idx="17"/>
          </p:nvPr>
        </p:nvSpPr>
        <p:spPr/>
        <p:txBody>
          <a:bodyPr rtlCol="0"/>
          <a:lstStyle/>
          <a:p>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3400" y="273050"/>
            <a:ext cx="8153400" cy="869950"/>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609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800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72EC496D-FB91-4F8E-9125-CD2090C0B2C9}" type="datetimeFigureOut">
              <a:rPr lang="es-EC" smtClean="0"/>
              <a:pPr/>
              <a:t>14/06/2014</a:t>
            </a:fld>
            <a:endParaRPr lang="es-EC"/>
          </a:p>
        </p:txBody>
      </p:sp>
      <p:sp>
        <p:nvSpPr>
          <p:cNvPr id="12" name="11 Marcador de número de diapositiva"/>
          <p:cNvSpPr>
            <a:spLocks noGrp="1"/>
          </p:cNvSpPr>
          <p:nvPr>
            <p:ph type="sldNum" sz="quarter" idx="16"/>
          </p:nvPr>
        </p:nvSpPr>
        <p:spPr/>
        <p:txBody>
          <a:bodyPr rtlCol="0"/>
          <a:lstStyle/>
          <a:p>
            <a:fld id="{93AB833D-2866-414E-B6D1-6768A153263B}" type="slidenum">
              <a:rPr lang="es-EC" smtClean="0"/>
              <a:pPr/>
              <a:t>‹Nº›</a:t>
            </a:fld>
            <a:endParaRPr lang="es-EC"/>
          </a:p>
        </p:txBody>
      </p:sp>
      <p:sp>
        <p:nvSpPr>
          <p:cNvPr id="14" name="13 Marcador de pie de página"/>
          <p:cNvSpPr>
            <a:spLocks noGrp="1"/>
          </p:cNvSpPr>
          <p:nvPr>
            <p:ph type="ftr" sz="quarter" idx="17"/>
          </p:nvPr>
        </p:nvSpPr>
        <p:spPr/>
        <p:txBody>
          <a:bodyPr rtlCol="0"/>
          <a:lstStyle/>
          <a:p>
            <a:endParaRPr lang="es-EC"/>
          </a:p>
        </p:txBody>
      </p:sp>
      <p:sp>
        <p:nvSpPr>
          <p:cNvPr id="16" name="15 Marcador de texto"/>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2EC496D-FB91-4F8E-9125-CD2090C0B2C9}" type="datetimeFigureOut">
              <a:rPr lang="es-EC" smtClean="0"/>
              <a:pPr/>
              <a:t>14/06/2014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93AB833D-2866-414E-B6D1-6768A153263B}"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2EC496D-FB91-4F8E-9125-CD2090C0B2C9}" type="datetimeFigureOut">
              <a:rPr lang="es-EC" smtClean="0"/>
              <a:pPr/>
              <a:t>14/06/2014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a:xfrm>
            <a:off x="0" y="6248400"/>
            <a:ext cx="533400" cy="381000"/>
          </a:xfrm>
        </p:spPr>
        <p:txBody>
          <a:bodyPr/>
          <a:lstStyle>
            <a:lvl1pPr>
              <a:defRPr>
                <a:solidFill>
                  <a:schemeClr val="tx2"/>
                </a:solidFill>
              </a:defRPr>
            </a:lvl1pPr>
          </a:lstStyle>
          <a:p>
            <a:fld id="{93AB833D-2866-414E-B6D1-6768A153263B}"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8077200" cy="869950"/>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72EC496D-FB91-4F8E-9125-CD2090C0B2C9}" type="datetimeFigureOut">
              <a:rPr lang="es-EC" smtClean="0"/>
              <a:pPr/>
              <a:t>14/06/2014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93AB833D-2866-414E-B6D1-6768A153263B}" type="slidenum">
              <a:rPr lang="es-EC" smtClean="0"/>
              <a:pPr/>
              <a:t>‹Nº›</a:t>
            </a:fld>
            <a:endParaRPr lang="es-EC"/>
          </a:p>
        </p:txBody>
      </p:sp>
      <p:sp>
        <p:nvSpPr>
          <p:cNvPr id="3" name="2 Marcador de texto"/>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2362200" y="1752600"/>
            <a:ext cx="64008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3">
        <a:schemeClr val="bg2"/>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fecha"/>
          <p:cNvSpPr>
            <a:spLocks noGrp="1"/>
          </p:cNvSpPr>
          <p:nvPr>
            <p:ph type="dt" sz="half" idx="10"/>
          </p:nvPr>
        </p:nvSpPr>
        <p:spPr>
          <a:xfrm>
            <a:off x="6248400" y="6248400"/>
            <a:ext cx="2667000" cy="365125"/>
          </a:xfrm>
        </p:spPr>
        <p:txBody>
          <a:bodyPr rtlCol="0"/>
          <a:lstStyle/>
          <a:p>
            <a:fld id="{72EC496D-FB91-4F8E-9125-CD2090C0B2C9}" type="datetimeFigureOut">
              <a:rPr lang="es-EC" smtClean="0"/>
              <a:pPr/>
              <a:t>14/06/2014</a:t>
            </a:fld>
            <a:endParaRPr lang="es-EC"/>
          </a:p>
        </p:txBody>
      </p:sp>
      <p:sp>
        <p:nvSpPr>
          <p:cNvPr id="13" name="12 Marcador de número de diapositiva"/>
          <p:cNvSpPr>
            <a:spLocks noGrp="1"/>
          </p:cNvSpPr>
          <p:nvPr>
            <p:ph type="sldNum" sz="quarter" idx="11"/>
          </p:nvPr>
        </p:nvSpPr>
        <p:spPr>
          <a:xfrm>
            <a:off x="0" y="4667249"/>
            <a:ext cx="1447800" cy="663578"/>
          </a:xfrm>
        </p:spPr>
        <p:txBody>
          <a:bodyPr rtlCol="0"/>
          <a:lstStyle>
            <a:lvl1pPr>
              <a:defRPr sz="2800"/>
            </a:lvl1pPr>
          </a:lstStyle>
          <a:p>
            <a:fld id="{93AB833D-2866-414E-B6D1-6768A153263B}" type="slidenum">
              <a:rPr lang="es-EC" smtClean="0"/>
              <a:pPr/>
              <a:t>‹Nº›</a:t>
            </a:fld>
            <a:endParaRPr lang="es-EC"/>
          </a:p>
        </p:txBody>
      </p:sp>
      <p:sp>
        <p:nvSpPr>
          <p:cNvPr id="14" name="13 Marcador de pie de página"/>
          <p:cNvSpPr>
            <a:spLocks noGrp="1"/>
          </p:cNvSpPr>
          <p:nvPr>
            <p:ph type="ftr" sz="quarter" idx="12"/>
          </p:nvPr>
        </p:nvSpPr>
        <p:spPr>
          <a:xfrm>
            <a:off x="1600200" y="6248206"/>
            <a:ext cx="4572000" cy="365125"/>
          </a:xfrm>
        </p:spPr>
        <p:txBody>
          <a:bodyPr rtlCol="0"/>
          <a:lstStyle/>
          <a:p>
            <a:endParaRPr lang="es-EC"/>
          </a:p>
        </p:txBody>
      </p:sp>
      <p:sp>
        <p:nvSpPr>
          <p:cNvPr id="3" name="2 Marcador de posición de imagen"/>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609600" y="228600"/>
            <a:ext cx="81534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2EC496D-FB91-4F8E-9125-CD2090C0B2C9}" type="datetimeFigureOut">
              <a:rPr lang="es-EC" smtClean="0"/>
              <a:pPr/>
              <a:t>14/06/2014</a:t>
            </a:fld>
            <a:endParaRPr lang="es-EC"/>
          </a:p>
        </p:txBody>
      </p:sp>
      <p:sp>
        <p:nvSpPr>
          <p:cNvPr id="3" name="2 Marcador de pie de página"/>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EC"/>
          </a:p>
        </p:txBody>
      </p:sp>
      <p:sp>
        <p:nvSpPr>
          <p:cNvPr id="7" name="6 Rectángulo"/>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3AB833D-2866-414E-B6D1-6768A153263B}"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13.jpeg"/><Relationship Id="rId5" Type="http://schemas.openxmlformats.org/officeDocument/2006/relationships/diagramQuickStyle" Target="../diagrams/quickStyle5.xml"/><Relationship Id="rId10" Type="http://schemas.openxmlformats.org/officeDocument/2006/relationships/image" Target="../media/image12.jpeg"/><Relationship Id="rId4" Type="http://schemas.openxmlformats.org/officeDocument/2006/relationships/diagramLayout" Target="../diagrams/layout5.xml"/><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8.xml"/><Relationship Id="rId7" Type="http://schemas.openxmlformats.org/officeDocument/2006/relationships/image" Target="../media/image4.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diagramLayout" Target="../diagrams/layout10.xml"/><Relationship Id="rId7" Type="http://schemas.openxmlformats.org/officeDocument/2006/relationships/image" Target="../media/image4.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19.emf"/><Relationship Id="rId4" Type="http://schemas.openxmlformats.org/officeDocument/2006/relationships/diagramQuickStyle" Target="../diagrams/quickStyle10.xml"/><Relationship Id="rId9"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diagramDrawing" Target="../diagrams/drawing14.xml"/><Relationship Id="rId18" Type="http://schemas.openxmlformats.org/officeDocument/2006/relationships/diagramColors" Target="../diagrams/colors15.xml"/><Relationship Id="rId3" Type="http://schemas.openxmlformats.org/officeDocument/2006/relationships/diagramLayout" Target="../diagrams/layout13.xml"/><Relationship Id="rId7" Type="http://schemas.openxmlformats.org/officeDocument/2006/relationships/image" Target="../media/image4.jpeg"/><Relationship Id="rId12" Type="http://schemas.openxmlformats.org/officeDocument/2006/relationships/diagramColors" Target="../diagrams/colors14.xml"/><Relationship Id="rId17" Type="http://schemas.openxmlformats.org/officeDocument/2006/relationships/diagramQuickStyle" Target="../diagrams/quickStyle15.xml"/><Relationship Id="rId2" Type="http://schemas.openxmlformats.org/officeDocument/2006/relationships/diagramData" Target="../diagrams/data13.xml"/><Relationship Id="rId16" Type="http://schemas.openxmlformats.org/officeDocument/2006/relationships/diagramLayout" Target="../diagrams/layout15.xml"/><Relationship Id="rId1" Type="http://schemas.openxmlformats.org/officeDocument/2006/relationships/slideLayout" Target="../slideLayouts/slideLayout2.xml"/><Relationship Id="rId6" Type="http://schemas.microsoft.com/office/2007/relationships/diagramDrawing" Target="../diagrams/drawing13.xml"/><Relationship Id="rId11" Type="http://schemas.openxmlformats.org/officeDocument/2006/relationships/diagramQuickStyle" Target="../diagrams/quickStyle14.xml"/><Relationship Id="rId5" Type="http://schemas.openxmlformats.org/officeDocument/2006/relationships/diagramColors" Target="../diagrams/colors13.xml"/><Relationship Id="rId15" Type="http://schemas.openxmlformats.org/officeDocument/2006/relationships/diagramData" Target="../diagrams/data15.xml"/><Relationship Id="rId10" Type="http://schemas.openxmlformats.org/officeDocument/2006/relationships/diagramLayout" Target="../diagrams/layout14.xml"/><Relationship Id="rId19" Type="http://schemas.microsoft.com/office/2007/relationships/diagramDrawing" Target="../diagrams/drawing15.xml"/><Relationship Id="rId4" Type="http://schemas.openxmlformats.org/officeDocument/2006/relationships/diagramQuickStyle" Target="../diagrams/quickStyle13.xml"/><Relationship Id="rId9" Type="http://schemas.openxmlformats.org/officeDocument/2006/relationships/diagramData" Target="../diagrams/data14.xml"/><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4.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diagramLayout" Target="../diagrams/layout19.xml"/><Relationship Id="rId7" Type="http://schemas.openxmlformats.org/officeDocument/2006/relationships/image" Target="../media/image4.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diagramLayout" Target="../diagrams/layout20.xml"/><Relationship Id="rId7" Type="http://schemas.openxmlformats.org/officeDocument/2006/relationships/image" Target="../media/image4.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diagramLayout" Target="../diagrams/layout21.xml"/><Relationship Id="rId7" Type="http://schemas.openxmlformats.org/officeDocument/2006/relationships/image" Target="../media/image4.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22.xml"/><Relationship Id="rId7" Type="http://schemas.openxmlformats.org/officeDocument/2006/relationships/image" Target="../media/image4.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4.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4.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4.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31.xml"/><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diagramColors" Target="../diagrams/colors30.xml"/><Relationship Id="rId5" Type="http://schemas.openxmlformats.org/officeDocument/2006/relationships/diagramQuickStyle" Target="../diagrams/quickStyle30.xml"/><Relationship Id="rId10"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33.xml"/><Relationship Id="rId3" Type="http://schemas.openxmlformats.org/officeDocument/2006/relationships/diagramData" Target="../diagrams/data32.xml"/><Relationship Id="rId7" Type="http://schemas.microsoft.com/office/2007/relationships/diagramDrawing" Target="../diagrams/drawing31.xml"/><Relationship Id="rId12"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diagramColors" Target="../diagrams/colors31.xml"/><Relationship Id="rId5" Type="http://schemas.openxmlformats.org/officeDocument/2006/relationships/diagramQuickStyle" Target="../diagrams/quickStyle31.xml"/><Relationship Id="rId10"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diagramLayout" Target="../diagrams/layout3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35.xml"/><Relationship Id="rId3" Type="http://schemas.openxmlformats.org/officeDocument/2006/relationships/diagramData" Target="../diagrams/data34.xml"/><Relationship Id="rId7" Type="http://schemas.microsoft.com/office/2007/relationships/diagramDrawing" Target="../diagrams/drawing3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diagramColors" Target="../diagrams/colors32.xml"/><Relationship Id="rId5" Type="http://schemas.openxmlformats.org/officeDocument/2006/relationships/diagramQuickStyle" Target="../diagrams/quickStyle32.xml"/><Relationship Id="rId10" Type="http://schemas.openxmlformats.org/officeDocument/2006/relationships/diagramQuickStyle" Target="../diagrams/quickStyle32.xml"/><Relationship Id="rId4" Type="http://schemas.openxmlformats.org/officeDocument/2006/relationships/diagramLayout" Target="../diagrams/layout32.xml"/><Relationship Id="rId9" Type="http://schemas.openxmlformats.org/officeDocument/2006/relationships/diagramLayout" Target="../diagrams/layout32.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3.xml"/><Relationship Id="rId11" Type="http://schemas.openxmlformats.org/officeDocument/2006/relationships/diagramColors" Target="../diagrams/colors33.xml"/><Relationship Id="rId5" Type="http://schemas.openxmlformats.org/officeDocument/2006/relationships/diagramQuickStyle" Target="../diagrams/quickStyle33.xml"/><Relationship Id="rId10"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diagramLayout" Target="../diagrams/layout33.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diagramData" Target="../diagrams/data38.xml"/><Relationship Id="rId7" Type="http://schemas.microsoft.com/office/2007/relationships/diagramDrawing" Target="../diagrams/drawing34.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4.xml"/><Relationship Id="rId11" Type="http://schemas.openxmlformats.org/officeDocument/2006/relationships/diagramColors" Target="../diagrams/colors34.xml"/><Relationship Id="rId5" Type="http://schemas.openxmlformats.org/officeDocument/2006/relationships/diagramQuickStyle" Target="../diagrams/quickStyle34.xml"/><Relationship Id="rId10" Type="http://schemas.openxmlformats.org/officeDocument/2006/relationships/diagramQuickStyle" Target="../diagrams/quickStyle34.xml"/><Relationship Id="rId4" Type="http://schemas.openxmlformats.org/officeDocument/2006/relationships/diagramLayout" Target="../diagrams/layout34.xml"/><Relationship Id="rId9" Type="http://schemas.openxmlformats.org/officeDocument/2006/relationships/diagramLayout" Target="../diagrams/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3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diagramData" Target="../diagrams/data41.xml"/><Relationship Id="rId7" Type="http://schemas.microsoft.com/office/2007/relationships/diagramDrawing" Target="../diagrams/drawing36.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6.xml"/><Relationship Id="rId5" Type="http://schemas.openxmlformats.org/officeDocument/2006/relationships/diagramQuickStyle" Target="../diagrams/quickStyle36.xml"/><Relationship Id="rId10"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diagramLayout" Target="../diagrams/layout36.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44.xml"/><Relationship Id="rId3" Type="http://schemas.openxmlformats.org/officeDocument/2006/relationships/diagramData" Target="../diagrams/data43.xml"/><Relationship Id="rId7" Type="http://schemas.microsoft.com/office/2007/relationships/diagramDrawing" Target="../diagrams/drawing37.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7.xml"/><Relationship Id="rId11" Type="http://schemas.openxmlformats.org/officeDocument/2006/relationships/diagramColors" Target="../diagrams/colors37.xml"/><Relationship Id="rId5" Type="http://schemas.openxmlformats.org/officeDocument/2006/relationships/diagramQuickStyle" Target="../diagrams/quickStyle37.xml"/><Relationship Id="rId10"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diagramLayout" Target="../diagrams/layout37.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46.xml"/><Relationship Id="rId3" Type="http://schemas.openxmlformats.org/officeDocument/2006/relationships/diagramData" Target="../diagrams/data45.xml"/><Relationship Id="rId7" Type="http://schemas.microsoft.com/office/2007/relationships/diagramDrawing" Target="../diagrams/drawing38.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8.xml"/><Relationship Id="rId11" Type="http://schemas.openxmlformats.org/officeDocument/2006/relationships/diagramColors" Target="../diagrams/colors38.xml"/><Relationship Id="rId5" Type="http://schemas.openxmlformats.org/officeDocument/2006/relationships/diagramQuickStyle" Target="../diagrams/quickStyle38.xml"/><Relationship Id="rId10"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diagramLayout" Target="../diagrams/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48.xml"/><Relationship Id="rId3" Type="http://schemas.openxmlformats.org/officeDocument/2006/relationships/diagramData" Target="../diagrams/data47.xml"/><Relationship Id="rId7" Type="http://schemas.microsoft.com/office/2007/relationships/diagramDrawing" Target="../diagrams/drawing39.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9.xml"/><Relationship Id="rId11" Type="http://schemas.openxmlformats.org/officeDocument/2006/relationships/diagramColors" Target="../diagrams/colors39.xml"/><Relationship Id="rId5" Type="http://schemas.openxmlformats.org/officeDocument/2006/relationships/diagramQuickStyle" Target="../diagrams/quickStyle39.xml"/><Relationship Id="rId10"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diagramLayout" Target="../diagrams/layout39.xml"/></Relationships>
</file>

<file path=ppt/slides/_rels/slide6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9.xml"/><Relationship Id="rId7" Type="http://schemas.microsoft.com/office/2007/relationships/diagramDrawing" Target="../diagrams/drawing40.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51.xml"/><Relationship Id="rId3" Type="http://schemas.openxmlformats.org/officeDocument/2006/relationships/diagramData" Target="../diagrams/data50.xml"/><Relationship Id="rId7" Type="http://schemas.microsoft.com/office/2007/relationships/diagramDrawing" Target="../diagrams/drawing4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1.xml"/><Relationship Id="rId11" Type="http://schemas.openxmlformats.org/officeDocument/2006/relationships/diagramColors" Target="../diagrams/colors41.xml"/><Relationship Id="rId5" Type="http://schemas.openxmlformats.org/officeDocument/2006/relationships/diagramQuickStyle" Target="../diagrams/quickStyle41.xml"/><Relationship Id="rId10" Type="http://schemas.openxmlformats.org/officeDocument/2006/relationships/diagramQuickStyle" Target="../diagrams/quickStyle41.xml"/><Relationship Id="rId4" Type="http://schemas.openxmlformats.org/officeDocument/2006/relationships/diagramLayout" Target="../diagrams/layout41.xml"/><Relationship Id="rId9" Type="http://schemas.openxmlformats.org/officeDocument/2006/relationships/diagramLayout" Target="../diagrams/layout41.xml"/></Relationships>
</file>

<file path=ppt/slides/_rels/slide67.xml.rels><?xml version="1.0" encoding="UTF-8" standalone="yes"?>
<Relationships xmlns="http://schemas.openxmlformats.org/package/2006/relationships"><Relationship Id="rId8" Type="http://schemas.openxmlformats.org/officeDocument/2006/relationships/diagramData" Target="../diagrams/data53.xml"/><Relationship Id="rId3" Type="http://schemas.openxmlformats.org/officeDocument/2006/relationships/diagramData" Target="../diagrams/data52.xml"/><Relationship Id="rId7" Type="http://schemas.microsoft.com/office/2007/relationships/diagramDrawing" Target="../diagrams/drawing4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2.xml"/><Relationship Id="rId11" Type="http://schemas.openxmlformats.org/officeDocument/2006/relationships/diagramColors" Target="../diagrams/colors42.xml"/><Relationship Id="rId5" Type="http://schemas.openxmlformats.org/officeDocument/2006/relationships/diagramQuickStyle" Target="../diagrams/quickStyle42.xml"/><Relationship Id="rId10" Type="http://schemas.openxmlformats.org/officeDocument/2006/relationships/diagramQuickStyle" Target="../diagrams/quickStyle42.xml"/><Relationship Id="rId4" Type="http://schemas.openxmlformats.org/officeDocument/2006/relationships/diagramLayout" Target="../diagrams/layout42.xml"/><Relationship Id="rId9" Type="http://schemas.openxmlformats.org/officeDocument/2006/relationships/diagramLayout" Target="../diagrams/layout42.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55.xml"/><Relationship Id="rId3" Type="http://schemas.openxmlformats.org/officeDocument/2006/relationships/diagramData" Target="../diagrams/data54.xml"/><Relationship Id="rId7" Type="http://schemas.microsoft.com/office/2007/relationships/diagramDrawing" Target="../diagrams/drawing4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3.xml"/><Relationship Id="rId11" Type="http://schemas.openxmlformats.org/officeDocument/2006/relationships/diagramColors" Target="../diagrams/colors43.xml"/><Relationship Id="rId5" Type="http://schemas.openxmlformats.org/officeDocument/2006/relationships/diagramQuickStyle" Target="../diagrams/quickStyle43.xml"/><Relationship Id="rId10" Type="http://schemas.openxmlformats.org/officeDocument/2006/relationships/diagramQuickStyle" Target="../diagrams/quickStyle43.xml"/><Relationship Id="rId4" Type="http://schemas.openxmlformats.org/officeDocument/2006/relationships/diagramLayout" Target="../diagrams/layout43.xml"/><Relationship Id="rId9" Type="http://schemas.openxmlformats.org/officeDocument/2006/relationships/diagramLayout" Target="../diagrams/layout43.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56.xml"/><Relationship Id="rId7" Type="http://schemas.microsoft.com/office/2007/relationships/diagramDrawing" Target="../diagrams/drawing44.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4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4.jpeg"/><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4.jpeg"/><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4.jpeg"/><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0"/>
            <a:ext cx="7772400" cy="3071834"/>
          </a:xfrm>
        </p:spPr>
        <p:txBody>
          <a:bodyPr>
            <a:normAutofit/>
          </a:bodyPr>
          <a:lstStyle/>
          <a:p>
            <a:pPr algn="ctr"/>
            <a:r>
              <a:rPr lang="es-ES" sz="3200" b="1" dirty="0"/>
              <a:t>EVALUACIÓN Y ANÁLISIS DE UN PROTOTIPO DE SENSORES INALAMBRICOS PARA LA MONITORIZACIÓN DE INFRAESTRUCTURAS CRITICAS DE PUENTES</a:t>
            </a:r>
            <a:r>
              <a:rPr lang="es-EC" sz="3600" b="1" dirty="0"/>
              <a:t/>
            </a:r>
            <a:br>
              <a:rPr lang="es-EC" sz="3600" b="1" dirty="0"/>
            </a:br>
            <a:endParaRPr lang="es-EC" sz="3600" b="1" dirty="0"/>
          </a:p>
        </p:txBody>
      </p:sp>
      <p:sp>
        <p:nvSpPr>
          <p:cNvPr id="3" name="2 Subtítulo"/>
          <p:cNvSpPr>
            <a:spLocks noGrp="1"/>
          </p:cNvSpPr>
          <p:nvPr>
            <p:ph type="subTitle" idx="1"/>
          </p:nvPr>
        </p:nvSpPr>
        <p:spPr>
          <a:xfrm>
            <a:off x="1500166" y="3357562"/>
            <a:ext cx="6705600" cy="928694"/>
          </a:xfrm>
        </p:spPr>
        <p:txBody>
          <a:bodyPr>
            <a:normAutofit/>
          </a:bodyPr>
          <a:lstStyle/>
          <a:p>
            <a:r>
              <a:rPr lang="es-ES" sz="2400" cap="all" dirty="0" smtClean="0"/>
              <a:t>HECTOR STALIN MARTINEZ CHICANGO</a:t>
            </a:r>
          </a:p>
          <a:p>
            <a:endParaRPr lang="es-EC" sz="2400" dirty="0"/>
          </a:p>
          <a:p>
            <a:endParaRPr lang="es-EC" dirty="0"/>
          </a:p>
          <a:p>
            <a:endParaRPr lang="es-EC" dirty="0"/>
          </a:p>
        </p:txBody>
      </p:sp>
      <p:sp>
        <p:nvSpPr>
          <p:cNvPr id="4" name="2 Subtítulo"/>
          <p:cNvSpPr txBox="1">
            <a:spLocks/>
          </p:cNvSpPr>
          <p:nvPr/>
        </p:nvSpPr>
        <p:spPr>
          <a:xfrm>
            <a:off x="2438400" y="6172200"/>
            <a:ext cx="6705600" cy="685800"/>
          </a:xfrm>
          <a:prstGeom prst="rect">
            <a:avLst/>
          </a:prstGeom>
        </p:spPr>
        <p:txBody>
          <a:bodyPr vert="horz"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s-ES" sz="2600" b="0" i="0" u="none" strike="noStrike" kern="1200" cap="all" spc="0" normalizeH="0" baseline="0" noProof="0" dirty="0" smtClean="0">
                <a:ln>
                  <a:noFill/>
                </a:ln>
                <a:solidFill>
                  <a:srgbClr val="FFFFFF"/>
                </a:solidFill>
                <a:effectLst/>
                <a:uLnTx/>
                <a:uFillTx/>
                <a:latin typeface="+mn-lt"/>
                <a:ea typeface="+mn-ea"/>
                <a:cs typeface="+mn-cs"/>
              </a:rPr>
              <a:t>2014</a:t>
            </a:r>
            <a:endParaRPr kumimoji="0" lang="es-EC" sz="2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2600" b="0" i="0" u="none" strike="noStrike" kern="1200" cap="none" spc="0" normalizeH="0" baseline="0" noProof="0" dirty="0">
              <a:ln>
                <a:noFill/>
              </a:ln>
              <a:solidFill>
                <a:srgbClr val="FFFFFF"/>
              </a:solidFill>
              <a:effectLst/>
              <a:uLnTx/>
              <a:uFillTx/>
              <a:latin typeface="+mn-lt"/>
              <a:ea typeface="+mn-ea"/>
              <a:cs typeface="+mn-cs"/>
            </a:endParaRP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147" y="4285332"/>
            <a:ext cx="5616341" cy="1519932"/>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TRANSDUCTORES </a:t>
            </a:r>
            <a:endParaRPr lang="es-EC" sz="32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8" name="4 Marcador de contenido"/>
          <p:cNvGraphicFramePr>
            <a:graphicFrameLocks noGrp="1"/>
          </p:cNvGraphicFramePr>
          <p:nvPr>
            <p:ph sz="quarter" idx="1"/>
            <p:extLst>
              <p:ext uri="{D42A27DB-BD31-4B8C-83A1-F6EECF244321}">
                <p14:modId xmlns:p14="http://schemas.microsoft.com/office/powerpoint/2010/main" val="906677833"/>
              </p:ext>
            </p:extLst>
          </p:nvPr>
        </p:nvGraphicFramePr>
        <p:xfrm>
          <a:off x="323528" y="1600200"/>
          <a:ext cx="8640960" cy="4853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3730" name="Picture 2" descr="http://www.sensores-de-medida.es/uploads/img/0distanciometro_lase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38" r="11453"/>
          <a:stretch/>
        </p:blipFill>
        <p:spPr bwMode="auto">
          <a:xfrm>
            <a:off x="971600" y="4149080"/>
            <a:ext cx="648072" cy="847544"/>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http://www.omega.co.uk/Pressure/images/LCL_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9592" y="3104691"/>
            <a:ext cx="756357" cy="756357"/>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6" descr="http://www.sensores-de-medida.es/uploads/img/sensores_inductivos_lvdt_sx2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7544" y="5373216"/>
            <a:ext cx="810225" cy="720080"/>
          </a:xfrm>
          <a:prstGeom prst="rect">
            <a:avLst/>
          </a:prstGeom>
          <a:noFill/>
          <a:extLst>
            <a:ext uri="{909E8E84-426E-40DD-AFC4-6F175D3DCCD1}">
              <a14:hiddenFill xmlns:a14="http://schemas.microsoft.com/office/drawing/2010/main">
                <a:solidFill>
                  <a:srgbClr val="FFFFFF"/>
                </a:solidFill>
              </a14:hiddenFill>
            </a:ext>
          </a:extLst>
        </p:spPr>
      </p:pic>
      <p:pic>
        <p:nvPicPr>
          <p:cNvPr id="73736" name="Picture 8" descr="http://img.directindustry.es/images_di/photo-g/acelerometros-piezoelectricos-altas-temperaturas-5413-234388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650" y="1988841"/>
            <a:ext cx="754982"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376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PROCEDIMIENTOS DE PRUEBAS</a:t>
            </a:r>
            <a:endParaRPr lang="es-EC" sz="32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414899169"/>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1217674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200" dirty="0" smtClean="0"/>
              <a:t>MONITOREO DE LA SALUD DE LA </a:t>
            </a:r>
            <a:br>
              <a:rPr lang="es-EC" sz="3200" dirty="0" smtClean="0"/>
            </a:br>
            <a:r>
              <a:rPr lang="es-EC" sz="3200" dirty="0" smtClean="0"/>
              <a:t>INFRAESTRUCTURA DE PUENTES</a:t>
            </a:r>
            <a:endParaRPr lang="es-EC" sz="3200" dirty="0"/>
          </a:p>
        </p:txBody>
      </p:sp>
      <p:sp>
        <p:nvSpPr>
          <p:cNvPr id="4" name="3 Marcador de contenido"/>
          <p:cNvSpPr>
            <a:spLocks noGrp="1"/>
          </p:cNvSpPr>
          <p:nvPr>
            <p:ph sz="quarter" idx="1"/>
          </p:nvPr>
        </p:nvSpPr>
        <p:spPr>
          <a:xfrm>
            <a:off x="609599" y="1589567"/>
            <a:ext cx="8138865" cy="4863769"/>
          </a:xfrm>
        </p:spPr>
        <p:txBody>
          <a:bodyPr>
            <a:normAutofit/>
          </a:bodyPr>
          <a:lstStyle/>
          <a:p>
            <a:pPr algn="just"/>
            <a:r>
              <a:rPr lang="es-EC" sz="2400" dirty="0"/>
              <a:t>SHM, (Structural Health Monitoring) es una nueva tecnología la cual combina la captura de datos de la estructura con el análisis de la misma.</a:t>
            </a:r>
          </a:p>
          <a:p>
            <a:pPr algn="just"/>
            <a:r>
              <a:rPr lang="es-EC" sz="2400" dirty="0"/>
              <a:t>E</a:t>
            </a:r>
            <a:r>
              <a:rPr lang="es-EC" sz="2400" dirty="0" smtClean="0"/>
              <a:t>n </a:t>
            </a:r>
            <a:r>
              <a:rPr lang="es-EC" sz="2400" dirty="0"/>
              <a:t>la actualidad se utiliza una red sensorial no destructiva, desde la cual se obtienen indicadores que permiten detectar anomalías </a:t>
            </a:r>
            <a:r>
              <a:rPr lang="es-EC" sz="2400" dirty="0" smtClean="0"/>
              <a:t>en </a:t>
            </a:r>
            <a:r>
              <a:rPr lang="es-EC" sz="2400" dirty="0"/>
              <a:t>la estructura del </a:t>
            </a:r>
            <a:r>
              <a:rPr lang="es-EC" sz="2400" dirty="0" smtClean="0"/>
              <a:t>puente.</a:t>
            </a:r>
          </a:p>
          <a:p>
            <a:pPr algn="just"/>
            <a:endParaRPr lang="es-EC" sz="22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48418"/>
            <a:ext cx="1076325" cy="1076326"/>
          </a:xfrm>
          <a:prstGeom prst="rect">
            <a:avLst/>
          </a:prstGeom>
          <a:noFill/>
        </p:spPr>
      </p:pic>
      <p:pic>
        <p:nvPicPr>
          <p:cNvPr id="74754" name="Picture 2" descr="http://www.fierasdelaingenieria.com/wp-content/uploads/2009/04/control-puentes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456" y="4077072"/>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http://www.scielo.cl/fbpe/img/ric/v25n2/art06-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33" y="4071392"/>
            <a:ext cx="4257675"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376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200" dirty="0"/>
              <a:t>MONITOREO DE LA SALUD DE LA </a:t>
            </a:r>
            <a:br>
              <a:rPr lang="es-EC" sz="3200" dirty="0"/>
            </a:br>
            <a:r>
              <a:rPr lang="es-EC" sz="3200" dirty="0"/>
              <a:t>INFRAESTRUCTURA DE PUENTES</a:t>
            </a:r>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1042327100"/>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2116113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847726"/>
          </a:xfrm>
        </p:spPr>
        <p:txBody>
          <a:bodyPr>
            <a:noAutofit/>
          </a:bodyPr>
          <a:lstStyle/>
          <a:p>
            <a:r>
              <a:rPr lang="es-EC" sz="3600" dirty="0" smtClean="0"/>
              <a:t>REDES DE SENSORES</a:t>
            </a:r>
            <a:br>
              <a:rPr lang="es-EC" sz="3600" dirty="0" smtClean="0"/>
            </a:br>
            <a:r>
              <a:rPr lang="es-EC" sz="3600" dirty="0" smtClean="0"/>
              <a:t>INALAMBRICOS</a:t>
            </a:r>
            <a:endParaRPr lang="es-EC" sz="3600"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2954540811"/>
              </p:ext>
            </p:extLst>
          </p:nvPr>
        </p:nvGraphicFramePr>
        <p:xfrm>
          <a:off x="612775" y="1600200"/>
          <a:ext cx="8153400" cy="2043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pic>
        <p:nvPicPr>
          <p:cNvPr id="73730" name="Picture 2" descr="http://www.misioneducar.com.ar/wp-content/uploads/2011/09/sensor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3933056"/>
            <a:ext cx="4824902"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861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847726"/>
          </a:xfrm>
        </p:spPr>
        <p:txBody>
          <a:bodyPr>
            <a:noAutofit/>
          </a:bodyPr>
          <a:lstStyle/>
          <a:p>
            <a:r>
              <a:rPr lang="es-EC" sz="3600" dirty="0"/>
              <a:t>REDES DE SENSORES</a:t>
            </a:r>
            <a:br>
              <a:rPr lang="es-EC" sz="3600" dirty="0"/>
            </a:br>
            <a:r>
              <a:rPr lang="es-EC" sz="3600" dirty="0"/>
              <a:t>INALAMBRICOS</a:t>
            </a:r>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2605906156"/>
              </p:ext>
            </p:extLst>
          </p:nvPr>
        </p:nvGraphicFramePr>
        <p:xfrm>
          <a:off x="612775" y="1600200"/>
          <a:ext cx="8153400"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217912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TIPOS DE SENSORES</a:t>
            </a:r>
            <a:endParaRPr lang="es-EC" sz="3600" dirty="0"/>
          </a:p>
        </p:txBody>
      </p:sp>
      <p:sp>
        <p:nvSpPr>
          <p:cNvPr id="4" name="3 Marcador de contenido"/>
          <p:cNvSpPr>
            <a:spLocks noGrp="1"/>
          </p:cNvSpPr>
          <p:nvPr>
            <p:ph sz="quarter" idx="1"/>
          </p:nvPr>
        </p:nvSpPr>
        <p:spPr>
          <a:xfrm>
            <a:off x="609599" y="1589567"/>
            <a:ext cx="8138865" cy="4935777"/>
          </a:xfrm>
        </p:spPr>
        <p:txBody>
          <a:bodyPr>
            <a:normAutofit/>
          </a:bodyPr>
          <a:lstStyle/>
          <a:p>
            <a:pPr algn="just"/>
            <a:r>
              <a:rPr lang="es-EC" sz="2000" dirty="0"/>
              <a:t>En la actualidad para medir cualquier variable física tenemos diversos tipos de sensores, con sus ventajas y desventajas. Debido al gran número de sensores se deben clasificar de acuerdo con algún criterio. </a:t>
            </a:r>
            <a:endParaRPr lang="es-EC" sz="2000" dirty="0" smtClean="0"/>
          </a:p>
          <a:p>
            <a:pPr algn="just"/>
            <a:r>
              <a:rPr lang="es-EC" sz="2000" dirty="0"/>
              <a:t>Desde el punto de vista de la ingeniería electrónica, </a:t>
            </a:r>
            <a:r>
              <a:rPr lang="es-EC" sz="2000" dirty="0" smtClean="0"/>
              <a:t>la </a:t>
            </a:r>
            <a:r>
              <a:rPr lang="es-EC" sz="2000" dirty="0"/>
              <a:t>clasificación de los sensores de acuerdo con el parámetro variable: resistencia, capacitancia, </a:t>
            </a:r>
            <a:r>
              <a:rPr lang="es-EC" sz="2000" dirty="0" smtClean="0"/>
              <a:t>inductancia.</a:t>
            </a:r>
          </a:p>
          <a:p>
            <a:pPr algn="just"/>
            <a:r>
              <a:rPr lang="es-EC" sz="2000" dirty="0" smtClean="0"/>
              <a:t>Según </a:t>
            </a:r>
            <a:r>
              <a:rPr lang="es-EC" sz="2000" dirty="0"/>
              <a:t>la señal de salida, los sensores se clasifican en análogos o digitales. Los analógicos la salida varía, a nivel macroscópico, de forma continua. </a:t>
            </a:r>
            <a:endParaRPr lang="es-EC" sz="2000" dirty="0" smtClean="0"/>
          </a:p>
          <a:p>
            <a:pPr algn="just"/>
            <a:r>
              <a:rPr lang="es-EC" sz="2000" dirty="0" smtClean="0"/>
              <a:t>los </a:t>
            </a:r>
            <a:r>
              <a:rPr lang="es-EC" sz="2000" dirty="0"/>
              <a:t>sensores digitales, la salida varía en forma de saltos o pasos discretos. No requieren conversión A/D, y la transmisión de su salida es más fácil. </a:t>
            </a:r>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48418"/>
            <a:ext cx="1076325" cy="1076326"/>
          </a:xfrm>
          <a:prstGeom prst="rect">
            <a:avLst/>
          </a:prstGeom>
          <a:noFill/>
        </p:spPr>
      </p:pic>
    </p:spTree>
    <p:extLst>
      <p:ext uri="{BB962C8B-B14F-4D97-AF65-F5344CB8AC3E}">
        <p14:creationId xmlns:p14="http://schemas.microsoft.com/office/powerpoint/2010/main" val="3947846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TIPOS DE SENSORES</a:t>
            </a:r>
            <a:endParaRPr lang="es-EC" sz="36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48418"/>
            <a:ext cx="1076325" cy="1076326"/>
          </a:xfrm>
          <a:prstGeom prst="rect">
            <a:avLst/>
          </a:prstGeom>
          <a:noFill/>
        </p:spPr>
      </p:pic>
      <p:graphicFrame>
        <p:nvGraphicFramePr>
          <p:cNvPr id="5" name="4 Tabla"/>
          <p:cNvGraphicFramePr>
            <a:graphicFrameLocks noGrp="1"/>
          </p:cNvGraphicFramePr>
          <p:nvPr>
            <p:extLst>
              <p:ext uri="{D42A27DB-BD31-4B8C-83A1-F6EECF244321}">
                <p14:modId xmlns:p14="http://schemas.microsoft.com/office/powerpoint/2010/main" val="2674372277"/>
              </p:ext>
            </p:extLst>
          </p:nvPr>
        </p:nvGraphicFramePr>
        <p:xfrm>
          <a:off x="107504" y="1844826"/>
          <a:ext cx="8928992" cy="4829493"/>
        </p:xfrm>
        <a:graphic>
          <a:graphicData uri="http://schemas.openxmlformats.org/drawingml/2006/table">
            <a:tbl>
              <a:tblPr firstRow="1" firstCol="1" bandRow="1">
                <a:tableStyleId>{5C22544A-7EE6-4342-B048-85BDC9FD1C3A}</a:tableStyleId>
              </a:tblPr>
              <a:tblGrid>
                <a:gridCol w="1035353"/>
                <a:gridCol w="1119486"/>
                <a:gridCol w="827596"/>
                <a:gridCol w="970107"/>
                <a:gridCol w="970107"/>
                <a:gridCol w="935767"/>
                <a:gridCol w="671921"/>
                <a:gridCol w="836182"/>
                <a:gridCol w="853351"/>
                <a:gridCol w="709122"/>
              </a:tblGrid>
              <a:tr h="683021">
                <a:tc>
                  <a:txBody>
                    <a:bodyPr/>
                    <a:lstStyle/>
                    <a:p>
                      <a:pPr algn="ctr">
                        <a:lnSpc>
                          <a:spcPct val="115000"/>
                        </a:lnSpc>
                        <a:spcAft>
                          <a:spcPts val="0"/>
                        </a:spcAft>
                      </a:pPr>
                      <a:r>
                        <a:rPr lang="es-ES" sz="1100" dirty="0">
                          <a:effectLst/>
                        </a:rPr>
                        <a:t>SENSORES</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POSICION DISTANCIA DESPLAZAMIENTO</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VELOCIDAD</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ACELERACION VIBRACION</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TEMPERATURA</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PRESION</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CAUDAL FLUJO</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NIVEL</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FUERZA</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HUMEDAD</a:t>
                      </a:r>
                      <a:endParaRPr lang="es-EC" sz="1100">
                        <a:solidFill>
                          <a:srgbClr val="365F91"/>
                        </a:solidFill>
                        <a:effectLst/>
                        <a:latin typeface="Calibri"/>
                        <a:ea typeface="Calibri"/>
                        <a:cs typeface="Times New Roman"/>
                      </a:endParaRPr>
                    </a:p>
                  </a:txBody>
                  <a:tcPr marL="56392" marR="56392" marT="0" marB="0"/>
                </a:tc>
              </a:tr>
              <a:tr h="512267">
                <a:tc>
                  <a:txBody>
                    <a:bodyPr/>
                    <a:lstStyle/>
                    <a:p>
                      <a:pPr algn="ctr">
                        <a:lnSpc>
                          <a:spcPct val="115000"/>
                        </a:lnSpc>
                        <a:spcAft>
                          <a:spcPts val="0"/>
                        </a:spcAft>
                      </a:pPr>
                      <a:r>
                        <a:rPr lang="es-ES" sz="1100">
                          <a:effectLst/>
                        </a:rPr>
                        <a:t>Resistivos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Potenciómetros</a:t>
                      </a:r>
                      <a:br>
                        <a:rPr lang="es-ES" sz="1100">
                          <a:effectLst/>
                        </a:rPr>
                      </a:br>
                      <a:r>
                        <a:rPr lang="es-ES" sz="1100">
                          <a:effectLst/>
                        </a:rPr>
                        <a:t>Galgas</a:t>
                      </a:r>
                      <a:br>
                        <a:rPr lang="es-ES" sz="1100">
                          <a:effectLst/>
                        </a:rPr>
                      </a:br>
                      <a:r>
                        <a:rPr lang="es-ES" sz="1100">
                          <a:effectLst/>
                        </a:rPr>
                        <a:t>Magnetorresistencias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Galgas</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RTD</a:t>
                      </a:r>
                      <a:br>
                        <a:rPr lang="es-ES" sz="1100">
                          <a:effectLst/>
                        </a:rPr>
                      </a:br>
                      <a:r>
                        <a:rPr lang="es-ES" sz="1100">
                          <a:effectLst/>
                        </a:rPr>
                        <a:t>Termistores</a:t>
                      </a:r>
                      <a:br>
                        <a:rPr lang="es-ES" sz="1100">
                          <a:effectLst/>
                        </a:rPr>
                      </a:br>
                      <a:r>
                        <a:rPr lang="es-ES" sz="1100">
                          <a:effectLst/>
                        </a:rPr>
                        <a:t>NTC,PTC</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Potenciómetros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Galgas</a:t>
                      </a:r>
                      <a:br>
                        <a:rPr lang="es-ES" sz="1100">
                          <a:effectLst/>
                        </a:rPr>
                      </a:br>
                      <a:r>
                        <a:rPr lang="es-ES" sz="1100">
                          <a:effectLst/>
                        </a:rPr>
                        <a:t>Termistores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Potenciómetros</a:t>
                      </a:r>
                      <a:br>
                        <a:rPr lang="es-ES" sz="1100">
                          <a:effectLst/>
                        </a:rPr>
                      </a:br>
                      <a:r>
                        <a:rPr lang="es-ES" sz="1100">
                          <a:effectLst/>
                        </a:rPr>
                        <a:t>Termistores</a:t>
                      </a:r>
                      <a:br>
                        <a:rPr lang="es-ES" sz="1100">
                          <a:effectLst/>
                        </a:rPr>
                      </a:br>
                      <a:r>
                        <a:rPr lang="es-ES" sz="1100">
                          <a:effectLst/>
                        </a:rPr>
                        <a:t>LDR</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Galgas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Humistor</a:t>
                      </a:r>
                      <a:endParaRPr lang="es-EC" sz="1100">
                        <a:solidFill>
                          <a:srgbClr val="365F91"/>
                        </a:solidFill>
                        <a:effectLst/>
                        <a:latin typeface="Calibri"/>
                        <a:ea typeface="Calibri"/>
                        <a:cs typeface="Times New Roman"/>
                      </a:endParaRPr>
                    </a:p>
                  </a:txBody>
                  <a:tcPr marL="56392" marR="56392" marT="0" marB="0"/>
                </a:tc>
              </a:tr>
              <a:tr h="512267">
                <a:tc>
                  <a:txBody>
                    <a:bodyPr/>
                    <a:lstStyle/>
                    <a:p>
                      <a:pPr algn="ctr">
                        <a:lnSpc>
                          <a:spcPct val="115000"/>
                        </a:lnSpc>
                        <a:spcAft>
                          <a:spcPts val="0"/>
                        </a:spcAft>
                      </a:pPr>
                      <a:r>
                        <a:rPr lang="es-ES" sz="1100">
                          <a:effectLst/>
                        </a:rPr>
                        <a:t>Capacitivos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Capacitor Diferencial</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Capacitor</a:t>
                      </a:r>
                      <a:br>
                        <a:rPr lang="es-ES" sz="1100">
                          <a:effectLst/>
                        </a:rPr>
                      </a:br>
                      <a:r>
                        <a:rPr lang="es-ES" sz="1100">
                          <a:effectLst/>
                        </a:rPr>
                        <a:t>variable</a:t>
                      </a:r>
                      <a:br>
                        <a:rPr lang="es-ES" sz="1100">
                          <a:effectLst/>
                        </a:rPr>
                      </a:br>
                      <a:r>
                        <a:rPr lang="es-ES" sz="1100">
                          <a:effectLst/>
                        </a:rPr>
                        <a:t>Diafragma</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Capacitor </a:t>
                      </a:r>
                      <a:br>
                        <a:rPr lang="es-ES" sz="1100">
                          <a:effectLst/>
                        </a:rPr>
                      </a:br>
                      <a:r>
                        <a:rPr lang="es-ES" sz="1100">
                          <a:effectLst/>
                        </a:rPr>
                        <a:t>variable</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Galgas</a:t>
                      </a:r>
                      <a:br>
                        <a:rPr lang="es-ES" sz="1100">
                          <a:effectLst/>
                        </a:rPr>
                      </a:br>
                      <a:r>
                        <a:rPr lang="es-ES" sz="1100">
                          <a:effectLst/>
                        </a:rPr>
                        <a:t>capacitivas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Capacitor</a:t>
                      </a:r>
                      <a:br>
                        <a:rPr lang="es-ES" sz="1100">
                          <a:effectLst/>
                        </a:rPr>
                      </a:br>
                      <a:r>
                        <a:rPr lang="es-ES" sz="1100">
                          <a:effectLst/>
                        </a:rPr>
                        <a:t>Variable</a:t>
                      </a:r>
                      <a:endParaRPr lang="es-EC" sz="1100">
                        <a:solidFill>
                          <a:srgbClr val="365F91"/>
                        </a:solidFill>
                        <a:effectLst/>
                        <a:latin typeface="Calibri"/>
                        <a:ea typeface="Calibri"/>
                        <a:cs typeface="Times New Roman"/>
                      </a:endParaRPr>
                    </a:p>
                  </a:txBody>
                  <a:tcPr marL="56392" marR="56392" marT="0" marB="0"/>
                </a:tc>
              </a:tr>
              <a:tr h="603212">
                <a:tc>
                  <a:txBody>
                    <a:bodyPr/>
                    <a:lstStyle/>
                    <a:p>
                      <a:pPr algn="ctr">
                        <a:lnSpc>
                          <a:spcPct val="115000"/>
                        </a:lnSpc>
                        <a:spcAft>
                          <a:spcPts val="0"/>
                        </a:spcAft>
                      </a:pPr>
                      <a:r>
                        <a:rPr lang="es-ES" sz="1100">
                          <a:effectLst/>
                        </a:rPr>
                        <a:t>Inductivos y </a:t>
                      </a:r>
                      <a:br>
                        <a:rPr lang="es-ES" sz="1100">
                          <a:effectLst/>
                        </a:rPr>
                      </a:br>
                      <a:r>
                        <a:rPr lang="es-ES" sz="1100">
                          <a:effectLst/>
                        </a:rPr>
                        <a:t>electromagnéticos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LVDT</a:t>
                      </a:r>
                      <a:br>
                        <a:rPr lang="es-ES" sz="1100">
                          <a:effectLst/>
                        </a:rPr>
                      </a:br>
                      <a:r>
                        <a:rPr lang="es-ES" sz="1100">
                          <a:effectLst/>
                        </a:rPr>
                        <a:t>Resolvers</a:t>
                      </a:r>
                      <a:br>
                        <a:rPr lang="es-ES" sz="1100">
                          <a:effectLst/>
                        </a:rPr>
                      </a:br>
                      <a:r>
                        <a:rPr lang="es-ES" sz="1100">
                          <a:effectLst/>
                        </a:rPr>
                        <a:t>Efecto Hall</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LVDT</a:t>
                      </a:r>
                      <a:br>
                        <a:rPr lang="es-ES" sz="1100">
                          <a:effectLst/>
                        </a:rPr>
                      </a:br>
                      <a:r>
                        <a:rPr lang="es-ES" sz="1100">
                          <a:effectLst/>
                        </a:rPr>
                        <a:t>Efecto Hall</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LVDT</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LVDT</a:t>
                      </a:r>
                      <a:br>
                        <a:rPr lang="es-ES" sz="1100" dirty="0">
                          <a:effectLst/>
                        </a:rPr>
                      </a:br>
                      <a:r>
                        <a:rPr lang="es-ES" sz="1100" dirty="0">
                          <a:effectLst/>
                        </a:rPr>
                        <a:t>Reluctancia</a:t>
                      </a:r>
                      <a:br>
                        <a:rPr lang="es-ES" sz="1100" dirty="0">
                          <a:effectLst/>
                        </a:rPr>
                      </a:br>
                      <a:r>
                        <a:rPr lang="es-ES" sz="1100" dirty="0">
                          <a:effectLst/>
                        </a:rPr>
                        <a:t>variable</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LVDT</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LVDT</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Magneto-eléctrico</a:t>
                      </a:r>
                      <a:br>
                        <a:rPr lang="es-ES" sz="1100">
                          <a:effectLst/>
                        </a:rPr>
                      </a:br>
                      <a:r>
                        <a:rPr lang="es-ES" sz="1100">
                          <a:effectLst/>
                        </a:rPr>
                        <a:t>LVDT</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r>
              <a:tr h="389768">
                <a:tc>
                  <a:txBody>
                    <a:bodyPr/>
                    <a:lstStyle/>
                    <a:p>
                      <a:pPr algn="ctr">
                        <a:lnSpc>
                          <a:spcPct val="115000"/>
                        </a:lnSpc>
                        <a:spcAft>
                          <a:spcPts val="0"/>
                        </a:spcAft>
                      </a:pPr>
                      <a:r>
                        <a:rPr lang="es-ES" sz="1100">
                          <a:effectLst/>
                        </a:rPr>
                        <a:t>Generadores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Piezoeléctricos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Termopares</a:t>
                      </a:r>
                      <a:br>
                        <a:rPr lang="es-ES" sz="1100">
                          <a:effectLst/>
                        </a:rPr>
                      </a:br>
                      <a:r>
                        <a:rPr lang="es-ES" sz="1100">
                          <a:effectLst/>
                        </a:rPr>
                        <a:t>Piro eléctricos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Piezoeléctricos</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Piezoeléctricos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r>
              <a:tr h="603212">
                <a:tc>
                  <a:txBody>
                    <a:bodyPr/>
                    <a:lstStyle/>
                    <a:p>
                      <a:pPr algn="ctr">
                        <a:lnSpc>
                          <a:spcPct val="115000"/>
                        </a:lnSpc>
                        <a:spcAft>
                          <a:spcPts val="0"/>
                        </a:spcAft>
                      </a:pPr>
                      <a:r>
                        <a:rPr lang="es-ES" sz="1100">
                          <a:effectLst/>
                        </a:rPr>
                        <a:t>Digitales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Codificadores</a:t>
                      </a:r>
                      <a:br>
                        <a:rPr lang="es-ES" sz="1100">
                          <a:effectLst/>
                        </a:rPr>
                      </a:br>
                      <a:r>
                        <a:rPr lang="es-ES" sz="1100">
                          <a:effectLst/>
                        </a:rPr>
                        <a:t>incrementales y </a:t>
                      </a:r>
                      <a:br>
                        <a:rPr lang="es-ES" sz="1100">
                          <a:effectLst/>
                        </a:rPr>
                      </a:br>
                      <a:r>
                        <a:rPr lang="es-ES" sz="1100">
                          <a:effectLst/>
                        </a:rPr>
                        <a:t>absolutos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Codificadores</a:t>
                      </a:r>
                      <a:br>
                        <a:rPr lang="es-ES" sz="1100">
                          <a:effectLst/>
                        </a:rPr>
                      </a:br>
                      <a:r>
                        <a:rPr lang="es-ES" sz="1100">
                          <a:effectLst/>
                        </a:rPr>
                        <a:t>incrementales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Osciladores de</a:t>
                      </a:r>
                      <a:br>
                        <a:rPr lang="es-ES" sz="1100">
                          <a:effectLst/>
                        </a:rPr>
                      </a:br>
                      <a:r>
                        <a:rPr lang="es-ES" sz="1100">
                          <a:effectLst/>
                        </a:rPr>
                        <a:t>cuarzo</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Vórtices</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SAW</a:t>
                      </a:r>
                      <a:endParaRPr lang="es-EC" sz="1100">
                        <a:solidFill>
                          <a:srgbClr val="365F91"/>
                        </a:solidFill>
                        <a:effectLst/>
                        <a:latin typeface="Calibri"/>
                        <a:ea typeface="Calibri"/>
                        <a:cs typeface="Times New Roman"/>
                      </a:endParaRPr>
                    </a:p>
                  </a:txBody>
                  <a:tcPr marL="56392" marR="56392" marT="0" marB="0"/>
                </a:tc>
              </a:tr>
              <a:tr h="512885">
                <a:tc>
                  <a:txBody>
                    <a:bodyPr/>
                    <a:lstStyle/>
                    <a:p>
                      <a:pPr algn="ctr">
                        <a:lnSpc>
                          <a:spcPct val="115000"/>
                        </a:lnSpc>
                        <a:spcAft>
                          <a:spcPts val="0"/>
                        </a:spcAft>
                      </a:pPr>
                      <a:r>
                        <a:rPr lang="es-ES" sz="1100">
                          <a:effectLst/>
                        </a:rPr>
                        <a:t>Uniones p-n</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Fotoeléctricos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Diodo</a:t>
                      </a:r>
                      <a:br>
                        <a:rPr lang="es-ES" sz="1100">
                          <a:effectLst/>
                        </a:rPr>
                      </a:br>
                      <a:r>
                        <a:rPr lang="es-ES" sz="1100">
                          <a:effectLst/>
                        </a:rPr>
                        <a:t>Transistor</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Fotoeléctricos</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r>
              <a:tr h="431838">
                <a:tc>
                  <a:txBody>
                    <a:bodyPr/>
                    <a:lstStyle/>
                    <a:p>
                      <a:pPr algn="ctr">
                        <a:lnSpc>
                          <a:spcPct val="115000"/>
                        </a:lnSpc>
                        <a:spcAft>
                          <a:spcPts val="0"/>
                        </a:spcAft>
                      </a:pPr>
                      <a:r>
                        <a:rPr lang="es-ES" sz="1100">
                          <a:effectLst/>
                        </a:rPr>
                        <a:t>Ultrasonidos</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Reflexión</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Efecto</a:t>
                      </a:r>
                      <a:br>
                        <a:rPr lang="es-ES" sz="1100">
                          <a:effectLst/>
                        </a:rPr>
                      </a:br>
                      <a:r>
                        <a:rPr lang="es-ES" sz="1100">
                          <a:effectLst/>
                        </a:rPr>
                        <a:t>Doppler</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 </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Efecto</a:t>
                      </a:r>
                      <a:br>
                        <a:rPr lang="es-ES" sz="1100">
                          <a:effectLst/>
                        </a:rPr>
                      </a:br>
                      <a:r>
                        <a:rPr lang="es-ES" sz="1100">
                          <a:effectLst/>
                        </a:rPr>
                        <a:t>Doppler</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a:effectLst/>
                        </a:rPr>
                        <a:t>Reflexión</a:t>
                      </a:r>
                      <a:br>
                        <a:rPr lang="es-ES" sz="1100">
                          <a:effectLst/>
                        </a:rPr>
                      </a:br>
                      <a:r>
                        <a:rPr lang="es-ES" sz="1100">
                          <a:effectLst/>
                        </a:rPr>
                        <a:t>Absorción</a:t>
                      </a:r>
                      <a:endParaRPr lang="es-EC" sz="110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c>
                  <a:txBody>
                    <a:bodyPr/>
                    <a:lstStyle/>
                    <a:p>
                      <a:pPr algn="ctr">
                        <a:lnSpc>
                          <a:spcPct val="115000"/>
                        </a:lnSpc>
                        <a:spcAft>
                          <a:spcPts val="0"/>
                        </a:spcAft>
                      </a:pPr>
                      <a:r>
                        <a:rPr lang="es-ES" sz="1100" dirty="0">
                          <a:effectLst/>
                        </a:rPr>
                        <a:t> </a:t>
                      </a:r>
                      <a:endParaRPr lang="es-EC" sz="1100" dirty="0">
                        <a:solidFill>
                          <a:srgbClr val="365F91"/>
                        </a:solidFill>
                        <a:effectLst/>
                        <a:latin typeface="Calibri"/>
                        <a:ea typeface="Calibri"/>
                        <a:cs typeface="Times New Roman"/>
                      </a:endParaRPr>
                    </a:p>
                  </a:txBody>
                  <a:tcPr marL="56392" marR="56392" marT="0" marB="0"/>
                </a:tc>
              </a:tr>
            </a:tbl>
          </a:graphicData>
        </a:graphic>
      </p:graphicFrame>
    </p:spTree>
    <p:extLst>
      <p:ext uri="{BB962C8B-B14F-4D97-AF65-F5344CB8AC3E}">
        <p14:creationId xmlns:p14="http://schemas.microsoft.com/office/powerpoint/2010/main" val="1351462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TOPOLOGIAS DE WSN</a:t>
            </a:r>
            <a:endParaRPr lang="es-EC" sz="3600"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1909162530"/>
              </p:ext>
            </p:extLst>
          </p:nvPr>
        </p:nvGraphicFramePr>
        <p:xfrm>
          <a:off x="612775" y="1600200"/>
          <a:ext cx="8153400" cy="1468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pic>
        <p:nvPicPr>
          <p:cNvPr id="8" name="7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3848" y="1700808"/>
            <a:ext cx="4536504" cy="1368152"/>
          </a:xfrm>
          <a:prstGeom prst="rect">
            <a:avLst/>
          </a:prstGeom>
          <a:noFill/>
          <a:ln>
            <a:noFill/>
          </a:ln>
        </p:spPr>
      </p:pic>
      <p:grpSp>
        <p:nvGrpSpPr>
          <p:cNvPr id="9" name="8 Grupo"/>
          <p:cNvGrpSpPr/>
          <p:nvPr/>
        </p:nvGrpSpPr>
        <p:grpSpPr>
          <a:xfrm>
            <a:off x="595064" y="3212976"/>
            <a:ext cx="8153400" cy="1660027"/>
            <a:chOff x="0" y="12378"/>
            <a:chExt cx="8153400" cy="1660027"/>
          </a:xfrm>
        </p:grpSpPr>
        <p:sp>
          <p:nvSpPr>
            <p:cNvPr id="10" name="9 Rectángulo"/>
            <p:cNvSpPr/>
            <p:nvPr/>
          </p:nvSpPr>
          <p:spPr>
            <a:xfrm>
              <a:off x="0" y="12378"/>
              <a:ext cx="8153400" cy="166002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10 Rectángulo"/>
            <p:cNvSpPr/>
            <p:nvPr/>
          </p:nvSpPr>
          <p:spPr>
            <a:xfrm>
              <a:off x="0" y="12378"/>
              <a:ext cx="8153400" cy="16600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2794" tIns="708152" rIns="632794" bIns="241808" numCol="1" spcCol="1270" anchor="t" anchorCtr="0">
              <a:noAutofit/>
            </a:bodyPr>
            <a:lstStyle/>
            <a:p>
              <a:pPr marL="285750" lvl="1" indent="-285750" algn="l" defTabSz="1511300">
                <a:lnSpc>
                  <a:spcPct val="90000"/>
                </a:lnSpc>
                <a:spcBef>
                  <a:spcPct val="0"/>
                </a:spcBef>
                <a:spcAft>
                  <a:spcPct val="15000"/>
                </a:spcAft>
                <a:buChar char="••"/>
              </a:pPr>
              <a:endParaRPr lang="es-EC" sz="3400" kern="1200" dirty="0"/>
            </a:p>
          </p:txBody>
        </p:sp>
      </p:grpSp>
      <p:grpSp>
        <p:nvGrpSpPr>
          <p:cNvPr id="12" name="11 Grupo"/>
          <p:cNvGrpSpPr/>
          <p:nvPr/>
        </p:nvGrpSpPr>
        <p:grpSpPr>
          <a:xfrm>
            <a:off x="595064" y="5085184"/>
            <a:ext cx="8153400" cy="1660027"/>
            <a:chOff x="0" y="12378"/>
            <a:chExt cx="8153400" cy="1660027"/>
          </a:xfrm>
        </p:grpSpPr>
        <p:sp>
          <p:nvSpPr>
            <p:cNvPr id="13" name="12 Rectángulo"/>
            <p:cNvSpPr/>
            <p:nvPr/>
          </p:nvSpPr>
          <p:spPr>
            <a:xfrm>
              <a:off x="0" y="12378"/>
              <a:ext cx="8153400" cy="166002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13 Rectángulo"/>
            <p:cNvSpPr/>
            <p:nvPr/>
          </p:nvSpPr>
          <p:spPr>
            <a:xfrm>
              <a:off x="0" y="12378"/>
              <a:ext cx="8153400" cy="16600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2794" tIns="708152" rIns="632794" bIns="241808" numCol="1" spcCol="1270" anchor="t" anchorCtr="0">
              <a:noAutofit/>
            </a:bodyPr>
            <a:lstStyle/>
            <a:p>
              <a:pPr marL="285750" lvl="1" indent="-285750" algn="l" defTabSz="1511300">
                <a:lnSpc>
                  <a:spcPct val="90000"/>
                </a:lnSpc>
                <a:spcBef>
                  <a:spcPct val="0"/>
                </a:spcBef>
                <a:spcAft>
                  <a:spcPct val="15000"/>
                </a:spcAft>
                <a:buChar char="••"/>
              </a:pPr>
              <a:endParaRPr lang="es-EC" sz="3400" kern="1200" dirty="0"/>
            </a:p>
          </p:txBody>
        </p:sp>
      </p:grpSp>
      <p:pic>
        <p:nvPicPr>
          <p:cNvPr id="15" name="14 Image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4399" y="3284984"/>
            <a:ext cx="4264025" cy="1542415"/>
          </a:xfrm>
          <a:prstGeom prst="rect">
            <a:avLst/>
          </a:prstGeom>
          <a:noFill/>
          <a:ln>
            <a:noFill/>
          </a:ln>
        </p:spPr>
      </p:pic>
      <p:grpSp>
        <p:nvGrpSpPr>
          <p:cNvPr id="16" name="15 Grupo"/>
          <p:cNvGrpSpPr/>
          <p:nvPr/>
        </p:nvGrpSpPr>
        <p:grpSpPr>
          <a:xfrm>
            <a:off x="1088066" y="3212976"/>
            <a:ext cx="3552469" cy="576064"/>
            <a:chOff x="475290" y="0"/>
            <a:chExt cx="2115782" cy="377678"/>
          </a:xfrm>
        </p:grpSpPr>
        <p:sp>
          <p:nvSpPr>
            <p:cNvPr id="17" name="16 Rectángulo redondeado"/>
            <p:cNvSpPr/>
            <p:nvPr/>
          </p:nvSpPr>
          <p:spPr>
            <a:xfrm>
              <a:off x="475290" y="0"/>
              <a:ext cx="2115782" cy="3776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17 Rectángulo"/>
            <p:cNvSpPr/>
            <p:nvPr/>
          </p:nvSpPr>
          <p:spPr>
            <a:xfrm>
              <a:off x="493727" y="18437"/>
              <a:ext cx="2078908" cy="3408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725" tIns="0" rIns="215725" bIns="0" numCol="1" spcCol="1270" anchor="ctr" anchorCtr="0">
              <a:noAutofit/>
            </a:bodyPr>
            <a:lstStyle/>
            <a:p>
              <a:pPr lvl="0" algn="l" defTabSz="1555750">
                <a:lnSpc>
                  <a:spcPct val="90000"/>
                </a:lnSpc>
                <a:spcBef>
                  <a:spcPct val="0"/>
                </a:spcBef>
                <a:spcAft>
                  <a:spcPct val="35000"/>
                </a:spcAft>
              </a:pPr>
              <a:r>
                <a:rPr lang="es-EC" sz="2800" kern="1200" dirty="0" smtClean="0"/>
                <a:t>ESTRELLA EXTENDIDA</a:t>
              </a:r>
              <a:endParaRPr lang="es-EC" sz="2800" kern="1200" dirty="0"/>
            </a:p>
          </p:txBody>
        </p:sp>
      </p:grpSp>
      <p:pic>
        <p:nvPicPr>
          <p:cNvPr id="19" name="18 Image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20463" y="5148148"/>
            <a:ext cx="3855993" cy="1521212"/>
          </a:xfrm>
          <a:prstGeom prst="rect">
            <a:avLst/>
          </a:prstGeom>
          <a:noFill/>
          <a:ln>
            <a:noFill/>
          </a:ln>
        </p:spPr>
      </p:pic>
      <p:grpSp>
        <p:nvGrpSpPr>
          <p:cNvPr id="20" name="19 Grupo"/>
          <p:cNvGrpSpPr/>
          <p:nvPr/>
        </p:nvGrpSpPr>
        <p:grpSpPr>
          <a:xfrm>
            <a:off x="827584" y="5085184"/>
            <a:ext cx="3552469" cy="936104"/>
            <a:chOff x="475290" y="0"/>
            <a:chExt cx="2115782" cy="377678"/>
          </a:xfrm>
        </p:grpSpPr>
        <p:sp>
          <p:nvSpPr>
            <p:cNvPr id="21" name="20 Rectángulo redondeado"/>
            <p:cNvSpPr/>
            <p:nvPr/>
          </p:nvSpPr>
          <p:spPr>
            <a:xfrm>
              <a:off x="475290" y="0"/>
              <a:ext cx="2115782" cy="3776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21 Rectángulo"/>
            <p:cNvSpPr/>
            <p:nvPr/>
          </p:nvSpPr>
          <p:spPr>
            <a:xfrm>
              <a:off x="493727" y="18437"/>
              <a:ext cx="2078908" cy="3408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725" tIns="0" rIns="215725" bIns="0" numCol="1" spcCol="1270" anchor="ctr" anchorCtr="0">
              <a:noAutofit/>
            </a:bodyPr>
            <a:lstStyle/>
            <a:p>
              <a:pPr lvl="0" algn="l" defTabSz="1555750">
                <a:lnSpc>
                  <a:spcPct val="90000"/>
                </a:lnSpc>
                <a:spcBef>
                  <a:spcPct val="0"/>
                </a:spcBef>
                <a:spcAft>
                  <a:spcPct val="35000"/>
                </a:spcAft>
              </a:pPr>
              <a:r>
                <a:rPr lang="es-EC" sz="2800" kern="1200" dirty="0" smtClean="0"/>
                <a:t>ESTRELLA EXTENDIDA CON ARBOL</a:t>
              </a:r>
              <a:endParaRPr lang="es-EC" sz="2800" kern="1200" dirty="0"/>
            </a:p>
          </p:txBody>
        </p:sp>
      </p:grpSp>
    </p:spTree>
    <p:extLst>
      <p:ext uri="{BB962C8B-B14F-4D97-AF65-F5344CB8AC3E}">
        <p14:creationId xmlns:p14="http://schemas.microsoft.com/office/powerpoint/2010/main" val="290255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METODOS DE SINCRONIZACION</a:t>
            </a:r>
            <a:endParaRPr lang="es-EC" sz="3600"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2786723220"/>
              </p:ext>
            </p:extLst>
          </p:nvPr>
        </p:nvGraphicFramePr>
        <p:xfrm>
          <a:off x="612775" y="1600200"/>
          <a:ext cx="8153400" cy="470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3766861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2" name="1 Título"/>
          <p:cNvSpPr>
            <a:spLocks noGrp="1"/>
          </p:cNvSpPr>
          <p:nvPr>
            <p:ph type="title"/>
          </p:nvPr>
        </p:nvSpPr>
        <p:spPr/>
        <p:txBody>
          <a:bodyPr/>
          <a:lstStyle/>
          <a:p>
            <a:r>
              <a:rPr lang="es-EC" dirty="0" smtClean="0"/>
              <a:t>Agenda</a:t>
            </a:r>
            <a:endParaRPr lang="es-EC" dirty="0"/>
          </a:p>
        </p:txBody>
      </p:sp>
      <p:sp>
        <p:nvSpPr>
          <p:cNvPr id="3" name="2 Marcador de contenido"/>
          <p:cNvSpPr>
            <a:spLocks noGrp="1"/>
          </p:cNvSpPr>
          <p:nvPr>
            <p:ph sz="quarter" idx="1"/>
          </p:nvPr>
        </p:nvSpPr>
        <p:spPr/>
        <p:txBody>
          <a:bodyPr>
            <a:normAutofit lnSpcReduction="10000"/>
          </a:bodyPr>
          <a:lstStyle/>
          <a:p>
            <a:pPr marL="514350" indent="-514350">
              <a:buFont typeface="+mj-lt"/>
              <a:buAutoNum type="arabicPeriod"/>
            </a:pPr>
            <a:r>
              <a:rPr lang="es-EC" sz="3200" dirty="0" smtClean="0"/>
              <a:t>Introducción y Antecedentes</a:t>
            </a:r>
          </a:p>
          <a:p>
            <a:pPr marL="514350" indent="-514350">
              <a:buFont typeface="+mj-lt"/>
              <a:buAutoNum type="arabicPeriod"/>
            </a:pPr>
            <a:r>
              <a:rPr lang="es-EC" sz="3200" dirty="0" smtClean="0"/>
              <a:t>Introducción al Monitoreo de Estructuras</a:t>
            </a:r>
          </a:p>
          <a:p>
            <a:pPr marL="514350" indent="-514350">
              <a:buFont typeface="+mj-lt"/>
              <a:buAutoNum type="arabicPeriod"/>
            </a:pPr>
            <a:r>
              <a:rPr lang="es-EC" sz="3200" dirty="0" smtClean="0"/>
              <a:t>Redes de sensores Inalámbricos</a:t>
            </a:r>
          </a:p>
          <a:p>
            <a:pPr marL="514350" indent="-514350">
              <a:buFont typeface="+mj-lt"/>
              <a:buAutoNum type="arabicPeriod"/>
            </a:pPr>
            <a:r>
              <a:rPr lang="es-ES" sz="3200" dirty="0"/>
              <a:t>Estándar IEEE 802.15.4 / </a:t>
            </a:r>
            <a:r>
              <a:rPr lang="es-ES" sz="3200" dirty="0" smtClean="0"/>
              <a:t>ZigBee</a:t>
            </a:r>
          </a:p>
          <a:p>
            <a:pPr marL="514350" lvl="0" indent="-514350">
              <a:buFont typeface="+mj-lt"/>
              <a:buAutoNum type="arabicPeriod"/>
            </a:pPr>
            <a:r>
              <a:rPr lang="es-EC" sz="3200" dirty="0" smtClean="0"/>
              <a:t>Diseño </a:t>
            </a:r>
            <a:r>
              <a:rPr lang="es-EC" sz="3200" dirty="0"/>
              <a:t>y Validación de una </a:t>
            </a:r>
            <a:r>
              <a:rPr lang="es-EC" sz="3200" dirty="0" smtClean="0"/>
              <a:t>WSN </a:t>
            </a:r>
            <a:r>
              <a:rPr lang="es-EC" sz="3200" dirty="0"/>
              <a:t>para el monitoreo de estructuras de puentes</a:t>
            </a:r>
          </a:p>
          <a:p>
            <a:pPr marL="514350" indent="-514350">
              <a:buFont typeface="+mj-lt"/>
              <a:buAutoNum type="arabicPeriod"/>
            </a:pPr>
            <a:r>
              <a:rPr lang="es-EC" sz="3200" dirty="0" smtClean="0"/>
              <a:t>Implementación </a:t>
            </a:r>
            <a:r>
              <a:rPr lang="es-EC" sz="3200" dirty="0"/>
              <a:t>de un prototipo y pruebas</a:t>
            </a:r>
          </a:p>
          <a:p>
            <a:pPr marL="514350" indent="-514350">
              <a:buFont typeface="+mj-lt"/>
              <a:buAutoNum type="arabicPeriod"/>
            </a:pPr>
            <a:r>
              <a:rPr lang="es-EC" sz="3200" dirty="0" smtClean="0"/>
              <a:t>Conclusiones</a:t>
            </a:r>
            <a:endParaRPr lang="es-EC"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PROTOCOLOS DE COMUNICACION</a:t>
            </a:r>
            <a:endParaRPr lang="es-EC" sz="3600"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1654178725"/>
              </p:ext>
            </p:extLst>
          </p:nvPr>
        </p:nvGraphicFramePr>
        <p:xfrm>
          <a:off x="612775" y="1600200"/>
          <a:ext cx="8153400" cy="470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223956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ARQUITECTURA DEL SISTEMA</a:t>
            </a:r>
            <a:endParaRPr lang="es-EC" sz="3600" dirty="0"/>
          </a:p>
        </p:txBody>
      </p:sp>
      <p:pic>
        <p:nvPicPr>
          <p:cNvPr id="45058"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 name="6 Imagen"/>
          <p:cNvPicPr/>
          <p:nvPr/>
        </p:nvPicPr>
        <p:blipFill rotWithShape="1">
          <a:blip r:embed="rId3" cstate="print"/>
          <a:srcRect l="19224" t="40450" r="44797" b="21922"/>
          <a:stretch/>
        </p:blipFill>
        <p:spPr bwMode="auto">
          <a:xfrm>
            <a:off x="4283968" y="2276872"/>
            <a:ext cx="4680520" cy="2952328"/>
          </a:xfrm>
          <a:prstGeom prst="rect">
            <a:avLst/>
          </a:prstGeom>
          <a:ln>
            <a:noFill/>
          </a:ln>
          <a:extLst>
            <a:ext uri="{53640926-AAD7-44D8-BBD7-CCE9431645EC}">
              <a14:shadowObscured xmlns:a14="http://schemas.microsoft.com/office/drawing/2010/main"/>
            </a:ext>
          </a:extLst>
        </p:spPr>
      </p:pic>
      <p:sp>
        <p:nvSpPr>
          <p:cNvPr id="8" name="3 Marcador de contenido"/>
          <p:cNvSpPr>
            <a:spLocks noGrp="1"/>
          </p:cNvSpPr>
          <p:nvPr>
            <p:ph sz="quarter" idx="1"/>
          </p:nvPr>
        </p:nvSpPr>
        <p:spPr>
          <a:xfrm>
            <a:off x="609600" y="1589566"/>
            <a:ext cx="3886200" cy="4791761"/>
          </a:xfrm>
        </p:spPr>
        <p:txBody>
          <a:bodyPr>
            <a:noAutofit/>
          </a:bodyPr>
          <a:lstStyle/>
          <a:p>
            <a:pPr algn="just"/>
            <a:r>
              <a:rPr lang="es-EC" sz="2400" dirty="0"/>
              <a:t>Las redes de sensores están formadas por un conjunto de pequeños dispositivos denominados nodos </a:t>
            </a:r>
            <a:r>
              <a:rPr lang="es-EC" sz="2400" dirty="0" smtClean="0"/>
              <a:t>sensores</a:t>
            </a:r>
            <a:r>
              <a:rPr lang="es-EC" sz="2400" dirty="0"/>
              <a:t> </a:t>
            </a:r>
            <a:r>
              <a:rPr lang="es-EC" sz="2400" dirty="0" smtClean="0"/>
              <a:t>o motas, son capaces de transformar </a:t>
            </a:r>
            <a:r>
              <a:rPr lang="es-EC" sz="2400" dirty="0"/>
              <a:t>la información en una señal digital en el propio nodo y transmitirla fuera de la red de sensores, utilizando un dispositivo de enlace “gateway</a:t>
            </a:r>
            <a:r>
              <a:rPr lang="es-EC" sz="2400" dirty="0" smtClean="0"/>
              <a:t>”, </a:t>
            </a:r>
            <a:r>
              <a:rPr lang="es-EC" sz="2400" dirty="0"/>
              <a:t>a una estación </a:t>
            </a:r>
            <a:r>
              <a:rPr lang="es-EC" sz="2400" dirty="0" smtClean="0"/>
              <a:t>base.</a:t>
            </a:r>
            <a:endParaRPr lang="es-EC" sz="2400" dirty="0"/>
          </a:p>
        </p:txBody>
      </p:sp>
    </p:spTree>
    <p:extLst>
      <p:ext uri="{BB962C8B-B14F-4D97-AF65-F5344CB8AC3E}">
        <p14:creationId xmlns:p14="http://schemas.microsoft.com/office/powerpoint/2010/main" val="3257588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ARQUITECTURA DEL SISTEMA</a:t>
            </a:r>
            <a:endParaRPr lang="es-EC" sz="3600"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2780635914"/>
              </p:ext>
            </p:extLst>
          </p:nvPr>
        </p:nvGraphicFramePr>
        <p:xfrm>
          <a:off x="612775" y="1600200"/>
          <a:ext cx="8153400" cy="1972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pic>
        <p:nvPicPr>
          <p:cNvPr id="5" name="4 Imagen"/>
          <p:cNvPicPr/>
          <p:nvPr/>
        </p:nvPicPr>
        <p:blipFill rotWithShape="1">
          <a:blip r:embed="rId8" cstate="print"/>
          <a:srcRect l="22046" t="40763" r="43739" b="31643"/>
          <a:stretch/>
        </p:blipFill>
        <p:spPr bwMode="auto">
          <a:xfrm>
            <a:off x="4644008" y="2060848"/>
            <a:ext cx="3312368" cy="1368152"/>
          </a:xfrm>
          <a:prstGeom prst="rect">
            <a:avLst/>
          </a:prstGeom>
          <a:ln>
            <a:noFill/>
          </a:ln>
          <a:extLst>
            <a:ext uri="{53640926-AAD7-44D8-BBD7-CCE9431645EC}">
              <a14:shadowObscured xmlns:a14="http://schemas.microsoft.com/office/drawing/2010/main"/>
            </a:ext>
          </a:extLst>
        </p:spPr>
      </p:pic>
      <p:graphicFrame>
        <p:nvGraphicFramePr>
          <p:cNvPr id="6" name="3 Marcador de contenido"/>
          <p:cNvGraphicFramePr>
            <a:graphicFrameLocks/>
          </p:cNvGraphicFramePr>
          <p:nvPr>
            <p:extLst>
              <p:ext uri="{D42A27DB-BD31-4B8C-83A1-F6EECF244321}">
                <p14:modId xmlns:p14="http://schemas.microsoft.com/office/powerpoint/2010/main" val="3337103098"/>
              </p:ext>
            </p:extLst>
          </p:nvPr>
        </p:nvGraphicFramePr>
        <p:xfrm>
          <a:off x="611560" y="3454733"/>
          <a:ext cx="8153400" cy="19184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7826" name="Picture 2" descr="http://www.openms.es/sites/default/files/imagenes/clip02.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0937"/>
          <a:stretch/>
        </p:blipFill>
        <p:spPr bwMode="auto">
          <a:xfrm>
            <a:off x="5148064" y="3794669"/>
            <a:ext cx="2304256" cy="14808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3 Marcador de contenido"/>
          <p:cNvGraphicFramePr>
            <a:graphicFrameLocks/>
          </p:cNvGraphicFramePr>
          <p:nvPr>
            <p:extLst>
              <p:ext uri="{D42A27DB-BD31-4B8C-83A1-F6EECF244321}">
                <p14:modId xmlns:p14="http://schemas.microsoft.com/office/powerpoint/2010/main" val="2240071842"/>
              </p:ext>
            </p:extLst>
          </p:nvPr>
        </p:nvGraphicFramePr>
        <p:xfrm>
          <a:off x="611560" y="5085184"/>
          <a:ext cx="8153400" cy="165618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585220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200" dirty="0" smtClean="0"/>
              <a:t/>
            </a:r>
            <a:br>
              <a:rPr lang="es-EC" sz="3200" dirty="0" smtClean="0"/>
            </a:br>
            <a:r>
              <a:rPr lang="es-EC" sz="3200" dirty="0" smtClean="0"/>
              <a:t>ESTANDAR IEEE 802.15.4/ZIGBEE</a:t>
            </a:r>
            <a:r>
              <a:rPr lang="es-EC" sz="1600" dirty="0"/>
              <a:t/>
            </a:r>
            <a:br>
              <a:rPr lang="es-EC" sz="1600" dirty="0"/>
            </a:br>
            <a:endParaRPr lang="es-EC" sz="44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3176959572"/>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703331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dirty="0" smtClean="0"/>
              <a:t>CAPA FISICA PHY</a:t>
            </a:r>
            <a:endParaRPr lang="es-EC" sz="2900" dirty="0"/>
          </a:p>
        </p:txBody>
      </p:sp>
      <p:pic>
        <p:nvPicPr>
          <p:cNvPr id="45058"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3" name="2 Marcador de contenido"/>
          <p:cNvSpPr>
            <a:spLocks noGrp="1"/>
          </p:cNvSpPr>
          <p:nvPr>
            <p:ph sz="quarter" idx="1"/>
          </p:nvPr>
        </p:nvSpPr>
        <p:spPr>
          <a:xfrm>
            <a:off x="612648" y="1600200"/>
            <a:ext cx="8153400" cy="1756792"/>
          </a:xfrm>
        </p:spPr>
        <p:txBody>
          <a:bodyPr/>
          <a:lstStyle/>
          <a:p>
            <a:pPr algn="just"/>
            <a:r>
              <a:rPr lang="es-EC" sz="2000" dirty="0"/>
              <a:t>Es necesario conocer las características del canal inalámbrico, ya que, es el medio por el cual los sensores se comunican. Teniendo en cuenta que existen varios factores que afectan las comunicaciones como las bandas de frecuencias, la potencia de transmisión, el esquema de modulación, el tipo de transceptores, y el consumo de energía en la radio comunicación. </a:t>
            </a:r>
          </a:p>
          <a:p>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2428444036"/>
              </p:ext>
            </p:extLst>
          </p:nvPr>
        </p:nvGraphicFramePr>
        <p:xfrm>
          <a:off x="2123728" y="3645024"/>
          <a:ext cx="5400600" cy="2448272"/>
        </p:xfrm>
        <a:graphic>
          <a:graphicData uri="http://schemas.openxmlformats.org/drawingml/2006/table">
            <a:tbl>
              <a:tblPr firstRow="1" firstCol="1" bandRow="1">
                <a:tableStyleId>{5C22544A-7EE6-4342-B048-85BDC9FD1C3A}</a:tableStyleId>
              </a:tblPr>
              <a:tblGrid>
                <a:gridCol w="1523199"/>
                <a:gridCol w="1547855"/>
                <a:gridCol w="1040123"/>
                <a:gridCol w="1289423"/>
              </a:tblGrid>
              <a:tr h="824560">
                <a:tc>
                  <a:txBody>
                    <a:bodyPr/>
                    <a:lstStyle/>
                    <a:p>
                      <a:pPr algn="ctr">
                        <a:lnSpc>
                          <a:spcPct val="115000"/>
                        </a:lnSpc>
                        <a:spcAft>
                          <a:spcPts val="0"/>
                        </a:spcAft>
                      </a:pPr>
                      <a:r>
                        <a:rPr lang="es-ES" sz="1400" dirty="0">
                          <a:effectLst/>
                        </a:rPr>
                        <a:t>BANDAS DE FRECUENCIA</a:t>
                      </a:r>
                      <a:endParaRPr lang="es-EC" sz="14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COBERTURA</a:t>
                      </a:r>
                      <a:endParaRPr lang="es-EC" sz="14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CANALES</a:t>
                      </a:r>
                      <a:endParaRPr lang="es-EC" sz="14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VELOCIDAD DE DATOS</a:t>
                      </a:r>
                      <a:endParaRPr lang="es-EC" sz="1400" dirty="0">
                        <a:solidFill>
                          <a:srgbClr val="000000"/>
                        </a:solidFill>
                        <a:effectLst/>
                        <a:latin typeface="Calibri"/>
                        <a:ea typeface="Calibri"/>
                        <a:cs typeface="Times New Roman"/>
                      </a:endParaRPr>
                    </a:p>
                  </a:txBody>
                  <a:tcPr marL="68580" marR="68580" marT="0" marB="0"/>
                </a:tc>
              </a:tr>
              <a:tr h="824560">
                <a:tc>
                  <a:txBody>
                    <a:bodyPr/>
                    <a:lstStyle/>
                    <a:p>
                      <a:pPr algn="ctr">
                        <a:lnSpc>
                          <a:spcPct val="115000"/>
                        </a:lnSpc>
                        <a:spcAft>
                          <a:spcPts val="0"/>
                        </a:spcAft>
                      </a:pPr>
                      <a:r>
                        <a:rPr lang="es-ES" sz="1400" dirty="0">
                          <a:effectLst/>
                        </a:rPr>
                        <a:t>2.4 – 2.4835 GHz</a:t>
                      </a:r>
                      <a:endParaRPr lang="es-EC" sz="14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Todo el mundo</a:t>
                      </a:r>
                      <a:endParaRPr lang="es-EC" sz="14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16</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250 Kbps</a:t>
                      </a:r>
                      <a:endParaRPr lang="es-EC" sz="1400" dirty="0">
                        <a:solidFill>
                          <a:srgbClr val="000000"/>
                        </a:solidFill>
                        <a:effectLst/>
                        <a:latin typeface="Calibri"/>
                        <a:ea typeface="Calibri"/>
                        <a:cs typeface="Times New Roman"/>
                      </a:endParaRPr>
                    </a:p>
                  </a:txBody>
                  <a:tcPr marL="68580" marR="68580" marT="0" marB="0"/>
                </a:tc>
              </a:tr>
              <a:tr h="399576">
                <a:tc>
                  <a:txBody>
                    <a:bodyPr/>
                    <a:lstStyle/>
                    <a:p>
                      <a:pPr algn="ctr">
                        <a:lnSpc>
                          <a:spcPct val="115000"/>
                        </a:lnSpc>
                        <a:spcAft>
                          <a:spcPts val="0"/>
                        </a:spcAft>
                      </a:pPr>
                      <a:r>
                        <a:rPr lang="es-ES" sz="1400">
                          <a:effectLst/>
                        </a:rPr>
                        <a:t>902 – 928 MHz</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América</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10</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40 Kbps</a:t>
                      </a:r>
                      <a:endParaRPr lang="es-EC" sz="1400" dirty="0">
                        <a:solidFill>
                          <a:srgbClr val="000000"/>
                        </a:solidFill>
                        <a:effectLst/>
                        <a:latin typeface="Calibri"/>
                        <a:ea typeface="Calibri"/>
                        <a:cs typeface="Times New Roman"/>
                      </a:endParaRPr>
                    </a:p>
                  </a:txBody>
                  <a:tcPr marL="68580" marR="68580" marT="0" marB="0"/>
                </a:tc>
              </a:tr>
              <a:tr h="399576">
                <a:tc>
                  <a:txBody>
                    <a:bodyPr/>
                    <a:lstStyle/>
                    <a:p>
                      <a:pPr algn="ctr">
                        <a:lnSpc>
                          <a:spcPct val="115000"/>
                        </a:lnSpc>
                        <a:spcAft>
                          <a:spcPts val="0"/>
                        </a:spcAft>
                      </a:pPr>
                      <a:r>
                        <a:rPr lang="es-ES" sz="1400">
                          <a:effectLst/>
                        </a:rPr>
                        <a:t>868 – 868.6 MHz</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Europa</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1</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20 Kbps</a:t>
                      </a:r>
                      <a:endParaRPr lang="es-EC" sz="14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600860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200" dirty="0" smtClean="0"/>
              <a:t/>
            </a:r>
            <a:br>
              <a:rPr lang="es-EC" sz="3200" dirty="0" smtClean="0"/>
            </a:br>
            <a:r>
              <a:rPr lang="es-EC" sz="3200" dirty="0" smtClean="0"/>
              <a:t>ESTANDAR IEEE 802.15.4/ZIGBEE</a:t>
            </a:r>
            <a:r>
              <a:rPr lang="es-EC" sz="1600" dirty="0"/>
              <a:t/>
            </a:r>
            <a:br>
              <a:rPr lang="es-EC" sz="1600" dirty="0"/>
            </a:br>
            <a:endParaRPr lang="es-EC" sz="44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8" name="2 Marcador de contenido"/>
          <p:cNvSpPr txBox="1">
            <a:spLocks/>
          </p:cNvSpPr>
          <p:nvPr/>
        </p:nvSpPr>
        <p:spPr>
          <a:xfrm>
            <a:off x="537608" y="5157192"/>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a:t>Estándar IEEE 802.15.4 y ZigBee </a:t>
            </a:r>
            <a:endParaRPr lang="es-EC" sz="2400" dirty="0"/>
          </a:p>
        </p:txBody>
      </p:sp>
      <p:pic>
        <p:nvPicPr>
          <p:cNvPr id="10" name="9 Imagen"/>
          <p:cNvPicPr/>
          <p:nvPr/>
        </p:nvPicPr>
        <p:blipFill rotWithShape="1">
          <a:blip r:embed="rId3" cstate="print">
            <a:extLst>
              <a:ext uri="{28A0092B-C50C-407E-A947-70E740481C1C}">
                <a14:useLocalDpi xmlns:a14="http://schemas.microsoft.com/office/drawing/2010/main" val="0"/>
              </a:ext>
            </a:extLst>
          </a:blip>
          <a:srcRect r="1827"/>
          <a:stretch/>
        </p:blipFill>
        <p:spPr bwMode="auto">
          <a:xfrm>
            <a:off x="4732266" y="4005064"/>
            <a:ext cx="4376238" cy="2184400"/>
          </a:xfrm>
          <a:prstGeom prst="rect">
            <a:avLst/>
          </a:prstGeom>
          <a:noFill/>
          <a:ln>
            <a:noFill/>
          </a:ln>
        </p:spPr>
      </p:pic>
      <p:sp>
        <p:nvSpPr>
          <p:cNvPr id="11" name="2 Marcador de contenido"/>
          <p:cNvSpPr txBox="1">
            <a:spLocks/>
          </p:cNvSpPr>
          <p:nvPr/>
        </p:nvSpPr>
        <p:spPr>
          <a:xfrm>
            <a:off x="5220072" y="6021288"/>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Bandas de frecuencia</a:t>
            </a:r>
            <a:endParaRPr lang="es-EC" sz="2400" dirty="0"/>
          </a:p>
        </p:txBody>
      </p:sp>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772816"/>
            <a:ext cx="4534560" cy="3384376"/>
          </a:xfrm>
          <a:prstGeom prst="rect">
            <a:avLst/>
          </a:prstGeom>
          <a:noFill/>
          <a:ln>
            <a:noFill/>
          </a:ln>
        </p:spPr>
      </p:pic>
      <p:pic>
        <p:nvPicPr>
          <p:cNvPr id="12" name="11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205" y="1683261"/>
            <a:ext cx="4105275" cy="1529715"/>
          </a:xfrm>
          <a:prstGeom prst="rect">
            <a:avLst/>
          </a:prstGeom>
          <a:noFill/>
          <a:ln>
            <a:noFill/>
          </a:ln>
        </p:spPr>
      </p:pic>
      <p:sp>
        <p:nvSpPr>
          <p:cNvPr id="13" name="2 Marcador de contenido"/>
          <p:cNvSpPr txBox="1">
            <a:spLocks/>
          </p:cNvSpPr>
          <p:nvPr/>
        </p:nvSpPr>
        <p:spPr>
          <a:xfrm>
            <a:off x="5148064" y="3138264"/>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Estructura del paquete</a:t>
            </a:r>
            <a:endParaRPr lang="es-EC" sz="2400" dirty="0"/>
          </a:p>
        </p:txBody>
      </p:sp>
    </p:spTree>
    <p:extLst>
      <p:ext uri="{BB962C8B-B14F-4D97-AF65-F5344CB8AC3E}">
        <p14:creationId xmlns:p14="http://schemas.microsoft.com/office/powerpoint/2010/main" val="3868241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dirty="0" smtClean="0"/>
              <a:t>CAPA DE ACCESO AL MEDIO</a:t>
            </a:r>
            <a:endParaRPr lang="es-EC" sz="2900" dirty="0"/>
          </a:p>
        </p:txBody>
      </p:sp>
      <p:sp>
        <p:nvSpPr>
          <p:cNvPr id="4" name="3 Marcador de contenido"/>
          <p:cNvSpPr>
            <a:spLocks noGrp="1"/>
          </p:cNvSpPr>
          <p:nvPr>
            <p:ph sz="quarter" idx="1"/>
          </p:nvPr>
        </p:nvSpPr>
        <p:spPr>
          <a:xfrm>
            <a:off x="609599" y="1589567"/>
            <a:ext cx="8138865" cy="4935777"/>
          </a:xfrm>
        </p:spPr>
        <p:txBody>
          <a:bodyPr>
            <a:normAutofit/>
          </a:bodyPr>
          <a:lstStyle/>
          <a:p>
            <a:pPr algn="just"/>
            <a:r>
              <a:rPr lang="es-EC" sz="2000" dirty="0"/>
              <a:t>Esta capa se encarga de proporcionar un mecanismo para el control del acceso al medio de comunicaciones compartido por todos que quieren acceder a </a:t>
            </a:r>
            <a:r>
              <a:rPr lang="es-EC" sz="2000" dirty="0" smtClean="0"/>
              <a:t>el.</a:t>
            </a:r>
          </a:p>
          <a:p>
            <a:pPr algn="just"/>
            <a:r>
              <a:rPr lang="es-ES" sz="2000" dirty="0"/>
              <a:t>B</a:t>
            </a:r>
            <a:r>
              <a:rPr lang="es-ES" sz="2000" dirty="0" smtClean="0"/>
              <a:t>ajas </a:t>
            </a:r>
            <a:r>
              <a:rPr lang="es-ES" sz="2000" dirty="0"/>
              <a:t>velocidades en la transmisión de datos y un moderado tiempo de retardo, </a:t>
            </a:r>
            <a:r>
              <a:rPr lang="es-EC" sz="2000" dirty="0" smtClean="0"/>
              <a:t>un </a:t>
            </a:r>
            <a:r>
              <a:rPr lang="es-EC" sz="2000" dirty="0"/>
              <a:t>consumo de energía bajo, bajas tasas de error, y el manejo del apagado del </a:t>
            </a:r>
            <a:r>
              <a:rPr lang="es-EC" sz="2000" dirty="0" smtClean="0"/>
              <a:t>dispositivo.</a:t>
            </a:r>
          </a:p>
          <a:p>
            <a:pPr algn="just"/>
            <a:endParaRPr lang="es-EC" sz="20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48418"/>
            <a:ext cx="1076325" cy="1076326"/>
          </a:xfrm>
          <a:prstGeom prst="rect">
            <a:avLst/>
          </a:prstGeom>
          <a:noFill/>
        </p:spPr>
      </p:pic>
      <p:pic>
        <p:nvPicPr>
          <p:cNvPr id="79874" name="Picture 2" descr="http://www.revista-anales.es/web/n_16/img/s_3/imag_3_7_gran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467" y="3717032"/>
            <a:ext cx="623114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51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dirty="0" smtClean="0"/>
              <a:t>ESTRUCTURA DE LA SUPER TRAMA</a:t>
            </a:r>
            <a:endParaRPr lang="es-EC" sz="29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48418"/>
            <a:ext cx="1076325" cy="1076326"/>
          </a:xfrm>
          <a:prstGeom prst="rect">
            <a:avLst/>
          </a:prstGeom>
          <a:noFill/>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832" y="1772816"/>
            <a:ext cx="8408640" cy="4752528"/>
          </a:xfrm>
          <a:prstGeom prst="rect">
            <a:avLst/>
          </a:prstGeom>
          <a:noFill/>
          <a:ln>
            <a:noFill/>
          </a:ln>
        </p:spPr>
      </p:pic>
    </p:spTree>
    <p:extLst>
      <p:ext uri="{BB962C8B-B14F-4D97-AF65-F5344CB8AC3E}">
        <p14:creationId xmlns:p14="http://schemas.microsoft.com/office/powerpoint/2010/main" val="887964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dirty="0" smtClean="0"/>
              <a:t>TIPO DE TRAMA</a:t>
            </a:r>
            <a:endParaRPr lang="es-EC" sz="29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48418"/>
            <a:ext cx="1076325" cy="1076326"/>
          </a:xfrm>
          <a:prstGeom prst="rect">
            <a:avLst/>
          </a:prstGeom>
          <a:noFill/>
        </p:spPr>
      </p:pic>
      <p:pic>
        <p:nvPicPr>
          <p:cNvPr id="5" name="4 Imagen"/>
          <p:cNvPicPr/>
          <p:nvPr/>
        </p:nvPicPr>
        <p:blipFill rotWithShape="1">
          <a:blip r:embed="rId3" cstate="print"/>
          <a:srcRect l="14825" t="23256" r="34170" b="4651"/>
          <a:stretch/>
        </p:blipFill>
        <p:spPr bwMode="auto">
          <a:xfrm>
            <a:off x="179512" y="1700808"/>
            <a:ext cx="8640960" cy="48965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9823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200" dirty="0" smtClean="0"/>
              <a:t/>
            </a:r>
            <a:br>
              <a:rPr lang="es-EC" sz="3200" dirty="0" smtClean="0"/>
            </a:br>
            <a:r>
              <a:rPr lang="es-EC" sz="3200" dirty="0" smtClean="0"/>
              <a:t>MODOS DE OPERACION</a:t>
            </a:r>
            <a:r>
              <a:rPr lang="es-EC" sz="1600" dirty="0"/>
              <a:t/>
            </a:r>
            <a:br>
              <a:rPr lang="es-EC" sz="1600" dirty="0"/>
            </a:br>
            <a:endParaRPr lang="es-EC" sz="44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594290928"/>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1834932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2" name="1 Título"/>
          <p:cNvSpPr>
            <a:spLocks noGrp="1"/>
          </p:cNvSpPr>
          <p:nvPr>
            <p:ph type="title"/>
          </p:nvPr>
        </p:nvSpPr>
        <p:spPr/>
        <p:txBody>
          <a:bodyPr/>
          <a:lstStyle/>
          <a:p>
            <a:r>
              <a:rPr lang="es-EC" dirty="0" smtClean="0"/>
              <a:t>Introducción y Antecedentes</a:t>
            </a:r>
            <a:endParaRPr lang="es-EC" dirty="0"/>
          </a:p>
        </p:txBody>
      </p:sp>
      <p:graphicFrame>
        <p:nvGraphicFramePr>
          <p:cNvPr id="6" name="5 Marcador de contenido"/>
          <p:cNvGraphicFramePr>
            <a:graphicFrameLocks noGrp="1"/>
          </p:cNvGraphicFramePr>
          <p:nvPr>
            <p:ph sz="quarter" idx="1"/>
            <p:extLst>
              <p:ext uri="{D42A27DB-BD31-4B8C-83A1-F6EECF244321}">
                <p14:modId xmlns:p14="http://schemas.microsoft.com/office/powerpoint/2010/main" val="3985405337"/>
              </p:ext>
            </p:extLst>
          </p:nvPr>
        </p:nvGraphicFramePr>
        <p:xfrm>
          <a:off x="609600" y="1589088"/>
          <a:ext cx="3886200" cy="4864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6 Marcador de contenido"/>
          <p:cNvGraphicFramePr>
            <a:graphicFrameLocks noGrp="1"/>
          </p:cNvGraphicFramePr>
          <p:nvPr>
            <p:ph sz="quarter" idx="2"/>
            <p:extLst>
              <p:ext uri="{D42A27DB-BD31-4B8C-83A1-F6EECF244321}">
                <p14:modId xmlns:p14="http://schemas.microsoft.com/office/powerpoint/2010/main" val="2025748258"/>
              </p:ext>
            </p:extLst>
          </p:nvPr>
        </p:nvGraphicFramePr>
        <p:xfrm>
          <a:off x="4845050" y="1589088"/>
          <a:ext cx="3886200"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200" dirty="0" smtClean="0"/>
              <a:t/>
            </a:r>
            <a:br>
              <a:rPr lang="es-EC" sz="3200" dirty="0" smtClean="0"/>
            </a:br>
            <a:r>
              <a:rPr lang="es-EC" sz="3200" dirty="0" smtClean="0"/>
              <a:t>MODOS DE OPERACION</a:t>
            </a:r>
            <a:r>
              <a:rPr lang="es-EC" sz="1600" dirty="0"/>
              <a:t/>
            </a:r>
            <a:br>
              <a:rPr lang="es-EC" sz="1600" dirty="0"/>
            </a:br>
            <a:endParaRPr lang="es-EC" sz="44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2135622194"/>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1857009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b="1" dirty="0" smtClean="0"/>
              <a:t>SOFTWARE DE SIMULACION NS2</a:t>
            </a:r>
            <a:endParaRPr lang="es-EC" sz="2900" b="1"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38042364"/>
              </p:ext>
            </p:extLst>
          </p:nvPr>
        </p:nvGraphicFramePr>
        <p:xfrm>
          <a:off x="612775" y="1600200"/>
          <a:ext cx="8153400" cy="2043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pic>
        <p:nvPicPr>
          <p:cNvPr id="6" name="Picture 1"/>
          <p:cNvPicPr/>
          <p:nvPr/>
        </p:nvPicPr>
        <p:blipFill>
          <a:blip r:embed="rId8" cstate="print"/>
          <a:srcRect/>
          <a:stretch>
            <a:fillRect/>
          </a:stretch>
        </p:blipFill>
        <p:spPr bwMode="auto">
          <a:xfrm>
            <a:off x="2123728" y="3861048"/>
            <a:ext cx="5040560" cy="2808312"/>
          </a:xfrm>
          <a:prstGeom prst="rect">
            <a:avLst/>
          </a:prstGeom>
          <a:noFill/>
          <a:ln w="9525">
            <a:noFill/>
            <a:miter lim="800000"/>
            <a:headEnd/>
            <a:tailEnd/>
          </a:ln>
        </p:spPr>
      </p:pic>
    </p:spTree>
    <p:extLst>
      <p:ext uri="{BB962C8B-B14F-4D97-AF65-F5344CB8AC3E}">
        <p14:creationId xmlns:p14="http://schemas.microsoft.com/office/powerpoint/2010/main" val="4036888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b="1" dirty="0" smtClean="0"/>
              <a:t>SOFTWARE DE SIMULACION NS2</a:t>
            </a:r>
            <a:endParaRPr lang="es-EC" sz="2900" b="1"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770723335"/>
              </p:ext>
            </p:extLst>
          </p:nvPr>
        </p:nvGraphicFramePr>
        <p:xfrm>
          <a:off x="612775" y="1600200"/>
          <a:ext cx="8153400" cy="2043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pic>
        <p:nvPicPr>
          <p:cNvPr id="7" name="Picture 2"/>
          <p:cNvPicPr/>
          <p:nvPr/>
        </p:nvPicPr>
        <p:blipFill>
          <a:blip r:embed="rId8" cstate="print"/>
          <a:srcRect/>
          <a:stretch>
            <a:fillRect/>
          </a:stretch>
        </p:blipFill>
        <p:spPr bwMode="auto">
          <a:xfrm>
            <a:off x="1475656" y="4005064"/>
            <a:ext cx="5904656" cy="2448272"/>
          </a:xfrm>
          <a:prstGeom prst="rect">
            <a:avLst/>
          </a:prstGeom>
          <a:noFill/>
          <a:ln w="9525">
            <a:noFill/>
            <a:miter lim="800000"/>
            <a:headEnd/>
            <a:tailEnd/>
          </a:ln>
        </p:spPr>
      </p:pic>
    </p:spTree>
    <p:extLst>
      <p:ext uri="{BB962C8B-B14F-4D97-AF65-F5344CB8AC3E}">
        <p14:creationId xmlns:p14="http://schemas.microsoft.com/office/powerpoint/2010/main" val="34220400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b="1" dirty="0" smtClean="0"/>
              <a:t>ANALISIS GRAFICO DE LA SALIDA NAM</a:t>
            </a:r>
            <a:endParaRPr lang="es-EC" sz="2900" b="1"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754785747"/>
              </p:ext>
            </p:extLst>
          </p:nvPr>
        </p:nvGraphicFramePr>
        <p:xfrm>
          <a:off x="612775" y="1600200"/>
          <a:ext cx="8153400" cy="2043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pic>
        <p:nvPicPr>
          <p:cNvPr id="6" name="Picture 4"/>
          <p:cNvPicPr/>
          <p:nvPr/>
        </p:nvPicPr>
        <p:blipFill>
          <a:blip r:embed="rId8" cstate="print"/>
          <a:srcRect/>
          <a:stretch>
            <a:fillRect/>
          </a:stretch>
        </p:blipFill>
        <p:spPr bwMode="auto">
          <a:xfrm>
            <a:off x="2876728" y="3645024"/>
            <a:ext cx="3639488" cy="3024336"/>
          </a:xfrm>
          <a:prstGeom prst="rect">
            <a:avLst/>
          </a:prstGeom>
          <a:noFill/>
          <a:ln w="9525">
            <a:noFill/>
            <a:miter lim="800000"/>
            <a:headEnd/>
            <a:tailEnd/>
          </a:ln>
        </p:spPr>
      </p:pic>
    </p:spTree>
    <p:extLst>
      <p:ext uri="{BB962C8B-B14F-4D97-AF65-F5344CB8AC3E}">
        <p14:creationId xmlns:p14="http://schemas.microsoft.com/office/powerpoint/2010/main" val="264609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900" b="1" dirty="0" smtClean="0"/>
              <a:t>HERRAMIENTA TRACEGRAPH</a:t>
            </a:r>
            <a:endParaRPr lang="es-EC" sz="2900" b="1"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1103827331"/>
              </p:ext>
            </p:extLst>
          </p:nvPr>
        </p:nvGraphicFramePr>
        <p:xfrm>
          <a:off x="612775" y="1600200"/>
          <a:ext cx="8153400" cy="1612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pic>
        <p:nvPicPr>
          <p:cNvPr id="7" name="6 Imagen" descr="C:\Users\aura\Desktop\graficas\tamaño_throughput_paquetes.png"/>
          <p:cNvPicPr/>
          <p:nvPr/>
        </p:nvPicPr>
        <p:blipFill rotWithShape="1">
          <a:blip r:embed="rId8" cstate="print">
            <a:extLst>
              <a:ext uri="{28A0092B-C50C-407E-A947-70E740481C1C}">
                <a14:useLocalDpi xmlns:a14="http://schemas.microsoft.com/office/drawing/2010/main" val="0"/>
              </a:ext>
            </a:extLst>
          </a:blip>
          <a:srcRect l="1119" t="13646" r="724" b="8316"/>
          <a:stretch/>
        </p:blipFill>
        <p:spPr bwMode="auto">
          <a:xfrm>
            <a:off x="1835696" y="3284984"/>
            <a:ext cx="5544616" cy="3384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1969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200" dirty="0" smtClean="0"/>
              <a:t/>
            </a:r>
            <a:br>
              <a:rPr lang="es-EC" sz="3200" dirty="0" smtClean="0"/>
            </a:br>
            <a:r>
              <a:rPr lang="es-EC" sz="3200" dirty="0" smtClean="0"/>
              <a:t>MODELOS DE PROPAGACION</a:t>
            </a:r>
            <a:r>
              <a:rPr lang="es-EC" sz="1600" dirty="0"/>
              <a:t/>
            </a:r>
            <a:br>
              <a:rPr lang="es-EC" sz="1600" dirty="0"/>
            </a:br>
            <a:endParaRPr lang="es-EC" sz="44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2516670062"/>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1127275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200" dirty="0" smtClean="0"/>
              <a:t/>
            </a:r>
            <a:br>
              <a:rPr lang="es-EC" sz="3200" dirty="0" smtClean="0"/>
            </a:br>
            <a:r>
              <a:rPr lang="es-EC" sz="3200" dirty="0" smtClean="0"/>
              <a:t>MODELOS DE PROPAGACION</a:t>
            </a:r>
            <a:r>
              <a:rPr lang="es-EC" sz="1600" dirty="0"/>
              <a:t/>
            </a:r>
            <a:br>
              <a:rPr lang="es-EC" sz="1600" dirty="0"/>
            </a:br>
            <a:endParaRPr lang="es-EC" sz="44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2311078583"/>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1943759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200" dirty="0" smtClean="0"/>
              <a:t/>
            </a:r>
            <a:br>
              <a:rPr lang="es-EC" sz="3200" dirty="0" smtClean="0"/>
            </a:br>
            <a:r>
              <a:rPr lang="es-EC" sz="3200" dirty="0" smtClean="0"/>
              <a:t>PROTOCOLOS QUE USA NS2</a:t>
            </a:r>
            <a:r>
              <a:rPr lang="es-EC" sz="1600" dirty="0"/>
              <a:t/>
            </a:r>
            <a:br>
              <a:rPr lang="es-EC" sz="1600" dirty="0"/>
            </a:br>
            <a:endParaRPr lang="es-EC" sz="44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1460089847"/>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2476344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DISEÑO Y VALIDACIÓN DE UNA WSN PARA EL MONITOREO DE ESTRUCTURAS DE PUENTES </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962364545"/>
              </p:ext>
            </p:extLst>
          </p:nvPr>
        </p:nvGraphicFramePr>
        <p:xfrm>
          <a:off x="612775" y="1600200"/>
          <a:ext cx="8153400" cy="2116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p:nvPr/>
        </p:nvPicPr>
        <p:blipFill>
          <a:blip r:embed="rId8" cstate="print"/>
          <a:srcRect l="30159" t="31638" r="27760" b="30509"/>
          <a:stretch>
            <a:fillRect/>
          </a:stretch>
        </p:blipFill>
        <p:spPr bwMode="auto">
          <a:xfrm>
            <a:off x="1835696" y="3701122"/>
            <a:ext cx="5184576" cy="3156878"/>
          </a:xfrm>
          <a:prstGeom prst="rect">
            <a:avLst/>
          </a:prstGeom>
          <a:noFill/>
          <a:ln w="9525">
            <a:noFill/>
            <a:miter lim="800000"/>
            <a:headEnd/>
            <a:tailEnd/>
          </a:ln>
        </p:spPr>
      </p:pic>
    </p:spTree>
    <p:extLst>
      <p:ext uri="{BB962C8B-B14F-4D97-AF65-F5344CB8AC3E}">
        <p14:creationId xmlns:p14="http://schemas.microsoft.com/office/powerpoint/2010/main" val="3728171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DISEÑO Y VALIDACIÓN DE UNA WSN PARA EL MONITOREO DE ESTRUCTURAS DE PUENTES </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1573486824"/>
              </p:ext>
            </p:extLst>
          </p:nvPr>
        </p:nvGraphicFramePr>
        <p:xfrm>
          <a:off x="612775" y="1600200"/>
          <a:ext cx="8153400" cy="2116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8 Imagen" descr="C:\Users\aura\Desktop\puente\IMG_20140305_12170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3645024"/>
            <a:ext cx="4104456" cy="3096344"/>
          </a:xfrm>
          <a:prstGeom prst="rect">
            <a:avLst/>
          </a:prstGeom>
          <a:noFill/>
          <a:ln>
            <a:noFill/>
          </a:ln>
        </p:spPr>
      </p:pic>
    </p:spTree>
    <p:extLst>
      <p:ext uri="{BB962C8B-B14F-4D97-AF65-F5344CB8AC3E}">
        <p14:creationId xmlns:p14="http://schemas.microsoft.com/office/powerpoint/2010/main" val="2249004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a:t>MONITORIZACION DE ESTRUCTURAS</a:t>
            </a:r>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3912994164"/>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15143981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DISEÑO Y VALIDACIÓN DE UNA WSN PARA EL MONITOREO DE ESTRUCTURAS DE PUENTES </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844824"/>
            <a:ext cx="5472608" cy="4752528"/>
          </a:xfrm>
          <a:prstGeom prst="rect">
            <a:avLst/>
          </a:prstGeom>
          <a:noFill/>
          <a:ln>
            <a:noFill/>
          </a:ln>
        </p:spPr>
      </p:pic>
      <p:sp>
        <p:nvSpPr>
          <p:cNvPr id="7" name="3 Marcador de contenido"/>
          <p:cNvSpPr>
            <a:spLocks noGrp="1"/>
          </p:cNvSpPr>
          <p:nvPr>
            <p:ph sz="quarter" idx="1"/>
          </p:nvPr>
        </p:nvSpPr>
        <p:spPr>
          <a:xfrm>
            <a:off x="251521" y="1661575"/>
            <a:ext cx="3024336" cy="4935777"/>
          </a:xfrm>
        </p:spPr>
        <p:txBody>
          <a:bodyPr>
            <a:normAutofit/>
          </a:bodyPr>
          <a:lstStyle/>
          <a:p>
            <a:r>
              <a:rPr lang="es-EC" sz="2000" dirty="0" smtClean="0"/>
              <a:t>ESTACION DE MONITOREO: equipo remoto.</a:t>
            </a:r>
          </a:p>
          <a:p>
            <a:endParaRPr lang="es-EC" sz="2000" dirty="0"/>
          </a:p>
          <a:p>
            <a:r>
              <a:rPr lang="es-EC" sz="2000" dirty="0" smtClean="0"/>
              <a:t>REPETIDOR: U3.</a:t>
            </a:r>
          </a:p>
          <a:p>
            <a:endParaRPr lang="es-EC" sz="2000" dirty="0"/>
          </a:p>
          <a:p>
            <a:r>
              <a:rPr lang="es-EC" sz="2000" dirty="0" smtClean="0"/>
              <a:t>UNIDAD DE RECOLECCION: U1</a:t>
            </a:r>
            <a:endParaRPr lang="es-EC" sz="2000" dirty="0"/>
          </a:p>
        </p:txBody>
      </p:sp>
    </p:spTree>
    <p:extLst>
      <p:ext uri="{BB962C8B-B14F-4D97-AF65-F5344CB8AC3E}">
        <p14:creationId xmlns:p14="http://schemas.microsoft.com/office/powerpoint/2010/main" val="3347752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EVALUACION DE LOS EMPLAZAMIENTOS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4" name="3 Tabla"/>
          <p:cNvGraphicFramePr>
            <a:graphicFrameLocks noGrp="1"/>
          </p:cNvGraphicFramePr>
          <p:nvPr>
            <p:extLst>
              <p:ext uri="{D42A27DB-BD31-4B8C-83A1-F6EECF244321}">
                <p14:modId xmlns:p14="http://schemas.microsoft.com/office/powerpoint/2010/main" val="1628766393"/>
              </p:ext>
            </p:extLst>
          </p:nvPr>
        </p:nvGraphicFramePr>
        <p:xfrm>
          <a:off x="3275856" y="1628800"/>
          <a:ext cx="5057774" cy="1792605"/>
        </p:xfrm>
        <a:graphic>
          <a:graphicData uri="http://schemas.openxmlformats.org/drawingml/2006/table">
            <a:tbl>
              <a:tblPr firstRow="1" firstCol="1" bandRow="1">
                <a:tableStyleId>{5C22544A-7EE6-4342-B048-85BDC9FD1C3A}</a:tableStyleId>
              </a:tblPr>
              <a:tblGrid>
                <a:gridCol w="781835"/>
                <a:gridCol w="572511"/>
                <a:gridCol w="781835"/>
                <a:gridCol w="560583"/>
                <a:gridCol w="767522"/>
                <a:gridCol w="796744"/>
                <a:gridCol w="796744"/>
              </a:tblGrid>
              <a:tr h="200025">
                <a:tc rowSpan="3">
                  <a:txBody>
                    <a:bodyPr/>
                    <a:lstStyle/>
                    <a:p>
                      <a:pPr algn="ctr">
                        <a:lnSpc>
                          <a:spcPct val="115000"/>
                        </a:lnSpc>
                        <a:spcAft>
                          <a:spcPts val="0"/>
                        </a:spcAft>
                      </a:pPr>
                      <a:r>
                        <a:rPr lang="es-ES" sz="1000">
                          <a:effectLst/>
                        </a:rPr>
                        <a:t>Lugar</a:t>
                      </a:r>
                      <a:endParaRPr lang="es-EC" sz="1100">
                        <a:solidFill>
                          <a:srgbClr val="365F91"/>
                        </a:solidFill>
                        <a:effectLst/>
                        <a:latin typeface="Calibri"/>
                        <a:ea typeface="Calibri"/>
                        <a:cs typeface="Times New Roman"/>
                      </a:endParaRPr>
                    </a:p>
                  </a:txBody>
                  <a:tcPr marL="68580" marR="68580" marT="0" marB="0"/>
                </a:tc>
                <a:tc rowSpan="3">
                  <a:txBody>
                    <a:bodyPr/>
                    <a:lstStyle/>
                    <a:p>
                      <a:pPr algn="ctr">
                        <a:lnSpc>
                          <a:spcPct val="115000"/>
                        </a:lnSpc>
                        <a:spcAft>
                          <a:spcPts val="0"/>
                        </a:spcAft>
                      </a:pPr>
                      <a:r>
                        <a:rPr lang="es-ES" sz="1000">
                          <a:effectLst/>
                        </a:rPr>
                        <a:t>No.</a:t>
                      </a:r>
                      <a:endParaRPr lang="es-EC" sz="1100">
                        <a:solidFill>
                          <a:srgbClr val="365F91"/>
                        </a:solidFill>
                        <a:effectLst/>
                        <a:latin typeface="Calibri"/>
                        <a:ea typeface="Calibri"/>
                        <a:cs typeface="Times New Roman"/>
                      </a:endParaRPr>
                    </a:p>
                  </a:txBody>
                  <a:tcPr marL="68580" marR="68580" marT="0" marB="0"/>
                </a:tc>
                <a:tc gridSpan="5">
                  <a:txBody>
                    <a:bodyPr/>
                    <a:lstStyle/>
                    <a:p>
                      <a:pPr algn="ctr">
                        <a:lnSpc>
                          <a:spcPct val="115000"/>
                        </a:lnSpc>
                        <a:spcAft>
                          <a:spcPts val="0"/>
                        </a:spcAft>
                      </a:pPr>
                      <a:r>
                        <a:rPr lang="es-ES" sz="1000">
                          <a:effectLst/>
                        </a:rPr>
                        <a:t>ESTRUCTURA</a:t>
                      </a:r>
                      <a:endParaRPr lang="es-EC" sz="1100">
                        <a:solidFill>
                          <a:srgbClr val="365F91"/>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0500">
                <a:tc vMerge="1">
                  <a:txBody>
                    <a:bodyPr/>
                    <a:lstStyle/>
                    <a:p>
                      <a:endParaRPr lang="es-EC"/>
                    </a:p>
                  </a:txBody>
                  <a:tcPr/>
                </a:tc>
                <a:tc vMerge="1">
                  <a:txBody>
                    <a:bodyPr/>
                    <a:lstStyle/>
                    <a:p>
                      <a:endParaRPr lang="es-EC"/>
                    </a:p>
                  </a:txBody>
                  <a:tcPr/>
                </a:tc>
                <a:tc rowSpan="2">
                  <a:txBody>
                    <a:bodyPr/>
                    <a:lstStyle/>
                    <a:p>
                      <a:pPr algn="ctr">
                        <a:lnSpc>
                          <a:spcPct val="115000"/>
                        </a:lnSpc>
                        <a:spcAft>
                          <a:spcPts val="0"/>
                        </a:spcAft>
                      </a:pPr>
                      <a:r>
                        <a:rPr lang="es-ES" sz="1000">
                          <a:effectLst/>
                        </a:rPr>
                        <a:t>Tipo</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ALTURA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ALTURA</a:t>
                      </a:r>
                      <a:endParaRPr lang="es-EC" sz="1100">
                        <a:solidFill>
                          <a:srgbClr val="365F91"/>
                        </a:solidFill>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ES" sz="1000">
                          <a:effectLst/>
                        </a:rPr>
                        <a:t>COORDENADAS (WGS-84)</a:t>
                      </a:r>
                      <a:endParaRPr lang="es-EC" sz="1100">
                        <a:solidFill>
                          <a:srgbClr val="365F91"/>
                        </a:solidFill>
                        <a:effectLst/>
                        <a:latin typeface="Calibri"/>
                        <a:ea typeface="Calibri"/>
                        <a:cs typeface="Times New Roman"/>
                      </a:endParaRPr>
                    </a:p>
                  </a:txBody>
                  <a:tcPr marL="68580" marR="68580" marT="0" marB="0"/>
                </a:tc>
                <a:tc hMerge="1">
                  <a:txBody>
                    <a:bodyPr/>
                    <a:lstStyle/>
                    <a:p>
                      <a:endParaRPr lang="es-EC"/>
                    </a:p>
                  </a:txBody>
                  <a:tcPr/>
                </a:tc>
              </a:tr>
              <a:tr h="20002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1000">
                          <a:effectLst/>
                        </a:rPr>
                        <a:t>m (s.n.m.)</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m</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Latitud</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Longitud</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DEEE-ESPE</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Arriostradas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2495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 20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00°18'49.92''S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78°26'37.58''W</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effectLst/>
                        </a:rPr>
                        <a:t>REPETIDOR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Arriostradas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3948</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00°17'44.86''S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78°27'43.35''W</a:t>
                      </a:r>
                      <a:endParaRPr lang="es-EC" sz="1100">
                        <a:solidFill>
                          <a:srgbClr val="365F9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s-ES" sz="1000">
                          <a:effectLst/>
                        </a:rPr>
                        <a:t>MONITOREO</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3</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Arriostradas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680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00°17'40,37''S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dirty="0">
                          <a:effectLst/>
                        </a:rPr>
                        <a:t>78°27'44.86''W</a:t>
                      </a:r>
                      <a:endParaRPr lang="es-EC" sz="1100" dirty="0">
                        <a:solidFill>
                          <a:srgbClr val="365F91"/>
                        </a:solidFill>
                        <a:effectLst/>
                        <a:latin typeface="Calibri"/>
                        <a:ea typeface="Calibri"/>
                        <a:cs typeface="Times New Roman"/>
                      </a:endParaRPr>
                    </a:p>
                  </a:txBody>
                  <a:tcPr marL="68580" marR="68580" marT="0" marB="0"/>
                </a:tc>
              </a:tr>
            </a:tbl>
          </a:graphicData>
        </a:graphic>
      </p:graphicFrame>
      <p:pic>
        <p:nvPicPr>
          <p:cNvPr id="9" name="8 Imagen" descr="C:\Users\aura\Desktop\transporte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5796" y="3501008"/>
            <a:ext cx="5686683" cy="3168352"/>
          </a:xfrm>
          <a:prstGeom prst="rect">
            <a:avLst/>
          </a:prstGeom>
          <a:noFill/>
          <a:ln>
            <a:noFill/>
          </a:ln>
        </p:spPr>
      </p:pic>
      <p:sp>
        <p:nvSpPr>
          <p:cNvPr id="5" name="4 Rectángulo"/>
          <p:cNvSpPr/>
          <p:nvPr/>
        </p:nvSpPr>
        <p:spPr>
          <a:xfrm>
            <a:off x="251520" y="2420888"/>
            <a:ext cx="2736304" cy="2862322"/>
          </a:xfrm>
          <a:prstGeom prst="rect">
            <a:avLst/>
          </a:prstGeom>
        </p:spPr>
        <p:txBody>
          <a:bodyPr wrap="square">
            <a:spAutoFit/>
          </a:bodyPr>
          <a:lstStyle/>
          <a:p>
            <a:pPr algn="just"/>
            <a:r>
              <a:rPr lang="es-EC" dirty="0" smtClean="0"/>
              <a:t>Existen </a:t>
            </a:r>
            <a:r>
              <a:rPr lang="es-EC" dirty="0"/>
              <a:t>dos puntos principales, el punto de monitoreo que es en donde se capta las variables por los sensores, y la estación base de la Universidad de las Fuerzas Armadas - ESPE, donde se hará el procesamiento y análisis de la información.</a:t>
            </a:r>
          </a:p>
        </p:txBody>
      </p:sp>
    </p:spTree>
    <p:extLst>
      <p:ext uri="{BB962C8B-B14F-4D97-AF65-F5344CB8AC3E}">
        <p14:creationId xmlns:p14="http://schemas.microsoft.com/office/powerpoint/2010/main" val="42451511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ESQUEMA DE LA RED DE MONITOREO</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 name="6 Imagen"/>
          <p:cNvPicPr/>
          <p:nvPr/>
        </p:nvPicPr>
        <p:blipFill rotWithShape="1">
          <a:blip r:embed="rId3" cstate="print">
            <a:extLst>
              <a:ext uri="{28A0092B-C50C-407E-A947-70E740481C1C}">
                <a14:useLocalDpi xmlns:a14="http://schemas.microsoft.com/office/drawing/2010/main" val="0"/>
              </a:ext>
            </a:extLst>
          </a:blip>
          <a:srcRect l="4363"/>
          <a:stretch/>
        </p:blipFill>
        <p:spPr bwMode="auto">
          <a:xfrm>
            <a:off x="95693" y="1628800"/>
            <a:ext cx="4476306" cy="2448272"/>
          </a:xfrm>
          <a:prstGeom prst="rect">
            <a:avLst/>
          </a:prstGeom>
          <a:noFill/>
          <a:ln>
            <a:noFill/>
          </a:ln>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3994547" y="4158282"/>
            <a:ext cx="4897933" cy="2511078"/>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3659574744"/>
              </p:ext>
            </p:extLst>
          </p:nvPr>
        </p:nvGraphicFramePr>
        <p:xfrm>
          <a:off x="251520" y="4221084"/>
          <a:ext cx="3240360" cy="2232252"/>
        </p:xfrm>
        <a:graphic>
          <a:graphicData uri="http://schemas.openxmlformats.org/drawingml/2006/table">
            <a:tbl>
              <a:tblPr firstRow="1" firstCol="1" bandRow="1">
                <a:tableStyleId>{5C22544A-7EE6-4342-B048-85BDC9FD1C3A}</a:tableStyleId>
              </a:tblPr>
              <a:tblGrid>
                <a:gridCol w="1320924"/>
                <a:gridCol w="1919436"/>
              </a:tblGrid>
              <a:tr h="186021">
                <a:tc gridSpan="2">
                  <a:txBody>
                    <a:bodyPr/>
                    <a:lstStyle/>
                    <a:p>
                      <a:pPr algn="ctr">
                        <a:lnSpc>
                          <a:spcPct val="115000"/>
                        </a:lnSpc>
                        <a:spcAft>
                          <a:spcPts val="0"/>
                        </a:spcAft>
                      </a:pPr>
                      <a:r>
                        <a:rPr lang="es-ES" sz="1000" dirty="0">
                          <a:effectLst/>
                        </a:rPr>
                        <a:t>ESPECIFICACION TECNICA DE UN AMP RF</a:t>
                      </a:r>
                      <a:endParaRPr lang="es-EC" sz="1100" dirty="0">
                        <a:solidFill>
                          <a:srgbClr val="365F91"/>
                        </a:solidFill>
                        <a:effectLst/>
                        <a:latin typeface="Calibri"/>
                        <a:ea typeface="Calibri"/>
                        <a:cs typeface="Times New Roman"/>
                      </a:endParaRPr>
                    </a:p>
                  </a:txBody>
                  <a:tcPr marL="68580" marR="68580" marT="0" marB="0"/>
                </a:tc>
                <a:tc hMerge="1">
                  <a:txBody>
                    <a:bodyPr/>
                    <a:lstStyle/>
                    <a:p>
                      <a:endParaRPr lang="es-EC"/>
                    </a:p>
                  </a:txBody>
                  <a:tcPr/>
                </a:tc>
              </a:tr>
              <a:tr h="186021">
                <a:tc>
                  <a:txBody>
                    <a:bodyPr/>
                    <a:lstStyle/>
                    <a:p>
                      <a:pPr algn="ctr">
                        <a:lnSpc>
                          <a:spcPct val="115000"/>
                        </a:lnSpc>
                        <a:spcAft>
                          <a:spcPts val="0"/>
                        </a:spcAft>
                      </a:pPr>
                      <a:r>
                        <a:rPr lang="es-ES" sz="1000">
                          <a:effectLst/>
                        </a:rPr>
                        <a:t>Caracteristicas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802.11g 500Mw Outdoor</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Rango-Operación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2400-2500 MHz</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dirty="0">
                          <a:effectLst/>
                        </a:rPr>
                        <a:t>Modo-Operación</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Bi-direccional-TDD</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dirty="0">
                          <a:effectLst/>
                        </a:rPr>
                        <a:t>Ganancia-</a:t>
                      </a:r>
                      <a:r>
                        <a:rPr lang="es-ES" sz="1000" dirty="0" err="1">
                          <a:effectLst/>
                        </a:rPr>
                        <a:t>Tx</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17dB</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Resp-Frecuencia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 dB</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Potencia-Salida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500 mW (+27 dBm)</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Potencia-Tx-input</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10 dBm</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Ganancia-Rx</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15 dB típica</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Ruido</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3.5 dB típica</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Conectores</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Tipo-N, Hembra, 50 Ohms</a:t>
                      </a:r>
                      <a:endParaRPr lang="es-EC" sz="1100">
                        <a:solidFill>
                          <a:srgbClr val="365F91"/>
                        </a:solidFill>
                        <a:effectLst/>
                        <a:latin typeface="Calibri"/>
                        <a:ea typeface="Calibri"/>
                        <a:cs typeface="Times New Roman"/>
                      </a:endParaRPr>
                    </a:p>
                  </a:txBody>
                  <a:tcPr marL="68580" marR="68580" marT="0" marB="0"/>
                </a:tc>
              </a:tr>
              <a:tr h="186021">
                <a:tc>
                  <a:txBody>
                    <a:bodyPr/>
                    <a:lstStyle/>
                    <a:p>
                      <a:pPr algn="ctr">
                        <a:lnSpc>
                          <a:spcPct val="115000"/>
                        </a:lnSpc>
                        <a:spcAft>
                          <a:spcPts val="0"/>
                        </a:spcAft>
                      </a:pPr>
                      <a:r>
                        <a:rPr lang="es-ES" sz="1000">
                          <a:effectLst/>
                        </a:rPr>
                        <a:t>Consumo-Potencia</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dirty="0" err="1">
                          <a:effectLst/>
                        </a:rPr>
                        <a:t>Tx</a:t>
                      </a:r>
                      <a:r>
                        <a:rPr lang="en-US" sz="1000" dirty="0">
                          <a:effectLst/>
                        </a:rPr>
                        <a:t>=1.2A, Rx=130mA @9VDC</a:t>
                      </a:r>
                      <a:endParaRPr lang="es-EC" sz="1100" dirty="0">
                        <a:solidFill>
                          <a:srgbClr val="365F91"/>
                        </a:solidFill>
                        <a:effectLst/>
                        <a:latin typeface="Calibri"/>
                        <a:ea typeface="Calibri"/>
                        <a:cs typeface="Times New Roman"/>
                      </a:endParaRPr>
                    </a:p>
                  </a:txBody>
                  <a:tcPr marL="68580" marR="68580" marT="0" marB="0"/>
                </a:tc>
              </a:tr>
            </a:tbl>
          </a:graphicData>
        </a:graphic>
      </p:graphicFrame>
      <p:sp>
        <p:nvSpPr>
          <p:cNvPr id="6" name="5 Rectángulo"/>
          <p:cNvSpPr/>
          <p:nvPr/>
        </p:nvSpPr>
        <p:spPr>
          <a:xfrm>
            <a:off x="4608512" y="1988840"/>
            <a:ext cx="4572000" cy="1754326"/>
          </a:xfrm>
          <a:prstGeom prst="rect">
            <a:avLst/>
          </a:prstGeom>
        </p:spPr>
        <p:txBody>
          <a:bodyPr>
            <a:spAutoFit/>
          </a:bodyPr>
          <a:lstStyle/>
          <a:p>
            <a:r>
              <a:rPr lang="es-ES" dirty="0"/>
              <a:t>D</a:t>
            </a:r>
            <a:r>
              <a:rPr lang="es-ES" dirty="0" smtClean="0"/>
              <a:t>escribe </a:t>
            </a:r>
            <a:r>
              <a:rPr lang="es-ES" dirty="0"/>
              <a:t>un esquema general que indica la forma de conectar los componentes del sistema de medición de vibraciones de un puente, la recolección inalámbrica de datos, </a:t>
            </a:r>
            <a:r>
              <a:rPr lang="es-ES" dirty="0" smtClean="0"/>
              <a:t>la </a:t>
            </a:r>
            <a:r>
              <a:rPr lang="es-ES" dirty="0"/>
              <a:t>conexión al </a:t>
            </a:r>
            <a:r>
              <a:rPr lang="es-ES" dirty="0" smtClean="0"/>
              <a:t>repetidor </a:t>
            </a:r>
            <a:r>
              <a:rPr lang="es-ES" dirty="0"/>
              <a:t>para su transmisión </a:t>
            </a:r>
            <a:r>
              <a:rPr lang="es-ES" dirty="0" smtClean="0"/>
              <a:t>a la unidad de recolección.</a:t>
            </a:r>
            <a:endParaRPr lang="es-EC" dirty="0"/>
          </a:p>
        </p:txBody>
      </p:sp>
    </p:spTree>
    <p:extLst>
      <p:ext uri="{BB962C8B-B14F-4D97-AF65-F5344CB8AC3E}">
        <p14:creationId xmlns:p14="http://schemas.microsoft.com/office/powerpoint/2010/main" val="3139167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RED DE TRANSPORTE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268825628"/>
              </p:ext>
            </p:extLst>
          </p:nvPr>
        </p:nvGraphicFramePr>
        <p:xfrm>
          <a:off x="612775" y="1600200"/>
          <a:ext cx="8153400" cy="2404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5778" name="Picture 2" descr="http://staticf5b.lavozdelinterior.com.ar/sites/default/files/styles/landscape_642_366/public/nota_periodistica/4840528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8234" y="4005064"/>
            <a:ext cx="4926054"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925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ESTUDIO DE PROPAGACION CON </a:t>
            </a:r>
            <a:br>
              <a:rPr lang="es-ES" sz="3000" dirty="0" smtClean="0"/>
            </a:br>
            <a:r>
              <a:rPr lang="es-ES" sz="3000" dirty="0" smtClean="0"/>
              <a:t>RADIO MOBILE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986597658"/>
              </p:ext>
            </p:extLst>
          </p:nvPr>
        </p:nvGraphicFramePr>
        <p:xfrm>
          <a:off x="612775" y="1600200"/>
          <a:ext cx="8153400" cy="3773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6802" name="Picture 2" descr="http://www.armourauto.com/sites/armourauto.com/files/Radiomobile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6" y="5445224"/>
            <a:ext cx="3888432"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90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ESPECIFICACIONES EN RADIO MOBILE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6802" name="Picture 2" descr="http://www.armourauto.com/sites/armourauto.com/files/Radiomobil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5445224"/>
            <a:ext cx="3888432" cy="129614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6064" y="1628800"/>
            <a:ext cx="8100392" cy="4093428"/>
          </a:xfrm>
          <a:prstGeom prst="rect">
            <a:avLst/>
          </a:prstGeom>
        </p:spPr>
        <p:txBody>
          <a:bodyPr wrap="square">
            <a:spAutoFit/>
          </a:bodyPr>
          <a:lstStyle/>
          <a:p>
            <a:r>
              <a:rPr lang="es-EC" sz="2000" dirty="0"/>
              <a:t>Se han considerado las siguientes especificaciones:</a:t>
            </a:r>
          </a:p>
          <a:p>
            <a:r>
              <a:rPr lang="es-EC" sz="2000" dirty="0"/>
              <a:t> </a:t>
            </a:r>
          </a:p>
          <a:p>
            <a:r>
              <a:rPr lang="es-EC" sz="2000" dirty="0"/>
              <a:t> </a:t>
            </a:r>
          </a:p>
          <a:p>
            <a:pPr marL="285750" lvl="0" indent="-285750">
              <a:buFont typeface="Wingdings" pitchFamily="2" charset="2"/>
              <a:buChar char="§"/>
            </a:pPr>
            <a:r>
              <a:rPr lang="es-ES" sz="2000" dirty="0"/>
              <a:t>La frecuencia de operación de halla entre 2.4 GHz a 2.483 GHz.</a:t>
            </a:r>
            <a:endParaRPr lang="es-EC" sz="2000" dirty="0"/>
          </a:p>
          <a:p>
            <a:pPr marL="285750" lvl="0" indent="-285750">
              <a:buFont typeface="Wingdings" pitchFamily="2" charset="2"/>
              <a:buChar char="§"/>
            </a:pPr>
            <a:r>
              <a:rPr lang="es-ES" sz="2000" dirty="0"/>
              <a:t>Modo estadístico: difusión</a:t>
            </a:r>
            <a:endParaRPr lang="es-EC" sz="2000" dirty="0"/>
          </a:p>
          <a:p>
            <a:pPr marL="285750" lvl="0" indent="-285750">
              <a:buFont typeface="Wingdings" pitchFamily="2" charset="2"/>
              <a:buChar char="§"/>
            </a:pPr>
            <a:r>
              <a:rPr lang="es-ES" sz="2000" dirty="0"/>
              <a:t>Requisito de variabilidad: 90% del tiempo, 90% de las localizaciones, 80% del resto de las situaciones.</a:t>
            </a:r>
            <a:endParaRPr lang="es-EC" sz="2000" dirty="0"/>
          </a:p>
          <a:p>
            <a:pPr marL="285750" lvl="0" indent="-285750">
              <a:buFont typeface="Wingdings" pitchFamily="2" charset="2"/>
              <a:buChar char="§"/>
            </a:pPr>
            <a:r>
              <a:rPr lang="es-ES" sz="2000" dirty="0"/>
              <a:t>Parámetros del suelo: por defecto.</a:t>
            </a:r>
            <a:endParaRPr lang="es-EC" sz="2000" dirty="0"/>
          </a:p>
          <a:p>
            <a:pPr marL="285750" lvl="0" indent="-285750">
              <a:buFont typeface="Wingdings" pitchFamily="2" charset="2"/>
              <a:buChar char="§"/>
            </a:pPr>
            <a:r>
              <a:rPr lang="es-ES" sz="2000" dirty="0"/>
              <a:t>Pérdidas adicionales: ninguna.</a:t>
            </a:r>
            <a:endParaRPr lang="es-EC" sz="2000" dirty="0"/>
          </a:p>
          <a:p>
            <a:pPr marL="285750" lvl="0" indent="-285750">
              <a:buFont typeface="Wingdings" pitchFamily="2" charset="2"/>
              <a:buChar char="§"/>
            </a:pPr>
            <a:r>
              <a:rPr lang="es-ES" sz="2000" dirty="0"/>
              <a:t>Estilo de la presentación: enlace verde si la señal relativa es mayor que 15 dB, amarillo si es mayor que 5 dB y rojo por debajo de 5 dB.</a:t>
            </a:r>
            <a:endParaRPr lang="es-EC" sz="2000" dirty="0"/>
          </a:p>
          <a:p>
            <a:pPr marL="285750" lvl="0" indent="-285750">
              <a:buFont typeface="Wingdings" pitchFamily="2" charset="2"/>
              <a:buChar char="§"/>
            </a:pPr>
            <a:r>
              <a:rPr lang="es-ES" sz="2000" dirty="0"/>
              <a:t>Utilizar </a:t>
            </a:r>
            <a:r>
              <a:rPr lang="es-ES" sz="2000" dirty="0" err="1"/>
              <a:t>LandCover</a:t>
            </a:r>
            <a:r>
              <a:rPr lang="es-ES" sz="2000" dirty="0"/>
              <a:t> para mejorar el modelado de las características del suelo.</a:t>
            </a:r>
            <a:endParaRPr lang="es-EC" sz="2000" dirty="0"/>
          </a:p>
        </p:txBody>
      </p:sp>
    </p:spTree>
    <p:extLst>
      <p:ext uri="{BB962C8B-B14F-4D97-AF65-F5344CB8AC3E}">
        <p14:creationId xmlns:p14="http://schemas.microsoft.com/office/powerpoint/2010/main" val="25024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3000" dirty="0" smtClean="0"/>
              <a:t>Enlace </a:t>
            </a:r>
            <a:r>
              <a:rPr lang="es-EC" sz="3000" dirty="0"/>
              <a:t>Unidad 2 (Monitoreo) y </a:t>
            </a:r>
            <a:r>
              <a:rPr lang="es-EC" sz="3000" dirty="0" smtClean="0"/>
              <a:t/>
            </a:r>
            <a:br>
              <a:rPr lang="es-EC" sz="3000" dirty="0" smtClean="0"/>
            </a:br>
            <a:r>
              <a:rPr lang="es-EC" sz="3000" dirty="0" smtClean="0"/>
              <a:t>Unidad </a:t>
            </a:r>
            <a:r>
              <a:rPr lang="es-EC" sz="3000" dirty="0"/>
              <a:t>3 (Repetidor)</a:t>
            </a:r>
            <a:r>
              <a:rPr lang="es-EC" sz="2400" dirty="0"/>
              <a:t/>
            </a:r>
            <a:br>
              <a:rPr lang="es-EC" sz="2400" dirty="0"/>
            </a:br>
            <a:r>
              <a:rPr lang="es-EC" sz="2800" dirty="0" smtClean="0"/>
              <a:t/>
            </a:r>
            <a:br>
              <a:rPr lang="es-EC" sz="2800" dirty="0" smtClean="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 name="6 Imagen" descr="C:\Users\aura\Desktop\unidad2-unidad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772816"/>
            <a:ext cx="5832648" cy="4104456"/>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1685487924"/>
              </p:ext>
            </p:extLst>
          </p:nvPr>
        </p:nvGraphicFramePr>
        <p:xfrm>
          <a:off x="6712024" y="2551712"/>
          <a:ext cx="1676400" cy="3408045"/>
        </p:xfrm>
        <a:graphic>
          <a:graphicData uri="http://schemas.openxmlformats.org/drawingml/2006/table">
            <a:tbl>
              <a:tblPr firstRow="1" firstCol="1" bandRow="1">
                <a:tableStyleId>{5C22544A-7EE6-4342-B048-85BDC9FD1C3A}</a:tableStyleId>
              </a:tblPr>
              <a:tblGrid>
                <a:gridCol w="762000"/>
                <a:gridCol w="914400"/>
              </a:tblGrid>
              <a:tr h="200025">
                <a:tc>
                  <a:txBody>
                    <a:bodyPr/>
                    <a:lstStyle/>
                    <a:p>
                      <a:pPr algn="ctr">
                        <a:lnSpc>
                          <a:spcPct val="115000"/>
                        </a:lnSpc>
                        <a:spcAft>
                          <a:spcPts val="0"/>
                        </a:spcAft>
                      </a:pPr>
                      <a:r>
                        <a:rPr lang="es-EC" sz="1000" dirty="0">
                          <a:effectLst/>
                        </a:rPr>
                        <a:t>Altitud (m)</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Distancia (Km)</a:t>
                      </a:r>
                      <a:endParaRPr lang="es-EC" sz="1100" dirty="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 </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2447,6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0,02</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2447,9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0,03</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2448,1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0,04</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2448,5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0,05</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2448,9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0,055</a:t>
                      </a:r>
                      <a:endParaRPr lang="es-EC" sz="1100" dirty="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2449,1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0,06</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2449,5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0,07</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2449,8</a:t>
                      </a:r>
                      <a:endParaRPr lang="es-EC" sz="1100">
                        <a:solidFill>
                          <a:srgbClr val="365F91"/>
                        </a:solidFill>
                        <a:effectLst/>
                        <a:latin typeface="Calibri"/>
                        <a:ea typeface="Calibri"/>
                        <a:cs typeface="Times New Roman"/>
                      </a:endParaRPr>
                    </a:p>
                  </a:txBody>
                  <a:tcPr marL="68580" marR="68580" marT="0" marB="0"/>
                </a:tc>
                <a:tc>
                  <a:txBody>
                    <a:bodyPr/>
                    <a:lstStyle/>
                    <a:p>
                      <a:pPr algn="ctr"/>
                      <a:r>
                        <a:rPr lang="es-EC" sz="1000" dirty="0" smtClean="0">
                          <a:effectLst/>
                        </a:rPr>
                        <a:t>0,08</a:t>
                      </a:r>
                      <a:r>
                        <a:rPr lang="es-EC" sz="1100" dirty="0" smtClean="0">
                          <a:effectLst/>
                        </a:rPr>
                        <a:t> </a:t>
                      </a:r>
                      <a:endParaRPr lang="es-EC" sz="1100" dirty="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s-EC" sz="1000">
                          <a:effectLst/>
                        </a:rPr>
                        <a:t> 2450,2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0,09</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2450,5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0,1</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2450,9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0,11</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2451,1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0,12</a:t>
                      </a:r>
                      <a:endParaRPr lang="es-EC" sz="1100" dirty="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2451,7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0,13</a:t>
                      </a:r>
                      <a:endParaRPr lang="es-EC" sz="1100" dirty="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000">
                          <a:effectLst/>
                        </a:rPr>
                        <a:t>2452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0,14</a:t>
                      </a:r>
                      <a:endParaRPr lang="es-EC" sz="1100">
                        <a:solidFill>
                          <a:srgbClr val="365F9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s-EC" sz="1000" dirty="0">
                          <a:effectLst/>
                        </a:rPr>
                        <a:t> </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0,15</a:t>
                      </a:r>
                      <a:endParaRPr lang="es-EC" sz="1100" dirty="0">
                        <a:solidFill>
                          <a:srgbClr val="365F91"/>
                        </a:solidFill>
                        <a:effectLst/>
                        <a:latin typeface="Calibri"/>
                        <a:ea typeface="Calibri"/>
                        <a:cs typeface="Times New Roman"/>
                      </a:endParaRPr>
                    </a:p>
                  </a:txBody>
                  <a:tcPr marL="68580" marR="68580" marT="0" marB="0"/>
                </a:tc>
              </a:tr>
            </a:tbl>
          </a:graphicData>
        </a:graphic>
      </p:graphicFrame>
      <p:sp>
        <p:nvSpPr>
          <p:cNvPr id="4" name="3 Rectángulo"/>
          <p:cNvSpPr/>
          <p:nvPr/>
        </p:nvSpPr>
        <p:spPr>
          <a:xfrm>
            <a:off x="6227904" y="6093296"/>
            <a:ext cx="2664576" cy="369332"/>
          </a:xfrm>
          <a:prstGeom prst="rect">
            <a:avLst/>
          </a:prstGeom>
        </p:spPr>
        <p:txBody>
          <a:bodyPr wrap="none">
            <a:spAutoFit/>
          </a:bodyPr>
          <a:lstStyle/>
          <a:p>
            <a:r>
              <a:rPr lang="es-EC" dirty="0"/>
              <a:t>Perfil Monitoreo-Repetidor.</a:t>
            </a:r>
          </a:p>
        </p:txBody>
      </p:sp>
    </p:spTree>
    <p:extLst>
      <p:ext uri="{BB962C8B-B14F-4D97-AF65-F5344CB8AC3E}">
        <p14:creationId xmlns:p14="http://schemas.microsoft.com/office/powerpoint/2010/main" val="1220316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CALCULOS PRIMER ENLACE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4" name="3 Tabla"/>
          <p:cNvGraphicFramePr>
            <a:graphicFrameLocks noGrp="1"/>
          </p:cNvGraphicFramePr>
          <p:nvPr>
            <p:extLst>
              <p:ext uri="{D42A27DB-BD31-4B8C-83A1-F6EECF244321}">
                <p14:modId xmlns:p14="http://schemas.microsoft.com/office/powerpoint/2010/main" val="234227359"/>
              </p:ext>
            </p:extLst>
          </p:nvPr>
        </p:nvGraphicFramePr>
        <p:xfrm>
          <a:off x="611560" y="1772816"/>
          <a:ext cx="3672408" cy="2232248"/>
        </p:xfrm>
        <a:graphic>
          <a:graphicData uri="http://schemas.openxmlformats.org/drawingml/2006/table">
            <a:tbl>
              <a:tblPr firstRow="1" firstCol="1" bandRow="1">
                <a:tableStyleId>{5C22544A-7EE6-4342-B048-85BDC9FD1C3A}</a:tableStyleId>
              </a:tblPr>
              <a:tblGrid>
                <a:gridCol w="2497958"/>
                <a:gridCol w="1174450"/>
              </a:tblGrid>
              <a:tr h="230922">
                <a:tc gridSpan="2">
                  <a:txBody>
                    <a:bodyPr/>
                    <a:lstStyle/>
                    <a:p>
                      <a:pPr algn="ctr">
                        <a:lnSpc>
                          <a:spcPct val="115000"/>
                        </a:lnSpc>
                        <a:spcAft>
                          <a:spcPts val="0"/>
                        </a:spcAft>
                      </a:pPr>
                      <a:r>
                        <a:rPr lang="es-EC" sz="1000" dirty="0">
                          <a:effectLst/>
                        </a:rPr>
                        <a:t>DATOS</a:t>
                      </a:r>
                      <a:endParaRPr lang="es-EC" sz="1100" dirty="0">
                        <a:solidFill>
                          <a:srgbClr val="365F91"/>
                        </a:solidFill>
                        <a:effectLst/>
                        <a:latin typeface="Calibri"/>
                        <a:ea typeface="Calibri"/>
                        <a:cs typeface="Times New Roman"/>
                      </a:endParaRPr>
                    </a:p>
                  </a:txBody>
                  <a:tcPr marL="68580" marR="68580" marT="0" marB="0"/>
                </a:tc>
                <a:tc hMerge="1">
                  <a:txBody>
                    <a:bodyPr/>
                    <a:lstStyle/>
                    <a:p>
                      <a:endParaRPr lang="es-EC"/>
                    </a:p>
                  </a:txBody>
                  <a:tcPr/>
                </a:tc>
              </a:tr>
              <a:tr h="219926">
                <a:tc>
                  <a:txBody>
                    <a:bodyPr/>
                    <a:lstStyle/>
                    <a:p>
                      <a:pPr algn="ctr">
                        <a:lnSpc>
                          <a:spcPct val="115000"/>
                        </a:lnSpc>
                        <a:spcAft>
                          <a:spcPts val="0"/>
                        </a:spcAft>
                      </a:pPr>
                      <a:r>
                        <a:rPr lang="es-EC" sz="1000">
                          <a:effectLst/>
                        </a:rPr>
                        <a:t>Potencia de Transmisión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100 [mW]</a:t>
                      </a:r>
                      <a:endParaRPr lang="es-EC" sz="1100">
                        <a:solidFill>
                          <a:srgbClr val="365F91"/>
                        </a:solidFill>
                        <a:effectLst/>
                        <a:latin typeface="Calibri"/>
                        <a:ea typeface="Calibri"/>
                        <a:cs typeface="Times New Roman"/>
                      </a:endParaRPr>
                    </a:p>
                  </a:txBody>
                  <a:tcPr marL="68580" marR="68580" marT="0" marB="0"/>
                </a:tc>
              </a:tr>
              <a:tr h="219926">
                <a:tc>
                  <a:txBody>
                    <a:bodyPr/>
                    <a:lstStyle/>
                    <a:p>
                      <a:pPr algn="ctr">
                        <a:lnSpc>
                          <a:spcPct val="115000"/>
                        </a:lnSpc>
                        <a:spcAft>
                          <a:spcPts val="0"/>
                        </a:spcAft>
                      </a:pPr>
                      <a:r>
                        <a:rPr lang="es-EC" sz="1000">
                          <a:effectLst/>
                        </a:rPr>
                        <a:t>Frecuencia de Operación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2,4 [GHz]</a:t>
                      </a:r>
                      <a:endParaRPr lang="es-EC" sz="1100">
                        <a:solidFill>
                          <a:srgbClr val="365F91"/>
                        </a:solidFill>
                        <a:effectLst/>
                        <a:latin typeface="Calibri"/>
                        <a:ea typeface="Calibri"/>
                        <a:cs typeface="Times New Roman"/>
                      </a:endParaRPr>
                    </a:p>
                  </a:txBody>
                  <a:tcPr marL="68580" marR="68580" marT="0" marB="0"/>
                </a:tc>
              </a:tr>
              <a:tr h="230922">
                <a:tc>
                  <a:txBody>
                    <a:bodyPr/>
                    <a:lstStyle/>
                    <a:p>
                      <a:pPr algn="ctr">
                        <a:lnSpc>
                          <a:spcPct val="115000"/>
                        </a:lnSpc>
                        <a:spcAft>
                          <a:spcPts val="0"/>
                        </a:spcAft>
                      </a:pPr>
                      <a:r>
                        <a:rPr lang="es-EC" sz="1000">
                          <a:effectLst/>
                        </a:rPr>
                        <a:t>Umbral de recepción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-97 [dBm]</a:t>
                      </a:r>
                      <a:endParaRPr lang="es-EC" sz="1100">
                        <a:solidFill>
                          <a:srgbClr val="365F91"/>
                        </a:solidFill>
                        <a:effectLst/>
                        <a:latin typeface="Calibri"/>
                        <a:ea typeface="Calibri"/>
                        <a:cs typeface="Times New Roman"/>
                      </a:endParaRPr>
                    </a:p>
                  </a:txBody>
                  <a:tcPr marL="68580" marR="68580" marT="0" marB="0"/>
                </a:tc>
              </a:tr>
              <a:tr h="219926">
                <a:tc>
                  <a:txBody>
                    <a:bodyPr/>
                    <a:lstStyle/>
                    <a:p>
                      <a:pPr algn="ctr">
                        <a:lnSpc>
                          <a:spcPct val="115000"/>
                        </a:lnSpc>
                        <a:spcAft>
                          <a:spcPts val="0"/>
                        </a:spcAft>
                      </a:pPr>
                      <a:r>
                        <a:rPr lang="es-EC" sz="1000">
                          <a:effectLst/>
                        </a:rPr>
                        <a:t>Ganancia de las Antenas Gtx=Grx</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15 [dBi]</a:t>
                      </a:r>
                      <a:endParaRPr lang="es-EC" sz="1100">
                        <a:solidFill>
                          <a:srgbClr val="365F91"/>
                        </a:solidFill>
                        <a:effectLst/>
                        <a:latin typeface="Calibri"/>
                        <a:ea typeface="Calibri"/>
                        <a:cs typeface="Times New Roman"/>
                      </a:endParaRPr>
                    </a:p>
                  </a:txBody>
                  <a:tcPr marL="68580" marR="68580" marT="0" marB="0"/>
                </a:tc>
              </a:tr>
              <a:tr h="219926">
                <a:tc>
                  <a:txBody>
                    <a:bodyPr/>
                    <a:lstStyle/>
                    <a:p>
                      <a:pPr algn="ctr">
                        <a:lnSpc>
                          <a:spcPct val="115000"/>
                        </a:lnSpc>
                        <a:spcAft>
                          <a:spcPts val="0"/>
                        </a:spcAft>
                      </a:pPr>
                      <a:r>
                        <a:rPr lang="es-EC" sz="1000">
                          <a:effectLst/>
                        </a:rPr>
                        <a:t>Altura de la antena de Tx</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15 [m]</a:t>
                      </a:r>
                      <a:endParaRPr lang="es-EC" sz="1100">
                        <a:solidFill>
                          <a:srgbClr val="365F91"/>
                        </a:solidFill>
                        <a:effectLst/>
                        <a:latin typeface="Calibri"/>
                        <a:ea typeface="Calibri"/>
                        <a:cs typeface="Times New Roman"/>
                      </a:endParaRPr>
                    </a:p>
                  </a:txBody>
                  <a:tcPr marL="68580" marR="68580" marT="0" marB="0"/>
                </a:tc>
              </a:tr>
              <a:tr h="219926">
                <a:tc>
                  <a:txBody>
                    <a:bodyPr/>
                    <a:lstStyle/>
                    <a:p>
                      <a:pPr algn="ctr">
                        <a:lnSpc>
                          <a:spcPct val="115000"/>
                        </a:lnSpc>
                        <a:spcAft>
                          <a:spcPts val="0"/>
                        </a:spcAft>
                      </a:pPr>
                      <a:r>
                        <a:rPr lang="es-EC" sz="1000">
                          <a:effectLst/>
                        </a:rPr>
                        <a:t>altura de la antena de Rx</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15 [m]</a:t>
                      </a:r>
                      <a:endParaRPr lang="es-EC" sz="1100">
                        <a:solidFill>
                          <a:srgbClr val="365F91"/>
                        </a:solidFill>
                        <a:effectLst/>
                        <a:latin typeface="Calibri"/>
                        <a:ea typeface="Calibri"/>
                        <a:cs typeface="Times New Roman"/>
                      </a:endParaRPr>
                    </a:p>
                  </a:txBody>
                  <a:tcPr marL="68580" marR="68580" marT="0" marB="0"/>
                </a:tc>
              </a:tr>
              <a:tr h="219926">
                <a:tc>
                  <a:txBody>
                    <a:bodyPr/>
                    <a:lstStyle/>
                    <a:p>
                      <a:pPr algn="ctr">
                        <a:lnSpc>
                          <a:spcPct val="115000"/>
                        </a:lnSpc>
                        <a:spcAft>
                          <a:spcPts val="0"/>
                        </a:spcAft>
                      </a:pPr>
                      <a:r>
                        <a:rPr lang="es-EC" sz="1000">
                          <a:effectLst/>
                        </a:rPr>
                        <a:t>Perdidas por línea de Transmisión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0,40622 [dB/m]</a:t>
                      </a:r>
                      <a:endParaRPr lang="es-EC" sz="1100">
                        <a:solidFill>
                          <a:srgbClr val="365F91"/>
                        </a:solidFill>
                        <a:effectLst/>
                        <a:latin typeface="Calibri"/>
                        <a:ea typeface="Calibri"/>
                        <a:cs typeface="Times New Roman"/>
                      </a:endParaRPr>
                    </a:p>
                  </a:txBody>
                  <a:tcPr marL="68580" marR="68580" marT="0" marB="0"/>
                </a:tc>
              </a:tr>
              <a:tr h="219926">
                <a:tc>
                  <a:txBody>
                    <a:bodyPr/>
                    <a:lstStyle/>
                    <a:p>
                      <a:pPr algn="ctr">
                        <a:lnSpc>
                          <a:spcPct val="115000"/>
                        </a:lnSpc>
                        <a:spcAft>
                          <a:spcPts val="0"/>
                        </a:spcAft>
                      </a:pPr>
                      <a:r>
                        <a:rPr lang="es-EC" sz="1000">
                          <a:effectLst/>
                        </a:rPr>
                        <a:t>Modulación </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64 QAM</a:t>
                      </a:r>
                      <a:endParaRPr lang="es-EC" sz="1100">
                        <a:solidFill>
                          <a:srgbClr val="365F91"/>
                        </a:solidFill>
                        <a:effectLst/>
                        <a:latin typeface="Calibri"/>
                        <a:ea typeface="Calibri"/>
                        <a:cs typeface="Times New Roman"/>
                      </a:endParaRPr>
                    </a:p>
                  </a:txBody>
                  <a:tcPr marL="68580" marR="68580" marT="0" marB="0"/>
                </a:tc>
              </a:tr>
              <a:tr h="230922">
                <a:tc>
                  <a:txBody>
                    <a:bodyPr/>
                    <a:lstStyle/>
                    <a:p>
                      <a:pPr algn="ctr">
                        <a:lnSpc>
                          <a:spcPct val="115000"/>
                        </a:lnSpc>
                        <a:spcAft>
                          <a:spcPts val="0"/>
                        </a:spcAft>
                      </a:pPr>
                      <a:r>
                        <a:rPr lang="es-EC" sz="1000" dirty="0">
                          <a:effectLst/>
                        </a:rPr>
                        <a:t>B</a:t>
                      </a:r>
                      <a:r>
                        <a:rPr lang="es-EC" sz="1000" dirty="0" smtClean="0">
                          <a:effectLst/>
                        </a:rPr>
                        <a:t>ER</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10e-3</a:t>
                      </a:r>
                      <a:endParaRPr lang="es-EC" sz="1100" dirty="0">
                        <a:solidFill>
                          <a:srgbClr val="365F91"/>
                        </a:solidFill>
                        <a:effectLst/>
                        <a:latin typeface="Calibri"/>
                        <a:ea typeface="Calibri"/>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760663767"/>
              </p:ext>
            </p:extLst>
          </p:nvPr>
        </p:nvGraphicFramePr>
        <p:xfrm>
          <a:off x="5076056" y="1844824"/>
          <a:ext cx="2991619" cy="1281108"/>
        </p:xfrm>
        <a:graphic>
          <a:graphicData uri="http://schemas.openxmlformats.org/drawingml/2006/table">
            <a:tbl>
              <a:tblPr firstRow="1" firstCol="1" bandRow="1">
                <a:tableStyleId>{5C22544A-7EE6-4342-B048-85BDC9FD1C3A}</a:tableStyleId>
              </a:tblPr>
              <a:tblGrid>
                <a:gridCol w="897486"/>
                <a:gridCol w="1196647"/>
                <a:gridCol w="897486"/>
              </a:tblGrid>
              <a:tr h="472964">
                <a:tc>
                  <a:txBody>
                    <a:bodyPr/>
                    <a:lstStyle/>
                    <a:p>
                      <a:pPr algn="ctr">
                        <a:lnSpc>
                          <a:spcPct val="115000"/>
                        </a:lnSpc>
                        <a:spcAft>
                          <a:spcPts val="0"/>
                        </a:spcAft>
                      </a:pPr>
                      <a:r>
                        <a:rPr lang="es-EC" sz="1000" dirty="0">
                          <a:effectLst/>
                        </a:rPr>
                        <a:t> </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DISTANCIA [Km]</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ALTURA [m]</a:t>
                      </a:r>
                      <a:endParaRPr lang="es-EC" sz="1100">
                        <a:solidFill>
                          <a:srgbClr val="365F91"/>
                        </a:solidFill>
                        <a:effectLst/>
                        <a:latin typeface="Calibri"/>
                        <a:ea typeface="Calibri"/>
                        <a:cs typeface="Times New Roman"/>
                      </a:endParaRPr>
                    </a:p>
                  </a:txBody>
                  <a:tcPr marL="68580" marR="68580" marT="0" marB="0"/>
                </a:tc>
              </a:tr>
              <a:tr h="264965">
                <a:tc>
                  <a:txBody>
                    <a:bodyPr/>
                    <a:lstStyle/>
                    <a:p>
                      <a:pPr algn="ctr">
                        <a:lnSpc>
                          <a:spcPct val="115000"/>
                        </a:lnSpc>
                        <a:spcAft>
                          <a:spcPts val="0"/>
                        </a:spcAft>
                      </a:pPr>
                      <a:r>
                        <a:rPr lang="es-EC" sz="1000">
                          <a:effectLst/>
                        </a:rPr>
                        <a:t>Transmisor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2447,3</a:t>
                      </a:r>
                      <a:endParaRPr lang="es-EC" sz="1100">
                        <a:solidFill>
                          <a:srgbClr val="365F91"/>
                        </a:solidFill>
                        <a:effectLst/>
                        <a:latin typeface="Calibri"/>
                        <a:ea typeface="Calibri"/>
                        <a:cs typeface="Times New Roman"/>
                      </a:endParaRPr>
                    </a:p>
                  </a:txBody>
                  <a:tcPr marL="68580" marR="68580" marT="0" marB="0"/>
                </a:tc>
              </a:tr>
              <a:tr h="264965">
                <a:tc>
                  <a:txBody>
                    <a:bodyPr/>
                    <a:lstStyle/>
                    <a:p>
                      <a:pPr algn="ctr">
                        <a:lnSpc>
                          <a:spcPct val="115000"/>
                        </a:lnSpc>
                        <a:spcAft>
                          <a:spcPts val="0"/>
                        </a:spcAft>
                      </a:pPr>
                      <a:r>
                        <a:rPr lang="es-EC" sz="1000">
                          <a:effectLst/>
                        </a:rPr>
                        <a:t>Receptor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0,15</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2453</a:t>
                      </a:r>
                      <a:endParaRPr lang="es-EC" sz="1100">
                        <a:solidFill>
                          <a:srgbClr val="365F91"/>
                        </a:solidFill>
                        <a:effectLst/>
                        <a:latin typeface="Calibri"/>
                        <a:ea typeface="Calibri"/>
                        <a:cs typeface="Times New Roman"/>
                      </a:endParaRPr>
                    </a:p>
                  </a:txBody>
                  <a:tcPr marL="68580" marR="68580" marT="0" marB="0"/>
                </a:tc>
              </a:tr>
              <a:tr h="278214">
                <a:tc>
                  <a:txBody>
                    <a:bodyPr/>
                    <a:lstStyle/>
                    <a:p>
                      <a:pPr algn="ctr">
                        <a:lnSpc>
                          <a:spcPct val="115000"/>
                        </a:lnSpc>
                        <a:spcAft>
                          <a:spcPts val="0"/>
                        </a:spcAft>
                      </a:pPr>
                      <a:r>
                        <a:rPr lang="es-EC" sz="1000">
                          <a:effectLst/>
                        </a:rPr>
                        <a:t>Obstáculo</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0,3</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2451,1</a:t>
                      </a:r>
                      <a:endParaRPr lang="es-EC" sz="1100" dirty="0">
                        <a:solidFill>
                          <a:srgbClr val="365F91"/>
                        </a:solidFill>
                        <a:effectLst/>
                        <a:latin typeface="Calibri"/>
                        <a:ea typeface="Calibri"/>
                        <a:cs typeface="Times New Roman"/>
                      </a:endParaRPr>
                    </a:p>
                  </a:txBody>
                  <a:tcPr marL="68580" marR="68580" marT="0" marB="0"/>
                </a:tc>
              </a:tr>
            </a:tbl>
          </a:graphicData>
        </a:graphic>
      </p:graphicFrame>
      <p:sp>
        <p:nvSpPr>
          <p:cNvPr id="8" name="2 Marcador de contenido"/>
          <p:cNvSpPr txBox="1">
            <a:spLocks/>
          </p:cNvSpPr>
          <p:nvPr/>
        </p:nvSpPr>
        <p:spPr>
          <a:xfrm>
            <a:off x="756664" y="4005064"/>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Características del Enlace</a:t>
            </a:r>
            <a:endParaRPr lang="es-EC" sz="2400" dirty="0"/>
          </a:p>
        </p:txBody>
      </p:sp>
      <p:sp>
        <p:nvSpPr>
          <p:cNvPr id="9" name="2 Marcador de contenido"/>
          <p:cNvSpPr txBox="1">
            <a:spLocks/>
          </p:cNvSpPr>
          <p:nvPr/>
        </p:nvSpPr>
        <p:spPr>
          <a:xfrm>
            <a:off x="4933128" y="3140968"/>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Características del Terreno</a:t>
            </a:r>
            <a:endParaRPr lang="es-EC" sz="2400" dirty="0"/>
          </a:p>
        </p:txBody>
      </p:sp>
    </p:spTree>
    <p:extLst>
      <p:ext uri="{BB962C8B-B14F-4D97-AF65-F5344CB8AC3E}">
        <p14:creationId xmlns:p14="http://schemas.microsoft.com/office/powerpoint/2010/main" val="3458764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CALCULOS PRIMER ENLACE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4152056787"/>
                  </p:ext>
                </p:extLst>
              </p:nvPr>
            </p:nvGraphicFramePr>
            <p:xfrm>
              <a:off x="612775" y="1600200"/>
              <a:ext cx="8153400" cy="3196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4152056787"/>
                  </p:ext>
                </p:extLst>
              </p:nvPr>
            </p:nvGraphicFramePr>
            <p:xfrm>
              <a:off x="612775" y="1600200"/>
              <a:ext cx="8153400" cy="31969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7" name="Picture 1"/>
          <p:cNvPicPr/>
          <p:nvPr/>
        </p:nvPicPr>
        <p:blipFill>
          <a:blip r:embed="rId12" cstate="print"/>
          <a:srcRect l="11444" t="33898" r="59330" b="30791"/>
          <a:stretch>
            <a:fillRect/>
          </a:stretch>
        </p:blipFill>
        <p:spPr bwMode="auto">
          <a:xfrm>
            <a:off x="4283968" y="3717032"/>
            <a:ext cx="4032448" cy="3024336"/>
          </a:xfrm>
          <a:prstGeom prst="rect">
            <a:avLst/>
          </a:prstGeom>
          <a:noFill/>
          <a:ln w="9525">
            <a:noFill/>
            <a:miter lim="800000"/>
            <a:headEnd/>
            <a:tailEnd/>
          </a:ln>
        </p:spPr>
      </p:pic>
    </p:spTree>
    <p:extLst>
      <p:ext uri="{BB962C8B-B14F-4D97-AF65-F5344CB8AC3E}">
        <p14:creationId xmlns:p14="http://schemas.microsoft.com/office/powerpoint/2010/main" val="20881844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CALCULOS PRIMER ENLACE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2172530643"/>
                  </p:ext>
                </p:extLst>
              </p:nvPr>
            </p:nvGraphicFramePr>
            <p:xfrm>
              <a:off x="612775" y="1600200"/>
              <a:ext cx="8153400" cy="33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2172530643"/>
                  </p:ext>
                </p:extLst>
              </p:nvPr>
            </p:nvGraphicFramePr>
            <p:xfrm>
              <a:off x="612775" y="1600200"/>
              <a:ext cx="8153400" cy="33409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8" name="Picture 9"/>
          <p:cNvPicPr/>
          <p:nvPr/>
        </p:nvPicPr>
        <p:blipFill>
          <a:blip r:embed="rId12" cstate="print"/>
          <a:srcRect l="26254" t="33616" r="24056" b="23729"/>
          <a:stretch>
            <a:fillRect/>
          </a:stretch>
        </p:blipFill>
        <p:spPr bwMode="auto">
          <a:xfrm>
            <a:off x="3851920" y="3761958"/>
            <a:ext cx="4795639" cy="2979410"/>
          </a:xfrm>
          <a:prstGeom prst="rect">
            <a:avLst/>
          </a:prstGeom>
          <a:noFill/>
          <a:ln w="9525">
            <a:noFill/>
            <a:miter lim="800000"/>
            <a:headEnd/>
            <a:tailEnd/>
          </a:ln>
        </p:spPr>
      </p:pic>
    </p:spTree>
    <p:extLst>
      <p:ext uri="{BB962C8B-B14F-4D97-AF65-F5344CB8AC3E}">
        <p14:creationId xmlns:p14="http://schemas.microsoft.com/office/powerpoint/2010/main" val="2895049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CONTROL DE VIBRACIONES</a:t>
            </a:r>
            <a:endParaRPr lang="es-EC" sz="3200"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3723372363"/>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41140995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CALCULOS PRIMER ENLACE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3972980770"/>
                  </p:ext>
                </p:extLst>
              </p:nvPr>
            </p:nvGraphicFramePr>
            <p:xfrm>
              <a:off x="612775" y="1600200"/>
              <a:ext cx="8153400"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3972980770"/>
                  </p:ext>
                </p:extLst>
              </p:nvPr>
            </p:nvGraphicFramePr>
            <p:xfrm>
              <a:off x="612775" y="1600200"/>
              <a:ext cx="8153400" cy="49971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40786407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CALCULOS PRIMER ENLACE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821007102"/>
                  </p:ext>
                </p:extLst>
              </p:nvPr>
            </p:nvGraphicFramePr>
            <p:xfrm>
              <a:off x="612775" y="1600200"/>
              <a:ext cx="8153400"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821007102"/>
                  </p:ext>
                </p:extLst>
              </p:nvPr>
            </p:nvGraphicFramePr>
            <p:xfrm>
              <a:off x="612775" y="1600200"/>
              <a:ext cx="8153400" cy="49971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19284952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CALCULOS PRIMER ENLACE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4025657746"/>
                  </p:ext>
                </p:extLst>
              </p:nvPr>
            </p:nvGraphicFramePr>
            <p:xfrm>
              <a:off x="612775" y="1600200"/>
              <a:ext cx="8153400"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4025657746"/>
                  </p:ext>
                </p:extLst>
              </p:nvPr>
            </p:nvGraphicFramePr>
            <p:xfrm>
              <a:off x="612775" y="1600200"/>
              <a:ext cx="8153400" cy="49971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19870599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8160"/>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
            </a:r>
            <a:br>
              <a:rPr lang="es-EC" sz="2800" dirty="0" smtClean="0"/>
            </a:br>
            <a:r>
              <a:rPr lang="es-ES" sz="3000" dirty="0" smtClean="0"/>
              <a:t>Enlace </a:t>
            </a:r>
            <a:r>
              <a:rPr lang="es-ES" sz="3000" dirty="0"/>
              <a:t>Unidad3 (Repetidor) y </a:t>
            </a:r>
            <a:r>
              <a:rPr lang="es-ES" sz="3000" dirty="0" smtClean="0"/>
              <a:t/>
            </a:r>
            <a:br>
              <a:rPr lang="es-ES" sz="3000" dirty="0" smtClean="0"/>
            </a:br>
            <a:r>
              <a:rPr lang="es-ES" sz="3000" dirty="0" smtClean="0"/>
              <a:t>Unidad </a:t>
            </a:r>
            <a:r>
              <a:rPr lang="es-ES" sz="3000" dirty="0"/>
              <a:t>1 (Estación Base)</a:t>
            </a:r>
            <a:r>
              <a:rPr lang="es-EC" sz="2000" dirty="0"/>
              <a:t/>
            </a:r>
            <a:br>
              <a:rPr lang="es-EC" sz="2000" dirty="0"/>
            </a:br>
            <a:r>
              <a:rPr lang="es-EC" sz="2400" dirty="0"/>
              <a:t/>
            </a:r>
            <a:br>
              <a:rPr lang="es-EC" sz="2400" dirty="0"/>
            </a:br>
            <a:r>
              <a:rPr lang="es-EC" sz="2800" dirty="0" smtClean="0"/>
              <a:t/>
            </a:r>
            <a:br>
              <a:rPr lang="es-EC" sz="2800" dirty="0" smtClean="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8" name="7 Imagen"/>
          <p:cNvPicPr/>
          <p:nvPr/>
        </p:nvPicPr>
        <p:blipFill>
          <a:blip r:embed="rId3" cstate="print"/>
          <a:stretch>
            <a:fillRect/>
          </a:stretch>
        </p:blipFill>
        <p:spPr>
          <a:xfrm>
            <a:off x="251520" y="1628800"/>
            <a:ext cx="5761728" cy="4968552"/>
          </a:xfrm>
          <a:prstGeom prst="rect">
            <a:avLst/>
          </a:prstGeom>
        </p:spPr>
      </p:pic>
      <p:grpSp>
        <p:nvGrpSpPr>
          <p:cNvPr id="9" name="140 Grupo"/>
          <p:cNvGrpSpPr/>
          <p:nvPr/>
        </p:nvGrpSpPr>
        <p:grpSpPr>
          <a:xfrm>
            <a:off x="7881938" y="11634788"/>
            <a:ext cx="754062" cy="288925"/>
            <a:chOff x="0" y="0"/>
            <a:chExt cx="754380" cy="288764"/>
          </a:xfrm>
        </p:grpSpPr>
        <p:sp>
          <p:nvSpPr>
            <p:cNvPr id="10" name="141 Flecha derecha"/>
            <p:cNvSpPr/>
            <p:nvPr/>
          </p:nvSpPr>
          <p:spPr>
            <a:xfrm>
              <a:off x="75362" y="185894"/>
              <a:ext cx="619760" cy="10287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142 Cuadro de texto"/>
            <p:cNvSpPr txBox="1"/>
            <p:nvPr/>
          </p:nvSpPr>
          <p:spPr>
            <a:xfrm>
              <a:off x="0" y="0"/>
              <a:ext cx="754380" cy="2609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a:effectLst/>
                  <a:ea typeface="Calibri"/>
                  <a:cs typeface="Times New Roman"/>
                </a:rPr>
                <a:t>Continua</a:t>
              </a:r>
            </a:p>
          </p:txBody>
        </p:sp>
      </p:grpSp>
      <p:sp>
        <p:nvSpPr>
          <p:cNvPr id="12" name="2 Marcador de contenido"/>
          <p:cNvSpPr txBox="1">
            <a:spLocks/>
          </p:cNvSpPr>
          <p:nvPr/>
        </p:nvSpPr>
        <p:spPr>
          <a:xfrm>
            <a:off x="6013248" y="5802560"/>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Características del Terreno</a:t>
            </a:r>
            <a:endParaRPr lang="es-EC" sz="2400" dirty="0"/>
          </a:p>
        </p:txBody>
      </p:sp>
      <p:graphicFrame>
        <p:nvGraphicFramePr>
          <p:cNvPr id="13" name="12 Tabla"/>
          <p:cNvGraphicFramePr>
            <a:graphicFrameLocks noGrp="1"/>
          </p:cNvGraphicFramePr>
          <p:nvPr>
            <p:extLst>
              <p:ext uri="{D42A27DB-BD31-4B8C-83A1-F6EECF244321}">
                <p14:modId xmlns:p14="http://schemas.microsoft.com/office/powerpoint/2010/main" val="2578270973"/>
              </p:ext>
            </p:extLst>
          </p:nvPr>
        </p:nvGraphicFramePr>
        <p:xfrm>
          <a:off x="6156176" y="4578424"/>
          <a:ext cx="2880320" cy="1296144"/>
        </p:xfrm>
        <a:graphic>
          <a:graphicData uri="http://schemas.openxmlformats.org/drawingml/2006/table">
            <a:tbl>
              <a:tblPr firstRow="1" firstCol="1" bandRow="1">
                <a:tableStyleId>{5C22544A-7EE6-4342-B048-85BDC9FD1C3A}</a:tableStyleId>
              </a:tblPr>
              <a:tblGrid>
                <a:gridCol w="864096"/>
                <a:gridCol w="1152128"/>
                <a:gridCol w="864096"/>
              </a:tblGrid>
              <a:tr h="478515">
                <a:tc>
                  <a:txBody>
                    <a:bodyPr/>
                    <a:lstStyle/>
                    <a:p>
                      <a:pPr algn="ctr">
                        <a:lnSpc>
                          <a:spcPct val="115000"/>
                        </a:lnSpc>
                        <a:spcAft>
                          <a:spcPts val="0"/>
                        </a:spcAft>
                      </a:pPr>
                      <a:r>
                        <a:rPr lang="es-EC" sz="1000" dirty="0">
                          <a:effectLst/>
                        </a:rPr>
                        <a:t> </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DISTANCIA [Km]</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ALTURA [m]</a:t>
                      </a:r>
                      <a:endParaRPr lang="es-EC" sz="1100">
                        <a:solidFill>
                          <a:srgbClr val="365F91"/>
                        </a:solidFill>
                        <a:effectLst/>
                        <a:latin typeface="Calibri"/>
                        <a:ea typeface="Calibri"/>
                        <a:cs typeface="Times New Roman"/>
                      </a:endParaRPr>
                    </a:p>
                  </a:txBody>
                  <a:tcPr marL="68580" marR="68580" marT="0" marB="0"/>
                </a:tc>
              </a:tr>
              <a:tr h="268075">
                <a:tc>
                  <a:txBody>
                    <a:bodyPr/>
                    <a:lstStyle/>
                    <a:p>
                      <a:pPr algn="ctr">
                        <a:lnSpc>
                          <a:spcPct val="115000"/>
                        </a:lnSpc>
                        <a:spcAft>
                          <a:spcPts val="0"/>
                        </a:spcAft>
                      </a:pPr>
                      <a:r>
                        <a:rPr lang="es-EC" sz="1000">
                          <a:effectLst/>
                        </a:rPr>
                        <a:t>Transmisor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0</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2453</a:t>
                      </a:r>
                      <a:endParaRPr lang="es-EC" sz="1100">
                        <a:solidFill>
                          <a:srgbClr val="365F91"/>
                        </a:solidFill>
                        <a:effectLst/>
                        <a:latin typeface="Calibri"/>
                        <a:ea typeface="Calibri"/>
                        <a:cs typeface="Times New Roman"/>
                      </a:endParaRPr>
                    </a:p>
                  </a:txBody>
                  <a:tcPr marL="68580" marR="68580" marT="0" marB="0"/>
                </a:tc>
              </a:tr>
              <a:tr h="268075">
                <a:tc>
                  <a:txBody>
                    <a:bodyPr/>
                    <a:lstStyle/>
                    <a:p>
                      <a:pPr algn="ctr">
                        <a:lnSpc>
                          <a:spcPct val="115000"/>
                        </a:lnSpc>
                        <a:spcAft>
                          <a:spcPts val="0"/>
                        </a:spcAft>
                      </a:pPr>
                      <a:r>
                        <a:rPr lang="es-EC" sz="1000">
                          <a:effectLst/>
                        </a:rPr>
                        <a:t>Receptor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2,86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2497,1</a:t>
                      </a:r>
                      <a:endParaRPr lang="es-EC" sz="1100">
                        <a:solidFill>
                          <a:srgbClr val="365F91"/>
                        </a:solidFill>
                        <a:effectLst/>
                        <a:latin typeface="Calibri"/>
                        <a:ea typeface="Calibri"/>
                        <a:cs typeface="Times New Roman"/>
                      </a:endParaRPr>
                    </a:p>
                  </a:txBody>
                  <a:tcPr marL="68580" marR="68580" marT="0" marB="0"/>
                </a:tc>
              </a:tr>
              <a:tr h="281479">
                <a:tc>
                  <a:txBody>
                    <a:bodyPr/>
                    <a:lstStyle/>
                    <a:p>
                      <a:pPr algn="ctr">
                        <a:lnSpc>
                          <a:spcPct val="115000"/>
                        </a:lnSpc>
                        <a:spcAft>
                          <a:spcPts val="0"/>
                        </a:spcAft>
                      </a:pPr>
                      <a:r>
                        <a:rPr lang="es-EC" sz="1000">
                          <a:effectLst/>
                        </a:rPr>
                        <a:t>Obstáculo</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0,3</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2498,2</a:t>
                      </a:r>
                      <a:endParaRPr lang="es-EC" sz="1100" dirty="0">
                        <a:solidFill>
                          <a:srgbClr val="365F9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1255228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CALCULOS SEGUNDO ENLACE</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8" name="2 Marcador de contenido"/>
          <p:cNvSpPr txBox="1">
            <a:spLocks/>
          </p:cNvSpPr>
          <p:nvPr/>
        </p:nvSpPr>
        <p:spPr>
          <a:xfrm>
            <a:off x="396624" y="5229200"/>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Características del Enlace</a:t>
            </a:r>
            <a:endParaRPr lang="es-EC" sz="2400" dirty="0"/>
          </a:p>
        </p:txBody>
      </p:sp>
      <p:graphicFrame>
        <p:nvGraphicFramePr>
          <p:cNvPr id="3" name="2 Tabla"/>
          <p:cNvGraphicFramePr>
            <a:graphicFrameLocks noGrp="1"/>
          </p:cNvGraphicFramePr>
          <p:nvPr>
            <p:extLst>
              <p:ext uri="{D42A27DB-BD31-4B8C-83A1-F6EECF244321}">
                <p14:modId xmlns:p14="http://schemas.microsoft.com/office/powerpoint/2010/main" val="1256470012"/>
              </p:ext>
            </p:extLst>
          </p:nvPr>
        </p:nvGraphicFramePr>
        <p:xfrm>
          <a:off x="251520" y="2852936"/>
          <a:ext cx="3672408" cy="2396059"/>
        </p:xfrm>
        <a:graphic>
          <a:graphicData uri="http://schemas.openxmlformats.org/drawingml/2006/table">
            <a:tbl>
              <a:tblPr firstRow="1" firstCol="1" bandRow="1">
                <a:tableStyleId>{5C22544A-7EE6-4342-B048-85BDC9FD1C3A}</a:tableStyleId>
              </a:tblPr>
              <a:tblGrid>
                <a:gridCol w="2497958"/>
                <a:gridCol w="1174450"/>
              </a:tblGrid>
              <a:tr h="247868">
                <a:tc gridSpan="2">
                  <a:txBody>
                    <a:bodyPr/>
                    <a:lstStyle/>
                    <a:p>
                      <a:pPr algn="ctr">
                        <a:lnSpc>
                          <a:spcPct val="115000"/>
                        </a:lnSpc>
                        <a:spcAft>
                          <a:spcPts val="0"/>
                        </a:spcAft>
                      </a:pPr>
                      <a:r>
                        <a:rPr lang="es-EC" sz="1000" dirty="0" smtClean="0">
                          <a:effectLst/>
                        </a:rPr>
                        <a:t>DATOS</a:t>
                      </a:r>
                      <a:endParaRPr lang="es-EC" sz="1100" dirty="0">
                        <a:solidFill>
                          <a:srgbClr val="365F91"/>
                        </a:solidFill>
                        <a:effectLst/>
                        <a:latin typeface="Calibri"/>
                        <a:ea typeface="Calibri"/>
                        <a:cs typeface="Times New Roman"/>
                      </a:endParaRPr>
                    </a:p>
                  </a:txBody>
                  <a:tcPr marL="68580" marR="68580" marT="0" marB="0"/>
                </a:tc>
                <a:tc hMerge="1">
                  <a:txBody>
                    <a:bodyPr/>
                    <a:lstStyle/>
                    <a:p>
                      <a:endParaRPr lang="es-EC"/>
                    </a:p>
                  </a:txBody>
                  <a:tcPr/>
                </a:tc>
              </a:tr>
              <a:tr h="236065">
                <a:tc>
                  <a:txBody>
                    <a:bodyPr/>
                    <a:lstStyle/>
                    <a:p>
                      <a:pPr algn="ctr">
                        <a:lnSpc>
                          <a:spcPct val="115000"/>
                        </a:lnSpc>
                        <a:spcAft>
                          <a:spcPts val="0"/>
                        </a:spcAft>
                      </a:pPr>
                      <a:r>
                        <a:rPr lang="es-EC" sz="1000">
                          <a:effectLst/>
                        </a:rPr>
                        <a:t>Potencia de Transmisión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100 [mW]</a:t>
                      </a:r>
                      <a:endParaRPr lang="es-EC" sz="1100">
                        <a:solidFill>
                          <a:srgbClr val="365F91"/>
                        </a:solidFill>
                        <a:effectLst/>
                        <a:latin typeface="Calibri"/>
                        <a:ea typeface="Calibri"/>
                        <a:cs typeface="Times New Roman"/>
                      </a:endParaRPr>
                    </a:p>
                  </a:txBody>
                  <a:tcPr marL="68580" marR="68580" marT="0" marB="0"/>
                </a:tc>
              </a:tr>
              <a:tr h="236065">
                <a:tc>
                  <a:txBody>
                    <a:bodyPr/>
                    <a:lstStyle/>
                    <a:p>
                      <a:pPr algn="ctr">
                        <a:lnSpc>
                          <a:spcPct val="115000"/>
                        </a:lnSpc>
                        <a:spcAft>
                          <a:spcPts val="0"/>
                        </a:spcAft>
                      </a:pPr>
                      <a:r>
                        <a:rPr lang="es-EC" sz="1000">
                          <a:effectLst/>
                        </a:rPr>
                        <a:t>Frecuencia de Operación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2,4 [GHz]</a:t>
                      </a:r>
                      <a:endParaRPr lang="es-EC" sz="1100">
                        <a:solidFill>
                          <a:srgbClr val="365F91"/>
                        </a:solidFill>
                        <a:effectLst/>
                        <a:latin typeface="Calibri"/>
                        <a:ea typeface="Calibri"/>
                        <a:cs typeface="Times New Roman"/>
                      </a:endParaRPr>
                    </a:p>
                  </a:txBody>
                  <a:tcPr marL="68580" marR="68580" marT="0" marB="0"/>
                </a:tc>
              </a:tr>
              <a:tr h="247868">
                <a:tc>
                  <a:txBody>
                    <a:bodyPr/>
                    <a:lstStyle/>
                    <a:p>
                      <a:pPr algn="ctr">
                        <a:lnSpc>
                          <a:spcPct val="115000"/>
                        </a:lnSpc>
                        <a:spcAft>
                          <a:spcPts val="0"/>
                        </a:spcAft>
                      </a:pPr>
                      <a:r>
                        <a:rPr lang="es-EC" sz="1000">
                          <a:effectLst/>
                        </a:rPr>
                        <a:t>Umbral de recepción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-97 [dBm]</a:t>
                      </a:r>
                      <a:endParaRPr lang="es-EC" sz="1100">
                        <a:solidFill>
                          <a:srgbClr val="365F91"/>
                        </a:solidFill>
                        <a:effectLst/>
                        <a:latin typeface="Calibri"/>
                        <a:ea typeface="Calibri"/>
                        <a:cs typeface="Times New Roman"/>
                      </a:endParaRPr>
                    </a:p>
                  </a:txBody>
                  <a:tcPr marL="68580" marR="68580" marT="0" marB="0"/>
                </a:tc>
              </a:tr>
              <a:tr h="236065">
                <a:tc>
                  <a:txBody>
                    <a:bodyPr/>
                    <a:lstStyle/>
                    <a:p>
                      <a:pPr algn="ctr">
                        <a:lnSpc>
                          <a:spcPct val="115000"/>
                        </a:lnSpc>
                        <a:spcAft>
                          <a:spcPts val="0"/>
                        </a:spcAft>
                      </a:pPr>
                      <a:r>
                        <a:rPr lang="es-EC" sz="1000">
                          <a:effectLst/>
                        </a:rPr>
                        <a:t>Ganancia de las Antenas Gtx=Grx</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15 [dBi]</a:t>
                      </a:r>
                      <a:endParaRPr lang="es-EC" sz="1100">
                        <a:solidFill>
                          <a:srgbClr val="365F91"/>
                        </a:solidFill>
                        <a:effectLst/>
                        <a:latin typeface="Calibri"/>
                        <a:ea typeface="Calibri"/>
                        <a:cs typeface="Times New Roman"/>
                      </a:endParaRPr>
                    </a:p>
                  </a:txBody>
                  <a:tcPr marL="68580" marR="68580" marT="0" marB="0"/>
                </a:tc>
              </a:tr>
              <a:tr h="236065">
                <a:tc>
                  <a:txBody>
                    <a:bodyPr/>
                    <a:lstStyle/>
                    <a:p>
                      <a:pPr algn="ctr">
                        <a:lnSpc>
                          <a:spcPct val="115000"/>
                        </a:lnSpc>
                        <a:spcAft>
                          <a:spcPts val="0"/>
                        </a:spcAft>
                      </a:pPr>
                      <a:r>
                        <a:rPr lang="es-EC" sz="1000">
                          <a:effectLst/>
                        </a:rPr>
                        <a:t>Altura de la antena de Tx</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15 [m]</a:t>
                      </a:r>
                      <a:endParaRPr lang="es-EC" sz="1100">
                        <a:solidFill>
                          <a:srgbClr val="365F91"/>
                        </a:solidFill>
                        <a:effectLst/>
                        <a:latin typeface="Calibri"/>
                        <a:ea typeface="Calibri"/>
                        <a:cs typeface="Times New Roman"/>
                      </a:endParaRPr>
                    </a:p>
                  </a:txBody>
                  <a:tcPr marL="68580" marR="68580" marT="0" marB="0"/>
                </a:tc>
              </a:tr>
              <a:tr h="236065">
                <a:tc>
                  <a:txBody>
                    <a:bodyPr/>
                    <a:lstStyle/>
                    <a:p>
                      <a:pPr algn="ctr">
                        <a:lnSpc>
                          <a:spcPct val="115000"/>
                        </a:lnSpc>
                        <a:spcAft>
                          <a:spcPts val="0"/>
                        </a:spcAft>
                      </a:pPr>
                      <a:r>
                        <a:rPr lang="es-EC" sz="1000">
                          <a:effectLst/>
                        </a:rPr>
                        <a:t>altura de la antena de Rx</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15 [m]</a:t>
                      </a:r>
                      <a:endParaRPr lang="es-EC" sz="1100">
                        <a:solidFill>
                          <a:srgbClr val="365F91"/>
                        </a:solidFill>
                        <a:effectLst/>
                        <a:latin typeface="Calibri"/>
                        <a:ea typeface="Calibri"/>
                        <a:cs typeface="Times New Roman"/>
                      </a:endParaRPr>
                    </a:p>
                  </a:txBody>
                  <a:tcPr marL="68580" marR="68580" marT="0" marB="0"/>
                </a:tc>
              </a:tr>
              <a:tr h="236065">
                <a:tc>
                  <a:txBody>
                    <a:bodyPr/>
                    <a:lstStyle/>
                    <a:p>
                      <a:pPr algn="ctr">
                        <a:lnSpc>
                          <a:spcPct val="115000"/>
                        </a:lnSpc>
                        <a:spcAft>
                          <a:spcPts val="0"/>
                        </a:spcAft>
                      </a:pPr>
                      <a:r>
                        <a:rPr lang="es-EC" sz="1000">
                          <a:effectLst/>
                        </a:rPr>
                        <a:t>Perdidas por línea de Transmisión</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0,40622 [dB/m]</a:t>
                      </a:r>
                      <a:endParaRPr lang="es-EC" sz="1100">
                        <a:solidFill>
                          <a:srgbClr val="365F91"/>
                        </a:solidFill>
                        <a:effectLst/>
                        <a:latin typeface="Calibri"/>
                        <a:ea typeface="Calibri"/>
                        <a:cs typeface="Times New Roman"/>
                      </a:endParaRPr>
                    </a:p>
                  </a:txBody>
                  <a:tcPr marL="68580" marR="68580" marT="0" marB="0"/>
                </a:tc>
              </a:tr>
              <a:tr h="236065">
                <a:tc>
                  <a:txBody>
                    <a:bodyPr/>
                    <a:lstStyle/>
                    <a:p>
                      <a:pPr algn="ctr">
                        <a:lnSpc>
                          <a:spcPct val="115000"/>
                        </a:lnSpc>
                        <a:spcAft>
                          <a:spcPts val="0"/>
                        </a:spcAft>
                      </a:pPr>
                      <a:r>
                        <a:rPr lang="es-EC" sz="1000">
                          <a:effectLst/>
                        </a:rPr>
                        <a:t>Modulación </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64 QAM</a:t>
                      </a:r>
                      <a:endParaRPr lang="es-EC" sz="1100">
                        <a:solidFill>
                          <a:srgbClr val="365F91"/>
                        </a:solidFill>
                        <a:effectLst/>
                        <a:latin typeface="Calibri"/>
                        <a:ea typeface="Calibri"/>
                        <a:cs typeface="Times New Roman"/>
                      </a:endParaRPr>
                    </a:p>
                  </a:txBody>
                  <a:tcPr marL="68580" marR="68580" marT="0" marB="0"/>
                </a:tc>
              </a:tr>
              <a:tr h="247868">
                <a:tc>
                  <a:txBody>
                    <a:bodyPr/>
                    <a:lstStyle/>
                    <a:p>
                      <a:pPr algn="ctr">
                        <a:lnSpc>
                          <a:spcPct val="115000"/>
                        </a:lnSpc>
                        <a:spcAft>
                          <a:spcPts val="0"/>
                        </a:spcAft>
                      </a:pPr>
                      <a:r>
                        <a:rPr lang="es-EC" sz="1000">
                          <a:effectLst/>
                        </a:rPr>
                        <a:t>VER</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effectLst/>
                        </a:rPr>
                        <a:t>10e-3</a:t>
                      </a:r>
                      <a:endParaRPr lang="es-EC" sz="1100" dirty="0">
                        <a:solidFill>
                          <a:srgbClr val="365F91"/>
                        </a:solidFill>
                        <a:effectLst/>
                        <a:latin typeface="Calibri"/>
                        <a:ea typeface="Calibri"/>
                        <a:cs typeface="Times New Roman"/>
                      </a:endParaRPr>
                    </a:p>
                  </a:txBody>
                  <a:tcPr marL="68580" marR="68580" marT="0" marB="0"/>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1601200879"/>
              </p:ext>
            </p:extLst>
          </p:nvPr>
        </p:nvGraphicFramePr>
        <p:xfrm>
          <a:off x="4283968" y="2204864"/>
          <a:ext cx="4625679" cy="3259836"/>
        </p:xfrm>
        <a:graphic>
          <a:graphicData uri="http://schemas.openxmlformats.org/drawingml/2006/table">
            <a:tbl>
              <a:tblPr firstRow="1" firstCol="1" bandRow="1">
                <a:tableStyleId>{5C22544A-7EE6-4342-B048-85BDC9FD1C3A}</a:tableStyleId>
              </a:tblPr>
              <a:tblGrid>
                <a:gridCol w="755500"/>
                <a:gridCol w="919192"/>
                <a:gridCol w="162560"/>
                <a:gridCol w="755500"/>
                <a:gridCol w="755500"/>
                <a:gridCol w="162560"/>
                <a:gridCol w="538803"/>
                <a:gridCol w="576064"/>
              </a:tblGrid>
              <a:tr h="200025">
                <a:tc>
                  <a:txBody>
                    <a:bodyPr/>
                    <a:lstStyle/>
                    <a:p>
                      <a:pPr algn="ctr">
                        <a:lnSpc>
                          <a:spcPct val="115000"/>
                        </a:lnSpc>
                        <a:spcAft>
                          <a:spcPts val="0"/>
                        </a:spcAft>
                      </a:pPr>
                      <a:r>
                        <a:rPr lang="en-US" sz="1000" dirty="0" err="1">
                          <a:effectLst/>
                        </a:rPr>
                        <a:t>Altitud</a:t>
                      </a:r>
                      <a:r>
                        <a:rPr lang="en-US" sz="1000" dirty="0">
                          <a:effectLst/>
                        </a:rPr>
                        <a:t> (m)</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Distancia (Km)</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2466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1.09</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2503.9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2.78</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n-US" sz="1000">
                          <a:effectLst/>
                        </a:rPr>
                        <a:t> </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2468</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1.2</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2500</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2.84</a:t>
                      </a:r>
                      <a:endParaRPr lang="es-EC" sz="1100">
                        <a:solidFill>
                          <a:srgbClr val="365F9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n-US" sz="1000">
                          <a:effectLst/>
                        </a:rPr>
                        <a:t>2454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0.04</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2469.3</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1.33</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 </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2.86</a:t>
                      </a:r>
                      <a:endParaRPr lang="es-EC" sz="110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n-US" sz="1000">
                          <a:effectLst/>
                        </a:rPr>
                        <a:t>2454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0.11</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2471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1.42</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2455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0.16</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2472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1.53</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2455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0.18</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dirty="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2474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1.6</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2455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0.2</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2474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1.71</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nSpc>
                          <a:spcPct val="115000"/>
                        </a:lnSpc>
                        <a:spcAft>
                          <a:spcPts val="0"/>
                        </a:spcAft>
                      </a:pPr>
                      <a:endParaRPr lang="es-EC" sz="1100" dirty="0">
                        <a:solidFill>
                          <a:srgbClr val="365F9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n-US" sz="1000" dirty="0">
                          <a:effectLst/>
                        </a:rPr>
                        <a:t>2455</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dirty="0">
                          <a:effectLst/>
                        </a:rPr>
                        <a:t>0.22</a:t>
                      </a:r>
                      <a:endParaRPr lang="es-EC" sz="1100" dirty="0">
                        <a:solidFill>
                          <a:srgbClr val="365F91"/>
                        </a:solidFill>
                        <a:effectLst/>
                        <a:latin typeface="Calibri"/>
                        <a:ea typeface="Calibri"/>
                        <a:cs typeface="Times New Roman"/>
                      </a:endParaRPr>
                    </a:p>
                  </a:txBody>
                  <a:tcPr marL="68580" marR="68580" marT="0" marB="0"/>
                </a:tc>
                <a:tc>
                  <a:txBody>
                    <a:bodyPr/>
                    <a:lstStyle/>
                    <a:p>
                      <a:endParaRPr lang="es-EC" sz="1100" dirty="0">
                        <a:solidFill>
                          <a:srgbClr val="365F91"/>
                        </a:solidFill>
                        <a:effectLst/>
                        <a:latin typeface="Calibri"/>
                      </a:endParaRPr>
                    </a:p>
                  </a:txBody>
                  <a:tcPr marL="68580" marR="68580" marT="0" marB="0"/>
                </a:tc>
                <a:tc>
                  <a:txBody>
                    <a:bodyPr/>
                    <a:lstStyle/>
                    <a:p>
                      <a:pPr algn="ctr">
                        <a:lnSpc>
                          <a:spcPct val="115000"/>
                        </a:lnSpc>
                        <a:spcAft>
                          <a:spcPts val="0"/>
                        </a:spcAft>
                      </a:pPr>
                      <a:r>
                        <a:rPr lang="en-US" sz="1000" dirty="0">
                          <a:effectLst/>
                        </a:rPr>
                        <a:t>2476</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1.82</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2455</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0.24</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2479.9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1.89</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2456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0.33</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dirty="0">
                          <a:effectLst/>
                        </a:rPr>
                        <a:t>2481.6</a:t>
                      </a:r>
                      <a:endParaRPr lang="es-EC" sz="11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1.99</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2457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0.4</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2484.4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2.07</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2460.7</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0.51</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2486.4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2.16</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2462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0.59</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2489.9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2.26</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2461</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0.67</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2487.4</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2.35</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2462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0.75</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2495.2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2.47</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2462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0.85</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2498.2</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2.56</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r>
              <a:tr h="190500">
                <a:tc>
                  <a:txBody>
                    <a:bodyPr/>
                    <a:lstStyle/>
                    <a:p>
                      <a:pPr algn="ctr">
                        <a:lnSpc>
                          <a:spcPct val="115000"/>
                        </a:lnSpc>
                        <a:spcAft>
                          <a:spcPts val="0"/>
                        </a:spcAft>
                      </a:pPr>
                      <a:r>
                        <a:rPr lang="en-US" sz="1000">
                          <a:effectLst/>
                        </a:rPr>
                        <a:t>2464.6</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0.96</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pPr algn="ctr">
                        <a:lnSpc>
                          <a:spcPct val="115000"/>
                        </a:lnSpc>
                        <a:spcAft>
                          <a:spcPts val="0"/>
                        </a:spcAft>
                      </a:pPr>
                      <a:r>
                        <a:rPr lang="en-US" sz="1000">
                          <a:effectLst/>
                        </a:rPr>
                        <a:t>2499</a:t>
                      </a:r>
                      <a:endParaRPr lang="es-EC" sz="11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a:effectLst/>
                        </a:rPr>
                        <a:t>2.64</a:t>
                      </a:r>
                      <a:endParaRPr lang="es-EC" sz="1100">
                        <a:solidFill>
                          <a:srgbClr val="365F91"/>
                        </a:solidFill>
                        <a:effectLst/>
                        <a:latin typeface="Calibri"/>
                        <a:ea typeface="Calibri"/>
                        <a:cs typeface="Times New Roman"/>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a:solidFill>
                          <a:srgbClr val="365F91"/>
                        </a:solidFill>
                        <a:effectLst/>
                        <a:latin typeface="Calibri"/>
                      </a:endParaRPr>
                    </a:p>
                  </a:txBody>
                  <a:tcPr marL="68580" marR="68580" marT="0" marB="0"/>
                </a:tc>
                <a:tc>
                  <a:txBody>
                    <a:bodyPr/>
                    <a:lstStyle/>
                    <a:p>
                      <a:endParaRPr lang="es-EC" sz="1100" dirty="0">
                        <a:solidFill>
                          <a:srgbClr val="365F91"/>
                        </a:solidFill>
                        <a:effectLst/>
                        <a:latin typeface="Calibri"/>
                      </a:endParaRPr>
                    </a:p>
                  </a:txBody>
                  <a:tcPr marL="68580" marR="68580" marT="0" marB="0"/>
                </a:tc>
              </a:tr>
            </a:tbl>
          </a:graphicData>
        </a:graphic>
      </p:graphicFrame>
      <p:sp>
        <p:nvSpPr>
          <p:cNvPr id="12" name="11 Rectángulo"/>
          <p:cNvSpPr/>
          <p:nvPr/>
        </p:nvSpPr>
        <p:spPr>
          <a:xfrm>
            <a:off x="5580112" y="5517232"/>
            <a:ext cx="2664576" cy="369332"/>
          </a:xfrm>
          <a:prstGeom prst="rect">
            <a:avLst/>
          </a:prstGeom>
        </p:spPr>
        <p:txBody>
          <a:bodyPr wrap="none">
            <a:spAutoFit/>
          </a:bodyPr>
          <a:lstStyle/>
          <a:p>
            <a:r>
              <a:rPr lang="es-EC" dirty="0"/>
              <a:t>Perfil Monitoreo-Repetidor.</a:t>
            </a:r>
          </a:p>
        </p:txBody>
      </p:sp>
    </p:spTree>
    <p:extLst>
      <p:ext uri="{BB962C8B-B14F-4D97-AF65-F5344CB8AC3E}">
        <p14:creationId xmlns:p14="http://schemas.microsoft.com/office/powerpoint/2010/main" val="11436346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RESUMEN DE LOS CALCULOS </a:t>
            </a:r>
            <a:br>
              <a:rPr lang="es-ES" sz="3000" dirty="0" smtClean="0"/>
            </a:br>
            <a:r>
              <a:rPr lang="es-ES" sz="3000" dirty="0" smtClean="0"/>
              <a:t>DE PROPAGACION DE LA RED</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4" name="3 Tabla"/>
          <p:cNvGraphicFramePr>
            <a:graphicFrameLocks noGrp="1"/>
          </p:cNvGraphicFramePr>
          <p:nvPr>
            <p:extLst>
              <p:ext uri="{D42A27DB-BD31-4B8C-83A1-F6EECF244321}">
                <p14:modId xmlns:p14="http://schemas.microsoft.com/office/powerpoint/2010/main" val="983995400"/>
              </p:ext>
            </p:extLst>
          </p:nvPr>
        </p:nvGraphicFramePr>
        <p:xfrm>
          <a:off x="395535" y="1700808"/>
          <a:ext cx="8210303" cy="3672408"/>
        </p:xfrm>
        <a:graphic>
          <a:graphicData uri="http://schemas.openxmlformats.org/drawingml/2006/table">
            <a:tbl>
              <a:tblPr firstRow="1" firstCol="1" bandRow="1">
                <a:tableStyleId>{5C22544A-7EE6-4342-B048-85BDC9FD1C3A}</a:tableStyleId>
              </a:tblPr>
              <a:tblGrid>
                <a:gridCol w="657307"/>
                <a:gridCol w="1771345"/>
                <a:gridCol w="945808"/>
                <a:gridCol w="1003539"/>
                <a:gridCol w="1002577"/>
                <a:gridCol w="935224"/>
                <a:gridCol w="1003539"/>
                <a:gridCol w="890964"/>
              </a:tblGrid>
              <a:tr h="1111387">
                <a:tc>
                  <a:txBody>
                    <a:bodyPr/>
                    <a:lstStyle/>
                    <a:p>
                      <a:pPr algn="ctr">
                        <a:lnSpc>
                          <a:spcPct val="115000"/>
                        </a:lnSpc>
                        <a:spcAft>
                          <a:spcPts val="0"/>
                        </a:spcAft>
                      </a:pPr>
                      <a:r>
                        <a:rPr lang="es-ES" sz="1600" dirty="0" err="1">
                          <a:effectLst/>
                        </a:rPr>
                        <a:t>Item</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dirty="0">
                          <a:effectLst/>
                        </a:rPr>
                        <a:t>Enlace</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hTx, hRx</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Distancia Km</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Peor Fresnel</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CAMPO E dBuV/m</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Prx Relativo dB</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Nivel de Rx dBm</a:t>
                      </a:r>
                      <a:endParaRPr lang="es-EC" sz="1600">
                        <a:solidFill>
                          <a:srgbClr val="000000"/>
                        </a:solidFill>
                        <a:effectLst/>
                        <a:latin typeface="Calibri"/>
                        <a:ea typeface="Calibri"/>
                        <a:cs typeface="Times New Roman"/>
                      </a:endParaRPr>
                    </a:p>
                  </a:txBody>
                  <a:tcPr marL="68580" marR="68580" marT="0" marB="0"/>
                </a:tc>
              </a:tr>
              <a:tr h="740924">
                <a:tc>
                  <a:txBody>
                    <a:bodyPr/>
                    <a:lstStyle/>
                    <a:p>
                      <a:pPr algn="ctr">
                        <a:lnSpc>
                          <a:spcPct val="115000"/>
                        </a:lnSpc>
                        <a:spcAft>
                          <a:spcPts val="0"/>
                        </a:spcAft>
                      </a:pPr>
                      <a:r>
                        <a:rPr lang="es-ES" sz="1600">
                          <a:effectLst/>
                        </a:rPr>
                        <a:t>1</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Monitoreo-Repetidor</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15m,15m</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0.15</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7.4F1</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86,36</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39,90</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-64,10</a:t>
                      </a:r>
                      <a:endParaRPr lang="es-EC" sz="1600">
                        <a:solidFill>
                          <a:srgbClr val="000000"/>
                        </a:solidFill>
                        <a:effectLst/>
                        <a:latin typeface="Calibri"/>
                        <a:ea typeface="Calibri"/>
                        <a:cs typeface="Times New Roman"/>
                      </a:endParaRPr>
                    </a:p>
                  </a:txBody>
                  <a:tcPr marL="68580" marR="68580" marT="0" marB="0"/>
                </a:tc>
              </a:tr>
              <a:tr h="740924">
                <a:tc>
                  <a:txBody>
                    <a:bodyPr/>
                    <a:lstStyle/>
                    <a:p>
                      <a:pPr algn="ctr">
                        <a:lnSpc>
                          <a:spcPct val="115000"/>
                        </a:lnSpc>
                        <a:spcAft>
                          <a:spcPts val="0"/>
                        </a:spcAft>
                      </a:pPr>
                      <a:r>
                        <a:rPr lang="es-ES" sz="1600">
                          <a:effectLst/>
                        </a:rPr>
                        <a:t>2</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Repetidor-Estacion</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15m;15m</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2,86</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1,6F1</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53.60</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27,20</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600">
                          <a:effectLst/>
                        </a:rPr>
                        <a:t>-76,80</a:t>
                      </a:r>
                      <a:endParaRPr lang="es-EC" sz="1600">
                        <a:solidFill>
                          <a:srgbClr val="000000"/>
                        </a:solidFill>
                        <a:effectLst/>
                        <a:latin typeface="Calibri"/>
                        <a:ea typeface="Calibri"/>
                        <a:cs typeface="Times New Roman"/>
                      </a:endParaRPr>
                    </a:p>
                  </a:txBody>
                  <a:tcPr marL="68580" marR="68580" marT="0" marB="0"/>
                </a:tc>
              </a:tr>
              <a:tr h="354355">
                <a:tc gridSpan="2">
                  <a:txBody>
                    <a:bodyPr/>
                    <a:lstStyle/>
                    <a:p>
                      <a:pPr>
                        <a:lnSpc>
                          <a:spcPct val="115000"/>
                        </a:lnSpc>
                        <a:spcAft>
                          <a:spcPts val="0"/>
                        </a:spcAft>
                      </a:pPr>
                      <a:r>
                        <a:rPr lang="es-ES" sz="1600" dirty="0">
                          <a:effectLst/>
                        </a:rPr>
                        <a:t> </a:t>
                      </a:r>
                      <a:r>
                        <a:rPr lang="es-ES" sz="1600" dirty="0" err="1" smtClean="0">
                          <a:effectLst/>
                        </a:rPr>
                        <a:t>GTx</a:t>
                      </a:r>
                      <a:r>
                        <a:rPr lang="es-ES" sz="1600" dirty="0" smtClean="0">
                          <a:effectLst/>
                        </a:rPr>
                        <a:t>=</a:t>
                      </a:r>
                      <a:r>
                        <a:rPr lang="es-ES" sz="1600" dirty="0" err="1" smtClean="0">
                          <a:effectLst/>
                        </a:rPr>
                        <a:t>GRx</a:t>
                      </a:r>
                      <a:r>
                        <a:rPr lang="es-ES" sz="1600" dirty="0" smtClean="0">
                          <a:effectLst/>
                        </a:rPr>
                        <a:t>=15dBi</a:t>
                      </a:r>
                      <a:endParaRPr lang="es-EC" sz="1600" dirty="0">
                        <a:solidFill>
                          <a:srgbClr val="000000"/>
                        </a:solidFill>
                        <a:effectLst/>
                        <a:latin typeface="Calibri"/>
                        <a:ea typeface="Calibri"/>
                        <a:cs typeface="Times New Roman"/>
                      </a:endParaRPr>
                    </a:p>
                  </a:txBody>
                  <a:tcPr marL="68580" marR="68580" marT="0" marB="0"/>
                </a:tc>
                <a:tc hMerge="1">
                  <a:txBody>
                    <a:bodyPr/>
                    <a:lstStyle/>
                    <a:p>
                      <a:pPr>
                        <a:lnSpc>
                          <a:spcPct val="115000"/>
                        </a:lnSpc>
                        <a:spcAft>
                          <a:spcPts val="0"/>
                        </a:spcAft>
                      </a:pPr>
                      <a:endParaRPr lang="es-EC" sz="1100" dirty="0">
                        <a:solidFill>
                          <a:srgbClr val="000000"/>
                        </a:solidFill>
                        <a:effectLst/>
                        <a:latin typeface="Calibri"/>
                        <a:ea typeface="Calibri"/>
                        <a:cs typeface="Times New Roman"/>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r>
              <a:tr h="370463">
                <a:tc gridSpan="2">
                  <a:txBody>
                    <a:bodyPr/>
                    <a:lstStyle/>
                    <a:p>
                      <a:pPr>
                        <a:lnSpc>
                          <a:spcPct val="115000"/>
                        </a:lnSpc>
                        <a:spcAft>
                          <a:spcPts val="0"/>
                        </a:spcAft>
                      </a:pPr>
                      <a:r>
                        <a:rPr lang="es-ES" sz="1600" dirty="0" err="1">
                          <a:effectLst/>
                        </a:rPr>
                        <a:t>PTx</a:t>
                      </a:r>
                      <a:r>
                        <a:rPr lang="es-ES" sz="1600" dirty="0">
                          <a:effectLst/>
                        </a:rPr>
                        <a:t>=20dBm</a:t>
                      </a:r>
                      <a:endParaRPr lang="es-EC" sz="1600" dirty="0">
                        <a:solidFill>
                          <a:srgbClr val="000000"/>
                        </a:solidFill>
                        <a:effectLst/>
                        <a:latin typeface="Calibri"/>
                        <a:ea typeface="Calibri"/>
                        <a:cs typeface="Times New Roman"/>
                      </a:endParaRPr>
                    </a:p>
                  </a:txBody>
                  <a:tcPr marL="68580" marR="68580" marT="0" marB="0"/>
                </a:tc>
                <a:tc hMerge="1">
                  <a:txBody>
                    <a:bodyPr/>
                    <a:lstStyle/>
                    <a:p>
                      <a:pPr>
                        <a:lnSpc>
                          <a:spcPct val="115000"/>
                        </a:lnSpc>
                        <a:spcAft>
                          <a:spcPts val="0"/>
                        </a:spcAft>
                      </a:pPr>
                      <a:endParaRPr lang="es-EC" sz="1100">
                        <a:solidFill>
                          <a:srgbClr val="000000"/>
                        </a:solidFill>
                        <a:effectLst/>
                        <a:latin typeface="Calibri"/>
                        <a:ea typeface="Calibri"/>
                        <a:cs typeface="Times New Roman"/>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r>
              <a:tr h="354355">
                <a:tc gridSpan="3">
                  <a:txBody>
                    <a:bodyPr/>
                    <a:lstStyle/>
                    <a:p>
                      <a:pPr>
                        <a:lnSpc>
                          <a:spcPct val="115000"/>
                        </a:lnSpc>
                        <a:spcAft>
                          <a:spcPts val="0"/>
                        </a:spcAft>
                      </a:pPr>
                      <a:r>
                        <a:rPr lang="es-ES" sz="1600" dirty="0">
                          <a:effectLst/>
                        </a:rPr>
                        <a:t>Sensibilidad Receptor</a:t>
                      </a:r>
                      <a:r>
                        <a:rPr lang="es-ES" sz="1600" dirty="0" smtClean="0">
                          <a:effectLst/>
                        </a:rPr>
                        <a:t>=-97 </a:t>
                      </a:r>
                      <a:r>
                        <a:rPr lang="es-ES" sz="1600" dirty="0">
                          <a:effectLst/>
                        </a:rPr>
                        <a:t>dBm</a:t>
                      </a:r>
                      <a:endParaRPr lang="es-EC" sz="1600" dirty="0">
                        <a:solidFill>
                          <a:srgbClr val="000000"/>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a:solidFill>
                          <a:srgbClr val="000000"/>
                        </a:solidFill>
                        <a:effectLst/>
                        <a:latin typeface="Calibri"/>
                      </a:endParaRPr>
                    </a:p>
                  </a:txBody>
                  <a:tcPr marL="68580" marR="68580" marT="0" marB="0"/>
                </a:tc>
                <a:tc>
                  <a:txBody>
                    <a:bodyPr/>
                    <a:lstStyle/>
                    <a:p>
                      <a:endParaRPr lang="es-EC" sz="1600" dirty="0">
                        <a:solidFill>
                          <a:srgbClr val="000000"/>
                        </a:solidFill>
                        <a:effectLst/>
                        <a:latin typeface="Calibri"/>
                      </a:endParaRPr>
                    </a:p>
                  </a:txBody>
                  <a:tcPr marL="68580" marR="68580" marT="0" marB="0"/>
                </a:tc>
                <a:tc>
                  <a:txBody>
                    <a:bodyPr/>
                    <a:lstStyle/>
                    <a:p>
                      <a:endParaRPr lang="es-EC" sz="1600" dirty="0">
                        <a:solidFill>
                          <a:srgbClr val="000000"/>
                        </a:solidFill>
                        <a:effectLst/>
                        <a:latin typeface="Calibri"/>
                      </a:endParaRPr>
                    </a:p>
                  </a:txBody>
                  <a:tcPr marL="68580" marR="68580" marT="0" marB="0"/>
                </a:tc>
              </a:tr>
            </a:tbl>
          </a:graphicData>
        </a:graphic>
      </p:graphicFrame>
    </p:spTree>
    <p:extLst>
      <p:ext uri="{BB962C8B-B14F-4D97-AF65-F5344CB8AC3E}">
        <p14:creationId xmlns:p14="http://schemas.microsoft.com/office/powerpoint/2010/main" val="25360183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 DE DESVANECIMIENTOS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4166107118"/>
              </p:ext>
            </p:extLst>
          </p:nvPr>
        </p:nvGraphicFramePr>
        <p:xfrm>
          <a:off x="612775" y="1600200"/>
          <a:ext cx="8153400" cy="41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40531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 DE DESVANECIMIENTOS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1690540292"/>
                  </p:ext>
                </p:extLst>
              </p:nvPr>
            </p:nvGraphicFramePr>
            <p:xfrm>
              <a:off x="612775" y="1600200"/>
              <a:ext cx="8153400" cy="470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1690540292"/>
                  </p:ext>
                </p:extLst>
              </p:nvPr>
            </p:nvGraphicFramePr>
            <p:xfrm>
              <a:off x="612775" y="1600200"/>
              <a:ext cx="8153400" cy="47091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17308671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 DE DESVANECIMIENTOS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2735481316"/>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2735481316"/>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32957269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CALCULO DE DESVANECIMIENTOS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1655905436"/>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1655905436"/>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2850722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3200" dirty="0" smtClean="0"/>
              <a:t>EFECTOS AMBIENTALES</a:t>
            </a:r>
            <a:endParaRPr lang="es-EC" sz="3200" dirty="0"/>
          </a:p>
        </p:txBody>
      </p:sp>
      <p:sp>
        <p:nvSpPr>
          <p:cNvPr id="4" name="3 Marcador de contenido"/>
          <p:cNvSpPr>
            <a:spLocks noGrp="1"/>
          </p:cNvSpPr>
          <p:nvPr>
            <p:ph sz="quarter" idx="1"/>
          </p:nvPr>
        </p:nvSpPr>
        <p:spPr>
          <a:xfrm>
            <a:off x="609599" y="1589567"/>
            <a:ext cx="7996237" cy="2199473"/>
          </a:xfrm>
        </p:spPr>
        <p:txBody>
          <a:bodyPr>
            <a:normAutofit/>
          </a:bodyPr>
          <a:lstStyle/>
          <a:p>
            <a:pPr algn="just"/>
            <a:r>
              <a:rPr lang="es-EC" sz="2200" dirty="0"/>
              <a:t>En esta técnica considera la acción del medio ambiente. Incluye también el tráfico vehicular sobre el puente, el viento, el oleaje y los sismos</a:t>
            </a:r>
            <a:r>
              <a:rPr lang="es-EC" sz="2200" dirty="0" smtClean="0"/>
              <a:t>.</a:t>
            </a:r>
          </a:p>
          <a:p>
            <a:pPr algn="just"/>
            <a:r>
              <a:rPr lang="es-EC" sz="2200" dirty="0"/>
              <a:t>En general, la excitación ambiental es apropiada para el estudio de puentes medianos y grandes, mismos que son más difíciles de excitar por otros </a:t>
            </a:r>
            <a:r>
              <a:rPr lang="es-EC" sz="2200" dirty="0" smtClean="0"/>
              <a:t>medios.</a:t>
            </a:r>
            <a:endParaRPr lang="es-EC" sz="22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3730" name="Picture 2" descr="http://civilgeeks.com/wp-content/uploads/2012/03/el-puente-de-Tacoma-Narrow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4221088"/>
            <a:ext cx="6858000"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864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smtClean="0"/>
              <a:t/>
            </a:r>
            <a:br>
              <a:rPr lang="es-EC" sz="2800" smtClean="0"/>
            </a:br>
            <a:r>
              <a:rPr lang="es-ES" sz="3000" smtClean="0"/>
              <a:t>CALCULO DE DESVANECIMIENTOS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26888425"/>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26888425"/>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24292917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RESULTADOS DE LA SIMULACION EN NS2</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935117596"/>
              </p:ext>
            </p:extLst>
          </p:nvPr>
        </p:nvGraphicFramePr>
        <p:xfrm>
          <a:off x="612775" y="1600200"/>
          <a:ext cx="8153400"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6 Imagen"/>
          <p:cNvPicPr/>
          <p:nvPr/>
        </p:nvPicPr>
        <p:blipFill>
          <a:blip r:embed="rId8">
            <a:extLst>
              <a:ext uri="{28A0092B-C50C-407E-A947-70E740481C1C}">
                <a14:useLocalDpi xmlns:a14="http://schemas.microsoft.com/office/drawing/2010/main" val="0"/>
              </a:ext>
            </a:extLst>
          </a:blip>
          <a:srcRect l="18871" t="32999" r="29630" b="35027"/>
          <a:stretch>
            <a:fillRect/>
          </a:stretch>
        </p:blipFill>
        <p:spPr bwMode="auto">
          <a:xfrm>
            <a:off x="3059832" y="2821682"/>
            <a:ext cx="2781300" cy="895350"/>
          </a:xfrm>
          <a:prstGeom prst="rect">
            <a:avLst/>
          </a:prstGeom>
          <a:noFill/>
          <a:ln>
            <a:noFill/>
          </a:ln>
        </p:spPr>
      </p:pic>
    </p:spTree>
    <p:extLst>
      <p:ext uri="{BB962C8B-B14F-4D97-AF65-F5344CB8AC3E}">
        <p14:creationId xmlns:p14="http://schemas.microsoft.com/office/powerpoint/2010/main" val="30568628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CARACTERISTICA DE LA SIMULACION</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3" name="2 Tabla"/>
          <p:cNvGraphicFramePr>
            <a:graphicFrameLocks noGrp="1"/>
          </p:cNvGraphicFramePr>
          <p:nvPr>
            <p:extLst>
              <p:ext uri="{D42A27DB-BD31-4B8C-83A1-F6EECF244321}">
                <p14:modId xmlns:p14="http://schemas.microsoft.com/office/powerpoint/2010/main" val="1018663276"/>
              </p:ext>
            </p:extLst>
          </p:nvPr>
        </p:nvGraphicFramePr>
        <p:xfrm>
          <a:off x="1763688" y="1052736"/>
          <a:ext cx="5112568" cy="5760720"/>
        </p:xfrm>
        <a:graphic>
          <a:graphicData uri="http://schemas.openxmlformats.org/drawingml/2006/table">
            <a:tbl>
              <a:tblPr firstRow="1" firstCol="1" bandRow="1">
                <a:tableStyleId>{5C22544A-7EE6-4342-B048-85BDC9FD1C3A}</a:tableStyleId>
              </a:tblPr>
              <a:tblGrid>
                <a:gridCol w="3201368"/>
                <a:gridCol w="1911200"/>
              </a:tblGrid>
              <a:tr h="219028">
                <a:tc gridSpan="2">
                  <a:txBody>
                    <a:bodyPr/>
                    <a:lstStyle/>
                    <a:p>
                      <a:pPr marR="92710" algn="ctr">
                        <a:lnSpc>
                          <a:spcPct val="150000"/>
                        </a:lnSpc>
                        <a:spcAft>
                          <a:spcPts val="0"/>
                        </a:spcAft>
                      </a:pPr>
                      <a:r>
                        <a:rPr lang="es-EC" sz="1050" dirty="0">
                          <a:effectLst/>
                        </a:rPr>
                        <a:t>SIMULACION EN NS-2</a:t>
                      </a:r>
                      <a:endParaRPr lang="es-EC" sz="1050" dirty="0">
                        <a:solidFill>
                          <a:srgbClr val="000000"/>
                        </a:solidFill>
                        <a:effectLst/>
                        <a:latin typeface="Calibri"/>
                        <a:ea typeface="Calibri"/>
                        <a:cs typeface="Times New Roman"/>
                      </a:endParaRPr>
                    </a:p>
                  </a:txBody>
                  <a:tcPr marL="51760" marR="51760" marT="0" marB="0"/>
                </a:tc>
                <a:tc hMerge="1">
                  <a:txBody>
                    <a:bodyPr/>
                    <a:lstStyle/>
                    <a:p>
                      <a:endParaRPr lang="es-EC"/>
                    </a:p>
                  </a:txBody>
                  <a:tcPr/>
                </a:tc>
              </a:tr>
              <a:tr h="219028">
                <a:tc>
                  <a:txBody>
                    <a:bodyPr/>
                    <a:lstStyle/>
                    <a:p>
                      <a:pPr marR="92710" algn="ctr">
                        <a:lnSpc>
                          <a:spcPct val="150000"/>
                        </a:lnSpc>
                        <a:spcAft>
                          <a:spcPts val="0"/>
                        </a:spcAft>
                      </a:pPr>
                      <a:r>
                        <a:rPr lang="es-EC" sz="1050">
                          <a:effectLst/>
                        </a:rPr>
                        <a:t>Modelo de Radio-Propagación</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a:effectLst/>
                        </a:rPr>
                        <a:t>TwoRayGround</a:t>
                      </a:r>
                      <a:endParaRPr lang="es-EC" sz="105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dirty="0">
                          <a:effectLst/>
                        </a:rPr>
                        <a:t>Tipo de Canal</a:t>
                      </a:r>
                      <a:endParaRPr lang="es-EC" sz="1050" dirty="0">
                        <a:solidFill>
                          <a:srgbClr val="000000"/>
                        </a:solidFill>
                        <a:effectLst/>
                        <a:latin typeface="Calibri"/>
                        <a:ea typeface="Calibri"/>
                        <a:cs typeface="Times New Roman"/>
                      </a:endParaRPr>
                    </a:p>
                  </a:txBody>
                  <a:tcPr marL="51760" marR="51760" marT="0" marB="0"/>
                </a:tc>
                <a:tc>
                  <a:txBody>
                    <a:bodyPr/>
                    <a:lstStyle/>
                    <a:p>
                      <a:pPr algn="ctr"/>
                      <a:r>
                        <a:rPr lang="es-EC" sz="1050" dirty="0" err="1" smtClean="0">
                          <a:effectLst/>
                        </a:rPr>
                        <a:t>WirelessChannel</a:t>
                      </a:r>
                      <a:r>
                        <a:rPr lang="es-EC" sz="1050" dirty="0" smtClean="0">
                          <a:effectLst/>
                        </a:rPr>
                        <a:t> </a:t>
                      </a:r>
                      <a:endParaRPr lang="es-EC" sz="1050" dirty="0">
                        <a:solidFill>
                          <a:srgbClr val="000000"/>
                        </a:solidFill>
                        <a:effectLst/>
                        <a:latin typeface="Calibri"/>
                      </a:endParaRPr>
                    </a:p>
                  </a:txBody>
                  <a:tcPr marL="51760" marR="51760" marT="0" marB="0"/>
                </a:tc>
              </a:tr>
              <a:tr h="219028">
                <a:tc>
                  <a:txBody>
                    <a:bodyPr/>
                    <a:lstStyle/>
                    <a:p>
                      <a:pPr marR="92710" algn="ctr">
                        <a:lnSpc>
                          <a:spcPct val="150000"/>
                        </a:lnSpc>
                        <a:spcAft>
                          <a:spcPts val="0"/>
                        </a:spcAft>
                      </a:pPr>
                      <a:r>
                        <a:rPr lang="es-EC" sz="1050">
                          <a:effectLst/>
                        </a:rPr>
                        <a:t>Interfaz de Red</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802.15.4</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MAC</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802.15.4</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Interface Queue</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err="1">
                          <a:effectLst/>
                        </a:rPr>
                        <a:t>DropTail</a:t>
                      </a:r>
                      <a:r>
                        <a:rPr lang="es-EC" sz="1050" dirty="0">
                          <a:effectLst/>
                        </a:rPr>
                        <a:t>/</a:t>
                      </a:r>
                      <a:r>
                        <a:rPr lang="es-EC" sz="1050" dirty="0" err="1">
                          <a:effectLst/>
                        </a:rPr>
                        <a:t>PriQueue</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Tipo de Antena</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Omnidireccional</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Max-Numero Paquetes</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248</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Numero de Nodos</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8</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Protocolo de Enrutamiento</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AODV</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Capa de Transporte</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TCP</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Capa de Aplicación</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CBR</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Umbral de Captura</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10 [dB]</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Umbral de sensado de Portadora</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4.86e-12 [W]</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Umbral de recepción</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4.86e-12 [W]</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Potencia de Transmisión</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0.060 [W]</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Frecuencia de Transmisión</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2.4 [GHz]</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Pérdidas</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1 [dB]</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Ganancia de Antena de Tx</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1 [dBi]</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Ganancia de Antena de Rx</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1 [dBi]</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dirty="0">
                          <a:effectLst/>
                        </a:rPr>
                        <a:t>Tamaño del Paquete</a:t>
                      </a:r>
                      <a:endParaRPr lang="es-EC" sz="1050" dirty="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127 [Bytes]</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Tasa de Transmisión</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250 [kbps]</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Tiempo de Simulación</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100 [s]</a:t>
                      </a:r>
                      <a:endParaRPr lang="es-EC" sz="1050" dirty="0">
                        <a:solidFill>
                          <a:srgbClr val="000000"/>
                        </a:solidFill>
                        <a:effectLst/>
                        <a:latin typeface="Calibri"/>
                        <a:ea typeface="Calibri"/>
                        <a:cs typeface="Times New Roman"/>
                      </a:endParaRPr>
                    </a:p>
                  </a:txBody>
                  <a:tcPr marL="51760" marR="51760" marT="0" marB="0"/>
                </a:tc>
              </a:tr>
              <a:tr h="219028">
                <a:tc>
                  <a:txBody>
                    <a:bodyPr/>
                    <a:lstStyle/>
                    <a:p>
                      <a:pPr marR="92710" algn="ctr">
                        <a:lnSpc>
                          <a:spcPct val="150000"/>
                        </a:lnSpc>
                        <a:spcAft>
                          <a:spcPts val="0"/>
                        </a:spcAft>
                      </a:pPr>
                      <a:r>
                        <a:rPr lang="es-EC" sz="1050">
                          <a:effectLst/>
                        </a:rPr>
                        <a:t>Área</a:t>
                      </a:r>
                      <a:endParaRPr lang="es-EC" sz="1050">
                        <a:solidFill>
                          <a:srgbClr val="000000"/>
                        </a:solidFill>
                        <a:effectLst/>
                        <a:latin typeface="Calibri"/>
                        <a:ea typeface="Calibri"/>
                        <a:cs typeface="Times New Roman"/>
                      </a:endParaRPr>
                    </a:p>
                  </a:txBody>
                  <a:tcPr marL="51760" marR="51760" marT="0" marB="0"/>
                </a:tc>
                <a:tc>
                  <a:txBody>
                    <a:bodyPr/>
                    <a:lstStyle/>
                    <a:p>
                      <a:pPr marR="92710" algn="ctr">
                        <a:lnSpc>
                          <a:spcPct val="150000"/>
                        </a:lnSpc>
                        <a:spcAft>
                          <a:spcPts val="0"/>
                        </a:spcAft>
                      </a:pPr>
                      <a:r>
                        <a:rPr lang="es-EC" sz="1050" dirty="0">
                          <a:effectLst/>
                        </a:rPr>
                        <a:t>100x100 [m]</a:t>
                      </a:r>
                      <a:endParaRPr lang="es-EC" sz="1050" dirty="0">
                        <a:solidFill>
                          <a:srgbClr val="000000"/>
                        </a:solidFill>
                        <a:effectLst/>
                        <a:latin typeface="Calibri"/>
                        <a:ea typeface="Calibri"/>
                        <a:cs typeface="Times New Roman"/>
                      </a:endParaRPr>
                    </a:p>
                  </a:txBody>
                  <a:tcPr marL="51760" marR="51760" marT="0" marB="0"/>
                </a:tc>
              </a:tr>
            </a:tbl>
          </a:graphicData>
        </a:graphic>
      </p:graphicFrame>
      <p:grpSp>
        <p:nvGrpSpPr>
          <p:cNvPr id="8" name="146 Grupo"/>
          <p:cNvGrpSpPr/>
          <p:nvPr/>
        </p:nvGrpSpPr>
        <p:grpSpPr>
          <a:xfrm>
            <a:off x="8482013" y="11034713"/>
            <a:ext cx="755650" cy="288925"/>
            <a:chOff x="0" y="0"/>
            <a:chExt cx="754380" cy="288764"/>
          </a:xfrm>
        </p:grpSpPr>
        <p:sp>
          <p:nvSpPr>
            <p:cNvPr id="9" name="147 Flecha derecha"/>
            <p:cNvSpPr/>
            <p:nvPr/>
          </p:nvSpPr>
          <p:spPr>
            <a:xfrm>
              <a:off x="75362" y="185894"/>
              <a:ext cx="619760" cy="10287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148 Cuadro de texto"/>
            <p:cNvSpPr txBox="1"/>
            <p:nvPr/>
          </p:nvSpPr>
          <p:spPr>
            <a:xfrm>
              <a:off x="0" y="0"/>
              <a:ext cx="754380" cy="2609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a:effectLst/>
                  <a:ea typeface="Calibri"/>
                  <a:cs typeface="Times New Roman"/>
                </a:rPr>
                <a:t>Continua</a:t>
              </a:r>
            </a:p>
          </p:txBody>
        </p:sp>
      </p:grpSp>
    </p:spTree>
    <p:extLst>
      <p:ext uri="{BB962C8B-B14F-4D97-AF65-F5344CB8AC3E}">
        <p14:creationId xmlns:p14="http://schemas.microsoft.com/office/powerpoint/2010/main" val="5591548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RESULTADOS DE LA SIMULACION</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pSp>
        <p:nvGrpSpPr>
          <p:cNvPr id="8" name="146 Grupo"/>
          <p:cNvGrpSpPr/>
          <p:nvPr/>
        </p:nvGrpSpPr>
        <p:grpSpPr>
          <a:xfrm>
            <a:off x="8482013" y="11034713"/>
            <a:ext cx="755650" cy="288925"/>
            <a:chOff x="0" y="0"/>
            <a:chExt cx="754380" cy="288764"/>
          </a:xfrm>
        </p:grpSpPr>
        <p:sp>
          <p:nvSpPr>
            <p:cNvPr id="9" name="147 Flecha derecha"/>
            <p:cNvSpPr/>
            <p:nvPr/>
          </p:nvSpPr>
          <p:spPr>
            <a:xfrm>
              <a:off x="75362" y="185894"/>
              <a:ext cx="619760" cy="10287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148 Cuadro de texto"/>
            <p:cNvSpPr txBox="1"/>
            <p:nvPr/>
          </p:nvSpPr>
          <p:spPr>
            <a:xfrm>
              <a:off x="0" y="0"/>
              <a:ext cx="754380" cy="2609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a:effectLst/>
                  <a:ea typeface="Calibri"/>
                  <a:cs typeface="Times New Roman"/>
                </a:rPr>
                <a:t>Continua</a:t>
              </a:r>
            </a:p>
          </p:txBody>
        </p:sp>
      </p:grpSp>
      <p:pic>
        <p:nvPicPr>
          <p:cNvPr id="11" name="10 Imagen" descr="Descripción: C:\Users\aura\Desktop\graficas\simul2.png"/>
          <p:cNvPicPr/>
          <p:nvPr/>
        </p:nvPicPr>
        <p:blipFill>
          <a:blip r:embed="rId3">
            <a:extLst>
              <a:ext uri="{28A0092B-C50C-407E-A947-70E740481C1C}">
                <a14:useLocalDpi xmlns:a14="http://schemas.microsoft.com/office/drawing/2010/main" val="0"/>
              </a:ext>
            </a:extLst>
          </a:blip>
          <a:srcRect t="3198" r="1205" b="5330"/>
          <a:stretch>
            <a:fillRect/>
          </a:stretch>
        </p:blipFill>
        <p:spPr bwMode="auto">
          <a:xfrm>
            <a:off x="395536" y="1728786"/>
            <a:ext cx="8464302" cy="4940574"/>
          </a:xfrm>
          <a:prstGeom prst="rect">
            <a:avLst/>
          </a:prstGeom>
          <a:noFill/>
          <a:ln>
            <a:noFill/>
          </a:ln>
        </p:spPr>
      </p:pic>
    </p:spTree>
    <p:extLst>
      <p:ext uri="{BB962C8B-B14F-4D97-AF65-F5344CB8AC3E}">
        <p14:creationId xmlns:p14="http://schemas.microsoft.com/office/powerpoint/2010/main" val="1616847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RESULTADOS DE LA SIMULACION</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pSp>
        <p:nvGrpSpPr>
          <p:cNvPr id="8" name="146 Grupo"/>
          <p:cNvGrpSpPr/>
          <p:nvPr/>
        </p:nvGrpSpPr>
        <p:grpSpPr>
          <a:xfrm>
            <a:off x="8482013" y="11034713"/>
            <a:ext cx="755650" cy="288925"/>
            <a:chOff x="0" y="0"/>
            <a:chExt cx="754380" cy="288764"/>
          </a:xfrm>
        </p:grpSpPr>
        <p:sp>
          <p:nvSpPr>
            <p:cNvPr id="9" name="147 Flecha derecha"/>
            <p:cNvSpPr/>
            <p:nvPr/>
          </p:nvSpPr>
          <p:spPr>
            <a:xfrm>
              <a:off x="75362" y="185894"/>
              <a:ext cx="619760" cy="10287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148 Cuadro de texto"/>
            <p:cNvSpPr txBox="1"/>
            <p:nvPr/>
          </p:nvSpPr>
          <p:spPr>
            <a:xfrm>
              <a:off x="0" y="0"/>
              <a:ext cx="754380" cy="2609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a:effectLst/>
                  <a:ea typeface="Calibri"/>
                  <a:cs typeface="Times New Roman"/>
                </a:rPr>
                <a:t>Continua</a:t>
              </a:r>
            </a:p>
          </p:txBody>
        </p:sp>
      </p:grpSp>
      <p:pic>
        <p:nvPicPr>
          <p:cNvPr id="12" name="11 Imagen" descr="Descripción: C:\Users\aura\Desktop\informa.png"/>
          <p:cNvPicPr/>
          <p:nvPr/>
        </p:nvPicPr>
        <p:blipFill>
          <a:blip r:embed="rId3">
            <a:extLst>
              <a:ext uri="{28A0092B-C50C-407E-A947-70E740481C1C}">
                <a14:useLocalDpi xmlns:a14="http://schemas.microsoft.com/office/drawing/2010/main" val="0"/>
              </a:ext>
            </a:extLst>
          </a:blip>
          <a:srcRect t="3072" r="992" b="13744"/>
          <a:stretch>
            <a:fillRect/>
          </a:stretch>
        </p:blipFill>
        <p:spPr bwMode="auto">
          <a:xfrm>
            <a:off x="107504" y="1628800"/>
            <a:ext cx="5000625" cy="3152775"/>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2218726180"/>
              </p:ext>
            </p:extLst>
          </p:nvPr>
        </p:nvGraphicFramePr>
        <p:xfrm>
          <a:off x="5292080" y="1711347"/>
          <a:ext cx="3578370" cy="4525965"/>
        </p:xfrm>
        <a:graphic>
          <a:graphicData uri="http://schemas.openxmlformats.org/drawingml/2006/table">
            <a:tbl>
              <a:tblPr firstRow="1" firstCol="1" bandRow="1">
                <a:tableStyleId>{5C22544A-7EE6-4342-B048-85BDC9FD1C3A}</a:tableStyleId>
              </a:tblPr>
              <a:tblGrid>
                <a:gridCol w="2239765"/>
                <a:gridCol w="1338605"/>
              </a:tblGrid>
              <a:tr h="234607">
                <a:tc gridSpan="2">
                  <a:txBody>
                    <a:bodyPr/>
                    <a:lstStyle/>
                    <a:p>
                      <a:pPr marR="92710" algn="ctr">
                        <a:lnSpc>
                          <a:spcPct val="150000"/>
                        </a:lnSpc>
                        <a:spcAft>
                          <a:spcPts val="0"/>
                        </a:spcAft>
                      </a:pPr>
                      <a:r>
                        <a:rPr lang="es-EC" sz="1000">
                          <a:effectLst/>
                        </a:rPr>
                        <a:t>RESULTADOS DE LA SIMULACION</a:t>
                      </a:r>
                      <a:endParaRPr lang="es-EC" sz="1100">
                        <a:solidFill>
                          <a:srgbClr val="000000"/>
                        </a:solidFill>
                        <a:effectLst/>
                        <a:latin typeface="Calibri"/>
                        <a:ea typeface="Calibri"/>
                        <a:cs typeface="Times New Roman"/>
                      </a:endParaRPr>
                    </a:p>
                  </a:txBody>
                  <a:tcPr marL="65983" marR="65983" marT="0" marB="0"/>
                </a:tc>
                <a:tc hMerge="1">
                  <a:txBody>
                    <a:bodyPr/>
                    <a:lstStyle/>
                    <a:p>
                      <a:endParaRPr lang="es-EC"/>
                    </a:p>
                  </a:txBody>
                  <a:tcPr/>
                </a:tc>
              </a:tr>
              <a:tr h="234607">
                <a:tc>
                  <a:txBody>
                    <a:bodyPr/>
                    <a:lstStyle/>
                    <a:p>
                      <a:pPr marR="92710" algn="ctr">
                        <a:lnSpc>
                          <a:spcPct val="150000"/>
                        </a:lnSpc>
                        <a:spcAft>
                          <a:spcPts val="0"/>
                        </a:spcAft>
                      </a:pPr>
                      <a:r>
                        <a:rPr lang="es-EC" sz="1000">
                          <a:effectLst/>
                        </a:rPr>
                        <a:t>Tiempo de Simulación</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99.996992 [s]</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Número de Nodos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8</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Número de Nodos RX</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8</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Número de Nodos Tx</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8</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Número de Paquetes Generados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52059</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Número de Paquetes Enviados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49724</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Número de Paquetes Recibidos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49617</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Número de Paquetes Caídos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11509</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Número de Paquetes Perdidos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107</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Tamaño Máximo del Paquete</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174</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Tamaño Mínimo del Paquete</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5</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Promedio del tamaño-Paquete</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26.6499</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Número de Bytes Enviados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448023</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Número de Bytes Recibidos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182050</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Número de Bytes Caídos</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1287363</a:t>
                      </a:r>
                      <a:endParaRPr lang="es-EC" sz="1100">
                        <a:solidFill>
                          <a:srgbClr val="000000"/>
                        </a:solidFill>
                        <a:effectLst/>
                        <a:latin typeface="Calibri"/>
                        <a:ea typeface="Calibri"/>
                        <a:cs typeface="Times New Roman"/>
                      </a:endParaRPr>
                    </a:p>
                  </a:txBody>
                  <a:tcPr marL="65983" marR="65983" marT="0" marB="0"/>
                </a:tc>
              </a:tr>
              <a:tr h="234607">
                <a:tc>
                  <a:txBody>
                    <a:bodyPr/>
                    <a:lstStyle/>
                    <a:p>
                      <a:pPr marR="92710" algn="ctr">
                        <a:lnSpc>
                          <a:spcPct val="150000"/>
                        </a:lnSpc>
                        <a:spcAft>
                          <a:spcPts val="0"/>
                        </a:spcAft>
                      </a:pPr>
                      <a:r>
                        <a:rPr lang="es-EC" sz="1000">
                          <a:effectLst/>
                        </a:rPr>
                        <a:t>Retardo Mínimo</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0.000352033</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Retardo Máximo</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a:effectLst/>
                        </a:rPr>
                        <a:t>0.10435209</a:t>
                      </a:r>
                      <a:endParaRPr lang="es-EC" sz="1100">
                        <a:solidFill>
                          <a:srgbClr val="000000"/>
                        </a:solidFill>
                        <a:effectLst/>
                        <a:latin typeface="Calibri"/>
                        <a:ea typeface="Calibri"/>
                        <a:cs typeface="Times New Roman"/>
                      </a:endParaRPr>
                    </a:p>
                  </a:txBody>
                  <a:tcPr marL="65983" marR="65983" marT="0" marB="0"/>
                </a:tc>
              </a:tr>
              <a:tr h="243161">
                <a:tc>
                  <a:txBody>
                    <a:bodyPr/>
                    <a:lstStyle/>
                    <a:p>
                      <a:pPr marR="92710" algn="ctr">
                        <a:lnSpc>
                          <a:spcPct val="150000"/>
                        </a:lnSpc>
                        <a:spcAft>
                          <a:spcPts val="0"/>
                        </a:spcAft>
                      </a:pPr>
                      <a:r>
                        <a:rPr lang="es-EC" sz="1000">
                          <a:effectLst/>
                        </a:rPr>
                        <a:t>Retardo Promedio</a:t>
                      </a:r>
                      <a:endParaRPr lang="es-EC" sz="1100">
                        <a:solidFill>
                          <a:srgbClr val="000000"/>
                        </a:solidFill>
                        <a:effectLst/>
                        <a:latin typeface="Calibri"/>
                        <a:ea typeface="Calibri"/>
                        <a:cs typeface="Times New Roman"/>
                      </a:endParaRPr>
                    </a:p>
                  </a:txBody>
                  <a:tcPr marL="65983" marR="65983" marT="0" marB="0"/>
                </a:tc>
                <a:tc>
                  <a:txBody>
                    <a:bodyPr/>
                    <a:lstStyle/>
                    <a:p>
                      <a:pPr marR="92710" algn="ctr">
                        <a:lnSpc>
                          <a:spcPct val="150000"/>
                        </a:lnSpc>
                        <a:spcAft>
                          <a:spcPts val="0"/>
                        </a:spcAft>
                      </a:pPr>
                      <a:r>
                        <a:rPr lang="es-EC" sz="1000" dirty="0">
                          <a:effectLst/>
                        </a:rPr>
                        <a:t>0.002865202506</a:t>
                      </a:r>
                      <a:endParaRPr lang="es-EC" sz="1100" dirty="0">
                        <a:solidFill>
                          <a:srgbClr val="000000"/>
                        </a:solidFill>
                        <a:effectLst/>
                        <a:latin typeface="Calibri"/>
                        <a:ea typeface="Calibri"/>
                        <a:cs typeface="Times New Roman"/>
                      </a:endParaRPr>
                    </a:p>
                  </a:txBody>
                  <a:tcPr marL="65983" marR="65983" marT="0" marB="0"/>
                </a:tc>
              </a:tr>
            </a:tbl>
          </a:graphicData>
        </a:graphic>
      </p:graphicFrame>
      <p:sp>
        <p:nvSpPr>
          <p:cNvPr id="13" name="2 Marcador de contenido"/>
          <p:cNvSpPr txBox="1">
            <a:spLocks/>
          </p:cNvSpPr>
          <p:nvPr/>
        </p:nvSpPr>
        <p:spPr>
          <a:xfrm>
            <a:off x="612648" y="4869160"/>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NETWORK INFORMATION</a:t>
            </a:r>
            <a:endParaRPr lang="es-EC" sz="2400" dirty="0"/>
          </a:p>
        </p:txBody>
      </p:sp>
    </p:spTree>
    <p:extLst>
      <p:ext uri="{BB962C8B-B14F-4D97-AF65-F5344CB8AC3E}">
        <p14:creationId xmlns:p14="http://schemas.microsoft.com/office/powerpoint/2010/main" val="29439675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THROUGHPUT DE LA RED</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5" name="4 Imagen" descr="Descripción: C:\Users\aura\Desktop\ultimas\thr_bits.png"/>
          <p:cNvPicPr/>
          <p:nvPr/>
        </p:nvPicPr>
        <p:blipFill rotWithShape="1">
          <a:blip r:embed="rId3" cstate="print">
            <a:extLst>
              <a:ext uri="{28A0092B-C50C-407E-A947-70E740481C1C}">
                <a14:useLocalDpi xmlns:a14="http://schemas.microsoft.com/office/drawing/2010/main" val="0"/>
              </a:ext>
            </a:extLst>
          </a:blip>
          <a:srcRect l="4930" t="20406" r="5452" b="6509"/>
          <a:stretch/>
        </p:blipFill>
        <p:spPr bwMode="auto">
          <a:xfrm>
            <a:off x="351318" y="1700807"/>
            <a:ext cx="3557006" cy="2096904"/>
          </a:xfrm>
          <a:prstGeom prst="rect">
            <a:avLst/>
          </a:prstGeom>
          <a:noFill/>
          <a:ln>
            <a:noFill/>
          </a:ln>
        </p:spPr>
      </p:pic>
      <p:sp>
        <p:nvSpPr>
          <p:cNvPr id="7" name="2 Marcador de contenido"/>
          <p:cNvSpPr txBox="1">
            <a:spLocks/>
          </p:cNvSpPr>
          <p:nvPr/>
        </p:nvSpPr>
        <p:spPr>
          <a:xfrm>
            <a:off x="467544" y="3714328"/>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BITS GENERADOS</a:t>
            </a:r>
            <a:endParaRPr lang="es-EC" sz="2400" dirty="0"/>
          </a:p>
        </p:txBody>
      </p:sp>
      <p:pic>
        <p:nvPicPr>
          <p:cNvPr id="8" name="7 Imagen" descr="Descripción: C:\Users\aura\Desktop\ultimas\thr_bits_enviados.png"/>
          <p:cNvPicPr/>
          <p:nvPr/>
        </p:nvPicPr>
        <p:blipFill rotWithShape="1">
          <a:blip r:embed="rId4" cstate="print">
            <a:extLst>
              <a:ext uri="{28A0092B-C50C-407E-A947-70E740481C1C}">
                <a14:useLocalDpi xmlns:a14="http://schemas.microsoft.com/office/drawing/2010/main" val="0"/>
              </a:ext>
            </a:extLst>
          </a:blip>
          <a:srcRect l="4709" t="20470" r="5705" b="6618"/>
          <a:stretch/>
        </p:blipFill>
        <p:spPr bwMode="auto">
          <a:xfrm>
            <a:off x="4871874" y="1700807"/>
            <a:ext cx="3732574" cy="2088233"/>
          </a:xfrm>
          <a:prstGeom prst="rect">
            <a:avLst/>
          </a:prstGeom>
          <a:noFill/>
          <a:ln>
            <a:noFill/>
          </a:ln>
        </p:spPr>
      </p:pic>
      <p:sp>
        <p:nvSpPr>
          <p:cNvPr id="9" name="2 Marcador de contenido"/>
          <p:cNvSpPr txBox="1">
            <a:spLocks/>
          </p:cNvSpPr>
          <p:nvPr/>
        </p:nvSpPr>
        <p:spPr>
          <a:xfrm>
            <a:off x="5005136" y="3711624"/>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BITS ENVIADOS</a:t>
            </a:r>
            <a:endParaRPr lang="es-EC" sz="2400" dirty="0"/>
          </a:p>
        </p:txBody>
      </p:sp>
      <p:sp>
        <p:nvSpPr>
          <p:cNvPr id="10" name="2 Marcador de contenido"/>
          <p:cNvSpPr txBox="1">
            <a:spLocks/>
          </p:cNvSpPr>
          <p:nvPr/>
        </p:nvSpPr>
        <p:spPr>
          <a:xfrm>
            <a:off x="711358" y="6434646"/>
            <a:ext cx="2773971" cy="52274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BITS RECIBIDOS</a:t>
            </a:r>
            <a:endParaRPr lang="es-EC" sz="2400" dirty="0"/>
          </a:p>
        </p:txBody>
      </p:sp>
      <p:sp>
        <p:nvSpPr>
          <p:cNvPr id="11" name="2 Marcador de contenido"/>
          <p:cNvSpPr txBox="1">
            <a:spLocks/>
          </p:cNvSpPr>
          <p:nvPr/>
        </p:nvSpPr>
        <p:spPr>
          <a:xfrm>
            <a:off x="5608990" y="6434646"/>
            <a:ext cx="2773971" cy="52274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BITS CAIDOS</a:t>
            </a:r>
            <a:endParaRPr lang="es-EC" sz="2400" dirty="0"/>
          </a:p>
        </p:txBody>
      </p:sp>
      <p:pic>
        <p:nvPicPr>
          <p:cNvPr id="12" name="11 Imagen" descr="Descripción: C:\Users\aura\Desktop\ultimas\throu_bits_recibidos.png"/>
          <p:cNvPicPr/>
          <p:nvPr/>
        </p:nvPicPr>
        <p:blipFill rotWithShape="1">
          <a:blip r:embed="rId5" cstate="print">
            <a:extLst>
              <a:ext uri="{28A0092B-C50C-407E-A947-70E740481C1C}">
                <a14:useLocalDpi xmlns:a14="http://schemas.microsoft.com/office/drawing/2010/main" val="0"/>
              </a:ext>
            </a:extLst>
          </a:blip>
          <a:srcRect l="5691" t="20403" r="6195" b="6258"/>
          <a:stretch/>
        </p:blipFill>
        <p:spPr bwMode="auto">
          <a:xfrm>
            <a:off x="351318" y="4437112"/>
            <a:ext cx="3600400" cy="1803949"/>
          </a:xfrm>
          <a:prstGeom prst="rect">
            <a:avLst/>
          </a:prstGeom>
          <a:noFill/>
          <a:ln>
            <a:noFill/>
          </a:ln>
        </p:spPr>
      </p:pic>
      <p:pic>
        <p:nvPicPr>
          <p:cNvPr id="13" name="12 Imagen" descr="Descripción: C:\Users\aura\Desktop\ultimas\thro_bits_caidos.png"/>
          <p:cNvPicPr/>
          <p:nvPr/>
        </p:nvPicPr>
        <p:blipFill rotWithShape="1">
          <a:blip r:embed="rId6" cstate="print">
            <a:extLst>
              <a:ext uri="{28A0092B-C50C-407E-A947-70E740481C1C}">
                <a14:useLocalDpi xmlns:a14="http://schemas.microsoft.com/office/drawing/2010/main" val="0"/>
              </a:ext>
            </a:extLst>
          </a:blip>
          <a:srcRect l="4520" t="20852" r="6075" b="6690"/>
          <a:stretch/>
        </p:blipFill>
        <p:spPr bwMode="auto">
          <a:xfrm>
            <a:off x="4871874" y="4445263"/>
            <a:ext cx="3732574" cy="1819610"/>
          </a:xfrm>
          <a:prstGeom prst="rect">
            <a:avLst/>
          </a:prstGeom>
          <a:noFill/>
          <a:ln>
            <a:noFill/>
          </a:ln>
        </p:spPr>
      </p:pic>
    </p:spTree>
    <p:extLst>
      <p:ext uri="{BB962C8B-B14F-4D97-AF65-F5344CB8AC3E}">
        <p14:creationId xmlns:p14="http://schemas.microsoft.com/office/powerpoint/2010/main" val="33481323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ANALISIS DE THROUGHPUT</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1739582165"/>
                  </p:ext>
                </p:extLst>
              </p:nvPr>
            </p:nvGraphicFramePr>
            <p:xfrm>
              <a:off x="612775" y="1600200"/>
              <a:ext cx="8153400" cy="4493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1739582165"/>
                  </p:ext>
                </p:extLst>
              </p:nvPr>
            </p:nvGraphicFramePr>
            <p:xfrm>
              <a:off x="612775" y="1600200"/>
              <a:ext cx="8153400" cy="44930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3915165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smtClean="0"/>
              <a:t>THROUGHPUT EN FUNCION AL </a:t>
            </a:r>
            <a:br>
              <a:rPr lang="es-ES" sz="3000" dirty="0" smtClean="0"/>
            </a:br>
            <a:r>
              <a:rPr lang="es-ES" sz="3000" dirty="0" smtClean="0"/>
              <a:t>NUMERO DE NODOS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1419586453"/>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1419586453"/>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24578200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a:t/>
            </a:r>
            <a:br>
              <a:rPr lang="es-ES" sz="3000" dirty="0"/>
            </a:br>
            <a:r>
              <a:rPr lang="es-EC" sz="3000" dirty="0" smtClean="0"/>
              <a:t>ANÁLISIS DE DELIVERY RATIO DE LA RED</a:t>
            </a:r>
            <a:r>
              <a:rPr lang="es-EC" sz="2400" dirty="0"/>
              <a:t/>
            </a:r>
            <a:br>
              <a:rPr lang="es-EC" sz="2400" dirty="0"/>
            </a:b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mc:AlternateContent xmlns:mc="http://schemas.openxmlformats.org/markup-compatibility/2006" xmlns:a14="http://schemas.microsoft.com/office/drawing/2010/main">
        <mc:Choice Requires="a14">
          <p:graphicFrame>
            <p:nvGraphicFramePr>
              <p:cNvPr id="6" name="3 Marcador de contenido"/>
              <p:cNvGraphicFramePr>
                <a:graphicFrameLocks/>
              </p:cNvGraphicFramePr>
              <p:nvPr>
                <p:extLst>
                  <p:ext uri="{D42A27DB-BD31-4B8C-83A1-F6EECF244321}">
                    <p14:modId xmlns:p14="http://schemas.microsoft.com/office/powerpoint/2010/main" val="653314146"/>
                  </p:ext>
                </p:extLst>
              </p:nvPr>
            </p:nvGraphicFramePr>
            <p:xfrm>
              <a:off x="612775" y="1600200"/>
              <a:ext cx="8153400" cy="2980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3 Marcador de contenido"/>
              <p:cNvGraphicFramePr>
                <a:graphicFrameLocks/>
              </p:cNvGraphicFramePr>
              <p:nvPr>
                <p:extLst>
                  <p:ext uri="{D42A27DB-BD31-4B8C-83A1-F6EECF244321}">
                    <p14:modId xmlns:p14="http://schemas.microsoft.com/office/powerpoint/2010/main" val="653314146"/>
                  </p:ext>
                </p:extLst>
              </p:nvPr>
            </p:nvGraphicFramePr>
            <p:xfrm>
              <a:off x="612775" y="1600200"/>
              <a:ext cx="8153400" cy="29809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graphicFrame>
        <p:nvGraphicFramePr>
          <p:cNvPr id="3" name="2 Tabla"/>
          <p:cNvGraphicFramePr>
            <a:graphicFrameLocks noGrp="1"/>
          </p:cNvGraphicFramePr>
          <p:nvPr>
            <p:extLst>
              <p:ext uri="{D42A27DB-BD31-4B8C-83A1-F6EECF244321}">
                <p14:modId xmlns:p14="http://schemas.microsoft.com/office/powerpoint/2010/main" val="127541431"/>
              </p:ext>
            </p:extLst>
          </p:nvPr>
        </p:nvGraphicFramePr>
        <p:xfrm>
          <a:off x="2339752" y="4581128"/>
          <a:ext cx="4320479" cy="1944217"/>
        </p:xfrm>
        <a:graphic>
          <a:graphicData uri="http://schemas.openxmlformats.org/drawingml/2006/table">
            <a:tbl>
              <a:tblPr firstRow="1" firstCol="1" bandRow="1">
                <a:tableStyleId>{5C22544A-7EE6-4342-B048-85BDC9FD1C3A}</a:tableStyleId>
              </a:tblPr>
              <a:tblGrid>
                <a:gridCol w="2704265"/>
                <a:gridCol w="1616214"/>
              </a:tblGrid>
              <a:tr h="380519">
                <a:tc gridSpan="2">
                  <a:txBody>
                    <a:bodyPr/>
                    <a:lstStyle/>
                    <a:p>
                      <a:pPr marR="92710" algn="ctr">
                        <a:lnSpc>
                          <a:spcPct val="150000"/>
                        </a:lnSpc>
                        <a:spcAft>
                          <a:spcPts val="0"/>
                        </a:spcAft>
                      </a:pPr>
                      <a:r>
                        <a:rPr lang="es-EC" sz="1200" dirty="0">
                          <a:effectLst/>
                        </a:rPr>
                        <a:t>Delivery Ratio</a:t>
                      </a:r>
                      <a:endParaRPr lang="es-EC" sz="1200" dirty="0">
                        <a:solidFill>
                          <a:srgbClr val="000000"/>
                        </a:solidFill>
                        <a:effectLst/>
                        <a:latin typeface="Calibri"/>
                        <a:ea typeface="Calibri"/>
                        <a:cs typeface="Times New Roman"/>
                      </a:endParaRPr>
                    </a:p>
                  </a:txBody>
                  <a:tcPr marL="68580" marR="68580" marT="0" marB="0"/>
                </a:tc>
                <a:tc hMerge="1">
                  <a:txBody>
                    <a:bodyPr/>
                    <a:lstStyle/>
                    <a:p>
                      <a:endParaRPr lang="es-EC"/>
                    </a:p>
                  </a:txBody>
                  <a:tcPr/>
                </a:tc>
              </a:tr>
              <a:tr h="380519">
                <a:tc>
                  <a:txBody>
                    <a:bodyPr/>
                    <a:lstStyle/>
                    <a:p>
                      <a:pPr marR="92710" algn="ctr">
                        <a:lnSpc>
                          <a:spcPct val="150000"/>
                        </a:lnSpc>
                        <a:spcAft>
                          <a:spcPts val="0"/>
                        </a:spcAft>
                      </a:pPr>
                      <a:r>
                        <a:rPr lang="es-EC" sz="1200" dirty="0">
                          <a:effectLst/>
                        </a:rPr>
                        <a:t>Número de Nodos</a:t>
                      </a:r>
                      <a:endParaRPr lang="es-EC" sz="1200" dirty="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200">
                          <a:effectLst/>
                        </a:rPr>
                        <a:t>8</a:t>
                      </a:r>
                      <a:endParaRPr lang="es-EC" sz="1200">
                        <a:solidFill>
                          <a:srgbClr val="000000"/>
                        </a:solidFill>
                        <a:effectLst/>
                        <a:latin typeface="Calibri"/>
                        <a:ea typeface="Calibri"/>
                        <a:cs typeface="Times New Roman"/>
                      </a:endParaRPr>
                    </a:p>
                  </a:txBody>
                  <a:tcPr marL="68580" marR="68580" marT="0" marB="0"/>
                </a:tc>
              </a:tr>
              <a:tr h="394393">
                <a:tc>
                  <a:txBody>
                    <a:bodyPr/>
                    <a:lstStyle/>
                    <a:p>
                      <a:pPr marR="92710" algn="ctr">
                        <a:lnSpc>
                          <a:spcPct val="150000"/>
                        </a:lnSpc>
                        <a:spcAft>
                          <a:spcPts val="0"/>
                        </a:spcAft>
                      </a:pPr>
                      <a:r>
                        <a:rPr lang="es-EC" sz="1200" dirty="0">
                          <a:effectLst/>
                        </a:rPr>
                        <a:t>Número de Paquetes Enviados</a:t>
                      </a:r>
                      <a:endParaRPr lang="es-EC" sz="1200" dirty="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200" dirty="0">
                          <a:effectLst/>
                        </a:rPr>
                        <a:t>49724</a:t>
                      </a:r>
                      <a:endParaRPr lang="es-EC" sz="1200" dirty="0">
                        <a:solidFill>
                          <a:srgbClr val="000000"/>
                        </a:solidFill>
                        <a:effectLst/>
                        <a:latin typeface="Calibri"/>
                        <a:ea typeface="Calibri"/>
                        <a:cs typeface="Times New Roman"/>
                      </a:endParaRPr>
                    </a:p>
                  </a:txBody>
                  <a:tcPr marL="68580" marR="68580" marT="0" marB="0"/>
                </a:tc>
              </a:tr>
              <a:tr h="394393">
                <a:tc>
                  <a:txBody>
                    <a:bodyPr/>
                    <a:lstStyle/>
                    <a:p>
                      <a:pPr marR="92710" algn="ctr">
                        <a:lnSpc>
                          <a:spcPct val="150000"/>
                        </a:lnSpc>
                        <a:spcAft>
                          <a:spcPts val="0"/>
                        </a:spcAft>
                      </a:pPr>
                      <a:r>
                        <a:rPr lang="es-EC" sz="1200">
                          <a:effectLst/>
                        </a:rPr>
                        <a:t>Número de Paquetes Recibidos</a:t>
                      </a:r>
                      <a:endParaRPr lang="es-EC" sz="120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200" dirty="0">
                          <a:effectLst/>
                        </a:rPr>
                        <a:t>49617</a:t>
                      </a:r>
                      <a:endParaRPr lang="es-EC" sz="1200" dirty="0">
                        <a:solidFill>
                          <a:srgbClr val="000000"/>
                        </a:solidFill>
                        <a:effectLst/>
                        <a:latin typeface="Calibri"/>
                        <a:ea typeface="Calibri"/>
                        <a:cs typeface="Times New Roman"/>
                      </a:endParaRPr>
                    </a:p>
                  </a:txBody>
                  <a:tcPr marL="68580" marR="68580" marT="0" marB="0"/>
                </a:tc>
              </a:tr>
              <a:tr h="394393">
                <a:tc>
                  <a:txBody>
                    <a:bodyPr/>
                    <a:lstStyle/>
                    <a:p>
                      <a:pPr marR="92710" algn="ctr">
                        <a:lnSpc>
                          <a:spcPct val="150000"/>
                        </a:lnSpc>
                        <a:spcAft>
                          <a:spcPts val="0"/>
                        </a:spcAft>
                      </a:pPr>
                      <a:r>
                        <a:rPr lang="es-EC" sz="1200">
                          <a:effectLst/>
                        </a:rPr>
                        <a:t>Porcentaje Delivery Ratio</a:t>
                      </a:r>
                      <a:endParaRPr lang="es-EC" sz="120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200" dirty="0">
                          <a:effectLst/>
                        </a:rPr>
                        <a:t>99.784</a:t>
                      </a:r>
                      <a:endParaRPr lang="es-EC" sz="12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55333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S" sz="3000" dirty="0"/>
              <a:t/>
            </a:r>
            <a:br>
              <a:rPr lang="es-ES" sz="3000" dirty="0"/>
            </a:br>
            <a:r>
              <a:rPr lang="es-EC" sz="3000" dirty="0" smtClean="0"/>
              <a:t>ANÁLISIS DE LA CANTIDAD DE PAQUETES</a:t>
            </a:r>
            <a:r>
              <a:rPr lang="es-EC" sz="2400" dirty="0"/>
              <a:t/>
            </a:r>
            <a:br>
              <a:rPr lang="es-EC" sz="2400" dirty="0"/>
            </a:b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 name="6 Imagen" descr="Descripción: C:\Users\aura\Desktop\ultimas\suma de paquetes.png"/>
          <p:cNvPicPr/>
          <p:nvPr/>
        </p:nvPicPr>
        <p:blipFill rotWithShape="1">
          <a:blip r:embed="rId3">
            <a:extLst>
              <a:ext uri="{28A0092B-C50C-407E-A947-70E740481C1C}">
                <a14:useLocalDpi xmlns:a14="http://schemas.microsoft.com/office/drawing/2010/main" val="0"/>
              </a:ext>
            </a:extLst>
          </a:blip>
          <a:srcRect l="4884" t="20568" r="5568" b="6117"/>
          <a:stretch/>
        </p:blipFill>
        <p:spPr bwMode="auto">
          <a:xfrm>
            <a:off x="107504" y="1556791"/>
            <a:ext cx="4572000" cy="2805557"/>
          </a:xfrm>
          <a:prstGeom prst="rect">
            <a:avLst/>
          </a:prstGeom>
          <a:noFill/>
          <a:ln>
            <a:noFill/>
          </a:ln>
        </p:spPr>
      </p:pic>
      <p:graphicFrame>
        <p:nvGraphicFramePr>
          <p:cNvPr id="8" name="7 Gráfico"/>
          <p:cNvGraphicFramePr/>
          <p:nvPr>
            <p:extLst>
              <p:ext uri="{D42A27DB-BD31-4B8C-83A1-F6EECF244321}">
                <p14:modId xmlns:p14="http://schemas.microsoft.com/office/powerpoint/2010/main" val="4001363659"/>
              </p:ext>
            </p:extLst>
          </p:nvPr>
        </p:nvGraphicFramePr>
        <p:xfrm>
          <a:off x="28065" y="4393403"/>
          <a:ext cx="4933950" cy="22574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1268131834"/>
              </p:ext>
            </p:extLst>
          </p:nvPr>
        </p:nvGraphicFramePr>
        <p:xfrm>
          <a:off x="5292080" y="4555286"/>
          <a:ext cx="3719195" cy="1751330"/>
        </p:xfrm>
        <a:graphic>
          <a:graphicData uri="http://schemas.openxmlformats.org/drawingml/2006/table">
            <a:tbl>
              <a:tblPr firstRow="1" firstCol="1" bandRow="1">
                <a:tableStyleId>{5C22544A-7EE6-4342-B048-85BDC9FD1C3A}</a:tableStyleId>
              </a:tblPr>
              <a:tblGrid>
                <a:gridCol w="2327910"/>
                <a:gridCol w="1391285"/>
              </a:tblGrid>
              <a:tr h="243840">
                <a:tc gridSpan="2">
                  <a:txBody>
                    <a:bodyPr/>
                    <a:lstStyle/>
                    <a:p>
                      <a:pPr marR="92710" algn="ctr">
                        <a:lnSpc>
                          <a:spcPct val="150000"/>
                        </a:lnSpc>
                        <a:spcAft>
                          <a:spcPts val="0"/>
                        </a:spcAft>
                      </a:pPr>
                      <a:r>
                        <a:rPr lang="es-EC" sz="1000" dirty="0">
                          <a:effectLst/>
                        </a:rPr>
                        <a:t>PAQUETES</a:t>
                      </a:r>
                      <a:endParaRPr lang="es-EC" sz="1100" dirty="0">
                        <a:solidFill>
                          <a:srgbClr val="000000"/>
                        </a:solidFill>
                        <a:effectLst/>
                        <a:latin typeface="Calibri"/>
                        <a:ea typeface="Calibri"/>
                        <a:cs typeface="Times New Roman"/>
                      </a:endParaRPr>
                    </a:p>
                  </a:txBody>
                  <a:tcPr marL="68580" marR="68580" marT="0" marB="0"/>
                </a:tc>
                <a:tc hMerge="1">
                  <a:txBody>
                    <a:bodyPr/>
                    <a:lstStyle/>
                    <a:p>
                      <a:endParaRPr lang="es-EC"/>
                    </a:p>
                  </a:txBody>
                  <a:tcPr/>
                </a:tc>
              </a:tr>
              <a:tr h="243840">
                <a:tc>
                  <a:txBody>
                    <a:bodyPr/>
                    <a:lstStyle/>
                    <a:p>
                      <a:pPr marR="92710" algn="ctr">
                        <a:lnSpc>
                          <a:spcPct val="150000"/>
                        </a:lnSpc>
                        <a:spcAft>
                          <a:spcPts val="0"/>
                        </a:spcAft>
                      </a:pPr>
                      <a:r>
                        <a:rPr lang="es-EC" sz="1000" dirty="0">
                          <a:effectLst/>
                        </a:rPr>
                        <a:t>Número de Nodos</a:t>
                      </a:r>
                      <a:endParaRPr lang="es-EC" sz="1100" dirty="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000">
                          <a:effectLst/>
                        </a:rPr>
                        <a:t>8</a:t>
                      </a:r>
                      <a:endParaRPr lang="es-EC" sz="1100">
                        <a:solidFill>
                          <a:srgbClr val="000000"/>
                        </a:solidFill>
                        <a:effectLst/>
                        <a:latin typeface="Calibri"/>
                        <a:ea typeface="Calibri"/>
                        <a:cs typeface="Times New Roman"/>
                      </a:endParaRPr>
                    </a:p>
                  </a:txBody>
                  <a:tcPr marL="68580" marR="68580" marT="0" marB="0"/>
                </a:tc>
              </a:tr>
              <a:tr h="252730">
                <a:tc>
                  <a:txBody>
                    <a:bodyPr/>
                    <a:lstStyle/>
                    <a:p>
                      <a:pPr marR="92710" algn="ctr">
                        <a:lnSpc>
                          <a:spcPct val="150000"/>
                        </a:lnSpc>
                        <a:spcAft>
                          <a:spcPts val="0"/>
                        </a:spcAft>
                      </a:pPr>
                      <a:r>
                        <a:rPr lang="es-EC" sz="1000">
                          <a:effectLst/>
                        </a:rPr>
                        <a:t>Número de Paquetes Enviados</a:t>
                      </a:r>
                      <a:endParaRPr lang="es-EC" sz="110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000">
                          <a:effectLst/>
                        </a:rPr>
                        <a:t>49724</a:t>
                      </a:r>
                      <a:endParaRPr lang="es-EC" sz="1100">
                        <a:solidFill>
                          <a:srgbClr val="000000"/>
                        </a:solidFill>
                        <a:effectLst/>
                        <a:latin typeface="Calibri"/>
                        <a:ea typeface="Calibri"/>
                        <a:cs typeface="Times New Roman"/>
                      </a:endParaRPr>
                    </a:p>
                  </a:txBody>
                  <a:tcPr marL="68580" marR="68580" marT="0" marB="0"/>
                </a:tc>
              </a:tr>
              <a:tr h="252730">
                <a:tc>
                  <a:txBody>
                    <a:bodyPr/>
                    <a:lstStyle/>
                    <a:p>
                      <a:pPr marR="92710" algn="ctr">
                        <a:lnSpc>
                          <a:spcPct val="150000"/>
                        </a:lnSpc>
                        <a:spcAft>
                          <a:spcPts val="0"/>
                        </a:spcAft>
                      </a:pPr>
                      <a:r>
                        <a:rPr lang="es-EC" sz="1000">
                          <a:effectLst/>
                        </a:rPr>
                        <a:t>Número de Paquetes Recibidos</a:t>
                      </a:r>
                      <a:endParaRPr lang="es-EC" sz="110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000">
                          <a:effectLst/>
                        </a:rPr>
                        <a:t>49617</a:t>
                      </a:r>
                      <a:endParaRPr lang="es-EC" sz="1100">
                        <a:solidFill>
                          <a:srgbClr val="000000"/>
                        </a:solidFill>
                        <a:effectLst/>
                        <a:latin typeface="Calibri"/>
                        <a:ea typeface="Calibri"/>
                        <a:cs typeface="Times New Roman"/>
                      </a:endParaRPr>
                    </a:p>
                  </a:txBody>
                  <a:tcPr marL="68580" marR="68580" marT="0" marB="0"/>
                </a:tc>
              </a:tr>
              <a:tr h="252730">
                <a:tc>
                  <a:txBody>
                    <a:bodyPr/>
                    <a:lstStyle/>
                    <a:p>
                      <a:pPr marR="92710" algn="ctr">
                        <a:lnSpc>
                          <a:spcPct val="150000"/>
                        </a:lnSpc>
                        <a:spcAft>
                          <a:spcPts val="0"/>
                        </a:spcAft>
                      </a:pPr>
                      <a:r>
                        <a:rPr lang="es-EC" sz="1000">
                          <a:effectLst/>
                        </a:rPr>
                        <a:t>Número de Paquetes Generados</a:t>
                      </a:r>
                      <a:endParaRPr lang="es-EC" sz="110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000">
                          <a:effectLst/>
                        </a:rPr>
                        <a:t>52059</a:t>
                      </a:r>
                      <a:endParaRPr lang="es-EC" sz="1100">
                        <a:solidFill>
                          <a:srgbClr val="000000"/>
                        </a:solidFill>
                        <a:effectLst/>
                        <a:latin typeface="Calibri"/>
                        <a:ea typeface="Calibri"/>
                        <a:cs typeface="Times New Roman"/>
                      </a:endParaRPr>
                    </a:p>
                  </a:txBody>
                  <a:tcPr marL="68580" marR="68580" marT="0" marB="0"/>
                </a:tc>
              </a:tr>
              <a:tr h="252730">
                <a:tc>
                  <a:txBody>
                    <a:bodyPr/>
                    <a:lstStyle/>
                    <a:p>
                      <a:pPr marR="92710" algn="ctr">
                        <a:lnSpc>
                          <a:spcPct val="150000"/>
                        </a:lnSpc>
                        <a:spcAft>
                          <a:spcPts val="0"/>
                        </a:spcAft>
                      </a:pPr>
                      <a:r>
                        <a:rPr lang="es-EC" sz="1000">
                          <a:effectLst/>
                        </a:rPr>
                        <a:t>Número de Paquetes Perdidos</a:t>
                      </a:r>
                      <a:endParaRPr lang="es-EC" sz="110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000">
                          <a:effectLst/>
                        </a:rPr>
                        <a:t>107</a:t>
                      </a:r>
                      <a:endParaRPr lang="es-EC" sz="1100">
                        <a:solidFill>
                          <a:srgbClr val="000000"/>
                        </a:solidFill>
                        <a:effectLst/>
                        <a:latin typeface="Calibri"/>
                        <a:ea typeface="Calibri"/>
                        <a:cs typeface="Times New Roman"/>
                      </a:endParaRPr>
                    </a:p>
                  </a:txBody>
                  <a:tcPr marL="68580" marR="68580" marT="0" marB="0"/>
                </a:tc>
              </a:tr>
              <a:tr h="252730">
                <a:tc>
                  <a:txBody>
                    <a:bodyPr/>
                    <a:lstStyle/>
                    <a:p>
                      <a:pPr marR="92710" algn="ctr">
                        <a:lnSpc>
                          <a:spcPct val="150000"/>
                        </a:lnSpc>
                        <a:spcAft>
                          <a:spcPts val="0"/>
                        </a:spcAft>
                      </a:pPr>
                      <a:r>
                        <a:rPr lang="es-EC" sz="1000">
                          <a:effectLst/>
                        </a:rPr>
                        <a:t>Número de Paquetes Caídos</a:t>
                      </a:r>
                      <a:endParaRPr lang="es-EC" sz="1100">
                        <a:solidFill>
                          <a:srgbClr val="000000"/>
                        </a:solidFill>
                        <a:effectLst/>
                        <a:latin typeface="Calibri"/>
                        <a:ea typeface="Calibri"/>
                        <a:cs typeface="Times New Roman"/>
                      </a:endParaRPr>
                    </a:p>
                  </a:txBody>
                  <a:tcPr marL="68580" marR="68580" marT="0" marB="0"/>
                </a:tc>
                <a:tc>
                  <a:txBody>
                    <a:bodyPr/>
                    <a:lstStyle/>
                    <a:p>
                      <a:pPr marR="92710" algn="ctr">
                        <a:lnSpc>
                          <a:spcPct val="150000"/>
                        </a:lnSpc>
                        <a:spcAft>
                          <a:spcPts val="0"/>
                        </a:spcAft>
                      </a:pPr>
                      <a:r>
                        <a:rPr lang="es-EC" sz="1000" dirty="0">
                          <a:effectLst/>
                        </a:rPr>
                        <a:t>11509</a:t>
                      </a:r>
                      <a:endParaRPr lang="es-EC" sz="1100" dirty="0">
                        <a:solidFill>
                          <a:srgbClr val="000000"/>
                        </a:solidFill>
                        <a:effectLst/>
                        <a:latin typeface="Calibri"/>
                        <a:ea typeface="Calibri"/>
                        <a:cs typeface="Times New Roman"/>
                      </a:endParaRPr>
                    </a:p>
                  </a:txBody>
                  <a:tcPr marL="68580" marR="68580" marT="0" marB="0"/>
                </a:tc>
              </a:tr>
            </a:tbl>
          </a:graphicData>
        </a:graphic>
      </p:graphicFrame>
      <p:sp>
        <p:nvSpPr>
          <p:cNvPr id="11" name="2 Marcador de contenido"/>
          <p:cNvSpPr txBox="1">
            <a:spLocks/>
          </p:cNvSpPr>
          <p:nvPr/>
        </p:nvSpPr>
        <p:spPr>
          <a:xfrm>
            <a:off x="5436096" y="6306616"/>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RESUMEN</a:t>
            </a:r>
            <a:endParaRPr lang="es-EC" sz="2400" dirty="0"/>
          </a:p>
        </p:txBody>
      </p:sp>
      <p:pic>
        <p:nvPicPr>
          <p:cNvPr id="12" name="11 Imagen" descr="Descripción: C:\Users\aura\Desktop\ultimas\jitter.png"/>
          <p:cNvPicPr/>
          <p:nvPr/>
        </p:nvPicPr>
        <p:blipFill rotWithShape="1">
          <a:blip r:embed="rId5">
            <a:extLst>
              <a:ext uri="{28A0092B-C50C-407E-A947-70E740481C1C}">
                <a14:useLocalDpi xmlns:a14="http://schemas.microsoft.com/office/drawing/2010/main" val="0"/>
              </a:ext>
            </a:extLst>
          </a:blip>
          <a:srcRect l="3422" t="22956" r="5309" b="2884"/>
          <a:stretch/>
        </p:blipFill>
        <p:spPr bwMode="auto">
          <a:xfrm>
            <a:off x="4788024" y="1556792"/>
            <a:ext cx="4252233" cy="2805556"/>
          </a:xfrm>
          <a:prstGeom prst="rect">
            <a:avLst/>
          </a:prstGeom>
          <a:noFill/>
          <a:ln>
            <a:noFill/>
          </a:ln>
        </p:spPr>
      </p:pic>
    </p:spTree>
    <p:extLst>
      <p:ext uri="{BB962C8B-B14F-4D97-AF65-F5344CB8AC3E}">
        <p14:creationId xmlns:p14="http://schemas.microsoft.com/office/powerpoint/2010/main" val="1306418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3200" dirty="0"/>
              <a:t>LIBERACIÓN DE CARGAS</a:t>
            </a:r>
          </a:p>
        </p:txBody>
      </p:sp>
      <p:sp>
        <p:nvSpPr>
          <p:cNvPr id="4" name="3 Marcador de contenido"/>
          <p:cNvSpPr>
            <a:spLocks noGrp="1"/>
          </p:cNvSpPr>
          <p:nvPr>
            <p:ph sz="quarter" idx="1"/>
          </p:nvPr>
        </p:nvSpPr>
        <p:spPr>
          <a:xfrm>
            <a:off x="609599" y="1589567"/>
            <a:ext cx="3458345" cy="4863769"/>
          </a:xfrm>
        </p:spPr>
        <p:txBody>
          <a:bodyPr>
            <a:normAutofit fontScale="92500" lnSpcReduction="10000"/>
          </a:bodyPr>
          <a:lstStyle/>
          <a:p>
            <a:r>
              <a:rPr lang="es-EC" sz="2200" dirty="0" smtClean="0"/>
              <a:t>la vibración se genera cuando se libera del puente una carga significativa que normalmente cuelga del centro de forma vertical.</a:t>
            </a:r>
          </a:p>
          <a:p>
            <a:r>
              <a:rPr lang="es-ES" sz="2400" dirty="0"/>
              <a:t>En campo este procedimiento se lleva a cabo mediante el uso de un dispositivo el cual aplica una fuerza que produce una deflexión en el puente y que, a su vez, permite la liberación de carga de forma instantánea.</a:t>
            </a:r>
            <a:endParaRPr lang="es-EC" sz="2200" dirty="0" smtClean="0"/>
          </a:p>
          <a:p>
            <a:pPr algn="just"/>
            <a:endParaRPr lang="es-EC" sz="22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4754" name="Picture 2" descr="http://i291.photobucket.com/albums/ll284/luixiviado/7-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635" y="2061356"/>
            <a:ext cx="4703845" cy="3527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5842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DEL ALCANCE DE LOS MODULOS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2037685325"/>
              </p:ext>
            </p:extLst>
          </p:nvPr>
        </p:nvGraphicFramePr>
        <p:xfrm>
          <a:off x="612775" y="1600200"/>
          <a:ext cx="8153400" cy="2116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4 Imagen" descr="Descripción: http://www.astiautomation.ro/produse/Memsic/Imagini/WSN_Pro_Kit_Lg.jpg"/>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717032"/>
            <a:ext cx="4104455" cy="2952328"/>
          </a:xfrm>
          <a:prstGeom prst="rect">
            <a:avLst/>
          </a:prstGeom>
          <a:noFill/>
          <a:ln>
            <a:noFill/>
          </a:ln>
        </p:spPr>
      </p:pic>
    </p:spTree>
    <p:extLst>
      <p:ext uri="{BB962C8B-B14F-4D97-AF65-F5344CB8AC3E}">
        <p14:creationId xmlns:p14="http://schemas.microsoft.com/office/powerpoint/2010/main" val="16245616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DEL ALCANCE DE LOS MODULOS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28800"/>
            <a:ext cx="4032447" cy="2088232"/>
          </a:xfrm>
          <a:prstGeom prst="rect">
            <a:avLst/>
          </a:prstGeom>
          <a:noFill/>
          <a:ln>
            <a:noFill/>
          </a:ln>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628800"/>
            <a:ext cx="3999700" cy="2060202"/>
          </a:xfrm>
          <a:prstGeom prst="rect">
            <a:avLst/>
          </a:prstGeom>
          <a:noFill/>
          <a:ln>
            <a:noFill/>
          </a:ln>
        </p:spPr>
      </p:pic>
      <p:pic>
        <p:nvPicPr>
          <p:cNvPr id="9" name="8 Imagen"/>
          <p:cNvPicPr/>
          <p:nvPr/>
        </p:nvPicPr>
        <p:blipFill>
          <a:blip r:embed="rId5" cstate="print">
            <a:extLst>
              <a:ext uri="{28A0092B-C50C-407E-A947-70E740481C1C}">
                <a14:useLocalDpi xmlns:a14="http://schemas.microsoft.com/office/drawing/2010/main" val="0"/>
              </a:ext>
            </a:extLst>
          </a:blip>
          <a:srcRect b="841"/>
          <a:stretch>
            <a:fillRect/>
          </a:stretch>
        </p:blipFill>
        <p:spPr bwMode="auto">
          <a:xfrm>
            <a:off x="251519" y="4149080"/>
            <a:ext cx="4032447" cy="2144292"/>
          </a:xfrm>
          <a:prstGeom prst="rect">
            <a:avLst/>
          </a:prstGeom>
          <a:noFill/>
          <a:ln>
            <a:noFill/>
          </a:ln>
        </p:spPr>
      </p:pic>
      <p:pic>
        <p:nvPicPr>
          <p:cNvPr id="10" name="9 Imagen"/>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149080"/>
            <a:ext cx="3999700" cy="2144292"/>
          </a:xfrm>
          <a:prstGeom prst="rect">
            <a:avLst/>
          </a:prstGeom>
          <a:noFill/>
          <a:ln>
            <a:noFill/>
          </a:ln>
        </p:spPr>
      </p:pic>
      <p:sp>
        <p:nvSpPr>
          <p:cNvPr id="11" name="2 Marcador de contenido"/>
          <p:cNvSpPr txBox="1">
            <a:spLocks/>
          </p:cNvSpPr>
          <p:nvPr/>
        </p:nvSpPr>
        <p:spPr>
          <a:xfrm>
            <a:off x="467544" y="3645024"/>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TARJETA DE INTERFAZ</a:t>
            </a:r>
            <a:endParaRPr lang="es-EC" sz="2400" dirty="0"/>
          </a:p>
        </p:txBody>
      </p:sp>
      <p:sp>
        <p:nvSpPr>
          <p:cNvPr id="12" name="2 Marcador de contenido"/>
          <p:cNvSpPr txBox="1">
            <a:spLocks/>
          </p:cNvSpPr>
          <p:nvPr/>
        </p:nvSpPr>
        <p:spPr>
          <a:xfrm>
            <a:off x="5076056" y="3645024"/>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FIRMWARE</a:t>
            </a:r>
            <a:endParaRPr lang="es-EC" sz="2400" dirty="0"/>
          </a:p>
        </p:txBody>
      </p:sp>
      <p:sp>
        <p:nvSpPr>
          <p:cNvPr id="13" name="2 Marcador de contenido"/>
          <p:cNvSpPr txBox="1">
            <a:spLocks/>
          </p:cNvSpPr>
          <p:nvPr/>
        </p:nvSpPr>
        <p:spPr>
          <a:xfrm>
            <a:off x="539552" y="6234608"/>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CONFIGURACION</a:t>
            </a:r>
            <a:endParaRPr lang="es-EC" sz="2400" dirty="0"/>
          </a:p>
        </p:txBody>
      </p:sp>
      <p:sp>
        <p:nvSpPr>
          <p:cNvPr id="14" name="2 Marcador de contenido"/>
          <p:cNvSpPr txBox="1">
            <a:spLocks/>
          </p:cNvSpPr>
          <p:nvPr/>
        </p:nvSpPr>
        <p:spPr>
          <a:xfrm>
            <a:off x="5293168" y="6237312"/>
            <a:ext cx="3383288"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MOTE IRIS</a:t>
            </a:r>
            <a:endParaRPr lang="es-EC" sz="2400" dirty="0"/>
          </a:p>
        </p:txBody>
      </p:sp>
    </p:spTree>
    <p:extLst>
      <p:ext uri="{BB962C8B-B14F-4D97-AF65-F5344CB8AC3E}">
        <p14:creationId xmlns:p14="http://schemas.microsoft.com/office/powerpoint/2010/main" val="13517842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DEL ALCANCE DE LOS MODULOS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14" name="2 Marcador de contenido"/>
          <p:cNvSpPr txBox="1">
            <a:spLocks/>
          </p:cNvSpPr>
          <p:nvPr/>
        </p:nvSpPr>
        <p:spPr>
          <a:xfrm>
            <a:off x="4499992" y="6237312"/>
            <a:ext cx="4248472" cy="79479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2400" dirty="0" smtClean="0"/>
              <a:t>RESULTADOS DE LAS PRUEBAS</a:t>
            </a:r>
            <a:endParaRPr lang="es-EC" sz="2400" dirty="0"/>
          </a:p>
        </p:txBody>
      </p:sp>
      <p:pic>
        <p:nvPicPr>
          <p:cNvPr id="15" name="14 Imagen"/>
          <p:cNvPicPr/>
          <p:nvPr/>
        </p:nvPicPr>
        <p:blipFill>
          <a:blip r:embed="rId3">
            <a:extLst>
              <a:ext uri="{28A0092B-C50C-407E-A947-70E740481C1C}">
                <a14:useLocalDpi xmlns:a14="http://schemas.microsoft.com/office/drawing/2010/main" val="0"/>
              </a:ext>
            </a:extLst>
          </a:blip>
          <a:srcRect/>
          <a:stretch>
            <a:fillRect/>
          </a:stretch>
        </p:blipFill>
        <p:spPr bwMode="auto">
          <a:xfrm>
            <a:off x="35496" y="1844824"/>
            <a:ext cx="4248472" cy="4392488"/>
          </a:xfrm>
          <a:prstGeom prst="rect">
            <a:avLst/>
          </a:prstGeom>
          <a:noFill/>
          <a:ln>
            <a:noFill/>
          </a:ln>
        </p:spPr>
      </p:pic>
      <p:pic>
        <p:nvPicPr>
          <p:cNvPr id="73730" name="Imagen 35" descr="Descripción: Descripción: C:\Users\aura\Desktop\FOTOS DE IMPLEMENTACION\IMG_20140202_135457.jpg"/>
          <p:cNvPicPr>
            <a:picLocks noChangeAspect="1" noChangeArrowheads="1"/>
          </p:cNvPicPr>
          <p:nvPr/>
        </p:nvPicPr>
        <p:blipFill>
          <a:blip r:embed="rId4">
            <a:extLst>
              <a:ext uri="{28A0092B-C50C-407E-A947-70E740481C1C}">
                <a14:useLocalDpi xmlns:a14="http://schemas.microsoft.com/office/drawing/2010/main" val="0"/>
              </a:ext>
            </a:extLst>
          </a:blip>
          <a:srcRect l="18330" t="2866" r="25127" b="8093"/>
          <a:stretch>
            <a:fillRect/>
          </a:stretch>
        </p:blipFill>
        <p:spPr bwMode="auto">
          <a:xfrm>
            <a:off x="4644008" y="1689828"/>
            <a:ext cx="2198315" cy="2603268"/>
          </a:xfrm>
          <a:prstGeom prst="rect">
            <a:avLst/>
          </a:prstGeom>
          <a:noFill/>
          <a:extLst>
            <a:ext uri="{909E8E84-426E-40DD-AFC4-6F175D3DCCD1}">
              <a14:hiddenFill xmlns:a14="http://schemas.microsoft.com/office/drawing/2010/main">
                <a:solidFill>
                  <a:srgbClr val="FFFFFF"/>
                </a:solidFill>
              </a14:hiddenFill>
            </a:ext>
          </a:extLst>
        </p:spPr>
      </p:pic>
      <p:pic>
        <p:nvPicPr>
          <p:cNvPr id="73729" name="Imagen 28" descr="Descripción: Descripción: C:\Users\aura\Desktop\FOTOS DE IMPLEMENTACION\IMG_20140202_140919.jpg"/>
          <p:cNvPicPr>
            <a:picLocks noChangeAspect="1" noChangeArrowheads="1"/>
          </p:cNvPicPr>
          <p:nvPr/>
        </p:nvPicPr>
        <p:blipFill>
          <a:blip r:embed="rId5">
            <a:extLst>
              <a:ext uri="{28A0092B-C50C-407E-A947-70E740481C1C}">
                <a14:useLocalDpi xmlns:a14="http://schemas.microsoft.com/office/drawing/2010/main" val="0"/>
              </a:ext>
            </a:extLst>
          </a:blip>
          <a:srcRect l="36789" t="28607" r="12109" b="24707"/>
          <a:stretch>
            <a:fillRect/>
          </a:stretch>
        </p:blipFill>
        <p:spPr bwMode="auto">
          <a:xfrm>
            <a:off x="6828844" y="1689828"/>
            <a:ext cx="2063636" cy="26032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3 Tabla"/>
          <p:cNvGraphicFramePr>
            <a:graphicFrameLocks noGrp="1"/>
          </p:cNvGraphicFramePr>
          <p:nvPr>
            <p:extLst>
              <p:ext uri="{D42A27DB-BD31-4B8C-83A1-F6EECF244321}">
                <p14:modId xmlns:p14="http://schemas.microsoft.com/office/powerpoint/2010/main" val="2242729498"/>
              </p:ext>
            </p:extLst>
          </p:nvPr>
        </p:nvGraphicFramePr>
        <p:xfrm>
          <a:off x="4452684" y="4484712"/>
          <a:ext cx="4655820" cy="1752600"/>
        </p:xfrm>
        <a:graphic>
          <a:graphicData uri="http://schemas.openxmlformats.org/drawingml/2006/table">
            <a:tbl>
              <a:tblPr firstRow="1" firstCol="1" bandRow="1">
                <a:tableStyleId>{5C22544A-7EE6-4342-B048-85BDC9FD1C3A}</a:tableStyleId>
              </a:tblPr>
              <a:tblGrid>
                <a:gridCol w="1238885"/>
                <a:gridCol w="1170305"/>
                <a:gridCol w="1170305"/>
                <a:gridCol w="1076325"/>
              </a:tblGrid>
              <a:tr h="0">
                <a:tc>
                  <a:txBody>
                    <a:bodyPr/>
                    <a:lstStyle/>
                    <a:p>
                      <a:pPr algn="ctr">
                        <a:lnSpc>
                          <a:spcPct val="115000"/>
                        </a:lnSpc>
                        <a:spcAft>
                          <a:spcPts val="0"/>
                        </a:spcAft>
                      </a:pPr>
                      <a:r>
                        <a:rPr lang="es-ES" sz="1000">
                          <a:effectLst/>
                        </a:rPr>
                        <a:t>LUGAR</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DISTANCIA [m]</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TRANSMISIONES BUENAS</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TRANSMISIONES FALLIDAS</a:t>
                      </a:r>
                      <a:endParaRPr lang="es-EC" sz="1100">
                        <a:solidFill>
                          <a:srgbClr val="000000"/>
                        </a:solidFill>
                        <a:effectLst/>
                        <a:latin typeface="Calibri"/>
                        <a:ea typeface="Calibri"/>
                        <a:cs typeface="Times New Roman"/>
                      </a:endParaRPr>
                    </a:p>
                  </a:txBody>
                  <a:tcPr marL="68580" marR="68580" marT="0" marB="0"/>
                </a:tc>
              </a:tr>
              <a:tr h="0">
                <a:tc rowSpan="8">
                  <a:txBody>
                    <a:bodyPr/>
                    <a:lstStyle/>
                    <a:p>
                      <a:pPr algn="ctr">
                        <a:lnSpc>
                          <a:spcPct val="115000"/>
                        </a:lnSpc>
                        <a:spcAft>
                          <a:spcPts val="0"/>
                        </a:spcAft>
                      </a:pPr>
                      <a:r>
                        <a:rPr lang="es-ES" sz="1000">
                          <a:effectLst/>
                        </a:rPr>
                        <a:t> </a:t>
                      </a:r>
                      <a:endParaRPr lang="es-EC" sz="1100">
                        <a:effectLst/>
                      </a:endParaRPr>
                    </a:p>
                    <a:p>
                      <a:pPr algn="ctr">
                        <a:lnSpc>
                          <a:spcPct val="115000"/>
                        </a:lnSpc>
                        <a:spcAft>
                          <a:spcPts val="0"/>
                        </a:spcAft>
                      </a:pPr>
                      <a:r>
                        <a:rPr lang="es-ES" sz="1000">
                          <a:effectLst/>
                        </a:rPr>
                        <a:t> </a:t>
                      </a:r>
                      <a:endParaRPr lang="es-EC" sz="1100">
                        <a:effectLst/>
                      </a:endParaRPr>
                    </a:p>
                    <a:p>
                      <a:pPr algn="ctr">
                        <a:lnSpc>
                          <a:spcPct val="115000"/>
                        </a:lnSpc>
                        <a:spcAft>
                          <a:spcPts val="0"/>
                        </a:spcAft>
                      </a:pPr>
                      <a:r>
                        <a:rPr lang="es-ES" sz="1000">
                          <a:effectLst/>
                        </a:rPr>
                        <a:t>CAMPUS UNIVERSIDAD DE LAS FUERZAS ARMADAS-ESPE</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15</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a:t>
                      </a:r>
                      <a:endParaRPr lang="es-EC" sz="11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15000"/>
                        </a:lnSpc>
                        <a:spcAft>
                          <a:spcPts val="0"/>
                        </a:spcAft>
                      </a:pPr>
                      <a:r>
                        <a:rPr lang="es-ES" sz="1000">
                          <a:effectLst/>
                        </a:rPr>
                        <a:t>20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15</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a:t>
                      </a:r>
                      <a:endParaRPr lang="es-EC" sz="11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15000"/>
                        </a:lnSpc>
                        <a:spcAft>
                          <a:spcPts val="0"/>
                        </a:spcAft>
                      </a:pPr>
                      <a:r>
                        <a:rPr lang="es-ES" sz="1000">
                          <a:effectLst/>
                        </a:rPr>
                        <a:t>40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15</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a:t>
                      </a:r>
                      <a:endParaRPr lang="es-EC" sz="11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15000"/>
                        </a:lnSpc>
                        <a:spcAft>
                          <a:spcPts val="0"/>
                        </a:spcAft>
                      </a:pPr>
                      <a:r>
                        <a:rPr lang="es-ES" sz="1000">
                          <a:effectLst/>
                        </a:rPr>
                        <a:t>60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15</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a:t>
                      </a:r>
                      <a:endParaRPr lang="es-EC" sz="11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15000"/>
                        </a:lnSpc>
                        <a:spcAft>
                          <a:spcPts val="0"/>
                        </a:spcAft>
                      </a:pPr>
                      <a:r>
                        <a:rPr lang="es-ES" sz="1000">
                          <a:effectLst/>
                        </a:rPr>
                        <a:t>80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15</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0</a:t>
                      </a:r>
                      <a:endParaRPr lang="es-EC" sz="11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15000"/>
                        </a:lnSpc>
                        <a:spcAft>
                          <a:spcPts val="0"/>
                        </a:spcAft>
                      </a:pPr>
                      <a:r>
                        <a:rPr lang="es-ES" sz="1000">
                          <a:effectLst/>
                        </a:rPr>
                        <a:t>100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13</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a:t>
                      </a:r>
                      <a:endParaRPr lang="es-EC" sz="1100">
                        <a:solidFill>
                          <a:srgbClr val="000000"/>
                        </a:solidFill>
                        <a:effectLst/>
                        <a:latin typeface="Calibri"/>
                        <a:ea typeface="Calibri"/>
                        <a:cs typeface="Times New Roman"/>
                      </a:endParaRPr>
                    </a:p>
                  </a:txBody>
                  <a:tcPr marL="68580" marR="68580" marT="0" marB="0"/>
                </a:tc>
              </a:tr>
              <a:tr h="139383">
                <a:tc vMerge="1">
                  <a:txBody>
                    <a:bodyPr/>
                    <a:lstStyle/>
                    <a:p>
                      <a:endParaRPr lang="es-EC"/>
                    </a:p>
                  </a:txBody>
                  <a:tcPr/>
                </a:tc>
                <a:tc>
                  <a:txBody>
                    <a:bodyPr/>
                    <a:lstStyle/>
                    <a:p>
                      <a:pPr algn="ctr">
                        <a:lnSpc>
                          <a:spcPct val="115000"/>
                        </a:lnSpc>
                        <a:spcAft>
                          <a:spcPts val="0"/>
                        </a:spcAft>
                      </a:pPr>
                      <a:r>
                        <a:rPr lang="es-ES" sz="1000">
                          <a:effectLst/>
                        </a:rPr>
                        <a:t>110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12</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3</a:t>
                      </a:r>
                      <a:endParaRPr lang="es-EC" sz="11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15000"/>
                        </a:lnSpc>
                        <a:spcAft>
                          <a:spcPts val="0"/>
                        </a:spcAft>
                      </a:pPr>
                      <a:r>
                        <a:rPr lang="es-ES" sz="1000">
                          <a:effectLst/>
                        </a:rPr>
                        <a:t>120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10</a:t>
                      </a:r>
                      <a:endParaRPr lang="es-EC" sz="11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dirty="0">
                          <a:effectLst/>
                        </a:rPr>
                        <a:t>5</a:t>
                      </a:r>
                      <a:endParaRPr lang="es-EC" sz="11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1223418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IMPLEMENTACION DE WSN</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graphicFrame>
        <p:nvGraphicFramePr>
          <p:cNvPr id="6" name="3 Marcador de contenido"/>
          <p:cNvGraphicFramePr>
            <a:graphicFrameLocks/>
          </p:cNvGraphicFramePr>
          <p:nvPr>
            <p:extLst>
              <p:ext uri="{D42A27DB-BD31-4B8C-83A1-F6EECF244321}">
                <p14:modId xmlns:p14="http://schemas.microsoft.com/office/powerpoint/2010/main" val="1445311906"/>
              </p:ext>
            </p:extLst>
          </p:nvPr>
        </p:nvGraphicFramePr>
        <p:xfrm>
          <a:off x="612775" y="1600200"/>
          <a:ext cx="8153400" cy="3052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2982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IMPLEMENTACION DE WSN</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539552" y="1772816"/>
            <a:ext cx="8064896" cy="4680520"/>
          </a:xfrm>
          <a:prstGeom prst="rect">
            <a:avLst/>
          </a:prstGeom>
          <a:noFill/>
          <a:ln>
            <a:noFill/>
          </a:ln>
        </p:spPr>
      </p:pic>
    </p:spTree>
    <p:extLst>
      <p:ext uri="{BB962C8B-B14F-4D97-AF65-F5344CB8AC3E}">
        <p14:creationId xmlns:p14="http://schemas.microsoft.com/office/powerpoint/2010/main" val="42057937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IMPLEMENTACION DE WSN </a:t>
            </a:r>
            <a:br>
              <a:rPr lang="es-EC" sz="2800" dirty="0" smtClean="0"/>
            </a:br>
            <a:r>
              <a:rPr lang="es-EC" sz="2800" dirty="0" smtClean="0"/>
              <a:t>PRIMER ESCENARIO</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6" name="5 Imagen" descr="Descripción: C:\Users\aura\Desktop\FOTOS DE IMPLEMENTACION\IMG_20140131_125006.jpg"/>
          <p:cNvPicPr/>
          <p:nvPr/>
        </p:nvPicPr>
        <p:blipFill>
          <a:blip r:embed="rId3">
            <a:extLst>
              <a:ext uri="{28A0092B-C50C-407E-A947-70E740481C1C}">
                <a14:useLocalDpi xmlns:a14="http://schemas.microsoft.com/office/drawing/2010/main" val="0"/>
              </a:ext>
            </a:extLst>
          </a:blip>
          <a:srcRect t="30675" r="8344" b="21927"/>
          <a:stretch>
            <a:fillRect/>
          </a:stretch>
        </p:blipFill>
        <p:spPr bwMode="auto">
          <a:xfrm>
            <a:off x="395536" y="2492896"/>
            <a:ext cx="5976664" cy="3240360"/>
          </a:xfrm>
          <a:prstGeom prst="rect">
            <a:avLst/>
          </a:prstGeom>
          <a:noFill/>
          <a:ln>
            <a:noFill/>
          </a:ln>
        </p:spPr>
      </p:pic>
      <p:pic>
        <p:nvPicPr>
          <p:cNvPr id="74754" name="Imagen 60" descr="Descripción: Descripción: C:\Users\aura\Desktop\FOTOS DE IMPLEMENTACION\IMG_20140131_113108.jpg"/>
          <p:cNvPicPr>
            <a:picLocks noChangeAspect="1" noChangeArrowheads="1"/>
          </p:cNvPicPr>
          <p:nvPr/>
        </p:nvPicPr>
        <p:blipFill>
          <a:blip r:embed="rId4">
            <a:extLst>
              <a:ext uri="{28A0092B-C50C-407E-A947-70E740481C1C}">
                <a14:useLocalDpi xmlns:a14="http://schemas.microsoft.com/office/drawing/2010/main" val="0"/>
              </a:ext>
            </a:extLst>
          </a:blip>
          <a:srcRect l="19778" t="20235" r="15765" b="34908"/>
          <a:stretch>
            <a:fillRect/>
          </a:stretch>
        </p:blipFill>
        <p:spPr bwMode="auto">
          <a:xfrm>
            <a:off x="6588223" y="4365103"/>
            <a:ext cx="2416105" cy="2245269"/>
          </a:xfrm>
          <a:prstGeom prst="rect">
            <a:avLst/>
          </a:prstGeom>
          <a:noFill/>
          <a:extLst>
            <a:ext uri="{909E8E84-426E-40DD-AFC4-6F175D3DCCD1}">
              <a14:hiddenFill xmlns:a14="http://schemas.microsoft.com/office/drawing/2010/main">
                <a:solidFill>
                  <a:srgbClr val="FFFFFF"/>
                </a:solidFill>
              </a14:hiddenFill>
            </a:ext>
          </a:extLst>
        </p:spPr>
      </p:pic>
      <p:pic>
        <p:nvPicPr>
          <p:cNvPr id="74753" name="Imagen 56" descr="Descripción: Descripción: C:\Users\aura\Desktop\FOTOS DE IMPLEMENTACION\IMG_20140131_125136.jpg"/>
          <p:cNvPicPr>
            <a:picLocks noChangeAspect="1" noChangeArrowheads="1"/>
          </p:cNvPicPr>
          <p:nvPr/>
        </p:nvPicPr>
        <p:blipFill>
          <a:blip r:embed="rId5">
            <a:extLst>
              <a:ext uri="{28A0092B-C50C-407E-A947-70E740481C1C}">
                <a14:useLocalDpi xmlns:a14="http://schemas.microsoft.com/office/drawing/2010/main" val="0"/>
              </a:ext>
            </a:extLst>
          </a:blip>
          <a:srcRect l="24690" t="25833" r="23116" b="17500"/>
          <a:stretch>
            <a:fillRect/>
          </a:stretch>
        </p:blipFill>
        <p:spPr bwMode="auto">
          <a:xfrm>
            <a:off x="6516216" y="1844824"/>
            <a:ext cx="2488113" cy="20236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5468144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IMPLEMENTACION DE WSN </a:t>
            </a:r>
            <a:br>
              <a:rPr lang="es-EC" sz="2800" dirty="0" smtClean="0"/>
            </a:br>
            <a:r>
              <a:rPr lang="es-EC" sz="2800" dirty="0" smtClean="0"/>
              <a:t>SEGUNDO ESCENARIO</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28800"/>
            <a:ext cx="8712968" cy="4968552"/>
          </a:xfrm>
          <a:prstGeom prst="rect">
            <a:avLst/>
          </a:prstGeom>
          <a:noFill/>
          <a:ln>
            <a:noFill/>
          </a:ln>
        </p:spPr>
      </p:pic>
    </p:spTree>
    <p:extLst>
      <p:ext uri="{BB962C8B-B14F-4D97-AF65-F5344CB8AC3E}">
        <p14:creationId xmlns:p14="http://schemas.microsoft.com/office/powerpoint/2010/main" val="19220646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IMPLEMENTACION DE WSN </a:t>
            </a:r>
            <a:br>
              <a:rPr lang="es-EC" sz="2800" dirty="0" smtClean="0"/>
            </a:br>
            <a:r>
              <a:rPr lang="es-EC" sz="2800" dirty="0" smtClean="0"/>
              <a:t>SEGUNDO ESCENARIO</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 name="5 Imagen" descr="Descripción: C:\Users\aura\Desktop\FOTOS DE IMPLEMENTACION\IMG_20140131_140744.jpg"/>
          <p:cNvPicPr/>
          <p:nvPr/>
        </p:nvPicPr>
        <p:blipFill>
          <a:blip r:embed="rId3">
            <a:extLst>
              <a:ext uri="{28A0092B-C50C-407E-A947-70E740481C1C}">
                <a14:useLocalDpi xmlns:a14="http://schemas.microsoft.com/office/drawing/2010/main" val="0"/>
              </a:ext>
            </a:extLst>
          </a:blip>
          <a:srcRect t="24271"/>
          <a:stretch>
            <a:fillRect/>
          </a:stretch>
        </p:blipFill>
        <p:spPr bwMode="auto">
          <a:xfrm>
            <a:off x="251520" y="2141659"/>
            <a:ext cx="5760640" cy="3735613"/>
          </a:xfrm>
          <a:prstGeom prst="rect">
            <a:avLst/>
          </a:prstGeom>
          <a:noFill/>
          <a:ln>
            <a:noFill/>
          </a:ln>
        </p:spPr>
      </p:pic>
      <p:pic>
        <p:nvPicPr>
          <p:cNvPr id="75778" name="Imagen 53" descr="Descripción: Descripción: C:\Users\aura\Desktop\FOTOS DE IMPLEMENTACION\IMG_20140131_140850.jpg"/>
          <p:cNvPicPr>
            <a:picLocks noChangeAspect="1" noChangeArrowheads="1"/>
          </p:cNvPicPr>
          <p:nvPr/>
        </p:nvPicPr>
        <p:blipFill>
          <a:blip r:embed="rId4">
            <a:extLst>
              <a:ext uri="{28A0092B-C50C-407E-A947-70E740481C1C}">
                <a14:useLocalDpi xmlns:a14="http://schemas.microsoft.com/office/drawing/2010/main" val="0"/>
              </a:ext>
            </a:extLst>
          </a:blip>
          <a:srcRect l="39732" t="21974"/>
          <a:stretch>
            <a:fillRect/>
          </a:stretch>
        </p:blipFill>
        <p:spPr bwMode="auto">
          <a:xfrm>
            <a:off x="6228183" y="1798446"/>
            <a:ext cx="2658575" cy="2206617"/>
          </a:xfrm>
          <a:prstGeom prst="rect">
            <a:avLst/>
          </a:prstGeom>
          <a:noFill/>
          <a:extLst>
            <a:ext uri="{909E8E84-426E-40DD-AFC4-6F175D3DCCD1}">
              <a14:hiddenFill xmlns:a14="http://schemas.microsoft.com/office/drawing/2010/main">
                <a:solidFill>
                  <a:srgbClr val="FFFFFF"/>
                </a:solidFill>
              </a14:hiddenFill>
            </a:ext>
          </a:extLst>
        </p:spPr>
      </p:pic>
      <p:pic>
        <p:nvPicPr>
          <p:cNvPr id="75777" name="Imagen 52" descr="Descripción: Descripción: C:\Users\aura\Desktop\FOTOS DE IMPLEMENTACION\IMG_20140131_140735.jpg"/>
          <p:cNvPicPr>
            <a:picLocks noChangeAspect="1" noChangeArrowheads="1"/>
          </p:cNvPicPr>
          <p:nvPr/>
        </p:nvPicPr>
        <p:blipFill>
          <a:blip r:embed="rId5">
            <a:extLst>
              <a:ext uri="{28A0092B-C50C-407E-A947-70E740481C1C}">
                <a14:useLocalDpi xmlns:a14="http://schemas.microsoft.com/office/drawing/2010/main" val="0"/>
              </a:ext>
            </a:extLst>
          </a:blip>
          <a:srcRect l="12973" t="16415" r="36131" b="20033"/>
          <a:stretch>
            <a:fillRect/>
          </a:stretch>
        </p:blipFill>
        <p:spPr bwMode="auto">
          <a:xfrm>
            <a:off x="6228183" y="4365104"/>
            <a:ext cx="2658575" cy="2286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837161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IMPLEMENTACION RED DE TRANSPORTE</a:t>
            </a:r>
            <a:br>
              <a:rPr lang="es-EC" sz="2800" dirty="0" smtClean="0"/>
            </a:br>
            <a:r>
              <a:rPr lang="es-EC" sz="2800" dirty="0" smtClean="0"/>
              <a:t>DE LA WSN</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8 Imagen"/>
          <p:cNvPicPr/>
          <p:nvPr/>
        </p:nvPicPr>
        <p:blipFill>
          <a:blip r:embed="rId3">
            <a:extLst>
              <a:ext uri="{28A0092B-C50C-407E-A947-70E740481C1C}">
                <a14:useLocalDpi xmlns:a14="http://schemas.microsoft.com/office/drawing/2010/main" val="0"/>
              </a:ext>
            </a:extLst>
          </a:blip>
          <a:srcRect t="12500"/>
          <a:stretch>
            <a:fillRect/>
          </a:stretch>
        </p:blipFill>
        <p:spPr bwMode="auto">
          <a:xfrm>
            <a:off x="260337" y="1669949"/>
            <a:ext cx="4095639" cy="2450900"/>
          </a:xfrm>
          <a:prstGeom prst="rect">
            <a:avLst/>
          </a:prstGeom>
          <a:noFill/>
          <a:ln>
            <a:noFill/>
          </a:ln>
        </p:spPr>
      </p:pic>
      <p:pic>
        <p:nvPicPr>
          <p:cNvPr id="78850" name="Imagen 50" descr="Descripción: Descripción: C:\Users\aura\Desktop\FOTOS DE IMPLEMENTACION\IMG_20140131_122014.jpg"/>
          <p:cNvPicPr>
            <a:picLocks noChangeAspect="1" noChangeArrowheads="1"/>
          </p:cNvPicPr>
          <p:nvPr/>
        </p:nvPicPr>
        <p:blipFill>
          <a:blip r:embed="rId4" cstate="print">
            <a:extLst>
              <a:ext uri="{28A0092B-C50C-407E-A947-70E740481C1C}">
                <a14:useLocalDpi xmlns:a14="http://schemas.microsoft.com/office/drawing/2010/main" val="0"/>
              </a:ext>
            </a:extLst>
          </a:blip>
          <a:srcRect l="42731" t="24182" r="23894" b="22896"/>
          <a:stretch>
            <a:fillRect/>
          </a:stretch>
        </p:blipFill>
        <p:spPr bwMode="auto">
          <a:xfrm>
            <a:off x="4572000" y="1669948"/>
            <a:ext cx="1776263" cy="2450901"/>
          </a:xfrm>
          <a:prstGeom prst="rect">
            <a:avLst/>
          </a:prstGeom>
          <a:noFill/>
          <a:extLst>
            <a:ext uri="{909E8E84-426E-40DD-AFC4-6F175D3DCCD1}">
              <a14:hiddenFill xmlns:a14="http://schemas.microsoft.com/office/drawing/2010/main">
                <a:solidFill>
                  <a:srgbClr val="FFFFFF"/>
                </a:solidFill>
              </a14:hiddenFill>
            </a:ext>
          </a:extLst>
        </p:spPr>
      </p:pic>
      <p:pic>
        <p:nvPicPr>
          <p:cNvPr id="78849" name="Imagen 49" descr="Descripción: Descripción: C:\Users\aura\Desktop\FOTOS DE IMPLEMENTACION\IMG_20140131_124511.jpg"/>
          <p:cNvPicPr>
            <a:picLocks noChangeAspect="1" noChangeArrowheads="1"/>
          </p:cNvPicPr>
          <p:nvPr/>
        </p:nvPicPr>
        <p:blipFill>
          <a:blip r:embed="rId5" cstate="print">
            <a:extLst>
              <a:ext uri="{28A0092B-C50C-407E-A947-70E740481C1C}">
                <a14:useLocalDpi xmlns:a14="http://schemas.microsoft.com/office/drawing/2010/main" val="0"/>
              </a:ext>
            </a:extLst>
          </a:blip>
          <a:srcRect l="5701" t="4509" r="12914"/>
          <a:stretch>
            <a:fillRect/>
          </a:stretch>
        </p:blipFill>
        <p:spPr bwMode="auto">
          <a:xfrm>
            <a:off x="6880813" y="1669947"/>
            <a:ext cx="1725024" cy="2450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3" name="12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4365104"/>
            <a:ext cx="3960440" cy="2304256"/>
          </a:xfrm>
          <a:prstGeom prst="rect">
            <a:avLst/>
          </a:prstGeom>
          <a:noFill/>
          <a:ln>
            <a:noFill/>
          </a:ln>
        </p:spPr>
      </p:pic>
      <p:pic>
        <p:nvPicPr>
          <p:cNvPr id="14" name="13 Imagen"/>
          <p:cNvPicPr/>
          <p:nvPr/>
        </p:nvPicPr>
        <p:blipFill>
          <a:blip r:embed="rId7">
            <a:extLst>
              <a:ext uri="{28A0092B-C50C-407E-A947-70E740481C1C}">
                <a14:useLocalDpi xmlns:a14="http://schemas.microsoft.com/office/drawing/2010/main" val="0"/>
              </a:ext>
            </a:extLst>
          </a:blip>
          <a:srcRect/>
          <a:stretch>
            <a:fillRect/>
          </a:stretch>
        </p:blipFill>
        <p:spPr bwMode="auto">
          <a:xfrm>
            <a:off x="179512" y="4710261"/>
            <a:ext cx="4248150" cy="1743075"/>
          </a:xfrm>
          <a:prstGeom prst="rect">
            <a:avLst/>
          </a:prstGeom>
          <a:noFill/>
          <a:ln>
            <a:noFill/>
          </a:ln>
        </p:spPr>
      </p:pic>
    </p:spTree>
    <p:extLst>
      <p:ext uri="{BB962C8B-B14F-4D97-AF65-F5344CB8AC3E}">
        <p14:creationId xmlns:p14="http://schemas.microsoft.com/office/powerpoint/2010/main" val="39681501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 LA RED DE SENSORES</a:t>
            </a:r>
            <a:br>
              <a:rPr lang="es-EC" sz="2800" dirty="0" smtClean="0"/>
            </a:br>
            <a:r>
              <a:rPr lang="es-EC" sz="2800" dirty="0" smtClean="0"/>
              <a:t>INALAMBRICOS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5" name="4 Imagen"/>
          <p:cNvPicPr/>
          <p:nvPr/>
        </p:nvPicPr>
        <p:blipFill>
          <a:blip r:embed="rId3">
            <a:extLst>
              <a:ext uri="{28A0092B-C50C-407E-A947-70E740481C1C}">
                <a14:useLocalDpi xmlns:a14="http://schemas.microsoft.com/office/drawing/2010/main" val="0"/>
              </a:ext>
            </a:extLst>
          </a:blip>
          <a:srcRect t="2" b="1044"/>
          <a:stretch>
            <a:fillRect/>
          </a:stretch>
        </p:blipFill>
        <p:spPr bwMode="auto">
          <a:xfrm>
            <a:off x="4211960" y="1700808"/>
            <a:ext cx="4752528" cy="4320480"/>
          </a:xfrm>
          <a:prstGeom prst="rect">
            <a:avLst/>
          </a:prstGeom>
          <a:noFill/>
          <a:ln>
            <a:noFill/>
          </a:ln>
        </p:spPr>
      </p:pic>
      <p:sp>
        <p:nvSpPr>
          <p:cNvPr id="3" name="2 Rectángulo"/>
          <p:cNvSpPr/>
          <p:nvPr/>
        </p:nvSpPr>
        <p:spPr>
          <a:xfrm>
            <a:off x="107504" y="1628800"/>
            <a:ext cx="3888432" cy="4832092"/>
          </a:xfrm>
          <a:prstGeom prst="rect">
            <a:avLst/>
          </a:prstGeom>
        </p:spPr>
        <p:txBody>
          <a:bodyPr wrap="square">
            <a:spAutoFit/>
          </a:bodyPr>
          <a:lstStyle/>
          <a:p>
            <a:r>
              <a:rPr lang="es-EC" sz="2200" dirty="0" smtClean="0"/>
              <a:t>Con la ayuda el </a:t>
            </a:r>
            <a:r>
              <a:rPr lang="es-EC" sz="2200" dirty="0"/>
              <a:t>software </a:t>
            </a:r>
            <a:r>
              <a:rPr lang="es-EC" sz="2200" dirty="0" smtClean="0"/>
              <a:t>Xsniffer</a:t>
            </a:r>
            <a:r>
              <a:rPr lang="es-EC" sz="2200" dirty="0"/>
              <a:t>:</a:t>
            </a:r>
          </a:p>
          <a:p>
            <a:r>
              <a:rPr lang="es-EC" sz="2200" dirty="0"/>
              <a:t> </a:t>
            </a:r>
          </a:p>
          <a:p>
            <a:pPr marL="285750" lvl="0" indent="-285750">
              <a:buFont typeface="Arial" pitchFamily="34" charset="0"/>
              <a:buChar char="•"/>
            </a:pPr>
            <a:r>
              <a:rPr lang="es-ES" sz="2200" dirty="0"/>
              <a:t>Lectura de todos los datos provenientes del puerto serie al que está conectado el Gateway.</a:t>
            </a:r>
            <a:endParaRPr lang="es-EC" sz="2200" dirty="0"/>
          </a:p>
          <a:p>
            <a:pPr marL="285750" lvl="0" indent="-285750">
              <a:buFont typeface="Arial" pitchFamily="34" charset="0"/>
              <a:buChar char="•"/>
            </a:pPr>
            <a:r>
              <a:rPr lang="es-ES" sz="2200" dirty="0"/>
              <a:t>Visualización de la </a:t>
            </a:r>
            <a:r>
              <a:rPr lang="es-ES" sz="2200" dirty="0" smtClean="0"/>
              <a:t>información, y se puede acceder </a:t>
            </a:r>
            <a:r>
              <a:rPr lang="es-ES" sz="2200" dirty="0"/>
              <a:t>a toda la información de las aplicaciones instaladas en las mota.</a:t>
            </a:r>
            <a:endParaRPr lang="es-EC" sz="2200" dirty="0"/>
          </a:p>
          <a:p>
            <a:pPr marL="285750" lvl="0" indent="-285750">
              <a:buFont typeface="Arial" pitchFamily="34" charset="0"/>
              <a:buChar char="•"/>
            </a:pPr>
            <a:r>
              <a:rPr lang="es-ES" sz="2200" dirty="0"/>
              <a:t>Almacenamiento de toda la información</a:t>
            </a:r>
            <a:r>
              <a:rPr lang="es-ES" sz="2200" dirty="0" smtClean="0"/>
              <a:t>.</a:t>
            </a:r>
          </a:p>
        </p:txBody>
      </p:sp>
    </p:spTree>
    <p:extLst>
      <p:ext uri="{BB962C8B-B14F-4D97-AF65-F5344CB8AC3E}">
        <p14:creationId xmlns:p14="http://schemas.microsoft.com/office/powerpoint/2010/main" val="2483670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EXCITACIÓN </a:t>
            </a:r>
            <a:r>
              <a:rPr lang="es-EC" sz="3200" dirty="0"/>
              <a:t>POR VIBRADORES</a:t>
            </a:r>
          </a:p>
        </p:txBody>
      </p:sp>
      <p:sp>
        <p:nvSpPr>
          <p:cNvPr id="4" name="3 Marcador de contenido"/>
          <p:cNvSpPr>
            <a:spLocks noGrp="1"/>
          </p:cNvSpPr>
          <p:nvPr>
            <p:ph sz="quarter" idx="1"/>
          </p:nvPr>
        </p:nvSpPr>
        <p:spPr>
          <a:xfrm>
            <a:off x="609599" y="1589567"/>
            <a:ext cx="3458345" cy="4863769"/>
          </a:xfrm>
        </p:spPr>
        <p:txBody>
          <a:bodyPr>
            <a:normAutofit fontScale="92500" lnSpcReduction="20000"/>
          </a:bodyPr>
          <a:lstStyle/>
          <a:p>
            <a:pPr algn="just"/>
            <a:r>
              <a:rPr lang="es-EC" sz="2400" dirty="0"/>
              <a:t>Este método se lo emplea con mayor frecuencia en la actualidad, debido a que hay un control en la señal de excitación: en este caso es posible conocer la magnitud de la fuerza </a:t>
            </a:r>
            <a:r>
              <a:rPr lang="es-EC" sz="2400" dirty="0" smtClean="0"/>
              <a:t>aplicada</a:t>
            </a:r>
          </a:p>
          <a:p>
            <a:pPr algn="just"/>
            <a:r>
              <a:rPr lang="es-EC" sz="2400" dirty="0"/>
              <a:t>La ventaja de este método es que es muy factible lo que permite un análisis modal, así como también determinar la respuesta en frecuencia o en función de transferencia</a:t>
            </a:r>
            <a:endParaRPr lang="es-EC" sz="22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74756" name="Picture 4" descr="http://rci.cujae.edu.cu/index.php/rci/article/viewFile/38/42/98"/>
          <p:cNvPicPr>
            <a:picLocks noChangeAspect="1" noChangeArrowheads="1"/>
          </p:cNvPicPr>
          <p:nvPr/>
        </p:nvPicPr>
        <p:blipFill rotWithShape="1">
          <a:blip r:embed="rId3">
            <a:extLst>
              <a:ext uri="{28A0092B-C50C-407E-A947-70E740481C1C}">
                <a14:useLocalDpi xmlns:a14="http://schemas.microsoft.com/office/drawing/2010/main" val="0"/>
              </a:ext>
            </a:extLst>
          </a:blip>
          <a:srcRect t="11598"/>
          <a:stretch/>
        </p:blipFill>
        <p:spPr bwMode="auto">
          <a:xfrm>
            <a:off x="4644008" y="2823896"/>
            <a:ext cx="3800475" cy="218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6677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 LA RED DE SENSORES</a:t>
            </a:r>
            <a:br>
              <a:rPr lang="es-EC" sz="2800" dirty="0" smtClean="0"/>
            </a:br>
            <a:r>
              <a:rPr lang="es-EC" sz="2800" dirty="0" smtClean="0"/>
              <a:t>INALAMBRICOS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700808"/>
            <a:ext cx="5048250" cy="1781175"/>
          </a:xfrm>
          <a:prstGeom prst="rect">
            <a:avLst/>
          </a:prstGeom>
          <a:noFill/>
          <a:ln>
            <a:noFill/>
          </a:ln>
        </p:spPr>
      </p:pic>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033614"/>
            <a:ext cx="5048250" cy="1771650"/>
          </a:xfrm>
          <a:prstGeom prst="rect">
            <a:avLst/>
          </a:prstGeom>
          <a:noFill/>
          <a:ln>
            <a:noFill/>
          </a:ln>
        </p:spPr>
      </p:pic>
      <p:sp>
        <p:nvSpPr>
          <p:cNvPr id="8" name="2 Marcador de contenido"/>
          <p:cNvSpPr txBox="1">
            <a:spLocks/>
          </p:cNvSpPr>
          <p:nvPr/>
        </p:nvSpPr>
        <p:spPr>
          <a:xfrm>
            <a:off x="651409" y="3484750"/>
            <a:ext cx="4248472" cy="39739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1800" dirty="0" smtClean="0"/>
              <a:t>TIEMPO ENTRE MUESTRAS ADQUIRIDAS</a:t>
            </a:r>
            <a:endParaRPr lang="es-EC" sz="1800" dirty="0"/>
          </a:p>
        </p:txBody>
      </p:sp>
      <p:sp>
        <p:nvSpPr>
          <p:cNvPr id="9" name="2 Marcador de contenido"/>
          <p:cNvSpPr txBox="1">
            <a:spLocks/>
          </p:cNvSpPr>
          <p:nvPr/>
        </p:nvSpPr>
        <p:spPr>
          <a:xfrm>
            <a:off x="755576" y="5911924"/>
            <a:ext cx="4248472" cy="39739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1800" dirty="0" smtClean="0"/>
              <a:t>RETARDO DE UNA MOTA DENTRO DE LA RED</a:t>
            </a:r>
            <a:endParaRPr lang="es-EC" sz="1800" dirty="0"/>
          </a:p>
        </p:txBody>
      </p:sp>
      <p:graphicFrame>
        <p:nvGraphicFramePr>
          <p:cNvPr id="4" name="3 Tabla"/>
          <p:cNvGraphicFramePr>
            <a:graphicFrameLocks noGrp="1"/>
          </p:cNvGraphicFramePr>
          <p:nvPr>
            <p:extLst>
              <p:ext uri="{D42A27DB-BD31-4B8C-83A1-F6EECF244321}">
                <p14:modId xmlns:p14="http://schemas.microsoft.com/office/powerpoint/2010/main" val="1314494623"/>
              </p:ext>
            </p:extLst>
          </p:nvPr>
        </p:nvGraphicFramePr>
        <p:xfrm>
          <a:off x="5580112" y="2276872"/>
          <a:ext cx="3351659" cy="3384376"/>
        </p:xfrm>
        <a:graphic>
          <a:graphicData uri="http://schemas.openxmlformats.org/drawingml/2006/table">
            <a:tbl>
              <a:tblPr firstRow="1" firstCol="1" bandRow="1">
                <a:tableStyleId>{5C22544A-7EE6-4342-B048-85BDC9FD1C3A}</a:tableStyleId>
              </a:tblPr>
              <a:tblGrid>
                <a:gridCol w="2575826"/>
                <a:gridCol w="775833"/>
              </a:tblGrid>
              <a:tr h="846094">
                <a:tc>
                  <a:txBody>
                    <a:bodyPr/>
                    <a:lstStyle/>
                    <a:p>
                      <a:pPr algn="ctr">
                        <a:lnSpc>
                          <a:spcPct val="115000"/>
                        </a:lnSpc>
                        <a:spcAft>
                          <a:spcPts val="0"/>
                        </a:spcAft>
                      </a:pPr>
                      <a:r>
                        <a:rPr lang="es-ES" sz="1400" dirty="0">
                          <a:effectLst/>
                        </a:rPr>
                        <a:t>TIEMPO ENTRE MUESTRAS PROMEDIO</a:t>
                      </a:r>
                      <a:endParaRPr lang="es-EC" sz="14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507.53</a:t>
                      </a:r>
                      <a:endParaRPr lang="es-EC" sz="1400">
                        <a:solidFill>
                          <a:srgbClr val="000000"/>
                        </a:solidFill>
                        <a:effectLst/>
                        <a:latin typeface="Calibri"/>
                        <a:ea typeface="Calibri"/>
                        <a:cs typeface="Times New Roman"/>
                      </a:endParaRPr>
                    </a:p>
                  </a:txBody>
                  <a:tcPr marL="68580" marR="68580" marT="0" marB="0"/>
                </a:tc>
              </a:tr>
              <a:tr h="846094">
                <a:tc>
                  <a:txBody>
                    <a:bodyPr/>
                    <a:lstStyle/>
                    <a:p>
                      <a:pPr algn="ctr">
                        <a:lnSpc>
                          <a:spcPct val="115000"/>
                        </a:lnSpc>
                        <a:spcAft>
                          <a:spcPts val="0"/>
                        </a:spcAft>
                      </a:pPr>
                      <a:r>
                        <a:rPr lang="es-ES" sz="1400">
                          <a:effectLst/>
                        </a:rPr>
                        <a:t>RETARDO PROMEDIO DE UN NODO EN LA RED</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573.285</a:t>
                      </a:r>
                      <a:endParaRPr lang="es-EC" sz="1400">
                        <a:solidFill>
                          <a:srgbClr val="000000"/>
                        </a:solidFill>
                        <a:effectLst/>
                        <a:latin typeface="Calibri"/>
                        <a:ea typeface="Calibri"/>
                        <a:cs typeface="Times New Roman"/>
                      </a:endParaRPr>
                    </a:p>
                  </a:txBody>
                  <a:tcPr marL="68580" marR="68580" marT="0" marB="0"/>
                </a:tc>
              </a:tr>
              <a:tr h="846094">
                <a:tc>
                  <a:txBody>
                    <a:bodyPr/>
                    <a:lstStyle/>
                    <a:p>
                      <a:pPr algn="ctr">
                        <a:lnSpc>
                          <a:spcPct val="115000"/>
                        </a:lnSpc>
                        <a:spcAft>
                          <a:spcPts val="0"/>
                        </a:spcAft>
                      </a:pPr>
                      <a:r>
                        <a:rPr lang="es-ES" sz="1400">
                          <a:effectLst/>
                        </a:rPr>
                        <a:t>PROMEDIO DE PAQUETES PERDIDOS</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5.22%</a:t>
                      </a:r>
                      <a:endParaRPr lang="es-EC" sz="1400">
                        <a:solidFill>
                          <a:srgbClr val="000000"/>
                        </a:solidFill>
                        <a:effectLst/>
                        <a:latin typeface="Calibri"/>
                        <a:ea typeface="Calibri"/>
                        <a:cs typeface="Times New Roman"/>
                      </a:endParaRPr>
                    </a:p>
                  </a:txBody>
                  <a:tcPr marL="68580" marR="68580" marT="0" marB="0"/>
                </a:tc>
              </a:tr>
              <a:tr h="846094">
                <a:tc>
                  <a:txBody>
                    <a:bodyPr/>
                    <a:lstStyle/>
                    <a:p>
                      <a:pPr algn="ctr">
                        <a:lnSpc>
                          <a:spcPct val="115000"/>
                        </a:lnSpc>
                        <a:spcAft>
                          <a:spcPts val="0"/>
                        </a:spcAft>
                      </a:pPr>
                      <a:r>
                        <a:rPr lang="es-ES" sz="1400">
                          <a:effectLst/>
                        </a:rPr>
                        <a:t>PROMEDIO DE PAQUETES RETRANSMITIDOS</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22.70%</a:t>
                      </a:r>
                      <a:endParaRPr lang="es-EC" sz="14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6976725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 LA RED DE SENSORES</a:t>
            </a:r>
            <a:br>
              <a:rPr lang="es-EC" sz="2800" dirty="0" smtClean="0"/>
            </a:br>
            <a:r>
              <a:rPr lang="es-EC" sz="2800" dirty="0" smtClean="0"/>
              <a:t>INALAMBRICOS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8" name="2 Marcador de contenido"/>
          <p:cNvSpPr txBox="1">
            <a:spLocks/>
          </p:cNvSpPr>
          <p:nvPr/>
        </p:nvSpPr>
        <p:spPr>
          <a:xfrm>
            <a:off x="651409" y="3484750"/>
            <a:ext cx="4248472" cy="39739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1800" dirty="0" smtClean="0"/>
              <a:t>TIEMPO ENTRE MUESTRAS ADQUIRIDAS</a:t>
            </a:r>
            <a:endParaRPr lang="es-EC" sz="1800" dirty="0"/>
          </a:p>
        </p:txBody>
      </p:sp>
      <p:sp>
        <p:nvSpPr>
          <p:cNvPr id="9" name="2 Marcador de contenido"/>
          <p:cNvSpPr txBox="1">
            <a:spLocks/>
          </p:cNvSpPr>
          <p:nvPr/>
        </p:nvSpPr>
        <p:spPr>
          <a:xfrm>
            <a:off x="755576" y="5911924"/>
            <a:ext cx="4248472" cy="39739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1800" dirty="0" smtClean="0"/>
              <a:t>RETARDO DE UNA MOTA DENTRO DE LA RED</a:t>
            </a:r>
            <a:endParaRPr lang="es-EC" sz="1800" dirty="0"/>
          </a:p>
        </p:txBody>
      </p:sp>
      <p:pic>
        <p:nvPicPr>
          <p:cNvPr id="10" name="9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80" y="1628800"/>
            <a:ext cx="5067300" cy="1838325"/>
          </a:xfrm>
          <a:prstGeom prst="rect">
            <a:avLst/>
          </a:prstGeom>
          <a:noFill/>
          <a:ln>
            <a:noFill/>
          </a:ln>
        </p:spPr>
      </p:pic>
      <p:pic>
        <p:nvPicPr>
          <p:cNvPr id="11" name="10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996655"/>
            <a:ext cx="5391150" cy="1952625"/>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3395984597"/>
              </p:ext>
            </p:extLst>
          </p:nvPr>
        </p:nvGraphicFramePr>
        <p:xfrm>
          <a:off x="5647456" y="2276872"/>
          <a:ext cx="3317032" cy="3456384"/>
        </p:xfrm>
        <a:graphic>
          <a:graphicData uri="http://schemas.openxmlformats.org/drawingml/2006/table">
            <a:tbl>
              <a:tblPr firstRow="1" firstCol="1" bandRow="1">
                <a:tableStyleId>{5C22544A-7EE6-4342-B048-85BDC9FD1C3A}</a:tableStyleId>
              </a:tblPr>
              <a:tblGrid>
                <a:gridCol w="2549215"/>
                <a:gridCol w="767817"/>
              </a:tblGrid>
              <a:tr h="864096">
                <a:tc>
                  <a:txBody>
                    <a:bodyPr/>
                    <a:lstStyle/>
                    <a:p>
                      <a:pPr algn="ctr">
                        <a:lnSpc>
                          <a:spcPct val="115000"/>
                        </a:lnSpc>
                        <a:spcAft>
                          <a:spcPts val="0"/>
                        </a:spcAft>
                      </a:pPr>
                      <a:r>
                        <a:rPr lang="es-ES" sz="1400">
                          <a:effectLst/>
                        </a:rPr>
                        <a:t>TIEMPO ENTRE MUESTRAS PROMEDIO</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471.94</a:t>
                      </a:r>
                      <a:endParaRPr lang="es-EC" sz="1400">
                        <a:solidFill>
                          <a:srgbClr val="000000"/>
                        </a:solidFill>
                        <a:effectLst/>
                        <a:latin typeface="Calibri"/>
                        <a:ea typeface="Calibri"/>
                        <a:cs typeface="Times New Roman"/>
                      </a:endParaRPr>
                    </a:p>
                  </a:txBody>
                  <a:tcPr marL="68580" marR="68580" marT="0" marB="0"/>
                </a:tc>
              </a:tr>
              <a:tr h="864096">
                <a:tc>
                  <a:txBody>
                    <a:bodyPr/>
                    <a:lstStyle/>
                    <a:p>
                      <a:pPr algn="ctr">
                        <a:lnSpc>
                          <a:spcPct val="115000"/>
                        </a:lnSpc>
                        <a:spcAft>
                          <a:spcPts val="0"/>
                        </a:spcAft>
                      </a:pPr>
                      <a:r>
                        <a:rPr lang="es-ES" sz="1400">
                          <a:effectLst/>
                        </a:rPr>
                        <a:t>RETARDO PROMEDIO DE UN NODO EN LA RED</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585.285</a:t>
                      </a:r>
                      <a:endParaRPr lang="es-EC" sz="1400">
                        <a:solidFill>
                          <a:srgbClr val="000000"/>
                        </a:solidFill>
                        <a:effectLst/>
                        <a:latin typeface="Calibri"/>
                        <a:ea typeface="Calibri"/>
                        <a:cs typeface="Times New Roman"/>
                      </a:endParaRPr>
                    </a:p>
                  </a:txBody>
                  <a:tcPr marL="68580" marR="68580" marT="0" marB="0"/>
                </a:tc>
              </a:tr>
              <a:tr h="864096">
                <a:tc>
                  <a:txBody>
                    <a:bodyPr/>
                    <a:lstStyle/>
                    <a:p>
                      <a:pPr algn="ctr">
                        <a:lnSpc>
                          <a:spcPct val="115000"/>
                        </a:lnSpc>
                        <a:spcAft>
                          <a:spcPts val="0"/>
                        </a:spcAft>
                      </a:pPr>
                      <a:r>
                        <a:rPr lang="es-ES" sz="1400">
                          <a:effectLst/>
                        </a:rPr>
                        <a:t>PROMEDIO DE PAQUETES PERDIDOS</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36.78%</a:t>
                      </a:r>
                      <a:endParaRPr lang="es-EC" sz="1400">
                        <a:solidFill>
                          <a:srgbClr val="000000"/>
                        </a:solidFill>
                        <a:effectLst/>
                        <a:latin typeface="Calibri"/>
                        <a:ea typeface="Calibri"/>
                        <a:cs typeface="Times New Roman"/>
                      </a:endParaRPr>
                    </a:p>
                  </a:txBody>
                  <a:tcPr marL="68580" marR="68580" marT="0" marB="0"/>
                </a:tc>
              </a:tr>
              <a:tr h="864096">
                <a:tc>
                  <a:txBody>
                    <a:bodyPr/>
                    <a:lstStyle/>
                    <a:p>
                      <a:pPr algn="ctr">
                        <a:lnSpc>
                          <a:spcPct val="115000"/>
                        </a:lnSpc>
                        <a:spcAft>
                          <a:spcPts val="0"/>
                        </a:spcAft>
                      </a:pPr>
                      <a:r>
                        <a:rPr lang="es-ES" sz="1400">
                          <a:effectLst/>
                        </a:rPr>
                        <a:t>PROMEDIO DE PAQUETES RETRANSMITIDOS</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25.19%</a:t>
                      </a:r>
                      <a:endParaRPr lang="es-EC" sz="14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2059919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 LA RED DE SENSORES</a:t>
            </a:r>
            <a:br>
              <a:rPr lang="es-EC" sz="2800" dirty="0" smtClean="0"/>
            </a:br>
            <a:r>
              <a:rPr lang="es-EC" sz="2800" dirty="0" smtClean="0"/>
              <a:t>INALAMBRICOS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sp>
        <p:nvSpPr>
          <p:cNvPr id="8" name="2 Marcador de contenido"/>
          <p:cNvSpPr txBox="1">
            <a:spLocks/>
          </p:cNvSpPr>
          <p:nvPr/>
        </p:nvSpPr>
        <p:spPr>
          <a:xfrm>
            <a:off x="971600" y="4869160"/>
            <a:ext cx="6624736" cy="39739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s-ES" sz="1800" dirty="0" smtClean="0"/>
              <a:t>TABLA DEL RENDIMIENTO DE LA RED DE SENSORES</a:t>
            </a:r>
            <a:endParaRPr lang="es-EC" sz="1800" dirty="0"/>
          </a:p>
        </p:txBody>
      </p:sp>
      <p:pic>
        <p:nvPicPr>
          <p:cNvPr id="82946" name="Imagen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8715451"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7756975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06152"/>
            <a:ext cx="8153400" cy="990600"/>
          </a:xfrm>
        </p:spPr>
        <p:txBody>
          <a:bodyPr>
            <a:normAutofit fontScale="90000"/>
          </a:bodyPr>
          <a:lstStyle/>
          <a:p>
            <a:pPr lvl="1" algn="l" rtl="0">
              <a:spcBef>
                <a:spcPct val="0"/>
              </a:spcBef>
            </a:pPr>
            <a:r>
              <a:rPr lang="es-EC" sz="2800" dirty="0" smtClean="0"/>
              <a:t/>
            </a:r>
            <a:br>
              <a:rPr lang="es-EC" sz="2800" dirty="0" smtClean="0"/>
            </a:br>
            <a:r>
              <a:rPr lang="es-EC" sz="2800" dirty="0" smtClean="0"/>
              <a:t>PRUEBA DE LA RED DE SENSORES</a:t>
            </a:r>
            <a:br>
              <a:rPr lang="es-EC" sz="2800" dirty="0" smtClean="0"/>
            </a:br>
            <a:r>
              <a:rPr lang="es-EC" sz="2800" dirty="0" smtClean="0"/>
              <a:t>INALAMBRICOS</a:t>
            </a:r>
            <a:r>
              <a:rPr lang="es-EC" sz="2800" dirty="0"/>
              <a:t/>
            </a:r>
            <a:br>
              <a:rPr lang="es-EC" sz="2800" dirty="0"/>
            </a:br>
            <a:endParaRPr lang="es-EC" sz="2800" dirty="0"/>
          </a:p>
        </p:txBody>
      </p:sp>
      <p:pic>
        <p:nvPicPr>
          <p:cNvPr id="46082"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81922" name="Imagen 67"/>
          <p:cNvPicPr>
            <a:picLocks noChangeAspect="1" noChangeArrowheads="1"/>
          </p:cNvPicPr>
          <p:nvPr/>
        </p:nvPicPr>
        <p:blipFill>
          <a:blip r:embed="rId3">
            <a:extLst>
              <a:ext uri="{28A0092B-C50C-407E-A947-70E740481C1C}">
                <a14:useLocalDpi xmlns:a14="http://schemas.microsoft.com/office/drawing/2010/main" val="0"/>
              </a:ext>
            </a:extLst>
          </a:blip>
          <a:srcRect t="-2" b="4102"/>
          <a:stretch>
            <a:fillRect/>
          </a:stretch>
        </p:blipFill>
        <p:spPr bwMode="auto">
          <a:xfrm>
            <a:off x="107504" y="2348880"/>
            <a:ext cx="451605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81921" name="Imagen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79" y="2348880"/>
            <a:ext cx="4429125" cy="2886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237092" y="5371193"/>
            <a:ext cx="41188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bmk="_Toc381043345">
                <a:ln>
                  <a:noFill/>
                </a:ln>
                <a:solidFill>
                  <a:schemeClr val="tx1"/>
                </a:solidFill>
                <a:effectLst/>
                <a:latin typeface="Arial" pitchFamily="34" charset="0"/>
                <a:ea typeface="Calibri" pitchFamily="34" charset="0"/>
                <a:cs typeface="Arial" pitchFamily="34" charset="0"/>
              </a:rPr>
              <a:t>TOPOLOG</a:t>
            </a:r>
            <a:r>
              <a:rPr kumimoji="0" lang="es-ES" sz="1400" b="1" i="0" u="none" strike="noStrike" cap="none" normalizeH="0" baseline="0" dirty="0" smtClean="0" bmk="_Toc381043345">
                <a:ln>
                  <a:noFill/>
                </a:ln>
                <a:solidFill>
                  <a:schemeClr val="tx1"/>
                </a:solidFill>
                <a:effectLst/>
                <a:latin typeface="Calibri"/>
                <a:ea typeface="Calibri" pitchFamily="34" charset="0"/>
                <a:cs typeface="Arial" pitchFamily="34" charset="0"/>
              </a:rPr>
              <a:t>Í</a:t>
            </a:r>
            <a:r>
              <a:rPr kumimoji="0" lang="es-ES" sz="1400" b="1" i="0" u="none" strike="noStrike" cap="none" normalizeH="0" baseline="0" dirty="0" smtClean="0" bmk="_Toc381043345">
                <a:ln>
                  <a:noFill/>
                </a:ln>
                <a:solidFill>
                  <a:schemeClr val="tx1"/>
                </a:solidFill>
                <a:effectLst/>
                <a:latin typeface="Arial" pitchFamily="34" charset="0"/>
                <a:ea typeface="Calibri" pitchFamily="34" charset="0"/>
                <a:cs typeface="Arial" pitchFamily="34" charset="0"/>
              </a:rPr>
              <a:t>A DE LA RED-PUENTE PEATONAL.</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4819251" y="5353471"/>
            <a:ext cx="42172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bmk="_Toc381043346">
                <a:ln>
                  <a:noFill/>
                </a:ln>
                <a:solidFill>
                  <a:schemeClr val="tx1"/>
                </a:solidFill>
                <a:effectLst/>
                <a:latin typeface="Arial" pitchFamily="34" charset="0"/>
                <a:ea typeface="Calibri" pitchFamily="34" charset="0"/>
                <a:cs typeface="Arial" pitchFamily="34" charset="0"/>
              </a:rPr>
              <a:t>TOPOLOG</a:t>
            </a:r>
            <a:r>
              <a:rPr kumimoji="0" lang="es-ES" sz="1400" b="1" i="0" u="none" strike="noStrike" cap="none" normalizeH="0" baseline="0" dirty="0" smtClean="0" bmk="_Toc381043346">
                <a:ln>
                  <a:noFill/>
                </a:ln>
                <a:solidFill>
                  <a:schemeClr val="tx1"/>
                </a:solidFill>
                <a:effectLst/>
                <a:latin typeface="Calibri"/>
                <a:ea typeface="Calibri" pitchFamily="34" charset="0"/>
                <a:cs typeface="Arial" pitchFamily="34" charset="0"/>
              </a:rPr>
              <a:t>Í</a:t>
            </a:r>
            <a:r>
              <a:rPr kumimoji="0" lang="es-ES" sz="1400" b="1" i="0" u="none" strike="noStrike" cap="none" normalizeH="0" baseline="0" dirty="0" smtClean="0" bmk="_Toc381043346">
                <a:ln>
                  <a:noFill/>
                </a:ln>
                <a:solidFill>
                  <a:schemeClr val="tx1"/>
                </a:solidFill>
                <a:effectLst/>
                <a:latin typeface="Arial" pitchFamily="34" charset="0"/>
                <a:ea typeface="Calibri" pitchFamily="34" charset="0"/>
                <a:cs typeface="Arial" pitchFamily="34" charset="0"/>
              </a:rPr>
              <a:t>A DE LA RED-PUENTE SAN PEDRO.</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370582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 y Recomendación</a:t>
            </a:r>
            <a:endParaRPr lang="es-EC"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2921317118"/>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 y Recomendación</a:t>
            </a:r>
            <a:endParaRPr lang="es-EC" dirty="0"/>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2254034125"/>
              </p:ext>
            </p:extLst>
          </p:nvPr>
        </p:nvGraphicFramePr>
        <p:xfrm>
          <a:off x="612775" y="1600200"/>
          <a:ext cx="8153400" cy="492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extLst>
      <p:ext uri="{BB962C8B-B14F-4D97-AF65-F5344CB8AC3E}">
        <p14:creationId xmlns:p14="http://schemas.microsoft.com/office/powerpoint/2010/main" val="18724381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3730" name="Picture 2" descr="http://telecomunicaciones.espe.edu.ec/wp-content/uploads/2013/01/LOGO.jpg"/>
          <p:cNvPicPr>
            <a:picLocks noChangeAspect="1" noChangeArrowheads="1"/>
          </p:cNvPicPr>
          <p:nvPr/>
        </p:nvPicPr>
        <p:blipFill>
          <a:blip r:embed="rId7"/>
          <a:srcRect/>
          <a:stretch>
            <a:fillRect/>
          </a:stretch>
        </p:blipFill>
        <p:spPr bwMode="auto">
          <a:xfrm>
            <a:off x="8067675" y="0"/>
            <a:ext cx="1076325" cy="107632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EXCITACIÓN </a:t>
            </a:r>
            <a:r>
              <a:rPr lang="es-EC" sz="3200" dirty="0"/>
              <a:t>POR </a:t>
            </a:r>
            <a:r>
              <a:rPr lang="es-EC" sz="3200" dirty="0" smtClean="0"/>
              <a:t>IMPACTO</a:t>
            </a:r>
            <a:endParaRPr lang="es-EC" sz="3200" dirty="0"/>
          </a:p>
        </p:txBody>
      </p:sp>
      <p:sp>
        <p:nvSpPr>
          <p:cNvPr id="4" name="3 Marcador de contenido"/>
          <p:cNvSpPr>
            <a:spLocks noGrp="1"/>
          </p:cNvSpPr>
          <p:nvPr>
            <p:ph sz="quarter" idx="1"/>
          </p:nvPr>
        </p:nvSpPr>
        <p:spPr>
          <a:xfrm>
            <a:off x="609599" y="1589567"/>
            <a:ext cx="3458345" cy="4863769"/>
          </a:xfrm>
        </p:spPr>
        <p:txBody>
          <a:bodyPr>
            <a:normAutofit/>
          </a:bodyPr>
          <a:lstStyle/>
          <a:p>
            <a:pPr algn="just"/>
            <a:r>
              <a:rPr lang="es-EC" sz="2000" dirty="0" smtClean="0"/>
              <a:t>Este </a:t>
            </a:r>
            <a:r>
              <a:rPr lang="es-EC" sz="2000" dirty="0"/>
              <a:t>método </a:t>
            </a:r>
            <a:r>
              <a:rPr lang="es-EC" sz="2000" dirty="0" smtClean="0"/>
              <a:t>consiste en golpear </a:t>
            </a:r>
            <a:r>
              <a:rPr lang="es-EC" sz="2000" dirty="0"/>
              <a:t>al puente con una masa proporcional al tamaño de la estructura, </a:t>
            </a:r>
            <a:r>
              <a:rPr lang="es-EC" sz="2000" dirty="0" smtClean="0"/>
              <a:t>esta </a:t>
            </a:r>
            <a:r>
              <a:rPr lang="es-EC" sz="2000" dirty="0"/>
              <a:t>masa normalmente forma parte de un martillo de </a:t>
            </a:r>
            <a:r>
              <a:rPr lang="es-EC" sz="2000" dirty="0" smtClean="0"/>
              <a:t>impacto.</a:t>
            </a:r>
          </a:p>
          <a:p>
            <a:pPr algn="just"/>
            <a:r>
              <a:rPr lang="es-EC" sz="2000" dirty="0"/>
              <a:t>La fuerza de excitación se mide mediante un transductor de fuerza colocado en la punta del  martillo</a:t>
            </a:r>
            <a:r>
              <a:rPr lang="es-EC" sz="2000" dirty="0" smtClean="0"/>
              <a:t> </a:t>
            </a:r>
            <a:endParaRPr lang="es-EC" sz="2200" dirty="0"/>
          </a:p>
        </p:txBody>
      </p:sp>
      <p:pic>
        <p:nvPicPr>
          <p:cNvPr id="44034" name="Picture 2" descr="http://telecomunicaciones.espe.edu.ec/wp-content/uploads/2013/01/LOGO.jpg"/>
          <p:cNvPicPr>
            <a:picLocks noChangeAspect="1" noChangeArrowheads="1"/>
          </p:cNvPicPr>
          <p:nvPr/>
        </p:nvPicPr>
        <p:blipFill>
          <a:blip r:embed="rId2"/>
          <a:srcRect/>
          <a:stretch>
            <a:fillRect/>
          </a:stretch>
        </p:blipFill>
        <p:spPr bwMode="auto">
          <a:xfrm>
            <a:off x="8067675" y="0"/>
            <a:ext cx="1076325" cy="1076326"/>
          </a:xfrm>
          <a:prstGeom prst="rect">
            <a:avLst/>
          </a:prstGeom>
          <a:noFill/>
        </p:spPr>
      </p:pic>
      <p:pic>
        <p:nvPicPr>
          <p:cNvPr id="6" name="5 Imagen" descr="Descripción: martillo de impacto.jpg"/>
          <p:cNvPicPr/>
          <p:nvPr/>
        </p:nvPicPr>
        <p:blipFill>
          <a:blip r:embed="rId3">
            <a:extLst>
              <a:ext uri="{28A0092B-C50C-407E-A947-70E740481C1C}">
                <a14:useLocalDpi xmlns:a14="http://schemas.microsoft.com/office/drawing/2010/main" val="0"/>
              </a:ext>
            </a:extLst>
          </a:blip>
          <a:srcRect l="4192" t="29440" r="6947" b="35521"/>
          <a:stretch>
            <a:fillRect/>
          </a:stretch>
        </p:blipFill>
        <p:spPr bwMode="auto">
          <a:xfrm>
            <a:off x="4067944" y="2325241"/>
            <a:ext cx="4914900" cy="1247775"/>
          </a:xfrm>
          <a:prstGeom prst="rect">
            <a:avLst/>
          </a:prstGeom>
          <a:noFill/>
          <a:ln>
            <a:noFill/>
          </a:ln>
        </p:spPr>
      </p:pic>
      <p:pic>
        <p:nvPicPr>
          <p:cNvPr id="7" name="6 Imagen"/>
          <p:cNvPicPr/>
          <p:nvPr/>
        </p:nvPicPr>
        <p:blipFill rotWithShape="1">
          <a:blip r:embed="rId4" cstate="print"/>
          <a:srcRect l="13228" t="19755" r="56965" b="51584"/>
          <a:stretch/>
        </p:blipFill>
        <p:spPr bwMode="auto">
          <a:xfrm>
            <a:off x="4716016" y="3861048"/>
            <a:ext cx="3889821" cy="2376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31113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5440</TotalTime>
  <Words>5387</Words>
  <Application>Microsoft Office PowerPoint</Application>
  <PresentationFormat>Presentación en pantalla (4:3)</PresentationFormat>
  <Paragraphs>883</Paragraphs>
  <Slides>86</Slides>
  <Notes>0</Notes>
  <HiddenSlides>0</HiddenSlides>
  <MMClips>0</MMClips>
  <ScaleCrop>false</ScaleCrop>
  <HeadingPairs>
    <vt:vector size="4" baseType="variant">
      <vt:variant>
        <vt:lpstr>Tema</vt:lpstr>
      </vt:variant>
      <vt:variant>
        <vt:i4>1</vt:i4>
      </vt:variant>
      <vt:variant>
        <vt:lpstr>Títulos de diapositiva</vt:lpstr>
      </vt:variant>
      <vt:variant>
        <vt:i4>86</vt:i4>
      </vt:variant>
    </vt:vector>
  </HeadingPairs>
  <TitlesOfParts>
    <vt:vector size="87" baseType="lpstr">
      <vt:lpstr>Intermedio</vt:lpstr>
      <vt:lpstr>EVALUACIÓN Y ANÁLISIS DE UN PROTOTIPO DE SENSORES INALAMBRICOS PARA LA MONITORIZACIÓN DE INFRAESTRUCTURAS CRITICAS DE PUENTES </vt:lpstr>
      <vt:lpstr>Agenda</vt:lpstr>
      <vt:lpstr>Introducción y Antecedentes</vt:lpstr>
      <vt:lpstr>MONITORIZACION DE ESTRUCTURAS</vt:lpstr>
      <vt:lpstr>CONTROL DE VIBRACIONES</vt:lpstr>
      <vt:lpstr>EFECTOS AMBIENTALES</vt:lpstr>
      <vt:lpstr>LIBERACIÓN DE CARGAS</vt:lpstr>
      <vt:lpstr>EXCITACIÓN POR VIBRADORES</vt:lpstr>
      <vt:lpstr>EXCITACIÓN POR IMPACTO</vt:lpstr>
      <vt:lpstr>TRANSDUCTORES </vt:lpstr>
      <vt:lpstr>PROCEDIMIENTOS DE PRUEBAS</vt:lpstr>
      <vt:lpstr>MONITOREO DE LA SALUD DE LA  INFRAESTRUCTURA DE PUENTES</vt:lpstr>
      <vt:lpstr>MONITOREO DE LA SALUD DE LA  INFRAESTRUCTURA DE PUENTES</vt:lpstr>
      <vt:lpstr>REDES DE SENSORES INALAMBRICOS</vt:lpstr>
      <vt:lpstr>REDES DE SENSORES INALAMBRICOS</vt:lpstr>
      <vt:lpstr>TIPOS DE SENSORES</vt:lpstr>
      <vt:lpstr>TIPOS DE SENSORES</vt:lpstr>
      <vt:lpstr>TOPOLOGIAS DE WSN</vt:lpstr>
      <vt:lpstr>METODOS DE SINCRONIZACION</vt:lpstr>
      <vt:lpstr>PROTOCOLOS DE COMUNICACION</vt:lpstr>
      <vt:lpstr>ARQUITECTURA DEL SISTEMA</vt:lpstr>
      <vt:lpstr>ARQUITECTURA DEL SISTEMA</vt:lpstr>
      <vt:lpstr> ESTANDAR IEEE 802.15.4/ZIGBEE </vt:lpstr>
      <vt:lpstr>CAPA FISICA PHY</vt:lpstr>
      <vt:lpstr> ESTANDAR IEEE 802.15.4/ZIGBEE </vt:lpstr>
      <vt:lpstr>CAPA DE ACCESO AL MEDIO</vt:lpstr>
      <vt:lpstr>ESTRUCTURA DE LA SUPER TRAMA</vt:lpstr>
      <vt:lpstr>TIPO DE TRAMA</vt:lpstr>
      <vt:lpstr> MODOS DE OPERACION </vt:lpstr>
      <vt:lpstr> MODOS DE OPERACION </vt:lpstr>
      <vt:lpstr>SOFTWARE DE SIMULACION NS2</vt:lpstr>
      <vt:lpstr>SOFTWARE DE SIMULACION NS2</vt:lpstr>
      <vt:lpstr>ANALISIS GRAFICO DE LA SALIDA NAM</vt:lpstr>
      <vt:lpstr>HERRAMIENTA TRACEGRAPH</vt:lpstr>
      <vt:lpstr> MODELOS DE PROPAGACION </vt:lpstr>
      <vt:lpstr> MODELOS DE PROPAGACION </vt:lpstr>
      <vt:lpstr> PROTOCOLOS QUE USA NS2 </vt:lpstr>
      <vt:lpstr> DISEÑO Y VALIDACIÓN DE UNA WSN PARA EL MONITOREO DE ESTRUCTURAS DE PUENTES  </vt:lpstr>
      <vt:lpstr> DISEÑO Y VALIDACIÓN DE UNA WSN PARA EL MONITOREO DE ESTRUCTURAS DE PUENTES  </vt:lpstr>
      <vt:lpstr> DISEÑO Y VALIDACIÓN DE UNA WSN PARA EL MONITOREO DE ESTRUCTURAS DE PUENTES  </vt:lpstr>
      <vt:lpstr> EVALUACION DE LOS EMPLAZAMIENTOS </vt:lpstr>
      <vt:lpstr> ESQUEMA DE LA RED DE MONITOREO </vt:lpstr>
      <vt:lpstr> RED DE TRANSPORTE </vt:lpstr>
      <vt:lpstr> ESTUDIO DE PROPAGACION CON  RADIO MOBILE </vt:lpstr>
      <vt:lpstr> ESPECIFICACIONES EN RADIO MOBILE </vt:lpstr>
      <vt:lpstr> Enlace Unidad 2 (Monitoreo) y  Unidad 3 (Repetidor)  </vt:lpstr>
      <vt:lpstr> CALCULOS PRIMER ENLACE </vt:lpstr>
      <vt:lpstr> CALCULOS PRIMER ENLACE </vt:lpstr>
      <vt:lpstr> CALCULOS PRIMER ENLACE </vt:lpstr>
      <vt:lpstr> CALCULOS PRIMER ENLACE </vt:lpstr>
      <vt:lpstr> CALCULOS PRIMER ENLACE </vt:lpstr>
      <vt:lpstr> CALCULOS PRIMER ENLACE </vt:lpstr>
      <vt:lpstr>  Enlace Unidad3 (Repetidor) y  Unidad 1 (Estación Base)   </vt:lpstr>
      <vt:lpstr> CALCULOS SEGUNDO ENLACE </vt:lpstr>
      <vt:lpstr> RESUMEN DE LOS CALCULOS  DE PROPAGACION DE LA RED </vt:lpstr>
      <vt:lpstr> CALCULO DE DESVANECIMIENTOS </vt:lpstr>
      <vt:lpstr> CALCULO DE DESVANECIMIENTOS </vt:lpstr>
      <vt:lpstr> CALCULO DE DESVANECIMIENTOS </vt:lpstr>
      <vt:lpstr> CALCULO DE DESVANECIMIENTOS </vt:lpstr>
      <vt:lpstr> CALCULO DE DESVANECIMIENTOS </vt:lpstr>
      <vt:lpstr> RESULTADOS DE LA SIMULACION EN NS2 </vt:lpstr>
      <vt:lpstr> CARACTERISTICA DE LA SIMULACION </vt:lpstr>
      <vt:lpstr> RESULTADOS DE LA SIMULACION </vt:lpstr>
      <vt:lpstr> RESULTADOS DE LA SIMULACION </vt:lpstr>
      <vt:lpstr> THROUGHPUT DE LA RED </vt:lpstr>
      <vt:lpstr> ANALISIS DE THROUGHPUT </vt:lpstr>
      <vt:lpstr> THROUGHPUT EN FUNCION AL  NUMERO DE NODOS </vt:lpstr>
      <vt:lpstr>  ANÁLISIS DE DELIVERY RATIO DE LA RED  </vt:lpstr>
      <vt:lpstr>  ANÁLISIS DE LA CANTIDAD DE PAQUETES  </vt:lpstr>
      <vt:lpstr> PRUEBA DEL ALCANCE DE LOS MODULOS </vt:lpstr>
      <vt:lpstr> PRUEBA DEL ALCANCE DE LOS MODULOS </vt:lpstr>
      <vt:lpstr> PRUEBA DEL ALCANCE DE LOS MODULOS </vt:lpstr>
      <vt:lpstr> IMPLEMENTACION DE WSN </vt:lpstr>
      <vt:lpstr> IMPLEMENTACION DE WSN </vt:lpstr>
      <vt:lpstr> IMPLEMENTACION DE WSN  PRIMER ESCENARIO </vt:lpstr>
      <vt:lpstr> IMPLEMENTACION DE WSN  SEGUNDO ESCENARIO </vt:lpstr>
      <vt:lpstr> IMPLEMENTACION DE WSN  SEGUNDO ESCENARIO </vt:lpstr>
      <vt:lpstr> IMPLEMENTACION RED DE TRANSPORTE DE LA WSN </vt:lpstr>
      <vt:lpstr> PRUEBA DE LA RED DE SENSORES INALAMBRICOS </vt:lpstr>
      <vt:lpstr> PRUEBA DE LA RED DE SENSORES INALAMBRICOS </vt:lpstr>
      <vt:lpstr> PRUEBA DE LA RED DE SENSORES INALAMBRICOS </vt:lpstr>
      <vt:lpstr> PRUEBA DE LA RED DE SENSORES INALAMBRICOS </vt:lpstr>
      <vt:lpstr> PRUEBA DE LA RED DE SENSORES INALAMBRICOS </vt:lpstr>
      <vt:lpstr>Conclusiones y Recomendación</vt:lpstr>
      <vt:lpstr>Conclusiones y Recomendación</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ESTUDIO Y DISEÑO DE UN SISTEMA DE AUDIO Y VIDEO POR SUSCRIPCIÓN MEDIANTE RED DE DISTRIBUCIÓN POR CABLE FÍSICO  PARA LA CIUDAD DE GUANO, PROVINCIA DE CHIMBORAZO</dc:title>
  <dc:creator>RM</dc:creator>
  <cp:lastModifiedBy>HP</cp:lastModifiedBy>
  <cp:revision>302</cp:revision>
  <dcterms:created xsi:type="dcterms:W3CDTF">2013-05-26T15:46:50Z</dcterms:created>
  <dcterms:modified xsi:type="dcterms:W3CDTF">2014-06-15T00:38:20Z</dcterms:modified>
</cp:coreProperties>
</file>