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82"/>
  </p:notesMasterIdLst>
  <p:handoutMasterIdLst>
    <p:handoutMasterId r:id="rId83"/>
  </p:handoutMasterIdLst>
  <p:sldIdLst>
    <p:sldId id="337" r:id="rId2"/>
    <p:sldId id="338" r:id="rId3"/>
    <p:sldId id="339" r:id="rId4"/>
    <p:sldId id="340" r:id="rId5"/>
    <p:sldId id="341" r:id="rId6"/>
    <p:sldId id="342" r:id="rId7"/>
    <p:sldId id="343" r:id="rId8"/>
    <p:sldId id="345" r:id="rId9"/>
    <p:sldId id="346" r:id="rId10"/>
    <p:sldId id="348" r:id="rId11"/>
    <p:sldId id="349" r:id="rId12"/>
    <p:sldId id="350" r:id="rId13"/>
    <p:sldId id="352" r:id="rId14"/>
    <p:sldId id="353" r:id="rId15"/>
    <p:sldId id="357" r:id="rId16"/>
    <p:sldId id="359" r:id="rId17"/>
    <p:sldId id="360" r:id="rId18"/>
    <p:sldId id="363" r:id="rId19"/>
    <p:sldId id="364" r:id="rId20"/>
    <p:sldId id="365" r:id="rId21"/>
    <p:sldId id="366" r:id="rId22"/>
    <p:sldId id="367" r:id="rId23"/>
    <p:sldId id="368" r:id="rId24"/>
    <p:sldId id="369" r:id="rId25"/>
    <p:sldId id="370" r:id="rId26"/>
    <p:sldId id="371" r:id="rId27"/>
    <p:sldId id="372" r:id="rId28"/>
    <p:sldId id="373" r:id="rId29"/>
    <p:sldId id="376" r:id="rId30"/>
    <p:sldId id="377" r:id="rId31"/>
    <p:sldId id="378" r:id="rId32"/>
    <p:sldId id="379" r:id="rId33"/>
    <p:sldId id="381" r:id="rId34"/>
    <p:sldId id="382" r:id="rId35"/>
    <p:sldId id="383" r:id="rId36"/>
    <p:sldId id="385" r:id="rId37"/>
    <p:sldId id="386" r:id="rId38"/>
    <p:sldId id="387" r:id="rId39"/>
    <p:sldId id="388" r:id="rId40"/>
    <p:sldId id="389" r:id="rId41"/>
    <p:sldId id="390" r:id="rId42"/>
    <p:sldId id="391" r:id="rId43"/>
    <p:sldId id="392" r:id="rId44"/>
    <p:sldId id="384" r:id="rId45"/>
    <p:sldId id="395" r:id="rId46"/>
    <p:sldId id="396" r:id="rId47"/>
    <p:sldId id="397" r:id="rId48"/>
    <p:sldId id="400" r:id="rId49"/>
    <p:sldId id="399" r:id="rId50"/>
    <p:sldId id="398" r:id="rId51"/>
    <p:sldId id="401" r:id="rId52"/>
    <p:sldId id="403" r:id="rId53"/>
    <p:sldId id="404" r:id="rId54"/>
    <p:sldId id="406" r:id="rId55"/>
    <p:sldId id="470" r:id="rId56"/>
    <p:sldId id="411" r:id="rId57"/>
    <p:sldId id="412" r:id="rId58"/>
    <p:sldId id="413" r:id="rId59"/>
    <p:sldId id="414" r:id="rId60"/>
    <p:sldId id="415" r:id="rId61"/>
    <p:sldId id="416" r:id="rId62"/>
    <p:sldId id="417" r:id="rId63"/>
    <p:sldId id="418" r:id="rId64"/>
    <p:sldId id="419" r:id="rId65"/>
    <p:sldId id="420" r:id="rId66"/>
    <p:sldId id="421" r:id="rId67"/>
    <p:sldId id="425" r:id="rId68"/>
    <p:sldId id="393" r:id="rId69"/>
    <p:sldId id="460" r:id="rId70"/>
    <p:sldId id="428" r:id="rId71"/>
    <p:sldId id="429" r:id="rId72"/>
    <p:sldId id="434" r:id="rId73"/>
    <p:sldId id="441" r:id="rId74"/>
    <p:sldId id="444" r:id="rId75"/>
    <p:sldId id="447" r:id="rId76"/>
    <p:sldId id="451" r:id="rId77"/>
    <p:sldId id="456" r:id="rId78"/>
    <p:sldId id="458" r:id="rId79"/>
    <p:sldId id="471" r:id="rId80"/>
    <p:sldId id="469" r:id="rId81"/>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AAC6B5"/>
    <a:srgbClr val="9EB786"/>
    <a:srgbClr val="CC00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9" autoAdjust="0"/>
    <p:restoredTop sz="93084" autoAdjust="0"/>
  </p:normalViewPr>
  <p:slideViewPr>
    <p:cSldViewPr>
      <p:cViewPr varScale="1">
        <p:scale>
          <a:sx n="68" d="100"/>
          <a:sy n="68" d="100"/>
        </p:scale>
        <p:origin x="-137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0" d="100"/>
          <a:sy n="50" d="100"/>
        </p:scale>
        <p:origin x="-293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iagrams/_rels/data10.xml.rels><?xml version="1.0" encoding="UTF-8" standalone="yes"?>
<Relationships xmlns="http://schemas.openxmlformats.org/package/2006/relationships"><Relationship Id="rId1" Type="http://schemas.openxmlformats.org/officeDocument/2006/relationships/image" Target="../media/image32.jpeg"/></Relationships>
</file>

<file path=ppt/diagrams/_rels/data11.xml.rels><?xml version="1.0" encoding="UTF-8" standalone="yes"?>
<Relationships xmlns="http://schemas.openxmlformats.org/package/2006/relationships"><Relationship Id="rId1" Type="http://schemas.openxmlformats.org/officeDocument/2006/relationships/image" Target="../media/image13.jpeg"/></Relationships>
</file>

<file path=ppt/diagrams/_rels/data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image" Target="../media/image111.png"/></Relationships>
</file>

<file path=ppt/diagrams/_rels/data13.xml.rels><?xml version="1.0" encoding="UTF-8" standalone="yes"?>
<Relationships xmlns="http://schemas.openxmlformats.org/package/2006/relationships"><Relationship Id="rId1" Type="http://schemas.openxmlformats.org/officeDocument/2006/relationships/image" Target="../media/image13.jpeg"/></Relationships>
</file>

<file path=ppt/diagrams/_rels/data14.xml.rels><?xml version="1.0" encoding="UTF-8" standalone="yes"?>
<Relationships xmlns="http://schemas.openxmlformats.org/package/2006/relationships"><Relationship Id="rId1" Type="http://schemas.openxmlformats.org/officeDocument/2006/relationships/image" Target="../media/image13.jpeg"/></Relationships>
</file>

<file path=ppt/diagrams/_rels/data15.xml.rels><?xml version="1.0" encoding="UTF-8" standalone="yes"?>
<Relationships xmlns="http://schemas.openxmlformats.org/package/2006/relationships"><Relationship Id="rId1" Type="http://schemas.openxmlformats.org/officeDocument/2006/relationships/image" Target="../media/image13.jpeg"/></Relationships>
</file>

<file path=ppt/diagrams/_rels/data16.xml.rels><?xml version="1.0" encoding="UTF-8" standalone="yes"?>
<Relationships xmlns="http://schemas.openxmlformats.org/package/2006/relationships"><Relationship Id="rId1" Type="http://schemas.openxmlformats.org/officeDocument/2006/relationships/image" Target="../media/image13.jpeg"/></Relationships>
</file>

<file path=ppt/diagrams/_rels/data17.xml.rels><?xml version="1.0" encoding="UTF-8" standalone="yes"?>
<Relationships xmlns="http://schemas.openxmlformats.org/package/2006/relationships"><Relationship Id="rId1" Type="http://schemas.openxmlformats.org/officeDocument/2006/relationships/image" Target="../media/image13.jpeg"/></Relationships>
</file>

<file path=ppt/diagrams/_rels/data18.xml.rels><?xml version="1.0" encoding="UTF-8" standalone="yes"?>
<Relationships xmlns="http://schemas.openxmlformats.org/package/2006/relationships"><Relationship Id="rId1" Type="http://schemas.openxmlformats.org/officeDocument/2006/relationships/image" Target="../media/image13.jpeg"/></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ata3.xml.rels><?xml version="1.0" encoding="UTF-8" standalone="yes"?>
<Relationships xmlns="http://schemas.openxmlformats.org/package/2006/relationships"><Relationship Id="rId1" Type="http://schemas.openxmlformats.org/officeDocument/2006/relationships/image" Target="../media/image13.jpeg"/></Relationships>
</file>

<file path=ppt/diagrams/_rels/data4.xml.rels><?xml version="1.0" encoding="UTF-8" standalone="yes"?>
<Relationships xmlns="http://schemas.openxmlformats.org/package/2006/relationships"><Relationship Id="rId1" Type="http://schemas.openxmlformats.org/officeDocument/2006/relationships/image" Target="../media/image14.png"/></Relationships>
</file>

<file path=ppt/diagrams/_rels/data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ata7.xml.rels><?xml version="1.0" encoding="UTF-8" standalone="yes"?>
<Relationships xmlns="http://schemas.openxmlformats.org/package/2006/relationships"><Relationship Id="rId1" Type="http://schemas.openxmlformats.org/officeDocument/2006/relationships/image" Target="../media/image23.png"/></Relationships>
</file>

<file path=ppt/diagrams/_rels/data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iagrams/_rels/data9.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32.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image" Target="../media/image111.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14.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15.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16.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17.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18.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iagrams/_rels/drawing9.xml.rels><?xml version="1.0" encoding="UTF-8" standalone="yes"?>
<Relationships xmlns="http://schemas.openxmlformats.org/package/2006/relationships"><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172630-A806-4985-8213-F0FC108FAD4E}"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s-ES"/>
        </a:p>
      </dgm:t>
    </dgm:pt>
    <dgm:pt modelId="{370090AF-760A-4E8C-97E0-3A8C6BECE09F}">
      <dgm:prSet phldrT="[Texto]"/>
      <dgm:spPr>
        <a:solidFill>
          <a:srgbClr val="AAC6B5"/>
        </a:solidFill>
      </dgm:spPr>
      <dgm:t>
        <a:bodyPr/>
        <a:lstStyle/>
        <a:p>
          <a:r>
            <a:rPr lang="es-ES" b="1" dirty="0" smtClean="0">
              <a:solidFill>
                <a:srgbClr val="000000"/>
              </a:solidFill>
            </a:rPr>
            <a:t>GENERAL</a:t>
          </a:r>
          <a:endParaRPr lang="es-ES" b="1" dirty="0">
            <a:solidFill>
              <a:srgbClr val="000000"/>
            </a:solidFill>
          </a:endParaRPr>
        </a:p>
      </dgm:t>
    </dgm:pt>
    <dgm:pt modelId="{FE1FAA1D-AC06-43CF-8A00-1F610688158B}" type="parTrans" cxnId="{F7E91FFF-2C3A-4B9F-A740-A27FE07E80AE}">
      <dgm:prSet/>
      <dgm:spPr/>
      <dgm:t>
        <a:bodyPr/>
        <a:lstStyle/>
        <a:p>
          <a:endParaRPr lang="es-ES"/>
        </a:p>
      </dgm:t>
    </dgm:pt>
    <dgm:pt modelId="{309C6081-89DC-491A-8586-9900848562E5}" type="sibTrans" cxnId="{F7E91FFF-2C3A-4B9F-A740-A27FE07E80AE}">
      <dgm:prSet/>
      <dgm:spPr/>
      <dgm:t>
        <a:bodyPr/>
        <a:lstStyle/>
        <a:p>
          <a:endParaRPr lang="es-ES"/>
        </a:p>
      </dgm:t>
    </dgm:pt>
    <dgm:pt modelId="{FE6E886D-EC73-43DA-81E6-0C28D1444983}">
      <dgm:prSet phldrT="[Texto]"/>
      <dgm:spPr/>
      <dgm:t>
        <a:bodyPr/>
        <a:lstStyle/>
        <a:p>
          <a:r>
            <a:rPr lang="es-ES" dirty="0" smtClean="0"/>
            <a:t>Adaptar, optimizar y automatizar el sistema elevador de silla de ruedas diseñado para omnibuses a ser utilizado como equipo de prácticas en el laboratorio de Automatización - DECEM.</a:t>
          </a:r>
          <a:endParaRPr lang="es-ES" dirty="0"/>
        </a:p>
      </dgm:t>
    </dgm:pt>
    <dgm:pt modelId="{E9935BE4-02AC-4948-8667-184B016F3DA5}" type="parTrans" cxnId="{F3D9A100-3304-47EC-92C1-693C4ABCFFB9}">
      <dgm:prSet/>
      <dgm:spPr/>
      <dgm:t>
        <a:bodyPr/>
        <a:lstStyle/>
        <a:p>
          <a:endParaRPr lang="es-ES"/>
        </a:p>
      </dgm:t>
    </dgm:pt>
    <dgm:pt modelId="{9A531A63-CA51-43BF-8CE9-A1E8ABB95028}" type="sibTrans" cxnId="{F3D9A100-3304-47EC-92C1-693C4ABCFFB9}">
      <dgm:prSet/>
      <dgm:spPr/>
      <dgm:t>
        <a:bodyPr/>
        <a:lstStyle/>
        <a:p>
          <a:endParaRPr lang="es-ES"/>
        </a:p>
      </dgm:t>
    </dgm:pt>
    <dgm:pt modelId="{BB205386-41E4-43A7-8783-303DA4058A66}">
      <dgm:prSet phldrT="[Texto]"/>
      <dgm:spPr>
        <a:solidFill>
          <a:srgbClr val="AAC6B5"/>
        </a:solidFill>
      </dgm:spPr>
      <dgm:t>
        <a:bodyPr/>
        <a:lstStyle/>
        <a:p>
          <a:r>
            <a:rPr lang="es-ES" b="1" dirty="0" smtClean="0">
              <a:solidFill>
                <a:srgbClr val="000000"/>
              </a:solidFill>
            </a:rPr>
            <a:t>ESPECÍFICOS</a:t>
          </a:r>
          <a:endParaRPr lang="es-ES" b="1" dirty="0">
            <a:solidFill>
              <a:srgbClr val="000000"/>
            </a:solidFill>
          </a:endParaRPr>
        </a:p>
      </dgm:t>
    </dgm:pt>
    <dgm:pt modelId="{4D4D321B-E413-45C3-A3A8-2662E9B703BC}" type="parTrans" cxnId="{0954FCC3-F4A4-4442-979F-A08D03B36244}">
      <dgm:prSet/>
      <dgm:spPr/>
      <dgm:t>
        <a:bodyPr/>
        <a:lstStyle/>
        <a:p>
          <a:endParaRPr lang="es-ES"/>
        </a:p>
      </dgm:t>
    </dgm:pt>
    <dgm:pt modelId="{0603CBD7-5287-44D6-BDA2-1A750628556C}" type="sibTrans" cxnId="{0954FCC3-F4A4-4442-979F-A08D03B36244}">
      <dgm:prSet/>
      <dgm:spPr/>
      <dgm:t>
        <a:bodyPr/>
        <a:lstStyle/>
        <a:p>
          <a:endParaRPr lang="es-ES"/>
        </a:p>
      </dgm:t>
    </dgm:pt>
    <dgm:pt modelId="{7708988A-33C6-4221-8C31-1509A81A7827}">
      <dgm:prSet phldrT="[Texto]"/>
      <dgm:spPr/>
      <dgm:t>
        <a:bodyPr/>
        <a:lstStyle/>
        <a:p>
          <a:r>
            <a:rPr lang="es-MX" dirty="0" smtClean="0"/>
            <a:t>Verificar que cumpla con el movimiento en paralelo para el cual  fue diseñada la estructura, de no cumplirlo se rediseñará la estructura. </a:t>
          </a:r>
          <a:endParaRPr lang="es-ES" dirty="0"/>
        </a:p>
      </dgm:t>
    </dgm:pt>
    <dgm:pt modelId="{F707C6E5-B13B-4DEE-81CE-AD40B5928990}" type="parTrans" cxnId="{1DC5B5FB-3BFE-4AF4-BA04-772927F4AF72}">
      <dgm:prSet/>
      <dgm:spPr/>
      <dgm:t>
        <a:bodyPr/>
        <a:lstStyle/>
        <a:p>
          <a:endParaRPr lang="es-ES"/>
        </a:p>
      </dgm:t>
    </dgm:pt>
    <dgm:pt modelId="{E6046B2C-F1C5-4F76-BE45-C4F3669CF7C1}" type="sibTrans" cxnId="{1DC5B5FB-3BFE-4AF4-BA04-772927F4AF72}">
      <dgm:prSet/>
      <dgm:spPr/>
      <dgm:t>
        <a:bodyPr/>
        <a:lstStyle/>
        <a:p>
          <a:endParaRPr lang="es-ES"/>
        </a:p>
      </dgm:t>
    </dgm:pt>
    <dgm:pt modelId="{EFE842B5-02FD-4C6F-B7F3-1F7EB51CC326}">
      <dgm:prSet/>
      <dgm:spPr/>
      <dgm:t>
        <a:bodyPr/>
        <a:lstStyle/>
        <a:p>
          <a:r>
            <a:rPr lang="es-ES_tradnl" smtClean="0"/>
            <a:t>Sustituir las juntas soldadas de los soportes por juntas mecanizadas para su portabilidad. </a:t>
          </a:r>
          <a:endParaRPr lang="es-ES" dirty="0"/>
        </a:p>
      </dgm:t>
    </dgm:pt>
    <dgm:pt modelId="{D21DD6E5-D885-4A1B-9E16-2B97710F0868}" type="parTrans" cxnId="{CCF1FA26-243D-4E1A-92C4-3B19143F4476}">
      <dgm:prSet/>
      <dgm:spPr/>
      <dgm:t>
        <a:bodyPr/>
        <a:lstStyle/>
        <a:p>
          <a:endParaRPr lang="es-ES"/>
        </a:p>
      </dgm:t>
    </dgm:pt>
    <dgm:pt modelId="{C2AEA851-8779-4C23-9FED-5CF3E2ADE603}" type="sibTrans" cxnId="{CCF1FA26-243D-4E1A-92C4-3B19143F4476}">
      <dgm:prSet/>
      <dgm:spPr/>
      <dgm:t>
        <a:bodyPr/>
        <a:lstStyle/>
        <a:p>
          <a:endParaRPr lang="es-ES"/>
        </a:p>
      </dgm:t>
    </dgm:pt>
    <dgm:pt modelId="{2AC73955-BAFC-4E37-A34A-A4EDFAF08269}">
      <dgm:prSet/>
      <dgm:spPr/>
      <dgm:t>
        <a:bodyPr/>
        <a:lstStyle/>
        <a:p>
          <a:r>
            <a:rPr lang="es-ES_tradnl" smtClean="0"/>
            <a:t>Diseñar e implementar el sistema de seguridad y el sistema de leva – seguidor.</a:t>
          </a:r>
          <a:endParaRPr lang="es-ES" dirty="0"/>
        </a:p>
      </dgm:t>
    </dgm:pt>
    <dgm:pt modelId="{02AF6E78-0E3C-481A-A295-5FC7A3F3B03C}" type="parTrans" cxnId="{2FC7FD97-ECCB-4F98-8F71-9E4460999100}">
      <dgm:prSet/>
      <dgm:spPr/>
      <dgm:t>
        <a:bodyPr/>
        <a:lstStyle/>
        <a:p>
          <a:endParaRPr lang="es-ES"/>
        </a:p>
      </dgm:t>
    </dgm:pt>
    <dgm:pt modelId="{1A3DAE5B-2945-4228-A602-87064960CBD3}" type="sibTrans" cxnId="{2FC7FD97-ECCB-4F98-8F71-9E4460999100}">
      <dgm:prSet/>
      <dgm:spPr/>
      <dgm:t>
        <a:bodyPr/>
        <a:lstStyle/>
        <a:p>
          <a:endParaRPr lang="es-ES"/>
        </a:p>
      </dgm:t>
    </dgm:pt>
    <dgm:pt modelId="{2C7031A6-C7A8-4334-A345-9424B55AA86F}">
      <dgm:prSet/>
      <dgm:spPr/>
      <dgm:t>
        <a:bodyPr/>
        <a:lstStyle/>
        <a:p>
          <a:r>
            <a:rPr lang="es-ES_tradnl" smtClean="0"/>
            <a:t>Automatizar y optimizar el sistema de elevación de sillas de ruedas mediante la implementación de un circuito hidráulico y sensores a controlarse por un PLC.</a:t>
          </a:r>
          <a:endParaRPr lang="es-ES" dirty="0"/>
        </a:p>
      </dgm:t>
    </dgm:pt>
    <dgm:pt modelId="{BDF1CA1B-CE9D-4A1F-813F-0E692CFD3750}" type="parTrans" cxnId="{0E58F95A-A98B-479F-AA3F-84BA1BD4B7F5}">
      <dgm:prSet/>
      <dgm:spPr/>
      <dgm:t>
        <a:bodyPr/>
        <a:lstStyle/>
        <a:p>
          <a:endParaRPr lang="es-ES"/>
        </a:p>
      </dgm:t>
    </dgm:pt>
    <dgm:pt modelId="{9E9C7A6A-8D39-4284-B77A-38FDE1E3B96A}" type="sibTrans" cxnId="{0E58F95A-A98B-479F-AA3F-84BA1BD4B7F5}">
      <dgm:prSet/>
      <dgm:spPr/>
      <dgm:t>
        <a:bodyPr/>
        <a:lstStyle/>
        <a:p>
          <a:endParaRPr lang="es-ES"/>
        </a:p>
      </dgm:t>
    </dgm:pt>
    <dgm:pt modelId="{6ED6EF4C-142B-4311-BB59-24DF4C615426}">
      <dgm:prSet/>
      <dgm:spPr/>
      <dgm:t>
        <a:bodyPr/>
        <a:lstStyle/>
        <a:p>
          <a:r>
            <a:rPr lang="es-ES_tradnl" smtClean="0"/>
            <a:t>Realizar dos prácticas de la planta hidráulica para el laboratorio de automatización. </a:t>
          </a:r>
          <a:endParaRPr lang="es-ES" dirty="0"/>
        </a:p>
      </dgm:t>
    </dgm:pt>
    <dgm:pt modelId="{6257F4A1-094A-4573-8242-76283E7E30CE}" type="parTrans" cxnId="{B08E83A5-803E-49DB-831F-EEB34BA45B70}">
      <dgm:prSet/>
      <dgm:spPr/>
      <dgm:t>
        <a:bodyPr/>
        <a:lstStyle/>
        <a:p>
          <a:endParaRPr lang="es-ES"/>
        </a:p>
      </dgm:t>
    </dgm:pt>
    <dgm:pt modelId="{26FE8BB7-5564-4FAD-8095-9F28B2583AF8}" type="sibTrans" cxnId="{B08E83A5-803E-49DB-831F-EEB34BA45B70}">
      <dgm:prSet/>
      <dgm:spPr/>
      <dgm:t>
        <a:bodyPr/>
        <a:lstStyle/>
        <a:p>
          <a:endParaRPr lang="es-ES"/>
        </a:p>
      </dgm:t>
    </dgm:pt>
    <dgm:pt modelId="{6980CFF7-C712-42D6-A5EE-2C0878800800}" type="pres">
      <dgm:prSet presAssocID="{2E172630-A806-4985-8213-F0FC108FAD4E}" presName="linear" presStyleCnt="0">
        <dgm:presLayoutVars>
          <dgm:animLvl val="lvl"/>
          <dgm:resizeHandles val="exact"/>
        </dgm:presLayoutVars>
      </dgm:prSet>
      <dgm:spPr/>
      <dgm:t>
        <a:bodyPr/>
        <a:lstStyle/>
        <a:p>
          <a:endParaRPr lang="es-ES"/>
        </a:p>
      </dgm:t>
    </dgm:pt>
    <dgm:pt modelId="{4257CBD5-ABAB-42D0-A181-C26A6753338F}" type="pres">
      <dgm:prSet presAssocID="{370090AF-760A-4E8C-97E0-3A8C6BECE09F}" presName="parentText" presStyleLbl="node1" presStyleIdx="0" presStyleCnt="2">
        <dgm:presLayoutVars>
          <dgm:chMax val="0"/>
          <dgm:bulletEnabled val="1"/>
        </dgm:presLayoutVars>
      </dgm:prSet>
      <dgm:spPr/>
      <dgm:t>
        <a:bodyPr/>
        <a:lstStyle/>
        <a:p>
          <a:endParaRPr lang="es-ES"/>
        </a:p>
      </dgm:t>
    </dgm:pt>
    <dgm:pt modelId="{4287FDED-0BE3-43AB-A9D0-4D2A43C896EC}" type="pres">
      <dgm:prSet presAssocID="{370090AF-760A-4E8C-97E0-3A8C6BECE09F}" presName="childText" presStyleLbl="revTx" presStyleIdx="0" presStyleCnt="2">
        <dgm:presLayoutVars>
          <dgm:bulletEnabled val="1"/>
        </dgm:presLayoutVars>
      </dgm:prSet>
      <dgm:spPr/>
      <dgm:t>
        <a:bodyPr/>
        <a:lstStyle/>
        <a:p>
          <a:endParaRPr lang="es-ES"/>
        </a:p>
      </dgm:t>
    </dgm:pt>
    <dgm:pt modelId="{B4B8F4A0-BC44-4B6B-AC08-7592397622E7}" type="pres">
      <dgm:prSet presAssocID="{BB205386-41E4-43A7-8783-303DA4058A66}" presName="parentText" presStyleLbl="node1" presStyleIdx="1" presStyleCnt="2">
        <dgm:presLayoutVars>
          <dgm:chMax val="0"/>
          <dgm:bulletEnabled val="1"/>
        </dgm:presLayoutVars>
      </dgm:prSet>
      <dgm:spPr/>
      <dgm:t>
        <a:bodyPr/>
        <a:lstStyle/>
        <a:p>
          <a:endParaRPr lang="es-ES"/>
        </a:p>
      </dgm:t>
    </dgm:pt>
    <dgm:pt modelId="{A7C64E2B-154D-4FD6-8E62-A5F85AF2B1C6}" type="pres">
      <dgm:prSet presAssocID="{BB205386-41E4-43A7-8783-303DA4058A66}" presName="childText" presStyleLbl="revTx" presStyleIdx="1" presStyleCnt="2">
        <dgm:presLayoutVars>
          <dgm:bulletEnabled val="1"/>
        </dgm:presLayoutVars>
      </dgm:prSet>
      <dgm:spPr/>
      <dgm:t>
        <a:bodyPr/>
        <a:lstStyle/>
        <a:p>
          <a:endParaRPr lang="es-ES"/>
        </a:p>
      </dgm:t>
    </dgm:pt>
  </dgm:ptLst>
  <dgm:cxnLst>
    <dgm:cxn modelId="{2EF8F04D-DCC8-451A-BF10-89979FF1B981}" type="presOf" srcId="{6ED6EF4C-142B-4311-BB59-24DF4C615426}" destId="{A7C64E2B-154D-4FD6-8E62-A5F85AF2B1C6}" srcOrd="0" destOrd="4" presId="urn:microsoft.com/office/officeart/2005/8/layout/vList2"/>
    <dgm:cxn modelId="{B08E83A5-803E-49DB-831F-EEB34BA45B70}" srcId="{BB205386-41E4-43A7-8783-303DA4058A66}" destId="{6ED6EF4C-142B-4311-BB59-24DF4C615426}" srcOrd="4" destOrd="0" parTransId="{6257F4A1-094A-4573-8242-76283E7E30CE}" sibTransId="{26FE8BB7-5564-4FAD-8095-9F28B2583AF8}"/>
    <dgm:cxn modelId="{E5378834-4204-4F39-BA1A-0A9C889D03B1}" type="presOf" srcId="{2C7031A6-C7A8-4334-A345-9424B55AA86F}" destId="{A7C64E2B-154D-4FD6-8E62-A5F85AF2B1C6}" srcOrd="0" destOrd="3" presId="urn:microsoft.com/office/officeart/2005/8/layout/vList2"/>
    <dgm:cxn modelId="{1DC5B5FB-3BFE-4AF4-BA04-772927F4AF72}" srcId="{BB205386-41E4-43A7-8783-303DA4058A66}" destId="{7708988A-33C6-4221-8C31-1509A81A7827}" srcOrd="0" destOrd="0" parTransId="{F707C6E5-B13B-4DEE-81CE-AD40B5928990}" sibTransId="{E6046B2C-F1C5-4F76-BE45-C4F3669CF7C1}"/>
    <dgm:cxn modelId="{D94E3BC9-00C7-45CF-B984-F40AC14D3583}" type="presOf" srcId="{370090AF-760A-4E8C-97E0-3A8C6BECE09F}" destId="{4257CBD5-ABAB-42D0-A181-C26A6753338F}" srcOrd="0" destOrd="0" presId="urn:microsoft.com/office/officeart/2005/8/layout/vList2"/>
    <dgm:cxn modelId="{F7E91FFF-2C3A-4B9F-A740-A27FE07E80AE}" srcId="{2E172630-A806-4985-8213-F0FC108FAD4E}" destId="{370090AF-760A-4E8C-97E0-3A8C6BECE09F}" srcOrd="0" destOrd="0" parTransId="{FE1FAA1D-AC06-43CF-8A00-1F610688158B}" sibTransId="{309C6081-89DC-491A-8586-9900848562E5}"/>
    <dgm:cxn modelId="{0E58F95A-A98B-479F-AA3F-84BA1BD4B7F5}" srcId="{BB205386-41E4-43A7-8783-303DA4058A66}" destId="{2C7031A6-C7A8-4334-A345-9424B55AA86F}" srcOrd="3" destOrd="0" parTransId="{BDF1CA1B-CE9D-4A1F-813F-0E692CFD3750}" sibTransId="{9E9C7A6A-8D39-4284-B77A-38FDE1E3B96A}"/>
    <dgm:cxn modelId="{0954FCC3-F4A4-4442-979F-A08D03B36244}" srcId="{2E172630-A806-4985-8213-F0FC108FAD4E}" destId="{BB205386-41E4-43A7-8783-303DA4058A66}" srcOrd="1" destOrd="0" parTransId="{4D4D321B-E413-45C3-A3A8-2662E9B703BC}" sibTransId="{0603CBD7-5287-44D6-BDA2-1A750628556C}"/>
    <dgm:cxn modelId="{E828F6AC-0A74-47CF-A080-DE45F54AD82D}" type="presOf" srcId="{7708988A-33C6-4221-8C31-1509A81A7827}" destId="{A7C64E2B-154D-4FD6-8E62-A5F85AF2B1C6}" srcOrd="0" destOrd="0" presId="urn:microsoft.com/office/officeart/2005/8/layout/vList2"/>
    <dgm:cxn modelId="{417D5A95-F8FC-451F-AC73-DA1537519FEB}" type="presOf" srcId="{2AC73955-BAFC-4E37-A34A-A4EDFAF08269}" destId="{A7C64E2B-154D-4FD6-8E62-A5F85AF2B1C6}" srcOrd="0" destOrd="2" presId="urn:microsoft.com/office/officeart/2005/8/layout/vList2"/>
    <dgm:cxn modelId="{2FC7FD97-ECCB-4F98-8F71-9E4460999100}" srcId="{BB205386-41E4-43A7-8783-303DA4058A66}" destId="{2AC73955-BAFC-4E37-A34A-A4EDFAF08269}" srcOrd="2" destOrd="0" parTransId="{02AF6E78-0E3C-481A-A295-5FC7A3F3B03C}" sibTransId="{1A3DAE5B-2945-4228-A602-87064960CBD3}"/>
    <dgm:cxn modelId="{CCF1FA26-243D-4E1A-92C4-3B19143F4476}" srcId="{BB205386-41E4-43A7-8783-303DA4058A66}" destId="{EFE842B5-02FD-4C6F-B7F3-1F7EB51CC326}" srcOrd="1" destOrd="0" parTransId="{D21DD6E5-D885-4A1B-9E16-2B97710F0868}" sibTransId="{C2AEA851-8779-4C23-9FED-5CF3E2ADE603}"/>
    <dgm:cxn modelId="{375E5922-EB0D-4162-9F49-EC4A53BFFEEA}" type="presOf" srcId="{EFE842B5-02FD-4C6F-B7F3-1F7EB51CC326}" destId="{A7C64E2B-154D-4FD6-8E62-A5F85AF2B1C6}" srcOrd="0" destOrd="1" presId="urn:microsoft.com/office/officeart/2005/8/layout/vList2"/>
    <dgm:cxn modelId="{9DD66A3C-B5F9-4AD8-96E0-20091A1960DC}" type="presOf" srcId="{BB205386-41E4-43A7-8783-303DA4058A66}" destId="{B4B8F4A0-BC44-4B6B-AC08-7592397622E7}" srcOrd="0" destOrd="0" presId="urn:microsoft.com/office/officeart/2005/8/layout/vList2"/>
    <dgm:cxn modelId="{780430BA-0614-496B-84EF-270B5F1E3AB7}" type="presOf" srcId="{FE6E886D-EC73-43DA-81E6-0C28D1444983}" destId="{4287FDED-0BE3-43AB-A9D0-4D2A43C896EC}" srcOrd="0" destOrd="0" presId="urn:microsoft.com/office/officeart/2005/8/layout/vList2"/>
    <dgm:cxn modelId="{F3D9A100-3304-47EC-92C1-693C4ABCFFB9}" srcId="{370090AF-760A-4E8C-97E0-3A8C6BECE09F}" destId="{FE6E886D-EC73-43DA-81E6-0C28D1444983}" srcOrd="0" destOrd="0" parTransId="{E9935BE4-02AC-4948-8667-184B016F3DA5}" sibTransId="{9A531A63-CA51-43BF-8CE9-A1E8ABB95028}"/>
    <dgm:cxn modelId="{F30F34AA-BCDF-4FFA-A1BC-AD8A1F4F40F2}" type="presOf" srcId="{2E172630-A806-4985-8213-F0FC108FAD4E}" destId="{6980CFF7-C712-42D6-A5EE-2C0878800800}" srcOrd="0" destOrd="0" presId="urn:microsoft.com/office/officeart/2005/8/layout/vList2"/>
    <dgm:cxn modelId="{D0792E23-2339-4A60-BC8F-F1C1B8B30595}" type="presParOf" srcId="{6980CFF7-C712-42D6-A5EE-2C0878800800}" destId="{4257CBD5-ABAB-42D0-A181-C26A6753338F}" srcOrd="0" destOrd="0" presId="urn:microsoft.com/office/officeart/2005/8/layout/vList2"/>
    <dgm:cxn modelId="{5F331A87-8129-4288-A00D-29F34E6F4135}" type="presParOf" srcId="{6980CFF7-C712-42D6-A5EE-2C0878800800}" destId="{4287FDED-0BE3-43AB-A9D0-4D2A43C896EC}" srcOrd="1" destOrd="0" presId="urn:microsoft.com/office/officeart/2005/8/layout/vList2"/>
    <dgm:cxn modelId="{2D07DF22-550D-46B9-9FE8-0CB9D20A7FFA}" type="presParOf" srcId="{6980CFF7-C712-42D6-A5EE-2C0878800800}" destId="{B4B8F4A0-BC44-4B6B-AC08-7592397622E7}" srcOrd="2" destOrd="0" presId="urn:microsoft.com/office/officeart/2005/8/layout/vList2"/>
    <dgm:cxn modelId="{0D113ACD-9058-46AE-834A-6F2DD9DAEAC9}" type="presParOf" srcId="{6980CFF7-C712-42D6-A5EE-2C0878800800}" destId="{A7C64E2B-154D-4FD6-8E62-A5F85AF2B1C6}" srcOrd="3"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C1ECBAC-D64A-436A-ADC6-CE221FC679C6}"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S"/>
        </a:p>
      </dgm:t>
    </dgm:pt>
    <dgm:pt modelId="{4A12332F-CDAF-4DE4-868B-D09BFD8BEC95}">
      <dgm:prSet phldrT="[Texto]" custT="1"/>
      <dgm:spPr>
        <a:solidFill>
          <a:srgbClr val="AAC6B5"/>
        </a:solidFill>
      </dgm:spPr>
      <dgm:t>
        <a:bodyPr/>
        <a:lstStyle/>
        <a:p>
          <a:pPr algn="just"/>
          <a:r>
            <a:rPr lang="es-ES_tradnl" sz="1800" dirty="0" smtClean="0">
              <a:solidFill>
                <a:schemeClr val="tx1"/>
              </a:solidFill>
            </a:rPr>
            <a:t>Se eligió un mecanismo de leva y seguidor ya que se necesita seguir una trayectoria de acuerdo con la geometría del seguidor, el mismo que varía conforme la plataforma asciende o desciende. Se desea provechar esta trayectoria con la implementación de una leva para que controle la bajada y subida de la plataforma pequeña que comunica la plataforma del elevador con la estructura.</a:t>
          </a:r>
          <a:endParaRPr lang="es-ES" sz="1800" dirty="0">
            <a:solidFill>
              <a:schemeClr val="tx1"/>
            </a:solidFill>
          </a:endParaRPr>
        </a:p>
      </dgm:t>
    </dgm:pt>
    <dgm:pt modelId="{8D473450-EB33-487E-8714-A35FC4F8F584}" type="parTrans" cxnId="{BC85F583-3046-43CC-B117-ED551548609D}">
      <dgm:prSet/>
      <dgm:spPr/>
      <dgm:t>
        <a:bodyPr/>
        <a:lstStyle/>
        <a:p>
          <a:endParaRPr lang="es-ES"/>
        </a:p>
      </dgm:t>
    </dgm:pt>
    <dgm:pt modelId="{15975970-AC7E-4EA6-AF78-7B34488ECF25}" type="sibTrans" cxnId="{BC85F583-3046-43CC-B117-ED551548609D}">
      <dgm:prSet/>
      <dgm:spPr/>
      <dgm:t>
        <a:bodyPr/>
        <a:lstStyle/>
        <a:p>
          <a:endParaRPr lang="es-ES"/>
        </a:p>
      </dgm:t>
    </dgm:pt>
    <dgm:pt modelId="{E3DC0D4E-1931-4F72-8810-09C17A2FBEA3}" type="pres">
      <dgm:prSet presAssocID="{AC1ECBAC-D64A-436A-ADC6-CE221FC679C6}" presName="diagram" presStyleCnt="0">
        <dgm:presLayoutVars>
          <dgm:dir/>
        </dgm:presLayoutVars>
      </dgm:prSet>
      <dgm:spPr/>
      <dgm:t>
        <a:bodyPr/>
        <a:lstStyle/>
        <a:p>
          <a:endParaRPr lang="es-ES"/>
        </a:p>
      </dgm:t>
    </dgm:pt>
    <dgm:pt modelId="{BF8C767B-64A0-48BE-A949-0600A2D8CB35}" type="pres">
      <dgm:prSet presAssocID="{4A12332F-CDAF-4DE4-868B-D09BFD8BEC95}" presName="composite" presStyleCnt="0"/>
      <dgm:spPr/>
    </dgm:pt>
    <dgm:pt modelId="{51B2AAE7-F955-4B02-9EE3-A749AF5E0A39}" type="pres">
      <dgm:prSet presAssocID="{4A12332F-CDAF-4DE4-868B-D09BFD8BEC95}" presName="Image" presStyleLbl="bgShp" presStyleIdx="0" presStyleCnt="1" custScaleX="68399" custScaleY="63533" custLinFactNeighborX="-17664" custLinFactNeighborY="-222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dgm:spPr>
      <dgm:t>
        <a:bodyPr/>
        <a:lstStyle/>
        <a:p>
          <a:endParaRPr lang="es-EC"/>
        </a:p>
      </dgm:t>
    </dgm:pt>
    <dgm:pt modelId="{FAAD376B-767B-4554-8B51-AA0F0127920B}" type="pres">
      <dgm:prSet presAssocID="{4A12332F-CDAF-4DE4-868B-D09BFD8BEC95}" presName="Parent" presStyleLbl="node0" presStyleIdx="0" presStyleCnt="1" custScaleX="147203" custScaleY="180536" custLinFactNeighborX="-5802" custLinFactNeighborY="40198">
        <dgm:presLayoutVars>
          <dgm:bulletEnabled val="1"/>
        </dgm:presLayoutVars>
      </dgm:prSet>
      <dgm:spPr/>
      <dgm:t>
        <a:bodyPr/>
        <a:lstStyle/>
        <a:p>
          <a:endParaRPr lang="es-ES"/>
        </a:p>
      </dgm:t>
    </dgm:pt>
  </dgm:ptLst>
  <dgm:cxnLst>
    <dgm:cxn modelId="{0EFBD5B3-CFAE-46B1-A7E2-DE43C508903B}" type="presOf" srcId="{4A12332F-CDAF-4DE4-868B-D09BFD8BEC95}" destId="{FAAD376B-767B-4554-8B51-AA0F0127920B}" srcOrd="0" destOrd="0" presId="urn:microsoft.com/office/officeart/2008/layout/BendingPictureCaption"/>
    <dgm:cxn modelId="{4C656E49-1F97-4106-87A5-BD86BFBD7B9A}" type="presOf" srcId="{AC1ECBAC-D64A-436A-ADC6-CE221FC679C6}" destId="{E3DC0D4E-1931-4F72-8810-09C17A2FBEA3}" srcOrd="0" destOrd="0" presId="urn:microsoft.com/office/officeart/2008/layout/BendingPictureCaption"/>
    <dgm:cxn modelId="{BC85F583-3046-43CC-B117-ED551548609D}" srcId="{AC1ECBAC-D64A-436A-ADC6-CE221FC679C6}" destId="{4A12332F-CDAF-4DE4-868B-D09BFD8BEC95}" srcOrd="0" destOrd="0" parTransId="{8D473450-EB33-487E-8714-A35FC4F8F584}" sibTransId="{15975970-AC7E-4EA6-AF78-7B34488ECF25}"/>
    <dgm:cxn modelId="{A470DD7A-4B6A-422F-ADBD-8EFC78224BF7}" type="presParOf" srcId="{E3DC0D4E-1931-4F72-8810-09C17A2FBEA3}" destId="{BF8C767B-64A0-48BE-A949-0600A2D8CB35}" srcOrd="0" destOrd="0" presId="urn:microsoft.com/office/officeart/2008/layout/BendingPictureCaption"/>
    <dgm:cxn modelId="{2D7923F4-B6CE-4D36-90AC-B3F142F6D309}" type="presParOf" srcId="{BF8C767B-64A0-48BE-A949-0600A2D8CB35}" destId="{51B2AAE7-F955-4B02-9EE3-A749AF5E0A39}" srcOrd="0" destOrd="0" presId="urn:microsoft.com/office/officeart/2008/layout/BendingPictureCaption"/>
    <dgm:cxn modelId="{59EF422F-9A98-4B1A-B278-1B5967010106}" type="presParOf" srcId="{BF8C767B-64A0-48BE-A949-0600A2D8CB35}" destId="{FAAD376B-767B-4554-8B51-AA0F0127920B}"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4BF6A9E-328E-4C30-9F85-6D8F221395D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15595BCE-CDFC-4C04-AB0A-50D2294AB047}">
      <dgm:prSet phldrT="[Texto]"/>
      <dgm:spPr>
        <a:blipFill rotWithShape="0">
          <a:blip xmlns:r="http://schemas.openxmlformats.org/officeDocument/2006/relationships" r:embed="rId1"/>
          <a:stretch>
            <a:fillRect/>
          </a:stretch>
        </a:blipFill>
      </dgm:spPr>
      <dgm:t>
        <a:bodyPr/>
        <a:lstStyle/>
        <a:p>
          <a:endParaRPr lang="es-ES" dirty="0"/>
        </a:p>
      </dgm:t>
    </dgm:pt>
    <dgm:pt modelId="{DA73C2B1-CCEF-46B5-83E4-D5398FDD3860}" type="parTrans" cxnId="{5425D92D-56E0-4EE2-9CB1-218419C03BFF}">
      <dgm:prSet/>
      <dgm:spPr/>
      <dgm:t>
        <a:bodyPr/>
        <a:lstStyle/>
        <a:p>
          <a:endParaRPr lang="es-ES"/>
        </a:p>
      </dgm:t>
    </dgm:pt>
    <dgm:pt modelId="{E70E5828-7695-4332-AB5C-3391E0EAFFFD}" type="sibTrans" cxnId="{5425D92D-56E0-4EE2-9CB1-218419C03BFF}">
      <dgm:prSet/>
      <dgm:spPr/>
      <dgm:t>
        <a:bodyPr/>
        <a:lstStyle/>
        <a:p>
          <a:endParaRPr lang="es-ES"/>
        </a:p>
      </dgm:t>
    </dgm:pt>
    <dgm:pt modelId="{ADC990E5-2ACA-48CB-92C7-BF4F364A7EEB}">
      <dgm:prSet phldrT="[Texto]"/>
      <dgm:spPr/>
      <dgm:t>
        <a:bodyPr/>
        <a:lstStyle/>
        <a:p>
          <a:r>
            <a:rPr lang="es-ES_tradnl" b="1" dirty="0" smtClean="0"/>
            <a:t>PULSADORES Y LUCES INDICADORAS</a:t>
          </a:r>
          <a:endParaRPr lang="es-ES" b="1" dirty="0" smtClean="0"/>
        </a:p>
      </dgm:t>
    </dgm:pt>
    <dgm:pt modelId="{C3E00D69-BC5C-4FB0-AAE2-366E543A15A6}" type="parTrans" cxnId="{5A36803F-18C1-4FCD-8046-54BA9E25E707}">
      <dgm:prSet/>
      <dgm:spPr/>
      <dgm:t>
        <a:bodyPr/>
        <a:lstStyle/>
        <a:p>
          <a:endParaRPr lang="es-ES"/>
        </a:p>
      </dgm:t>
    </dgm:pt>
    <dgm:pt modelId="{752C6B27-5815-42FC-BAE2-5CE5DE6E2ECC}" type="sibTrans" cxnId="{5A36803F-18C1-4FCD-8046-54BA9E25E707}">
      <dgm:prSet/>
      <dgm:spPr/>
      <dgm:t>
        <a:bodyPr/>
        <a:lstStyle/>
        <a:p>
          <a:endParaRPr lang="es-ES"/>
        </a:p>
      </dgm:t>
    </dgm:pt>
    <dgm:pt modelId="{70BFD7E4-6295-4815-B4D7-207FBD050243}">
      <dgm:prSet phldrT="[Texto]"/>
      <dgm:spPr/>
      <dgm:t>
        <a:bodyPr/>
        <a:lstStyle/>
        <a:p>
          <a:r>
            <a:rPr lang="es-ES_tradnl" b="1" dirty="0" smtClean="0"/>
            <a:t>BALIZA </a:t>
          </a:r>
          <a:endParaRPr lang="es-ES" b="1" dirty="0"/>
        </a:p>
      </dgm:t>
    </dgm:pt>
    <dgm:pt modelId="{A2B3A76F-74AE-4ACD-AC9D-A5D3AB06FFD0}" type="parTrans" cxnId="{DF32CDFE-8C1B-4798-8E62-F817CE08A32E}">
      <dgm:prSet/>
      <dgm:spPr/>
      <dgm:t>
        <a:bodyPr/>
        <a:lstStyle/>
        <a:p>
          <a:endParaRPr lang="es-ES"/>
        </a:p>
      </dgm:t>
    </dgm:pt>
    <dgm:pt modelId="{0F879DA5-F96A-485E-B063-D70258CBF457}" type="sibTrans" cxnId="{DF32CDFE-8C1B-4798-8E62-F817CE08A32E}">
      <dgm:prSet/>
      <dgm:spPr/>
      <dgm:t>
        <a:bodyPr/>
        <a:lstStyle/>
        <a:p>
          <a:endParaRPr lang="es-ES"/>
        </a:p>
      </dgm:t>
    </dgm:pt>
    <dgm:pt modelId="{BE188E47-3FE3-4379-A215-21E5CDE952A1}">
      <dgm:prSet phldrT="[Texto]"/>
      <dgm:spPr/>
      <dgm:t>
        <a:bodyPr/>
        <a:lstStyle/>
        <a:p>
          <a:r>
            <a:rPr lang="es-ES_tradnl" b="1" dirty="0" smtClean="0"/>
            <a:t>FINES DE CARRERA</a:t>
          </a:r>
          <a:endParaRPr lang="es-ES" dirty="0"/>
        </a:p>
      </dgm:t>
    </dgm:pt>
    <dgm:pt modelId="{EADDED12-DB0E-4ED6-B90C-35B8027D4F33}" type="parTrans" cxnId="{1C7E8E80-8DE5-4D5B-BD25-3594D62FD22A}">
      <dgm:prSet/>
      <dgm:spPr/>
      <dgm:t>
        <a:bodyPr/>
        <a:lstStyle/>
        <a:p>
          <a:endParaRPr lang="es-ES"/>
        </a:p>
      </dgm:t>
    </dgm:pt>
    <dgm:pt modelId="{CF497B10-9ABA-4244-BD27-EE1201E11C91}" type="sibTrans" cxnId="{1C7E8E80-8DE5-4D5B-BD25-3594D62FD22A}">
      <dgm:prSet/>
      <dgm:spPr/>
      <dgm:t>
        <a:bodyPr/>
        <a:lstStyle/>
        <a:p>
          <a:endParaRPr lang="es-ES"/>
        </a:p>
      </dgm:t>
    </dgm:pt>
    <dgm:pt modelId="{59748258-1050-43BA-A56C-8231A5AE4E93}">
      <dgm:prSet phldrT="[Texto]"/>
      <dgm:spPr/>
      <dgm:t>
        <a:bodyPr/>
        <a:lstStyle/>
        <a:p>
          <a:r>
            <a:rPr lang="es-ES_tradnl" b="1" dirty="0" smtClean="0"/>
            <a:t>SENSORES FOTOELECTRICOS</a:t>
          </a:r>
          <a:endParaRPr lang="es-ES" dirty="0"/>
        </a:p>
      </dgm:t>
    </dgm:pt>
    <dgm:pt modelId="{18925DBC-C048-4B23-A579-CFDEDAD45F41}" type="parTrans" cxnId="{38230AF8-A08C-4806-866B-14288F17F660}">
      <dgm:prSet/>
      <dgm:spPr/>
      <dgm:t>
        <a:bodyPr/>
        <a:lstStyle/>
        <a:p>
          <a:endParaRPr lang="es-ES"/>
        </a:p>
      </dgm:t>
    </dgm:pt>
    <dgm:pt modelId="{1600CBF1-6B37-4C49-A34F-D377B8B440C1}" type="sibTrans" cxnId="{38230AF8-A08C-4806-866B-14288F17F660}">
      <dgm:prSet/>
      <dgm:spPr/>
      <dgm:t>
        <a:bodyPr/>
        <a:lstStyle/>
        <a:p>
          <a:endParaRPr lang="es-ES"/>
        </a:p>
      </dgm:t>
    </dgm:pt>
    <dgm:pt modelId="{09715936-9C16-45BE-8D37-BAAFC2FB6E58}">
      <dgm:prSet phldrT="[Texto]"/>
      <dgm:spPr/>
      <dgm:t>
        <a:bodyPr/>
        <a:lstStyle/>
        <a:p>
          <a:r>
            <a:rPr lang="es-ES_tradnl" b="1" dirty="0" smtClean="0"/>
            <a:t>CARGADOR DE BATERIA</a:t>
          </a:r>
          <a:endParaRPr lang="es-ES" dirty="0"/>
        </a:p>
      </dgm:t>
    </dgm:pt>
    <dgm:pt modelId="{33021AC2-D2BC-4448-844C-4D309FA765EC}" type="parTrans" cxnId="{561E5288-F511-4B55-8CBF-FB1E6305CA67}">
      <dgm:prSet/>
      <dgm:spPr/>
      <dgm:t>
        <a:bodyPr/>
        <a:lstStyle/>
        <a:p>
          <a:endParaRPr lang="es-ES"/>
        </a:p>
      </dgm:t>
    </dgm:pt>
    <dgm:pt modelId="{75331CA0-9C12-482A-850F-62612B97A6ED}" type="sibTrans" cxnId="{561E5288-F511-4B55-8CBF-FB1E6305CA67}">
      <dgm:prSet/>
      <dgm:spPr/>
      <dgm:t>
        <a:bodyPr/>
        <a:lstStyle/>
        <a:p>
          <a:endParaRPr lang="es-ES"/>
        </a:p>
      </dgm:t>
    </dgm:pt>
    <dgm:pt modelId="{80276BC6-1412-4793-9060-1E65CD79F450}" type="pres">
      <dgm:prSet presAssocID="{84BF6A9E-328E-4C30-9F85-6D8F221395DF}" presName="vert0" presStyleCnt="0">
        <dgm:presLayoutVars>
          <dgm:dir/>
          <dgm:animOne val="branch"/>
          <dgm:animLvl val="lvl"/>
        </dgm:presLayoutVars>
      </dgm:prSet>
      <dgm:spPr/>
      <dgm:t>
        <a:bodyPr/>
        <a:lstStyle/>
        <a:p>
          <a:endParaRPr lang="es-ES"/>
        </a:p>
      </dgm:t>
    </dgm:pt>
    <dgm:pt modelId="{9584FD2C-5272-4BEB-9668-81B76E494599}" type="pres">
      <dgm:prSet presAssocID="{15595BCE-CDFC-4C04-AB0A-50D2294AB047}" presName="thickLine" presStyleLbl="alignNode1" presStyleIdx="0" presStyleCnt="1"/>
      <dgm:spPr/>
    </dgm:pt>
    <dgm:pt modelId="{00DE0474-C4A8-43DF-8CA0-08082ADE0964}" type="pres">
      <dgm:prSet presAssocID="{15595BCE-CDFC-4C04-AB0A-50D2294AB047}" presName="horz1" presStyleCnt="0"/>
      <dgm:spPr/>
    </dgm:pt>
    <dgm:pt modelId="{39EF4394-9DAE-4DB0-8FF8-6D0C6E0A10FB}" type="pres">
      <dgm:prSet presAssocID="{15595BCE-CDFC-4C04-AB0A-50D2294AB047}" presName="tx1" presStyleLbl="revTx" presStyleIdx="0" presStyleCnt="6"/>
      <dgm:spPr/>
      <dgm:t>
        <a:bodyPr/>
        <a:lstStyle/>
        <a:p>
          <a:endParaRPr lang="es-ES"/>
        </a:p>
      </dgm:t>
    </dgm:pt>
    <dgm:pt modelId="{C2BB4E07-49AC-4CB3-B80B-0C16D6DCFA7D}" type="pres">
      <dgm:prSet presAssocID="{15595BCE-CDFC-4C04-AB0A-50D2294AB047}" presName="vert1" presStyleCnt="0"/>
      <dgm:spPr/>
    </dgm:pt>
    <dgm:pt modelId="{2EFE71BA-B078-4EFB-9169-A1A2B8401DF2}" type="pres">
      <dgm:prSet presAssocID="{ADC990E5-2ACA-48CB-92C7-BF4F364A7EEB}" presName="vertSpace2a" presStyleCnt="0"/>
      <dgm:spPr/>
    </dgm:pt>
    <dgm:pt modelId="{51DADAC8-70D0-41DD-839E-F0ADC0A11695}" type="pres">
      <dgm:prSet presAssocID="{ADC990E5-2ACA-48CB-92C7-BF4F364A7EEB}" presName="horz2" presStyleCnt="0"/>
      <dgm:spPr/>
    </dgm:pt>
    <dgm:pt modelId="{C01BDBA7-A647-45DF-A412-4B590325FB12}" type="pres">
      <dgm:prSet presAssocID="{ADC990E5-2ACA-48CB-92C7-BF4F364A7EEB}" presName="horzSpace2" presStyleCnt="0"/>
      <dgm:spPr/>
    </dgm:pt>
    <dgm:pt modelId="{5F0DF285-BBB5-4E2B-BBEA-F00C61F04614}" type="pres">
      <dgm:prSet presAssocID="{ADC990E5-2ACA-48CB-92C7-BF4F364A7EEB}" presName="tx2" presStyleLbl="revTx" presStyleIdx="1" presStyleCnt="6"/>
      <dgm:spPr/>
      <dgm:t>
        <a:bodyPr/>
        <a:lstStyle/>
        <a:p>
          <a:endParaRPr lang="es-ES"/>
        </a:p>
      </dgm:t>
    </dgm:pt>
    <dgm:pt modelId="{6B81F22B-D965-41E3-BDC9-4525AA02E0FE}" type="pres">
      <dgm:prSet presAssocID="{ADC990E5-2ACA-48CB-92C7-BF4F364A7EEB}" presName="vert2" presStyleCnt="0"/>
      <dgm:spPr/>
    </dgm:pt>
    <dgm:pt modelId="{EFE047DF-D86F-4CBE-A898-6BF72B2441D2}" type="pres">
      <dgm:prSet presAssocID="{ADC990E5-2ACA-48CB-92C7-BF4F364A7EEB}" presName="thinLine2b" presStyleLbl="callout" presStyleIdx="0" presStyleCnt="5"/>
      <dgm:spPr/>
    </dgm:pt>
    <dgm:pt modelId="{0820541F-9608-4768-B4B1-E154846E9B80}" type="pres">
      <dgm:prSet presAssocID="{ADC990E5-2ACA-48CB-92C7-BF4F364A7EEB}" presName="vertSpace2b" presStyleCnt="0"/>
      <dgm:spPr/>
    </dgm:pt>
    <dgm:pt modelId="{F95DE9E7-8401-4EF0-84DA-DF4CEF06CC40}" type="pres">
      <dgm:prSet presAssocID="{70BFD7E4-6295-4815-B4D7-207FBD050243}" presName="horz2" presStyleCnt="0"/>
      <dgm:spPr/>
    </dgm:pt>
    <dgm:pt modelId="{612727A1-0E8D-4D9F-87F1-A8E99F56996F}" type="pres">
      <dgm:prSet presAssocID="{70BFD7E4-6295-4815-B4D7-207FBD050243}" presName="horzSpace2" presStyleCnt="0"/>
      <dgm:spPr/>
    </dgm:pt>
    <dgm:pt modelId="{5AF1E148-B12E-4F85-8F66-E85E4790AFC2}" type="pres">
      <dgm:prSet presAssocID="{70BFD7E4-6295-4815-B4D7-207FBD050243}" presName="tx2" presStyleLbl="revTx" presStyleIdx="2" presStyleCnt="6"/>
      <dgm:spPr/>
      <dgm:t>
        <a:bodyPr/>
        <a:lstStyle/>
        <a:p>
          <a:endParaRPr lang="es-ES"/>
        </a:p>
      </dgm:t>
    </dgm:pt>
    <dgm:pt modelId="{0B6D6FCD-E194-4098-8BF9-E94051F4E510}" type="pres">
      <dgm:prSet presAssocID="{70BFD7E4-6295-4815-B4D7-207FBD050243}" presName="vert2" presStyleCnt="0"/>
      <dgm:spPr/>
    </dgm:pt>
    <dgm:pt modelId="{20754CED-2945-4A23-8276-C18931694855}" type="pres">
      <dgm:prSet presAssocID="{70BFD7E4-6295-4815-B4D7-207FBD050243}" presName="thinLine2b" presStyleLbl="callout" presStyleIdx="1" presStyleCnt="5"/>
      <dgm:spPr/>
    </dgm:pt>
    <dgm:pt modelId="{2CF1102C-EE04-48E9-A5FD-7CECFA94F7AD}" type="pres">
      <dgm:prSet presAssocID="{70BFD7E4-6295-4815-B4D7-207FBD050243}" presName="vertSpace2b" presStyleCnt="0"/>
      <dgm:spPr/>
    </dgm:pt>
    <dgm:pt modelId="{9E89A6F6-D34B-415D-99E3-79DDDAE27B55}" type="pres">
      <dgm:prSet presAssocID="{BE188E47-3FE3-4379-A215-21E5CDE952A1}" presName="horz2" presStyleCnt="0"/>
      <dgm:spPr/>
    </dgm:pt>
    <dgm:pt modelId="{3B639689-5E14-4CAE-9694-CD6C5BC6E67C}" type="pres">
      <dgm:prSet presAssocID="{BE188E47-3FE3-4379-A215-21E5CDE952A1}" presName="horzSpace2" presStyleCnt="0"/>
      <dgm:spPr/>
    </dgm:pt>
    <dgm:pt modelId="{1BBC689F-C87D-46E8-BAB7-C2A4585B888B}" type="pres">
      <dgm:prSet presAssocID="{BE188E47-3FE3-4379-A215-21E5CDE952A1}" presName="tx2" presStyleLbl="revTx" presStyleIdx="3" presStyleCnt="6"/>
      <dgm:spPr/>
      <dgm:t>
        <a:bodyPr/>
        <a:lstStyle/>
        <a:p>
          <a:endParaRPr lang="es-ES"/>
        </a:p>
      </dgm:t>
    </dgm:pt>
    <dgm:pt modelId="{2A4F527B-75D0-4494-AEF5-B56DA4374BC9}" type="pres">
      <dgm:prSet presAssocID="{BE188E47-3FE3-4379-A215-21E5CDE952A1}" presName="vert2" presStyleCnt="0"/>
      <dgm:spPr/>
    </dgm:pt>
    <dgm:pt modelId="{3711323B-3883-427D-A5D9-A29FC8A642E7}" type="pres">
      <dgm:prSet presAssocID="{BE188E47-3FE3-4379-A215-21E5CDE952A1}" presName="thinLine2b" presStyleLbl="callout" presStyleIdx="2" presStyleCnt="5"/>
      <dgm:spPr/>
    </dgm:pt>
    <dgm:pt modelId="{098AC202-E1AD-49E4-8BA2-1FD9CE074E88}" type="pres">
      <dgm:prSet presAssocID="{BE188E47-3FE3-4379-A215-21E5CDE952A1}" presName="vertSpace2b" presStyleCnt="0"/>
      <dgm:spPr/>
    </dgm:pt>
    <dgm:pt modelId="{39238E0B-035A-4E25-BD51-E0B8C4A68063}" type="pres">
      <dgm:prSet presAssocID="{59748258-1050-43BA-A56C-8231A5AE4E93}" presName="horz2" presStyleCnt="0"/>
      <dgm:spPr/>
    </dgm:pt>
    <dgm:pt modelId="{F89FFF3D-24A8-4A36-93EE-FA0BD703DB1D}" type="pres">
      <dgm:prSet presAssocID="{59748258-1050-43BA-A56C-8231A5AE4E93}" presName="horzSpace2" presStyleCnt="0"/>
      <dgm:spPr/>
    </dgm:pt>
    <dgm:pt modelId="{08C2AFF3-E5F4-42CF-A696-2A6451B95A18}" type="pres">
      <dgm:prSet presAssocID="{59748258-1050-43BA-A56C-8231A5AE4E93}" presName="tx2" presStyleLbl="revTx" presStyleIdx="4" presStyleCnt="6"/>
      <dgm:spPr/>
      <dgm:t>
        <a:bodyPr/>
        <a:lstStyle/>
        <a:p>
          <a:endParaRPr lang="es-ES"/>
        </a:p>
      </dgm:t>
    </dgm:pt>
    <dgm:pt modelId="{253FB5BB-DE1B-42E1-9DEB-DF6D927A192E}" type="pres">
      <dgm:prSet presAssocID="{59748258-1050-43BA-A56C-8231A5AE4E93}" presName="vert2" presStyleCnt="0"/>
      <dgm:spPr/>
    </dgm:pt>
    <dgm:pt modelId="{54319B3E-C257-4EA9-9AD4-D533BC2F4851}" type="pres">
      <dgm:prSet presAssocID="{59748258-1050-43BA-A56C-8231A5AE4E93}" presName="thinLine2b" presStyleLbl="callout" presStyleIdx="3" presStyleCnt="5"/>
      <dgm:spPr/>
    </dgm:pt>
    <dgm:pt modelId="{53CB19D3-6C6D-4376-9EED-576BD71B5F1E}" type="pres">
      <dgm:prSet presAssocID="{59748258-1050-43BA-A56C-8231A5AE4E93}" presName="vertSpace2b" presStyleCnt="0"/>
      <dgm:spPr/>
    </dgm:pt>
    <dgm:pt modelId="{C91B0E72-0D2F-4B2F-99BE-D03B87D1BE8D}" type="pres">
      <dgm:prSet presAssocID="{09715936-9C16-45BE-8D37-BAAFC2FB6E58}" presName="horz2" presStyleCnt="0"/>
      <dgm:spPr/>
    </dgm:pt>
    <dgm:pt modelId="{13426693-5D11-4329-88FA-3FCFB13DA99B}" type="pres">
      <dgm:prSet presAssocID="{09715936-9C16-45BE-8D37-BAAFC2FB6E58}" presName="horzSpace2" presStyleCnt="0"/>
      <dgm:spPr/>
    </dgm:pt>
    <dgm:pt modelId="{93053001-1BD5-4616-8D69-4E0E63530304}" type="pres">
      <dgm:prSet presAssocID="{09715936-9C16-45BE-8D37-BAAFC2FB6E58}" presName="tx2" presStyleLbl="revTx" presStyleIdx="5" presStyleCnt="6"/>
      <dgm:spPr/>
      <dgm:t>
        <a:bodyPr/>
        <a:lstStyle/>
        <a:p>
          <a:endParaRPr lang="es-ES"/>
        </a:p>
      </dgm:t>
    </dgm:pt>
    <dgm:pt modelId="{9A604426-B10C-4AF4-BCBA-E935D57234B5}" type="pres">
      <dgm:prSet presAssocID="{09715936-9C16-45BE-8D37-BAAFC2FB6E58}" presName="vert2" presStyleCnt="0"/>
      <dgm:spPr/>
    </dgm:pt>
    <dgm:pt modelId="{43686D7D-9503-41E0-ACDC-1F5CDE8D571F}" type="pres">
      <dgm:prSet presAssocID="{09715936-9C16-45BE-8D37-BAAFC2FB6E58}" presName="thinLine2b" presStyleLbl="callout" presStyleIdx="4" presStyleCnt="5"/>
      <dgm:spPr/>
    </dgm:pt>
    <dgm:pt modelId="{AD0A0BB8-345C-472D-8FE5-6AA409943E29}" type="pres">
      <dgm:prSet presAssocID="{09715936-9C16-45BE-8D37-BAAFC2FB6E58}" presName="vertSpace2b" presStyleCnt="0"/>
      <dgm:spPr/>
    </dgm:pt>
  </dgm:ptLst>
  <dgm:cxnLst>
    <dgm:cxn modelId="{3372A5CC-A9C0-4B31-BF52-03634AA40AC5}" type="presOf" srcId="{09715936-9C16-45BE-8D37-BAAFC2FB6E58}" destId="{93053001-1BD5-4616-8D69-4E0E63530304}" srcOrd="0" destOrd="0" presId="urn:microsoft.com/office/officeart/2008/layout/LinedList"/>
    <dgm:cxn modelId="{561E5288-F511-4B55-8CBF-FB1E6305CA67}" srcId="{15595BCE-CDFC-4C04-AB0A-50D2294AB047}" destId="{09715936-9C16-45BE-8D37-BAAFC2FB6E58}" srcOrd="4" destOrd="0" parTransId="{33021AC2-D2BC-4448-844C-4D309FA765EC}" sibTransId="{75331CA0-9C12-482A-850F-62612B97A6ED}"/>
    <dgm:cxn modelId="{5A36803F-18C1-4FCD-8046-54BA9E25E707}" srcId="{15595BCE-CDFC-4C04-AB0A-50D2294AB047}" destId="{ADC990E5-2ACA-48CB-92C7-BF4F364A7EEB}" srcOrd="0" destOrd="0" parTransId="{C3E00D69-BC5C-4FB0-AAE2-366E543A15A6}" sibTransId="{752C6B27-5815-42FC-BAE2-5CE5DE6E2ECC}"/>
    <dgm:cxn modelId="{DF32CDFE-8C1B-4798-8E62-F817CE08A32E}" srcId="{15595BCE-CDFC-4C04-AB0A-50D2294AB047}" destId="{70BFD7E4-6295-4815-B4D7-207FBD050243}" srcOrd="1" destOrd="0" parTransId="{A2B3A76F-74AE-4ACD-AC9D-A5D3AB06FFD0}" sibTransId="{0F879DA5-F96A-485E-B063-D70258CBF457}"/>
    <dgm:cxn modelId="{6FC88F44-AF4F-4C29-AFE1-E65B1D9625B1}" type="presOf" srcId="{ADC990E5-2ACA-48CB-92C7-BF4F364A7EEB}" destId="{5F0DF285-BBB5-4E2B-BBEA-F00C61F04614}" srcOrd="0" destOrd="0" presId="urn:microsoft.com/office/officeart/2008/layout/LinedList"/>
    <dgm:cxn modelId="{38230AF8-A08C-4806-866B-14288F17F660}" srcId="{15595BCE-CDFC-4C04-AB0A-50D2294AB047}" destId="{59748258-1050-43BA-A56C-8231A5AE4E93}" srcOrd="3" destOrd="0" parTransId="{18925DBC-C048-4B23-A579-CFDEDAD45F41}" sibTransId="{1600CBF1-6B37-4C49-A34F-D377B8B440C1}"/>
    <dgm:cxn modelId="{7E06839C-1D79-437D-8BD1-A9E2302BDC61}" type="presOf" srcId="{59748258-1050-43BA-A56C-8231A5AE4E93}" destId="{08C2AFF3-E5F4-42CF-A696-2A6451B95A18}" srcOrd="0" destOrd="0" presId="urn:microsoft.com/office/officeart/2008/layout/LinedList"/>
    <dgm:cxn modelId="{1C7E8E80-8DE5-4D5B-BD25-3594D62FD22A}" srcId="{15595BCE-CDFC-4C04-AB0A-50D2294AB047}" destId="{BE188E47-3FE3-4379-A215-21E5CDE952A1}" srcOrd="2" destOrd="0" parTransId="{EADDED12-DB0E-4ED6-B90C-35B8027D4F33}" sibTransId="{CF497B10-9ABA-4244-BD27-EE1201E11C91}"/>
    <dgm:cxn modelId="{4C4988E4-ED05-45F3-A3E5-2C3C3CF761ED}" type="presOf" srcId="{BE188E47-3FE3-4379-A215-21E5CDE952A1}" destId="{1BBC689F-C87D-46E8-BAB7-C2A4585B888B}" srcOrd="0" destOrd="0" presId="urn:microsoft.com/office/officeart/2008/layout/LinedList"/>
    <dgm:cxn modelId="{1E09A077-D99B-456A-ADF2-7F8FCEB1DA6B}" type="presOf" srcId="{15595BCE-CDFC-4C04-AB0A-50D2294AB047}" destId="{39EF4394-9DAE-4DB0-8FF8-6D0C6E0A10FB}" srcOrd="0" destOrd="0" presId="urn:microsoft.com/office/officeart/2008/layout/LinedList"/>
    <dgm:cxn modelId="{89DF233A-D722-4AF1-82F6-58344E731FDC}" type="presOf" srcId="{70BFD7E4-6295-4815-B4D7-207FBD050243}" destId="{5AF1E148-B12E-4F85-8F66-E85E4790AFC2}" srcOrd="0" destOrd="0" presId="urn:microsoft.com/office/officeart/2008/layout/LinedList"/>
    <dgm:cxn modelId="{43724563-F3AB-4FAD-8981-7DE7D9E3FD69}" type="presOf" srcId="{84BF6A9E-328E-4C30-9F85-6D8F221395DF}" destId="{80276BC6-1412-4793-9060-1E65CD79F450}" srcOrd="0" destOrd="0" presId="urn:microsoft.com/office/officeart/2008/layout/LinedList"/>
    <dgm:cxn modelId="{5425D92D-56E0-4EE2-9CB1-218419C03BFF}" srcId="{84BF6A9E-328E-4C30-9F85-6D8F221395DF}" destId="{15595BCE-CDFC-4C04-AB0A-50D2294AB047}" srcOrd="0" destOrd="0" parTransId="{DA73C2B1-CCEF-46B5-83E4-D5398FDD3860}" sibTransId="{E70E5828-7695-4332-AB5C-3391E0EAFFFD}"/>
    <dgm:cxn modelId="{E87EEE6E-D2DF-43ED-8C02-7254312DFBB8}" type="presParOf" srcId="{80276BC6-1412-4793-9060-1E65CD79F450}" destId="{9584FD2C-5272-4BEB-9668-81B76E494599}" srcOrd="0" destOrd="0" presId="urn:microsoft.com/office/officeart/2008/layout/LinedList"/>
    <dgm:cxn modelId="{0E251870-7487-446B-949D-4EFF4FAF8E11}" type="presParOf" srcId="{80276BC6-1412-4793-9060-1E65CD79F450}" destId="{00DE0474-C4A8-43DF-8CA0-08082ADE0964}" srcOrd="1" destOrd="0" presId="urn:microsoft.com/office/officeart/2008/layout/LinedList"/>
    <dgm:cxn modelId="{AC93F94A-06F5-4746-A3D5-E62D2F6C0661}" type="presParOf" srcId="{00DE0474-C4A8-43DF-8CA0-08082ADE0964}" destId="{39EF4394-9DAE-4DB0-8FF8-6D0C6E0A10FB}" srcOrd="0" destOrd="0" presId="urn:microsoft.com/office/officeart/2008/layout/LinedList"/>
    <dgm:cxn modelId="{C9D7FD6D-2FA6-49B8-AD59-380EAD395DFC}" type="presParOf" srcId="{00DE0474-C4A8-43DF-8CA0-08082ADE0964}" destId="{C2BB4E07-49AC-4CB3-B80B-0C16D6DCFA7D}" srcOrd="1" destOrd="0" presId="urn:microsoft.com/office/officeart/2008/layout/LinedList"/>
    <dgm:cxn modelId="{FA8AB16E-B907-4C48-8082-622F9A409627}" type="presParOf" srcId="{C2BB4E07-49AC-4CB3-B80B-0C16D6DCFA7D}" destId="{2EFE71BA-B078-4EFB-9169-A1A2B8401DF2}" srcOrd="0" destOrd="0" presId="urn:microsoft.com/office/officeart/2008/layout/LinedList"/>
    <dgm:cxn modelId="{401D8827-588D-4A33-9956-8978196122FD}" type="presParOf" srcId="{C2BB4E07-49AC-4CB3-B80B-0C16D6DCFA7D}" destId="{51DADAC8-70D0-41DD-839E-F0ADC0A11695}" srcOrd="1" destOrd="0" presId="urn:microsoft.com/office/officeart/2008/layout/LinedList"/>
    <dgm:cxn modelId="{C3D7FBFC-B786-484D-9DDE-73EFF9DC4C36}" type="presParOf" srcId="{51DADAC8-70D0-41DD-839E-F0ADC0A11695}" destId="{C01BDBA7-A647-45DF-A412-4B590325FB12}" srcOrd="0" destOrd="0" presId="urn:microsoft.com/office/officeart/2008/layout/LinedList"/>
    <dgm:cxn modelId="{68E3ABF5-80CE-434E-BD25-941F278FCCBB}" type="presParOf" srcId="{51DADAC8-70D0-41DD-839E-F0ADC0A11695}" destId="{5F0DF285-BBB5-4E2B-BBEA-F00C61F04614}" srcOrd="1" destOrd="0" presId="urn:microsoft.com/office/officeart/2008/layout/LinedList"/>
    <dgm:cxn modelId="{53377FFE-C6C4-4833-8777-84ABAB6BC4C8}" type="presParOf" srcId="{51DADAC8-70D0-41DD-839E-F0ADC0A11695}" destId="{6B81F22B-D965-41E3-BDC9-4525AA02E0FE}" srcOrd="2" destOrd="0" presId="urn:microsoft.com/office/officeart/2008/layout/LinedList"/>
    <dgm:cxn modelId="{65E3512E-39D1-407A-B122-9D8C838C8DDA}" type="presParOf" srcId="{C2BB4E07-49AC-4CB3-B80B-0C16D6DCFA7D}" destId="{EFE047DF-D86F-4CBE-A898-6BF72B2441D2}" srcOrd="2" destOrd="0" presId="urn:microsoft.com/office/officeart/2008/layout/LinedList"/>
    <dgm:cxn modelId="{FEEFA79D-33FE-489D-B689-BDC61561D57D}" type="presParOf" srcId="{C2BB4E07-49AC-4CB3-B80B-0C16D6DCFA7D}" destId="{0820541F-9608-4768-B4B1-E154846E9B80}" srcOrd="3" destOrd="0" presId="urn:microsoft.com/office/officeart/2008/layout/LinedList"/>
    <dgm:cxn modelId="{63E871B0-DEA1-4370-A32B-BBC18D3AF0E7}" type="presParOf" srcId="{C2BB4E07-49AC-4CB3-B80B-0C16D6DCFA7D}" destId="{F95DE9E7-8401-4EF0-84DA-DF4CEF06CC40}" srcOrd="4" destOrd="0" presId="urn:microsoft.com/office/officeart/2008/layout/LinedList"/>
    <dgm:cxn modelId="{3444EDE6-D666-408F-BB23-E123C6B8E275}" type="presParOf" srcId="{F95DE9E7-8401-4EF0-84DA-DF4CEF06CC40}" destId="{612727A1-0E8D-4D9F-87F1-A8E99F56996F}" srcOrd="0" destOrd="0" presId="urn:microsoft.com/office/officeart/2008/layout/LinedList"/>
    <dgm:cxn modelId="{67CD371D-FC4D-4A7B-B8F9-0B659A2140CF}" type="presParOf" srcId="{F95DE9E7-8401-4EF0-84DA-DF4CEF06CC40}" destId="{5AF1E148-B12E-4F85-8F66-E85E4790AFC2}" srcOrd="1" destOrd="0" presId="urn:microsoft.com/office/officeart/2008/layout/LinedList"/>
    <dgm:cxn modelId="{95E8FE7B-72A5-4E18-9C79-71ED5EA7F650}" type="presParOf" srcId="{F95DE9E7-8401-4EF0-84DA-DF4CEF06CC40}" destId="{0B6D6FCD-E194-4098-8BF9-E94051F4E510}" srcOrd="2" destOrd="0" presId="urn:microsoft.com/office/officeart/2008/layout/LinedList"/>
    <dgm:cxn modelId="{5833903F-CE15-433B-8973-D7698F6D633F}" type="presParOf" srcId="{C2BB4E07-49AC-4CB3-B80B-0C16D6DCFA7D}" destId="{20754CED-2945-4A23-8276-C18931694855}" srcOrd="5" destOrd="0" presId="urn:microsoft.com/office/officeart/2008/layout/LinedList"/>
    <dgm:cxn modelId="{D366981F-BC6B-4B69-A772-046933C6A456}" type="presParOf" srcId="{C2BB4E07-49AC-4CB3-B80B-0C16D6DCFA7D}" destId="{2CF1102C-EE04-48E9-A5FD-7CECFA94F7AD}" srcOrd="6" destOrd="0" presId="urn:microsoft.com/office/officeart/2008/layout/LinedList"/>
    <dgm:cxn modelId="{63F9648E-E028-4BC7-8057-E03E3BF280CF}" type="presParOf" srcId="{C2BB4E07-49AC-4CB3-B80B-0C16D6DCFA7D}" destId="{9E89A6F6-D34B-415D-99E3-79DDDAE27B55}" srcOrd="7" destOrd="0" presId="urn:microsoft.com/office/officeart/2008/layout/LinedList"/>
    <dgm:cxn modelId="{310D5ACE-C7F2-4095-A54D-0425F883264F}" type="presParOf" srcId="{9E89A6F6-D34B-415D-99E3-79DDDAE27B55}" destId="{3B639689-5E14-4CAE-9694-CD6C5BC6E67C}" srcOrd="0" destOrd="0" presId="urn:microsoft.com/office/officeart/2008/layout/LinedList"/>
    <dgm:cxn modelId="{AFF2A736-280B-4958-8D79-1E18A9AEC781}" type="presParOf" srcId="{9E89A6F6-D34B-415D-99E3-79DDDAE27B55}" destId="{1BBC689F-C87D-46E8-BAB7-C2A4585B888B}" srcOrd="1" destOrd="0" presId="urn:microsoft.com/office/officeart/2008/layout/LinedList"/>
    <dgm:cxn modelId="{A56A0BEF-8D06-4FCE-B2B5-A90E73205485}" type="presParOf" srcId="{9E89A6F6-D34B-415D-99E3-79DDDAE27B55}" destId="{2A4F527B-75D0-4494-AEF5-B56DA4374BC9}" srcOrd="2" destOrd="0" presId="urn:microsoft.com/office/officeart/2008/layout/LinedList"/>
    <dgm:cxn modelId="{424041C2-34E3-4935-B1BB-2033F9BE1BE7}" type="presParOf" srcId="{C2BB4E07-49AC-4CB3-B80B-0C16D6DCFA7D}" destId="{3711323B-3883-427D-A5D9-A29FC8A642E7}" srcOrd="8" destOrd="0" presId="urn:microsoft.com/office/officeart/2008/layout/LinedList"/>
    <dgm:cxn modelId="{CA6AAB3B-0CC2-41C3-93D9-A58887076549}" type="presParOf" srcId="{C2BB4E07-49AC-4CB3-B80B-0C16D6DCFA7D}" destId="{098AC202-E1AD-49E4-8BA2-1FD9CE074E88}" srcOrd="9" destOrd="0" presId="urn:microsoft.com/office/officeart/2008/layout/LinedList"/>
    <dgm:cxn modelId="{0E6883CD-ED31-47B7-B65B-C2DF45B8CE53}" type="presParOf" srcId="{C2BB4E07-49AC-4CB3-B80B-0C16D6DCFA7D}" destId="{39238E0B-035A-4E25-BD51-E0B8C4A68063}" srcOrd="10" destOrd="0" presId="urn:microsoft.com/office/officeart/2008/layout/LinedList"/>
    <dgm:cxn modelId="{3AE6E772-55BF-4DEC-979A-435D89B6936E}" type="presParOf" srcId="{39238E0B-035A-4E25-BD51-E0B8C4A68063}" destId="{F89FFF3D-24A8-4A36-93EE-FA0BD703DB1D}" srcOrd="0" destOrd="0" presId="urn:microsoft.com/office/officeart/2008/layout/LinedList"/>
    <dgm:cxn modelId="{C8D75975-BB31-4439-ABB2-3EB9690910EE}" type="presParOf" srcId="{39238E0B-035A-4E25-BD51-E0B8C4A68063}" destId="{08C2AFF3-E5F4-42CF-A696-2A6451B95A18}" srcOrd="1" destOrd="0" presId="urn:microsoft.com/office/officeart/2008/layout/LinedList"/>
    <dgm:cxn modelId="{AA52FFFC-A183-4426-A5BB-F0EB1F5BE615}" type="presParOf" srcId="{39238E0B-035A-4E25-BD51-E0B8C4A68063}" destId="{253FB5BB-DE1B-42E1-9DEB-DF6D927A192E}" srcOrd="2" destOrd="0" presId="urn:microsoft.com/office/officeart/2008/layout/LinedList"/>
    <dgm:cxn modelId="{27BEB22B-BFA5-49A1-BAE7-CB6D8519BBA3}" type="presParOf" srcId="{C2BB4E07-49AC-4CB3-B80B-0C16D6DCFA7D}" destId="{54319B3E-C257-4EA9-9AD4-D533BC2F4851}" srcOrd="11" destOrd="0" presId="urn:microsoft.com/office/officeart/2008/layout/LinedList"/>
    <dgm:cxn modelId="{17149B6E-F88D-4BB5-BB45-66BCC8D457D9}" type="presParOf" srcId="{C2BB4E07-49AC-4CB3-B80B-0C16D6DCFA7D}" destId="{53CB19D3-6C6D-4376-9EED-576BD71B5F1E}" srcOrd="12" destOrd="0" presId="urn:microsoft.com/office/officeart/2008/layout/LinedList"/>
    <dgm:cxn modelId="{CBCF68F9-36C1-4AD4-B413-B41B6A161963}" type="presParOf" srcId="{C2BB4E07-49AC-4CB3-B80B-0C16D6DCFA7D}" destId="{C91B0E72-0D2F-4B2F-99BE-D03B87D1BE8D}" srcOrd="13" destOrd="0" presId="urn:microsoft.com/office/officeart/2008/layout/LinedList"/>
    <dgm:cxn modelId="{690A3722-2299-41EA-8067-8070916E5013}" type="presParOf" srcId="{C91B0E72-0D2F-4B2F-99BE-D03B87D1BE8D}" destId="{13426693-5D11-4329-88FA-3FCFB13DA99B}" srcOrd="0" destOrd="0" presId="urn:microsoft.com/office/officeart/2008/layout/LinedList"/>
    <dgm:cxn modelId="{E7F2A881-119C-4610-935D-E90D6814EBDF}" type="presParOf" srcId="{C91B0E72-0D2F-4B2F-99BE-D03B87D1BE8D}" destId="{93053001-1BD5-4616-8D69-4E0E63530304}" srcOrd="1" destOrd="0" presId="urn:microsoft.com/office/officeart/2008/layout/LinedList"/>
    <dgm:cxn modelId="{15954043-6B8D-4D18-AE8B-F6E8970753F5}" type="presParOf" srcId="{C91B0E72-0D2F-4B2F-99BE-D03B87D1BE8D}" destId="{9A604426-B10C-4AF4-BCBA-E935D57234B5}" srcOrd="2" destOrd="0" presId="urn:microsoft.com/office/officeart/2008/layout/LinedList"/>
    <dgm:cxn modelId="{1C5CB5E7-AEBA-4847-A5A2-34B63B6248DC}" type="presParOf" srcId="{C2BB4E07-49AC-4CB3-B80B-0C16D6DCFA7D}" destId="{43686D7D-9503-41E0-ACDC-1F5CDE8D571F}" srcOrd="14" destOrd="0" presId="urn:microsoft.com/office/officeart/2008/layout/LinedList"/>
    <dgm:cxn modelId="{8BAB6E8C-DFBC-47E8-BE04-6783DD9B07E1}" type="presParOf" srcId="{C2BB4E07-49AC-4CB3-B80B-0C16D6DCFA7D}" destId="{AD0A0BB8-345C-472D-8FE5-6AA409943E29}"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890A47D-483F-4E0E-B334-7532F7B8F128}"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S"/>
        </a:p>
      </dgm:t>
    </dgm:pt>
    <dgm:pt modelId="{54F76C95-9617-4C71-88DF-438A7DD06144}">
      <dgm:prSet phldrT="[Texto]"/>
      <dgm:spPr>
        <a:solidFill>
          <a:srgbClr val="AAC6B5"/>
        </a:solidFill>
      </dgm:spPr>
      <dgm:t>
        <a:bodyPr/>
        <a:lstStyle/>
        <a:p>
          <a:pPr algn="just"/>
          <a:r>
            <a:rPr lang="es-ES_tradnl" dirty="0" smtClean="0">
              <a:solidFill>
                <a:schemeClr val="tx1"/>
              </a:solidFill>
            </a:rPr>
            <a:t>El primer sensor fotoeléctrico IBEST se utilizó  para detenerle a la plataforma cuando se encuentre a la misma altura de la estructura; porque en esta posición la plataforma pequeña cae automáticamente debido al mecanismo leva seguidor para dar acceso a la persona en silla de ruedas a evacuar la plataforma para dirigirse hacia la estructura que vendría a ser el piso del bus. </a:t>
          </a:r>
          <a:endParaRPr lang="es-ES" dirty="0">
            <a:solidFill>
              <a:schemeClr val="tx1"/>
            </a:solidFill>
          </a:endParaRPr>
        </a:p>
      </dgm:t>
    </dgm:pt>
    <dgm:pt modelId="{FC78508E-0280-4986-9598-9CF971CF314E}" type="parTrans" cxnId="{4B7A60EE-DC0A-4B9E-91B5-4DA2D0C9396B}">
      <dgm:prSet/>
      <dgm:spPr/>
      <dgm:t>
        <a:bodyPr/>
        <a:lstStyle/>
        <a:p>
          <a:endParaRPr lang="es-ES"/>
        </a:p>
      </dgm:t>
    </dgm:pt>
    <dgm:pt modelId="{C1D47654-CE8E-4F38-BB5B-F4928B47B7D6}" type="sibTrans" cxnId="{4B7A60EE-DC0A-4B9E-91B5-4DA2D0C9396B}">
      <dgm:prSet/>
      <dgm:spPr/>
      <dgm:t>
        <a:bodyPr/>
        <a:lstStyle/>
        <a:p>
          <a:endParaRPr lang="es-ES"/>
        </a:p>
      </dgm:t>
    </dgm:pt>
    <dgm:pt modelId="{C376D28D-9E63-4BAE-A934-D34F98422D2E}">
      <dgm:prSet phldrT="[Texto]"/>
      <dgm:spPr>
        <a:solidFill>
          <a:srgbClr val="AAC6B5"/>
        </a:solidFill>
      </dgm:spPr>
      <dgm:t>
        <a:bodyPr/>
        <a:lstStyle/>
        <a:p>
          <a:pPr algn="just"/>
          <a:r>
            <a:rPr lang="es-ES_tradnl" dirty="0" smtClean="0">
              <a:solidFill>
                <a:schemeClr val="tx1"/>
              </a:solidFill>
            </a:rPr>
            <a:t>El segundo sensor fotoeléctrico IBEST se utilizó para poder monitorizar la presencia de la persona en silla de ruedas en la estructura como se muestra en la figura. La función de este sensor es detectar a la persona en silla en ruedas una vez que salió de la plataforma y accedió al piso del bus.</a:t>
          </a:r>
          <a:endParaRPr lang="es-ES" dirty="0">
            <a:solidFill>
              <a:schemeClr val="tx1"/>
            </a:solidFill>
          </a:endParaRPr>
        </a:p>
      </dgm:t>
    </dgm:pt>
    <dgm:pt modelId="{3D18225E-273A-44A1-8C14-BDEB98752FA1}" type="parTrans" cxnId="{CD1E5863-B23D-488B-8124-BB7B8B038704}">
      <dgm:prSet/>
      <dgm:spPr/>
      <dgm:t>
        <a:bodyPr/>
        <a:lstStyle/>
        <a:p>
          <a:endParaRPr lang="es-ES"/>
        </a:p>
      </dgm:t>
    </dgm:pt>
    <dgm:pt modelId="{EEC40125-D4FD-4F67-8047-21D6FAE6F5E3}" type="sibTrans" cxnId="{CD1E5863-B23D-488B-8124-BB7B8B038704}">
      <dgm:prSet/>
      <dgm:spPr/>
      <dgm:t>
        <a:bodyPr/>
        <a:lstStyle/>
        <a:p>
          <a:endParaRPr lang="es-ES"/>
        </a:p>
      </dgm:t>
    </dgm:pt>
    <dgm:pt modelId="{872CFEE3-194F-43AC-8D33-380F6D40CB28}">
      <dgm:prSet phldrT="[Texto]"/>
      <dgm:spPr>
        <a:solidFill>
          <a:srgbClr val="AAC6B5"/>
        </a:solidFill>
      </dgm:spPr>
      <dgm:t>
        <a:bodyPr/>
        <a:lstStyle/>
        <a:p>
          <a:pPr algn="just"/>
          <a:r>
            <a:rPr lang="es-ES_tradnl" dirty="0" smtClean="0">
              <a:solidFill>
                <a:schemeClr val="tx1"/>
              </a:solidFill>
            </a:rPr>
            <a:t>El sensor HANYOUNG PN1-M1 se utilizó para monitorizar la presencia de una persona en la plataforma como se observa en la figura 85, cuando este sensor da la señal de presencia, se puede iniciar el ciclo de subida al presionar el pulsador verde. Cabe mencionar que la plataforma debe estar sobre el piso.</a:t>
          </a:r>
          <a:endParaRPr lang="es-ES" dirty="0">
            <a:solidFill>
              <a:schemeClr val="tx1"/>
            </a:solidFill>
          </a:endParaRPr>
        </a:p>
      </dgm:t>
    </dgm:pt>
    <dgm:pt modelId="{2CEE0F08-A410-42E7-9655-1F9EA135C47C}" type="sibTrans" cxnId="{F20D6222-0D84-4804-A98D-A747527D4577}">
      <dgm:prSet/>
      <dgm:spPr/>
      <dgm:t>
        <a:bodyPr/>
        <a:lstStyle/>
        <a:p>
          <a:endParaRPr lang="es-ES"/>
        </a:p>
      </dgm:t>
    </dgm:pt>
    <dgm:pt modelId="{54F79DC0-55BA-4DB8-B7A1-3EA6D19399FC}" type="parTrans" cxnId="{F20D6222-0D84-4804-A98D-A747527D4577}">
      <dgm:prSet/>
      <dgm:spPr/>
      <dgm:t>
        <a:bodyPr/>
        <a:lstStyle/>
        <a:p>
          <a:endParaRPr lang="es-ES"/>
        </a:p>
      </dgm:t>
    </dgm:pt>
    <dgm:pt modelId="{4F8FFEF9-D8B9-4289-8057-6BA52F57BCA3}" type="pres">
      <dgm:prSet presAssocID="{1890A47D-483F-4E0E-B334-7532F7B8F128}" presName="diagram" presStyleCnt="0">
        <dgm:presLayoutVars>
          <dgm:dir/>
        </dgm:presLayoutVars>
      </dgm:prSet>
      <dgm:spPr/>
      <dgm:t>
        <a:bodyPr/>
        <a:lstStyle/>
        <a:p>
          <a:endParaRPr lang="es-ES"/>
        </a:p>
      </dgm:t>
    </dgm:pt>
    <dgm:pt modelId="{12B7AB4E-7D06-490F-AC2E-F9C2922891D9}" type="pres">
      <dgm:prSet presAssocID="{872CFEE3-194F-43AC-8D33-380F6D40CB28}" presName="composite" presStyleCnt="0"/>
      <dgm:spPr/>
    </dgm:pt>
    <dgm:pt modelId="{E94E86CB-7CD5-44F3-A7A1-A223DEE90824}" type="pres">
      <dgm:prSet presAssocID="{872CFEE3-194F-43AC-8D33-380F6D40CB28}" presName="Image" presStyleLbl="bgShp" presStyleIdx="0" presStyleCnt="3" custLinFactNeighborX="7643" custLinFactNeighborY="-3872"/>
      <dgm:spPr>
        <a:blipFill rotWithShape="1">
          <a:blip xmlns:r="http://schemas.openxmlformats.org/officeDocument/2006/relationships" r:embed="rId1"/>
          <a:stretch>
            <a:fillRect/>
          </a:stretch>
        </a:blipFill>
      </dgm:spPr>
    </dgm:pt>
    <dgm:pt modelId="{3C2598C4-BFBB-49AE-B0BA-C894C36EC529}" type="pres">
      <dgm:prSet presAssocID="{872CFEE3-194F-43AC-8D33-380F6D40CB28}" presName="Parent" presStyleLbl="node0" presStyleIdx="0" presStyleCnt="3" custScaleX="118281" custScaleY="367493" custLinFactY="100000" custLinFactNeighborX="-8654" custLinFactNeighborY="104975">
        <dgm:presLayoutVars>
          <dgm:bulletEnabled val="1"/>
        </dgm:presLayoutVars>
      </dgm:prSet>
      <dgm:spPr/>
      <dgm:t>
        <a:bodyPr/>
        <a:lstStyle/>
        <a:p>
          <a:endParaRPr lang="es-ES"/>
        </a:p>
      </dgm:t>
    </dgm:pt>
    <dgm:pt modelId="{1DB7CA21-2C4D-4B85-985A-7EC80F3E3AF5}" type="pres">
      <dgm:prSet presAssocID="{2CEE0F08-A410-42E7-9655-1F9EA135C47C}" presName="sibTrans" presStyleCnt="0"/>
      <dgm:spPr/>
    </dgm:pt>
    <dgm:pt modelId="{FFC2BBCA-97AB-4382-B86F-6A2221DE80CB}" type="pres">
      <dgm:prSet presAssocID="{54F76C95-9617-4C71-88DF-438A7DD06144}" presName="composite" presStyleCnt="0"/>
      <dgm:spPr/>
    </dgm:pt>
    <dgm:pt modelId="{B8485DD3-37F5-4FA5-82DF-DD999ECF624E}" type="pres">
      <dgm:prSet presAssocID="{54F76C95-9617-4C71-88DF-438A7DD06144}" presName="Image" presStyleLbl="bgShp" presStyleIdx="1" presStyleCnt="3" custLinFactX="15263" custLinFactNeighborX="100000" custLinFactNeighborY="-4546"/>
      <dgm:spPr>
        <a:blipFill rotWithShape="1">
          <a:blip xmlns:r="http://schemas.openxmlformats.org/officeDocument/2006/relationships" r:embed="rId2"/>
          <a:stretch>
            <a:fillRect/>
          </a:stretch>
        </a:blipFill>
      </dgm:spPr>
      <dgm:t>
        <a:bodyPr/>
        <a:lstStyle/>
        <a:p>
          <a:endParaRPr lang="es-ES"/>
        </a:p>
      </dgm:t>
    </dgm:pt>
    <dgm:pt modelId="{47D27C5A-CEE8-491E-BF7C-B87625B9BBE3}" type="pres">
      <dgm:prSet presAssocID="{54F76C95-9617-4C71-88DF-438A7DD06144}" presName="Parent" presStyleLbl="node0" presStyleIdx="1" presStyleCnt="3" custScaleX="120826" custScaleY="361770" custLinFactY="100000" custLinFactNeighborX="-14719" custLinFactNeighborY="108346">
        <dgm:presLayoutVars>
          <dgm:bulletEnabled val="1"/>
        </dgm:presLayoutVars>
      </dgm:prSet>
      <dgm:spPr/>
      <dgm:t>
        <a:bodyPr/>
        <a:lstStyle/>
        <a:p>
          <a:endParaRPr lang="es-ES"/>
        </a:p>
      </dgm:t>
    </dgm:pt>
    <dgm:pt modelId="{15B03D84-8FA2-439D-BFDD-A09FD4E1DE06}" type="pres">
      <dgm:prSet presAssocID="{C1D47654-CE8E-4F38-BB5B-F4928B47B7D6}" presName="sibTrans" presStyleCnt="0"/>
      <dgm:spPr/>
    </dgm:pt>
    <dgm:pt modelId="{35416599-8E58-44D7-A67A-D47EF9963961}" type="pres">
      <dgm:prSet presAssocID="{C376D28D-9E63-4BAE-A934-D34F98422D2E}" presName="composite" presStyleCnt="0"/>
      <dgm:spPr/>
    </dgm:pt>
    <dgm:pt modelId="{966051B9-F259-4D05-9E80-B235E6D26B1B}" type="pres">
      <dgm:prSet presAssocID="{C376D28D-9E63-4BAE-A934-D34F98422D2E}" presName="Image" presStyleLbl="bgShp" presStyleIdx="2" presStyleCnt="3" custLinFactX="-29099" custLinFactNeighborX="-100000" custLinFactNeighborY="-6615"/>
      <dgm:spPr>
        <a:blipFill rotWithShape="1">
          <a:blip xmlns:r="http://schemas.openxmlformats.org/officeDocument/2006/relationships" r:embed="rId3"/>
          <a:stretch>
            <a:fillRect/>
          </a:stretch>
        </a:blipFill>
      </dgm:spPr>
      <dgm:t>
        <a:bodyPr/>
        <a:lstStyle/>
        <a:p>
          <a:endParaRPr lang="es-ES"/>
        </a:p>
      </dgm:t>
    </dgm:pt>
    <dgm:pt modelId="{6C3A49C0-6933-4A24-88B5-71757B32EB04}" type="pres">
      <dgm:prSet presAssocID="{C376D28D-9E63-4BAE-A934-D34F98422D2E}" presName="Parent" presStyleLbl="node0" presStyleIdx="2" presStyleCnt="3" custScaleX="114714" custScaleY="357073" custLinFactY="100000" custLinFactNeighborX="-37004" custLinFactNeighborY="101510">
        <dgm:presLayoutVars>
          <dgm:bulletEnabled val="1"/>
        </dgm:presLayoutVars>
      </dgm:prSet>
      <dgm:spPr/>
      <dgm:t>
        <a:bodyPr/>
        <a:lstStyle/>
        <a:p>
          <a:endParaRPr lang="es-ES"/>
        </a:p>
      </dgm:t>
    </dgm:pt>
  </dgm:ptLst>
  <dgm:cxnLst>
    <dgm:cxn modelId="{F20D6222-0D84-4804-A98D-A747527D4577}" srcId="{1890A47D-483F-4E0E-B334-7532F7B8F128}" destId="{872CFEE3-194F-43AC-8D33-380F6D40CB28}" srcOrd="0" destOrd="0" parTransId="{54F79DC0-55BA-4DB8-B7A1-3EA6D19399FC}" sibTransId="{2CEE0F08-A410-42E7-9655-1F9EA135C47C}"/>
    <dgm:cxn modelId="{4B7A60EE-DC0A-4B9E-91B5-4DA2D0C9396B}" srcId="{1890A47D-483F-4E0E-B334-7532F7B8F128}" destId="{54F76C95-9617-4C71-88DF-438A7DD06144}" srcOrd="1" destOrd="0" parTransId="{FC78508E-0280-4986-9598-9CF971CF314E}" sibTransId="{C1D47654-CE8E-4F38-BB5B-F4928B47B7D6}"/>
    <dgm:cxn modelId="{2C4C98F9-6D19-4337-ABC0-001A5EE9A287}" type="presOf" srcId="{1890A47D-483F-4E0E-B334-7532F7B8F128}" destId="{4F8FFEF9-D8B9-4289-8057-6BA52F57BCA3}" srcOrd="0" destOrd="0" presId="urn:microsoft.com/office/officeart/2008/layout/BendingPictureCaption"/>
    <dgm:cxn modelId="{5730BC30-4ABC-4C96-BDCE-7557BF4F9DF5}" type="presOf" srcId="{C376D28D-9E63-4BAE-A934-D34F98422D2E}" destId="{6C3A49C0-6933-4A24-88B5-71757B32EB04}" srcOrd="0" destOrd="0" presId="urn:microsoft.com/office/officeart/2008/layout/BendingPictureCaption"/>
    <dgm:cxn modelId="{61A72706-9DA9-4073-8082-CF22187CB649}" type="presOf" srcId="{54F76C95-9617-4C71-88DF-438A7DD06144}" destId="{47D27C5A-CEE8-491E-BF7C-B87625B9BBE3}" srcOrd="0" destOrd="0" presId="urn:microsoft.com/office/officeart/2008/layout/BendingPictureCaption"/>
    <dgm:cxn modelId="{CD1E5863-B23D-488B-8124-BB7B8B038704}" srcId="{1890A47D-483F-4E0E-B334-7532F7B8F128}" destId="{C376D28D-9E63-4BAE-A934-D34F98422D2E}" srcOrd="2" destOrd="0" parTransId="{3D18225E-273A-44A1-8C14-BDEB98752FA1}" sibTransId="{EEC40125-D4FD-4F67-8047-21D6FAE6F5E3}"/>
    <dgm:cxn modelId="{B8DB06D8-2394-442B-BB39-94AF87879F04}" type="presOf" srcId="{872CFEE3-194F-43AC-8D33-380F6D40CB28}" destId="{3C2598C4-BFBB-49AE-B0BA-C894C36EC529}" srcOrd="0" destOrd="0" presId="urn:microsoft.com/office/officeart/2008/layout/BendingPictureCaption"/>
    <dgm:cxn modelId="{627EE6F7-0DB1-4DD3-A2B9-24E3BABB8C8B}" type="presParOf" srcId="{4F8FFEF9-D8B9-4289-8057-6BA52F57BCA3}" destId="{12B7AB4E-7D06-490F-AC2E-F9C2922891D9}" srcOrd="0" destOrd="0" presId="urn:microsoft.com/office/officeart/2008/layout/BendingPictureCaption"/>
    <dgm:cxn modelId="{0FEB03B0-B417-48BF-B715-97160F29D754}" type="presParOf" srcId="{12B7AB4E-7D06-490F-AC2E-F9C2922891D9}" destId="{E94E86CB-7CD5-44F3-A7A1-A223DEE90824}" srcOrd="0" destOrd="0" presId="urn:microsoft.com/office/officeart/2008/layout/BendingPictureCaption"/>
    <dgm:cxn modelId="{1E69A437-7483-41BD-BDC6-D9A4DF60FC11}" type="presParOf" srcId="{12B7AB4E-7D06-490F-AC2E-F9C2922891D9}" destId="{3C2598C4-BFBB-49AE-B0BA-C894C36EC529}" srcOrd="1" destOrd="0" presId="urn:microsoft.com/office/officeart/2008/layout/BendingPictureCaption"/>
    <dgm:cxn modelId="{13C602EC-7384-4897-A803-97B7F2E97129}" type="presParOf" srcId="{4F8FFEF9-D8B9-4289-8057-6BA52F57BCA3}" destId="{1DB7CA21-2C4D-4B85-985A-7EC80F3E3AF5}" srcOrd="1" destOrd="0" presId="urn:microsoft.com/office/officeart/2008/layout/BendingPictureCaption"/>
    <dgm:cxn modelId="{264C81AF-8169-4A4E-A3B7-E4112BB4BF38}" type="presParOf" srcId="{4F8FFEF9-D8B9-4289-8057-6BA52F57BCA3}" destId="{FFC2BBCA-97AB-4382-B86F-6A2221DE80CB}" srcOrd="2" destOrd="0" presId="urn:microsoft.com/office/officeart/2008/layout/BendingPictureCaption"/>
    <dgm:cxn modelId="{F9BB0352-8E22-40B3-AB33-0DBE07AA24B4}" type="presParOf" srcId="{FFC2BBCA-97AB-4382-B86F-6A2221DE80CB}" destId="{B8485DD3-37F5-4FA5-82DF-DD999ECF624E}" srcOrd="0" destOrd="0" presId="urn:microsoft.com/office/officeart/2008/layout/BendingPictureCaption"/>
    <dgm:cxn modelId="{CD79B143-F18E-4C6C-B0D9-07F799B9999E}" type="presParOf" srcId="{FFC2BBCA-97AB-4382-B86F-6A2221DE80CB}" destId="{47D27C5A-CEE8-491E-BF7C-B87625B9BBE3}" srcOrd="1" destOrd="0" presId="urn:microsoft.com/office/officeart/2008/layout/BendingPictureCaption"/>
    <dgm:cxn modelId="{E67ECDD7-5790-4820-B940-E209CA12F3BA}" type="presParOf" srcId="{4F8FFEF9-D8B9-4289-8057-6BA52F57BCA3}" destId="{15B03D84-8FA2-439D-BFDD-A09FD4E1DE06}" srcOrd="3" destOrd="0" presId="urn:microsoft.com/office/officeart/2008/layout/BendingPictureCaption"/>
    <dgm:cxn modelId="{E50E227C-09E4-4A15-90B3-955BF4491364}" type="presParOf" srcId="{4F8FFEF9-D8B9-4289-8057-6BA52F57BCA3}" destId="{35416599-8E58-44D7-A67A-D47EF9963961}" srcOrd="4" destOrd="0" presId="urn:microsoft.com/office/officeart/2008/layout/BendingPictureCaption"/>
    <dgm:cxn modelId="{37296CD6-FE04-446D-85B9-C26EA31EC8AB}" type="presParOf" srcId="{35416599-8E58-44D7-A67A-D47EF9963961}" destId="{966051B9-F259-4D05-9E80-B235E6D26B1B}" srcOrd="0" destOrd="0" presId="urn:microsoft.com/office/officeart/2008/layout/BendingPictureCaption"/>
    <dgm:cxn modelId="{A6E27EC1-07EA-483E-9573-83DE7E69C8A3}" type="presParOf" srcId="{35416599-8E58-44D7-A67A-D47EF9963961}" destId="{6C3A49C0-6933-4A24-88B5-71757B32EB04}"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4BF6A9E-328E-4C30-9F85-6D8F221395D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15595BCE-CDFC-4C04-AB0A-50D2294AB047}">
      <dgm:prSet phldrT="[Texto]"/>
      <dgm:spPr>
        <a:blipFill rotWithShape="0">
          <a:blip xmlns:r="http://schemas.openxmlformats.org/officeDocument/2006/relationships" r:embed="rId1"/>
          <a:stretch>
            <a:fillRect/>
          </a:stretch>
        </a:blipFill>
      </dgm:spPr>
      <dgm:t>
        <a:bodyPr/>
        <a:lstStyle/>
        <a:p>
          <a:endParaRPr lang="es-ES" dirty="0"/>
        </a:p>
      </dgm:t>
    </dgm:pt>
    <dgm:pt modelId="{DA73C2B1-CCEF-46B5-83E4-D5398FDD3860}" type="parTrans" cxnId="{5425D92D-56E0-4EE2-9CB1-218419C03BFF}">
      <dgm:prSet/>
      <dgm:spPr/>
      <dgm:t>
        <a:bodyPr/>
        <a:lstStyle/>
        <a:p>
          <a:endParaRPr lang="es-ES"/>
        </a:p>
      </dgm:t>
    </dgm:pt>
    <dgm:pt modelId="{E70E5828-7695-4332-AB5C-3391E0EAFFFD}" type="sibTrans" cxnId="{5425D92D-56E0-4EE2-9CB1-218419C03BFF}">
      <dgm:prSet/>
      <dgm:spPr/>
      <dgm:t>
        <a:bodyPr/>
        <a:lstStyle/>
        <a:p>
          <a:endParaRPr lang="es-ES"/>
        </a:p>
      </dgm:t>
    </dgm:pt>
    <dgm:pt modelId="{ADC990E5-2ACA-48CB-92C7-BF4F364A7EEB}">
      <dgm:prSet phldrT="[Texto]" custT="1"/>
      <dgm:spPr/>
      <dgm:t>
        <a:bodyPr/>
        <a:lstStyle/>
        <a:p>
          <a:r>
            <a:rPr lang="es-ES_tradnl" sz="1800" b="1" dirty="0" smtClean="0"/>
            <a:t>CONTROL MEDIANTE PLC</a:t>
          </a:r>
          <a:endParaRPr lang="es-ES" sz="1800" b="1" dirty="0" smtClean="0"/>
        </a:p>
      </dgm:t>
    </dgm:pt>
    <dgm:pt modelId="{C3E00D69-BC5C-4FB0-AAE2-366E543A15A6}" type="parTrans" cxnId="{5A36803F-18C1-4FCD-8046-54BA9E25E707}">
      <dgm:prSet/>
      <dgm:spPr/>
      <dgm:t>
        <a:bodyPr/>
        <a:lstStyle/>
        <a:p>
          <a:endParaRPr lang="es-ES"/>
        </a:p>
      </dgm:t>
    </dgm:pt>
    <dgm:pt modelId="{752C6B27-5815-42FC-BAE2-5CE5DE6E2ECC}" type="sibTrans" cxnId="{5A36803F-18C1-4FCD-8046-54BA9E25E707}">
      <dgm:prSet/>
      <dgm:spPr/>
      <dgm:t>
        <a:bodyPr/>
        <a:lstStyle/>
        <a:p>
          <a:endParaRPr lang="es-ES"/>
        </a:p>
      </dgm:t>
    </dgm:pt>
    <dgm:pt modelId="{70BFD7E4-6295-4815-B4D7-207FBD050243}">
      <dgm:prSet phldrT="[Texto]" custT="1"/>
      <dgm:spPr/>
      <dgm:t>
        <a:bodyPr/>
        <a:lstStyle/>
        <a:p>
          <a:r>
            <a:rPr lang="es-ES_tradnl" sz="1800" b="1" dirty="0" smtClean="0"/>
            <a:t>CONTROL MEDIANTE UN MICROCONTROLADOR</a:t>
          </a:r>
          <a:endParaRPr lang="es-ES" sz="3400" b="1" dirty="0"/>
        </a:p>
      </dgm:t>
    </dgm:pt>
    <dgm:pt modelId="{A2B3A76F-74AE-4ACD-AC9D-A5D3AB06FFD0}" type="parTrans" cxnId="{DF32CDFE-8C1B-4798-8E62-F817CE08A32E}">
      <dgm:prSet/>
      <dgm:spPr/>
      <dgm:t>
        <a:bodyPr/>
        <a:lstStyle/>
        <a:p>
          <a:endParaRPr lang="es-ES"/>
        </a:p>
      </dgm:t>
    </dgm:pt>
    <dgm:pt modelId="{0F879DA5-F96A-485E-B063-D70258CBF457}" type="sibTrans" cxnId="{DF32CDFE-8C1B-4798-8E62-F817CE08A32E}">
      <dgm:prSet/>
      <dgm:spPr/>
      <dgm:t>
        <a:bodyPr/>
        <a:lstStyle/>
        <a:p>
          <a:endParaRPr lang="es-ES"/>
        </a:p>
      </dgm:t>
    </dgm:pt>
    <dgm:pt modelId="{80276BC6-1412-4793-9060-1E65CD79F450}" type="pres">
      <dgm:prSet presAssocID="{84BF6A9E-328E-4C30-9F85-6D8F221395DF}" presName="vert0" presStyleCnt="0">
        <dgm:presLayoutVars>
          <dgm:dir/>
          <dgm:animOne val="branch"/>
          <dgm:animLvl val="lvl"/>
        </dgm:presLayoutVars>
      </dgm:prSet>
      <dgm:spPr/>
      <dgm:t>
        <a:bodyPr/>
        <a:lstStyle/>
        <a:p>
          <a:endParaRPr lang="es-ES"/>
        </a:p>
      </dgm:t>
    </dgm:pt>
    <dgm:pt modelId="{9584FD2C-5272-4BEB-9668-81B76E494599}" type="pres">
      <dgm:prSet presAssocID="{15595BCE-CDFC-4C04-AB0A-50D2294AB047}" presName="thickLine" presStyleLbl="alignNode1" presStyleIdx="0" presStyleCnt="1"/>
      <dgm:spPr/>
    </dgm:pt>
    <dgm:pt modelId="{00DE0474-C4A8-43DF-8CA0-08082ADE0964}" type="pres">
      <dgm:prSet presAssocID="{15595BCE-CDFC-4C04-AB0A-50D2294AB047}" presName="horz1" presStyleCnt="0"/>
      <dgm:spPr/>
    </dgm:pt>
    <dgm:pt modelId="{39EF4394-9DAE-4DB0-8FF8-6D0C6E0A10FB}" type="pres">
      <dgm:prSet presAssocID="{15595BCE-CDFC-4C04-AB0A-50D2294AB047}" presName="tx1" presStyleLbl="revTx" presStyleIdx="0" presStyleCnt="3"/>
      <dgm:spPr/>
      <dgm:t>
        <a:bodyPr/>
        <a:lstStyle/>
        <a:p>
          <a:endParaRPr lang="es-ES"/>
        </a:p>
      </dgm:t>
    </dgm:pt>
    <dgm:pt modelId="{C2BB4E07-49AC-4CB3-B80B-0C16D6DCFA7D}" type="pres">
      <dgm:prSet presAssocID="{15595BCE-CDFC-4C04-AB0A-50D2294AB047}" presName="vert1" presStyleCnt="0"/>
      <dgm:spPr/>
    </dgm:pt>
    <dgm:pt modelId="{2EFE71BA-B078-4EFB-9169-A1A2B8401DF2}" type="pres">
      <dgm:prSet presAssocID="{ADC990E5-2ACA-48CB-92C7-BF4F364A7EEB}" presName="vertSpace2a" presStyleCnt="0"/>
      <dgm:spPr/>
    </dgm:pt>
    <dgm:pt modelId="{51DADAC8-70D0-41DD-839E-F0ADC0A11695}" type="pres">
      <dgm:prSet presAssocID="{ADC990E5-2ACA-48CB-92C7-BF4F364A7EEB}" presName="horz2" presStyleCnt="0"/>
      <dgm:spPr/>
    </dgm:pt>
    <dgm:pt modelId="{C01BDBA7-A647-45DF-A412-4B590325FB12}" type="pres">
      <dgm:prSet presAssocID="{ADC990E5-2ACA-48CB-92C7-BF4F364A7EEB}" presName="horzSpace2" presStyleCnt="0"/>
      <dgm:spPr/>
    </dgm:pt>
    <dgm:pt modelId="{5F0DF285-BBB5-4E2B-BBEA-F00C61F04614}" type="pres">
      <dgm:prSet presAssocID="{ADC990E5-2ACA-48CB-92C7-BF4F364A7EEB}" presName="tx2" presStyleLbl="revTx" presStyleIdx="1" presStyleCnt="3"/>
      <dgm:spPr/>
      <dgm:t>
        <a:bodyPr/>
        <a:lstStyle/>
        <a:p>
          <a:endParaRPr lang="es-ES"/>
        </a:p>
      </dgm:t>
    </dgm:pt>
    <dgm:pt modelId="{6B81F22B-D965-41E3-BDC9-4525AA02E0FE}" type="pres">
      <dgm:prSet presAssocID="{ADC990E5-2ACA-48CB-92C7-BF4F364A7EEB}" presName="vert2" presStyleCnt="0"/>
      <dgm:spPr/>
    </dgm:pt>
    <dgm:pt modelId="{EFE047DF-D86F-4CBE-A898-6BF72B2441D2}" type="pres">
      <dgm:prSet presAssocID="{ADC990E5-2ACA-48CB-92C7-BF4F364A7EEB}" presName="thinLine2b" presStyleLbl="callout" presStyleIdx="0" presStyleCnt="2"/>
      <dgm:spPr/>
    </dgm:pt>
    <dgm:pt modelId="{0820541F-9608-4768-B4B1-E154846E9B80}" type="pres">
      <dgm:prSet presAssocID="{ADC990E5-2ACA-48CB-92C7-BF4F364A7EEB}" presName="vertSpace2b" presStyleCnt="0"/>
      <dgm:spPr/>
    </dgm:pt>
    <dgm:pt modelId="{F95DE9E7-8401-4EF0-84DA-DF4CEF06CC40}" type="pres">
      <dgm:prSet presAssocID="{70BFD7E4-6295-4815-B4D7-207FBD050243}" presName="horz2" presStyleCnt="0"/>
      <dgm:spPr/>
    </dgm:pt>
    <dgm:pt modelId="{612727A1-0E8D-4D9F-87F1-A8E99F56996F}" type="pres">
      <dgm:prSet presAssocID="{70BFD7E4-6295-4815-B4D7-207FBD050243}" presName="horzSpace2" presStyleCnt="0"/>
      <dgm:spPr/>
    </dgm:pt>
    <dgm:pt modelId="{5AF1E148-B12E-4F85-8F66-E85E4790AFC2}" type="pres">
      <dgm:prSet presAssocID="{70BFD7E4-6295-4815-B4D7-207FBD050243}" presName="tx2" presStyleLbl="revTx" presStyleIdx="2" presStyleCnt="3"/>
      <dgm:spPr/>
      <dgm:t>
        <a:bodyPr/>
        <a:lstStyle/>
        <a:p>
          <a:endParaRPr lang="es-ES"/>
        </a:p>
      </dgm:t>
    </dgm:pt>
    <dgm:pt modelId="{0B6D6FCD-E194-4098-8BF9-E94051F4E510}" type="pres">
      <dgm:prSet presAssocID="{70BFD7E4-6295-4815-B4D7-207FBD050243}" presName="vert2" presStyleCnt="0"/>
      <dgm:spPr/>
    </dgm:pt>
    <dgm:pt modelId="{20754CED-2945-4A23-8276-C18931694855}" type="pres">
      <dgm:prSet presAssocID="{70BFD7E4-6295-4815-B4D7-207FBD050243}" presName="thinLine2b" presStyleLbl="callout" presStyleIdx="1" presStyleCnt="2"/>
      <dgm:spPr/>
    </dgm:pt>
    <dgm:pt modelId="{2CF1102C-EE04-48E9-A5FD-7CECFA94F7AD}" type="pres">
      <dgm:prSet presAssocID="{70BFD7E4-6295-4815-B4D7-207FBD050243}" presName="vertSpace2b" presStyleCnt="0"/>
      <dgm:spPr/>
    </dgm:pt>
  </dgm:ptLst>
  <dgm:cxnLst>
    <dgm:cxn modelId="{3CA81F85-8EA1-402A-902E-EF96854C420A}" type="presOf" srcId="{15595BCE-CDFC-4C04-AB0A-50D2294AB047}" destId="{39EF4394-9DAE-4DB0-8FF8-6D0C6E0A10FB}" srcOrd="0" destOrd="0" presId="urn:microsoft.com/office/officeart/2008/layout/LinedList"/>
    <dgm:cxn modelId="{546F2201-F8E9-480B-B7D6-2E10B83FB0D0}" type="presOf" srcId="{ADC990E5-2ACA-48CB-92C7-BF4F364A7EEB}" destId="{5F0DF285-BBB5-4E2B-BBEA-F00C61F04614}" srcOrd="0" destOrd="0" presId="urn:microsoft.com/office/officeart/2008/layout/LinedList"/>
    <dgm:cxn modelId="{101CEF78-A94C-44DC-BDA2-D7134D43100D}" type="presOf" srcId="{84BF6A9E-328E-4C30-9F85-6D8F221395DF}" destId="{80276BC6-1412-4793-9060-1E65CD79F450}" srcOrd="0" destOrd="0" presId="urn:microsoft.com/office/officeart/2008/layout/LinedList"/>
    <dgm:cxn modelId="{DF32CDFE-8C1B-4798-8E62-F817CE08A32E}" srcId="{15595BCE-CDFC-4C04-AB0A-50D2294AB047}" destId="{70BFD7E4-6295-4815-B4D7-207FBD050243}" srcOrd="1" destOrd="0" parTransId="{A2B3A76F-74AE-4ACD-AC9D-A5D3AB06FFD0}" sibTransId="{0F879DA5-F96A-485E-B063-D70258CBF457}"/>
    <dgm:cxn modelId="{5425D92D-56E0-4EE2-9CB1-218419C03BFF}" srcId="{84BF6A9E-328E-4C30-9F85-6D8F221395DF}" destId="{15595BCE-CDFC-4C04-AB0A-50D2294AB047}" srcOrd="0" destOrd="0" parTransId="{DA73C2B1-CCEF-46B5-83E4-D5398FDD3860}" sibTransId="{E70E5828-7695-4332-AB5C-3391E0EAFFFD}"/>
    <dgm:cxn modelId="{ED548CEF-94B0-4CB7-967F-8B48D326E6F5}" type="presOf" srcId="{70BFD7E4-6295-4815-B4D7-207FBD050243}" destId="{5AF1E148-B12E-4F85-8F66-E85E4790AFC2}" srcOrd="0" destOrd="0" presId="urn:microsoft.com/office/officeart/2008/layout/LinedList"/>
    <dgm:cxn modelId="{5A36803F-18C1-4FCD-8046-54BA9E25E707}" srcId="{15595BCE-CDFC-4C04-AB0A-50D2294AB047}" destId="{ADC990E5-2ACA-48CB-92C7-BF4F364A7EEB}" srcOrd="0" destOrd="0" parTransId="{C3E00D69-BC5C-4FB0-AAE2-366E543A15A6}" sibTransId="{752C6B27-5815-42FC-BAE2-5CE5DE6E2ECC}"/>
    <dgm:cxn modelId="{37A5C5D0-2A47-47AF-893F-FDE04AF8D00E}" type="presParOf" srcId="{80276BC6-1412-4793-9060-1E65CD79F450}" destId="{9584FD2C-5272-4BEB-9668-81B76E494599}" srcOrd="0" destOrd="0" presId="urn:microsoft.com/office/officeart/2008/layout/LinedList"/>
    <dgm:cxn modelId="{1A8F5555-AAA8-4F90-941D-1D02D3513C00}" type="presParOf" srcId="{80276BC6-1412-4793-9060-1E65CD79F450}" destId="{00DE0474-C4A8-43DF-8CA0-08082ADE0964}" srcOrd="1" destOrd="0" presId="urn:microsoft.com/office/officeart/2008/layout/LinedList"/>
    <dgm:cxn modelId="{750F5A40-AEE2-47F5-B12B-C612E25CE89E}" type="presParOf" srcId="{00DE0474-C4A8-43DF-8CA0-08082ADE0964}" destId="{39EF4394-9DAE-4DB0-8FF8-6D0C6E0A10FB}" srcOrd="0" destOrd="0" presId="urn:microsoft.com/office/officeart/2008/layout/LinedList"/>
    <dgm:cxn modelId="{15AE55EC-AD22-4E25-9172-EA65AD56B89E}" type="presParOf" srcId="{00DE0474-C4A8-43DF-8CA0-08082ADE0964}" destId="{C2BB4E07-49AC-4CB3-B80B-0C16D6DCFA7D}" srcOrd="1" destOrd="0" presId="urn:microsoft.com/office/officeart/2008/layout/LinedList"/>
    <dgm:cxn modelId="{D8CE9164-0751-4D97-9323-A55E752FCE4B}" type="presParOf" srcId="{C2BB4E07-49AC-4CB3-B80B-0C16D6DCFA7D}" destId="{2EFE71BA-B078-4EFB-9169-A1A2B8401DF2}" srcOrd="0" destOrd="0" presId="urn:microsoft.com/office/officeart/2008/layout/LinedList"/>
    <dgm:cxn modelId="{EB4B6948-FB8F-4B7E-A565-8A04028E0243}" type="presParOf" srcId="{C2BB4E07-49AC-4CB3-B80B-0C16D6DCFA7D}" destId="{51DADAC8-70D0-41DD-839E-F0ADC0A11695}" srcOrd="1" destOrd="0" presId="urn:microsoft.com/office/officeart/2008/layout/LinedList"/>
    <dgm:cxn modelId="{831FE534-A1D0-4CBD-AF2A-74FC1D188BBC}" type="presParOf" srcId="{51DADAC8-70D0-41DD-839E-F0ADC0A11695}" destId="{C01BDBA7-A647-45DF-A412-4B590325FB12}" srcOrd="0" destOrd="0" presId="urn:microsoft.com/office/officeart/2008/layout/LinedList"/>
    <dgm:cxn modelId="{5BAEFC87-A02C-4E07-933B-20AC3FF32AEF}" type="presParOf" srcId="{51DADAC8-70D0-41DD-839E-F0ADC0A11695}" destId="{5F0DF285-BBB5-4E2B-BBEA-F00C61F04614}" srcOrd="1" destOrd="0" presId="urn:microsoft.com/office/officeart/2008/layout/LinedList"/>
    <dgm:cxn modelId="{A231BA3A-0022-4617-AEC2-C36A3696AC1C}" type="presParOf" srcId="{51DADAC8-70D0-41DD-839E-F0ADC0A11695}" destId="{6B81F22B-D965-41E3-BDC9-4525AA02E0FE}" srcOrd="2" destOrd="0" presId="urn:microsoft.com/office/officeart/2008/layout/LinedList"/>
    <dgm:cxn modelId="{57983280-0A4C-4FEB-8BB4-551579343212}" type="presParOf" srcId="{C2BB4E07-49AC-4CB3-B80B-0C16D6DCFA7D}" destId="{EFE047DF-D86F-4CBE-A898-6BF72B2441D2}" srcOrd="2" destOrd="0" presId="urn:microsoft.com/office/officeart/2008/layout/LinedList"/>
    <dgm:cxn modelId="{74854A4E-7D63-4032-8900-D781170C949A}" type="presParOf" srcId="{C2BB4E07-49AC-4CB3-B80B-0C16D6DCFA7D}" destId="{0820541F-9608-4768-B4B1-E154846E9B80}" srcOrd="3" destOrd="0" presId="urn:microsoft.com/office/officeart/2008/layout/LinedList"/>
    <dgm:cxn modelId="{6B4CF4C5-C592-4707-92F0-7FF488AF3766}" type="presParOf" srcId="{C2BB4E07-49AC-4CB3-B80B-0C16D6DCFA7D}" destId="{F95DE9E7-8401-4EF0-84DA-DF4CEF06CC40}" srcOrd="4" destOrd="0" presId="urn:microsoft.com/office/officeart/2008/layout/LinedList"/>
    <dgm:cxn modelId="{D6007262-115B-4C5F-BAA7-34A83B97A913}" type="presParOf" srcId="{F95DE9E7-8401-4EF0-84DA-DF4CEF06CC40}" destId="{612727A1-0E8D-4D9F-87F1-A8E99F56996F}" srcOrd="0" destOrd="0" presId="urn:microsoft.com/office/officeart/2008/layout/LinedList"/>
    <dgm:cxn modelId="{E1CC45A1-18AA-4BBE-A9AF-FAFC92E6B65C}" type="presParOf" srcId="{F95DE9E7-8401-4EF0-84DA-DF4CEF06CC40}" destId="{5AF1E148-B12E-4F85-8F66-E85E4790AFC2}" srcOrd="1" destOrd="0" presId="urn:microsoft.com/office/officeart/2008/layout/LinedList"/>
    <dgm:cxn modelId="{1C6FD8CA-A973-4EB9-A2F9-F8939F86530B}" type="presParOf" srcId="{F95DE9E7-8401-4EF0-84DA-DF4CEF06CC40}" destId="{0B6D6FCD-E194-4098-8BF9-E94051F4E510}" srcOrd="2" destOrd="0" presId="urn:microsoft.com/office/officeart/2008/layout/LinedList"/>
    <dgm:cxn modelId="{BDF11E37-3989-4433-AE57-DF1E43B7B7A8}" type="presParOf" srcId="{C2BB4E07-49AC-4CB3-B80B-0C16D6DCFA7D}" destId="{20754CED-2945-4A23-8276-C18931694855}" srcOrd="5" destOrd="0" presId="urn:microsoft.com/office/officeart/2008/layout/LinedList"/>
    <dgm:cxn modelId="{26D189E7-A9E4-4521-B830-E295D9BFE4DF}" type="presParOf" srcId="{C2BB4E07-49AC-4CB3-B80B-0C16D6DCFA7D}" destId="{2CF1102C-EE04-48E9-A5FD-7CECFA94F7AD}"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4BF6A9E-328E-4C30-9F85-6D8F221395D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15595BCE-CDFC-4C04-AB0A-50D2294AB047}">
      <dgm:prSet phldrT="[Texto]"/>
      <dgm:spPr>
        <a:blipFill rotWithShape="0">
          <a:blip xmlns:r="http://schemas.openxmlformats.org/officeDocument/2006/relationships" r:embed="rId1"/>
          <a:stretch>
            <a:fillRect/>
          </a:stretch>
        </a:blipFill>
      </dgm:spPr>
      <dgm:t>
        <a:bodyPr/>
        <a:lstStyle/>
        <a:p>
          <a:endParaRPr lang="es-ES" dirty="0"/>
        </a:p>
      </dgm:t>
    </dgm:pt>
    <dgm:pt modelId="{DA73C2B1-CCEF-46B5-83E4-D5398FDD3860}" type="parTrans" cxnId="{5425D92D-56E0-4EE2-9CB1-218419C03BFF}">
      <dgm:prSet/>
      <dgm:spPr/>
      <dgm:t>
        <a:bodyPr/>
        <a:lstStyle/>
        <a:p>
          <a:endParaRPr lang="es-ES"/>
        </a:p>
      </dgm:t>
    </dgm:pt>
    <dgm:pt modelId="{E70E5828-7695-4332-AB5C-3391E0EAFFFD}" type="sibTrans" cxnId="{5425D92D-56E0-4EE2-9CB1-218419C03BFF}">
      <dgm:prSet/>
      <dgm:spPr/>
      <dgm:t>
        <a:bodyPr/>
        <a:lstStyle/>
        <a:p>
          <a:endParaRPr lang="es-ES"/>
        </a:p>
      </dgm:t>
    </dgm:pt>
    <dgm:pt modelId="{ADC990E5-2ACA-48CB-92C7-BF4F364A7EEB}">
      <dgm:prSet phldrT="[Texto]"/>
      <dgm:spPr/>
      <dgm:t>
        <a:bodyPr/>
        <a:lstStyle/>
        <a:p>
          <a:r>
            <a:rPr lang="es-ES_tradnl" b="1" dirty="0" smtClean="0"/>
            <a:t>IMPLEMENTACION DE LOS BRAZOS</a:t>
          </a:r>
          <a:endParaRPr lang="es-ES" b="1" dirty="0" smtClean="0"/>
        </a:p>
      </dgm:t>
    </dgm:pt>
    <dgm:pt modelId="{C3E00D69-BC5C-4FB0-AAE2-366E543A15A6}" type="parTrans" cxnId="{5A36803F-18C1-4FCD-8046-54BA9E25E707}">
      <dgm:prSet/>
      <dgm:spPr/>
      <dgm:t>
        <a:bodyPr/>
        <a:lstStyle/>
        <a:p>
          <a:endParaRPr lang="es-ES"/>
        </a:p>
      </dgm:t>
    </dgm:pt>
    <dgm:pt modelId="{752C6B27-5815-42FC-BAE2-5CE5DE6E2ECC}" type="sibTrans" cxnId="{5A36803F-18C1-4FCD-8046-54BA9E25E707}">
      <dgm:prSet/>
      <dgm:spPr/>
      <dgm:t>
        <a:bodyPr/>
        <a:lstStyle/>
        <a:p>
          <a:endParaRPr lang="es-ES"/>
        </a:p>
      </dgm:t>
    </dgm:pt>
    <dgm:pt modelId="{70BFD7E4-6295-4815-B4D7-207FBD050243}">
      <dgm:prSet phldrT="[Texto]"/>
      <dgm:spPr/>
      <dgm:t>
        <a:bodyPr/>
        <a:lstStyle/>
        <a:p>
          <a:r>
            <a:rPr lang="es-ES_tradnl" b="1" dirty="0" smtClean="0"/>
            <a:t>ENSAMBLE DE LA ESTRUCTURA</a:t>
          </a:r>
          <a:endParaRPr lang="es-ES" b="1" dirty="0"/>
        </a:p>
      </dgm:t>
    </dgm:pt>
    <dgm:pt modelId="{A2B3A76F-74AE-4ACD-AC9D-A5D3AB06FFD0}" type="parTrans" cxnId="{DF32CDFE-8C1B-4798-8E62-F817CE08A32E}">
      <dgm:prSet/>
      <dgm:spPr/>
      <dgm:t>
        <a:bodyPr/>
        <a:lstStyle/>
        <a:p>
          <a:endParaRPr lang="es-ES"/>
        </a:p>
      </dgm:t>
    </dgm:pt>
    <dgm:pt modelId="{0F879DA5-F96A-485E-B063-D70258CBF457}" type="sibTrans" cxnId="{DF32CDFE-8C1B-4798-8E62-F817CE08A32E}">
      <dgm:prSet/>
      <dgm:spPr/>
      <dgm:t>
        <a:bodyPr/>
        <a:lstStyle/>
        <a:p>
          <a:endParaRPr lang="es-ES"/>
        </a:p>
      </dgm:t>
    </dgm:pt>
    <dgm:pt modelId="{BE188E47-3FE3-4379-A215-21E5CDE952A1}">
      <dgm:prSet phldrT="[Texto]"/>
      <dgm:spPr/>
      <dgm:t>
        <a:bodyPr/>
        <a:lstStyle/>
        <a:p>
          <a:r>
            <a:rPr lang="es-ES_tradnl" b="1" dirty="0" smtClean="0"/>
            <a:t>ENSAMBLE DE LA PLATAFROMA </a:t>
          </a:r>
          <a:endParaRPr lang="es-ES" dirty="0"/>
        </a:p>
      </dgm:t>
    </dgm:pt>
    <dgm:pt modelId="{EADDED12-DB0E-4ED6-B90C-35B8027D4F33}" type="parTrans" cxnId="{1C7E8E80-8DE5-4D5B-BD25-3594D62FD22A}">
      <dgm:prSet/>
      <dgm:spPr/>
      <dgm:t>
        <a:bodyPr/>
        <a:lstStyle/>
        <a:p>
          <a:endParaRPr lang="es-ES"/>
        </a:p>
      </dgm:t>
    </dgm:pt>
    <dgm:pt modelId="{CF497B10-9ABA-4244-BD27-EE1201E11C91}" type="sibTrans" cxnId="{1C7E8E80-8DE5-4D5B-BD25-3594D62FD22A}">
      <dgm:prSet/>
      <dgm:spPr/>
      <dgm:t>
        <a:bodyPr/>
        <a:lstStyle/>
        <a:p>
          <a:endParaRPr lang="es-ES"/>
        </a:p>
      </dgm:t>
    </dgm:pt>
    <dgm:pt modelId="{59748258-1050-43BA-A56C-8231A5AE4E93}">
      <dgm:prSet phldrT="[Texto]"/>
      <dgm:spPr/>
      <dgm:t>
        <a:bodyPr/>
        <a:lstStyle/>
        <a:p>
          <a:r>
            <a:rPr lang="es-ES_tradnl" b="1" dirty="0" smtClean="0"/>
            <a:t>ENSAMBLE DE LA PLATAFORAMA DE CONEXIÓN PLATAFORMA – ESTRUCTURA</a:t>
          </a:r>
          <a:endParaRPr lang="es-ES" dirty="0"/>
        </a:p>
      </dgm:t>
    </dgm:pt>
    <dgm:pt modelId="{18925DBC-C048-4B23-A579-CFDEDAD45F41}" type="parTrans" cxnId="{38230AF8-A08C-4806-866B-14288F17F660}">
      <dgm:prSet/>
      <dgm:spPr/>
      <dgm:t>
        <a:bodyPr/>
        <a:lstStyle/>
        <a:p>
          <a:endParaRPr lang="es-ES"/>
        </a:p>
      </dgm:t>
    </dgm:pt>
    <dgm:pt modelId="{1600CBF1-6B37-4C49-A34F-D377B8B440C1}" type="sibTrans" cxnId="{38230AF8-A08C-4806-866B-14288F17F660}">
      <dgm:prSet/>
      <dgm:spPr/>
      <dgm:t>
        <a:bodyPr/>
        <a:lstStyle/>
        <a:p>
          <a:endParaRPr lang="es-ES"/>
        </a:p>
      </dgm:t>
    </dgm:pt>
    <dgm:pt modelId="{09715936-9C16-45BE-8D37-BAAFC2FB6E58}">
      <dgm:prSet phldrT="[Texto]"/>
      <dgm:spPr/>
      <dgm:t>
        <a:bodyPr/>
        <a:lstStyle/>
        <a:p>
          <a:r>
            <a:rPr lang="es-ES_tradnl" b="1" dirty="0" smtClean="0"/>
            <a:t>ENSAMBLE DE LA LEVA INVERSA</a:t>
          </a:r>
          <a:endParaRPr lang="es-ES" dirty="0"/>
        </a:p>
      </dgm:t>
    </dgm:pt>
    <dgm:pt modelId="{33021AC2-D2BC-4448-844C-4D309FA765EC}" type="parTrans" cxnId="{561E5288-F511-4B55-8CBF-FB1E6305CA67}">
      <dgm:prSet/>
      <dgm:spPr/>
      <dgm:t>
        <a:bodyPr/>
        <a:lstStyle/>
        <a:p>
          <a:endParaRPr lang="es-ES"/>
        </a:p>
      </dgm:t>
    </dgm:pt>
    <dgm:pt modelId="{75331CA0-9C12-482A-850F-62612B97A6ED}" type="sibTrans" cxnId="{561E5288-F511-4B55-8CBF-FB1E6305CA67}">
      <dgm:prSet/>
      <dgm:spPr/>
      <dgm:t>
        <a:bodyPr/>
        <a:lstStyle/>
        <a:p>
          <a:endParaRPr lang="es-ES"/>
        </a:p>
      </dgm:t>
    </dgm:pt>
    <dgm:pt modelId="{60F9D7F6-9473-48DE-800B-D06C24FFD3C5}">
      <dgm:prSet phldrT="[Texto]"/>
      <dgm:spPr/>
      <dgm:t>
        <a:bodyPr/>
        <a:lstStyle/>
        <a:p>
          <a:r>
            <a:rPr lang="es-ES_tradnl" b="1" dirty="0" smtClean="0"/>
            <a:t>IMPLEMENTACION DEL MECANISMO DE SEGURIDAD</a:t>
          </a:r>
          <a:endParaRPr lang="es-ES" dirty="0"/>
        </a:p>
      </dgm:t>
    </dgm:pt>
    <dgm:pt modelId="{156448A6-EDC5-454D-9149-F108C2E3DF4A}" type="parTrans" cxnId="{A80779F6-6913-495C-A330-3006C56D4040}">
      <dgm:prSet/>
      <dgm:spPr/>
      <dgm:t>
        <a:bodyPr/>
        <a:lstStyle/>
        <a:p>
          <a:endParaRPr lang="es-ES"/>
        </a:p>
      </dgm:t>
    </dgm:pt>
    <dgm:pt modelId="{BC697B57-0EDB-496E-A5EC-0586094E6602}" type="sibTrans" cxnId="{A80779F6-6913-495C-A330-3006C56D4040}">
      <dgm:prSet/>
      <dgm:spPr/>
      <dgm:t>
        <a:bodyPr/>
        <a:lstStyle/>
        <a:p>
          <a:endParaRPr lang="es-ES"/>
        </a:p>
      </dgm:t>
    </dgm:pt>
    <dgm:pt modelId="{06BE667A-9ABF-4B6C-B50E-2C47111E4194}">
      <dgm:prSet phldrT="[Texto]"/>
      <dgm:spPr/>
      <dgm:t>
        <a:bodyPr/>
        <a:lstStyle/>
        <a:p>
          <a:r>
            <a:rPr lang="es-ES" b="1" dirty="0" smtClean="0"/>
            <a:t>IMPLEMENTACION DEL CIRCUITO HIDRAULICO</a:t>
          </a:r>
          <a:endParaRPr lang="es-ES" dirty="0"/>
        </a:p>
      </dgm:t>
    </dgm:pt>
    <dgm:pt modelId="{7F83A167-BEBB-49EE-892A-CC3133B7CA8E}" type="parTrans" cxnId="{3293C909-61EC-4174-B31F-7A339C585AB4}">
      <dgm:prSet/>
      <dgm:spPr/>
      <dgm:t>
        <a:bodyPr/>
        <a:lstStyle/>
        <a:p>
          <a:endParaRPr lang="es-ES"/>
        </a:p>
      </dgm:t>
    </dgm:pt>
    <dgm:pt modelId="{D3E6B8AF-4BE4-4EC0-8B44-5036010ED7BD}" type="sibTrans" cxnId="{3293C909-61EC-4174-B31F-7A339C585AB4}">
      <dgm:prSet/>
      <dgm:spPr/>
      <dgm:t>
        <a:bodyPr/>
        <a:lstStyle/>
        <a:p>
          <a:endParaRPr lang="es-ES"/>
        </a:p>
      </dgm:t>
    </dgm:pt>
    <dgm:pt modelId="{80276BC6-1412-4793-9060-1E65CD79F450}" type="pres">
      <dgm:prSet presAssocID="{84BF6A9E-328E-4C30-9F85-6D8F221395DF}" presName="vert0" presStyleCnt="0">
        <dgm:presLayoutVars>
          <dgm:dir/>
          <dgm:animOne val="branch"/>
          <dgm:animLvl val="lvl"/>
        </dgm:presLayoutVars>
      </dgm:prSet>
      <dgm:spPr/>
      <dgm:t>
        <a:bodyPr/>
        <a:lstStyle/>
        <a:p>
          <a:endParaRPr lang="es-ES"/>
        </a:p>
      </dgm:t>
    </dgm:pt>
    <dgm:pt modelId="{9584FD2C-5272-4BEB-9668-81B76E494599}" type="pres">
      <dgm:prSet presAssocID="{15595BCE-CDFC-4C04-AB0A-50D2294AB047}" presName="thickLine" presStyleLbl="alignNode1" presStyleIdx="0" presStyleCnt="1"/>
      <dgm:spPr/>
    </dgm:pt>
    <dgm:pt modelId="{00DE0474-C4A8-43DF-8CA0-08082ADE0964}" type="pres">
      <dgm:prSet presAssocID="{15595BCE-CDFC-4C04-AB0A-50D2294AB047}" presName="horz1" presStyleCnt="0"/>
      <dgm:spPr/>
    </dgm:pt>
    <dgm:pt modelId="{39EF4394-9DAE-4DB0-8FF8-6D0C6E0A10FB}" type="pres">
      <dgm:prSet presAssocID="{15595BCE-CDFC-4C04-AB0A-50D2294AB047}" presName="tx1" presStyleLbl="revTx" presStyleIdx="0" presStyleCnt="8"/>
      <dgm:spPr/>
      <dgm:t>
        <a:bodyPr/>
        <a:lstStyle/>
        <a:p>
          <a:endParaRPr lang="es-ES"/>
        </a:p>
      </dgm:t>
    </dgm:pt>
    <dgm:pt modelId="{C2BB4E07-49AC-4CB3-B80B-0C16D6DCFA7D}" type="pres">
      <dgm:prSet presAssocID="{15595BCE-CDFC-4C04-AB0A-50D2294AB047}" presName="vert1" presStyleCnt="0"/>
      <dgm:spPr/>
    </dgm:pt>
    <dgm:pt modelId="{2EFE71BA-B078-4EFB-9169-A1A2B8401DF2}" type="pres">
      <dgm:prSet presAssocID="{ADC990E5-2ACA-48CB-92C7-BF4F364A7EEB}" presName="vertSpace2a" presStyleCnt="0"/>
      <dgm:spPr/>
    </dgm:pt>
    <dgm:pt modelId="{51DADAC8-70D0-41DD-839E-F0ADC0A11695}" type="pres">
      <dgm:prSet presAssocID="{ADC990E5-2ACA-48CB-92C7-BF4F364A7EEB}" presName="horz2" presStyleCnt="0"/>
      <dgm:spPr/>
    </dgm:pt>
    <dgm:pt modelId="{C01BDBA7-A647-45DF-A412-4B590325FB12}" type="pres">
      <dgm:prSet presAssocID="{ADC990E5-2ACA-48CB-92C7-BF4F364A7EEB}" presName="horzSpace2" presStyleCnt="0"/>
      <dgm:spPr/>
    </dgm:pt>
    <dgm:pt modelId="{5F0DF285-BBB5-4E2B-BBEA-F00C61F04614}" type="pres">
      <dgm:prSet presAssocID="{ADC990E5-2ACA-48CB-92C7-BF4F364A7EEB}" presName="tx2" presStyleLbl="revTx" presStyleIdx="1" presStyleCnt="8"/>
      <dgm:spPr/>
      <dgm:t>
        <a:bodyPr/>
        <a:lstStyle/>
        <a:p>
          <a:endParaRPr lang="es-ES"/>
        </a:p>
      </dgm:t>
    </dgm:pt>
    <dgm:pt modelId="{6B81F22B-D965-41E3-BDC9-4525AA02E0FE}" type="pres">
      <dgm:prSet presAssocID="{ADC990E5-2ACA-48CB-92C7-BF4F364A7EEB}" presName="vert2" presStyleCnt="0"/>
      <dgm:spPr/>
    </dgm:pt>
    <dgm:pt modelId="{EFE047DF-D86F-4CBE-A898-6BF72B2441D2}" type="pres">
      <dgm:prSet presAssocID="{ADC990E5-2ACA-48CB-92C7-BF4F364A7EEB}" presName="thinLine2b" presStyleLbl="callout" presStyleIdx="0" presStyleCnt="7"/>
      <dgm:spPr/>
    </dgm:pt>
    <dgm:pt modelId="{0820541F-9608-4768-B4B1-E154846E9B80}" type="pres">
      <dgm:prSet presAssocID="{ADC990E5-2ACA-48CB-92C7-BF4F364A7EEB}" presName="vertSpace2b" presStyleCnt="0"/>
      <dgm:spPr/>
    </dgm:pt>
    <dgm:pt modelId="{F95DE9E7-8401-4EF0-84DA-DF4CEF06CC40}" type="pres">
      <dgm:prSet presAssocID="{70BFD7E4-6295-4815-B4D7-207FBD050243}" presName="horz2" presStyleCnt="0"/>
      <dgm:spPr/>
    </dgm:pt>
    <dgm:pt modelId="{612727A1-0E8D-4D9F-87F1-A8E99F56996F}" type="pres">
      <dgm:prSet presAssocID="{70BFD7E4-6295-4815-B4D7-207FBD050243}" presName="horzSpace2" presStyleCnt="0"/>
      <dgm:spPr/>
    </dgm:pt>
    <dgm:pt modelId="{5AF1E148-B12E-4F85-8F66-E85E4790AFC2}" type="pres">
      <dgm:prSet presAssocID="{70BFD7E4-6295-4815-B4D7-207FBD050243}" presName="tx2" presStyleLbl="revTx" presStyleIdx="2" presStyleCnt="8"/>
      <dgm:spPr/>
      <dgm:t>
        <a:bodyPr/>
        <a:lstStyle/>
        <a:p>
          <a:endParaRPr lang="es-ES"/>
        </a:p>
      </dgm:t>
    </dgm:pt>
    <dgm:pt modelId="{0B6D6FCD-E194-4098-8BF9-E94051F4E510}" type="pres">
      <dgm:prSet presAssocID="{70BFD7E4-6295-4815-B4D7-207FBD050243}" presName="vert2" presStyleCnt="0"/>
      <dgm:spPr/>
    </dgm:pt>
    <dgm:pt modelId="{20754CED-2945-4A23-8276-C18931694855}" type="pres">
      <dgm:prSet presAssocID="{70BFD7E4-6295-4815-B4D7-207FBD050243}" presName="thinLine2b" presStyleLbl="callout" presStyleIdx="1" presStyleCnt="7"/>
      <dgm:spPr/>
    </dgm:pt>
    <dgm:pt modelId="{2CF1102C-EE04-48E9-A5FD-7CECFA94F7AD}" type="pres">
      <dgm:prSet presAssocID="{70BFD7E4-6295-4815-B4D7-207FBD050243}" presName="vertSpace2b" presStyleCnt="0"/>
      <dgm:spPr/>
    </dgm:pt>
    <dgm:pt modelId="{9E89A6F6-D34B-415D-99E3-79DDDAE27B55}" type="pres">
      <dgm:prSet presAssocID="{BE188E47-3FE3-4379-A215-21E5CDE952A1}" presName="horz2" presStyleCnt="0"/>
      <dgm:spPr/>
    </dgm:pt>
    <dgm:pt modelId="{3B639689-5E14-4CAE-9694-CD6C5BC6E67C}" type="pres">
      <dgm:prSet presAssocID="{BE188E47-3FE3-4379-A215-21E5CDE952A1}" presName="horzSpace2" presStyleCnt="0"/>
      <dgm:spPr/>
    </dgm:pt>
    <dgm:pt modelId="{1BBC689F-C87D-46E8-BAB7-C2A4585B888B}" type="pres">
      <dgm:prSet presAssocID="{BE188E47-3FE3-4379-A215-21E5CDE952A1}" presName="tx2" presStyleLbl="revTx" presStyleIdx="3" presStyleCnt="8"/>
      <dgm:spPr/>
      <dgm:t>
        <a:bodyPr/>
        <a:lstStyle/>
        <a:p>
          <a:endParaRPr lang="es-ES"/>
        </a:p>
      </dgm:t>
    </dgm:pt>
    <dgm:pt modelId="{2A4F527B-75D0-4494-AEF5-B56DA4374BC9}" type="pres">
      <dgm:prSet presAssocID="{BE188E47-3FE3-4379-A215-21E5CDE952A1}" presName="vert2" presStyleCnt="0"/>
      <dgm:spPr/>
    </dgm:pt>
    <dgm:pt modelId="{3711323B-3883-427D-A5D9-A29FC8A642E7}" type="pres">
      <dgm:prSet presAssocID="{BE188E47-3FE3-4379-A215-21E5CDE952A1}" presName="thinLine2b" presStyleLbl="callout" presStyleIdx="2" presStyleCnt="7"/>
      <dgm:spPr/>
    </dgm:pt>
    <dgm:pt modelId="{098AC202-E1AD-49E4-8BA2-1FD9CE074E88}" type="pres">
      <dgm:prSet presAssocID="{BE188E47-3FE3-4379-A215-21E5CDE952A1}" presName="vertSpace2b" presStyleCnt="0"/>
      <dgm:spPr/>
    </dgm:pt>
    <dgm:pt modelId="{39238E0B-035A-4E25-BD51-E0B8C4A68063}" type="pres">
      <dgm:prSet presAssocID="{59748258-1050-43BA-A56C-8231A5AE4E93}" presName="horz2" presStyleCnt="0"/>
      <dgm:spPr/>
    </dgm:pt>
    <dgm:pt modelId="{F89FFF3D-24A8-4A36-93EE-FA0BD703DB1D}" type="pres">
      <dgm:prSet presAssocID="{59748258-1050-43BA-A56C-8231A5AE4E93}" presName="horzSpace2" presStyleCnt="0"/>
      <dgm:spPr/>
    </dgm:pt>
    <dgm:pt modelId="{08C2AFF3-E5F4-42CF-A696-2A6451B95A18}" type="pres">
      <dgm:prSet presAssocID="{59748258-1050-43BA-A56C-8231A5AE4E93}" presName="tx2" presStyleLbl="revTx" presStyleIdx="4" presStyleCnt="8"/>
      <dgm:spPr/>
      <dgm:t>
        <a:bodyPr/>
        <a:lstStyle/>
        <a:p>
          <a:endParaRPr lang="es-ES"/>
        </a:p>
      </dgm:t>
    </dgm:pt>
    <dgm:pt modelId="{253FB5BB-DE1B-42E1-9DEB-DF6D927A192E}" type="pres">
      <dgm:prSet presAssocID="{59748258-1050-43BA-A56C-8231A5AE4E93}" presName="vert2" presStyleCnt="0"/>
      <dgm:spPr/>
    </dgm:pt>
    <dgm:pt modelId="{54319B3E-C257-4EA9-9AD4-D533BC2F4851}" type="pres">
      <dgm:prSet presAssocID="{59748258-1050-43BA-A56C-8231A5AE4E93}" presName="thinLine2b" presStyleLbl="callout" presStyleIdx="3" presStyleCnt="7"/>
      <dgm:spPr/>
    </dgm:pt>
    <dgm:pt modelId="{53CB19D3-6C6D-4376-9EED-576BD71B5F1E}" type="pres">
      <dgm:prSet presAssocID="{59748258-1050-43BA-A56C-8231A5AE4E93}" presName="vertSpace2b" presStyleCnt="0"/>
      <dgm:spPr/>
    </dgm:pt>
    <dgm:pt modelId="{C91B0E72-0D2F-4B2F-99BE-D03B87D1BE8D}" type="pres">
      <dgm:prSet presAssocID="{09715936-9C16-45BE-8D37-BAAFC2FB6E58}" presName="horz2" presStyleCnt="0"/>
      <dgm:spPr/>
    </dgm:pt>
    <dgm:pt modelId="{13426693-5D11-4329-88FA-3FCFB13DA99B}" type="pres">
      <dgm:prSet presAssocID="{09715936-9C16-45BE-8D37-BAAFC2FB6E58}" presName="horzSpace2" presStyleCnt="0"/>
      <dgm:spPr/>
    </dgm:pt>
    <dgm:pt modelId="{93053001-1BD5-4616-8D69-4E0E63530304}" type="pres">
      <dgm:prSet presAssocID="{09715936-9C16-45BE-8D37-BAAFC2FB6E58}" presName="tx2" presStyleLbl="revTx" presStyleIdx="5" presStyleCnt="8"/>
      <dgm:spPr/>
      <dgm:t>
        <a:bodyPr/>
        <a:lstStyle/>
        <a:p>
          <a:endParaRPr lang="es-ES"/>
        </a:p>
      </dgm:t>
    </dgm:pt>
    <dgm:pt modelId="{9A604426-B10C-4AF4-BCBA-E935D57234B5}" type="pres">
      <dgm:prSet presAssocID="{09715936-9C16-45BE-8D37-BAAFC2FB6E58}" presName="vert2" presStyleCnt="0"/>
      <dgm:spPr/>
    </dgm:pt>
    <dgm:pt modelId="{43686D7D-9503-41E0-ACDC-1F5CDE8D571F}" type="pres">
      <dgm:prSet presAssocID="{09715936-9C16-45BE-8D37-BAAFC2FB6E58}" presName="thinLine2b" presStyleLbl="callout" presStyleIdx="4" presStyleCnt="7"/>
      <dgm:spPr/>
    </dgm:pt>
    <dgm:pt modelId="{AD0A0BB8-345C-472D-8FE5-6AA409943E29}" type="pres">
      <dgm:prSet presAssocID="{09715936-9C16-45BE-8D37-BAAFC2FB6E58}" presName="vertSpace2b" presStyleCnt="0"/>
      <dgm:spPr/>
    </dgm:pt>
    <dgm:pt modelId="{32F70512-6C1E-4DD8-85BA-CD6CC7A6DCC1}" type="pres">
      <dgm:prSet presAssocID="{60F9D7F6-9473-48DE-800B-D06C24FFD3C5}" presName="horz2" presStyleCnt="0"/>
      <dgm:spPr/>
    </dgm:pt>
    <dgm:pt modelId="{B8B7D765-DF33-426D-AB17-8C8C39884E5B}" type="pres">
      <dgm:prSet presAssocID="{60F9D7F6-9473-48DE-800B-D06C24FFD3C5}" presName="horzSpace2" presStyleCnt="0"/>
      <dgm:spPr/>
    </dgm:pt>
    <dgm:pt modelId="{A05792F8-A17C-4F6F-BEFA-9FE27D5E5055}" type="pres">
      <dgm:prSet presAssocID="{60F9D7F6-9473-48DE-800B-D06C24FFD3C5}" presName="tx2" presStyleLbl="revTx" presStyleIdx="6" presStyleCnt="8"/>
      <dgm:spPr/>
      <dgm:t>
        <a:bodyPr/>
        <a:lstStyle/>
        <a:p>
          <a:endParaRPr lang="es-ES"/>
        </a:p>
      </dgm:t>
    </dgm:pt>
    <dgm:pt modelId="{C5614E69-FADB-4519-918E-948AC14D7889}" type="pres">
      <dgm:prSet presAssocID="{60F9D7F6-9473-48DE-800B-D06C24FFD3C5}" presName="vert2" presStyleCnt="0"/>
      <dgm:spPr/>
    </dgm:pt>
    <dgm:pt modelId="{11B18D38-A83A-4EB9-89F9-E8907AB53981}" type="pres">
      <dgm:prSet presAssocID="{60F9D7F6-9473-48DE-800B-D06C24FFD3C5}" presName="thinLine2b" presStyleLbl="callout" presStyleIdx="5" presStyleCnt="7"/>
      <dgm:spPr/>
    </dgm:pt>
    <dgm:pt modelId="{2017C314-5EAB-4A94-BB5E-E752C99AD89C}" type="pres">
      <dgm:prSet presAssocID="{60F9D7F6-9473-48DE-800B-D06C24FFD3C5}" presName="vertSpace2b" presStyleCnt="0"/>
      <dgm:spPr/>
    </dgm:pt>
    <dgm:pt modelId="{E1CF941C-AD43-4DC4-9023-0E9CB7E8935B}" type="pres">
      <dgm:prSet presAssocID="{06BE667A-9ABF-4B6C-B50E-2C47111E4194}" presName="horz2" presStyleCnt="0"/>
      <dgm:spPr/>
    </dgm:pt>
    <dgm:pt modelId="{843F78F6-C5BD-49AE-A636-42FEA34A3DEE}" type="pres">
      <dgm:prSet presAssocID="{06BE667A-9ABF-4B6C-B50E-2C47111E4194}" presName="horzSpace2" presStyleCnt="0"/>
      <dgm:spPr/>
    </dgm:pt>
    <dgm:pt modelId="{CE569666-36D7-4A41-91FE-CDA243DF02F1}" type="pres">
      <dgm:prSet presAssocID="{06BE667A-9ABF-4B6C-B50E-2C47111E4194}" presName="tx2" presStyleLbl="revTx" presStyleIdx="7" presStyleCnt="8"/>
      <dgm:spPr/>
      <dgm:t>
        <a:bodyPr/>
        <a:lstStyle/>
        <a:p>
          <a:endParaRPr lang="es-ES"/>
        </a:p>
      </dgm:t>
    </dgm:pt>
    <dgm:pt modelId="{1EECA807-FCF3-4A38-ACAD-79439EA8D560}" type="pres">
      <dgm:prSet presAssocID="{06BE667A-9ABF-4B6C-B50E-2C47111E4194}" presName="vert2" presStyleCnt="0"/>
      <dgm:spPr/>
    </dgm:pt>
    <dgm:pt modelId="{85054DC3-240E-41FC-84E1-12133149FAE4}" type="pres">
      <dgm:prSet presAssocID="{06BE667A-9ABF-4B6C-B50E-2C47111E4194}" presName="thinLine2b" presStyleLbl="callout" presStyleIdx="6" presStyleCnt="7"/>
      <dgm:spPr/>
    </dgm:pt>
    <dgm:pt modelId="{69F7B1DE-8870-45A6-95C2-2EC8FF56C99C}" type="pres">
      <dgm:prSet presAssocID="{06BE667A-9ABF-4B6C-B50E-2C47111E4194}" presName="vertSpace2b" presStyleCnt="0"/>
      <dgm:spPr/>
    </dgm:pt>
  </dgm:ptLst>
  <dgm:cxnLst>
    <dgm:cxn modelId="{C56B66D6-01E5-4980-B670-00B5168BF1FF}" type="presOf" srcId="{84BF6A9E-328E-4C30-9F85-6D8F221395DF}" destId="{80276BC6-1412-4793-9060-1E65CD79F450}" srcOrd="0" destOrd="0" presId="urn:microsoft.com/office/officeart/2008/layout/LinedList"/>
    <dgm:cxn modelId="{5A334C2F-9533-4EAE-8686-67ED06830018}" type="presOf" srcId="{70BFD7E4-6295-4815-B4D7-207FBD050243}" destId="{5AF1E148-B12E-4F85-8F66-E85E4790AFC2}" srcOrd="0" destOrd="0" presId="urn:microsoft.com/office/officeart/2008/layout/LinedList"/>
    <dgm:cxn modelId="{5A36803F-18C1-4FCD-8046-54BA9E25E707}" srcId="{15595BCE-CDFC-4C04-AB0A-50D2294AB047}" destId="{ADC990E5-2ACA-48CB-92C7-BF4F364A7EEB}" srcOrd="0" destOrd="0" parTransId="{C3E00D69-BC5C-4FB0-AAE2-366E543A15A6}" sibTransId="{752C6B27-5815-42FC-BAE2-5CE5DE6E2ECC}"/>
    <dgm:cxn modelId="{5425D92D-56E0-4EE2-9CB1-218419C03BFF}" srcId="{84BF6A9E-328E-4C30-9F85-6D8F221395DF}" destId="{15595BCE-CDFC-4C04-AB0A-50D2294AB047}" srcOrd="0" destOrd="0" parTransId="{DA73C2B1-CCEF-46B5-83E4-D5398FDD3860}" sibTransId="{E70E5828-7695-4332-AB5C-3391E0EAFFFD}"/>
    <dgm:cxn modelId="{E8234EE4-E83C-46A2-9373-61389BD36446}" type="presOf" srcId="{09715936-9C16-45BE-8D37-BAAFC2FB6E58}" destId="{93053001-1BD5-4616-8D69-4E0E63530304}" srcOrd="0" destOrd="0" presId="urn:microsoft.com/office/officeart/2008/layout/LinedList"/>
    <dgm:cxn modelId="{A80779F6-6913-495C-A330-3006C56D4040}" srcId="{15595BCE-CDFC-4C04-AB0A-50D2294AB047}" destId="{60F9D7F6-9473-48DE-800B-D06C24FFD3C5}" srcOrd="5" destOrd="0" parTransId="{156448A6-EDC5-454D-9149-F108C2E3DF4A}" sibTransId="{BC697B57-0EDB-496E-A5EC-0586094E6602}"/>
    <dgm:cxn modelId="{38230AF8-A08C-4806-866B-14288F17F660}" srcId="{15595BCE-CDFC-4C04-AB0A-50D2294AB047}" destId="{59748258-1050-43BA-A56C-8231A5AE4E93}" srcOrd="3" destOrd="0" parTransId="{18925DBC-C048-4B23-A579-CFDEDAD45F41}" sibTransId="{1600CBF1-6B37-4C49-A34F-D377B8B440C1}"/>
    <dgm:cxn modelId="{1A5F7B7B-5A67-47B7-B6D2-C3FF96772419}" type="presOf" srcId="{15595BCE-CDFC-4C04-AB0A-50D2294AB047}" destId="{39EF4394-9DAE-4DB0-8FF8-6D0C6E0A10FB}" srcOrd="0" destOrd="0" presId="urn:microsoft.com/office/officeart/2008/layout/LinedList"/>
    <dgm:cxn modelId="{561E5288-F511-4B55-8CBF-FB1E6305CA67}" srcId="{15595BCE-CDFC-4C04-AB0A-50D2294AB047}" destId="{09715936-9C16-45BE-8D37-BAAFC2FB6E58}" srcOrd="4" destOrd="0" parTransId="{33021AC2-D2BC-4448-844C-4D309FA765EC}" sibTransId="{75331CA0-9C12-482A-850F-62612B97A6ED}"/>
    <dgm:cxn modelId="{CB5F545C-3F05-453D-AD8C-D563AC89C823}" type="presOf" srcId="{06BE667A-9ABF-4B6C-B50E-2C47111E4194}" destId="{CE569666-36D7-4A41-91FE-CDA243DF02F1}" srcOrd="0" destOrd="0" presId="urn:microsoft.com/office/officeart/2008/layout/LinedList"/>
    <dgm:cxn modelId="{1C7E8E80-8DE5-4D5B-BD25-3594D62FD22A}" srcId="{15595BCE-CDFC-4C04-AB0A-50D2294AB047}" destId="{BE188E47-3FE3-4379-A215-21E5CDE952A1}" srcOrd="2" destOrd="0" parTransId="{EADDED12-DB0E-4ED6-B90C-35B8027D4F33}" sibTransId="{CF497B10-9ABA-4244-BD27-EE1201E11C91}"/>
    <dgm:cxn modelId="{A3AC7D71-9F10-4A1F-81DA-229BD17BD279}" type="presOf" srcId="{59748258-1050-43BA-A56C-8231A5AE4E93}" destId="{08C2AFF3-E5F4-42CF-A696-2A6451B95A18}" srcOrd="0" destOrd="0" presId="urn:microsoft.com/office/officeart/2008/layout/LinedList"/>
    <dgm:cxn modelId="{953F93EE-8B46-4D16-8725-888FF21573C0}" type="presOf" srcId="{60F9D7F6-9473-48DE-800B-D06C24FFD3C5}" destId="{A05792F8-A17C-4F6F-BEFA-9FE27D5E5055}" srcOrd="0" destOrd="0" presId="urn:microsoft.com/office/officeart/2008/layout/LinedList"/>
    <dgm:cxn modelId="{DF32CDFE-8C1B-4798-8E62-F817CE08A32E}" srcId="{15595BCE-CDFC-4C04-AB0A-50D2294AB047}" destId="{70BFD7E4-6295-4815-B4D7-207FBD050243}" srcOrd="1" destOrd="0" parTransId="{A2B3A76F-74AE-4ACD-AC9D-A5D3AB06FFD0}" sibTransId="{0F879DA5-F96A-485E-B063-D70258CBF457}"/>
    <dgm:cxn modelId="{32CBD71C-3D68-4A71-8402-D51BBF46A07B}" type="presOf" srcId="{ADC990E5-2ACA-48CB-92C7-BF4F364A7EEB}" destId="{5F0DF285-BBB5-4E2B-BBEA-F00C61F04614}" srcOrd="0" destOrd="0" presId="urn:microsoft.com/office/officeart/2008/layout/LinedList"/>
    <dgm:cxn modelId="{8B0B0CBC-2D3A-497B-8423-E43E6F0B004A}" type="presOf" srcId="{BE188E47-3FE3-4379-A215-21E5CDE952A1}" destId="{1BBC689F-C87D-46E8-BAB7-C2A4585B888B}" srcOrd="0" destOrd="0" presId="urn:microsoft.com/office/officeart/2008/layout/LinedList"/>
    <dgm:cxn modelId="{3293C909-61EC-4174-B31F-7A339C585AB4}" srcId="{15595BCE-CDFC-4C04-AB0A-50D2294AB047}" destId="{06BE667A-9ABF-4B6C-B50E-2C47111E4194}" srcOrd="6" destOrd="0" parTransId="{7F83A167-BEBB-49EE-892A-CC3133B7CA8E}" sibTransId="{D3E6B8AF-4BE4-4EC0-8B44-5036010ED7BD}"/>
    <dgm:cxn modelId="{5DEED2D4-4098-4FB6-B257-F359D15FCF46}" type="presParOf" srcId="{80276BC6-1412-4793-9060-1E65CD79F450}" destId="{9584FD2C-5272-4BEB-9668-81B76E494599}" srcOrd="0" destOrd="0" presId="urn:microsoft.com/office/officeart/2008/layout/LinedList"/>
    <dgm:cxn modelId="{75E37467-D588-4278-8FDE-BCECD6A09D32}" type="presParOf" srcId="{80276BC6-1412-4793-9060-1E65CD79F450}" destId="{00DE0474-C4A8-43DF-8CA0-08082ADE0964}" srcOrd="1" destOrd="0" presId="urn:microsoft.com/office/officeart/2008/layout/LinedList"/>
    <dgm:cxn modelId="{A111FC44-49E8-4DE1-AF09-0D54AE38C71A}" type="presParOf" srcId="{00DE0474-C4A8-43DF-8CA0-08082ADE0964}" destId="{39EF4394-9DAE-4DB0-8FF8-6D0C6E0A10FB}" srcOrd="0" destOrd="0" presId="urn:microsoft.com/office/officeart/2008/layout/LinedList"/>
    <dgm:cxn modelId="{A2D4196E-C2FB-47F3-B9A8-8F6FD2FAD74C}" type="presParOf" srcId="{00DE0474-C4A8-43DF-8CA0-08082ADE0964}" destId="{C2BB4E07-49AC-4CB3-B80B-0C16D6DCFA7D}" srcOrd="1" destOrd="0" presId="urn:microsoft.com/office/officeart/2008/layout/LinedList"/>
    <dgm:cxn modelId="{61E8F9BC-C1C2-431C-A7FE-C47483ED81B5}" type="presParOf" srcId="{C2BB4E07-49AC-4CB3-B80B-0C16D6DCFA7D}" destId="{2EFE71BA-B078-4EFB-9169-A1A2B8401DF2}" srcOrd="0" destOrd="0" presId="urn:microsoft.com/office/officeart/2008/layout/LinedList"/>
    <dgm:cxn modelId="{9E563635-221E-450E-9C06-8756D85D2425}" type="presParOf" srcId="{C2BB4E07-49AC-4CB3-B80B-0C16D6DCFA7D}" destId="{51DADAC8-70D0-41DD-839E-F0ADC0A11695}" srcOrd="1" destOrd="0" presId="urn:microsoft.com/office/officeart/2008/layout/LinedList"/>
    <dgm:cxn modelId="{D8826EEB-E931-44D7-A48C-E9E8C0E10276}" type="presParOf" srcId="{51DADAC8-70D0-41DD-839E-F0ADC0A11695}" destId="{C01BDBA7-A647-45DF-A412-4B590325FB12}" srcOrd="0" destOrd="0" presId="urn:microsoft.com/office/officeart/2008/layout/LinedList"/>
    <dgm:cxn modelId="{19673BDA-E312-403E-B3D3-7CE6069D3C62}" type="presParOf" srcId="{51DADAC8-70D0-41DD-839E-F0ADC0A11695}" destId="{5F0DF285-BBB5-4E2B-BBEA-F00C61F04614}" srcOrd="1" destOrd="0" presId="urn:microsoft.com/office/officeart/2008/layout/LinedList"/>
    <dgm:cxn modelId="{98842301-6817-4415-9457-55E827402D5F}" type="presParOf" srcId="{51DADAC8-70D0-41DD-839E-F0ADC0A11695}" destId="{6B81F22B-D965-41E3-BDC9-4525AA02E0FE}" srcOrd="2" destOrd="0" presId="urn:microsoft.com/office/officeart/2008/layout/LinedList"/>
    <dgm:cxn modelId="{66E1E8A6-B06A-43BC-A450-947E8E3945F7}" type="presParOf" srcId="{C2BB4E07-49AC-4CB3-B80B-0C16D6DCFA7D}" destId="{EFE047DF-D86F-4CBE-A898-6BF72B2441D2}" srcOrd="2" destOrd="0" presId="urn:microsoft.com/office/officeart/2008/layout/LinedList"/>
    <dgm:cxn modelId="{9401434C-8411-4B29-A563-AB4805F82C08}" type="presParOf" srcId="{C2BB4E07-49AC-4CB3-B80B-0C16D6DCFA7D}" destId="{0820541F-9608-4768-B4B1-E154846E9B80}" srcOrd="3" destOrd="0" presId="urn:microsoft.com/office/officeart/2008/layout/LinedList"/>
    <dgm:cxn modelId="{43EB1567-8F87-4365-9CA0-69725500797F}" type="presParOf" srcId="{C2BB4E07-49AC-4CB3-B80B-0C16D6DCFA7D}" destId="{F95DE9E7-8401-4EF0-84DA-DF4CEF06CC40}" srcOrd="4" destOrd="0" presId="urn:microsoft.com/office/officeart/2008/layout/LinedList"/>
    <dgm:cxn modelId="{C9B6488D-D22A-41B5-9A66-9F82F8B6AFE7}" type="presParOf" srcId="{F95DE9E7-8401-4EF0-84DA-DF4CEF06CC40}" destId="{612727A1-0E8D-4D9F-87F1-A8E99F56996F}" srcOrd="0" destOrd="0" presId="urn:microsoft.com/office/officeart/2008/layout/LinedList"/>
    <dgm:cxn modelId="{F4CD0AD8-E534-4618-9326-0FFB66D72081}" type="presParOf" srcId="{F95DE9E7-8401-4EF0-84DA-DF4CEF06CC40}" destId="{5AF1E148-B12E-4F85-8F66-E85E4790AFC2}" srcOrd="1" destOrd="0" presId="urn:microsoft.com/office/officeart/2008/layout/LinedList"/>
    <dgm:cxn modelId="{40BD0F99-3D5D-468C-AA95-121A81B19EA4}" type="presParOf" srcId="{F95DE9E7-8401-4EF0-84DA-DF4CEF06CC40}" destId="{0B6D6FCD-E194-4098-8BF9-E94051F4E510}" srcOrd="2" destOrd="0" presId="urn:microsoft.com/office/officeart/2008/layout/LinedList"/>
    <dgm:cxn modelId="{172E554E-6D7A-49F5-8EA7-90B2EBEA6C55}" type="presParOf" srcId="{C2BB4E07-49AC-4CB3-B80B-0C16D6DCFA7D}" destId="{20754CED-2945-4A23-8276-C18931694855}" srcOrd="5" destOrd="0" presId="urn:microsoft.com/office/officeart/2008/layout/LinedList"/>
    <dgm:cxn modelId="{7D935D89-C484-44B3-94CB-8F6ECD2DA23E}" type="presParOf" srcId="{C2BB4E07-49AC-4CB3-B80B-0C16D6DCFA7D}" destId="{2CF1102C-EE04-48E9-A5FD-7CECFA94F7AD}" srcOrd="6" destOrd="0" presId="urn:microsoft.com/office/officeart/2008/layout/LinedList"/>
    <dgm:cxn modelId="{5B53C33F-BF9F-4D0F-A086-3377D8B3E881}" type="presParOf" srcId="{C2BB4E07-49AC-4CB3-B80B-0C16D6DCFA7D}" destId="{9E89A6F6-D34B-415D-99E3-79DDDAE27B55}" srcOrd="7" destOrd="0" presId="urn:microsoft.com/office/officeart/2008/layout/LinedList"/>
    <dgm:cxn modelId="{7051986D-C519-4634-B449-68C8FA5868BC}" type="presParOf" srcId="{9E89A6F6-D34B-415D-99E3-79DDDAE27B55}" destId="{3B639689-5E14-4CAE-9694-CD6C5BC6E67C}" srcOrd="0" destOrd="0" presId="urn:microsoft.com/office/officeart/2008/layout/LinedList"/>
    <dgm:cxn modelId="{CBF83273-74F7-4EC8-81F1-F41DB50125B6}" type="presParOf" srcId="{9E89A6F6-D34B-415D-99E3-79DDDAE27B55}" destId="{1BBC689F-C87D-46E8-BAB7-C2A4585B888B}" srcOrd="1" destOrd="0" presId="urn:microsoft.com/office/officeart/2008/layout/LinedList"/>
    <dgm:cxn modelId="{41BA89FB-C25A-4D53-A312-AAC6FD1BC30F}" type="presParOf" srcId="{9E89A6F6-D34B-415D-99E3-79DDDAE27B55}" destId="{2A4F527B-75D0-4494-AEF5-B56DA4374BC9}" srcOrd="2" destOrd="0" presId="urn:microsoft.com/office/officeart/2008/layout/LinedList"/>
    <dgm:cxn modelId="{77049C7B-A504-4893-9977-30940AB365F1}" type="presParOf" srcId="{C2BB4E07-49AC-4CB3-B80B-0C16D6DCFA7D}" destId="{3711323B-3883-427D-A5D9-A29FC8A642E7}" srcOrd="8" destOrd="0" presId="urn:microsoft.com/office/officeart/2008/layout/LinedList"/>
    <dgm:cxn modelId="{914A33D5-C9F7-4030-9626-AFCB7EBDD605}" type="presParOf" srcId="{C2BB4E07-49AC-4CB3-B80B-0C16D6DCFA7D}" destId="{098AC202-E1AD-49E4-8BA2-1FD9CE074E88}" srcOrd="9" destOrd="0" presId="urn:microsoft.com/office/officeart/2008/layout/LinedList"/>
    <dgm:cxn modelId="{68B4B5DB-C649-4493-BBB3-CD3794D9DFD4}" type="presParOf" srcId="{C2BB4E07-49AC-4CB3-B80B-0C16D6DCFA7D}" destId="{39238E0B-035A-4E25-BD51-E0B8C4A68063}" srcOrd="10" destOrd="0" presId="urn:microsoft.com/office/officeart/2008/layout/LinedList"/>
    <dgm:cxn modelId="{3A12E535-D50D-4210-B9E0-D67D51FE7350}" type="presParOf" srcId="{39238E0B-035A-4E25-BD51-E0B8C4A68063}" destId="{F89FFF3D-24A8-4A36-93EE-FA0BD703DB1D}" srcOrd="0" destOrd="0" presId="urn:microsoft.com/office/officeart/2008/layout/LinedList"/>
    <dgm:cxn modelId="{FAB56FDA-3D1A-4904-B4D1-B94922DF29CB}" type="presParOf" srcId="{39238E0B-035A-4E25-BD51-E0B8C4A68063}" destId="{08C2AFF3-E5F4-42CF-A696-2A6451B95A18}" srcOrd="1" destOrd="0" presId="urn:microsoft.com/office/officeart/2008/layout/LinedList"/>
    <dgm:cxn modelId="{F4740062-C17D-4970-87DD-7150B876EB46}" type="presParOf" srcId="{39238E0B-035A-4E25-BD51-E0B8C4A68063}" destId="{253FB5BB-DE1B-42E1-9DEB-DF6D927A192E}" srcOrd="2" destOrd="0" presId="urn:microsoft.com/office/officeart/2008/layout/LinedList"/>
    <dgm:cxn modelId="{78B4FB6F-0CC8-4AE9-8FB0-723C14E3ED2D}" type="presParOf" srcId="{C2BB4E07-49AC-4CB3-B80B-0C16D6DCFA7D}" destId="{54319B3E-C257-4EA9-9AD4-D533BC2F4851}" srcOrd="11" destOrd="0" presId="urn:microsoft.com/office/officeart/2008/layout/LinedList"/>
    <dgm:cxn modelId="{A79EBE64-6C5D-40C3-91C6-D521D13AF4F3}" type="presParOf" srcId="{C2BB4E07-49AC-4CB3-B80B-0C16D6DCFA7D}" destId="{53CB19D3-6C6D-4376-9EED-576BD71B5F1E}" srcOrd="12" destOrd="0" presId="urn:microsoft.com/office/officeart/2008/layout/LinedList"/>
    <dgm:cxn modelId="{6C15AA41-42B4-4703-BEDB-367C048C616D}" type="presParOf" srcId="{C2BB4E07-49AC-4CB3-B80B-0C16D6DCFA7D}" destId="{C91B0E72-0D2F-4B2F-99BE-D03B87D1BE8D}" srcOrd="13" destOrd="0" presId="urn:microsoft.com/office/officeart/2008/layout/LinedList"/>
    <dgm:cxn modelId="{FDC33286-F706-4DFA-BEC6-FF455F58379B}" type="presParOf" srcId="{C91B0E72-0D2F-4B2F-99BE-D03B87D1BE8D}" destId="{13426693-5D11-4329-88FA-3FCFB13DA99B}" srcOrd="0" destOrd="0" presId="urn:microsoft.com/office/officeart/2008/layout/LinedList"/>
    <dgm:cxn modelId="{1E52CC44-1F63-4289-9981-220399F7F91F}" type="presParOf" srcId="{C91B0E72-0D2F-4B2F-99BE-D03B87D1BE8D}" destId="{93053001-1BD5-4616-8D69-4E0E63530304}" srcOrd="1" destOrd="0" presId="urn:microsoft.com/office/officeart/2008/layout/LinedList"/>
    <dgm:cxn modelId="{BAC16858-2629-4A95-8210-ABF9DC7D1D18}" type="presParOf" srcId="{C91B0E72-0D2F-4B2F-99BE-D03B87D1BE8D}" destId="{9A604426-B10C-4AF4-BCBA-E935D57234B5}" srcOrd="2" destOrd="0" presId="urn:microsoft.com/office/officeart/2008/layout/LinedList"/>
    <dgm:cxn modelId="{98D50313-9F8A-44B4-A07B-458E94E9AA06}" type="presParOf" srcId="{C2BB4E07-49AC-4CB3-B80B-0C16D6DCFA7D}" destId="{43686D7D-9503-41E0-ACDC-1F5CDE8D571F}" srcOrd="14" destOrd="0" presId="urn:microsoft.com/office/officeart/2008/layout/LinedList"/>
    <dgm:cxn modelId="{F1E46C25-6D3C-49C0-96FA-DDD6E633FA9E}" type="presParOf" srcId="{C2BB4E07-49AC-4CB3-B80B-0C16D6DCFA7D}" destId="{AD0A0BB8-345C-472D-8FE5-6AA409943E29}" srcOrd="15" destOrd="0" presId="urn:microsoft.com/office/officeart/2008/layout/LinedList"/>
    <dgm:cxn modelId="{D18707DB-22DB-4D78-9CF5-8C1774A4A1C2}" type="presParOf" srcId="{C2BB4E07-49AC-4CB3-B80B-0C16D6DCFA7D}" destId="{32F70512-6C1E-4DD8-85BA-CD6CC7A6DCC1}" srcOrd="16" destOrd="0" presId="urn:microsoft.com/office/officeart/2008/layout/LinedList"/>
    <dgm:cxn modelId="{8316A672-0338-4818-B8B8-79C7C1B8589C}" type="presParOf" srcId="{32F70512-6C1E-4DD8-85BA-CD6CC7A6DCC1}" destId="{B8B7D765-DF33-426D-AB17-8C8C39884E5B}" srcOrd="0" destOrd="0" presId="urn:microsoft.com/office/officeart/2008/layout/LinedList"/>
    <dgm:cxn modelId="{3ACC0219-5184-456A-A936-B3D0661CD71E}" type="presParOf" srcId="{32F70512-6C1E-4DD8-85BA-CD6CC7A6DCC1}" destId="{A05792F8-A17C-4F6F-BEFA-9FE27D5E5055}" srcOrd="1" destOrd="0" presId="urn:microsoft.com/office/officeart/2008/layout/LinedList"/>
    <dgm:cxn modelId="{906FC383-9525-4B59-B211-1215619BB45C}" type="presParOf" srcId="{32F70512-6C1E-4DD8-85BA-CD6CC7A6DCC1}" destId="{C5614E69-FADB-4519-918E-948AC14D7889}" srcOrd="2" destOrd="0" presId="urn:microsoft.com/office/officeart/2008/layout/LinedList"/>
    <dgm:cxn modelId="{C0AFC386-4539-45F9-8642-4DB5E95C5E9B}" type="presParOf" srcId="{C2BB4E07-49AC-4CB3-B80B-0C16D6DCFA7D}" destId="{11B18D38-A83A-4EB9-89F9-E8907AB53981}" srcOrd="17" destOrd="0" presId="urn:microsoft.com/office/officeart/2008/layout/LinedList"/>
    <dgm:cxn modelId="{543D32B6-0EDD-4556-8CDD-9D121279895B}" type="presParOf" srcId="{C2BB4E07-49AC-4CB3-B80B-0C16D6DCFA7D}" destId="{2017C314-5EAB-4A94-BB5E-E752C99AD89C}" srcOrd="18" destOrd="0" presId="urn:microsoft.com/office/officeart/2008/layout/LinedList"/>
    <dgm:cxn modelId="{B917783E-AA5C-4A66-B750-627C0BD09447}" type="presParOf" srcId="{C2BB4E07-49AC-4CB3-B80B-0C16D6DCFA7D}" destId="{E1CF941C-AD43-4DC4-9023-0E9CB7E8935B}" srcOrd="19" destOrd="0" presId="urn:microsoft.com/office/officeart/2008/layout/LinedList"/>
    <dgm:cxn modelId="{BA6475C2-18ED-4F80-9F13-E3734594D49F}" type="presParOf" srcId="{E1CF941C-AD43-4DC4-9023-0E9CB7E8935B}" destId="{843F78F6-C5BD-49AE-A636-42FEA34A3DEE}" srcOrd="0" destOrd="0" presId="urn:microsoft.com/office/officeart/2008/layout/LinedList"/>
    <dgm:cxn modelId="{E732F75E-FD34-4F66-95C5-17683FD10460}" type="presParOf" srcId="{E1CF941C-AD43-4DC4-9023-0E9CB7E8935B}" destId="{CE569666-36D7-4A41-91FE-CDA243DF02F1}" srcOrd="1" destOrd="0" presId="urn:microsoft.com/office/officeart/2008/layout/LinedList"/>
    <dgm:cxn modelId="{87DDFA0A-47E4-4BD2-9E2F-A027D1A487BF}" type="presParOf" srcId="{E1CF941C-AD43-4DC4-9023-0E9CB7E8935B}" destId="{1EECA807-FCF3-4A38-ACAD-79439EA8D560}" srcOrd="2" destOrd="0" presId="urn:microsoft.com/office/officeart/2008/layout/LinedList"/>
    <dgm:cxn modelId="{61609E8A-5F5D-4312-9284-006618690242}" type="presParOf" srcId="{C2BB4E07-49AC-4CB3-B80B-0C16D6DCFA7D}" destId="{85054DC3-240E-41FC-84E1-12133149FAE4}" srcOrd="20" destOrd="0" presId="urn:microsoft.com/office/officeart/2008/layout/LinedList"/>
    <dgm:cxn modelId="{9F8F6CE0-1912-4EDB-B239-EB29042DAB82}" type="presParOf" srcId="{C2BB4E07-49AC-4CB3-B80B-0C16D6DCFA7D}" destId="{69F7B1DE-8870-45A6-95C2-2EC8FF56C99C}" srcOrd="2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4BF6A9E-328E-4C30-9F85-6D8F221395D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15595BCE-CDFC-4C04-AB0A-50D2294AB047}">
      <dgm:prSet phldrT="[Texto]"/>
      <dgm:spPr>
        <a:blipFill rotWithShape="0">
          <a:blip xmlns:r="http://schemas.openxmlformats.org/officeDocument/2006/relationships" r:embed="rId1"/>
          <a:stretch>
            <a:fillRect/>
          </a:stretch>
        </a:blipFill>
      </dgm:spPr>
      <dgm:t>
        <a:bodyPr/>
        <a:lstStyle/>
        <a:p>
          <a:endParaRPr lang="es-ES" dirty="0"/>
        </a:p>
      </dgm:t>
    </dgm:pt>
    <dgm:pt modelId="{DA73C2B1-CCEF-46B5-83E4-D5398FDD3860}" type="parTrans" cxnId="{5425D92D-56E0-4EE2-9CB1-218419C03BFF}">
      <dgm:prSet/>
      <dgm:spPr/>
      <dgm:t>
        <a:bodyPr/>
        <a:lstStyle/>
        <a:p>
          <a:endParaRPr lang="es-ES"/>
        </a:p>
      </dgm:t>
    </dgm:pt>
    <dgm:pt modelId="{E70E5828-7695-4332-AB5C-3391E0EAFFFD}" type="sibTrans" cxnId="{5425D92D-56E0-4EE2-9CB1-218419C03BFF}">
      <dgm:prSet/>
      <dgm:spPr/>
      <dgm:t>
        <a:bodyPr/>
        <a:lstStyle/>
        <a:p>
          <a:endParaRPr lang="es-ES"/>
        </a:p>
      </dgm:t>
    </dgm:pt>
    <dgm:pt modelId="{ADC990E5-2ACA-48CB-92C7-BF4F364A7EEB}">
      <dgm:prSet phldrT="[Texto]" custT="1"/>
      <dgm:spPr/>
      <dgm:t>
        <a:bodyPr/>
        <a:lstStyle/>
        <a:p>
          <a:r>
            <a:rPr lang="es-ES_tradnl" sz="3200" b="1" dirty="0" smtClean="0"/>
            <a:t>IMPLEMENTACIÓN DE </a:t>
          </a:r>
          <a:r>
            <a:rPr lang="es-ES_tradnl" sz="2800" b="1" dirty="0" smtClean="0"/>
            <a:t>SENSORES</a:t>
          </a:r>
          <a:endParaRPr lang="es-ES" sz="3200" b="1" dirty="0" smtClean="0"/>
        </a:p>
      </dgm:t>
    </dgm:pt>
    <dgm:pt modelId="{C3E00D69-BC5C-4FB0-AAE2-366E543A15A6}" type="parTrans" cxnId="{5A36803F-18C1-4FCD-8046-54BA9E25E707}">
      <dgm:prSet/>
      <dgm:spPr/>
      <dgm:t>
        <a:bodyPr/>
        <a:lstStyle/>
        <a:p>
          <a:endParaRPr lang="es-ES"/>
        </a:p>
      </dgm:t>
    </dgm:pt>
    <dgm:pt modelId="{752C6B27-5815-42FC-BAE2-5CE5DE6E2ECC}" type="sibTrans" cxnId="{5A36803F-18C1-4FCD-8046-54BA9E25E707}">
      <dgm:prSet/>
      <dgm:spPr/>
      <dgm:t>
        <a:bodyPr/>
        <a:lstStyle/>
        <a:p>
          <a:endParaRPr lang="es-ES"/>
        </a:p>
      </dgm:t>
    </dgm:pt>
    <dgm:pt modelId="{70BFD7E4-6295-4815-B4D7-207FBD050243}">
      <dgm:prSet phldrT="[Texto]" custT="1"/>
      <dgm:spPr/>
      <dgm:t>
        <a:bodyPr/>
        <a:lstStyle/>
        <a:p>
          <a:r>
            <a:rPr lang="es-ES_tradnl" sz="2800" b="1" dirty="0" smtClean="0"/>
            <a:t>IMPLEMENTACIÓN DE LA BOMBA HIDRÁULICA</a:t>
          </a:r>
          <a:endParaRPr lang="es-ES" sz="2800" b="1" dirty="0"/>
        </a:p>
      </dgm:t>
    </dgm:pt>
    <dgm:pt modelId="{A2B3A76F-74AE-4ACD-AC9D-A5D3AB06FFD0}" type="parTrans" cxnId="{DF32CDFE-8C1B-4798-8E62-F817CE08A32E}">
      <dgm:prSet/>
      <dgm:spPr/>
      <dgm:t>
        <a:bodyPr/>
        <a:lstStyle/>
        <a:p>
          <a:endParaRPr lang="es-ES"/>
        </a:p>
      </dgm:t>
    </dgm:pt>
    <dgm:pt modelId="{0F879DA5-F96A-485E-B063-D70258CBF457}" type="sibTrans" cxnId="{DF32CDFE-8C1B-4798-8E62-F817CE08A32E}">
      <dgm:prSet/>
      <dgm:spPr/>
      <dgm:t>
        <a:bodyPr/>
        <a:lstStyle/>
        <a:p>
          <a:endParaRPr lang="es-ES"/>
        </a:p>
      </dgm:t>
    </dgm:pt>
    <dgm:pt modelId="{80276BC6-1412-4793-9060-1E65CD79F450}" type="pres">
      <dgm:prSet presAssocID="{84BF6A9E-328E-4C30-9F85-6D8F221395DF}" presName="vert0" presStyleCnt="0">
        <dgm:presLayoutVars>
          <dgm:dir/>
          <dgm:animOne val="branch"/>
          <dgm:animLvl val="lvl"/>
        </dgm:presLayoutVars>
      </dgm:prSet>
      <dgm:spPr/>
      <dgm:t>
        <a:bodyPr/>
        <a:lstStyle/>
        <a:p>
          <a:endParaRPr lang="es-ES"/>
        </a:p>
      </dgm:t>
    </dgm:pt>
    <dgm:pt modelId="{9584FD2C-5272-4BEB-9668-81B76E494599}" type="pres">
      <dgm:prSet presAssocID="{15595BCE-CDFC-4C04-AB0A-50D2294AB047}" presName="thickLine" presStyleLbl="alignNode1" presStyleIdx="0" presStyleCnt="1"/>
      <dgm:spPr/>
    </dgm:pt>
    <dgm:pt modelId="{00DE0474-C4A8-43DF-8CA0-08082ADE0964}" type="pres">
      <dgm:prSet presAssocID="{15595BCE-CDFC-4C04-AB0A-50D2294AB047}" presName="horz1" presStyleCnt="0"/>
      <dgm:spPr/>
    </dgm:pt>
    <dgm:pt modelId="{39EF4394-9DAE-4DB0-8FF8-6D0C6E0A10FB}" type="pres">
      <dgm:prSet presAssocID="{15595BCE-CDFC-4C04-AB0A-50D2294AB047}" presName="tx1" presStyleLbl="revTx" presStyleIdx="0" presStyleCnt="3"/>
      <dgm:spPr/>
      <dgm:t>
        <a:bodyPr/>
        <a:lstStyle/>
        <a:p>
          <a:endParaRPr lang="es-ES"/>
        </a:p>
      </dgm:t>
    </dgm:pt>
    <dgm:pt modelId="{C2BB4E07-49AC-4CB3-B80B-0C16D6DCFA7D}" type="pres">
      <dgm:prSet presAssocID="{15595BCE-CDFC-4C04-AB0A-50D2294AB047}" presName="vert1" presStyleCnt="0"/>
      <dgm:spPr/>
    </dgm:pt>
    <dgm:pt modelId="{2EFE71BA-B078-4EFB-9169-A1A2B8401DF2}" type="pres">
      <dgm:prSet presAssocID="{ADC990E5-2ACA-48CB-92C7-BF4F364A7EEB}" presName="vertSpace2a" presStyleCnt="0"/>
      <dgm:spPr/>
    </dgm:pt>
    <dgm:pt modelId="{51DADAC8-70D0-41DD-839E-F0ADC0A11695}" type="pres">
      <dgm:prSet presAssocID="{ADC990E5-2ACA-48CB-92C7-BF4F364A7EEB}" presName="horz2" presStyleCnt="0"/>
      <dgm:spPr/>
    </dgm:pt>
    <dgm:pt modelId="{C01BDBA7-A647-45DF-A412-4B590325FB12}" type="pres">
      <dgm:prSet presAssocID="{ADC990E5-2ACA-48CB-92C7-BF4F364A7EEB}" presName="horzSpace2" presStyleCnt="0"/>
      <dgm:spPr/>
    </dgm:pt>
    <dgm:pt modelId="{5F0DF285-BBB5-4E2B-BBEA-F00C61F04614}" type="pres">
      <dgm:prSet presAssocID="{ADC990E5-2ACA-48CB-92C7-BF4F364A7EEB}" presName="tx2" presStyleLbl="revTx" presStyleIdx="1" presStyleCnt="3"/>
      <dgm:spPr/>
      <dgm:t>
        <a:bodyPr/>
        <a:lstStyle/>
        <a:p>
          <a:endParaRPr lang="es-ES"/>
        </a:p>
      </dgm:t>
    </dgm:pt>
    <dgm:pt modelId="{6B81F22B-D965-41E3-BDC9-4525AA02E0FE}" type="pres">
      <dgm:prSet presAssocID="{ADC990E5-2ACA-48CB-92C7-BF4F364A7EEB}" presName="vert2" presStyleCnt="0"/>
      <dgm:spPr/>
    </dgm:pt>
    <dgm:pt modelId="{EFE047DF-D86F-4CBE-A898-6BF72B2441D2}" type="pres">
      <dgm:prSet presAssocID="{ADC990E5-2ACA-48CB-92C7-BF4F364A7EEB}" presName="thinLine2b" presStyleLbl="callout" presStyleIdx="0" presStyleCnt="2"/>
      <dgm:spPr/>
    </dgm:pt>
    <dgm:pt modelId="{0820541F-9608-4768-B4B1-E154846E9B80}" type="pres">
      <dgm:prSet presAssocID="{ADC990E5-2ACA-48CB-92C7-BF4F364A7EEB}" presName="vertSpace2b" presStyleCnt="0"/>
      <dgm:spPr/>
    </dgm:pt>
    <dgm:pt modelId="{F95DE9E7-8401-4EF0-84DA-DF4CEF06CC40}" type="pres">
      <dgm:prSet presAssocID="{70BFD7E4-6295-4815-B4D7-207FBD050243}" presName="horz2" presStyleCnt="0"/>
      <dgm:spPr/>
    </dgm:pt>
    <dgm:pt modelId="{612727A1-0E8D-4D9F-87F1-A8E99F56996F}" type="pres">
      <dgm:prSet presAssocID="{70BFD7E4-6295-4815-B4D7-207FBD050243}" presName="horzSpace2" presStyleCnt="0"/>
      <dgm:spPr/>
    </dgm:pt>
    <dgm:pt modelId="{5AF1E148-B12E-4F85-8F66-E85E4790AFC2}" type="pres">
      <dgm:prSet presAssocID="{70BFD7E4-6295-4815-B4D7-207FBD050243}" presName="tx2" presStyleLbl="revTx" presStyleIdx="2" presStyleCnt="3"/>
      <dgm:spPr/>
      <dgm:t>
        <a:bodyPr/>
        <a:lstStyle/>
        <a:p>
          <a:endParaRPr lang="es-ES"/>
        </a:p>
      </dgm:t>
    </dgm:pt>
    <dgm:pt modelId="{0B6D6FCD-E194-4098-8BF9-E94051F4E510}" type="pres">
      <dgm:prSet presAssocID="{70BFD7E4-6295-4815-B4D7-207FBD050243}" presName="vert2" presStyleCnt="0"/>
      <dgm:spPr/>
    </dgm:pt>
    <dgm:pt modelId="{20754CED-2945-4A23-8276-C18931694855}" type="pres">
      <dgm:prSet presAssocID="{70BFD7E4-6295-4815-B4D7-207FBD050243}" presName="thinLine2b" presStyleLbl="callout" presStyleIdx="1" presStyleCnt="2"/>
      <dgm:spPr/>
    </dgm:pt>
    <dgm:pt modelId="{2CF1102C-EE04-48E9-A5FD-7CECFA94F7AD}" type="pres">
      <dgm:prSet presAssocID="{70BFD7E4-6295-4815-B4D7-207FBD050243}" presName="vertSpace2b" presStyleCnt="0"/>
      <dgm:spPr/>
    </dgm:pt>
  </dgm:ptLst>
  <dgm:cxnLst>
    <dgm:cxn modelId="{EA9EB2E9-FDF2-4222-AD7F-C62518F77CB6}" type="presOf" srcId="{84BF6A9E-328E-4C30-9F85-6D8F221395DF}" destId="{80276BC6-1412-4793-9060-1E65CD79F450}" srcOrd="0" destOrd="0" presId="urn:microsoft.com/office/officeart/2008/layout/LinedList"/>
    <dgm:cxn modelId="{5A36803F-18C1-4FCD-8046-54BA9E25E707}" srcId="{15595BCE-CDFC-4C04-AB0A-50D2294AB047}" destId="{ADC990E5-2ACA-48CB-92C7-BF4F364A7EEB}" srcOrd="0" destOrd="0" parTransId="{C3E00D69-BC5C-4FB0-AAE2-366E543A15A6}" sibTransId="{752C6B27-5815-42FC-BAE2-5CE5DE6E2ECC}"/>
    <dgm:cxn modelId="{DF32CDFE-8C1B-4798-8E62-F817CE08A32E}" srcId="{15595BCE-CDFC-4C04-AB0A-50D2294AB047}" destId="{70BFD7E4-6295-4815-B4D7-207FBD050243}" srcOrd="1" destOrd="0" parTransId="{A2B3A76F-74AE-4ACD-AC9D-A5D3AB06FFD0}" sibTransId="{0F879DA5-F96A-485E-B063-D70258CBF457}"/>
    <dgm:cxn modelId="{5425D92D-56E0-4EE2-9CB1-218419C03BFF}" srcId="{84BF6A9E-328E-4C30-9F85-6D8F221395DF}" destId="{15595BCE-CDFC-4C04-AB0A-50D2294AB047}" srcOrd="0" destOrd="0" parTransId="{DA73C2B1-CCEF-46B5-83E4-D5398FDD3860}" sibTransId="{E70E5828-7695-4332-AB5C-3391E0EAFFFD}"/>
    <dgm:cxn modelId="{E505D6DD-CA39-499B-872D-F6000BFB8249}" type="presOf" srcId="{ADC990E5-2ACA-48CB-92C7-BF4F364A7EEB}" destId="{5F0DF285-BBB5-4E2B-BBEA-F00C61F04614}" srcOrd="0" destOrd="0" presId="urn:microsoft.com/office/officeart/2008/layout/LinedList"/>
    <dgm:cxn modelId="{B4DEA7F9-72E1-40A8-98E0-0B858769A36C}" type="presOf" srcId="{70BFD7E4-6295-4815-B4D7-207FBD050243}" destId="{5AF1E148-B12E-4F85-8F66-E85E4790AFC2}" srcOrd="0" destOrd="0" presId="urn:microsoft.com/office/officeart/2008/layout/LinedList"/>
    <dgm:cxn modelId="{22721C71-B2D3-432B-B09B-8C7CBEF67028}" type="presOf" srcId="{15595BCE-CDFC-4C04-AB0A-50D2294AB047}" destId="{39EF4394-9DAE-4DB0-8FF8-6D0C6E0A10FB}" srcOrd="0" destOrd="0" presId="urn:microsoft.com/office/officeart/2008/layout/LinedList"/>
    <dgm:cxn modelId="{94628727-15FB-49FA-B3F7-54FA527D4B5C}" type="presParOf" srcId="{80276BC6-1412-4793-9060-1E65CD79F450}" destId="{9584FD2C-5272-4BEB-9668-81B76E494599}" srcOrd="0" destOrd="0" presId="urn:microsoft.com/office/officeart/2008/layout/LinedList"/>
    <dgm:cxn modelId="{471B8CBC-E8AE-464D-87FD-BABE5834EC33}" type="presParOf" srcId="{80276BC6-1412-4793-9060-1E65CD79F450}" destId="{00DE0474-C4A8-43DF-8CA0-08082ADE0964}" srcOrd="1" destOrd="0" presId="urn:microsoft.com/office/officeart/2008/layout/LinedList"/>
    <dgm:cxn modelId="{DDE9CB25-D29D-474E-B43D-AF364B71DB27}" type="presParOf" srcId="{00DE0474-C4A8-43DF-8CA0-08082ADE0964}" destId="{39EF4394-9DAE-4DB0-8FF8-6D0C6E0A10FB}" srcOrd="0" destOrd="0" presId="urn:microsoft.com/office/officeart/2008/layout/LinedList"/>
    <dgm:cxn modelId="{1A351DD1-E3C7-4459-893A-5E7B272476F7}" type="presParOf" srcId="{00DE0474-C4A8-43DF-8CA0-08082ADE0964}" destId="{C2BB4E07-49AC-4CB3-B80B-0C16D6DCFA7D}" srcOrd="1" destOrd="0" presId="urn:microsoft.com/office/officeart/2008/layout/LinedList"/>
    <dgm:cxn modelId="{431A28AB-03CB-45DA-87B9-1F2513E4E585}" type="presParOf" srcId="{C2BB4E07-49AC-4CB3-B80B-0C16D6DCFA7D}" destId="{2EFE71BA-B078-4EFB-9169-A1A2B8401DF2}" srcOrd="0" destOrd="0" presId="urn:microsoft.com/office/officeart/2008/layout/LinedList"/>
    <dgm:cxn modelId="{694576CE-0D36-42CF-A6E9-5D04B8CCA69E}" type="presParOf" srcId="{C2BB4E07-49AC-4CB3-B80B-0C16D6DCFA7D}" destId="{51DADAC8-70D0-41DD-839E-F0ADC0A11695}" srcOrd="1" destOrd="0" presId="urn:microsoft.com/office/officeart/2008/layout/LinedList"/>
    <dgm:cxn modelId="{6581AECD-B985-4FCC-ADEB-C649CAD56E73}" type="presParOf" srcId="{51DADAC8-70D0-41DD-839E-F0ADC0A11695}" destId="{C01BDBA7-A647-45DF-A412-4B590325FB12}" srcOrd="0" destOrd="0" presId="urn:microsoft.com/office/officeart/2008/layout/LinedList"/>
    <dgm:cxn modelId="{7FEE9BC6-2C37-465E-B475-CE1810E3E28B}" type="presParOf" srcId="{51DADAC8-70D0-41DD-839E-F0ADC0A11695}" destId="{5F0DF285-BBB5-4E2B-BBEA-F00C61F04614}" srcOrd="1" destOrd="0" presId="urn:microsoft.com/office/officeart/2008/layout/LinedList"/>
    <dgm:cxn modelId="{344ECAF2-FA72-422C-B987-A2722212191D}" type="presParOf" srcId="{51DADAC8-70D0-41DD-839E-F0ADC0A11695}" destId="{6B81F22B-D965-41E3-BDC9-4525AA02E0FE}" srcOrd="2" destOrd="0" presId="urn:microsoft.com/office/officeart/2008/layout/LinedList"/>
    <dgm:cxn modelId="{A474C153-6DA8-446C-B731-E66FEF29715B}" type="presParOf" srcId="{C2BB4E07-49AC-4CB3-B80B-0C16D6DCFA7D}" destId="{EFE047DF-D86F-4CBE-A898-6BF72B2441D2}" srcOrd="2" destOrd="0" presId="urn:microsoft.com/office/officeart/2008/layout/LinedList"/>
    <dgm:cxn modelId="{6B1C9408-2C66-4913-8B0B-2AB75AAF97A5}" type="presParOf" srcId="{C2BB4E07-49AC-4CB3-B80B-0C16D6DCFA7D}" destId="{0820541F-9608-4768-B4B1-E154846E9B80}" srcOrd="3" destOrd="0" presId="urn:microsoft.com/office/officeart/2008/layout/LinedList"/>
    <dgm:cxn modelId="{7B6E038A-899D-4B48-A90E-0F2148F1D1F7}" type="presParOf" srcId="{C2BB4E07-49AC-4CB3-B80B-0C16D6DCFA7D}" destId="{F95DE9E7-8401-4EF0-84DA-DF4CEF06CC40}" srcOrd="4" destOrd="0" presId="urn:microsoft.com/office/officeart/2008/layout/LinedList"/>
    <dgm:cxn modelId="{01379608-CA06-43C7-B162-81FA4A54056E}" type="presParOf" srcId="{F95DE9E7-8401-4EF0-84DA-DF4CEF06CC40}" destId="{612727A1-0E8D-4D9F-87F1-A8E99F56996F}" srcOrd="0" destOrd="0" presId="urn:microsoft.com/office/officeart/2008/layout/LinedList"/>
    <dgm:cxn modelId="{29C0BD9A-FC27-4354-8CF0-4BF8833372C7}" type="presParOf" srcId="{F95DE9E7-8401-4EF0-84DA-DF4CEF06CC40}" destId="{5AF1E148-B12E-4F85-8F66-E85E4790AFC2}" srcOrd="1" destOrd="0" presId="urn:microsoft.com/office/officeart/2008/layout/LinedList"/>
    <dgm:cxn modelId="{EF0119C1-D6D6-45E1-A80D-4B3E441A399B}" type="presParOf" srcId="{F95DE9E7-8401-4EF0-84DA-DF4CEF06CC40}" destId="{0B6D6FCD-E194-4098-8BF9-E94051F4E510}" srcOrd="2" destOrd="0" presId="urn:microsoft.com/office/officeart/2008/layout/LinedList"/>
    <dgm:cxn modelId="{3F7A2AD7-875E-456D-ABE8-E93C60EDCA4A}" type="presParOf" srcId="{C2BB4E07-49AC-4CB3-B80B-0C16D6DCFA7D}" destId="{20754CED-2945-4A23-8276-C18931694855}" srcOrd="5" destOrd="0" presId="urn:microsoft.com/office/officeart/2008/layout/LinedList"/>
    <dgm:cxn modelId="{608BEB26-BC46-40E3-9F53-10F9C42416BB}" type="presParOf" srcId="{C2BB4E07-49AC-4CB3-B80B-0C16D6DCFA7D}" destId="{2CF1102C-EE04-48E9-A5FD-7CECFA94F7AD}"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4BF6A9E-328E-4C30-9F85-6D8F221395D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15595BCE-CDFC-4C04-AB0A-50D2294AB047}">
      <dgm:prSet phldrT="[Texto]"/>
      <dgm:spPr>
        <a:blipFill rotWithShape="0">
          <a:blip xmlns:r="http://schemas.openxmlformats.org/officeDocument/2006/relationships" r:embed="rId1"/>
          <a:stretch>
            <a:fillRect/>
          </a:stretch>
        </a:blipFill>
      </dgm:spPr>
      <dgm:t>
        <a:bodyPr/>
        <a:lstStyle/>
        <a:p>
          <a:endParaRPr lang="es-ES" dirty="0"/>
        </a:p>
      </dgm:t>
    </dgm:pt>
    <dgm:pt modelId="{DA73C2B1-CCEF-46B5-83E4-D5398FDD3860}" type="parTrans" cxnId="{5425D92D-56E0-4EE2-9CB1-218419C03BFF}">
      <dgm:prSet/>
      <dgm:spPr/>
      <dgm:t>
        <a:bodyPr/>
        <a:lstStyle/>
        <a:p>
          <a:endParaRPr lang="es-ES"/>
        </a:p>
      </dgm:t>
    </dgm:pt>
    <dgm:pt modelId="{E70E5828-7695-4332-AB5C-3391E0EAFFFD}" type="sibTrans" cxnId="{5425D92D-56E0-4EE2-9CB1-218419C03BFF}">
      <dgm:prSet/>
      <dgm:spPr/>
      <dgm:t>
        <a:bodyPr/>
        <a:lstStyle/>
        <a:p>
          <a:endParaRPr lang="es-ES"/>
        </a:p>
      </dgm:t>
    </dgm:pt>
    <dgm:pt modelId="{ADC990E5-2ACA-48CB-92C7-BF4F364A7EEB}">
      <dgm:prSet phldrT="[Texto]"/>
      <dgm:spPr/>
      <dgm:t>
        <a:bodyPr/>
        <a:lstStyle/>
        <a:p>
          <a:r>
            <a:rPr lang="es-ES_tradnl" b="1" dirty="0" smtClean="0"/>
            <a:t>DESCRIPCIÓN DEL MOVIMIENTO AUTOMÁTICO DEL ELEVADOR</a:t>
          </a:r>
          <a:endParaRPr lang="es-ES" b="1" dirty="0" smtClean="0"/>
        </a:p>
      </dgm:t>
    </dgm:pt>
    <dgm:pt modelId="{C3E00D69-BC5C-4FB0-AAE2-366E543A15A6}" type="parTrans" cxnId="{5A36803F-18C1-4FCD-8046-54BA9E25E707}">
      <dgm:prSet/>
      <dgm:spPr/>
      <dgm:t>
        <a:bodyPr/>
        <a:lstStyle/>
        <a:p>
          <a:endParaRPr lang="es-ES"/>
        </a:p>
      </dgm:t>
    </dgm:pt>
    <dgm:pt modelId="{752C6B27-5815-42FC-BAE2-5CE5DE6E2ECC}" type="sibTrans" cxnId="{5A36803F-18C1-4FCD-8046-54BA9E25E707}">
      <dgm:prSet/>
      <dgm:spPr/>
      <dgm:t>
        <a:bodyPr/>
        <a:lstStyle/>
        <a:p>
          <a:endParaRPr lang="es-ES"/>
        </a:p>
      </dgm:t>
    </dgm:pt>
    <dgm:pt modelId="{70BFD7E4-6295-4815-B4D7-207FBD050243}">
      <dgm:prSet phldrT="[Texto]"/>
      <dgm:spPr/>
      <dgm:t>
        <a:bodyPr/>
        <a:lstStyle/>
        <a:p>
          <a:r>
            <a:rPr lang="es-ES_tradnl" b="1" dirty="0" smtClean="0"/>
            <a:t>VARIABLES DE ENTRADA Y SALIDA</a:t>
          </a:r>
          <a:endParaRPr lang="es-ES" b="1" dirty="0"/>
        </a:p>
      </dgm:t>
    </dgm:pt>
    <dgm:pt modelId="{A2B3A76F-74AE-4ACD-AC9D-A5D3AB06FFD0}" type="parTrans" cxnId="{DF32CDFE-8C1B-4798-8E62-F817CE08A32E}">
      <dgm:prSet/>
      <dgm:spPr/>
      <dgm:t>
        <a:bodyPr/>
        <a:lstStyle/>
        <a:p>
          <a:endParaRPr lang="es-ES"/>
        </a:p>
      </dgm:t>
    </dgm:pt>
    <dgm:pt modelId="{0F879DA5-F96A-485E-B063-D70258CBF457}" type="sibTrans" cxnId="{DF32CDFE-8C1B-4798-8E62-F817CE08A32E}">
      <dgm:prSet/>
      <dgm:spPr/>
      <dgm:t>
        <a:bodyPr/>
        <a:lstStyle/>
        <a:p>
          <a:endParaRPr lang="es-ES"/>
        </a:p>
      </dgm:t>
    </dgm:pt>
    <dgm:pt modelId="{8A28C916-6BA2-4260-91E5-368F123D0A5B}">
      <dgm:prSet phldrT="[Texto]"/>
      <dgm:spPr/>
      <dgm:t>
        <a:bodyPr/>
        <a:lstStyle/>
        <a:p>
          <a:r>
            <a:rPr lang="es-ES_tradnl" b="1" smtClean="0"/>
            <a:t>LOGICA DEL PROGRAMA DEL SISTEMA DE CONTROL</a:t>
          </a:r>
          <a:endParaRPr lang="es-ES" b="1" dirty="0"/>
        </a:p>
      </dgm:t>
    </dgm:pt>
    <dgm:pt modelId="{71E4CCF4-5F5E-476C-B745-D02C9BFDF759}" type="parTrans" cxnId="{4EA2034A-2F47-4680-884E-1882AC08400A}">
      <dgm:prSet/>
      <dgm:spPr/>
      <dgm:t>
        <a:bodyPr/>
        <a:lstStyle/>
        <a:p>
          <a:endParaRPr lang="es-ES"/>
        </a:p>
      </dgm:t>
    </dgm:pt>
    <dgm:pt modelId="{E36857B8-6070-43E7-99BB-E42F50766F10}" type="sibTrans" cxnId="{4EA2034A-2F47-4680-884E-1882AC08400A}">
      <dgm:prSet/>
      <dgm:spPr/>
      <dgm:t>
        <a:bodyPr/>
        <a:lstStyle/>
        <a:p>
          <a:endParaRPr lang="es-ES"/>
        </a:p>
      </dgm:t>
    </dgm:pt>
    <dgm:pt modelId="{80276BC6-1412-4793-9060-1E65CD79F450}" type="pres">
      <dgm:prSet presAssocID="{84BF6A9E-328E-4C30-9F85-6D8F221395DF}" presName="vert0" presStyleCnt="0">
        <dgm:presLayoutVars>
          <dgm:dir/>
          <dgm:animOne val="branch"/>
          <dgm:animLvl val="lvl"/>
        </dgm:presLayoutVars>
      </dgm:prSet>
      <dgm:spPr/>
      <dgm:t>
        <a:bodyPr/>
        <a:lstStyle/>
        <a:p>
          <a:endParaRPr lang="es-ES"/>
        </a:p>
      </dgm:t>
    </dgm:pt>
    <dgm:pt modelId="{9584FD2C-5272-4BEB-9668-81B76E494599}" type="pres">
      <dgm:prSet presAssocID="{15595BCE-CDFC-4C04-AB0A-50D2294AB047}" presName="thickLine" presStyleLbl="alignNode1" presStyleIdx="0" presStyleCnt="1"/>
      <dgm:spPr/>
    </dgm:pt>
    <dgm:pt modelId="{00DE0474-C4A8-43DF-8CA0-08082ADE0964}" type="pres">
      <dgm:prSet presAssocID="{15595BCE-CDFC-4C04-AB0A-50D2294AB047}" presName="horz1" presStyleCnt="0"/>
      <dgm:spPr/>
    </dgm:pt>
    <dgm:pt modelId="{39EF4394-9DAE-4DB0-8FF8-6D0C6E0A10FB}" type="pres">
      <dgm:prSet presAssocID="{15595BCE-CDFC-4C04-AB0A-50D2294AB047}" presName="tx1" presStyleLbl="revTx" presStyleIdx="0" presStyleCnt="4"/>
      <dgm:spPr/>
      <dgm:t>
        <a:bodyPr/>
        <a:lstStyle/>
        <a:p>
          <a:endParaRPr lang="es-ES"/>
        </a:p>
      </dgm:t>
    </dgm:pt>
    <dgm:pt modelId="{C2BB4E07-49AC-4CB3-B80B-0C16D6DCFA7D}" type="pres">
      <dgm:prSet presAssocID="{15595BCE-CDFC-4C04-AB0A-50D2294AB047}" presName="vert1" presStyleCnt="0"/>
      <dgm:spPr/>
    </dgm:pt>
    <dgm:pt modelId="{2EFE71BA-B078-4EFB-9169-A1A2B8401DF2}" type="pres">
      <dgm:prSet presAssocID="{ADC990E5-2ACA-48CB-92C7-BF4F364A7EEB}" presName="vertSpace2a" presStyleCnt="0"/>
      <dgm:spPr/>
    </dgm:pt>
    <dgm:pt modelId="{51DADAC8-70D0-41DD-839E-F0ADC0A11695}" type="pres">
      <dgm:prSet presAssocID="{ADC990E5-2ACA-48CB-92C7-BF4F364A7EEB}" presName="horz2" presStyleCnt="0"/>
      <dgm:spPr/>
    </dgm:pt>
    <dgm:pt modelId="{C01BDBA7-A647-45DF-A412-4B590325FB12}" type="pres">
      <dgm:prSet presAssocID="{ADC990E5-2ACA-48CB-92C7-BF4F364A7EEB}" presName="horzSpace2" presStyleCnt="0"/>
      <dgm:spPr/>
    </dgm:pt>
    <dgm:pt modelId="{5F0DF285-BBB5-4E2B-BBEA-F00C61F04614}" type="pres">
      <dgm:prSet presAssocID="{ADC990E5-2ACA-48CB-92C7-BF4F364A7EEB}" presName="tx2" presStyleLbl="revTx" presStyleIdx="1" presStyleCnt="4"/>
      <dgm:spPr/>
      <dgm:t>
        <a:bodyPr/>
        <a:lstStyle/>
        <a:p>
          <a:endParaRPr lang="es-ES"/>
        </a:p>
      </dgm:t>
    </dgm:pt>
    <dgm:pt modelId="{6B81F22B-D965-41E3-BDC9-4525AA02E0FE}" type="pres">
      <dgm:prSet presAssocID="{ADC990E5-2ACA-48CB-92C7-BF4F364A7EEB}" presName="vert2" presStyleCnt="0"/>
      <dgm:spPr/>
    </dgm:pt>
    <dgm:pt modelId="{EFE047DF-D86F-4CBE-A898-6BF72B2441D2}" type="pres">
      <dgm:prSet presAssocID="{ADC990E5-2ACA-48CB-92C7-BF4F364A7EEB}" presName="thinLine2b" presStyleLbl="callout" presStyleIdx="0" presStyleCnt="3"/>
      <dgm:spPr/>
    </dgm:pt>
    <dgm:pt modelId="{0820541F-9608-4768-B4B1-E154846E9B80}" type="pres">
      <dgm:prSet presAssocID="{ADC990E5-2ACA-48CB-92C7-BF4F364A7EEB}" presName="vertSpace2b" presStyleCnt="0"/>
      <dgm:spPr/>
    </dgm:pt>
    <dgm:pt modelId="{F95DE9E7-8401-4EF0-84DA-DF4CEF06CC40}" type="pres">
      <dgm:prSet presAssocID="{70BFD7E4-6295-4815-B4D7-207FBD050243}" presName="horz2" presStyleCnt="0"/>
      <dgm:spPr/>
    </dgm:pt>
    <dgm:pt modelId="{612727A1-0E8D-4D9F-87F1-A8E99F56996F}" type="pres">
      <dgm:prSet presAssocID="{70BFD7E4-6295-4815-B4D7-207FBD050243}" presName="horzSpace2" presStyleCnt="0"/>
      <dgm:spPr/>
    </dgm:pt>
    <dgm:pt modelId="{5AF1E148-B12E-4F85-8F66-E85E4790AFC2}" type="pres">
      <dgm:prSet presAssocID="{70BFD7E4-6295-4815-B4D7-207FBD050243}" presName="tx2" presStyleLbl="revTx" presStyleIdx="2" presStyleCnt="4"/>
      <dgm:spPr/>
      <dgm:t>
        <a:bodyPr/>
        <a:lstStyle/>
        <a:p>
          <a:endParaRPr lang="es-ES"/>
        </a:p>
      </dgm:t>
    </dgm:pt>
    <dgm:pt modelId="{0B6D6FCD-E194-4098-8BF9-E94051F4E510}" type="pres">
      <dgm:prSet presAssocID="{70BFD7E4-6295-4815-B4D7-207FBD050243}" presName="vert2" presStyleCnt="0"/>
      <dgm:spPr/>
    </dgm:pt>
    <dgm:pt modelId="{20754CED-2945-4A23-8276-C18931694855}" type="pres">
      <dgm:prSet presAssocID="{70BFD7E4-6295-4815-B4D7-207FBD050243}" presName="thinLine2b" presStyleLbl="callout" presStyleIdx="1" presStyleCnt="3"/>
      <dgm:spPr/>
    </dgm:pt>
    <dgm:pt modelId="{2CF1102C-EE04-48E9-A5FD-7CECFA94F7AD}" type="pres">
      <dgm:prSet presAssocID="{70BFD7E4-6295-4815-B4D7-207FBD050243}" presName="vertSpace2b" presStyleCnt="0"/>
      <dgm:spPr/>
    </dgm:pt>
    <dgm:pt modelId="{D966AD3D-D027-4CB8-B539-9FD4E5E0B23D}" type="pres">
      <dgm:prSet presAssocID="{8A28C916-6BA2-4260-91E5-368F123D0A5B}" presName="horz2" presStyleCnt="0"/>
      <dgm:spPr/>
    </dgm:pt>
    <dgm:pt modelId="{6F17DD36-1763-4A57-93FF-9A8D7F8DEBA4}" type="pres">
      <dgm:prSet presAssocID="{8A28C916-6BA2-4260-91E5-368F123D0A5B}" presName="horzSpace2" presStyleCnt="0"/>
      <dgm:spPr/>
    </dgm:pt>
    <dgm:pt modelId="{8A77ECB1-44DB-4B41-BD0C-70CE94DF3B74}" type="pres">
      <dgm:prSet presAssocID="{8A28C916-6BA2-4260-91E5-368F123D0A5B}" presName="tx2" presStyleLbl="revTx" presStyleIdx="3" presStyleCnt="4"/>
      <dgm:spPr/>
      <dgm:t>
        <a:bodyPr/>
        <a:lstStyle/>
        <a:p>
          <a:endParaRPr lang="es-ES"/>
        </a:p>
      </dgm:t>
    </dgm:pt>
    <dgm:pt modelId="{BCF14D78-DA3B-4F9A-A382-DF855D4FF092}" type="pres">
      <dgm:prSet presAssocID="{8A28C916-6BA2-4260-91E5-368F123D0A5B}" presName="vert2" presStyleCnt="0"/>
      <dgm:spPr/>
    </dgm:pt>
    <dgm:pt modelId="{8E9A4CF2-CCF1-4F8D-8022-6DFE393352A1}" type="pres">
      <dgm:prSet presAssocID="{8A28C916-6BA2-4260-91E5-368F123D0A5B}" presName="thinLine2b" presStyleLbl="callout" presStyleIdx="2" presStyleCnt="3"/>
      <dgm:spPr/>
    </dgm:pt>
    <dgm:pt modelId="{4A4FE170-3603-4F78-A016-1064DD0F4744}" type="pres">
      <dgm:prSet presAssocID="{8A28C916-6BA2-4260-91E5-368F123D0A5B}" presName="vertSpace2b" presStyleCnt="0"/>
      <dgm:spPr/>
    </dgm:pt>
  </dgm:ptLst>
  <dgm:cxnLst>
    <dgm:cxn modelId="{4376DCCE-EAFF-42BD-B8E8-26CCB981FB87}" type="presOf" srcId="{8A28C916-6BA2-4260-91E5-368F123D0A5B}" destId="{8A77ECB1-44DB-4B41-BD0C-70CE94DF3B74}" srcOrd="0" destOrd="0" presId="urn:microsoft.com/office/officeart/2008/layout/LinedList"/>
    <dgm:cxn modelId="{4EA2034A-2F47-4680-884E-1882AC08400A}" srcId="{15595BCE-CDFC-4C04-AB0A-50D2294AB047}" destId="{8A28C916-6BA2-4260-91E5-368F123D0A5B}" srcOrd="2" destOrd="0" parTransId="{71E4CCF4-5F5E-476C-B745-D02C9BFDF759}" sibTransId="{E36857B8-6070-43E7-99BB-E42F50766F10}"/>
    <dgm:cxn modelId="{2C89C87E-A92E-4389-909D-31D94EB53FE4}" type="presOf" srcId="{ADC990E5-2ACA-48CB-92C7-BF4F364A7EEB}" destId="{5F0DF285-BBB5-4E2B-BBEA-F00C61F04614}" srcOrd="0" destOrd="0" presId="urn:microsoft.com/office/officeart/2008/layout/LinedList"/>
    <dgm:cxn modelId="{22220620-05C1-4EDD-B984-0CC378C860A2}" type="presOf" srcId="{70BFD7E4-6295-4815-B4D7-207FBD050243}" destId="{5AF1E148-B12E-4F85-8F66-E85E4790AFC2}" srcOrd="0" destOrd="0" presId="urn:microsoft.com/office/officeart/2008/layout/LinedList"/>
    <dgm:cxn modelId="{DF32CDFE-8C1B-4798-8E62-F817CE08A32E}" srcId="{15595BCE-CDFC-4C04-AB0A-50D2294AB047}" destId="{70BFD7E4-6295-4815-B4D7-207FBD050243}" srcOrd="1" destOrd="0" parTransId="{A2B3A76F-74AE-4ACD-AC9D-A5D3AB06FFD0}" sibTransId="{0F879DA5-F96A-485E-B063-D70258CBF457}"/>
    <dgm:cxn modelId="{493AF5DD-2FCA-4284-904F-B58B1018A33B}" type="presOf" srcId="{84BF6A9E-328E-4C30-9F85-6D8F221395DF}" destId="{80276BC6-1412-4793-9060-1E65CD79F450}" srcOrd="0" destOrd="0" presId="urn:microsoft.com/office/officeart/2008/layout/LinedList"/>
    <dgm:cxn modelId="{5425D92D-56E0-4EE2-9CB1-218419C03BFF}" srcId="{84BF6A9E-328E-4C30-9F85-6D8F221395DF}" destId="{15595BCE-CDFC-4C04-AB0A-50D2294AB047}" srcOrd="0" destOrd="0" parTransId="{DA73C2B1-CCEF-46B5-83E4-D5398FDD3860}" sibTransId="{E70E5828-7695-4332-AB5C-3391E0EAFFFD}"/>
    <dgm:cxn modelId="{5A36803F-18C1-4FCD-8046-54BA9E25E707}" srcId="{15595BCE-CDFC-4C04-AB0A-50D2294AB047}" destId="{ADC990E5-2ACA-48CB-92C7-BF4F364A7EEB}" srcOrd="0" destOrd="0" parTransId="{C3E00D69-BC5C-4FB0-AAE2-366E543A15A6}" sibTransId="{752C6B27-5815-42FC-BAE2-5CE5DE6E2ECC}"/>
    <dgm:cxn modelId="{70762FD3-F152-4DBC-A753-1D236B64DE5D}" type="presOf" srcId="{15595BCE-CDFC-4C04-AB0A-50D2294AB047}" destId="{39EF4394-9DAE-4DB0-8FF8-6D0C6E0A10FB}" srcOrd="0" destOrd="0" presId="urn:microsoft.com/office/officeart/2008/layout/LinedList"/>
    <dgm:cxn modelId="{625A3F85-4567-4051-9AE1-3A5660E27A8B}" type="presParOf" srcId="{80276BC6-1412-4793-9060-1E65CD79F450}" destId="{9584FD2C-5272-4BEB-9668-81B76E494599}" srcOrd="0" destOrd="0" presId="urn:microsoft.com/office/officeart/2008/layout/LinedList"/>
    <dgm:cxn modelId="{B3647875-34E0-4DB7-B1A8-69B39F8C67DD}" type="presParOf" srcId="{80276BC6-1412-4793-9060-1E65CD79F450}" destId="{00DE0474-C4A8-43DF-8CA0-08082ADE0964}" srcOrd="1" destOrd="0" presId="urn:microsoft.com/office/officeart/2008/layout/LinedList"/>
    <dgm:cxn modelId="{75DF30B2-C4F0-4423-9774-3089A1A26414}" type="presParOf" srcId="{00DE0474-C4A8-43DF-8CA0-08082ADE0964}" destId="{39EF4394-9DAE-4DB0-8FF8-6D0C6E0A10FB}" srcOrd="0" destOrd="0" presId="urn:microsoft.com/office/officeart/2008/layout/LinedList"/>
    <dgm:cxn modelId="{84D38F5D-01DB-4082-B748-1598334FECCF}" type="presParOf" srcId="{00DE0474-C4A8-43DF-8CA0-08082ADE0964}" destId="{C2BB4E07-49AC-4CB3-B80B-0C16D6DCFA7D}" srcOrd="1" destOrd="0" presId="urn:microsoft.com/office/officeart/2008/layout/LinedList"/>
    <dgm:cxn modelId="{871746A1-330B-4C87-AD57-34E9125E9CF8}" type="presParOf" srcId="{C2BB4E07-49AC-4CB3-B80B-0C16D6DCFA7D}" destId="{2EFE71BA-B078-4EFB-9169-A1A2B8401DF2}" srcOrd="0" destOrd="0" presId="urn:microsoft.com/office/officeart/2008/layout/LinedList"/>
    <dgm:cxn modelId="{F3468161-235E-45D9-970E-B28E2E2C5373}" type="presParOf" srcId="{C2BB4E07-49AC-4CB3-B80B-0C16D6DCFA7D}" destId="{51DADAC8-70D0-41DD-839E-F0ADC0A11695}" srcOrd="1" destOrd="0" presId="urn:microsoft.com/office/officeart/2008/layout/LinedList"/>
    <dgm:cxn modelId="{AB71DCDB-CAC8-4F41-9F72-16762540932E}" type="presParOf" srcId="{51DADAC8-70D0-41DD-839E-F0ADC0A11695}" destId="{C01BDBA7-A647-45DF-A412-4B590325FB12}" srcOrd="0" destOrd="0" presId="urn:microsoft.com/office/officeart/2008/layout/LinedList"/>
    <dgm:cxn modelId="{52A68D11-D79A-4AFA-8713-087A41253B47}" type="presParOf" srcId="{51DADAC8-70D0-41DD-839E-F0ADC0A11695}" destId="{5F0DF285-BBB5-4E2B-BBEA-F00C61F04614}" srcOrd="1" destOrd="0" presId="urn:microsoft.com/office/officeart/2008/layout/LinedList"/>
    <dgm:cxn modelId="{B3455F6F-2003-4499-A605-7F488B857828}" type="presParOf" srcId="{51DADAC8-70D0-41DD-839E-F0ADC0A11695}" destId="{6B81F22B-D965-41E3-BDC9-4525AA02E0FE}" srcOrd="2" destOrd="0" presId="urn:microsoft.com/office/officeart/2008/layout/LinedList"/>
    <dgm:cxn modelId="{F34179D6-D6E7-41F7-AFDF-5714F23AE173}" type="presParOf" srcId="{C2BB4E07-49AC-4CB3-B80B-0C16D6DCFA7D}" destId="{EFE047DF-D86F-4CBE-A898-6BF72B2441D2}" srcOrd="2" destOrd="0" presId="urn:microsoft.com/office/officeart/2008/layout/LinedList"/>
    <dgm:cxn modelId="{A3A0DA9A-E9B5-49ED-B061-EC70806C018C}" type="presParOf" srcId="{C2BB4E07-49AC-4CB3-B80B-0C16D6DCFA7D}" destId="{0820541F-9608-4768-B4B1-E154846E9B80}" srcOrd="3" destOrd="0" presId="urn:microsoft.com/office/officeart/2008/layout/LinedList"/>
    <dgm:cxn modelId="{D4D408ED-2357-4611-82ED-625F2DC4ED70}" type="presParOf" srcId="{C2BB4E07-49AC-4CB3-B80B-0C16D6DCFA7D}" destId="{F95DE9E7-8401-4EF0-84DA-DF4CEF06CC40}" srcOrd="4" destOrd="0" presId="urn:microsoft.com/office/officeart/2008/layout/LinedList"/>
    <dgm:cxn modelId="{2B589F99-2752-4255-949E-B8EA4781E394}" type="presParOf" srcId="{F95DE9E7-8401-4EF0-84DA-DF4CEF06CC40}" destId="{612727A1-0E8D-4D9F-87F1-A8E99F56996F}" srcOrd="0" destOrd="0" presId="urn:microsoft.com/office/officeart/2008/layout/LinedList"/>
    <dgm:cxn modelId="{95E5B89D-FE67-4735-886D-61CD55F3B346}" type="presParOf" srcId="{F95DE9E7-8401-4EF0-84DA-DF4CEF06CC40}" destId="{5AF1E148-B12E-4F85-8F66-E85E4790AFC2}" srcOrd="1" destOrd="0" presId="urn:microsoft.com/office/officeart/2008/layout/LinedList"/>
    <dgm:cxn modelId="{B96591AD-9295-42A3-ACC5-47409E374E3A}" type="presParOf" srcId="{F95DE9E7-8401-4EF0-84DA-DF4CEF06CC40}" destId="{0B6D6FCD-E194-4098-8BF9-E94051F4E510}" srcOrd="2" destOrd="0" presId="urn:microsoft.com/office/officeart/2008/layout/LinedList"/>
    <dgm:cxn modelId="{97C23103-48CF-4CE8-9BD7-741474E97A98}" type="presParOf" srcId="{C2BB4E07-49AC-4CB3-B80B-0C16D6DCFA7D}" destId="{20754CED-2945-4A23-8276-C18931694855}" srcOrd="5" destOrd="0" presId="urn:microsoft.com/office/officeart/2008/layout/LinedList"/>
    <dgm:cxn modelId="{2FDE699F-2F67-4A47-A0D9-019524E096F6}" type="presParOf" srcId="{C2BB4E07-49AC-4CB3-B80B-0C16D6DCFA7D}" destId="{2CF1102C-EE04-48E9-A5FD-7CECFA94F7AD}" srcOrd="6" destOrd="0" presId="urn:microsoft.com/office/officeart/2008/layout/LinedList"/>
    <dgm:cxn modelId="{B7FD9A28-F318-46A5-BA12-CF9BC8848C64}" type="presParOf" srcId="{C2BB4E07-49AC-4CB3-B80B-0C16D6DCFA7D}" destId="{D966AD3D-D027-4CB8-B539-9FD4E5E0B23D}" srcOrd="7" destOrd="0" presId="urn:microsoft.com/office/officeart/2008/layout/LinedList"/>
    <dgm:cxn modelId="{BB54B075-700C-4859-B646-05D04C5D9767}" type="presParOf" srcId="{D966AD3D-D027-4CB8-B539-9FD4E5E0B23D}" destId="{6F17DD36-1763-4A57-93FF-9A8D7F8DEBA4}" srcOrd="0" destOrd="0" presId="urn:microsoft.com/office/officeart/2008/layout/LinedList"/>
    <dgm:cxn modelId="{A62500DB-C79A-4FFB-B889-EAB9C4FF13A3}" type="presParOf" srcId="{D966AD3D-D027-4CB8-B539-9FD4E5E0B23D}" destId="{8A77ECB1-44DB-4B41-BD0C-70CE94DF3B74}" srcOrd="1" destOrd="0" presId="urn:microsoft.com/office/officeart/2008/layout/LinedList"/>
    <dgm:cxn modelId="{5D6D79E4-7E03-47E1-BCCC-D0107BD7541A}" type="presParOf" srcId="{D966AD3D-D027-4CB8-B539-9FD4E5E0B23D}" destId="{BCF14D78-DA3B-4F9A-A382-DF855D4FF092}" srcOrd="2" destOrd="0" presId="urn:microsoft.com/office/officeart/2008/layout/LinedList"/>
    <dgm:cxn modelId="{859C542F-136F-4EA6-B5EC-843088650CB5}" type="presParOf" srcId="{C2BB4E07-49AC-4CB3-B80B-0C16D6DCFA7D}" destId="{8E9A4CF2-CCF1-4F8D-8022-6DFE393352A1}" srcOrd="8" destOrd="0" presId="urn:microsoft.com/office/officeart/2008/layout/LinedList"/>
    <dgm:cxn modelId="{61881A26-ED74-4C72-9B99-DECB90C880A7}" type="presParOf" srcId="{C2BB4E07-49AC-4CB3-B80B-0C16D6DCFA7D}" destId="{4A4FE170-3603-4F78-A016-1064DD0F4744}"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4BF6A9E-328E-4C30-9F85-6D8F221395D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15595BCE-CDFC-4C04-AB0A-50D2294AB047}">
      <dgm:prSet phldrT="[Texto]"/>
      <dgm:spPr>
        <a:blipFill rotWithShape="0">
          <a:blip xmlns:r="http://schemas.openxmlformats.org/officeDocument/2006/relationships" r:embed="rId1"/>
          <a:stretch>
            <a:fillRect/>
          </a:stretch>
        </a:blipFill>
      </dgm:spPr>
      <dgm:t>
        <a:bodyPr/>
        <a:lstStyle/>
        <a:p>
          <a:endParaRPr lang="es-ES" dirty="0"/>
        </a:p>
      </dgm:t>
    </dgm:pt>
    <dgm:pt modelId="{DA73C2B1-CCEF-46B5-83E4-D5398FDD3860}" type="parTrans" cxnId="{5425D92D-56E0-4EE2-9CB1-218419C03BFF}">
      <dgm:prSet/>
      <dgm:spPr/>
      <dgm:t>
        <a:bodyPr/>
        <a:lstStyle/>
        <a:p>
          <a:endParaRPr lang="es-ES"/>
        </a:p>
      </dgm:t>
    </dgm:pt>
    <dgm:pt modelId="{E70E5828-7695-4332-AB5C-3391E0EAFFFD}" type="sibTrans" cxnId="{5425D92D-56E0-4EE2-9CB1-218419C03BFF}">
      <dgm:prSet/>
      <dgm:spPr/>
      <dgm:t>
        <a:bodyPr/>
        <a:lstStyle/>
        <a:p>
          <a:endParaRPr lang="es-ES"/>
        </a:p>
      </dgm:t>
    </dgm:pt>
    <dgm:pt modelId="{ADC990E5-2ACA-48CB-92C7-BF4F364A7EEB}">
      <dgm:prSet phldrT="[Texto]" custT="1"/>
      <dgm:spPr/>
      <dgm:t>
        <a:bodyPr/>
        <a:lstStyle/>
        <a:p>
          <a:r>
            <a:rPr lang="es-ES_tradnl" sz="2800" b="1" dirty="0" smtClean="0"/>
            <a:t>PRUEBAS Y RESULTADOS DEL SISTEMA</a:t>
          </a:r>
        </a:p>
      </dgm:t>
    </dgm:pt>
    <dgm:pt modelId="{C3E00D69-BC5C-4FB0-AAE2-366E543A15A6}" type="parTrans" cxnId="{5A36803F-18C1-4FCD-8046-54BA9E25E707}">
      <dgm:prSet/>
      <dgm:spPr/>
      <dgm:t>
        <a:bodyPr/>
        <a:lstStyle/>
        <a:p>
          <a:endParaRPr lang="es-ES"/>
        </a:p>
      </dgm:t>
    </dgm:pt>
    <dgm:pt modelId="{752C6B27-5815-42FC-BAE2-5CE5DE6E2ECC}" type="sibTrans" cxnId="{5A36803F-18C1-4FCD-8046-54BA9E25E707}">
      <dgm:prSet/>
      <dgm:spPr/>
      <dgm:t>
        <a:bodyPr/>
        <a:lstStyle/>
        <a:p>
          <a:endParaRPr lang="es-ES"/>
        </a:p>
      </dgm:t>
    </dgm:pt>
    <dgm:pt modelId="{9CA996B8-030E-49FE-9335-1FD66A839D04}">
      <dgm:prSet phldrT="[Texto]" custT="1"/>
      <dgm:spPr/>
      <dgm:t>
        <a:bodyPr/>
        <a:lstStyle/>
        <a:p>
          <a:r>
            <a:rPr lang="es-ES_tradnl" sz="2800" b="1" dirty="0" smtClean="0"/>
            <a:t>MEJORAS IMPLEMENTADAS</a:t>
          </a:r>
          <a:endParaRPr lang="es-ES" sz="2800" b="1" dirty="0"/>
        </a:p>
      </dgm:t>
    </dgm:pt>
    <dgm:pt modelId="{BFAA55CC-6527-4942-8E0A-CC588F29B32C}" type="parTrans" cxnId="{F07E94B6-0173-48F5-B0C0-F2937EDAF153}">
      <dgm:prSet/>
      <dgm:spPr/>
      <dgm:t>
        <a:bodyPr/>
        <a:lstStyle/>
        <a:p>
          <a:endParaRPr lang="es-ES"/>
        </a:p>
      </dgm:t>
    </dgm:pt>
    <dgm:pt modelId="{B23412EF-2D03-4ECA-9C2D-9A8360F13297}" type="sibTrans" cxnId="{F07E94B6-0173-48F5-B0C0-F2937EDAF153}">
      <dgm:prSet/>
      <dgm:spPr/>
      <dgm:t>
        <a:bodyPr/>
        <a:lstStyle/>
        <a:p>
          <a:endParaRPr lang="es-ES"/>
        </a:p>
      </dgm:t>
    </dgm:pt>
    <dgm:pt modelId="{80276BC6-1412-4793-9060-1E65CD79F450}" type="pres">
      <dgm:prSet presAssocID="{84BF6A9E-328E-4C30-9F85-6D8F221395DF}" presName="vert0" presStyleCnt="0">
        <dgm:presLayoutVars>
          <dgm:dir/>
          <dgm:animOne val="branch"/>
          <dgm:animLvl val="lvl"/>
        </dgm:presLayoutVars>
      </dgm:prSet>
      <dgm:spPr/>
      <dgm:t>
        <a:bodyPr/>
        <a:lstStyle/>
        <a:p>
          <a:endParaRPr lang="es-ES"/>
        </a:p>
      </dgm:t>
    </dgm:pt>
    <dgm:pt modelId="{9584FD2C-5272-4BEB-9668-81B76E494599}" type="pres">
      <dgm:prSet presAssocID="{15595BCE-CDFC-4C04-AB0A-50D2294AB047}" presName="thickLine" presStyleLbl="alignNode1" presStyleIdx="0" presStyleCnt="1"/>
      <dgm:spPr/>
    </dgm:pt>
    <dgm:pt modelId="{00DE0474-C4A8-43DF-8CA0-08082ADE0964}" type="pres">
      <dgm:prSet presAssocID="{15595BCE-CDFC-4C04-AB0A-50D2294AB047}" presName="horz1" presStyleCnt="0"/>
      <dgm:spPr/>
    </dgm:pt>
    <dgm:pt modelId="{39EF4394-9DAE-4DB0-8FF8-6D0C6E0A10FB}" type="pres">
      <dgm:prSet presAssocID="{15595BCE-CDFC-4C04-AB0A-50D2294AB047}" presName="tx1" presStyleLbl="revTx" presStyleIdx="0" presStyleCnt="3"/>
      <dgm:spPr/>
      <dgm:t>
        <a:bodyPr/>
        <a:lstStyle/>
        <a:p>
          <a:endParaRPr lang="es-ES"/>
        </a:p>
      </dgm:t>
    </dgm:pt>
    <dgm:pt modelId="{C2BB4E07-49AC-4CB3-B80B-0C16D6DCFA7D}" type="pres">
      <dgm:prSet presAssocID="{15595BCE-CDFC-4C04-AB0A-50D2294AB047}" presName="vert1" presStyleCnt="0"/>
      <dgm:spPr/>
    </dgm:pt>
    <dgm:pt modelId="{2EFE71BA-B078-4EFB-9169-A1A2B8401DF2}" type="pres">
      <dgm:prSet presAssocID="{ADC990E5-2ACA-48CB-92C7-BF4F364A7EEB}" presName="vertSpace2a" presStyleCnt="0"/>
      <dgm:spPr/>
    </dgm:pt>
    <dgm:pt modelId="{51DADAC8-70D0-41DD-839E-F0ADC0A11695}" type="pres">
      <dgm:prSet presAssocID="{ADC990E5-2ACA-48CB-92C7-BF4F364A7EEB}" presName="horz2" presStyleCnt="0"/>
      <dgm:spPr/>
    </dgm:pt>
    <dgm:pt modelId="{C01BDBA7-A647-45DF-A412-4B590325FB12}" type="pres">
      <dgm:prSet presAssocID="{ADC990E5-2ACA-48CB-92C7-BF4F364A7EEB}" presName="horzSpace2" presStyleCnt="0"/>
      <dgm:spPr/>
    </dgm:pt>
    <dgm:pt modelId="{5F0DF285-BBB5-4E2B-BBEA-F00C61F04614}" type="pres">
      <dgm:prSet presAssocID="{ADC990E5-2ACA-48CB-92C7-BF4F364A7EEB}" presName="tx2" presStyleLbl="revTx" presStyleIdx="1" presStyleCnt="3"/>
      <dgm:spPr/>
      <dgm:t>
        <a:bodyPr/>
        <a:lstStyle/>
        <a:p>
          <a:endParaRPr lang="es-ES"/>
        </a:p>
      </dgm:t>
    </dgm:pt>
    <dgm:pt modelId="{6B81F22B-D965-41E3-BDC9-4525AA02E0FE}" type="pres">
      <dgm:prSet presAssocID="{ADC990E5-2ACA-48CB-92C7-BF4F364A7EEB}" presName="vert2" presStyleCnt="0"/>
      <dgm:spPr/>
    </dgm:pt>
    <dgm:pt modelId="{EFE047DF-D86F-4CBE-A898-6BF72B2441D2}" type="pres">
      <dgm:prSet presAssocID="{ADC990E5-2ACA-48CB-92C7-BF4F364A7EEB}" presName="thinLine2b" presStyleLbl="callout" presStyleIdx="0" presStyleCnt="2"/>
      <dgm:spPr/>
    </dgm:pt>
    <dgm:pt modelId="{0820541F-9608-4768-B4B1-E154846E9B80}" type="pres">
      <dgm:prSet presAssocID="{ADC990E5-2ACA-48CB-92C7-BF4F364A7EEB}" presName="vertSpace2b" presStyleCnt="0"/>
      <dgm:spPr/>
    </dgm:pt>
    <dgm:pt modelId="{6676ACE3-1628-4756-AC84-EEF510EF182C}" type="pres">
      <dgm:prSet presAssocID="{9CA996B8-030E-49FE-9335-1FD66A839D04}" presName="horz2" presStyleCnt="0"/>
      <dgm:spPr/>
    </dgm:pt>
    <dgm:pt modelId="{8B0EDB76-BAD2-4A69-9DCC-DE8638C49B79}" type="pres">
      <dgm:prSet presAssocID="{9CA996B8-030E-49FE-9335-1FD66A839D04}" presName="horzSpace2" presStyleCnt="0"/>
      <dgm:spPr/>
    </dgm:pt>
    <dgm:pt modelId="{12AAE777-EA1A-4328-911F-37C1C888C296}" type="pres">
      <dgm:prSet presAssocID="{9CA996B8-030E-49FE-9335-1FD66A839D04}" presName="tx2" presStyleLbl="revTx" presStyleIdx="2" presStyleCnt="3"/>
      <dgm:spPr/>
      <dgm:t>
        <a:bodyPr/>
        <a:lstStyle/>
        <a:p>
          <a:endParaRPr lang="es-ES"/>
        </a:p>
      </dgm:t>
    </dgm:pt>
    <dgm:pt modelId="{5D1DB117-A07D-4438-909E-65C5C3B8F0B3}" type="pres">
      <dgm:prSet presAssocID="{9CA996B8-030E-49FE-9335-1FD66A839D04}" presName="vert2" presStyleCnt="0"/>
      <dgm:spPr/>
    </dgm:pt>
    <dgm:pt modelId="{AFA71EB6-A03A-4651-B385-14C5F839F4CC}" type="pres">
      <dgm:prSet presAssocID="{9CA996B8-030E-49FE-9335-1FD66A839D04}" presName="thinLine2b" presStyleLbl="callout" presStyleIdx="1" presStyleCnt="2"/>
      <dgm:spPr/>
    </dgm:pt>
    <dgm:pt modelId="{0F05EDCA-6484-4136-8746-DC736C80F5BC}" type="pres">
      <dgm:prSet presAssocID="{9CA996B8-030E-49FE-9335-1FD66A839D04}" presName="vertSpace2b" presStyleCnt="0"/>
      <dgm:spPr/>
    </dgm:pt>
  </dgm:ptLst>
  <dgm:cxnLst>
    <dgm:cxn modelId="{CD19178A-ECD9-41A2-8545-D17A99D88BF5}" type="presOf" srcId="{ADC990E5-2ACA-48CB-92C7-BF4F364A7EEB}" destId="{5F0DF285-BBB5-4E2B-BBEA-F00C61F04614}" srcOrd="0" destOrd="0" presId="urn:microsoft.com/office/officeart/2008/layout/LinedList"/>
    <dgm:cxn modelId="{F07E94B6-0173-48F5-B0C0-F2937EDAF153}" srcId="{15595BCE-CDFC-4C04-AB0A-50D2294AB047}" destId="{9CA996B8-030E-49FE-9335-1FD66A839D04}" srcOrd="1" destOrd="0" parTransId="{BFAA55CC-6527-4942-8E0A-CC588F29B32C}" sibTransId="{B23412EF-2D03-4ECA-9C2D-9A8360F13297}"/>
    <dgm:cxn modelId="{1C96FBBD-7CA5-4A4D-88EA-BA2225F6DA0F}" type="presOf" srcId="{84BF6A9E-328E-4C30-9F85-6D8F221395DF}" destId="{80276BC6-1412-4793-9060-1E65CD79F450}" srcOrd="0" destOrd="0" presId="urn:microsoft.com/office/officeart/2008/layout/LinedList"/>
    <dgm:cxn modelId="{CC48AB22-C9D2-41EF-8DAC-7EAE7D69F741}" type="presOf" srcId="{15595BCE-CDFC-4C04-AB0A-50D2294AB047}" destId="{39EF4394-9DAE-4DB0-8FF8-6D0C6E0A10FB}" srcOrd="0" destOrd="0" presId="urn:microsoft.com/office/officeart/2008/layout/LinedList"/>
    <dgm:cxn modelId="{7E6309BB-CCD5-419A-B957-C3453196AC28}" type="presOf" srcId="{9CA996B8-030E-49FE-9335-1FD66A839D04}" destId="{12AAE777-EA1A-4328-911F-37C1C888C296}" srcOrd="0" destOrd="0" presId="urn:microsoft.com/office/officeart/2008/layout/LinedList"/>
    <dgm:cxn modelId="{5425D92D-56E0-4EE2-9CB1-218419C03BFF}" srcId="{84BF6A9E-328E-4C30-9F85-6D8F221395DF}" destId="{15595BCE-CDFC-4C04-AB0A-50D2294AB047}" srcOrd="0" destOrd="0" parTransId="{DA73C2B1-CCEF-46B5-83E4-D5398FDD3860}" sibTransId="{E70E5828-7695-4332-AB5C-3391E0EAFFFD}"/>
    <dgm:cxn modelId="{5A36803F-18C1-4FCD-8046-54BA9E25E707}" srcId="{15595BCE-CDFC-4C04-AB0A-50D2294AB047}" destId="{ADC990E5-2ACA-48CB-92C7-BF4F364A7EEB}" srcOrd="0" destOrd="0" parTransId="{C3E00D69-BC5C-4FB0-AAE2-366E543A15A6}" sibTransId="{752C6B27-5815-42FC-BAE2-5CE5DE6E2ECC}"/>
    <dgm:cxn modelId="{ED29A8EF-8765-405B-9DAA-9480674178D2}" type="presParOf" srcId="{80276BC6-1412-4793-9060-1E65CD79F450}" destId="{9584FD2C-5272-4BEB-9668-81B76E494599}" srcOrd="0" destOrd="0" presId="urn:microsoft.com/office/officeart/2008/layout/LinedList"/>
    <dgm:cxn modelId="{3580D87F-CBDA-4D54-A885-02EED9DF671C}" type="presParOf" srcId="{80276BC6-1412-4793-9060-1E65CD79F450}" destId="{00DE0474-C4A8-43DF-8CA0-08082ADE0964}" srcOrd="1" destOrd="0" presId="urn:microsoft.com/office/officeart/2008/layout/LinedList"/>
    <dgm:cxn modelId="{FDDD3301-D808-4088-8B03-92ED7C130D69}" type="presParOf" srcId="{00DE0474-C4A8-43DF-8CA0-08082ADE0964}" destId="{39EF4394-9DAE-4DB0-8FF8-6D0C6E0A10FB}" srcOrd="0" destOrd="0" presId="urn:microsoft.com/office/officeart/2008/layout/LinedList"/>
    <dgm:cxn modelId="{41A74DD2-B120-4D9B-B5DD-863A086B8F71}" type="presParOf" srcId="{00DE0474-C4A8-43DF-8CA0-08082ADE0964}" destId="{C2BB4E07-49AC-4CB3-B80B-0C16D6DCFA7D}" srcOrd="1" destOrd="0" presId="urn:microsoft.com/office/officeart/2008/layout/LinedList"/>
    <dgm:cxn modelId="{B4A4AF6F-6F61-473E-B78A-B884F10E0414}" type="presParOf" srcId="{C2BB4E07-49AC-4CB3-B80B-0C16D6DCFA7D}" destId="{2EFE71BA-B078-4EFB-9169-A1A2B8401DF2}" srcOrd="0" destOrd="0" presId="urn:microsoft.com/office/officeart/2008/layout/LinedList"/>
    <dgm:cxn modelId="{0C066104-5BCD-4621-B3D2-36CFC8196923}" type="presParOf" srcId="{C2BB4E07-49AC-4CB3-B80B-0C16D6DCFA7D}" destId="{51DADAC8-70D0-41DD-839E-F0ADC0A11695}" srcOrd="1" destOrd="0" presId="urn:microsoft.com/office/officeart/2008/layout/LinedList"/>
    <dgm:cxn modelId="{38AF595A-624E-403D-830A-1464BA051ADB}" type="presParOf" srcId="{51DADAC8-70D0-41DD-839E-F0ADC0A11695}" destId="{C01BDBA7-A647-45DF-A412-4B590325FB12}" srcOrd="0" destOrd="0" presId="urn:microsoft.com/office/officeart/2008/layout/LinedList"/>
    <dgm:cxn modelId="{8928783E-EB95-41FD-97E5-AFE1AE93BD26}" type="presParOf" srcId="{51DADAC8-70D0-41DD-839E-F0ADC0A11695}" destId="{5F0DF285-BBB5-4E2B-BBEA-F00C61F04614}" srcOrd="1" destOrd="0" presId="urn:microsoft.com/office/officeart/2008/layout/LinedList"/>
    <dgm:cxn modelId="{3F235984-CF04-4C97-A339-BD9D77376F57}" type="presParOf" srcId="{51DADAC8-70D0-41DD-839E-F0ADC0A11695}" destId="{6B81F22B-D965-41E3-BDC9-4525AA02E0FE}" srcOrd="2" destOrd="0" presId="urn:microsoft.com/office/officeart/2008/layout/LinedList"/>
    <dgm:cxn modelId="{3F837535-F1C0-4445-A60C-D23FC48EF91B}" type="presParOf" srcId="{C2BB4E07-49AC-4CB3-B80B-0C16D6DCFA7D}" destId="{EFE047DF-D86F-4CBE-A898-6BF72B2441D2}" srcOrd="2" destOrd="0" presId="urn:microsoft.com/office/officeart/2008/layout/LinedList"/>
    <dgm:cxn modelId="{104F3E1C-DD95-4F20-BDFD-8906FF280CAC}" type="presParOf" srcId="{C2BB4E07-49AC-4CB3-B80B-0C16D6DCFA7D}" destId="{0820541F-9608-4768-B4B1-E154846E9B80}" srcOrd="3" destOrd="0" presId="urn:microsoft.com/office/officeart/2008/layout/LinedList"/>
    <dgm:cxn modelId="{1A0CCE7D-7AFA-4141-864D-809547B2B417}" type="presParOf" srcId="{C2BB4E07-49AC-4CB3-B80B-0C16D6DCFA7D}" destId="{6676ACE3-1628-4756-AC84-EEF510EF182C}" srcOrd="4" destOrd="0" presId="urn:microsoft.com/office/officeart/2008/layout/LinedList"/>
    <dgm:cxn modelId="{ED32826D-C410-4D4D-A71D-DE4CDA1C8361}" type="presParOf" srcId="{6676ACE3-1628-4756-AC84-EEF510EF182C}" destId="{8B0EDB76-BAD2-4A69-9DCC-DE8638C49B79}" srcOrd="0" destOrd="0" presId="urn:microsoft.com/office/officeart/2008/layout/LinedList"/>
    <dgm:cxn modelId="{B61BF51B-87A7-4269-863B-75281DAE9FE4}" type="presParOf" srcId="{6676ACE3-1628-4756-AC84-EEF510EF182C}" destId="{12AAE777-EA1A-4328-911F-37C1C888C296}" srcOrd="1" destOrd="0" presId="urn:microsoft.com/office/officeart/2008/layout/LinedList"/>
    <dgm:cxn modelId="{6DC1794B-9CA1-41CD-9416-8929346445FE}" type="presParOf" srcId="{6676ACE3-1628-4756-AC84-EEF510EF182C}" destId="{5D1DB117-A07D-4438-909E-65C5C3B8F0B3}" srcOrd="2" destOrd="0" presId="urn:microsoft.com/office/officeart/2008/layout/LinedList"/>
    <dgm:cxn modelId="{DC877542-5829-4EAF-BBB7-8BEB1252D8FF}" type="presParOf" srcId="{C2BB4E07-49AC-4CB3-B80B-0C16D6DCFA7D}" destId="{AFA71EB6-A03A-4651-B385-14C5F839F4CC}" srcOrd="5" destOrd="0" presId="urn:microsoft.com/office/officeart/2008/layout/LinedList"/>
    <dgm:cxn modelId="{FCAB705F-C10C-4198-A8E4-596ED034495C}" type="presParOf" srcId="{C2BB4E07-49AC-4CB3-B80B-0C16D6DCFA7D}" destId="{0F05EDCA-6484-4136-8746-DC736C80F5BC}"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4BF6A9E-328E-4C30-9F85-6D8F221395D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15595BCE-CDFC-4C04-AB0A-50D2294AB047}">
      <dgm:prSet phldrT="[Texto]"/>
      <dgm:spPr>
        <a:blipFill rotWithShape="0">
          <a:blip xmlns:r="http://schemas.openxmlformats.org/officeDocument/2006/relationships" r:embed="rId1"/>
          <a:stretch>
            <a:fillRect/>
          </a:stretch>
        </a:blipFill>
      </dgm:spPr>
      <dgm:t>
        <a:bodyPr/>
        <a:lstStyle/>
        <a:p>
          <a:endParaRPr lang="es-ES" dirty="0"/>
        </a:p>
      </dgm:t>
    </dgm:pt>
    <dgm:pt modelId="{DA73C2B1-CCEF-46B5-83E4-D5398FDD3860}" type="parTrans" cxnId="{5425D92D-56E0-4EE2-9CB1-218419C03BFF}">
      <dgm:prSet/>
      <dgm:spPr/>
      <dgm:t>
        <a:bodyPr/>
        <a:lstStyle/>
        <a:p>
          <a:endParaRPr lang="es-ES"/>
        </a:p>
      </dgm:t>
    </dgm:pt>
    <dgm:pt modelId="{E70E5828-7695-4332-AB5C-3391E0EAFFFD}" type="sibTrans" cxnId="{5425D92D-56E0-4EE2-9CB1-218419C03BFF}">
      <dgm:prSet/>
      <dgm:spPr/>
      <dgm:t>
        <a:bodyPr/>
        <a:lstStyle/>
        <a:p>
          <a:endParaRPr lang="es-ES"/>
        </a:p>
      </dgm:t>
    </dgm:pt>
    <dgm:pt modelId="{ADC990E5-2ACA-48CB-92C7-BF4F364A7EEB}">
      <dgm:prSet phldrT="[Texto]"/>
      <dgm:spPr/>
      <dgm:t>
        <a:bodyPr/>
        <a:lstStyle/>
        <a:p>
          <a:r>
            <a:rPr lang="es-ES" b="1" dirty="0" smtClean="0"/>
            <a:t>SISTEMA MECÁNICO</a:t>
          </a:r>
          <a:endParaRPr lang="es-ES_tradnl" b="1" dirty="0" smtClean="0"/>
        </a:p>
      </dgm:t>
    </dgm:pt>
    <dgm:pt modelId="{C3E00D69-BC5C-4FB0-AAE2-366E543A15A6}" type="parTrans" cxnId="{5A36803F-18C1-4FCD-8046-54BA9E25E707}">
      <dgm:prSet/>
      <dgm:spPr/>
      <dgm:t>
        <a:bodyPr/>
        <a:lstStyle/>
        <a:p>
          <a:endParaRPr lang="es-ES"/>
        </a:p>
      </dgm:t>
    </dgm:pt>
    <dgm:pt modelId="{752C6B27-5815-42FC-BAE2-5CE5DE6E2ECC}" type="sibTrans" cxnId="{5A36803F-18C1-4FCD-8046-54BA9E25E707}">
      <dgm:prSet/>
      <dgm:spPr/>
      <dgm:t>
        <a:bodyPr/>
        <a:lstStyle/>
        <a:p>
          <a:endParaRPr lang="es-ES"/>
        </a:p>
      </dgm:t>
    </dgm:pt>
    <dgm:pt modelId="{70BFD7E4-6295-4815-B4D7-207FBD050243}">
      <dgm:prSet phldrT="[Texto]"/>
      <dgm:spPr/>
      <dgm:t>
        <a:bodyPr/>
        <a:lstStyle/>
        <a:p>
          <a:r>
            <a:rPr lang="es-ES" b="1" dirty="0" smtClean="0"/>
            <a:t>SISTEMA ELÉCTRICO Y ELECTRONICO</a:t>
          </a:r>
          <a:endParaRPr lang="es-ES" b="1" dirty="0"/>
        </a:p>
      </dgm:t>
    </dgm:pt>
    <dgm:pt modelId="{A2B3A76F-74AE-4ACD-AC9D-A5D3AB06FFD0}" type="parTrans" cxnId="{DF32CDFE-8C1B-4798-8E62-F817CE08A32E}">
      <dgm:prSet/>
      <dgm:spPr/>
      <dgm:t>
        <a:bodyPr/>
        <a:lstStyle/>
        <a:p>
          <a:endParaRPr lang="es-ES"/>
        </a:p>
      </dgm:t>
    </dgm:pt>
    <dgm:pt modelId="{0F879DA5-F96A-485E-B063-D70258CBF457}" type="sibTrans" cxnId="{DF32CDFE-8C1B-4798-8E62-F817CE08A32E}">
      <dgm:prSet/>
      <dgm:spPr/>
      <dgm:t>
        <a:bodyPr/>
        <a:lstStyle/>
        <a:p>
          <a:endParaRPr lang="es-ES"/>
        </a:p>
      </dgm:t>
    </dgm:pt>
    <dgm:pt modelId="{F7920E06-8C2A-46E6-8099-C1D1BFB86894}">
      <dgm:prSet phldrT="[Texto]"/>
      <dgm:spPr/>
      <dgm:t>
        <a:bodyPr/>
        <a:lstStyle/>
        <a:p>
          <a:r>
            <a:rPr lang="es-ES_tradnl" b="1" dirty="0" smtClean="0"/>
            <a:t>COSTE TOTAL DEL PROYECTO PRIMERA ETAPA</a:t>
          </a:r>
          <a:endParaRPr lang="es-ES" b="1" dirty="0"/>
        </a:p>
      </dgm:t>
    </dgm:pt>
    <dgm:pt modelId="{76033668-0B44-47F0-8D28-47E0231A6106}" type="parTrans" cxnId="{70AC5536-8149-4FD8-A1E9-799E7F9B6EF4}">
      <dgm:prSet/>
      <dgm:spPr/>
      <dgm:t>
        <a:bodyPr/>
        <a:lstStyle/>
        <a:p>
          <a:endParaRPr lang="es-ES"/>
        </a:p>
      </dgm:t>
    </dgm:pt>
    <dgm:pt modelId="{3CBCC64C-FD2B-4775-8C60-31FEF69D74C8}" type="sibTrans" cxnId="{70AC5536-8149-4FD8-A1E9-799E7F9B6EF4}">
      <dgm:prSet/>
      <dgm:spPr/>
      <dgm:t>
        <a:bodyPr/>
        <a:lstStyle/>
        <a:p>
          <a:endParaRPr lang="es-ES"/>
        </a:p>
      </dgm:t>
    </dgm:pt>
    <dgm:pt modelId="{53631888-B636-44FE-BD59-2EEB7D0548F8}">
      <dgm:prSet phldrT="[Texto]"/>
      <dgm:spPr/>
      <dgm:t>
        <a:bodyPr/>
        <a:lstStyle/>
        <a:p>
          <a:r>
            <a:rPr lang="es-ES_tradnl" b="1" dirty="0" smtClean="0"/>
            <a:t>COSTE TOTAL DEL PROYECTO</a:t>
          </a:r>
          <a:endParaRPr lang="es-ES" b="1" dirty="0"/>
        </a:p>
      </dgm:t>
    </dgm:pt>
    <dgm:pt modelId="{DF9DA4D7-D970-4A33-A72A-A96C1E575521}" type="parTrans" cxnId="{672D277E-FC3E-4F91-92BE-5B29FDFDDCD8}">
      <dgm:prSet/>
      <dgm:spPr/>
      <dgm:t>
        <a:bodyPr/>
        <a:lstStyle/>
        <a:p>
          <a:endParaRPr lang="es-ES"/>
        </a:p>
      </dgm:t>
    </dgm:pt>
    <dgm:pt modelId="{1E5315D3-BA59-4846-881B-1CABF6AC625F}" type="sibTrans" cxnId="{672D277E-FC3E-4F91-92BE-5B29FDFDDCD8}">
      <dgm:prSet/>
      <dgm:spPr/>
      <dgm:t>
        <a:bodyPr/>
        <a:lstStyle/>
        <a:p>
          <a:endParaRPr lang="es-ES"/>
        </a:p>
      </dgm:t>
    </dgm:pt>
    <dgm:pt modelId="{DB3D8C59-D33A-42AA-9C2E-C413508F053B}">
      <dgm:prSet phldrT="[Texto]"/>
      <dgm:spPr/>
      <dgm:t>
        <a:bodyPr/>
        <a:lstStyle/>
        <a:p>
          <a:r>
            <a:rPr lang="es-ES_tradnl" b="1" dirty="0" smtClean="0"/>
            <a:t>SEGUNDA ETAPA</a:t>
          </a:r>
          <a:endParaRPr lang="es-ES" b="1" dirty="0"/>
        </a:p>
      </dgm:t>
    </dgm:pt>
    <dgm:pt modelId="{65771B3F-0E5C-4AE1-9DC2-8F7A1A6FD3B3}" type="parTrans" cxnId="{163737E8-E6FD-4226-BE5C-7659BB1BBD3B}">
      <dgm:prSet/>
      <dgm:spPr/>
      <dgm:t>
        <a:bodyPr/>
        <a:lstStyle/>
        <a:p>
          <a:endParaRPr lang="es-ES"/>
        </a:p>
      </dgm:t>
    </dgm:pt>
    <dgm:pt modelId="{A74FF1C1-E961-41D2-A0D8-60F02A0AE26A}" type="sibTrans" cxnId="{163737E8-E6FD-4226-BE5C-7659BB1BBD3B}">
      <dgm:prSet/>
      <dgm:spPr/>
      <dgm:t>
        <a:bodyPr/>
        <a:lstStyle/>
        <a:p>
          <a:endParaRPr lang="es-ES"/>
        </a:p>
      </dgm:t>
    </dgm:pt>
    <dgm:pt modelId="{80276BC6-1412-4793-9060-1E65CD79F450}" type="pres">
      <dgm:prSet presAssocID="{84BF6A9E-328E-4C30-9F85-6D8F221395DF}" presName="vert0" presStyleCnt="0">
        <dgm:presLayoutVars>
          <dgm:dir/>
          <dgm:animOne val="branch"/>
          <dgm:animLvl val="lvl"/>
        </dgm:presLayoutVars>
      </dgm:prSet>
      <dgm:spPr/>
      <dgm:t>
        <a:bodyPr/>
        <a:lstStyle/>
        <a:p>
          <a:endParaRPr lang="es-ES"/>
        </a:p>
      </dgm:t>
    </dgm:pt>
    <dgm:pt modelId="{9584FD2C-5272-4BEB-9668-81B76E494599}" type="pres">
      <dgm:prSet presAssocID="{15595BCE-CDFC-4C04-AB0A-50D2294AB047}" presName="thickLine" presStyleLbl="alignNode1" presStyleIdx="0" presStyleCnt="1"/>
      <dgm:spPr/>
    </dgm:pt>
    <dgm:pt modelId="{00DE0474-C4A8-43DF-8CA0-08082ADE0964}" type="pres">
      <dgm:prSet presAssocID="{15595BCE-CDFC-4C04-AB0A-50D2294AB047}" presName="horz1" presStyleCnt="0"/>
      <dgm:spPr/>
    </dgm:pt>
    <dgm:pt modelId="{39EF4394-9DAE-4DB0-8FF8-6D0C6E0A10FB}" type="pres">
      <dgm:prSet presAssocID="{15595BCE-CDFC-4C04-AB0A-50D2294AB047}" presName="tx1" presStyleLbl="revTx" presStyleIdx="0" presStyleCnt="6"/>
      <dgm:spPr/>
      <dgm:t>
        <a:bodyPr/>
        <a:lstStyle/>
        <a:p>
          <a:endParaRPr lang="es-ES"/>
        </a:p>
      </dgm:t>
    </dgm:pt>
    <dgm:pt modelId="{C2BB4E07-49AC-4CB3-B80B-0C16D6DCFA7D}" type="pres">
      <dgm:prSet presAssocID="{15595BCE-CDFC-4C04-AB0A-50D2294AB047}" presName="vert1" presStyleCnt="0"/>
      <dgm:spPr/>
    </dgm:pt>
    <dgm:pt modelId="{2EFE71BA-B078-4EFB-9169-A1A2B8401DF2}" type="pres">
      <dgm:prSet presAssocID="{ADC990E5-2ACA-48CB-92C7-BF4F364A7EEB}" presName="vertSpace2a" presStyleCnt="0"/>
      <dgm:spPr/>
    </dgm:pt>
    <dgm:pt modelId="{51DADAC8-70D0-41DD-839E-F0ADC0A11695}" type="pres">
      <dgm:prSet presAssocID="{ADC990E5-2ACA-48CB-92C7-BF4F364A7EEB}" presName="horz2" presStyleCnt="0"/>
      <dgm:spPr/>
    </dgm:pt>
    <dgm:pt modelId="{C01BDBA7-A647-45DF-A412-4B590325FB12}" type="pres">
      <dgm:prSet presAssocID="{ADC990E5-2ACA-48CB-92C7-BF4F364A7EEB}" presName="horzSpace2" presStyleCnt="0"/>
      <dgm:spPr/>
    </dgm:pt>
    <dgm:pt modelId="{5F0DF285-BBB5-4E2B-BBEA-F00C61F04614}" type="pres">
      <dgm:prSet presAssocID="{ADC990E5-2ACA-48CB-92C7-BF4F364A7EEB}" presName="tx2" presStyleLbl="revTx" presStyleIdx="1" presStyleCnt="6"/>
      <dgm:spPr/>
      <dgm:t>
        <a:bodyPr/>
        <a:lstStyle/>
        <a:p>
          <a:endParaRPr lang="es-ES"/>
        </a:p>
      </dgm:t>
    </dgm:pt>
    <dgm:pt modelId="{6B81F22B-D965-41E3-BDC9-4525AA02E0FE}" type="pres">
      <dgm:prSet presAssocID="{ADC990E5-2ACA-48CB-92C7-BF4F364A7EEB}" presName="vert2" presStyleCnt="0"/>
      <dgm:spPr/>
    </dgm:pt>
    <dgm:pt modelId="{EFE047DF-D86F-4CBE-A898-6BF72B2441D2}" type="pres">
      <dgm:prSet presAssocID="{ADC990E5-2ACA-48CB-92C7-BF4F364A7EEB}" presName="thinLine2b" presStyleLbl="callout" presStyleIdx="0" presStyleCnt="5"/>
      <dgm:spPr/>
    </dgm:pt>
    <dgm:pt modelId="{0820541F-9608-4768-B4B1-E154846E9B80}" type="pres">
      <dgm:prSet presAssocID="{ADC990E5-2ACA-48CB-92C7-BF4F364A7EEB}" presName="vertSpace2b" presStyleCnt="0"/>
      <dgm:spPr/>
    </dgm:pt>
    <dgm:pt modelId="{F95DE9E7-8401-4EF0-84DA-DF4CEF06CC40}" type="pres">
      <dgm:prSet presAssocID="{70BFD7E4-6295-4815-B4D7-207FBD050243}" presName="horz2" presStyleCnt="0"/>
      <dgm:spPr/>
    </dgm:pt>
    <dgm:pt modelId="{612727A1-0E8D-4D9F-87F1-A8E99F56996F}" type="pres">
      <dgm:prSet presAssocID="{70BFD7E4-6295-4815-B4D7-207FBD050243}" presName="horzSpace2" presStyleCnt="0"/>
      <dgm:spPr/>
    </dgm:pt>
    <dgm:pt modelId="{5AF1E148-B12E-4F85-8F66-E85E4790AFC2}" type="pres">
      <dgm:prSet presAssocID="{70BFD7E4-6295-4815-B4D7-207FBD050243}" presName="tx2" presStyleLbl="revTx" presStyleIdx="2" presStyleCnt="6"/>
      <dgm:spPr/>
      <dgm:t>
        <a:bodyPr/>
        <a:lstStyle/>
        <a:p>
          <a:endParaRPr lang="es-ES"/>
        </a:p>
      </dgm:t>
    </dgm:pt>
    <dgm:pt modelId="{0B6D6FCD-E194-4098-8BF9-E94051F4E510}" type="pres">
      <dgm:prSet presAssocID="{70BFD7E4-6295-4815-B4D7-207FBD050243}" presName="vert2" presStyleCnt="0"/>
      <dgm:spPr/>
    </dgm:pt>
    <dgm:pt modelId="{20754CED-2945-4A23-8276-C18931694855}" type="pres">
      <dgm:prSet presAssocID="{70BFD7E4-6295-4815-B4D7-207FBD050243}" presName="thinLine2b" presStyleLbl="callout" presStyleIdx="1" presStyleCnt="5"/>
      <dgm:spPr/>
    </dgm:pt>
    <dgm:pt modelId="{2CF1102C-EE04-48E9-A5FD-7CECFA94F7AD}" type="pres">
      <dgm:prSet presAssocID="{70BFD7E4-6295-4815-B4D7-207FBD050243}" presName="vertSpace2b" presStyleCnt="0"/>
      <dgm:spPr/>
    </dgm:pt>
    <dgm:pt modelId="{785D99B0-AEB7-45FA-9D35-96E787D81C0B}" type="pres">
      <dgm:prSet presAssocID="{F7920E06-8C2A-46E6-8099-C1D1BFB86894}" presName="horz2" presStyleCnt="0"/>
      <dgm:spPr/>
    </dgm:pt>
    <dgm:pt modelId="{AD6EFC31-B2E5-4069-953F-F9DA5FA2F398}" type="pres">
      <dgm:prSet presAssocID="{F7920E06-8C2A-46E6-8099-C1D1BFB86894}" presName="horzSpace2" presStyleCnt="0"/>
      <dgm:spPr/>
    </dgm:pt>
    <dgm:pt modelId="{7C7E7DAC-F98B-40A8-93CA-6F52143563C0}" type="pres">
      <dgm:prSet presAssocID="{F7920E06-8C2A-46E6-8099-C1D1BFB86894}" presName="tx2" presStyleLbl="revTx" presStyleIdx="3" presStyleCnt="6"/>
      <dgm:spPr/>
      <dgm:t>
        <a:bodyPr/>
        <a:lstStyle/>
        <a:p>
          <a:endParaRPr lang="es-ES"/>
        </a:p>
      </dgm:t>
    </dgm:pt>
    <dgm:pt modelId="{73B1D133-1739-4782-8861-A3F70477A58D}" type="pres">
      <dgm:prSet presAssocID="{F7920E06-8C2A-46E6-8099-C1D1BFB86894}" presName="vert2" presStyleCnt="0"/>
      <dgm:spPr/>
    </dgm:pt>
    <dgm:pt modelId="{BDD63E21-EA45-49FC-8890-348147785711}" type="pres">
      <dgm:prSet presAssocID="{F7920E06-8C2A-46E6-8099-C1D1BFB86894}" presName="thinLine2b" presStyleLbl="callout" presStyleIdx="2" presStyleCnt="5"/>
      <dgm:spPr/>
    </dgm:pt>
    <dgm:pt modelId="{163DF498-4280-4B49-BEA4-A3F829F1A06D}" type="pres">
      <dgm:prSet presAssocID="{F7920E06-8C2A-46E6-8099-C1D1BFB86894}" presName="vertSpace2b" presStyleCnt="0"/>
      <dgm:spPr/>
    </dgm:pt>
    <dgm:pt modelId="{7C4307BA-243B-4E3D-8564-FD152A3470A7}" type="pres">
      <dgm:prSet presAssocID="{DB3D8C59-D33A-42AA-9C2E-C413508F053B}" presName="horz2" presStyleCnt="0"/>
      <dgm:spPr/>
    </dgm:pt>
    <dgm:pt modelId="{AA4309D8-F616-4927-BA8D-6D9C23386AEF}" type="pres">
      <dgm:prSet presAssocID="{DB3D8C59-D33A-42AA-9C2E-C413508F053B}" presName="horzSpace2" presStyleCnt="0"/>
      <dgm:spPr/>
    </dgm:pt>
    <dgm:pt modelId="{58513521-7195-4D37-B350-5E0006AA3C12}" type="pres">
      <dgm:prSet presAssocID="{DB3D8C59-D33A-42AA-9C2E-C413508F053B}" presName="tx2" presStyleLbl="revTx" presStyleIdx="4" presStyleCnt="6"/>
      <dgm:spPr/>
      <dgm:t>
        <a:bodyPr/>
        <a:lstStyle/>
        <a:p>
          <a:endParaRPr lang="es-ES"/>
        </a:p>
      </dgm:t>
    </dgm:pt>
    <dgm:pt modelId="{421B6C5D-1F4A-4FC1-803A-BF063BAD8038}" type="pres">
      <dgm:prSet presAssocID="{DB3D8C59-D33A-42AA-9C2E-C413508F053B}" presName="vert2" presStyleCnt="0"/>
      <dgm:spPr/>
    </dgm:pt>
    <dgm:pt modelId="{08FF4BDD-C779-4F56-A2D8-3ADAE3D9FBD9}" type="pres">
      <dgm:prSet presAssocID="{DB3D8C59-D33A-42AA-9C2E-C413508F053B}" presName="thinLine2b" presStyleLbl="callout" presStyleIdx="3" presStyleCnt="5"/>
      <dgm:spPr/>
    </dgm:pt>
    <dgm:pt modelId="{1E137530-97B3-43F9-B4C7-BB5D8F8D2D1A}" type="pres">
      <dgm:prSet presAssocID="{DB3D8C59-D33A-42AA-9C2E-C413508F053B}" presName="vertSpace2b" presStyleCnt="0"/>
      <dgm:spPr/>
    </dgm:pt>
    <dgm:pt modelId="{38B076E5-297A-435B-9FB4-8793F0F8EDD7}" type="pres">
      <dgm:prSet presAssocID="{53631888-B636-44FE-BD59-2EEB7D0548F8}" presName="horz2" presStyleCnt="0"/>
      <dgm:spPr/>
    </dgm:pt>
    <dgm:pt modelId="{242DBC78-1B90-44F0-9E9D-9017C5D168B8}" type="pres">
      <dgm:prSet presAssocID="{53631888-B636-44FE-BD59-2EEB7D0548F8}" presName="horzSpace2" presStyleCnt="0"/>
      <dgm:spPr/>
    </dgm:pt>
    <dgm:pt modelId="{3DBFAC31-5A26-4035-8952-A16595DAF57B}" type="pres">
      <dgm:prSet presAssocID="{53631888-B636-44FE-BD59-2EEB7D0548F8}" presName="tx2" presStyleLbl="revTx" presStyleIdx="5" presStyleCnt="6"/>
      <dgm:spPr/>
      <dgm:t>
        <a:bodyPr/>
        <a:lstStyle/>
        <a:p>
          <a:endParaRPr lang="es-ES"/>
        </a:p>
      </dgm:t>
    </dgm:pt>
    <dgm:pt modelId="{6338E0A9-1C26-475F-92C7-6608BC128C53}" type="pres">
      <dgm:prSet presAssocID="{53631888-B636-44FE-BD59-2EEB7D0548F8}" presName="vert2" presStyleCnt="0"/>
      <dgm:spPr/>
    </dgm:pt>
    <dgm:pt modelId="{A6489A30-FF88-4F00-9216-60A42947F13B}" type="pres">
      <dgm:prSet presAssocID="{53631888-B636-44FE-BD59-2EEB7D0548F8}" presName="thinLine2b" presStyleLbl="callout" presStyleIdx="4" presStyleCnt="5"/>
      <dgm:spPr/>
    </dgm:pt>
    <dgm:pt modelId="{7DAA55F8-0F9A-4252-9DA5-E724E66B376E}" type="pres">
      <dgm:prSet presAssocID="{53631888-B636-44FE-BD59-2EEB7D0548F8}" presName="vertSpace2b" presStyleCnt="0"/>
      <dgm:spPr/>
    </dgm:pt>
  </dgm:ptLst>
  <dgm:cxnLst>
    <dgm:cxn modelId="{9C814AA3-0A04-45A8-A5F6-B6874B9867C7}" type="presOf" srcId="{15595BCE-CDFC-4C04-AB0A-50D2294AB047}" destId="{39EF4394-9DAE-4DB0-8FF8-6D0C6E0A10FB}" srcOrd="0" destOrd="0" presId="urn:microsoft.com/office/officeart/2008/layout/LinedList"/>
    <dgm:cxn modelId="{70AC5536-8149-4FD8-A1E9-799E7F9B6EF4}" srcId="{15595BCE-CDFC-4C04-AB0A-50D2294AB047}" destId="{F7920E06-8C2A-46E6-8099-C1D1BFB86894}" srcOrd="2" destOrd="0" parTransId="{76033668-0B44-47F0-8D28-47E0231A6106}" sibTransId="{3CBCC64C-FD2B-4775-8C60-31FEF69D74C8}"/>
    <dgm:cxn modelId="{DF32CDFE-8C1B-4798-8E62-F817CE08A32E}" srcId="{15595BCE-CDFC-4C04-AB0A-50D2294AB047}" destId="{70BFD7E4-6295-4815-B4D7-207FBD050243}" srcOrd="1" destOrd="0" parTransId="{A2B3A76F-74AE-4ACD-AC9D-A5D3AB06FFD0}" sibTransId="{0F879DA5-F96A-485E-B063-D70258CBF457}"/>
    <dgm:cxn modelId="{5A36803F-18C1-4FCD-8046-54BA9E25E707}" srcId="{15595BCE-CDFC-4C04-AB0A-50D2294AB047}" destId="{ADC990E5-2ACA-48CB-92C7-BF4F364A7EEB}" srcOrd="0" destOrd="0" parTransId="{C3E00D69-BC5C-4FB0-AAE2-366E543A15A6}" sibTransId="{752C6B27-5815-42FC-BAE2-5CE5DE6E2ECC}"/>
    <dgm:cxn modelId="{5425D92D-56E0-4EE2-9CB1-218419C03BFF}" srcId="{84BF6A9E-328E-4C30-9F85-6D8F221395DF}" destId="{15595BCE-CDFC-4C04-AB0A-50D2294AB047}" srcOrd="0" destOrd="0" parTransId="{DA73C2B1-CCEF-46B5-83E4-D5398FDD3860}" sibTransId="{E70E5828-7695-4332-AB5C-3391E0EAFFFD}"/>
    <dgm:cxn modelId="{672D277E-FC3E-4F91-92BE-5B29FDFDDCD8}" srcId="{15595BCE-CDFC-4C04-AB0A-50D2294AB047}" destId="{53631888-B636-44FE-BD59-2EEB7D0548F8}" srcOrd="4" destOrd="0" parTransId="{DF9DA4D7-D970-4A33-A72A-A96C1E575521}" sibTransId="{1E5315D3-BA59-4846-881B-1CABF6AC625F}"/>
    <dgm:cxn modelId="{5C3F6992-2717-4206-A858-6F73A83D11F0}" type="presOf" srcId="{70BFD7E4-6295-4815-B4D7-207FBD050243}" destId="{5AF1E148-B12E-4F85-8F66-E85E4790AFC2}" srcOrd="0" destOrd="0" presId="urn:microsoft.com/office/officeart/2008/layout/LinedList"/>
    <dgm:cxn modelId="{560CE23B-CB42-443A-B02A-1B655244C355}" type="presOf" srcId="{53631888-B636-44FE-BD59-2EEB7D0548F8}" destId="{3DBFAC31-5A26-4035-8952-A16595DAF57B}" srcOrd="0" destOrd="0" presId="urn:microsoft.com/office/officeart/2008/layout/LinedList"/>
    <dgm:cxn modelId="{F2A35149-FE08-4AEC-8283-2A666959C0D5}" type="presOf" srcId="{DB3D8C59-D33A-42AA-9C2E-C413508F053B}" destId="{58513521-7195-4D37-B350-5E0006AA3C12}" srcOrd="0" destOrd="0" presId="urn:microsoft.com/office/officeart/2008/layout/LinedList"/>
    <dgm:cxn modelId="{7CB910D5-02F0-46E9-9B32-AFD278338229}" type="presOf" srcId="{84BF6A9E-328E-4C30-9F85-6D8F221395DF}" destId="{80276BC6-1412-4793-9060-1E65CD79F450}" srcOrd="0" destOrd="0" presId="urn:microsoft.com/office/officeart/2008/layout/LinedList"/>
    <dgm:cxn modelId="{60B2F569-03A2-4645-AC3A-5D64167AE3E6}" type="presOf" srcId="{ADC990E5-2ACA-48CB-92C7-BF4F364A7EEB}" destId="{5F0DF285-BBB5-4E2B-BBEA-F00C61F04614}" srcOrd="0" destOrd="0" presId="urn:microsoft.com/office/officeart/2008/layout/LinedList"/>
    <dgm:cxn modelId="{EB4E209C-852E-473E-B072-F973B6216860}" type="presOf" srcId="{F7920E06-8C2A-46E6-8099-C1D1BFB86894}" destId="{7C7E7DAC-F98B-40A8-93CA-6F52143563C0}" srcOrd="0" destOrd="0" presId="urn:microsoft.com/office/officeart/2008/layout/LinedList"/>
    <dgm:cxn modelId="{163737E8-E6FD-4226-BE5C-7659BB1BBD3B}" srcId="{15595BCE-CDFC-4C04-AB0A-50D2294AB047}" destId="{DB3D8C59-D33A-42AA-9C2E-C413508F053B}" srcOrd="3" destOrd="0" parTransId="{65771B3F-0E5C-4AE1-9DC2-8F7A1A6FD3B3}" sibTransId="{A74FF1C1-E961-41D2-A0D8-60F02A0AE26A}"/>
    <dgm:cxn modelId="{13EF6C7A-70D6-4098-906F-695A5D021CEB}" type="presParOf" srcId="{80276BC6-1412-4793-9060-1E65CD79F450}" destId="{9584FD2C-5272-4BEB-9668-81B76E494599}" srcOrd="0" destOrd="0" presId="urn:microsoft.com/office/officeart/2008/layout/LinedList"/>
    <dgm:cxn modelId="{16EA520F-12B1-482E-9E53-96D038D666E1}" type="presParOf" srcId="{80276BC6-1412-4793-9060-1E65CD79F450}" destId="{00DE0474-C4A8-43DF-8CA0-08082ADE0964}" srcOrd="1" destOrd="0" presId="urn:microsoft.com/office/officeart/2008/layout/LinedList"/>
    <dgm:cxn modelId="{23B0888F-D2BB-4E46-9D60-2693F71D690D}" type="presParOf" srcId="{00DE0474-C4A8-43DF-8CA0-08082ADE0964}" destId="{39EF4394-9DAE-4DB0-8FF8-6D0C6E0A10FB}" srcOrd="0" destOrd="0" presId="urn:microsoft.com/office/officeart/2008/layout/LinedList"/>
    <dgm:cxn modelId="{D865D4D5-3A3B-42E0-B3AB-0CF5FDFEBF28}" type="presParOf" srcId="{00DE0474-C4A8-43DF-8CA0-08082ADE0964}" destId="{C2BB4E07-49AC-4CB3-B80B-0C16D6DCFA7D}" srcOrd="1" destOrd="0" presId="urn:microsoft.com/office/officeart/2008/layout/LinedList"/>
    <dgm:cxn modelId="{A72F28BF-94C5-44F6-B51F-FDBC22E7EE8B}" type="presParOf" srcId="{C2BB4E07-49AC-4CB3-B80B-0C16D6DCFA7D}" destId="{2EFE71BA-B078-4EFB-9169-A1A2B8401DF2}" srcOrd="0" destOrd="0" presId="urn:microsoft.com/office/officeart/2008/layout/LinedList"/>
    <dgm:cxn modelId="{FAB9B49F-F641-43F4-BEA6-81A8894530DA}" type="presParOf" srcId="{C2BB4E07-49AC-4CB3-B80B-0C16D6DCFA7D}" destId="{51DADAC8-70D0-41DD-839E-F0ADC0A11695}" srcOrd="1" destOrd="0" presId="urn:microsoft.com/office/officeart/2008/layout/LinedList"/>
    <dgm:cxn modelId="{FE3815DF-3727-4580-B5DC-3790D94AB8FD}" type="presParOf" srcId="{51DADAC8-70D0-41DD-839E-F0ADC0A11695}" destId="{C01BDBA7-A647-45DF-A412-4B590325FB12}" srcOrd="0" destOrd="0" presId="urn:microsoft.com/office/officeart/2008/layout/LinedList"/>
    <dgm:cxn modelId="{A01B72D8-5F21-49D0-9D03-1F0C4A57A9EE}" type="presParOf" srcId="{51DADAC8-70D0-41DD-839E-F0ADC0A11695}" destId="{5F0DF285-BBB5-4E2B-BBEA-F00C61F04614}" srcOrd="1" destOrd="0" presId="urn:microsoft.com/office/officeart/2008/layout/LinedList"/>
    <dgm:cxn modelId="{6929DAB6-1145-4086-96F0-3FE4893613B6}" type="presParOf" srcId="{51DADAC8-70D0-41DD-839E-F0ADC0A11695}" destId="{6B81F22B-D965-41E3-BDC9-4525AA02E0FE}" srcOrd="2" destOrd="0" presId="urn:microsoft.com/office/officeart/2008/layout/LinedList"/>
    <dgm:cxn modelId="{DE196AE5-3E3B-4219-97BA-4A6CFC40A40A}" type="presParOf" srcId="{C2BB4E07-49AC-4CB3-B80B-0C16D6DCFA7D}" destId="{EFE047DF-D86F-4CBE-A898-6BF72B2441D2}" srcOrd="2" destOrd="0" presId="urn:microsoft.com/office/officeart/2008/layout/LinedList"/>
    <dgm:cxn modelId="{912DE551-CE1B-44FC-8E65-F78617068A39}" type="presParOf" srcId="{C2BB4E07-49AC-4CB3-B80B-0C16D6DCFA7D}" destId="{0820541F-9608-4768-B4B1-E154846E9B80}" srcOrd="3" destOrd="0" presId="urn:microsoft.com/office/officeart/2008/layout/LinedList"/>
    <dgm:cxn modelId="{B4EF4529-DCBF-4502-81C0-F486A7E5609C}" type="presParOf" srcId="{C2BB4E07-49AC-4CB3-B80B-0C16D6DCFA7D}" destId="{F95DE9E7-8401-4EF0-84DA-DF4CEF06CC40}" srcOrd="4" destOrd="0" presId="urn:microsoft.com/office/officeart/2008/layout/LinedList"/>
    <dgm:cxn modelId="{5869DE1E-680A-40B0-8526-DB734E61BC27}" type="presParOf" srcId="{F95DE9E7-8401-4EF0-84DA-DF4CEF06CC40}" destId="{612727A1-0E8D-4D9F-87F1-A8E99F56996F}" srcOrd="0" destOrd="0" presId="urn:microsoft.com/office/officeart/2008/layout/LinedList"/>
    <dgm:cxn modelId="{ED1ADEED-2845-43AF-BADB-0B682F0D6977}" type="presParOf" srcId="{F95DE9E7-8401-4EF0-84DA-DF4CEF06CC40}" destId="{5AF1E148-B12E-4F85-8F66-E85E4790AFC2}" srcOrd="1" destOrd="0" presId="urn:microsoft.com/office/officeart/2008/layout/LinedList"/>
    <dgm:cxn modelId="{8D2CD501-4688-49E4-8D2F-B45A0E204CDD}" type="presParOf" srcId="{F95DE9E7-8401-4EF0-84DA-DF4CEF06CC40}" destId="{0B6D6FCD-E194-4098-8BF9-E94051F4E510}" srcOrd="2" destOrd="0" presId="urn:microsoft.com/office/officeart/2008/layout/LinedList"/>
    <dgm:cxn modelId="{BC2D867A-5A67-4414-BAD7-728CDB367508}" type="presParOf" srcId="{C2BB4E07-49AC-4CB3-B80B-0C16D6DCFA7D}" destId="{20754CED-2945-4A23-8276-C18931694855}" srcOrd="5" destOrd="0" presId="urn:microsoft.com/office/officeart/2008/layout/LinedList"/>
    <dgm:cxn modelId="{984CD1B9-C51D-451A-B5BC-EFC9B803C92A}" type="presParOf" srcId="{C2BB4E07-49AC-4CB3-B80B-0C16D6DCFA7D}" destId="{2CF1102C-EE04-48E9-A5FD-7CECFA94F7AD}" srcOrd="6" destOrd="0" presId="urn:microsoft.com/office/officeart/2008/layout/LinedList"/>
    <dgm:cxn modelId="{662206B3-8E70-40F9-B590-4AFDA3FB49AC}" type="presParOf" srcId="{C2BB4E07-49AC-4CB3-B80B-0C16D6DCFA7D}" destId="{785D99B0-AEB7-45FA-9D35-96E787D81C0B}" srcOrd="7" destOrd="0" presId="urn:microsoft.com/office/officeart/2008/layout/LinedList"/>
    <dgm:cxn modelId="{12663023-6894-41F7-8F54-1E34030C819C}" type="presParOf" srcId="{785D99B0-AEB7-45FA-9D35-96E787D81C0B}" destId="{AD6EFC31-B2E5-4069-953F-F9DA5FA2F398}" srcOrd="0" destOrd="0" presId="urn:microsoft.com/office/officeart/2008/layout/LinedList"/>
    <dgm:cxn modelId="{B901B47F-5D5F-4D18-8219-2D220B4091F9}" type="presParOf" srcId="{785D99B0-AEB7-45FA-9D35-96E787D81C0B}" destId="{7C7E7DAC-F98B-40A8-93CA-6F52143563C0}" srcOrd="1" destOrd="0" presId="urn:microsoft.com/office/officeart/2008/layout/LinedList"/>
    <dgm:cxn modelId="{E627159E-68D5-468D-925E-A9825FDC02B7}" type="presParOf" srcId="{785D99B0-AEB7-45FA-9D35-96E787D81C0B}" destId="{73B1D133-1739-4782-8861-A3F70477A58D}" srcOrd="2" destOrd="0" presId="urn:microsoft.com/office/officeart/2008/layout/LinedList"/>
    <dgm:cxn modelId="{331FE85C-71A6-451D-9965-1C5B6E7AEB99}" type="presParOf" srcId="{C2BB4E07-49AC-4CB3-B80B-0C16D6DCFA7D}" destId="{BDD63E21-EA45-49FC-8890-348147785711}" srcOrd="8" destOrd="0" presId="urn:microsoft.com/office/officeart/2008/layout/LinedList"/>
    <dgm:cxn modelId="{A2C1B5DD-6F6E-4136-A829-F0D93C23F6C6}" type="presParOf" srcId="{C2BB4E07-49AC-4CB3-B80B-0C16D6DCFA7D}" destId="{163DF498-4280-4B49-BEA4-A3F829F1A06D}" srcOrd="9" destOrd="0" presId="urn:microsoft.com/office/officeart/2008/layout/LinedList"/>
    <dgm:cxn modelId="{038E0BAB-4542-44C7-8484-610DC04D397D}" type="presParOf" srcId="{C2BB4E07-49AC-4CB3-B80B-0C16D6DCFA7D}" destId="{7C4307BA-243B-4E3D-8564-FD152A3470A7}" srcOrd="10" destOrd="0" presId="urn:microsoft.com/office/officeart/2008/layout/LinedList"/>
    <dgm:cxn modelId="{2664A6C6-CA33-4413-A2B2-FF1D25488022}" type="presParOf" srcId="{7C4307BA-243B-4E3D-8564-FD152A3470A7}" destId="{AA4309D8-F616-4927-BA8D-6D9C23386AEF}" srcOrd="0" destOrd="0" presId="urn:microsoft.com/office/officeart/2008/layout/LinedList"/>
    <dgm:cxn modelId="{91B87882-0E7D-4B2B-8D5A-7B3B75A3C0A9}" type="presParOf" srcId="{7C4307BA-243B-4E3D-8564-FD152A3470A7}" destId="{58513521-7195-4D37-B350-5E0006AA3C12}" srcOrd="1" destOrd="0" presId="urn:microsoft.com/office/officeart/2008/layout/LinedList"/>
    <dgm:cxn modelId="{570A9458-E3B0-49C6-A2FA-DBF5EC428CFB}" type="presParOf" srcId="{7C4307BA-243B-4E3D-8564-FD152A3470A7}" destId="{421B6C5D-1F4A-4FC1-803A-BF063BAD8038}" srcOrd="2" destOrd="0" presId="urn:microsoft.com/office/officeart/2008/layout/LinedList"/>
    <dgm:cxn modelId="{894A391A-600C-4E73-95C5-9CD5CACD6CFD}" type="presParOf" srcId="{C2BB4E07-49AC-4CB3-B80B-0C16D6DCFA7D}" destId="{08FF4BDD-C779-4F56-A2D8-3ADAE3D9FBD9}" srcOrd="11" destOrd="0" presId="urn:microsoft.com/office/officeart/2008/layout/LinedList"/>
    <dgm:cxn modelId="{EA9B3A66-CC02-42F6-BAEF-5D8E5E133C15}" type="presParOf" srcId="{C2BB4E07-49AC-4CB3-B80B-0C16D6DCFA7D}" destId="{1E137530-97B3-43F9-B4C7-BB5D8F8D2D1A}" srcOrd="12" destOrd="0" presId="urn:microsoft.com/office/officeart/2008/layout/LinedList"/>
    <dgm:cxn modelId="{BAAC119E-557F-4F84-BA76-80957DD217F2}" type="presParOf" srcId="{C2BB4E07-49AC-4CB3-B80B-0C16D6DCFA7D}" destId="{38B076E5-297A-435B-9FB4-8793F0F8EDD7}" srcOrd="13" destOrd="0" presId="urn:microsoft.com/office/officeart/2008/layout/LinedList"/>
    <dgm:cxn modelId="{B220A208-FEBA-4374-A1C8-C4B3982161DF}" type="presParOf" srcId="{38B076E5-297A-435B-9FB4-8793F0F8EDD7}" destId="{242DBC78-1B90-44F0-9E9D-9017C5D168B8}" srcOrd="0" destOrd="0" presId="urn:microsoft.com/office/officeart/2008/layout/LinedList"/>
    <dgm:cxn modelId="{483FC9A9-5368-49A5-B97A-397714D66BA2}" type="presParOf" srcId="{38B076E5-297A-435B-9FB4-8793F0F8EDD7}" destId="{3DBFAC31-5A26-4035-8952-A16595DAF57B}" srcOrd="1" destOrd="0" presId="urn:microsoft.com/office/officeart/2008/layout/LinedList"/>
    <dgm:cxn modelId="{8AC828A0-40F8-42D6-AC05-62729C5C7387}" type="presParOf" srcId="{38B076E5-297A-435B-9FB4-8793F0F8EDD7}" destId="{6338E0A9-1C26-475F-92C7-6608BC128C53}" srcOrd="2" destOrd="0" presId="urn:microsoft.com/office/officeart/2008/layout/LinedList"/>
    <dgm:cxn modelId="{991FE1E5-3385-46BE-AD7E-2BAA559A9E51}" type="presParOf" srcId="{C2BB4E07-49AC-4CB3-B80B-0C16D6DCFA7D}" destId="{A6489A30-FF88-4F00-9216-60A42947F13B}" srcOrd="14" destOrd="0" presId="urn:microsoft.com/office/officeart/2008/layout/LinedList"/>
    <dgm:cxn modelId="{A3A8019E-77EA-4C4B-A763-480A1DE97F87}" type="presParOf" srcId="{C2BB4E07-49AC-4CB3-B80B-0C16D6DCFA7D}" destId="{7DAA55F8-0F9A-4252-9DA5-E724E66B376E}"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DFF711-8FEE-4D47-B7D2-18AEDFB3A150}" type="doc">
      <dgm:prSet loTypeId="urn:microsoft.com/office/officeart/2005/8/layout/pList2" loCatId="list" qsTypeId="urn:microsoft.com/office/officeart/2005/8/quickstyle/simple1" qsCatId="simple" csTypeId="urn:microsoft.com/office/officeart/2005/8/colors/colorful4" csCatId="colorful" phldr="1"/>
      <dgm:spPr/>
    </dgm:pt>
    <dgm:pt modelId="{59713239-9C80-43CA-B58F-94E9A95B1198}">
      <dgm:prSet phldrT="[Texto]"/>
      <dgm:spPr>
        <a:solidFill>
          <a:srgbClr val="AAC6B5"/>
        </a:solidFill>
      </dgm:spPr>
      <dgm:t>
        <a:bodyPr/>
        <a:lstStyle/>
        <a:p>
          <a:pPr algn="just"/>
          <a:r>
            <a:rPr lang="es-ES" dirty="0" smtClean="0">
              <a:solidFill>
                <a:srgbClr val="000000"/>
              </a:solidFill>
            </a:rPr>
            <a:t>Pese a las grandes dimensiones que posee el elevador de silla de ruedas, la implementación de la misma en el laboratorio de automatización no dio problema alguno, como se puede observar en la imagen presentada. </a:t>
          </a:r>
          <a:endParaRPr lang="es-ES" dirty="0">
            <a:solidFill>
              <a:srgbClr val="000000"/>
            </a:solidFill>
          </a:endParaRPr>
        </a:p>
      </dgm:t>
    </dgm:pt>
    <dgm:pt modelId="{9AA7310F-F2B2-468B-A529-AF4D658EDBAB}" type="parTrans" cxnId="{595A3A7F-DF05-41D1-A0A3-A4ADB8BE1E07}">
      <dgm:prSet/>
      <dgm:spPr/>
      <dgm:t>
        <a:bodyPr/>
        <a:lstStyle/>
        <a:p>
          <a:endParaRPr lang="es-ES"/>
        </a:p>
      </dgm:t>
    </dgm:pt>
    <dgm:pt modelId="{72E4489D-5CA0-465F-9FFB-65BB679AAC9F}" type="sibTrans" cxnId="{595A3A7F-DF05-41D1-A0A3-A4ADB8BE1E07}">
      <dgm:prSet/>
      <dgm:spPr/>
      <dgm:t>
        <a:bodyPr/>
        <a:lstStyle/>
        <a:p>
          <a:endParaRPr lang="es-ES"/>
        </a:p>
      </dgm:t>
    </dgm:pt>
    <dgm:pt modelId="{2DE72101-B718-46D1-AF14-A2E1FB989769}">
      <dgm:prSet phldrT="[Texto]"/>
      <dgm:spPr>
        <a:solidFill>
          <a:srgbClr val="AAC6B5"/>
        </a:solidFill>
      </dgm:spPr>
      <dgm:t>
        <a:bodyPr/>
        <a:lstStyle/>
        <a:p>
          <a:pPr algn="just"/>
          <a:r>
            <a:rPr lang="es-ES" dirty="0" smtClean="0">
              <a:solidFill>
                <a:srgbClr val="000000"/>
              </a:solidFill>
            </a:rPr>
            <a:t>La base está debidamente empernada al suelo y además en la parte posterior posee un templador para brindar mayor seguridad al sistema. </a:t>
          </a:r>
          <a:endParaRPr lang="es-ES" dirty="0">
            <a:solidFill>
              <a:srgbClr val="000000"/>
            </a:solidFill>
          </a:endParaRPr>
        </a:p>
      </dgm:t>
    </dgm:pt>
    <dgm:pt modelId="{9F6CDDF3-D337-4346-A045-FA31E7092155}" type="sibTrans" cxnId="{755BAFB6-F12B-4EE7-A505-0BC7EC76FCE9}">
      <dgm:prSet/>
      <dgm:spPr/>
      <dgm:t>
        <a:bodyPr/>
        <a:lstStyle/>
        <a:p>
          <a:endParaRPr lang="es-ES"/>
        </a:p>
      </dgm:t>
    </dgm:pt>
    <dgm:pt modelId="{5398C423-F453-4FF2-AFA4-15194598FB12}" type="parTrans" cxnId="{755BAFB6-F12B-4EE7-A505-0BC7EC76FCE9}">
      <dgm:prSet/>
      <dgm:spPr/>
      <dgm:t>
        <a:bodyPr/>
        <a:lstStyle/>
        <a:p>
          <a:endParaRPr lang="es-ES"/>
        </a:p>
      </dgm:t>
    </dgm:pt>
    <dgm:pt modelId="{05972B52-E5B9-48F9-921B-8E326207577F}">
      <dgm:prSet phldrT="[Texto]"/>
      <dgm:spPr>
        <a:solidFill>
          <a:srgbClr val="AAC6B5"/>
        </a:solidFill>
      </dgm:spPr>
      <dgm:t>
        <a:bodyPr/>
        <a:lstStyle/>
        <a:p>
          <a:pPr algn="just"/>
          <a:r>
            <a:rPr lang="es-ES" dirty="0" smtClean="0">
              <a:solidFill>
                <a:schemeClr val="tx1"/>
              </a:solidFill>
            </a:rPr>
            <a:t>El presente proyecto necesita 110V AC y 12V DC. Para los 110 voltios de corriente alterna no hay ningún problema ya que el sistema esta ubicado en un laboratorio de automatización en donde se puede encontrar un gran número de tomacorrientes que brindan ese voltaje, Para alimentar los 12 voltios de corriente continua se adquirió una batería y un cargador de batería-</a:t>
          </a:r>
          <a:endParaRPr lang="es-ES" dirty="0">
            <a:solidFill>
              <a:schemeClr val="tx1"/>
            </a:solidFill>
          </a:endParaRPr>
        </a:p>
      </dgm:t>
    </dgm:pt>
    <dgm:pt modelId="{747D18CE-CD60-4360-B15E-F2047C93E80E}" type="parTrans" cxnId="{235AA897-782C-4F7F-9D70-C234812E8F3C}">
      <dgm:prSet/>
      <dgm:spPr/>
      <dgm:t>
        <a:bodyPr/>
        <a:lstStyle/>
        <a:p>
          <a:endParaRPr lang="es-ES"/>
        </a:p>
      </dgm:t>
    </dgm:pt>
    <dgm:pt modelId="{9C16A857-1389-4E02-8950-D553609F9889}" type="sibTrans" cxnId="{235AA897-782C-4F7F-9D70-C234812E8F3C}">
      <dgm:prSet/>
      <dgm:spPr/>
      <dgm:t>
        <a:bodyPr/>
        <a:lstStyle/>
        <a:p>
          <a:endParaRPr lang="es-ES"/>
        </a:p>
      </dgm:t>
    </dgm:pt>
    <dgm:pt modelId="{A41869DE-9913-43FE-933D-0409F149A60B}" type="pres">
      <dgm:prSet presAssocID="{F0DFF711-8FEE-4D47-B7D2-18AEDFB3A150}" presName="Name0" presStyleCnt="0">
        <dgm:presLayoutVars>
          <dgm:dir/>
          <dgm:resizeHandles val="exact"/>
        </dgm:presLayoutVars>
      </dgm:prSet>
      <dgm:spPr/>
    </dgm:pt>
    <dgm:pt modelId="{0BE9F8CD-DBDE-4BCF-A37D-5C8B0C2E8ADE}" type="pres">
      <dgm:prSet presAssocID="{F0DFF711-8FEE-4D47-B7D2-18AEDFB3A150}" presName="bkgdShp" presStyleLbl="alignAccFollowNode1" presStyleIdx="0" presStyleCnt="1" custLinFactNeighborY="51187"/>
      <dgm:spPr/>
    </dgm:pt>
    <dgm:pt modelId="{C5CF2DB2-4500-4260-AD4C-75794E306F54}" type="pres">
      <dgm:prSet presAssocID="{F0DFF711-8FEE-4D47-B7D2-18AEDFB3A150}" presName="linComp" presStyleCnt="0"/>
      <dgm:spPr/>
    </dgm:pt>
    <dgm:pt modelId="{3020AF96-A556-4953-8F57-451FDC3002BA}" type="pres">
      <dgm:prSet presAssocID="{59713239-9C80-43CA-B58F-94E9A95B1198}" presName="compNode" presStyleCnt="0"/>
      <dgm:spPr/>
    </dgm:pt>
    <dgm:pt modelId="{06A8AD86-BDEF-42BE-A82E-A5BB3C3CAD03}" type="pres">
      <dgm:prSet presAssocID="{59713239-9C80-43CA-B58F-94E9A95B1198}" presName="node" presStyleLbl="node1" presStyleIdx="0" presStyleCnt="3" custLinFactNeighborX="-53125" custLinFactNeighborY="2648">
        <dgm:presLayoutVars>
          <dgm:bulletEnabled val="1"/>
        </dgm:presLayoutVars>
      </dgm:prSet>
      <dgm:spPr/>
      <dgm:t>
        <a:bodyPr/>
        <a:lstStyle/>
        <a:p>
          <a:endParaRPr lang="es-ES"/>
        </a:p>
      </dgm:t>
    </dgm:pt>
    <dgm:pt modelId="{C47FCF45-3B6E-4ECD-B1EB-EA12F95A4357}" type="pres">
      <dgm:prSet presAssocID="{59713239-9C80-43CA-B58F-94E9A95B1198}" presName="invisiNode" presStyleLbl="node1" presStyleIdx="0" presStyleCnt="3"/>
      <dgm:spPr/>
    </dgm:pt>
    <dgm:pt modelId="{37EDF113-F9B7-4076-9133-C2944028C712}" type="pres">
      <dgm:prSet presAssocID="{59713239-9C80-43CA-B58F-94E9A95B1198}" presName="imagNode" presStyleLbl="fgImgPlace1" presStyleIdx="0" presStyleCnt="3" custLinFactNeighborX="-10218" custLinFactNeighborY="16049"/>
      <dgm:spPr>
        <a:blipFill rotWithShape="1">
          <a:blip xmlns:r="http://schemas.openxmlformats.org/officeDocument/2006/relationships" r:embed="rId1"/>
          <a:stretch>
            <a:fillRect/>
          </a:stretch>
        </a:blipFill>
      </dgm:spPr>
    </dgm:pt>
    <dgm:pt modelId="{5754F9A8-C390-4C9C-BB93-5CBFCF45C847}" type="pres">
      <dgm:prSet presAssocID="{72E4489D-5CA0-465F-9FFB-65BB679AAC9F}" presName="sibTrans" presStyleLbl="sibTrans2D1" presStyleIdx="0" presStyleCnt="0"/>
      <dgm:spPr/>
      <dgm:t>
        <a:bodyPr/>
        <a:lstStyle/>
        <a:p>
          <a:endParaRPr lang="es-ES"/>
        </a:p>
      </dgm:t>
    </dgm:pt>
    <dgm:pt modelId="{8ACA35F3-4E3E-4315-B6A6-EFB00569CD69}" type="pres">
      <dgm:prSet presAssocID="{2DE72101-B718-46D1-AF14-A2E1FB989769}" presName="compNode" presStyleCnt="0"/>
      <dgm:spPr/>
    </dgm:pt>
    <dgm:pt modelId="{D275A12B-856A-4433-8278-5BCE08BBC811}" type="pres">
      <dgm:prSet presAssocID="{2DE72101-B718-46D1-AF14-A2E1FB989769}" presName="node" presStyleLbl="node1" presStyleIdx="1" presStyleCnt="3" custScaleX="97189" custScaleY="100586" custLinFactNeighborX="-4893">
        <dgm:presLayoutVars>
          <dgm:bulletEnabled val="1"/>
        </dgm:presLayoutVars>
      </dgm:prSet>
      <dgm:spPr/>
      <dgm:t>
        <a:bodyPr/>
        <a:lstStyle/>
        <a:p>
          <a:endParaRPr lang="es-ES"/>
        </a:p>
      </dgm:t>
    </dgm:pt>
    <dgm:pt modelId="{EFEF40B5-27A4-40DC-9F01-1C40992F90BF}" type="pres">
      <dgm:prSet presAssocID="{2DE72101-B718-46D1-AF14-A2E1FB989769}" presName="invisiNode" presStyleLbl="node1" presStyleIdx="1" presStyleCnt="3"/>
      <dgm:spPr/>
    </dgm:pt>
    <dgm:pt modelId="{5ED40F11-76E1-4407-BF0D-B0A085CBEAEC}" type="pres">
      <dgm:prSet presAssocID="{2DE72101-B718-46D1-AF14-A2E1FB989769}" presName="imagNode" presStyleLbl="fgImgPlace1" presStyleIdx="1" presStyleCnt="3" custLinFactNeighborX="-4611" custLinFactNeighborY="18426"/>
      <dgm:spPr>
        <a:blipFill rotWithShape="1">
          <a:blip xmlns:r="http://schemas.openxmlformats.org/officeDocument/2006/relationships" r:embed="rId2"/>
          <a:stretch>
            <a:fillRect/>
          </a:stretch>
        </a:blipFill>
      </dgm:spPr>
    </dgm:pt>
    <dgm:pt modelId="{06603BCC-7125-4AF5-9837-002EAD712256}" type="pres">
      <dgm:prSet presAssocID="{9F6CDDF3-D337-4346-A045-FA31E7092155}" presName="sibTrans" presStyleLbl="sibTrans2D1" presStyleIdx="0" presStyleCnt="0"/>
      <dgm:spPr/>
      <dgm:t>
        <a:bodyPr/>
        <a:lstStyle/>
        <a:p>
          <a:endParaRPr lang="es-ES"/>
        </a:p>
      </dgm:t>
    </dgm:pt>
    <dgm:pt modelId="{F72310D0-99EB-440C-8926-D2E83425A04D}" type="pres">
      <dgm:prSet presAssocID="{05972B52-E5B9-48F9-921B-8E326207577F}" presName="compNode" presStyleCnt="0"/>
      <dgm:spPr/>
    </dgm:pt>
    <dgm:pt modelId="{544A2A6D-B3A5-44DB-BB71-32A5559F7C9D}" type="pres">
      <dgm:prSet presAssocID="{05972B52-E5B9-48F9-921B-8E326207577F}" presName="node" presStyleLbl="node1" presStyleIdx="2" presStyleCnt="3" custScaleX="93655" custScaleY="102378" custLinFactNeighborX="770" custLinFactNeighborY="1189">
        <dgm:presLayoutVars>
          <dgm:bulletEnabled val="1"/>
        </dgm:presLayoutVars>
      </dgm:prSet>
      <dgm:spPr/>
      <dgm:t>
        <a:bodyPr/>
        <a:lstStyle/>
        <a:p>
          <a:endParaRPr lang="es-ES"/>
        </a:p>
      </dgm:t>
    </dgm:pt>
    <dgm:pt modelId="{2ADBE1A7-3BAF-484A-984F-F380BD54BCF0}" type="pres">
      <dgm:prSet presAssocID="{05972B52-E5B9-48F9-921B-8E326207577F}" presName="invisiNode" presStyleLbl="node1" presStyleIdx="2" presStyleCnt="3"/>
      <dgm:spPr/>
    </dgm:pt>
    <dgm:pt modelId="{D95CB7D3-6886-4C9C-A1E9-1188889C0EE2}" type="pres">
      <dgm:prSet presAssocID="{05972B52-E5B9-48F9-921B-8E326207577F}" presName="imagNode" presStyleLbl="fgImgPlace1" presStyleIdx="2" presStyleCnt="3" custScaleX="95531" custScaleY="102104" custLinFactNeighborX="1598" custLinFactNeighborY="19215"/>
      <dgm:spPr>
        <a:blipFill>
          <a:blip xmlns:r="http://schemas.openxmlformats.org/officeDocument/2006/relationships" r:embed="rId3">
            <a:extLst>
              <a:ext uri="{28A0092B-C50C-407E-A947-70E740481C1C}">
                <a14:useLocalDpi xmlns:a14="http://schemas.microsoft.com/office/drawing/2010/main" val="0"/>
              </a:ext>
            </a:extLst>
          </a:blip>
          <a:srcRect/>
          <a:stretch>
            <a:fillRect l="-55000" r="-55000"/>
          </a:stretch>
        </a:blipFill>
      </dgm:spPr>
    </dgm:pt>
  </dgm:ptLst>
  <dgm:cxnLst>
    <dgm:cxn modelId="{41F5CF2C-040F-461C-B6CE-4D67AB548748}" type="presOf" srcId="{9F6CDDF3-D337-4346-A045-FA31E7092155}" destId="{06603BCC-7125-4AF5-9837-002EAD712256}" srcOrd="0" destOrd="0" presId="urn:microsoft.com/office/officeart/2005/8/layout/pList2"/>
    <dgm:cxn modelId="{235AA897-782C-4F7F-9D70-C234812E8F3C}" srcId="{F0DFF711-8FEE-4D47-B7D2-18AEDFB3A150}" destId="{05972B52-E5B9-48F9-921B-8E326207577F}" srcOrd="2" destOrd="0" parTransId="{747D18CE-CD60-4360-B15E-F2047C93E80E}" sibTransId="{9C16A857-1389-4E02-8950-D553609F9889}"/>
    <dgm:cxn modelId="{755BAFB6-F12B-4EE7-A505-0BC7EC76FCE9}" srcId="{F0DFF711-8FEE-4D47-B7D2-18AEDFB3A150}" destId="{2DE72101-B718-46D1-AF14-A2E1FB989769}" srcOrd="1" destOrd="0" parTransId="{5398C423-F453-4FF2-AFA4-15194598FB12}" sibTransId="{9F6CDDF3-D337-4346-A045-FA31E7092155}"/>
    <dgm:cxn modelId="{E50A194A-07D9-4C06-B3EA-42A5606F71C1}" type="presOf" srcId="{2DE72101-B718-46D1-AF14-A2E1FB989769}" destId="{D275A12B-856A-4433-8278-5BCE08BBC811}" srcOrd="0" destOrd="0" presId="urn:microsoft.com/office/officeart/2005/8/layout/pList2"/>
    <dgm:cxn modelId="{2602E3A0-F2F9-42A4-9B50-1AD2E8E62833}" type="presOf" srcId="{72E4489D-5CA0-465F-9FFB-65BB679AAC9F}" destId="{5754F9A8-C390-4C9C-BB93-5CBFCF45C847}" srcOrd="0" destOrd="0" presId="urn:microsoft.com/office/officeart/2005/8/layout/pList2"/>
    <dgm:cxn modelId="{816B3314-E15F-4887-8B5E-6D8BCBDA7D80}" type="presOf" srcId="{05972B52-E5B9-48F9-921B-8E326207577F}" destId="{544A2A6D-B3A5-44DB-BB71-32A5559F7C9D}" srcOrd="0" destOrd="0" presId="urn:microsoft.com/office/officeart/2005/8/layout/pList2"/>
    <dgm:cxn modelId="{EE46952C-E453-4C5E-BDE9-92B1F557FE16}" type="presOf" srcId="{F0DFF711-8FEE-4D47-B7D2-18AEDFB3A150}" destId="{A41869DE-9913-43FE-933D-0409F149A60B}" srcOrd="0" destOrd="0" presId="urn:microsoft.com/office/officeart/2005/8/layout/pList2"/>
    <dgm:cxn modelId="{DB1ECBCA-7DB4-429C-9616-26033C793E40}" type="presOf" srcId="{59713239-9C80-43CA-B58F-94E9A95B1198}" destId="{06A8AD86-BDEF-42BE-A82E-A5BB3C3CAD03}" srcOrd="0" destOrd="0" presId="urn:microsoft.com/office/officeart/2005/8/layout/pList2"/>
    <dgm:cxn modelId="{595A3A7F-DF05-41D1-A0A3-A4ADB8BE1E07}" srcId="{F0DFF711-8FEE-4D47-B7D2-18AEDFB3A150}" destId="{59713239-9C80-43CA-B58F-94E9A95B1198}" srcOrd="0" destOrd="0" parTransId="{9AA7310F-F2B2-468B-A529-AF4D658EDBAB}" sibTransId="{72E4489D-5CA0-465F-9FFB-65BB679AAC9F}"/>
    <dgm:cxn modelId="{AC98790F-32F2-4A84-A7D8-B107B6C9BEE4}" type="presParOf" srcId="{A41869DE-9913-43FE-933D-0409F149A60B}" destId="{0BE9F8CD-DBDE-4BCF-A37D-5C8B0C2E8ADE}" srcOrd="0" destOrd="0" presId="urn:microsoft.com/office/officeart/2005/8/layout/pList2"/>
    <dgm:cxn modelId="{A49BC2FE-7B61-4F63-8762-5338EE57DE52}" type="presParOf" srcId="{A41869DE-9913-43FE-933D-0409F149A60B}" destId="{C5CF2DB2-4500-4260-AD4C-75794E306F54}" srcOrd="1" destOrd="0" presId="urn:microsoft.com/office/officeart/2005/8/layout/pList2"/>
    <dgm:cxn modelId="{35AAC496-79A7-4A54-BFB4-C9BBECA593FC}" type="presParOf" srcId="{C5CF2DB2-4500-4260-AD4C-75794E306F54}" destId="{3020AF96-A556-4953-8F57-451FDC3002BA}" srcOrd="0" destOrd="0" presId="urn:microsoft.com/office/officeart/2005/8/layout/pList2"/>
    <dgm:cxn modelId="{30DC2F2D-01F5-4788-ACEA-AF1628FF4EEB}" type="presParOf" srcId="{3020AF96-A556-4953-8F57-451FDC3002BA}" destId="{06A8AD86-BDEF-42BE-A82E-A5BB3C3CAD03}" srcOrd="0" destOrd="0" presId="urn:microsoft.com/office/officeart/2005/8/layout/pList2"/>
    <dgm:cxn modelId="{1CDF5A02-9602-44AB-BAAB-C7412343B7BF}" type="presParOf" srcId="{3020AF96-A556-4953-8F57-451FDC3002BA}" destId="{C47FCF45-3B6E-4ECD-B1EB-EA12F95A4357}" srcOrd="1" destOrd="0" presId="urn:microsoft.com/office/officeart/2005/8/layout/pList2"/>
    <dgm:cxn modelId="{4C576BA3-131B-4D07-9E46-260A7AE95AEF}" type="presParOf" srcId="{3020AF96-A556-4953-8F57-451FDC3002BA}" destId="{37EDF113-F9B7-4076-9133-C2944028C712}" srcOrd="2" destOrd="0" presId="urn:microsoft.com/office/officeart/2005/8/layout/pList2"/>
    <dgm:cxn modelId="{0AFCA36F-E3E0-4ADB-A0F0-DA1195FAA596}" type="presParOf" srcId="{C5CF2DB2-4500-4260-AD4C-75794E306F54}" destId="{5754F9A8-C390-4C9C-BB93-5CBFCF45C847}" srcOrd="1" destOrd="0" presId="urn:microsoft.com/office/officeart/2005/8/layout/pList2"/>
    <dgm:cxn modelId="{84263312-861E-414E-ABCD-968F07BCA54A}" type="presParOf" srcId="{C5CF2DB2-4500-4260-AD4C-75794E306F54}" destId="{8ACA35F3-4E3E-4315-B6A6-EFB00569CD69}" srcOrd="2" destOrd="0" presId="urn:microsoft.com/office/officeart/2005/8/layout/pList2"/>
    <dgm:cxn modelId="{433FB43B-FDF4-4E34-A34A-0E7E45870D41}" type="presParOf" srcId="{8ACA35F3-4E3E-4315-B6A6-EFB00569CD69}" destId="{D275A12B-856A-4433-8278-5BCE08BBC811}" srcOrd="0" destOrd="0" presId="urn:microsoft.com/office/officeart/2005/8/layout/pList2"/>
    <dgm:cxn modelId="{4B628172-EA7E-4201-8238-70A06658D299}" type="presParOf" srcId="{8ACA35F3-4E3E-4315-B6A6-EFB00569CD69}" destId="{EFEF40B5-27A4-40DC-9F01-1C40992F90BF}" srcOrd="1" destOrd="0" presId="urn:microsoft.com/office/officeart/2005/8/layout/pList2"/>
    <dgm:cxn modelId="{B1BF7254-6A63-46AD-929F-E83BE5201AFB}" type="presParOf" srcId="{8ACA35F3-4E3E-4315-B6A6-EFB00569CD69}" destId="{5ED40F11-76E1-4407-BF0D-B0A085CBEAEC}" srcOrd="2" destOrd="0" presId="urn:microsoft.com/office/officeart/2005/8/layout/pList2"/>
    <dgm:cxn modelId="{50245A6C-6CFA-40BC-AA57-BB7D38AE1B47}" type="presParOf" srcId="{C5CF2DB2-4500-4260-AD4C-75794E306F54}" destId="{06603BCC-7125-4AF5-9837-002EAD712256}" srcOrd="3" destOrd="0" presId="urn:microsoft.com/office/officeart/2005/8/layout/pList2"/>
    <dgm:cxn modelId="{697EEB7C-5928-4819-AE4E-8CED638E2D23}" type="presParOf" srcId="{C5CF2DB2-4500-4260-AD4C-75794E306F54}" destId="{F72310D0-99EB-440C-8926-D2E83425A04D}" srcOrd="4" destOrd="0" presId="urn:microsoft.com/office/officeart/2005/8/layout/pList2"/>
    <dgm:cxn modelId="{491999FA-C856-4EFF-BE6B-228CE231C1E5}" type="presParOf" srcId="{F72310D0-99EB-440C-8926-D2E83425A04D}" destId="{544A2A6D-B3A5-44DB-BB71-32A5559F7C9D}" srcOrd="0" destOrd="0" presId="urn:microsoft.com/office/officeart/2005/8/layout/pList2"/>
    <dgm:cxn modelId="{FE4A7789-7AD8-4D1D-A266-801BF9D8325C}" type="presParOf" srcId="{F72310D0-99EB-440C-8926-D2E83425A04D}" destId="{2ADBE1A7-3BAF-484A-984F-F380BD54BCF0}" srcOrd="1" destOrd="0" presId="urn:microsoft.com/office/officeart/2005/8/layout/pList2"/>
    <dgm:cxn modelId="{03151344-155A-485B-9B82-68D17406AF6F}" type="presParOf" srcId="{F72310D0-99EB-440C-8926-D2E83425A04D}" destId="{D95CB7D3-6886-4C9C-A1E9-1188889C0EE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BF6A9E-328E-4C30-9F85-6D8F221395D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15595BCE-CDFC-4C04-AB0A-50D2294AB047}">
      <dgm:prSet phldrT="[Texto]"/>
      <dgm:spPr>
        <a:blipFill rotWithShape="0">
          <a:blip xmlns:r="http://schemas.openxmlformats.org/officeDocument/2006/relationships" r:embed="rId1"/>
          <a:stretch>
            <a:fillRect/>
          </a:stretch>
        </a:blipFill>
      </dgm:spPr>
      <dgm:t>
        <a:bodyPr/>
        <a:lstStyle/>
        <a:p>
          <a:endParaRPr lang="es-ES" dirty="0"/>
        </a:p>
      </dgm:t>
    </dgm:pt>
    <dgm:pt modelId="{DA73C2B1-CCEF-46B5-83E4-D5398FDD3860}" type="parTrans" cxnId="{5425D92D-56E0-4EE2-9CB1-218419C03BFF}">
      <dgm:prSet/>
      <dgm:spPr/>
      <dgm:t>
        <a:bodyPr/>
        <a:lstStyle/>
        <a:p>
          <a:endParaRPr lang="es-ES"/>
        </a:p>
      </dgm:t>
    </dgm:pt>
    <dgm:pt modelId="{E70E5828-7695-4332-AB5C-3391E0EAFFFD}" type="sibTrans" cxnId="{5425D92D-56E0-4EE2-9CB1-218419C03BFF}">
      <dgm:prSet/>
      <dgm:spPr/>
      <dgm:t>
        <a:bodyPr/>
        <a:lstStyle/>
        <a:p>
          <a:endParaRPr lang="es-ES"/>
        </a:p>
      </dgm:t>
    </dgm:pt>
    <dgm:pt modelId="{ADC990E5-2ACA-48CB-92C7-BF4F364A7EEB}">
      <dgm:prSet phldrT="[Texto]"/>
      <dgm:spPr/>
      <dgm:t>
        <a:bodyPr/>
        <a:lstStyle/>
        <a:p>
          <a:r>
            <a:rPr lang="es-ES" b="1" dirty="0" smtClean="0"/>
            <a:t>PORTABILIDAD</a:t>
          </a:r>
        </a:p>
      </dgm:t>
    </dgm:pt>
    <dgm:pt modelId="{C3E00D69-BC5C-4FB0-AAE2-366E543A15A6}" type="parTrans" cxnId="{5A36803F-18C1-4FCD-8046-54BA9E25E707}">
      <dgm:prSet/>
      <dgm:spPr/>
      <dgm:t>
        <a:bodyPr/>
        <a:lstStyle/>
        <a:p>
          <a:endParaRPr lang="es-ES"/>
        </a:p>
      </dgm:t>
    </dgm:pt>
    <dgm:pt modelId="{752C6B27-5815-42FC-BAE2-5CE5DE6E2ECC}" type="sibTrans" cxnId="{5A36803F-18C1-4FCD-8046-54BA9E25E707}">
      <dgm:prSet/>
      <dgm:spPr/>
      <dgm:t>
        <a:bodyPr/>
        <a:lstStyle/>
        <a:p>
          <a:endParaRPr lang="es-ES"/>
        </a:p>
      </dgm:t>
    </dgm:pt>
    <dgm:pt modelId="{70BFD7E4-6295-4815-B4D7-207FBD050243}">
      <dgm:prSet phldrT="[Texto]"/>
      <dgm:spPr/>
      <dgm:t>
        <a:bodyPr/>
        <a:lstStyle/>
        <a:p>
          <a:r>
            <a:rPr lang="es-ES" b="1" dirty="0" smtClean="0"/>
            <a:t>REDIMENCIONAMIENTO DE LOS BRAZOS</a:t>
          </a:r>
          <a:endParaRPr lang="es-ES" b="1" dirty="0"/>
        </a:p>
      </dgm:t>
    </dgm:pt>
    <dgm:pt modelId="{A2B3A76F-74AE-4ACD-AC9D-A5D3AB06FFD0}" type="parTrans" cxnId="{DF32CDFE-8C1B-4798-8E62-F817CE08A32E}">
      <dgm:prSet/>
      <dgm:spPr/>
      <dgm:t>
        <a:bodyPr/>
        <a:lstStyle/>
        <a:p>
          <a:endParaRPr lang="es-ES"/>
        </a:p>
      </dgm:t>
    </dgm:pt>
    <dgm:pt modelId="{0F879DA5-F96A-485E-B063-D70258CBF457}" type="sibTrans" cxnId="{DF32CDFE-8C1B-4798-8E62-F817CE08A32E}">
      <dgm:prSet/>
      <dgm:spPr/>
      <dgm:t>
        <a:bodyPr/>
        <a:lstStyle/>
        <a:p>
          <a:endParaRPr lang="es-ES"/>
        </a:p>
      </dgm:t>
    </dgm:pt>
    <dgm:pt modelId="{BE188E47-3FE3-4379-A215-21E5CDE952A1}">
      <dgm:prSet phldrT="[Texto]"/>
      <dgm:spPr/>
      <dgm:t>
        <a:bodyPr/>
        <a:lstStyle/>
        <a:p>
          <a:r>
            <a:rPr lang="es-ES" b="1" dirty="0" smtClean="0"/>
            <a:t>FUGAS DE LIQUIDO HIDRÀULICO</a:t>
          </a:r>
          <a:endParaRPr lang="es-ES" dirty="0"/>
        </a:p>
      </dgm:t>
    </dgm:pt>
    <dgm:pt modelId="{EADDED12-DB0E-4ED6-B90C-35B8027D4F33}" type="parTrans" cxnId="{1C7E8E80-8DE5-4D5B-BD25-3594D62FD22A}">
      <dgm:prSet/>
      <dgm:spPr/>
      <dgm:t>
        <a:bodyPr/>
        <a:lstStyle/>
        <a:p>
          <a:endParaRPr lang="es-ES"/>
        </a:p>
      </dgm:t>
    </dgm:pt>
    <dgm:pt modelId="{CF497B10-9ABA-4244-BD27-EE1201E11C91}" type="sibTrans" cxnId="{1C7E8E80-8DE5-4D5B-BD25-3594D62FD22A}">
      <dgm:prSet/>
      <dgm:spPr/>
      <dgm:t>
        <a:bodyPr/>
        <a:lstStyle/>
        <a:p>
          <a:endParaRPr lang="es-ES"/>
        </a:p>
      </dgm:t>
    </dgm:pt>
    <dgm:pt modelId="{59748258-1050-43BA-A56C-8231A5AE4E93}">
      <dgm:prSet phldrT="[Texto]"/>
      <dgm:spPr/>
      <dgm:t>
        <a:bodyPr/>
        <a:lstStyle/>
        <a:p>
          <a:r>
            <a:rPr lang="es-ES" b="1" dirty="0" smtClean="0"/>
            <a:t>PINTURA DE LA ESTRUCTURA Y LOS BRAZOS</a:t>
          </a:r>
          <a:endParaRPr lang="es-ES" dirty="0"/>
        </a:p>
      </dgm:t>
    </dgm:pt>
    <dgm:pt modelId="{18925DBC-C048-4B23-A579-CFDEDAD45F41}" type="parTrans" cxnId="{38230AF8-A08C-4806-866B-14288F17F660}">
      <dgm:prSet/>
      <dgm:spPr/>
      <dgm:t>
        <a:bodyPr/>
        <a:lstStyle/>
        <a:p>
          <a:endParaRPr lang="es-ES"/>
        </a:p>
      </dgm:t>
    </dgm:pt>
    <dgm:pt modelId="{1600CBF1-6B37-4C49-A34F-D377B8B440C1}" type="sibTrans" cxnId="{38230AF8-A08C-4806-866B-14288F17F660}">
      <dgm:prSet/>
      <dgm:spPr/>
      <dgm:t>
        <a:bodyPr/>
        <a:lstStyle/>
        <a:p>
          <a:endParaRPr lang="es-ES"/>
        </a:p>
      </dgm:t>
    </dgm:pt>
    <dgm:pt modelId="{09715936-9C16-45BE-8D37-BAAFC2FB6E58}">
      <dgm:prSet phldrT="[Texto]"/>
      <dgm:spPr/>
      <dgm:t>
        <a:bodyPr/>
        <a:lstStyle/>
        <a:p>
          <a:r>
            <a:rPr lang="es-ES" b="1" dirty="0" smtClean="0"/>
            <a:t>REDISE</a:t>
          </a:r>
          <a:r>
            <a:rPr lang="es-ES_tradnl" b="1" dirty="0" smtClean="0"/>
            <a:t>Ñ</a:t>
          </a:r>
          <a:r>
            <a:rPr lang="es-ES" b="1" dirty="0" smtClean="0"/>
            <a:t>O DE LA PLATAFORMA</a:t>
          </a:r>
          <a:endParaRPr lang="es-ES" dirty="0"/>
        </a:p>
      </dgm:t>
    </dgm:pt>
    <dgm:pt modelId="{33021AC2-D2BC-4448-844C-4D309FA765EC}" type="parTrans" cxnId="{561E5288-F511-4B55-8CBF-FB1E6305CA67}">
      <dgm:prSet/>
      <dgm:spPr/>
      <dgm:t>
        <a:bodyPr/>
        <a:lstStyle/>
        <a:p>
          <a:endParaRPr lang="es-ES"/>
        </a:p>
      </dgm:t>
    </dgm:pt>
    <dgm:pt modelId="{75331CA0-9C12-482A-850F-62612B97A6ED}" type="sibTrans" cxnId="{561E5288-F511-4B55-8CBF-FB1E6305CA67}">
      <dgm:prSet/>
      <dgm:spPr/>
      <dgm:t>
        <a:bodyPr/>
        <a:lstStyle/>
        <a:p>
          <a:endParaRPr lang="es-ES"/>
        </a:p>
      </dgm:t>
    </dgm:pt>
    <dgm:pt modelId="{575379C6-32AE-48A4-8206-583484E5E124}">
      <dgm:prSet phldrT="[Texto]"/>
      <dgm:spPr/>
      <dgm:t>
        <a:bodyPr/>
        <a:lstStyle/>
        <a:p>
          <a:r>
            <a:rPr lang="es-ES_tradnl" b="1" dirty="0" smtClean="0"/>
            <a:t>DISEÑO DEL MECANISMO INVERSO DE LEVA Y SEGUIDOR</a:t>
          </a:r>
          <a:endParaRPr lang="es-ES" dirty="0"/>
        </a:p>
      </dgm:t>
    </dgm:pt>
    <dgm:pt modelId="{E5266509-49C0-4A98-B7AE-9F58087EAB94}" type="parTrans" cxnId="{B20BFD00-3803-44B7-AFFD-43D5F951A311}">
      <dgm:prSet/>
      <dgm:spPr/>
      <dgm:t>
        <a:bodyPr/>
        <a:lstStyle/>
        <a:p>
          <a:endParaRPr lang="es-ES"/>
        </a:p>
      </dgm:t>
    </dgm:pt>
    <dgm:pt modelId="{8416D553-7338-4BF3-8318-2104DDCE1886}" type="sibTrans" cxnId="{B20BFD00-3803-44B7-AFFD-43D5F951A311}">
      <dgm:prSet/>
      <dgm:spPr/>
      <dgm:t>
        <a:bodyPr/>
        <a:lstStyle/>
        <a:p>
          <a:endParaRPr lang="es-ES"/>
        </a:p>
      </dgm:t>
    </dgm:pt>
    <dgm:pt modelId="{C1326305-478C-4B0E-94E4-4E2E71301431}">
      <dgm:prSet phldrT="[Texto]"/>
      <dgm:spPr/>
      <dgm:t>
        <a:bodyPr/>
        <a:lstStyle/>
        <a:p>
          <a:r>
            <a:rPr lang="es-ES_tradnl" b="1" smtClean="0"/>
            <a:t>DISEÑO DEL MECANISMO DE SEGURIDAD</a:t>
          </a:r>
          <a:endParaRPr lang="es-ES" dirty="0"/>
        </a:p>
      </dgm:t>
    </dgm:pt>
    <dgm:pt modelId="{FA7A9B96-3AED-4EF7-A538-CE7B324587B7}" type="parTrans" cxnId="{3F62FBC6-2F0D-47C1-B276-08218FE6F5DB}">
      <dgm:prSet/>
      <dgm:spPr/>
      <dgm:t>
        <a:bodyPr/>
        <a:lstStyle/>
        <a:p>
          <a:endParaRPr lang="es-ES"/>
        </a:p>
      </dgm:t>
    </dgm:pt>
    <dgm:pt modelId="{1EB68D53-28FA-48F7-B47A-3950D2051250}" type="sibTrans" cxnId="{3F62FBC6-2F0D-47C1-B276-08218FE6F5DB}">
      <dgm:prSet/>
      <dgm:spPr/>
      <dgm:t>
        <a:bodyPr/>
        <a:lstStyle/>
        <a:p>
          <a:endParaRPr lang="es-ES"/>
        </a:p>
      </dgm:t>
    </dgm:pt>
    <dgm:pt modelId="{2CD8FCFC-4409-4B3F-A9E7-B0D0FAB80B50}">
      <dgm:prSet phldrT="[Texto]"/>
      <dgm:spPr/>
      <dgm:t>
        <a:bodyPr/>
        <a:lstStyle/>
        <a:p>
          <a:r>
            <a:rPr lang="es-ES_tradnl" b="1" dirty="0" smtClean="0"/>
            <a:t>DISEÑO DE LA PLATAFORMA DE CONEXIÓN  PLATAFORMA ELEVADOR – ESTRUCTURA</a:t>
          </a:r>
          <a:endParaRPr lang="es-ES" dirty="0"/>
        </a:p>
      </dgm:t>
    </dgm:pt>
    <dgm:pt modelId="{A464E242-5122-448B-9443-909A68D272B7}" type="parTrans" cxnId="{82288ECD-F68F-4EF3-BF4F-69484B9ABB8E}">
      <dgm:prSet/>
      <dgm:spPr/>
      <dgm:t>
        <a:bodyPr/>
        <a:lstStyle/>
        <a:p>
          <a:endParaRPr lang="es-ES"/>
        </a:p>
      </dgm:t>
    </dgm:pt>
    <dgm:pt modelId="{E30032AA-B254-4AF4-8EB3-AA60420EAA77}" type="sibTrans" cxnId="{82288ECD-F68F-4EF3-BF4F-69484B9ABB8E}">
      <dgm:prSet/>
      <dgm:spPr/>
      <dgm:t>
        <a:bodyPr/>
        <a:lstStyle/>
        <a:p>
          <a:endParaRPr lang="es-ES"/>
        </a:p>
      </dgm:t>
    </dgm:pt>
    <dgm:pt modelId="{96775196-2A1F-4E44-9633-323A0A5A5164}">
      <dgm:prSet phldrT="[Texto]"/>
      <dgm:spPr/>
      <dgm:t>
        <a:bodyPr/>
        <a:lstStyle/>
        <a:p>
          <a:r>
            <a:rPr lang="es-ES_tradnl" b="1" dirty="0" smtClean="0"/>
            <a:t>DISEÑO  DEL SEGUIDOR DE LA LEVA</a:t>
          </a:r>
          <a:endParaRPr lang="es-ES" dirty="0"/>
        </a:p>
      </dgm:t>
    </dgm:pt>
    <dgm:pt modelId="{96BBE422-876A-43B2-875B-E7932161A826}" type="parTrans" cxnId="{50CD45F9-AA56-4A41-A64F-91DF7353C779}">
      <dgm:prSet/>
      <dgm:spPr/>
      <dgm:t>
        <a:bodyPr/>
        <a:lstStyle/>
        <a:p>
          <a:endParaRPr lang="es-ES"/>
        </a:p>
      </dgm:t>
    </dgm:pt>
    <dgm:pt modelId="{454F3358-AB66-4AAC-A35E-DD6717A74B2A}" type="sibTrans" cxnId="{50CD45F9-AA56-4A41-A64F-91DF7353C779}">
      <dgm:prSet/>
      <dgm:spPr/>
      <dgm:t>
        <a:bodyPr/>
        <a:lstStyle/>
        <a:p>
          <a:endParaRPr lang="es-ES"/>
        </a:p>
      </dgm:t>
    </dgm:pt>
    <dgm:pt modelId="{80276BC6-1412-4793-9060-1E65CD79F450}" type="pres">
      <dgm:prSet presAssocID="{84BF6A9E-328E-4C30-9F85-6D8F221395DF}" presName="vert0" presStyleCnt="0">
        <dgm:presLayoutVars>
          <dgm:dir/>
          <dgm:animOne val="branch"/>
          <dgm:animLvl val="lvl"/>
        </dgm:presLayoutVars>
      </dgm:prSet>
      <dgm:spPr/>
      <dgm:t>
        <a:bodyPr/>
        <a:lstStyle/>
        <a:p>
          <a:endParaRPr lang="es-ES"/>
        </a:p>
      </dgm:t>
    </dgm:pt>
    <dgm:pt modelId="{9584FD2C-5272-4BEB-9668-81B76E494599}" type="pres">
      <dgm:prSet presAssocID="{15595BCE-CDFC-4C04-AB0A-50D2294AB047}" presName="thickLine" presStyleLbl="alignNode1" presStyleIdx="0" presStyleCnt="1"/>
      <dgm:spPr/>
    </dgm:pt>
    <dgm:pt modelId="{00DE0474-C4A8-43DF-8CA0-08082ADE0964}" type="pres">
      <dgm:prSet presAssocID="{15595BCE-CDFC-4C04-AB0A-50D2294AB047}" presName="horz1" presStyleCnt="0"/>
      <dgm:spPr/>
    </dgm:pt>
    <dgm:pt modelId="{39EF4394-9DAE-4DB0-8FF8-6D0C6E0A10FB}" type="pres">
      <dgm:prSet presAssocID="{15595BCE-CDFC-4C04-AB0A-50D2294AB047}" presName="tx1" presStyleLbl="revTx" presStyleIdx="0" presStyleCnt="10"/>
      <dgm:spPr/>
      <dgm:t>
        <a:bodyPr/>
        <a:lstStyle/>
        <a:p>
          <a:endParaRPr lang="es-ES"/>
        </a:p>
      </dgm:t>
    </dgm:pt>
    <dgm:pt modelId="{C2BB4E07-49AC-4CB3-B80B-0C16D6DCFA7D}" type="pres">
      <dgm:prSet presAssocID="{15595BCE-CDFC-4C04-AB0A-50D2294AB047}" presName="vert1" presStyleCnt="0"/>
      <dgm:spPr/>
    </dgm:pt>
    <dgm:pt modelId="{2EFE71BA-B078-4EFB-9169-A1A2B8401DF2}" type="pres">
      <dgm:prSet presAssocID="{ADC990E5-2ACA-48CB-92C7-BF4F364A7EEB}" presName="vertSpace2a" presStyleCnt="0"/>
      <dgm:spPr/>
    </dgm:pt>
    <dgm:pt modelId="{51DADAC8-70D0-41DD-839E-F0ADC0A11695}" type="pres">
      <dgm:prSet presAssocID="{ADC990E5-2ACA-48CB-92C7-BF4F364A7EEB}" presName="horz2" presStyleCnt="0"/>
      <dgm:spPr/>
    </dgm:pt>
    <dgm:pt modelId="{C01BDBA7-A647-45DF-A412-4B590325FB12}" type="pres">
      <dgm:prSet presAssocID="{ADC990E5-2ACA-48CB-92C7-BF4F364A7EEB}" presName="horzSpace2" presStyleCnt="0"/>
      <dgm:spPr/>
    </dgm:pt>
    <dgm:pt modelId="{5F0DF285-BBB5-4E2B-BBEA-F00C61F04614}" type="pres">
      <dgm:prSet presAssocID="{ADC990E5-2ACA-48CB-92C7-BF4F364A7EEB}" presName="tx2" presStyleLbl="revTx" presStyleIdx="1" presStyleCnt="10"/>
      <dgm:spPr/>
      <dgm:t>
        <a:bodyPr/>
        <a:lstStyle/>
        <a:p>
          <a:endParaRPr lang="es-ES"/>
        </a:p>
      </dgm:t>
    </dgm:pt>
    <dgm:pt modelId="{6B81F22B-D965-41E3-BDC9-4525AA02E0FE}" type="pres">
      <dgm:prSet presAssocID="{ADC990E5-2ACA-48CB-92C7-BF4F364A7EEB}" presName="vert2" presStyleCnt="0"/>
      <dgm:spPr/>
    </dgm:pt>
    <dgm:pt modelId="{EFE047DF-D86F-4CBE-A898-6BF72B2441D2}" type="pres">
      <dgm:prSet presAssocID="{ADC990E5-2ACA-48CB-92C7-BF4F364A7EEB}" presName="thinLine2b" presStyleLbl="callout" presStyleIdx="0" presStyleCnt="9"/>
      <dgm:spPr/>
    </dgm:pt>
    <dgm:pt modelId="{0820541F-9608-4768-B4B1-E154846E9B80}" type="pres">
      <dgm:prSet presAssocID="{ADC990E5-2ACA-48CB-92C7-BF4F364A7EEB}" presName="vertSpace2b" presStyleCnt="0"/>
      <dgm:spPr/>
    </dgm:pt>
    <dgm:pt modelId="{F95DE9E7-8401-4EF0-84DA-DF4CEF06CC40}" type="pres">
      <dgm:prSet presAssocID="{70BFD7E4-6295-4815-B4D7-207FBD050243}" presName="horz2" presStyleCnt="0"/>
      <dgm:spPr/>
    </dgm:pt>
    <dgm:pt modelId="{612727A1-0E8D-4D9F-87F1-A8E99F56996F}" type="pres">
      <dgm:prSet presAssocID="{70BFD7E4-6295-4815-B4D7-207FBD050243}" presName="horzSpace2" presStyleCnt="0"/>
      <dgm:spPr/>
    </dgm:pt>
    <dgm:pt modelId="{5AF1E148-B12E-4F85-8F66-E85E4790AFC2}" type="pres">
      <dgm:prSet presAssocID="{70BFD7E4-6295-4815-B4D7-207FBD050243}" presName="tx2" presStyleLbl="revTx" presStyleIdx="2" presStyleCnt="10"/>
      <dgm:spPr/>
      <dgm:t>
        <a:bodyPr/>
        <a:lstStyle/>
        <a:p>
          <a:endParaRPr lang="es-ES"/>
        </a:p>
      </dgm:t>
    </dgm:pt>
    <dgm:pt modelId="{0B6D6FCD-E194-4098-8BF9-E94051F4E510}" type="pres">
      <dgm:prSet presAssocID="{70BFD7E4-6295-4815-B4D7-207FBD050243}" presName="vert2" presStyleCnt="0"/>
      <dgm:spPr/>
    </dgm:pt>
    <dgm:pt modelId="{20754CED-2945-4A23-8276-C18931694855}" type="pres">
      <dgm:prSet presAssocID="{70BFD7E4-6295-4815-B4D7-207FBD050243}" presName="thinLine2b" presStyleLbl="callout" presStyleIdx="1" presStyleCnt="9"/>
      <dgm:spPr/>
    </dgm:pt>
    <dgm:pt modelId="{2CF1102C-EE04-48E9-A5FD-7CECFA94F7AD}" type="pres">
      <dgm:prSet presAssocID="{70BFD7E4-6295-4815-B4D7-207FBD050243}" presName="vertSpace2b" presStyleCnt="0"/>
      <dgm:spPr/>
    </dgm:pt>
    <dgm:pt modelId="{9E89A6F6-D34B-415D-99E3-79DDDAE27B55}" type="pres">
      <dgm:prSet presAssocID="{BE188E47-3FE3-4379-A215-21E5CDE952A1}" presName="horz2" presStyleCnt="0"/>
      <dgm:spPr/>
    </dgm:pt>
    <dgm:pt modelId="{3B639689-5E14-4CAE-9694-CD6C5BC6E67C}" type="pres">
      <dgm:prSet presAssocID="{BE188E47-3FE3-4379-A215-21E5CDE952A1}" presName="horzSpace2" presStyleCnt="0"/>
      <dgm:spPr/>
    </dgm:pt>
    <dgm:pt modelId="{1BBC689F-C87D-46E8-BAB7-C2A4585B888B}" type="pres">
      <dgm:prSet presAssocID="{BE188E47-3FE3-4379-A215-21E5CDE952A1}" presName="tx2" presStyleLbl="revTx" presStyleIdx="3" presStyleCnt="10"/>
      <dgm:spPr/>
      <dgm:t>
        <a:bodyPr/>
        <a:lstStyle/>
        <a:p>
          <a:endParaRPr lang="es-ES"/>
        </a:p>
      </dgm:t>
    </dgm:pt>
    <dgm:pt modelId="{2A4F527B-75D0-4494-AEF5-B56DA4374BC9}" type="pres">
      <dgm:prSet presAssocID="{BE188E47-3FE3-4379-A215-21E5CDE952A1}" presName="vert2" presStyleCnt="0"/>
      <dgm:spPr/>
    </dgm:pt>
    <dgm:pt modelId="{3711323B-3883-427D-A5D9-A29FC8A642E7}" type="pres">
      <dgm:prSet presAssocID="{BE188E47-3FE3-4379-A215-21E5CDE952A1}" presName="thinLine2b" presStyleLbl="callout" presStyleIdx="2" presStyleCnt="9"/>
      <dgm:spPr/>
    </dgm:pt>
    <dgm:pt modelId="{098AC202-E1AD-49E4-8BA2-1FD9CE074E88}" type="pres">
      <dgm:prSet presAssocID="{BE188E47-3FE3-4379-A215-21E5CDE952A1}" presName="vertSpace2b" presStyleCnt="0"/>
      <dgm:spPr/>
    </dgm:pt>
    <dgm:pt modelId="{39238E0B-035A-4E25-BD51-E0B8C4A68063}" type="pres">
      <dgm:prSet presAssocID="{59748258-1050-43BA-A56C-8231A5AE4E93}" presName="horz2" presStyleCnt="0"/>
      <dgm:spPr/>
    </dgm:pt>
    <dgm:pt modelId="{F89FFF3D-24A8-4A36-93EE-FA0BD703DB1D}" type="pres">
      <dgm:prSet presAssocID="{59748258-1050-43BA-A56C-8231A5AE4E93}" presName="horzSpace2" presStyleCnt="0"/>
      <dgm:spPr/>
    </dgm:pt>
    <dgm:pt modelId="{08C2AFF3-E5F4-42CF-A696-2A6451B95A18}" type="pres">
      <dgm:prSet presAssocID="{59748258-1050-43BA-A56C-8231A5AE4E93}" presName="tx2" presStyleLbl="revTx" presStyleIdx="4" presStyleCnt="10"/>
      <dgm:spPr/>
      <dgm:t>
        <a:bodyPr/>
        <a:lstStyle/>
        <a:p>
          <a:endParaRPr lang="es-ES"/>
        </a:p>
      </dgm:t>
    </dgm:pt>
    <dgm:pt modelId="{253FB5BB-DE1B-42E1-9DEB-DF6D927A192E}" type="pres">
      <dgm:prSet presAssocID="{59748258-1050-43BA-A56C-8231A5AE4E93}" presName="vert2" presStyleCnt="0"/>
      <dgm:spPr/>
    </dgm:pt>
    <dgm:pt modelId="{54319B3E-C257-4EA9-9AD4-D533BC2F4851}" type="pres">
      <dgm:prSet presAssocID="{59748258-1050-43BA-A56C-8231A5AE4E93}" presName="thinLine2b" presStyleLbl="callout" presStyleIdx="3" presStyleCnt="9"/>
      <dgm:spPr/>
    </dgm:pt>
    <dgm:pt modelId="{53CB19D3-6C6D-4376-9EED-576BD71B5F1E}" type="pres">
      <dgm:prSet presAssocID="{59748258-1050-43BA-A56C-8231A5AE4E93}" presName="vertSpace2b" presStyleCnt="0"/>
      <dgm:spPr/>
    </dgm:pt>
    <dgm:pt modelId="{C91B0E72-0D2F-4B2F-99BE-D03B87D1BE8D}" type="pres">
      <dgm:prSet presAssocID="{09715936-9C16-45BE-8D37-BAAFC2FB6E58}" presName="horz2" presStyleCnt="0"/>
      <dgm:spPr/>
    </dgm:pt>
    <dgm:pt modelId="{13426693-5D11-4329-88FA-3FCFB13DA99B}" type="pres">
      <dgm:prSet presAssocID="{09715936-9C16-45BE-8D37-BAAFC2FB6E58}" presName="horzSpace2" presStyleCnt="0"/>
      <dgm:spPr/>
    </dgm:pt>
    <dgm:pt modelId="{93053001-1BD5-4616-8D69-4E0E63530304}" type="pres">
      <dgm:prSet presAssocID="{09715936-9C16-45BE-8D37-BAAFC2FB6E58}" presName="tx2" presStyleLbl="revTx" presStyleIdx="5" presStyleCnt="10"/>
      <dgm:spPr/>
      <dgm:t>
        <a:bodyPr/>
        <a:lstStyle/>
        <a:p>
          <a:endParaRPr lang="es-ES"/>
        </a:p>
      </dgm:t>
    </dgm:pt>
    <dgm:pt modelId="{9A604426-B10C-4AF4-BCBA-E935D57234B5}" type="pres">
      <dgm:prSet presAssocID="{09715936-9C16-45BE-8D37-BAAFC2FB6E58}" presName="vert2" presStyleCnt="0"/>
      <dgm:spPr/>
    </dgm:pt>
    <dgm:pt modelId="{43686D7D-9503-41E0-ACDC-1F5CDE8D571F}" type="pres">
      <dgm:prSet presAssocID="{09715936-9C16-45BE-8D37-BAAFC2FB6E58}" presName="thinLine2b" presStyleLbl="callout" presStyleIdx="4" presStyleCnt="9"/>
      <dgm:spPr/>
    </dgm:pt>
    <dgm:pt modelId="{AD0A0BB8-345C-472D-8FE5-6AA409943E29}" type="pres">
      <dgm:prSet presAssocID="{09715936-9C16-45BE-8D37-BAAFC2FB6E58}" presName="vertSpace2b" presStyleCnt="0"/>
      <dgm:spPr/>
    </dgm:pt>
    <dgm:pt modelId="{81465936-479E-4079-AEF5-58BFA8649239}" type="pres">
      <dgm:prSet presAssocID="{575379C6-32AE-48A4-8206-583484E5E124}" presName="horz2" presStyleCnt="0"/>
      <dgm:spPr/>
    </dgm:pt>
    <dgm:pt modelId="{9616613F-6506-4DB2-ADB7-995622AF28C6}" type="pres">
      <dgm:prSet presAssocID="{575379C6-32AE-48A4-8206-583484E5E124}" presName="horzSpace2" presStyleCnt="0"/>
      <dgm:spPr/>
    </dgm:pt>
    <dgm:pt modelId="{F3394649-7DA7-42BF-A43F-3275051F1A65}" type="pres">
      <dgm:prSet presAssocID="{575379C6-32AE-48A4-8206-583484E5E124}" presName="tx2" presStyleLbl="revTx" presStyleIdx="6" presStyleCnt="10"/>
      <dgm:spPr/>
      <dgm:t>
        <a:bodyPr/>
        <a:lstStyle/>
        <a:p>
          <a:endParaRPr lang="es-ES"/>
        </a:p>
      </dgm:t>
    </dgm:pt>
    <dgm:pt modelId="{79C5B854-92A9-4BB4-ACC4-016195E4EFE7}" type="pres">
      <dgm:prSet presAssocID="{575379C6-32AE-48A4-8206-583484E5E124}" presName="vert2" presStyleCnt="0"/>
      <dgm:spPr/>
    </dgm:pt>
    <dgm:pt modelId="{AF1350B1-60BC-42CE-BB1F-39CB32F6E5E5}" type="pres">
      <dgm:prSet presAssocID="{575379C6-32AE-48A4-8206-583484E5E124}" presName="thinLine2b" presStyleLbl="callout" presStyleIdx="5" presStyleCnt="9"/>
      <dgm:spPr/>
    </dgm:pt>
    <dgm:pt modelId="{0C9510CD-40DE-48EE-832B-E76E2ADB4FE5}" type="pres">
      <dgm:prSet presAssocID="{575379C6-32AE-48A4-8206-583484E5E124}" presName="vertSpace2b" presStyleCnt="0"/>
      <dgm:spPr/>
    </dgm:pt>
    <dgm:pt modelId="{16E3ECBD-29FB-4C88-B58A-BD22C4CC1DE3}" type="pres">
      <dgm:prSet presAssocID="{C1326305-478C-4B0E-94E4-4E2E71301431}" presName="horz2" presStyleCnt="0"/>
      <dgm:spPr/>
    </dgm:pt>
    <dgm:pt modelId="{B9991734-D18D-43A9-B40A-9A52B531503E}" type="pres">
      <dgm:prSet presAssocID="{C1326305-478C-4B0E-94E4-4E2E71301431}" presName="horzSpace2" presStyleCnt="0"/>
      <dgm:spPr/>
    </dgm:pt>
    <dgm:pt modelId="{B381AA4F-2797-47B4-B4F5-BFC04FC6658A}" type="pres">
      <dgm:prSet presAssocID="{C1326305-478C-4B0E-94E4-4E2E71301431}" presName="tx2" presStyleLbl="revTx" presStyleIdx="7" presStyleCnt="10"/>
      <dgm:spPr/>
      <dgm:t>
        <a:bodyPr/>
        <a:lstStyle/>
        <a:p>
          <a:endParaRPr lang="es-ES"/>
        </a:p>
      </dgm:t>
    </dgm:pt>
    <dgm:pt modelId="{0EADC3A1-3B03-4E22-824B-08E684D6750C}" type="pres">
      <dgm:prSet presAssocID="{C1326305-478C-4B0E-94E4-4E2E71301431}" presName="vert2" presStyleCnt="0"/>
      <dgm:spPr/>
    </dgm:pt>
    <dgm:pt modelId="{93F3EB3E-0FF2-4ABF-84D6-F03ACF6974A8}" type="pres">
      <dgm:prSet presAssocID="{C1326305-478C-4B0E-94E4-4E2E71301431}" presName="thinLine2b" presStyleLbl="callout" presStyleIdx="6" presStyleCnt="9"/>
      <dgm:spPr/>
    </dgm:pt>
    <dgm:pt modelId="{6ECA748A-9440-4980-B617-2BC176DD0867}" type="pres">
      <dgm:prSet presAssocID="{C1326305-478C-4B0E-94E4-4E2E71301431}" presName="vertSpace2b" presStyleCnt="0"/>
      <dgm:spPr/>
    </dgm:pt>
    <dgm:pt modelId="{9FA30A64-2041-4EF7-A89E-F7B8F29DBBEC}" type="pres">
      <dgm:prSet presAssocID="{2CD8FCFC-4409-4B3F-A9E7-B0D0FAB80B50}" presName="horz2" presStyleCnt="0"/>
      <dgm:spPr/>
    </dgm:pt>
    <dgm:pt modelId="{3DA107B6-575E-4A5E-A92F-B11E6D64A61C}" type="pres">
      <dgm:prSet presAssocID="{2CD8FCFC-4409-4B3F-A9E7-B0D0FAB80B50}" presName="horzSpace2" presStyleCnt="0"/>
      <dgm:spPr/>
    </dgm:pt>
    <dgm:pt modelId="{1E01A991-FB4D-42F2-9F22-C79458E622F1}" type="pres">
      <dgm:prSet presAssocID="{2CD8FCFC-4409-4B3F-A9E7-B0D0FAB80B50}" presName="tx2" presStyleLbl="revTx" presStyleIdx="8" presStyleCnt="10"/>
      <dgm:spPr/>
      <dgm:t>
        <a:bodyPr/>
        <a:lstStyle/>
        <a:p>
          <a:endParaRPr lang="es-ES"/>
        </a:p>
      </dgm:t>
    </dgm:pt>
    <dgm:pt modelId="{71DB78F1-76AF-43A4-9112-B3B62EED3A0F}" type="pres">
      <dgm:prSet presAssocID="{2CD8FCFC-4409-4B3F-A9E7-B0D0FAB80B50}" presName="vert2" presStyleCnt="0"/>
      <dgm:spPr/>
    </dgm:pt>
    <dgm:pt modelId="{3A9F12C5-8124-494F-860A-7E6E13F614ED}" type="pres">
      <dgm:prSet presAssocID="{2CD8FCFC-4409-4B3F-A9E7-B0D0FAB80B50}" presName="thinLine2b" presStyleLbl="callout" presStyleIdx="7" presStyleCnt="9"/>
      <dgm:spPr/>
    </dgm:pt>
    <dgm:pt modelId="{18D30647-D482-41FE-8CA8-A099AEC82E62}" type="pres">
      <dgm:prSet presAssocID="{2CD8FCFC-4409-4B3F-A9E7-B0D0FAB80B50}" presName="vertSpace2b" presStyleCnt="0"/>
      <dgm:spPr/>
    </dgm:pt>
    <dgm:pt modelId="{178FAFB1-9E02-424D-8514-01B6B0A603C3}" type="pres">
      <dgm:prSet presAssocID="{96775196-2A1F-4E44-9633-323A0A5A5164}" presName="horz2" presStyleCnt="0"/>
      <dgm:spPr/>
    </dgm:pt>
    <dgm:pt modelId="{FFC73A46-7384-429E-9547-755C6E33407A}" type="pres">
      <dgm:prSet presAssocID="{96775196-2A1F-4E44-9633-323A0A5A5164}" presName="horzSpace2" presStyleCnt="0"/>
      <dgm:spPr/>
    </dgm:pt>
    <dgm:pt modelId="{46B226A3-FC15-4794-9BED-B2FBDFF04AB3}" type="pres">
      <dgm:prSet presAssocID="{96775196-2A1F-4E44-9633-323A0A5A5164}" presName="tx2" presStyleLbl="revTx" presStyleIdx="9" presStyleCnt="10"/>
      <dgm:spPr/>
      <dgm:t>
        <a:bodyPr/>
        <a:lstStyle/>
        <a:p>
          <a:endParaRPr lang="es-ES"/>
        </a:p>
      </dgm:t>
    </dgm:pt>
    <dgm:pt modelId="{9D0A3C67-56CC-4D89-8C7F-11077900DAE2}" type="pres">
      <dgm:prSet presAssocID="{96775196-2A1F-4E44-9633-323A0A5A5164}" presName="vert2" presStyleCnt="0"/>
      <dgm:spPr/>
    </dgm:pt>
    <dgm:pt modelId="{86C02C5E-291E-460E-804A-E6382662B700}" type="pres">
      <dgm:prSet presAssocID="{96775196-2A1F-4E44-9633-323A0A5A5164}" presName="thinLine2b" presStyleLbl="callout" presStyleIdx="8" presStyleCnt="9"/>
      <dgm:spPr/>
    </dgm:pt>
    <dgm:pt modelId="{44BE86A0-825D-4911-8898-AE97D3A6FD32}" type="pres">
      <dgm:prSet presAssocID="{96775196-2A1F-4E44-9633-323A0A5A5164}" presName="vertSpace2b" presStyleCnt="0"/>
      <dgm:spPr/>
    </dgm:pt>
  </dgm:ptLst>
  <dgm:cxnLst>
    <dgm:cxn modelId="{8E39D522-C25A-40DA-A845-97D26FA64443}" type="presOf" srcId="{59748258-1050-43BA-A56C-8231A5AE4E93}" destId="{08C2AFF3-E5F4-42CF-A696-2A6451B95A18}" srcOrd="0" destOrd="0" presId="urn:microsoft.com/office/officeart/2008/layout/LinedList"/>
    <dgm:cxn modelId="{70DDD63D-BD1E-45C3-BA45-1EB89A4819D8}" type="presOf" srcId="{C1326305-478C-4B0E-94E4-4E2E71301431}" destId="{B381AA4F-2797-47B4-B4F5-BFC04FC6658A}" srcOrd="0" destOrd="0" presId="urn:microsoft.com/office/officeart/2008/layout/LinedList"/>
    <dgm:cxn modelId="{E258B7A0-DF34-4C16-9F61-5C388E88ACE9}" type="presOf" srcId="{ADC990E5-2ACA-48CB-92C7-BF4F364A7EEB}" destId="{5F0DF285-BBB5-4E2B-BBEA-F00C61F04614}" srcOrd="0" destOrd="0" presId="urn:microsoft.com/office/officeart/2008/layout/LinedList"/>
    <dgm:cxn modelId="{5A36803F-18C1-4FCD-8046-54BA9E25E707}" srcId="{15595BCE-CDFC-4C04-AB0A-50D2294AB047}" destId="{ADC990E5-2ACA-48CB-92C7-BF4F364A7EEB}" srcOrd="0" destOrd="0" parTransId="{C3E00D69-BC5C-4FB0-AAE2-366E543A15A6}" sibTransId="{752C6B27-5815-42FC-BAE2-5CE5DE6E2ECC}"/>
    <dgm:cxn modelId="{45B0DF46-D99F-42FA-B84E-DE975B0534AB}" type="presOf" srcId="{70BFD7E4-6295-4815-B4D7-207FBD050243}" destId="{5AF1E148-B12E-4F85-8F66-E85E4790AFC2}" srcOrd="0" destOrd="0" presId="urn:microsoft.com/office/officeart/2008/layout/LinedList"/>
    <dgm:cxn modelId="{5425D92D-56E0-4EE2-9CB1-218419C03BFF}" srcId="{84BF6A9E-328E-4C30-9F85-6D8F221395DF}" destId="{15595BCE-CDFC-4C04-AB0A-50D2294AB047}" srcOrd="0" destOrd="0" parTransId="{DA73C2B1-CCEF-46B5-83E4-D5398FDD3860}" sibTransId="{E70E5828-7695-4332-AB5C-3391E0EAFFFD}"/>
    <dgm:cxn modelId="{BD297542-CABA-4C77-999E-48D51BB31681}" type="presOf" srcId="{BE188E47-3FE3-4379-A215-21E5CDE952A1}" destId="{1BBC689F-C87D-46E8-BAB7-C2A4585B888B}" srcOrd="0" destOrd="0" presId="urn:microsoft.com/office/officeart/2008/layout/LinedList"/>
    <dgm:cxn modelId="{0244B738-44FB-4907-A804-C8C5F295F8DB}" type="presOf" srcId="{2CD8FCFC-4409-4B3F-A9E7-B0D0FAB80B50}" destId="{1E01A991-FB4D-42F2-9F22-C79458E622F1}" srcOrd="0" destOrd="0" presId="urn:microsoft.com/office/officeart/2008/layout/LinedList"/>
    <dgm:cxn modelId="{7419DE1C-7B89-405E-88A7-A4DA1E55BAB5}" type="presOf" srcId="{96775196-2A1F-4E44-9633-323A0A5A5164}" destId="{46B226A3-FC15-4794-9BED-B2FBDFF04AB3}" srcOrd="0" destOrd="0" presId="urn:microsoft.com/office/officeart/2008/layout/LinedList"/>
    <dgm:cxn modelId="{38230AF8-A08C-4806-866B-14288F17F660}" srcId="{15595BCE-CDFC-4C04-AB0A-50D2294AB047}" destId="{59748258-1050-43BA-A56C-8231A5AE4E93}" srcOrd="3" destOrd="0" parTransId="{18925DBC-C048-4B23-A579-CFDEDAD45F41}" sibTransId="{1600CBF1-6B37-4C49-A34F-D377B8B440C1}"/>
    <dgm:cxn modelId="{75317BE1-87F4-4011-8ECD-11AF88DB9E30}" type="presOf" srcId="{575379C6-32AE-48A4-8206-583484E5E124}" destId="{F3394649-7DA7-42BF-A43F-3275051F1A65}" srcOrd="0" destOrd="0" presId="urn:microsoft.com/office/officeart/2008/layout/LinedList"/>
    <dgm:cxn modelId="{DEAB19E2-1C8C-410D-BF0B-5A9282080A6C}" type="presOf" srcId="{09715936-9C16-45BE-8D37-BAAFC2FB6E58}" destId="{93053001-1BD5-4616-8D69-4E0E63530304}" srcOrd="0" destOrd="0" presId="urn:microsoft.com/office/officeart/2008/layout/LinedList"/>
    <dgm:cxn modelId="{561E5288-F511-4B55-8CBF-FB1E6305CA67}" srcId="{15595BCE-CDFC-4C04-AB0A-50D2294AB047}" destId="{09715936-9C16-45BE-8D37-BAAFC2FB6E58}" srcOrd="4" destOrd="0" parTransId="{33021AC2-D2BC-4448-844C-4D309FA765EC}" sibTransId="{75331CA0-9C12-482A-850F-62612B97A6ED}"/>
    <dgm:cxn modelId="{82288ECD-F68F-4EF3-BF4F-69484B9ABB8E}" srcId="{15595BCE-CDFC-4C04-AB0A-50D2294AB047}" destId="{2CD8FCFC-4409-4B3F-A9E7-B0D0FAB80B50}" srcOrd="7" destOrd="0" parTransId="{A464E242-5122-448B-9443-909A68D272B7}" sibTransId="{E30032AA-B254-4AF4-8EB3-AA60420EAA77}"/>
    <dgm:cxn modelId="{1C7E8E80-8DE5-4D5B-BD25-3594D62FD22A}" srcId="{15595BCE-CDFC-4C04-AB0A-50D2294AB047}" destId="{BE188E47-3FE3-4379-A215-21E5CDE952A1}" srcOrd="2" destOrd="0" parTransId="{EADDED12-DB0E-4ED6-B90C-35B8027D4F33}" sibTransId="{CF497B10-9ABA-4244-BD27-EE1201E11C91}"/>
    <dgm:cxn modelId="{39B2BC67-69C4-4699-BDAF-E4AC893262A2}" type="presOf" srcId="{84BF6A9E-328E-4C30-9F85-6D8F221395DF}" destId="{80276BC6-1412-4793-9060-1E65CD79F450}" srcOrd="0" destOrd="0" presId="urn:microsoft.com/office/officeart/2008/layout/LinedList"/>
    <dgm:cxn modelId="{DF32CDFE-8C1B-4798-8E62-F817CE08A32E}" srcId="{15595BCE-CDFC-4C04-AB0A-50D2294AB047}" destId="{70BFD7E4-6295-4815-B4D7-207FBD050243}" srcOrd="1" destOrd="0" parTransId="{A2B3A76F-74AE-4ACD-AC9D-A5D3AB06FFD0}" sibTransId="{0F879DA5-F96A-485E-B063-D70258CBF457}"/>
    <dgm:cxn modelId="{B20BFD00-3803-44B7-AFFD-43D5F951A311}" srcId="{15595BCE-CDFC-4C04-AB0A-50D2294AB047}" destId="{575379C6-32AE-48A4-8206-583484E5E124}" srcOrd="5" destOrd="0" parTransId="{E5266509-49C0-4A98-B7AE-9F58087EAB94}" sibTransId="{8416D553-7338-4BF3-8318-2104DDCE1886}"/>
    <dgm:cxn modelId="{3F62FBC6-2F0D-47C1-B276-08218FE6F5DB}" srcId="{15595BCE-CDFC-4C04-AB0A-50D2294AB047}" destId="{C1326305-478C-4B0E-94E4-4E2E71301431}" srcOrd="6" destOrd="0" parTransId="{FA7A9B96-3AED-4EF7-A538-CE7B324587B7}" sibTransId="{1EB68D53-28FA-48F7-B47A-3950D2051250}"/>
    <dgm:cxn modelId="{BDC22817-D91B-4C48-8B4E-093A6C523AED}" type="presOf" srcId="{15595BCE-CDFC-4C04-AB0A-50D2294AB047}" destId="{39EF4394-9DAE-4DB0-8FF8-6D0C6E0A10FB}" srcOrd="0" destOrd="0" presId="urn:microsoft.com/office/officeart/2008/layout/LinedList"/>
    <dgm:cxn modelId="{50CD45F9-AA56-4A41-A64F-91DF7353C779}" srcId="{15595BCE-CDFC-4C04-AB0A-50D2294AB047}" destId="{96775196-2A1F-4E44-9633-323A0A5A5164}" srcOrd="8" destOrd="0" parTransId="{96BBE422-876A-43B2-875B-E7932161A826}" sibTransId="{454F3358-AB66-4AAC-A35E-DD6717A74B2A}"/>
    <dgm:cxn modelId="{B26ED53B-CDC3-4C90-BEF2-F8A581C6746A}" type="presParOf" srcId="{80276BC6-1412-4793-9060-1E65CD79F450}" destId="{9584FD2C-5272-4BEB-9668-81B76E494599}" srcOrd="0" destOrd="0" presId="urn:microsoft.com/office/officeart/2008/layout/LinedList"/>
    <dgm:cxn modelId="{1D38F6D3-D53A-4D5E-9413-73CC454AE9E6}" type="presParOf" srcId="{80276BC6-1412-4793-9060-1E65CD79F450}" destId="{00DE0474-C4A8-43DF-8CA0-08082ADE0964}" srcOrd="1" destOrd="0" presId="urn:microsoft.com/office/officeart/2008/layout/LinedList"/>
    <dgm:cxn modelId="{35C62DE7-3B04-40C2-97C6-F91121D406BA}" type="presParOf" srcId="{00DE0474-C4A8-43DF-8CA0-08082ADE0964}" destId="{39EF4394-9DAE-4DB0-8FF8-6D0C6E0A10FB}" srcOrd="0" destOrd="0" presId="urn:microsoft.com/office/officeart/2008/layout/LinedList"/>
    <dgm:cxn modelId="{032B1FB6-A623-46C5-94E4-2ACF32B56A46}" type="presParOf" srcId="{00DE0474-C4A8-43DF-8CA0-08082ADE0964}" destId="{C2BB4E07-49AC-4CB3-B80B-0C16D6DCFA7D}" srcOrd="1" destOrd="0" presId="urn:microsoft.com/office/officeart/2008/layout/LinedList"/>
    <dgm:cxn modelId="{2DC492AA-69DF-499A-BD89-DF3DBFC92CE0}" type="presParOf" srcId="{C2BB4E07-49AC-4CB3-B80B-0C16D6DCFA7D}" destId="{2EFE71BA-B078-4EFB-9169-A1A2B8401DF2}" srcOrd="0" destOrd="0" presId="urn:microsoft.com/office/officeart/2008/layout/LinedList"/>
    <dgm:cxn modelId="{46AF2FF9-E2E1-452D-808F-0CA7F13BA2DF}" type="presParOf" srcId="{C2BB4E07-49AC-4CB3-B80B-0C16D6DCFA7D}" destId="{51DADAC8-70D0-41DD-839E-F0ADC0A11695}" srcOrd="1" destOrd="0" presId="urn:microsoft.com/office/officeart/2008/layout/LinedList"/>
    <dgm:cxn modelId="{3DB40327-7AE6-4D4F-9B36-4BE18F9A2775}" type="presParOf" srcId="{51DADAC8-70D0-41DD-839E-F0ADC0A11695}" destId="{C01BDBA7-A647-45DF-A412-4B590325FB12}" srcOrd="0" destOrd="0" presId="urn:microsoft.com/office/officeart/2008/layout/LinedList"/>
    <dgm:cxn modelId="{9FF13A64-1CDC-4AEB-8DCC-DE6FF71E618B}" type="presParOf" srcId="{51DADAC8-70D0-41DD-839E-F0ADC0A11695}" destId="{5F0DF285-BBB5-4E2B-BBEA-F00C61F04614}" srcOrd="1" destOrd="0" presId="urn:microsoft.com/office/officeart/2008/layout/LinedList"/>
    <dgm:cxn modelId="{6CB8B091-DA42-49F7-8602-3D085D27840D}" type="presParOf" srcId="{51DADAC8-70D0-41DD-839E-F0ADC0A11695}" destId="{6B81F22B-D965-41E3-BDC9-4525AA02E0FE}" srcOrd="2" destOrd="0" presId="urn:microsoft.com/office/officeart/2008/layout/LinedList"/>
    <dgm:cxn modelId="{9CA195E9-2702-4E07-B8F5-D6A5A6DB3239}" type="presParOf" srcId="{C2BB4E07-49AC-4CB3-B80B-0C16D6DCFA7D}" destId="{EFE047DF-D86F-4CBE-A898-6BF72B2441D2}" srcOrd="2" destOrd="0" presId="urn:microsoft.com/office/officeart/2008/layout/LinedList"/>
    <dgm:cxn modelId="{CD397296-6D82-476C-B57C-7FDBE819B320}" type="presParOf" srcId="{C2BB4E07-49AC-4CB3-B80B-0C16D6DCFA7D}" destId="{0820541F-9608-4768-B4B1-E154846E9B80}" srcOrd="3" destOrd="0" presId="urn:microsoft.com/office/officeart/2008/layout/LinedList"/>
    <dgm:cxn modelId="{303A062B-BA7C-449C-84EB-55AA360911D4}" type="presParOf" srcId="{C2BB4E07-49AC-4CB3-B80B-0C16D6DCFA7D}" destId="{F95DE9E7-8401-4EF0-84DA-DF4CEF06CC40}" srcOrd="4" destOrd="0" presId="urn:microsoft.com/office/officeart/2008/layout/LinedList"/>
    <dgm:cxn modelId="{C2E000FC-11F8-4749-9DC8-40259618A3C9}" type="presParOf" srcId="{F95DE9E7-8401-4EF0-84DA-DF4CEF06CC40}" destId="{612727A1-0E8D-4D9F-87F1-A8E99F56996F}" srcOrd="0" destOrd="0" presId="urn:microsoft.com/office/officeart/2008/layout/LinedList"/>
    <dgm:cxn modelId="{C5858ADC-0227-4F50-B370-1AE211F72CE9}" type="presParOf" srcId="{F95DE9E7-8401-4EF0-84DA-DF4CEF06CC40}" destId="{5AF1E148-B12E-4F85-8F66-E85E4790AFC2}" srcOrd="1" destOrd="0" presId="urn:microsoft.com/office/officeart/2008/layout/LinedList"/>
    <dgm:cxn modelId="{D64FD0CA-C26B-4297-920D-407F40D3C09B}" type="presParOf" srcId="{F95DE9E7-8401-4EF0-84DA-DF4CEF06CC40}" destId="{0B6D6FCD-E194-4098-8BF9-E94051F4E510}" srcOrd="2" destOrd="0" presId="urn:microsoft.com/office/officeart/2008/layout/LinedList"/>
    <dgm:cxn modelId="{E30D54D8-7FCB-4954-AD58-3EC5D35B5259}" type="presParOf" srcId="{C2BB4E07-49AC-4CB3-B80B-0C16D6DCFA7D}" destId="{20754CED-2945-4A23-8276-C18931694855}" srcOrd="5" destOrd="0" presId="urn:microsoft.com/office/officeart/2008/layout/LinedList"/>
    <dgm:cxn modelId="{D1672C37-AA95-44D3-955B-95FEE158E11C}" type="presParOf" srcId="{C2BB4E07-49AC-4CB3-B80B-0C16D6DCFA7D}" destId="{2CF1102C-EE04-48E9-A5FD-7CECFA94F7AD}" srcOrd="6" destOrd="0" presId="urn:microsoft.com/office/officeart/2008/layout/LinedList"/>
    <dgm:cxn modelId="{559D55CF-C9F2-46B8-9267-96F85F5285BE}" type="presParOf" srcId="{C2BB4E07-49AC-4CB3-B80B-0C16D6DCFA7D}" destId="{9E89A6F6-D34B-415D-99E3-79DDDAE27B55}" srcOrd="7" destOrd="0" presId="urn:microsoft.com/office/officeart/2008/layout/LinedList"/>
    <dgm:cxn modelId="{72F59AC0-2EC6-4FCF-BAF0-82AA531F3943}" type="presParOf" srcId="{9E89A6F6-D34B-415D-99E3-79DDDAE27B55}" destId="{3B639689-5E14-4CAE-9694-CD6C5BC6E67C}" srcOrd="0" destOrd="0" presId="urn:microsoft.com/office/officeart/2008/layout/LinedList"/>
    <dgm:cxn modelId="{87477ACC-059C-4011-848A-33F39F2E8315}" type="presParOf" srcId="{9E89A6F6-D34B-415D-99E3-79DDDAE27B55}" destId="{1BBC689F-C87D-46E8-BAB7-C2A4585B888B}" srcOrd="1" destOrd="0" presId="urn:microsoft.com/office/officeart/2008/layout/LinedList"/>
    <dgm:cxn modelId="{CAB5F9D7-FF0E-41F8-92C8-816E1D106070}" type="presParOf" srcId="{9E89A6F6-D34B-415D-99E3-79DDDAE27B55}" destId="{2A4F527B-75D0-4494-AEF5-B56DA4374BC9}" srcOrd="2" destOrd="0" presId="urn:microsoft.com/office/officeart/2008/layout/LinedList"/>
    <dgm:cxn modelId="{BB41131D-9936-49F4-97E4-8672E084C190}" type="presParOf" srcId="{C2BB4E07-49AC-4CB3-B80B-0C16D6DCFA7D}" destId="{3711323B-3883-427D-A5D9-A29FC8A642E7}" srcOrd="8" destOrd="0" presId="urn:microsoft.com/office/officeart/2008/layout/LinedList"/>
    <dgm:cxn modelId="{1C78D704-DBD0-49DB-B065-13FD0837C42E}" type="presParOf" srcId="{C2BB4E07-49AC-4CB3-B80B-0C16D6DCFA7D}" destId="{098AC202-E1AD-49E4-8BA2-1FD9CE074E88}" srcOrd="9" destOrd="0" presId="urn:microsoft.com/office/officeart/2008/layout/LinedList"/>
    <dgm:cxn modelId="{B590D184-94A8-4D40-ACE5-145BBF422B3D}" type="presParOf" srcId="{C2BB4E07-49AC-4CB3-B80B-0C16D6DCFA7D}" destId="{39238E0B-035A-4E25-BD51-E0B8C4A68063}" srcOrd="10" destOrd="0" presId="urn:microsoft.com/office/officeart/2008/layout/LinedList"/>
    <dgm:cxn modelId="{FC2AF534-C814-4C4D-9B2D-F5717A32D7ED}" type="presParOf" srcId="{39238E0B-035A-4E25-BD51-E0B8C4A68063}" destId="{F89FFF3D-24A8-4A36-93EE-FA0BD703DB1D}" srcOrd="0" destOrd="0" presId="urn:microsoft.com/office/officeart/2008/layout/LinedList"/>
    <dgm:cxn modelId="{F39E3A9E-F318-443D-A1D9-0571CF0A5D8E}" type="presParOf" srcId="{39238E0B-035A-4E25-BD51-E0B8C4A68063}" destId="{08C2AFF3-E5F4-42CF-A696-2A6451B95A18}" srcOrd="1" destOrd="0" presId="urn:microsoft.com/office/officeart/2008/layout/LinedList"/>
    <dgm:cxn modelId="{11BD4461-2FFC-4DE0-88C4-EC65E9044965}" type="presParOf" srcId="{39238E0B-035A-4E25-BD51-E0B8C4A68063}" destId="{253FB5BB-DE1B-42E1-9DEB-DF6D927A192E}" srcOrd="2" destOrd="0" presId="urn:microsoft.com/office/officeart/2008/layout/LinedList"/>
    <dgm:cxn modelId="{15D71331-531B-478C-9576-BC67A6DD92A4}" type="presParOf" srcId="{C2BB4E07-49AC-4CB3-B80B-0C16D6DCFA7D}" destId="{54319B3E-C257-4EA9-9AD4-D533BC2F4851}" srcOrd="11" destOrd="0" presId="urn:microsoft.com/office/officeart/2008/layout/LinedList"/>
    <dgm:cxn modelId="{6E0CDA56-2715-40A4-BCEE-DB453C10CD77}" type="presParOf" srcId="{C2BB4E07-49AC-4CB3-B80B-0C16D6DCFA7D}" destId="{53CB19D3-6C6D-4376-9EED-576BD71B5F1E}" srcOrd="12" destOrd="0" presId="urn:microsoft.com/office/officeart/2008/layout/LinedList"/>
    <dgm:cxn modelId="{514C5C5B-7C6D-45FD-A004-41E4DF120B6D}" type="presParOf" srcId="{C2BB4E07-49AC-4CB3-B80B-0C16D6DCFA7D}" destId="{C91B0E72-0D2F-4B2F-99BE-D03B87D1BE8D}" srcOrd="13" destOrd="0" presId="urn:microsoft.com/office/officeart/2008/layout/LinedList"/>
    <dgm:cxn modelId="{8560F71C-3ABA-4CF5-9A75-D0506B3068CA}" type="presParOf" srcId="{C91B0E72-0D2F-4B2F-99BE-D03B87D1BE8D}" destId="{13426693-5D11-4329-88FA-3FCFB13DA99B}" srcOrd="0" destOrd="0" presId="urn:microsoft.com/office/officeart/2008/layout/LinedList"/>
    <dgm:cxn modelId="{3C5B673C-5583-43C1-A693-93AEC4040C53}" type="presParOf" srcId="{C91B0E72-0D2F-4B2F-99BE-D03B87D1BE8D}" destId="{93053001-1BD5-4616-8D69-4E0E63530304}" srcOrd="1" destOrd="0" presId="urn:microsoft.com/office/officeart/2008/layout/LinedList"/>
    <dgm:cxn modelId="{F08A66F4-7FCD-4CA0-B04F-F57CECCB4BB5}" type="presParOf" srcId="{C91B0E72-0D2F-4B2F-99BE-D03B87D1BE8D}" destId="{9A604426-B10C-4AF4-BCBA-E935D57234B5}" srcOrd="2" destOrd="0" presId="urn:microsoft.com/office/officeart/2008/layout/LinedList"/>
    <dgm:cxn modelId="{C5E553BA-8BDA-46C7-8AE1-0116F9060C74}" type="presParOf" srcId="{C2BB4E07-49AC-4CB3-B80B-0C16D6DCFA7D}" destId="{43686D7D-9503-41E0-ACDC-1F5CDE8D571F}" srcOrd="14" destOrd="0" presId="urn:microsoft.com/office/officeart/2008/layout/LinedList"/>
    <dgm:cxn modelId="{8E129087-6663-414B-A851-13CDB236C75D}" type="presParOf" srcId="{C2BB4E07-49AC-4CB3-B80B-0C16D6DCFA7D}" destId="{AD0A0BB8-345C-472D-8FE5-6AA409943E29}" srcOrd="15" destOrd="0" presId="urn:microsoft.com/office/officeart/2008/layout/LinedList"/>
    <dgm:cxn modelId="{67BA9B2C-0C96-43B3-A7BB-6938CAAC2D6E}" type="presParOf" srcId="{C2BB4E07-49AC-4CB3-B80B-0C16D6DCFA7D}" destId="{81465936-479E-4079-AEF5-58BFA8649239}" srcOrd="16" destOrd="0" presId="urn:microsoft.com/office/officeart/2008/layout/LinedList"/>
    <dgm:cxn modelId="{93785F36-C3C4-47AD-851F-E3516C6A9C77}" type="presParOf" srcId="{81465936-479E-4079-AEF5-58BFA8649239}" destId="{9616613F-6506-4DB2-ADB7-995622AF28C6}" srcOrd="0" destOrd="0" presId="urn:microsoft.com/office/officeart/2008/layout/LinedList"/>
    <dgm:cxn modelId="{CA7A96BB-F8E0-4B83-ADC4-FFBB08CB4DD0}" type="presParOf" srcId="{81465936-479E-4079-AEF5-58BFA8649239}" destId="{F3394649-7DA7-42BF-A43F-3275051F1A65}" srcOrd="1" destOrd="0" presId="urn:microsoft.com/office/officeart/2008/layout/LinedList"/>
    <dgm:cxn modelId="{9927FB61-196E-4625-B9D1-3C4675A37A33}" type="presParOf" srcId="{81465936-479E-4079-AEF5-58BFA8649239}" destId="{79C5B854-92A9-4BB4-ACC4-016195E4EFE7}" srcOrd="2" destOrd="0" presId="urn:microsoft.com/office/officeart/2008/layout/LinedList"/>
    <dgm:cxn modelId="{4031F8FF-B036-403D-9619-A02FF267C25A}" type="presParOf" srcId="{C2BB4E07-49AC-4CB3-B80B-0C16D6DCFA7D}" destId="{AF1350B1-60BC-42CE-BB1F-39CB32F6E5E5}" srcOrd="17" destOrd="0" presId="urn:microsoft.com/office/officeart/2008/layout/LinedList"/>
    <dgm:cxn modelId="{B7597C70-95AC-48C9-8CB7-AB0EC26D5C41}" type="presParOf" srcId="{C2BB4E07-49AC-4CB3-B80B-0C16D6DCFA7D}" destId="{0C9510CD-40DE-48EE-832B-E76E2ADB4FE5}" srcOrd="18" destOrd="0" presId="urn:microsoft.com/office/officeart/2008/layout/LinedList"/>
    <dgm:cxn modelId="{623A205A-EB86-4DDB-9368-907DE839FFC6}" type="presParOf" srcId="{C2BB4E07-49AC-4CB3-B80B-0C16D6DCFA7D}" destId="{16E3ECBD-29FB-4C88-B58A-BD22C4CC1DE3}" srcOrd="19" destOrd="0" presId="urn:microsoft.com/office/officeart/2008/layout/LinedList"/>
    <dgm:cxn modelId="{16EE04D0-8293-43BB-8A47-E675AFBAA2D7}" type="presParOf" srcId="{16E3ECBD-29FB-4C88-B58A-BD22C4CC1DE3}" destId="{B9991734-D18D-43A9-B40A-9A52B531503E}" srcOrd="0" destOrd="0" presId="urn:microsoft.com/office/officeart/2008/layout/LinedList"/>
    <dgm:cxn modelId="{77D6489D-F019-4E00-8655-7038F9204ABD}" type="presParOf" srcId="{16E3ECBD-29FB-4C88-B58A-BD22C4CC1DE3}" destId="{B381AA4F-2797-47B4-B4F5-BFC04FC6658A}" srcOrd="1" destOrd="0" presId="urn:microsoft.com/office/officeart/2008/layout/LinedList"/>
    <dgm:cxn modelId="{430F1F27-9F26-4D1D-87A3-EEB23F106133}" type="presParOf" srcId="{16E3ECBD-29FB-4C88-B58A-BD22C4CC1DE3}" destId="{0EADC3A1-3B03-4E22-824B-08E684D6750C}" srcOrd="2" destOrd="0" presId="urn:microsoft.com/office/officeart/2008/layout/LinedList"/>
    <dgm:cxn modelId="{8E381B97-8E8B-4541-B499-B2580D072212}" type="presParOf" srcId="{C2BB4E07-49AC-4CB3-B80B-0C16D6DCFA7D}" destId="{93F3EB3E-0FF2-4ABF-84D6-F03ACF6974A8}" srcOrd="20" destOrd="0" presId="urn:microsoft.com/office/officeart/2008/layout/LinedList"/>
    <dgm:cxn modelId="{F2114ED2-7698-41C7-93F6-C5343ACAF7CC}" type="presParOf" srcId="{C2BB4E07-49AC-4CB3-B80B-0C16D6DCFA7D}" destId="{6ECA748A-9440-4980-B617-2BC176DD0867}" srcOrd="21" destOrd="0" presId="urn:microsoft.com/office/officeart/2008/layout/LinedList"/>
    <dgm:cxn modelId="{36803131-BD2F-4E67-996A-D333C73765F4}" type="presParOf" srcId="{C2BB4E07-49AC-4CB3-B80B-0C16D6DCFA7D}" destId="{9FA30A64-2041-4EF7-A89E-F7B8F29DBBEC}" srcOrd="22" destOrd="0" presId="urn:microsoft.com/office/officeart/2008/layout/LinedList"/>
    <dgm:cxn modelId="{28999A9B-8518-4D17-9034-5165EFCDDB4F}" type="presParOf" srcId="{9FA30A64-2041-4EF7-A89E-F7B8F29DBBEC}" destId="{3DA107B6-575E-4A5E-A92F-B11E6D64A61C}" srcOrd="0" destOrd="0" presId="urn:microsoft.com/office/officeart/2008/layout/LinedList"/>
    <dgm:cxn modelId="{417703A6-EA5E-4C44-91A6-CAC2CE0B3DF2}" type="presParOf" srcId="{9FA30A64-2041-4EF7-A89E-F7B8F29DBBEC}" destId="{1E01A991-FB4D-42F2-9F22-C79458E622F1}" srcOrd="1" destOrd="0" presId="urn:microsoft.com/office/officeart/2008/layout/LinedList"/>
    <dgm:cxn modelId="{123E11C6-5341-45EE-910E-CA10B2D352A8}" type="presParOf" srcId="{9FA30A64-2041-4EF7-A89E-F7B8F29DBBEC}" destId="{71DB78F1-76AF-43A4-9112-B3B62EED3A0F}" srcOrd="2" destOrd="0" presId="urn:microsoft.com/office/officeart/2008/layout/LinedList"/>
    <dgm:cxn modelId="{B41A58DF-2BE8-40B0-AFCE-0C3779802A25}" type="presParOf" srcId="{C2BB4E07-49AC-4CB3-B80B-0C16D6DCFA7D}" destId="{3A9F12C5-8124-494F-860A-7E6E13F614ED}" srcOrd="23" destOrd="0" presId="urn:microsoft.com/office/officeart/2008/layout/LinedList"/>
    <dgm:cxn modelId="{95BA0246-AB21-43C0-A85D-A2296E9B49B3}" type="presParOf" srcId="{C2BB4E07-49AC-4CB3-B80B-0C16D6DCFA7D}" destId="{18D30647-D482-41FE-8CA8-A099AEC82E62}" srcOrd="24" destOrd="0" presId="urn:microsoft.com/office/officeart/2008/layout/LinedList"/>
    <dgm:cxn modelId="{C55E1BEA-AC55-4AC3-BAE8-F98D842B5B59}" type="presParOf" srcId="{C2BB4E07-49AC-4CB3-B80B-0C16D6DCFA7D}" destId="{178FAFB1-9E02-424D-8514-01B6B0A603C3}" srcOrd="25" destOrd="0" presId="urn:microsoft.com/office/officeart/2008/layout/LinedList"/>
    <dgm:cxn modelId="{1CFD99A1-B2AA-49D6-BC50-7D6016B34AB7}" type="presParOf" srcId="{178FAFB1-9E02-424D-8514-01B6B0A603C3}" destId="{FFC73A46-7384-429E-9547-755C6E33407A}" srcOrd="0" destOrd="0" presId="urn:microsoft.com/office/officeart/2008/layout/LinedList"/>
    <dgm:cxn modelId="{152C6941-F8E8-46C9-ACE1-3677C7C6C91C}" type="presParOf" srcId="{178FAFB1-9E02-424D-8514-01B6B0A603C3}" destId="{46B226A3-FC15-4794-9BED-B2FBDFF04AB3}" srcOrd="1" destOrd="0" presId="urn:microsoft.com/office/officeart/2008/layout/LinedList"/>
    <dgm:cxn modelId="{EF9DFC92-311A-4AEF-BE8D-83E8845CE0F3}" type="presParOf" srcId="{178FAFB1-9E02-424D-8514-01B6B0A603C3}" destId="{9D0A3C67-56CC-4D89-8C7F-11077900DAE2}" srcOrd="2" destOrd="0" presId="urn:microsoft.com/office/officeart/2008/layout/LinedList"/>
    <dgm:cxn modelId="{F506C8B8-CF50-4250-9481-2749C86E77F5}" type="presParOf" srcId="{C2BB4E07-49AC-4CB3-B80B-0C16D6DCFA7D}" destId="{86C02C5E-291E-460E-804A-E6382662B700}" srcOrd="26" destOrd="0" presId="urn:microsoft.com/office/officeart/2008/layout/LinedList"/>
    <dgm:cxn modelId="{541AEAAD-02AE-4B26-B559-F71DFFD6E500}" type="presParOf" srcId="{C2BB4E07-49AC-4CB3-B80B-0C16D6DCFA7D}" destId="{44BE86A0-825D-4911-8898-AE97D3A6FD32}" srcOrd="27"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408C3E-EC80-4707-8F35-D9C0B19F30B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D58CF1F9-262D-4F8E-A366-E10AFFA92786}">
      <dgm:prSet phldrT="[Texto]" custT="1"/>
      <dgm:spPr>
        <a:solidFill>
          <a:srgbClr val="AAC6B5"/>
        </a:solidFill>
      </dgm:spPr>
      <dgm:t>
        <a:bodyPr/>
        <a:lstStyle/>
        <a:p>
          <a:r>
            <a:rPr lang="es-ES" sz="1300" dirty="0" smtClean="0">
              <a:solidFill>
                <a:schemeClr val="tx1"/>
              </a:solidFill>
            </a:rPr>
            <a:t>La estructura del elevador es demasiado robusta y pesada, como se puede evidenciar en la imagen, es muy difícil maniobrar o transportarla por lo que se necesita hacerla portable.</a:t>
          </a:r>
          <a:endParaRPr lang="es-ES" sz="1300" dirty="0">
            <a:solidFill>
              <a:schemeClr val="tx1"/>
            </a:solidFill>
          </a:endParaRPr>
        </a:p>
      </dgm:t>
    </dgm:pt>
    <dgm:pt modelId="{4250ADFF-50F7-4B58-8E7E-D960CFFA8DD9}" type="parTrans" cxnId="{32E468EA-A4BF-4A46-BFF2-D926745BEDA9}">
      <dgm:prSet/>
      <dgm:spPr/>
      <dgm:t>
        <a:bodyPr/>
        <a:lstStyle/>
        <a:p>
          <a:endParaRPr lang="es-ES"/>
        </a:p>
      </dgm:t>
    </dgm:pt>
    <dgm:pt modelId="{E95262AF-DC4F-44A5-BB81-85731BB2B15D}" type="sibTrans" cxnId="{32E468EA-A4BF-4A46-BFF2-D926745BEDA9}">
      <dgm:prSet/>
      <dgm:spPr/>
      <dgm:t>
        <a:bodyPr/>
        <a:lstStyle/>
        <a:p>
          <a:endParaRPr lang="es-ES"/>
        </a:p>
      </dgm:t>
    </dgm:pt>
    <dgm:pt modelId="{9FEBBEE4-0764-43F8-91C2-4CC005C84282}">
      <dgm:prSet/>
      <dgm:spPr>
        <a:blipFill rotWithShape="0">
          <a:blip xmlns:r="http://schemas.openxmlformats.org/officeDocument/2006/relationships" r:embed="rId1"/>
          <a:stretch>
            <a:fillRect/>
          </a:stretch>
        </a:blipFill>
      </dgm:spPr>
      <dgm:t>
        <a:bodyPr/>
        <a:lstStyle/>
        <a:p>
          <a:endParaRPr lang="es-ES"/>
        </a:p>
      </dgm:t>
    </dgm:pt>
    <dgm:pt modelId="{AEC677AE-EDB8-47D0-809E-7EB9FA3A734E}" type="parTrans" cxnId="{CCB44A0A-4305-47DF-AB82-AA28E4FD60D4}">
      <dgm:prSet/>
      <dgm:spPr/>
      <dgm:t>
        <a:bodyPr/>
        <a:lstStyle/>
        <a:p>
          <a:endParaRPr lang="es-ES"/>
        </a:p>
      </dgm:t>
    </dgm:pt>
    <dgm:pt modelId="{6A78A37E-78E4-4DED-AFCF-05C39FCC94A0}" type="sibTrans" cxnId="{CCB44A0A-4305-47DF-AB82-AA28E4FD60D4}">
      <dgm:prSet/>
      <dgm:spPr/>
      <dgm:t>
        <a:bodyPr/>
        <a:lstStyle/>
        <a:p>
          <a:endParaRPr lang="es-ES"/>
        </a:p>
      </dgm:t>
    </dgm:pt>
    <dgm:pt modelId="{820259B9-867E-4A13-B412-8A928110CDC9}">
      <dgm:prSet/>
      <dgm:spPr/>
      <dgm:t>
        <a:bodyPr/>
        <a:lstStyle/>
        <a:p>
          <a:endParaRPr lang="es-ES"/>
        </a:p>
      </dgm:t>
    </dgm:pt>
    <dgm:pt modelId="{FA997A50-9835-4854-97BE-C0CED61D7B57}" type="parTrans" cxnId="{B465C55A-06EC-4CA5-A291-67D9BF97B200}">
      <dgm:prSet/>
      <dgm:spPr/>
      <dgm:t>
        <a:bodyPr/>
        <a:lstStyle/>
        <a:p>
          <a:endParaRPr lang="es-ES"/>
        </a:p>
      </dgm:t>
    </dgm:pt>
    <dgm:pt modelId="{1646A786-214E-41CD-9B9A-EED8B56501B4}" type="sibTrans" cxnId="{B465C55A-06EC-4CA5-A291-67D9BF97B200}">
      <dgm:prSet/>
      <dgm:spPr/>
      <dgm:t>
        <a:bodyPr/>
        <a:lstStyle/>
        <a:p>
          <a:endParaRPr lang="es-ES"/>
        </a:p>
      </dgm:t>
    </dgm:pt>
    <dgm:pt modelId="{3D6CDF37-128E-4092-884E-2E0879D7B929}" type="pres">
      <dgm:prSet presAssocID="{69408C3E-EC80-4707-8F35-D9C0B19F30B6}" presName="Name0" presStyleCnt="0">
        <dgm:presLayoutVars>
          <dgm:dir/>
          <dgm:animLvl val="lvl"/>
          <dgm:resizeHandles val="exact"/>
        </dgm:presLayoutVars>
      </dgm:prSet>
      <dgm:spPr/>
      <dgm:t>
        <a:bodyPr/>
        <a:lstStyle/>
        <a:p>
          <a:endParaRPr lang="es-ES"/>
        </a:p>
      </dgm:t>
    </dgm:pt>
    <dgm:pt modelId="{A296AC50-E4B5-4EC4-A580-5D30C9C95819}" type="pres">
      <dgm:prSet presAssocID="{D58CF1F9-262D-4F8E-A366-E10AFFA92786}" presName="composite" presStyleCnt="0"/>
      <dgm:spPr/>
    </dgm:pt>
    <dgm:pt modelId="{957F5FD1-BC80-43CB-9E1E-F0DD28752F38}" type="pres">
      <dgm:prSet presAssocID="{D58CF1F9-262D-4F8E-A366-E10AFFA92786}" presName="parTx" presStyleLbl="alignNode1" presStyleIdx="0" presStyleCnt="1" custScaleX="190689" custScaleY="191520" custLinFactY="-49268" custLinFactNeighborY="-100000">
        <dgm:presLayoutVars>
          <dgm:chMax val="0"/>
          <dgm:chPref val="0"/>
          <dgm:bulletEnabled val="1"/>
        </dgm:presLayoutVars>
      </dgm:prSet>
      <dgm:spPr/>
      <dgm:t>
        <a:bodyPr/>
        <a:lstStyle/>
        <a:p>
          <a:endParaRPr lang="es-ES"/>
        </a:p>
      </dgm:t>
    </dgm:pt>
    <dgm:pt modelId="{B862D0B0-A90A-492B-B7FF-D7B6A1CCD12F}" type="pres">
      <dgm:prSet presAssocID="{D58CF1F9-262D-4F8E-A366-E10AFFA92786}" presName="desTx" presStyleLbl="alignAccFollowNode1" presStyleIdx="0" presStyleCnt="1" custScaleX="190689" custScaleY="86408" custLinFactNeighborX="3994" custLinFactNeighborY="3002">
        <dgm:presLayoutVars>
          <dgm:bulletEnabled val="1"/>
        </dgm:presLayoutVars>
      </dgm:prSet>
      <dgm:spPr/>
      <dgm:t>
        <a:bodyPr/>
        <a:lstStyle/>
        <a:p>
          <a:endParaRPr lang="es-ES"/>
        </a:p>
      </dgm:t>
    </dgm:pt>
  </dgm:ptLst>
  <dgm:cxnLst>
    <dgm:cxn modelId="{8BEF556D-F554-493D-A2F1-C84334C9E1E8}" type="presOf" srcId="{69408C3E-EC80-4707-8F35-D9C0B19F30B6}" destId="{3D6CDF37-128E-4092-884E-2E0879D7B929}" srcOrd="0" destOrd="0" presId="urn:microsoft.com/office/officeart/2005/8/layout/hList1"/>
    <dgm:cxn modelId="{18046BA1-19C1-4076-9F94-CFCE45576AC8}" type="presOf" srcId="{9FEBBEE4-0764-43F8-91C2-4CC005C84282}" destId="{B862D0B0-A90A-492B-B7FF-D7B6A1CCD12F}" srcOrd="0" destOrd="0" presId="urn:microsoft.com/office/officeart/2005/8/layout/hList1"/>
    <dgm:cxn modelId="{32E468EA-A4BF-4A46-BFF2-D926745BEDA9}" srcId="{69408C3E-EC80-4707-8F35-D9C0B19F30B6}" destId="{D58CF1F9-262D-4F8E-A366-E10AFFA92786}" srcOrd="0" destOrd="0" parTransId="{4250ADFF-50F7-4B58-8E7E-D960CFFA8DD9}" sibTransId="{E95262AF-DC4F-44A5-BB81-85731BB2B15D}"/>
    <dgm:cxn modelId="{B465C55A-06EC-4CA5-A291-67D9BF97B200}" srcId="{D58CF1F9-262D-4F8E-A366-E10AFFA92786}" destId="{820259B9-867E-4A13-B412-8A928110CDC9}" srcOrd="1" destOrd="0" parTransId="{FA997A50-9835-4854-97BE-C0CED61D7B57}" sibTransId="{1646A786-214E-41CD-9B9A-EED8B56501B4}"/>
    <dgm:cxn modelId="{CCB44A0A-4305-47DF-AB82-AA28E4FD60D4}" srcId="{D58CF1F9-262D-4F8E-A366-E10AFFA92786}" destId="{9FEBBEE4-0764-43F8-91C2-4CC005C84282}" srcOrd="0" destOrd="0" parTransId="{AEC677AE-EDB8-47D0-809E-7EB9FA3A734E}" sibTransId="{6A78A37E-78E4-4DED-AFCF-05C39FCC94A0}"/>
    <dgm:cxn modelId="{EC6149A9-7664-4430-8E0C-C0639634CBBE}" type="presOf" srcId="{820259B9-867E-4A13-B412-8A928110CDC9}" destId="{B862D0B0-A90A-492B-B7FF-D7B6A1CCD12F}" srcOrd="0" destOrd="1" presId="urn:microsoft.com/office/officeart/2005/8/layout/hList1"/>
    <dgm:cxn modelId="{24C3429D-E06F-4EC8-9C97-E2D1CD8F9EC6}" type="presOf" srcId="{D58CF1F9-262D-4F8E-A366-E10AFFA92786}" destId="{957F5FD1-BC80-43CB-9E1E-F0DD28752F38}" srcOrd="0" destOrd="0" presId="urn:microsoft.com/office/officeart/2005/8/layout/hList1"/>
    <dgm:cxn modelId="{3322EDE5-8043-46DB-A37D-031294CCF92B}" type="presParOf" srcId="{3D6CDF37-128E-4092-884E-2E0879D7B929}" destId="{A296AC50-E4B5-4EC4-A580-5D30C9C95819}" srcOrd="0" destOrd="0" presId="urn:microsoft.com/office/officeart/2005/8/layout/hList1"/>
    <dgm:cxn modelId="{4C43B02E-C6EC-407F-87C6-C1A3CF9D5E10}" type="presParOf" srcId="{A296AC50-E4B5-4EC4-A580-5D30C9C95819}" destId="{957F5FD1-BC80-43CB-9E1E-F0DD28752F38}" srcOrd="0" destOrd="0" presId="urn:microsoft.com/office/officeart/2005/8/layout/hList1"/>
    <dgm:cxn modelId="{8ED25BDF-55F7-4D26-8291-CB9F56B16CFC}" type="presParOf" srcId="{A296AC50-E4B5-4EC4-A580-5D30C9C95819}" destId="{B862D0B0-A90A-492B-B7FF-D7B6A1CCD12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E02BF2-5004-4804-90F9-32E05944F780}" type="doc">
      <dgm:prSet loTypeId="urn:microsoft.com/office/officeart/2008/layout/BendingPictureSemiTransparentText" loCatId="picture" qsTypeId="urn:microsoft.com/office/officeart/2005/8/quickstyle/simple1" qsCatId="simple" csTypeId="urn:microsoft.com/office/officeart/2005/8/colors/accent4_4" csCatId="accent4" phldr="1"/>
      <dgm:spPr/>
      <dgm:t>
        <a:bodyPr/>
        <a:lstStyle/>
        <a:p>
          <a:endParaRPr lang="es-ES"/>
        </a:p>
      </dgm:t>
    </dgm:pt>
    <dgm:pt modelId="{DA153AD0-3369-4FE1-95E6-9C3205B1BE41}">
      <dgm:prSet phldrT="[Texto]" custT="1"/>
      <dgm:spPr>
        <a:solidFill>
          <a:srgbClr val="AAC6B5">
            <a:alpha val="55000"/>
          </a:srgbClr>
        </a:solidFill>
      </dgm:spPr>
      <dgm:t>
        <a:bodyPr/>
        <a:lstStyle/>
        <a:p>
          <a:pPr algn="just"/>
          <a:r>
            <a:rPr lang="es-MX" sz="1500" dirty="0" smtClean="0">
              <a:solidFill>
                <a:schemeClr val="tx1"/>
              </a:solidFill>
            </a:rPr>
            <a:t>P</a:t>
          </a:r>
          <a:r>
            <a:rPr lang="es-ES" sz="1500" dirty="0" smtClean="0">
              <a:solidFill>
                <a:schemeClr val="tx1"/>
              </a:solidFill>
            </a:rPr>
            <a:t>ara anclar las patas al piso se soldará adicionalmente placas de 150 mm x 150 mm y de 8 milímetros de espesor con perforaciones, para poderlas anclar al piso con pernos.</a:t>
          </a:r>
          <a:endParaRPr lang="es-ES" sz="1500" dirty="0">
            <a:solidFill>
              <a:schemeClr val="tx1"/>
            </a:solidFill>
          </a:endParaRPr>
        </a:p>
      </dgm:t>
    </dgm:pt>
    <dgm:pt modelId="{962E4502-11EC-407D-AB71-45AB0F806670}" type="parTrans" cxnId="{580FB6F8-5971-43AD-8281-28DA466AA0B4}">
      <dgm:prSet/>
      <dgm:spPr/>
      <dgm:t>
        <a:bodyPr/>
        <a:lstStyle/>
        <a:p>
          <a:endParaRPr lang="es-ES"/>
        </a:p>
      </dgm:t>
    </dgm:pt>
    <dgm:pt modelId="{4734F0F9-4FC9-4B58-BB7D-27A5E4C3EBD7}" type="sibTrans" cxnId="{580FB6F8-5971-43AD-8281-28DA466AA0B4}">
      <dgm:prSet/>
      <dgm:spPr/>
      <dgm:t>
        <a:bodyPr/>
        <a:lstStyle/>
        <a:p>
          <a:endParaRPr lang="es-ES"/>
        </a:p>
      </dgm:t>
    </dgm:pt>
    <dgm:pt modelId="{3A94D042-7ED5-4321-A090-48C77003BDC7}">
      <dgm:prSet phldrT="[Texto]" custT="1"/>
      <dgm:spPr>
        <a:solidFill>
          <a:srgbClr val="AAC6B5">
            <a:alpha val="55000"/>
          </a:srgbClr>
        </a:solidFill>
      </dgm:spPr>
      <dgm:t>
        <a:bodyPr/>
        <a:lstStyle/>
        <a:p>
          <a:pPr algn="just"/>
          <a:r>
            <a:rPr lang="es-ES" sz="1500" dirty="0" smtClean="0">
              <a:solidFill>
                <a:schemeClr val="tx1"/>
              </a:solidFill>
            </a:rPr>
            <a:t>Ya listos los pasadores se procedió a soldar las camisas a las esquinas de la estructura y se soldó las cabezas de los pasadores a la parte interior de las patas de la estructura. </a:t>
          </a:r>
          <a:endParaRPr lang="es-ES" sz="1500" dirty="0">
            <a:solidFill>
              <a:schemeClr val="tx1"/>
            </a:solidFill>
          </a:endParaRPr>
        </a:p>
      </dgm:t>
    </dgm:pt>
    <dgm:pt modelId="{41068ED5-FE3F-475C-A250-9C1839B7DF94}" type="parTrans" cxnId="{08EC5A91-7EF9-42DD-936B-30FBFFE81439}">
      <dgm:prSet/>
      <dgm:spPr/>
      <dgm:t>
        <a:bodyPr/>
        <a:lstStyle/>
        <a:p>
          <a:endParaRPr lang="es-ES"/>
        </a:p>
      </dgm:t>
    </dgm:pt>
    <dgm:pt modelId="{1418CC87-78F6-475C-9BD9-9BEF6A3D1579}" type="sibTrans" cxnId="{08EC5A91-7EF9-42DD-936B-30FBFFE81439}">
      <dgm:prSet/>
      <dgm:spPr/>
      <dgm:t>
        <a:bodyPr/>
        <a:lstStyle/>
        <a:p>
          <a:endParaRPr lang="es-ES"/>
        </a:p>
      </dgm:t>
    </dgm:pt>
    <dgm:pt modelId="{20D67AEC-05CC-4027-8931-DCF90D085661}" type="pres">
      <dgm:prSet presAssocID="{A9E02BF2-5004-4804-90F9-32E05944F780}" presName="Name0" presStyleCnt="0">
        <dgm:presLayoutVars>
          <dgm:dir/>
          <dgm:resizeHandles val="exact"/>
        </dgm:presLayoutVars>
      </dgm:prSet>
      <dgm:spPr/>
      <dgm:t>
        <a:bodyPr/>
        <a:lstStyle/>
        <a:p>
          <a:endParaRPr lang="es-ES"/>
        </a:p>
      </dgm:t>
    </dgm:pt>
    <dgm:pt modelId="{6226552B-6EDC-4B6D-BCF4-8CA9CA0CA4CD}" type="pres">
      <dgm:prSet presAssocID="{DA153AD0-3369-4FE1-95E6-9C3205B1BE41}" presName="composite" presStyleCnt="0"/>
      <dgm:spPr/>
    </dgm:pt>
    <dgm:pt modelId="{92B83920-2632-4531-90CA-0E18268D9301}" type="pres">
      <dgm:prSet presAssocID="{DA153AD0-3369-4FE1-95E6-9C3205B1BE41}" presName="rect1" presStyleLbl="bgShp" presStyleIdx="0" presStyleCnt="2" custScaleX="34834" custScaleY="46859" custLinFactNeighborX="89019" custLinFactNeighborY="-8541"/>
      <dgm:spPr>
        <a:blipFill rotWithShape="1">
          <a:blip xmlns:r="http://schemas.openxmlformats.org/officeDocument/2006/relationships" r:embed="rId1"/>
          <a:stretch>
            <a:fillRect/>
          </a:stretch>
        </a:blipFill>
      </dgm:spPr>
      <dgm:t>
        <a:bodyPr/>
        <a:lstStyle/>
        <a:p>
          <a:endParaRPr lang="es-ES"/>
        </a:p>
      </dgm:t>
    </dgm:pt>
    <dgm:pt modelId="{E4AEEC64-D287-4A70-BC00-C682B46D9B13}" type="pres">
      <dgm:prSet presAssocID="{DA153AD0-3369-4FE1-95E6-9C3205B1BE41}" presName="rect2" presStyleLbl="trBgShp" presStyleIdx="0" presStyleCnt="2" custScaleX="73430" custScaleY="150951" custLinFactNeighborX="84211" custLinFactNeighborY="26999">
        <dgm:presLayoutVars>
          <dgm:bulletEnabled val="1"/>
        </dgm:presLayoutVars>
      </dgm:prSet>
      <dgm:spPr/>
      <dgm:t>
        <a:bodyPr/>
        <a:lstStyle/>
        <a:p>
          <a:endParaRPr lang="es-ES"/>
        </a:p>
      </dgm:t>
    </dgm:pt>
    <dgm:pt modelId="{B8054BFD-5210-4615-8923-6DD848AC5F6D}" type="pres">
      <dgm:prSet presAssocID="{4734F0F9-4FC9-4B58-BB7D-27A5E4C3EBD7}" presName="sibTrans" presStyleCnt="0"/>
      <dgm:spPr/>
    </dgm:pt>
    <dgm:pt modelId="{5F3EFEEB-D861-429F-8E6C-4ED53B5CD259}" type="pres">
      <dgm:prSet presAssocID="{3A94D042-7ED5-4321-A090-48C77003BDC7}" presName="composite" presStyleCnt="0"/>
      <dgm:spPr/>
    </dgm:pt>
    <dgm:pt modelId="{DDE25A4A-1F8C-456B-B92A-C4BBC58ABF30}" type="pres">
      <dgm:prSet presAssocID="{3A94D042-7ED5-4321-A090-48C77003BDC7}" presName="rect1" presStyleLbl="bgShp" presStyleIdx="1" presStyleCnt="2" custScaleX="36583" custScaleY="51563" custLinFactX="-1530" custLinFactNeighborX="-100000" custLinFactNeighborY="30954"/>
      <dgm:spPr>
        <a:blipFill rotWithShape="1">
          <a:blip xmlns:r="http://schemas.openxmlformats.org/officeDocument/2006/relationships" r:embed="rId2"/>
          <a:stretch>
            <a:fillRect/>
          </a:stretch>
        </a:blipFill>
      </dgm:spPr>
      <dgm:t>
        <a:bodyPr/>
        <a:lstStyle/>
        <a:p>
          <a:endParaRPr lang="es-ES"/>
        </a:p>
      </dgm:t>
    </dgm:pt>
    <dgm:pt modelId="{F8A2184C-B515-4DE8-8102-E272B1C84A32}" type="pres">
      <dgm:prSet presAssocID="{3A94D042-7ED5-4321-A090-48C77003BDC7}" presName="rect2" presStyleLbl="trBgShp" presStyleIdx="1" presStyleCnt="2" custScaleX="69381" custScaleY="112507" custLinFactY="-100000" custLinFactNeighborX="-87809" custLinFactNeighborY="-122174">
        <dgm:presLayoutVars>
          <dgm:bulletEnabled val="1"/>
        </dgm:presLayoutVars>
      </dgm:prSet>
      <dgm:spPr/>
      <dgm:t>
        <a:bodyPr/>
        <a:lstStyle/>
        <a:p>
          <a:endParaRPr lang="es-ES"/>
        </a:p>
      </dgm:t>
    </dgm:pt>
  </dgm:ptLst>
  <dgm:cxnLst>
    <dgm:cxn modelId="{1AFF70AB-BD56-4FE9-A805-F79F973020B4}" type="presOf" srcId="{3A94D042-7ED5-4321-A090-48C77003BDC7}" destId="{F8A2184C-B515-4DE8-8102-E272B1C84A32}" srcOrd="0" destOrd="0" presId="urn:microsoft.com/office/officeart/2008/layout/BendingPictureSemiTransparentText"/>
    <dgm:cxn modelId="{580FB6F8-5971-43AD-8281-28DA466AA0B4}" srcId="{A9E02BF2-5004-4804-90F9-32E05944F780}" destId="{DA153AD0-3369-4FE1-95E6-9C3205B1BE41}" srcOrd="0" destOrd="0" parTransId="{962E4502-11EC-407D-AB71-45AB0F806670}" sibTransId="{4734F0F9-4FC9-4B58-BB7D-27A5E4C3EBD7}"/>
    <dgm:cxn modelId="{B3B26EB0-9CA9-4C8B-9128-25AEB48F65F5}" type="presOf" srcId="{DA153AD0-3369-4FE1-95E6-9C3205B1BE41}" destId="{E4AEEC64-D287-4A70-BC00-C682B46D9B13}" srcOrd="0" destOrd="0" presId="urn:microsoft.com/office/officeart/2008/layout/BendingPictureSemiTransparentText"/>
    <dgm:cxn modelId="{846CED03-66B7-482A-8244-02F55D8E53B3}" type="presOf" srcId="{A9E02BF2-5004-4804-90F9-32E05944F780}" destId="{20D67AEC-05CC-4027-8931-DCF90D085661}" srcOrd="0" destOrd="0" presId="urn:microsoft.com/office/officeart/2008/layout/BendingPictureSemiTransparentText"/>
    <dgm:cxn modelId="{08EC5A91-7EF9-42DD-936B-30FBFFE81439}" srcId="{A9E02BF2-5004-4804-90F9-32E05944F780}" destId="{3A94D042-7ED5-4321-A090-48C77003BDC7}" srcOrd="1" destOrd="0" parTransId="{41068ED5-FE3F-475C-A250-9C1839B7DF94}" sibTransId="{1418CC87-78F6-475C-9BD9-9BEF6A3D1579}"/>
    <dgm:cxn modelId="{EF545F81-CC7D-47C5-91FC-EFD56D9CB290}" type="presParOf" srcId="{20D67AEC-05CC-4027-8931-DCF90D085661}" destId="{6226552B-6EDC-4B6D-BCF4-8CA9CA0CA4CD}" srcOrd="0" destOrd="0" presId="urn:microsoft.com/office/officeart/2008/layout/BendingPictureSemiTransparentText"/>
    <dgm:cxn modelId="{98724C11-2D03-4871-8CB3-AB8DA24F51E1}" type="presParOf" srcId="{6226552B-6EDC-4B6D-BCF4-8CA9CA0CA4CD}" destId="{92B83920-2632-4531-90CA-0E18268D9301}" srcOrd="0" destOrd="0" presId="urn:microsoft.com/office/officeart/2008/layout/BendingPictureSemiTransparentText"/>
    <dgm:cxn modelId="{D495FAEE-339B-4B77-B1DE-C68B203F0E5A}" type="presParOf" srcId="{6226552B-6EDC-4B6D-BCF4-8CA9CA0CA4CD}" destId="{E4AEEC64-D287-4A70-BC00-C682B46D9B13}" srcOrd="1" destOrd="0" presId="urn:microsoft.com/office/officeart/2008/layout/BendingPictureSemiTransparentText"/>
    <dgm:cxn modelId="{870219A8-CAEA-4B36-B0A5-96248DD4A73E}" type="presParOf" srcId="{20D67AEC-05CC-4027-8931-DCF90D085661}" destId="{B8054BFD-5210-4615-8923-6DD848AC5F6D}" srcOrd="1" destOrd="0" presId="urn:microsoft.com/office/officeart/2008/layout/BendingPictureSemiTransparentText"/>
    <dgm:cxn modelId="{BD61E17D-57FF-4472-8A5E-CE8195524357}" type="presParOf" srcId="{20D67AEC-05CC-4027-8931-DCF90D085661}" destId="{5F3EFEEB-D861-429F-8E6C-4ED53B5CD259}" srcOrd="2" destOrd="0" presId="urn:microsoft.com/office/officeart/2008/layout/BendingPictureSemiTransparentText"/>
    <dgm:cxn modelId="{CB270E99-9C66-432F-A934-7CA6BA008B7A}" type="presParOf" srcId="{5F3EFEEB-D861-429F-8E6C-4ED53B5CD259}" destId="{DDE25A4A-1F8C-456B-B92A-C4BBC58ABF30}" srcOrd="0" destOrd="0" presId="urn:microsoft.com/office/officeart/2008/layout/BendingPictureSemiTransparentText"/>
    <dgm:cxn modelId="{0C686ABB-E98F-4F33-A67E-7109889B926D}" type="presParOf" srcId="{5F3EFEEB-D861-429F-8E6C-4ED53B5CD259}" destId="{F8A2184C-B515-4DE8-8102-E272B1C84A32}"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949657-A3CC-445F-AF1B-E97B9784B2B9}" type="doc">
      <dgm:prSet loTypeId="urn:microsoft.com/office/officeart/2008/layout/BendingPictureSemiTransparentText" loCatId="picture" qsTypeId="urn:microsoft.com/office/officeart/2005/8/quickstyle/simple1" qsCatId="simple" csTypeId="urn:microsoft.com/office/officeart/2005/8/colors/accent3_4" csCatId="accent3" phldr="1"/>
      <dgm:spPr/>
      <dgm:t>
        <a:bodyPr/>
        <a:lstStyle/>
        <a:p>
          <a:endParaRPr lang="es-ES"/>
        </a:p>
      </dgm:t>
    </dgm:pt>
    <dgm:pt modelId="{11707CDA-A7C1-45D3-A230-F80CFB54CA48}">
      <dgm:prSet phldrT="[Texto]" custT="1"/>
      <dgm:spPr/>
      <dgm:t>
        <a:bodyPr/>
        <a:lstStyle/>
        <a:p>
          <a:pPr algn="just"/>
          <a:r>
            <a:rPr lang="es-MX" sz="1800" b="0" dirty="0" smtClean="0">
              <a:solidFill>
                <a:schemeClr val="tx1"/>
              </a:solidFill>
            </a:rPr>
            <a:t>Implementación de rodillos de 2 pulgadas en juntas de los brazos para impedir rozamiento al plegarse</a:t>
          </a:r>
          <a:endParaRPr lang="es-ES" sz="1800" b="0" dirty="0">
            <a:solidFill>
              <a:schemeClr val="tx1"/>
            </a:solidFill>
          </a:endParaRPr>
        </a:p>
      </dgm:t>
    </dgm:pt>
    <dgm:pt modelId="{51D93716-9FDA-42BA-9D06-0B7FF54011A7}" type="sibTrans" cxnId="{23545266-882C-4D34-A210-BE0BBAE6E8A0}">
      <dgm:prSet/>
      <dgm:spPr/>
      <dgm:t>
        <a:bodyPr/>
        <a:lstStyle/>
        <a:p>
          <a:endParaRPr lang="es-ES"/>
        </a:p>
      </dgm:t>
    </dgm:pt>
    <dgm:pt modelId="{8E41AB5F-80C8-47B6-87EE-B9040FE669B0}" type="parTrans" cxnId="{23545266-882C-4D34-A210-BE0BBAE6E8A0}">
      <dgm:prSet/>
      <dgm:spPr/>
      <dgm:t>
        <a:bodyPr/>
        <a:lstStyle/>
        <a:p>
          <a:endParaRPr lang="es-ES"/>
        </a:p>
      </dgm:t>
    </dgm:pt>
    <dgm:pt modelId="{893D5D0B-67EB-492B-9349-4C684B15173D}">
      <dgm:prSet phldrT="[Texto]" custT="1"/>
      <dgm:spPr/>
      <dgm:t>
        <a:bodyPr/>
        <a:lstStyle/>
        <a:p>
          <a:pPr algn="just"/>
          <a:r>
            <a:rPr lang="es-ES" sz="1800" b="0" dirty="0" smtClean="0">
              <a:solidFill>
                <a:schemeClr val="tx1"/>
              </a:solidFill>
            </a:rPr>
            <a:t>Apertura para la manguera hidráulica de 53 centímetros</a:t>
          </a:r>
          <a:endParaRPr lang="es-ES" sz="1800" b="0" dirty="0">
            <a:solidFill>
              <a:schemeClr val="tx1"/>
            </a:solidFill>
          </a:endParaRPr>
        </a:p>
      </dgm:t>
    </dgm:pt>
    <dgm:pt modelId="{984942AE-9878-4655-BCEE-2A24D00069BF}" type="parTrans" cxnId="{077A84F7-3CD7-4A4E-A3E9-340E44D6586A}">
      <dgm:prSet/>
      <dgm:spPr/>
      <dgm:t>
        <a:bodyPr/>
        <a:lstStyle/>
        <a:p>
          <a:endParaRPr lang="es-EC"/>
        </a:p>
      </dgm:t>
    </dgm:pt>
    <dgm:pt modelId="{65175BCA-CE8B-4B37-9D70-9B77B8613314}" type="sibTrans" cxnId="{077A84F7-3CD7-4A4E-A3E9-340E44D6586A}">
      <dgm:prSet/>
      <dgm:spPr/>
      <dgm:t>
        <a:bodyPr/>
        <a:lstStyle/>
        <a:p>
          <a:endParaRPr lang="es-EC"/>
        </a:p>
      </dgm:t>
    </dgm:pt>
    <dgm:pt modelId="{343FB553-DC79-474A-B8B8-07CEF8366493}" type="pres">
      <dgm:prSet presAssocID="{E9949657-A3CC-445F-AF1B-E97B9784B2B9}" presName="Name0" presStyleCnt="0">
        <dgm:presLayoutVars>
          <dgm:dir/>
          <dgm:resizeHandles val="exact"/>
        </dgm:presLayoutVars>
      </dgm:prSet>
      <dgm:spPr/>
      <dgm:t>
        <a:bodyPr/>
        <a:lstStyle/>
        <a:p>
          <a:endParaRPr lang="es-ES"/>
        </a:p>
      </dgm:t>
    </dgm:pt>
    <dgm:pt modelId="{41F33B8F-22EB-46CD-9C8E-DA78DAEA5C36}" type="pres">
      <dgm:prSet presAssocID="{11707CDA-A7C1-45D3-A230-F80CFB54CA48}" presName="composite" presStyleCnt="0"/>
      <dgm:spPr/>
    </dgm:pt>
    <dgm:pt modelId="{1E8CD0D4-430C-4432-9BB7-915C01BEA84F}" type="pres">
      <dgm:prSet presAssocID="{11707CDA-A7C1-45D3-A230-F80CFB54CA48}" presName="rect1" presStyleLbl="bgShp" presStyleIdx="0" presStyleCnt="2" custScaleX="58302" custScaleY="42838" custLinFactNeighborX="-53714" custLinFactNeighborY="-8180"/>
      <dgm:spPr/>
      <dgm:t>
        <a:bodyPr/>
        <a:lstStyle/>
        <a:p>
          <a:endParaRPr lang="es-ES"/>
        </a:p>
      </dgm:t>
    </dgm:pt>
    <dgm:pt modelId="{94A07886-4C0B-4DA6-8B8C-5F26CD836577}" type="pres">
      <dgm:prSet presAssocID="{11707CDA-A7C1-45D3-A230-F80CFB54CA48}" presName="rect2" presStyleLbl="trBgShp" presStyleIdx="0" presStyleCnt="2" custFlipHor="1" custScaleX="61292" custScaleY="109145" custLinFactNeighborX="-56799" custLinFactNeighborY="42609">
        <dgm:presLayoutVars>
          <dgm:bulletEnabled val="1"/>
        </dgm:presLayoutVars>
      </dgm:prSet>
      <dgm:spPr/>
      <dgm:t>
        <a:bodyPr/>
        <a:lstStyle/>
        <a:p>
          <a:endParaRPr lang="es-ES"/>
        </a:p>
      </dgm:t>
    </dgm:pt>
    <dgm:pt modelId="{B9649234-774A-4B33-810A-388F5449A566}" type="pres">
      <dgm:prSet presAssocID="{51D93716-9FDA-42BA-9D06-0B7FF54011A7}" presName="sibTrans" presStyleCnt="0"/>
      <dgm:spPr/>
    </dgm:pt>
    <dgm:pt modelId="{67CBF846-1AE8-4AF2-87DF-C9DC5BE655FD}" type="pres">
      <dgm:prSet presAssocID="{893D5D0B-67EB-492B-9349-4C684B15173D}" presName="composite" presStyleCnt="0"/>
      <dgm:spPr/>
    </dgm:pt>
    <dgm:pt modelId="{8419CB11-4516-40F7-97DD-F6CD0EB7A165}" type="pres">
      <dgm:prSet presAssocID="{893D5D0B-67EB-492B-9349-4C684B15173D}" presName="rect1" presStyleLbl="bgShp" presStyleIdx="1" presStyleCnt="2"/>
      <dgm:spPr/>
    </dgm:pt>
    <dgm:pt modelId="{02ECAEF6-4409-4000-A5E4-59C6E38BAE32}" type="pres">
      <dgm:prSet presAssocID="{893D5D0B-67EB-492B-9349-4C684B15173D}" presName="rect2" presStyleLbl="trBgShp" presStyleIdx="1" presStyleCnt="2" custFlipHor="1" custScaleX="75982" custScaleY="109145" custLinFactNeighborX="18240" custLinFactNeighborY="-14304">
        <dgm:presLayoutVars>
          <dgm:bulletEnabled val="1"/>
        </dgm:presLayoutVars>
      </dgm:prSet>
      <dgm:spPr/>
      <dgm:t>
        <a:bodyPr/>
        <a:lstStyle/>
        <a:p>
          <a:endParaRPr lang="es-EC"/>
        </a:p>
      </dgm:t>
    </dgm:pt>
  </dgm:ptLst>
  <dgm:cxnLst>
    <dgm:cxn modelId="{665C8CB0-FB73-4FB5-B35A-6FB11928839C}" type="presOf" srcId="{893D5D0B-67EB-492B-9349-4C684B15173D}" destId="{02ECAEF6-4409-4000-A5E4-59C6E38BAE32}" srcOrd="0" destOrd="0" presId="urn:microsoft.com/office/officeart/2008/layout/BendingPictureSemiTransparentText"/>
    <dgm:cxn modelId="{0578593B-0F8A-4003-85BE-31DDCA529405}" type="presOf" srcId="{E9949657-A3CC-445F-AF1B-E97B9784B2B9}" destId="{343FB553-DC79-474A-B8B8-07CEF8366493}" srcOrd="0" destOrd="0" presId="urn:microsoft.com/office/officeart/2008/layout/BendingPictureSemiTransparentText"/>
    <dgm:cxn modelId="{2DFB98C0-973C-4686-A681-CBC5060555E5}" type="presOf" srcId="{11707CDA-A7C1-45D3-A230-F80CFB54CA48}" destId="{94A07886-4C0B-4DA6-8B8C-5F26CD836577}" srcOrd="0" destOrd="0" presId="urn:microsoft.com/office/officeart/2008/layout/BendingPictureSemiTransparentText"/>
    <dgm:cxn modelId="{23545266-882C-4D34-A210-BE0BBAE6E8A0}" srcId="{E9949657-A3CC-445F-AF1B-E97B9784B2B9}" destId="{11707CDA-A7C1-45D3-A230-F80CFB54CA48}" srcOrd="0" destOrd="0" parTransId="{8E41AB5F-80C8-47B6-87EE-B9040FE669B0}" sibTransId="{51D93716-9FDA-42BA-9D06-0B7FF54011A7}"/>
    <dgm:cxn modelId="{077A84F7-3CD7-4A4E-A3E9-340E44D6586A}" srcId="{E9949657-A3CC-445F-AF1B-E97B9784B2B9}" destId="{893D5D0B-67EB-492B-9349-4C684B15173D}" srcOrd="1" destOrd="0" parTransId="{984942AE-9878-4655-BCEE-2A24D00069BF}" sibTransId="{65175BCA-CE8B-4B37-9D70-9B77B8613314}"/>
    <dgm:cxn modelId="{9D792F2A-6E6C-4543-8B5F-38239C3C4A6D}" type="presParOf" srcId="{343FB553-DC79-474A-B8B8-07CEF8366493}" destId="{41F33B8F-22EB-46CD-9C8E-DA78DAEA5C36}" srcOrd="0" destOrd="0" presId="urn:microsoft.com/office/officeart/2008/layout/BendingPictureSemiTransparentText"/>
    <dgm:cxn modelId="{7DF0293B-8BB0-40A4-92A1-69C9DD112A90}" type="presParOf" srcId="{41F33B8F-22EB-46CD-9C8E-DA78DAEA5C36}" destId="{1E8CD0D4-430C-4432-9BB7-915C01BEA84F}" srcOrd="0" destOrd="0" presId="urn:microsoft.com/office/officeart/2008/layout/BendingPictureSemiTransparentText"/>
    <dgm:cxn modelId="{FB9C70B6-6BA0-4AAB-BF30-7321A0B6535A}" type="presParOf" srcId="{41F33B8F-22EB-46CD-9C8E-DA78DAEA5C36}" destId="{94A07886-4C0B-4DA6-8B8C-5F26CD836577}" srcOrd="1" destOrd="0" presId="urn:microsoft.com/office/officeart/2008/layout/BendingPictureSemiTransparentText"/>
    <dgm:cxn modelId="{F301C284-3D94-4584-8041-12ED3FC79F18}" type="presParOf" srcId="{343FB553-DC79-474A-B8B8-07CEF8366493}" destId="{B9649234-774A-4B33-810A-388F5449A566}" srcOrd="1" destOrd="0" presId="urn:microsoft.com/office/officeart/2008/layout/BendingPictureSemiTransparentText"/>
    <dgm:cxn modelId="{3773A421-EB22-4D99-ACEF-F9AE058761DC}" type="presParOf" srcId="{343FB553-DC79-474A-B8B8-07CEF8366493}" destId="{67CBF846-1AE8-4AF2-87DF-C9DC5BE655FD}" srcOrd="2" destOrd="0" presId="urn:microsoft.com/office/officeart/2008/layout/BendingPictureSemiTransparentText"/>
    <dgm:cxn modelId="{A4751D5E-CA67-46A6-82F9-ABAB89D9D18F}" type="presParOf" srcId="{67CBF846-1AE8-4AF2-87DF-C9DC5BE655FD}" destId="{8419CB11-4516-40F7-97DD-F6CD0EB7A165}" srcOrd="0" destOrd="0" presId="urn:microsoft.com/office/officeart/2008/layout/BendingPictureSemiTransparentText"/>
    <dgm:cxn modelId="{55FDAEB6-A113-4BB8-8A39-008016FC41A6}" type="presParOf" srcId="{67CBF846-1AE8-4AF2-87DF-C9DC5BE655FD}" destId="{02ECAEF6-4409-4000-A5E4-59C6E38BAE32}"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226474-C7B4-4445-8A2D-4AD71D2BD415}"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S"/>
        </a:p>
      </dgm:t>
    </dgm:pt>
    <dgm:pt modelId="{CD07FF9F-00F6-43AB-8217-C28018544C5F}">
      <dgm:prSet phldrT="[Texto]"/>
      <dgm:spPr>
        <a:solidFill>
          <a:srgbClr val="AAC6B5"/>
        </a:solidFill>
      </dgm:spPr>
      <dgm:t>
        <a:bodyPr/>
        <a:lstStyle/>
        <a:p>
          <a:pPr algn="just"/>
          <a:r>
            <a:rPr lang="es-ES" dirty="0" smtClean="0">
              <a:solidFill>
                <a:schemeClr val="tx1"/>
              </a:solidFill>
            </a:rPr>
            <a:t>Para solucionar estas fugas se desarmó todo el circuito hidráulico y se colocó teflón y sellante en cada una de las juntas roscadas para evitar todas las posibles fugas de líquido hidráulico  </a:t>
          </a:r>
          <a:endParaRPr lang="es-ES" dirty="0">
            <a:solidFill>
              <a:schemeClr val="tx1"/>
            </a:solidFill>
          </a:endParaRPr>
        </a:p>
      </dgm:t>
    </dgm:pt>
    <dgm:pt modelId="{796B8D35-19E6-47EC-BEA6-2084A7382BF4}" type="parTrans" cxnId="{4B6A63D4-CF97-4CEC-96C0-66EAEFD51874}">
      <dgm:prSet/>
      <dgm:spPr/>
      <dgm:t>
        <a:bodyPr/>
        <a:lstStyle/>
        <a:p>
          <a:endParaRPr lang="es-ES"/>
        </a:p>
      </dgm:t>
    </dgm:pt>
    <dgm:pt modelId="{2AD01C60-6600-41DD-88BF-B9A1304F8A38}" type="sibTrans" cxnId="{4B6A63D4-CF97-4CEC-96C0-66EAEFD51874}">
      <dgm:prSet/>
      <dgm:spPr/>
      <dgm:t>
        <a:bodyPr/>
        <a:lstStyle/>
        <a:p>
          <a:endParaRPr lang="es-ES"/>
        </a:p>
      </dgm:t>
    </dgm:pt>
    <dgm:pt modelId="{4CF34EAC-EA4B-4992-9FAF-D77E313C41B2}" type="pres">
      <dgm:prSet presAssocID="{81226474-C7B4-4445-8A2D-4AD71D2BD415}" presName="diagram" presStyleCnt="0">
        <dgm:presLayoutVars>
          <dgm:dir/>
        </dgm:presLayoutVars>
      </dgm:prSet>
      <dgm:spPr/>
      <dgm:t>
        <a:bodyPr/>
        <a:lstStyle/>
        <a:p>
          <a:endParaRPr lang="es-ES"/>
        </a:p>
      </dgm:t>
    </dgm:pt>
    <dgm:pt modelId="{19C52F1E-DCC9-45B2-B3C7-209E1A3C5D23}" type="pres">
      <dgm:prSet presAssocID="{CD07FF9F-00F6-43AB-8217-C28018544C5F}" presName="composite" presStyleCnt="0"/>
      <dgm:spPr/>
    </dgm:pt>
    <dgm:pt modelId="{EA861E78-5D1C-43AE-A3A0-5BBE397D92B5}" type="pres">
      <dgm:prSet presAssocID="{CD07FF9F-00F6-43AB-8217-C28018544C5F}" presName="Image" presStyleLbl="bgShp" presStyleIdx="0" presStyleCnt="1" custScaleX="48059" custScaleY="48802" custLinFactNeighborX="-25830" custLinFactNeighborY="968"/>
      <dgm:spPr>
        <a:blipFill rotWithShape="1">
          <a:blip xmlns:r="http://schemas.openxmlformats.org/officeDocument/2006/relationships" r:embed="rId1"/>
          <a:stretch>
            <a:fillRect/>
          </a:stretch>
        </a:blipFill>
      </dgm:spPr>
    </dgm:pt>
    <dgm:pt modelId="{50E06C37-5D3C-4DAF-B9CF-5FB6D86D3A7C}" type="pres">
      <dgm:prSet presAssocID="{CD07FF9F-00F6-43AB-8217-C28018544C5F}" presName="Parent" presStyleLbl="node0" presStyleIdx="0" presStyleCnt="1" custLinFactNeighborX="-3369" custLinFactNeighborY="-3674">
        <dgm:presLayoutVars>
          <dgm:bulletEnabled val="1"/>
        </dgm:presLayoutVars>
      </dgm:prSet>
      <dgm:spPr/>
      <dgm:t>
        <a:bodyPr/>
        <a:lstStyle/>
        <a:p>
          <a:endParaRPr lang="es-ES"/>
        </a:p>
      </dgm:t>
    </dgm:pt>
  </dgm:ptLst>
  <dgm:cxnLst>
    <dgm:cxn modelId="{ADCD0792-0077-4916-AF0B-63B875EB8D6A}" type="presOf" srcId="{81226474-C7B4-4445-8A2D-4AD71D2BD415}" destId="{4CF34EAC-EA4B-4992-9FAF-D77E313C41B2}" srcOrd="0" destOrd="0" presId="urn:microsoft.com/office/officeart/2008/layout/BendingPictureCaption"/>
    <dgm:cxn modelId="{7895DC32-F3BB-4759-9285-2DE08E0C01FB}" type="presOf" srcId="{CD07FF9F-00F6-43AB-8217-C28018544C5F}" destId="{50E06C37-5D3C-4DAF-B9CF-5FB6D86D3A7C}" srcOrd="0" destOrd="0" presId="urn:microsoft.com/office/officeart/2008/layout/BendingPictureCaption"/>
    <dgm:cxn modelId="{4B6A63D4-CF97-4CEC-96C0-66EAEFD51874}" srcId="{81226474-C7B4-4445-8A2D-4AD71D2BD415}" destId="{CD07FF9F-00F6-43AB-8217-C28018544C5F}" srcOrd="0" destOrd="0" parTransId="{796B8D35-19E6-47EC-BEA6-2084A7382BF4}" sibTransId="{2AD01C60-6600-41DD-88BF-B9A1304F8A38}"/>
    <dgm:cxn modelId="{B88ED2A7-EF30-47E8-9C71-4AF1B226F3B8}" type="presParOf" srcId="{4CF34EAC-EA4B-4992-9FAF-D77E313C41B2}" destId="{19C52F1E-DCC9-45B2-B3C7-209E1A3C5D23}" srcOrd="0" destOrd="0" presId="urn:microsoft.com/office/officeart/2008/layout/BendingPictureCaption"/>
    <dgm:cxn modelId="{43721F18-D884-464A-B228-6EB60236C7E2}" type="presParOf" srcId="{19C52F1E-DCC9-45B2-B3C7-209E1A3C5D23}" destId="{EA861E78-5D1C-43AE-A3A0-5BBE397D92B5}" srcOrd="0" destOrd="0" presId="urn:microsoft.com/office/officeart/2008/layout/BendingPictureCaption"/>
    <dgm:cxn modelId="{4539037F-4146-46B2-96C7-9E0E213E626D}" type="presParOf" srcId="{19C52F1E-DCC9-45B2-B3C7-209E1A3C5D23}" destId="{50E06C37-5D3C-4DAF-B9CF-5FB6D86D3A7C}"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B38B060-C72A-40B9-A748-99501FB42F7C}"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S"/>
        </a:p>
      </dgm:t>
    </dgm:pt>
    <dgm:pt modelId="{906DC96E-0D69-4937-9CDA-A38F75AB87A1}">
      <dgm:prSet phldrT="[Texto]" custT="1"/>
      <dgm:spPr>
        <a:solidFill>
          <a:srgbClr val="AAC6B5"/>
        </a:solidFill>
      </dgm:spPr>
      <dgm:t>
        <a:bodyPr/>
        <a:lstStyle/>
        <a:p>
          <a:pPr algn="just"/>
          <a:r>
            <a:rPr lang="es-ES" sz="1400" dirty="0" smtClean="0">
              <a:solidFill>
                <a:schemeClr val="tx1"/>
              </a:solidFill>
            </a:rPr>
            <a:t>La plataforma fue reducida en su ancho debido a que se presentó el problema de que la plataforma no se plegaba ya que se chocaba con los pernos de los brazos. Por lo cual se decidió reducir su ancho de 796 mm a 710 mm. </a:t>
          </a:r>
          <a:endParaRPr lang="es-ES" sz="1400" dirty="0">
            <a:solidFill>
              <a:schemeClr val="tx1"/>
            </a:solidFill>
          </a:endParaRPr>
        </a:p>
      </dgm:t>
    </dgm:pt>
    <dgm:pt modelId="{53AC9AF8-E5DA-4D28-A5DB-A8AD21A5A115}" type="parTrans" cxnId="{593713B4-5162-4E52-9AB8-872BC11BE837}">
      <dgm:prSet/>
      <dgm:spPr/>
      <dgm:t>
        <a:bodyPr/>
        <a:lstStyle/>
        <a:p>
          <a:endParaRPr lang="es-ES"/>
        </a:p>
      </dgm:t>
    </dgm:pt>
    <dgm:pt modelId="{B6241742-2F1E-4322-88D0-539501B0034D}" type="sibTrans" cxnId="{593713B4-5162-4E52-9AB8-872BC11BE837}">
      <dgm:prSet/>
      <dgm:spPr/>
      <dgm:t>
        <a:bodyPr/>
        <a:lstStyle/>
        <a:p>
          <a:endParaRPr lang="es-ES"/>
        </a:p>
      </dgm:t>
    </dgm:pt>
    <dgm:pt modelId="{2CE228E3-96A8-4037-9DA0-7EE456ED66CC}">
      <dgm:prSet phldrT="[Texto]" custT="1"/>
      <dgm:spPr>
        <a:solidFill>
          <a:srgbClr val="AAC6B5"/>
        </a:solidFill>
      </dgm:spPr>
      <dgm:t>
        <a:bodyPr/>
        <a:lstStyle/>
        <a:p>
          <a:pPr algn="just"/>
          <a:r>
            <a:rPr lang="es-ES" sz="1400" dirty="0" smtClean="0">
              <a:solidFill>
                <a:schemeClr val="tx1"/>
              </a:solidFill>
            </a:rPr>
            <a:t>Para brindar una mayor seguridad a la persona con movilidad limitada, se colocaron rieles de tol corrugado de 1 mm de espesor</a:t>
          </a:r>
          <a:r>
            <a:rPr lang="es-ES" sz="1600" dirty="0" smtClean="0">
              <a:solidFill>
                <a:schemeClr val="tx1"/>
              </a:solidFill>
            </a:rPr>
            <a:t> </a:t>
          </a:r>
          <a:r>
            <a:rPr lang="es-ES" sz="1400" dirty="0" smtClean="0">
              <a:solidFill>
                <a:schemeClr val="tx1"/>
              </a:solidFill>
            </a:rPr>
            <a:t>y de 100 mm de ancho en la plataforma, los cuales fueron sujetados con remaches como se muestra en la figura </a:t>
          </a:r>
          <a:endParaRPr lang="es-ES" sz="1400" dirty="0">
            <a:solidFill>
              <a:schemeClr val="tx1"/>
            </a:solidFill>
          </a:endParaRPr>
        </a:p>
      </dgm:t>
    </dgm:pt>
    <dgm:pt modelId="{22BFA172-423F-4CDA-9BA9-3CFEBBE15DA7}" type="parTrans" cxnId="{2A036CE4-2945-44B5-BC31-8BC2A3F74068}">
      <dgm:prSet/>
      <dgm:spPr/>
      <dgm:t>
        <a:bodyPr/>
        <a:lstStyle/>
        <a:p>
          <a:endParaRPr lang="es-ES"/>
        </a:p>
      </dgm:t>
    </dgm:pt>
    <dgm:pt modelId="{DFDDD245-D912-4ED4-8937-D4F63CD5318C}" type="sibTrans" cxnId="{2A036CE4-2945-44B5-BC31-8BC2A3F74068}">
      <dgm:prSet/>
      <dgm:spPr/>
      <dgm:t>
        <a:bodyPr/>
        <a:lstStyle/>
        <a:p>
          <a:endParaRPr lang="es-ES"/>
        </a:p>
      </dgm:t>
    </dgm:pt>
    <dgm:pt modelId="{2624492D-CCB1-4811-81A2-1807AEA2FE62}" type="pres">
      <dgm:prSet presAssocID="{0B38B060-C72A-40B9-A748-99501FB42F7C}" presName="diagram" presStyleCnt="0">
        <dgm:presLayoutVars>
          <dgm:dir/>
        </dgm:presLayoutVars>
      </dgm:prSet>
      <dgm:spPr/>
      <dgm:t>
        <a:bodyPr/>
        <a:lstStyle/>
        <a:p>
          <a:endParaRPr lang="es-ES"/>
        </a:p>
      </dgm:t>
    </dgm:pt>
    <dgm:pt modelId="{10F10BE8-08F2-4889-9FB2-0D91B6A544F3}" type="pres">
      <dgm:prSet presAssocID="{906DC96E-0D69-4937-9CDA-A38F75AB87A1}" presName="composite" presStyleCnt="0"/>
      <dgm:spPr/>
    </dgm:pt>
    <dgm:pt modelId="{5041CB78-9BD1-4697-B1F4-4C7FCB79384C}" type="pres">
      <dgm:prSet presAssocID="{906DC96E-0D69-4937-9CDA-A38F75AB87A1}" presName="Image" presStyleLbl="bgShp" presStyleIdx="0" presStyleCnt="2" custScaleX="84125" custScaleY="87056" custLinFactNeighborX="6549" custLinFactNeighborY="-17404"/>
      <dgm:spPr>
        <a:blipFill rotWithShape="1">
          <a:blip xmlns:r="http://schemas.openxmlformats.org/officeDocument/2006/relationships" r:embed="rId1"/>
          <a:stretch>
            <a:fillRect/>
          </a:stretch>
        </a:blipFill>
      </dgm:spPr>
    </dgm:pt>
    <dgm:pt modelId="{0A9D704E-497A-4829-B25E-D9F7DAF34618}" type="pres">
      <dgm:prSet presAssocID="{906DC96E-0D69-4937-9CDA-A38F75AB87A1}" presName="Parent" presStyleLbl="node0" presStyleIdx="0" presStyleCnt="2" custScaleX="114186" custScaleY="218797" custLinFactNeighborX="-5620" custLinFactNeighborY="53275">
        <dgm:presLayoutVars>
          <dgm:bulletEnabled val="1"/>
        </dgm:presLayoutVars>
      </dgm:prSet>
      <dgm:spPr/>
      <dgm:t>
        <a:bodyPr/>
        <a:lstStyle/>
        <a:p>
          <a:endParaRPr lang="es-ES"/>
        </a:p>
      </dgm:t>
    </dgm:pt>
    <dgm:pt modelId="{20EABE32-79B7-4A3D-8508-E18C2284EBC5}" type="pres">
      <dgm:prSet presAssocID="{B6241742-2F1E-4322-88D0-539501B0034D}" presName="sibTrans" presStyleCnt="0"/>
      <dgm:spPr/>
    </dgm:pt>
    <dgm:pt modelId="{FF4222C4-4ECB-4AC5-9606-62D36EF2B4DF}" type="pres">
      <dgm:prSet presAssocID="{2CE228E3-96A8-4037-9DA0-7EE456ED66CC}" presName="composite" presStyleCnt="0"/>
      <dgm:spPr/>
    </dgm:pt>
    <dgm:pt modelId="{4085F41E-8A6F-45A7-92A6-19E19BB3D051}" type="pres">
      <dgm:prSet presAssocID="{2CE228E3-96A8-4037-9DA0-7EE456ED66CC}" presName="Image" presStyleLbl="bgShp" presStyleIdx="1" presStyleCnt="2" custScaleX="84053" custScaleY="85443" custLinFactNeighborX="816" custLinFactNeighborY="-17547"/>
      <dgm:spPr>
        <a:blipFill rotWithShape="1">
          <a:blip xmlns:r="http://schemas.openxmlformats.org/officeDocument/2006/relationships" r:embed="rId2"/>
          <a:stretch>
            <a:fillRect/>
          </a:stretch>
        </a:blipFill>
      </dgm:spPr>
    </dgm:pt>
    <dgm:pt modelId="{D771D77C-06C9-4621-B745-77ECB3D43A0E}" type="pres">
      <dgm:prSet presAssocID="{2CE228E3-96A8-4037-9DA0-7EE456ED66CC}" presName="Parent" presStyleLbl="node0" presStyleIdx="1" presStyleCnt="2" custScaleX="111137" custScaleY="226760" custLinFactNeighborX="-13462" custLinFactNeighborY="61954">
        <dgm:presLayoutVars>
          <dgm:bulletEnabled val="1"/>
        </dgm:presLayoutVars>
      </dgm:prSet>
      <dgm:spPr/>
      <dgm:t>
        <a:bodyPr/>
        <a:lstStyle/>
        <a:p>
          <a:endParaRPr lang="es-ES"/>
        </a:p>
      </dgm:t>
    </dgm:pt>
  </dgm:ptLst>
  <dgm:cxnLst>
    <dgm:cxn modelId="{593713B4-5162-4E52-9AB8-872BC11BE837}" srcId="{0B38B060-C72A-40B9-A748-99501FB42F7C}" destId="{906DC96E-0D69-4937-9CDA-A38F75AB87A1}" srcOrd="0" destOrd="0" parTransId="{53AC9AF8-E5DA-4D28-A5DB-A8AD21A5A115}" sibTransId="{B6241742-2F1E-4322-88D0-539501B0034D}"/>
    <dgm:cxn modelId="{23A961CD-EC53-4A70-B223-6DDDD2A928F7}" type="presOf" srcId="{0B38B060-C72A-40B9-A748-99501FB42F7C}" destId="{2624492D-CCB1-4811-81A2-1807AEA2FE62}" srcOrd="0" destOrd="0" presId="urn:microsoft.com/office/officeart/2008/layout/BendingPictureCaption"/>
    <dgm:cxn modelId="{2A036CE4-2945-44B5-BC31-8BC2A3F74068}" srcId="{0B38B060-C72A-40B9-A748-99501FB42F7C}" destId="{2CE228E3-96A8-4037-9DA0-7EE456ED66CC}" srcOrd="1" destOrd="0" parTransId="{22BFA172-423F-4CDA-9BA9-3CFEBBE15DA7}" sibTransId="{DFDDD245-D912-4ED4-8937-D4F63CD5318C}"/>
    <dgm:cxn modelId="{80AE1444-BEE7-4483-ADBA-C868A71EC394}" type="presOf" srcId="{906DC96E-0D69-4937-9CDA-A38F75AB87A1}" destId="{0A9D704E-497A-4829-B25E-D9F7DAF34618}" srcOrd="0" destOrd="0" presId="urn:microsoft.com/office/officeart/2008/layout/BendingPictureCaption"/>
    <dgm:cxn modelId="{482796EA-9C5E-40BE-AA38-2B2BC0532C2E}" type="presOf" srcId="{2CE228E3-96A8-4037-9DA0-7EE456ED66CC}" destId="{D771D77C-06C9-4621-B745-77ECB3D43A0E}" srcOrd="0" destOrd="0" presId="urn:microsoft.com/office/officeart/2008/layout/BendingPictureCaption"/>
    <dgm:cxn modelId="{EE66C277-227B-4C71-BB1E-34211882B5F9}" type="presParOf" srcId="{2624492D-CCB1-4811-81A2-1807AEA2FE62}" destId="{10F10BE8-08F2-4889-9FB2-0D91B6A544F3}" srcOrd="0" destOrd="0" presId="urn:microsoft.com/office/officeart/2008/layout/BendingPictureCaption"/>
    <dgm:cxn modelId="{9BE7F6AA-25DB-4F9D-912A-D977C227EF96}" type="presParOf" srcId="{10F10BE8-08F2-4889-9FB2-0D91B6A544F3}" destId="{5041CB78-9BD1-4697-B1F4-4C7FCB79384C}" srcOrd="0" destOrd="0" presId="urn:microsoft.com/office/officeart/2008/layout/BendingPictureCaption"/>
    <dgm:cxn modelId="{5F88F4FB-49EC-4187-A9A5-3CEF42E596C0}" type="presParOf" srcId="{10F10BE8-08F2-4889-9FB2-0D91B6A544F3}" destId="{0A9D704E-497A-4829-B25E-D9F7DAF34618}" srcOrd="1" destOrd="0" presId="urn:microsoft.com/office/officeart/2008/layout/BendingPictureCaption"/>
    <dgm:cxn modelId="{D165C8E9-1F13-4549-BE48-434DCC54177E}" type="presParOf" srcId="{2624492D-CCB1-4811-81A2-1807AEA2FE62}" destId="{20EABE32-79B7-4A3D-8508-E18C2284EBC5}" srcOrd="1" destOrd="0" presId="urn:microsoft.com/office/officeart/2008/layout/BendingPictureCaption"/>
    <dgm:cxn modelId="{1F4E44A7-DF84-48E4-822C-6ED31E6A8B15}" type="presParOf" srcId="{2624492D-CCB1-4811-81A2-1807AEA2FE62}" destId="{FF4222C4-4ECB-4AC5-9606-62D36EF2B4DF}" srcOrd="2" destOrd="0" presId="urn:microsoft.com/office/officeart/2008/layout/BendingPictureCaption"/>
    <dgm:cxn modelId="{AC353005-352C-4882-ACAF-8C9B0FE82E64}" type="presParOf" srcId="{FF4222C4-4ECB-4AC5-9606-62D36EF2B4DF}" destId="{4085F41E-8A6F-45A7-92A6-19E19BB3D051}" srcOrd="0" destOrd="0" presId="urn:microsoft.com/office/officeart/2008/layout/BendingPictureCaption"/>
    <dgm:cxn modelId="{0232984C-8005-40ED-84E2-2B509BB1CDE2}" type="presParOf" srcId="{FF4222C4-4ECB-4AC5-9606-62D36EF2B4DF}" destId="{D771D77C-06C9-4621-B745-77ECB3D43A0E}"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A48B8C0-6A26-4574-BD0A-2E6FB30E7717}"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S"/>
        </a:p>
      </dgm:t>
    </dgm:pt>
    <dgm:pt modelId="{E630C67F-30EE-40C1-8945-F2BC7624382B}">
      <dgm:prSet phldrT="[Texto]" custT="1"/>
      <dgm:spPr>
        <a:solidFill>
          <a:srgbClr val="AAC6B5"/>
        </a:solidFill>
      </dgm:spPr>
      <dgm:t>
        <a:bodyPr/>
        <a:lstStyle/>
        <a:p>
          <a:r>
            <a:rPr lang="es-ES" sz="1400" dirty="0" smtClean="0">
              <a:solidFill>
                <a:schemeClr val="tx1"/>
              </a:solidFill>
            </a:rPr>
            <a:t>Se escoge una carga de 66 kg debido a que es el peso promedio de una persona. </a:t>
          </a:r>
        </a:p>
      </dgm:t>
    </dgm:pt>
    <dgm:pt modelId="{D56000EB-BE7E-42C4-8C96-A1729C49BF31}" type="parTrans" cxnId="{9155C0F4-A660-4748-B6D4-001FE7BFE5E1}">
      <dgm:prSet/>
      <dgm:spPr/>
      <dgm:t>
        <a:bodyPr/>
        <a:lstStyle/>
        <a:p>
          <a:endParaRPr lang="es-ES"/>
        </a:p>
      </dgm:t>
    </dgm:pt>
    <dgm:pt modelId="{45D31774-3326-4468-964E-8E8F89CB2D6A}" type="sibTrans" cxnId="{9155C0F4-A660-4748-B6D4-001FE7BFE5E1}">
      <dgm:prSet/>
      <dgm:spPr/>
      <dgm:t>
        <a:bodyPr/>
        <a:lstStyle/>
        <a:p>
          <a:endParaRPr lang="es-ES"/>
        </a:p>
      </dgm:t>
    </dgm:pt>
    <dgm:pt modelId="{696A5E1A-93B5-485D-84B8-DD84C0FAB116}" type="pres">
      <dgm:prSet presAssocID="{AA48B8C0-6A26-4574-BD0A-2E6FB30E7717}" presName="diagram" presStyleCnt="0">
        <dgm:presLayoutVars>
          <dgm:dir/>
        </dgm:presLayoutVars>
      </dgm:prSet>
      <dgm:spPr/>
      <dgm:t>
        <a:bodyPr/>
        <a:lstStyle/>
        <a:p>
          <a:endParaRPr lang="es-ES"/>
        </a:p>
      </dgm:t>
    </dgm:pt>
    <dgm:pt modelId="{4AA87541-4988-402D-B59D-50FC7B3AABD4}" type="pres">
      <dgm:prSet presAssocID="{E630C67F-30EE-40C1-8945-F2BC7624382B}" presName="composite" presStyleCnt="0"/>
      <dgm:spPr/>
    </dgm:pt>
    <dgm:pt modelId="{E84EBF88-A586-4833-ADAD-7ABE4F3BD62F}" type="pres">
      <dgm:prSet presAssocID="{E630C67F-30EE-40C1-8945-F2BC7624382B}" presName="Image" presStyleLbl="bgShp" presStyleIdx="0" presStyleCnt="1" custScaleX="106319" custScaleY="123196" custLinFactNeighborX="-1072" custLinFactNeighborY="-26738"/>
      <dgm:spPr>
        <a:blipFill rotWithShape="1">
          <a:blip xmlns:r="http://schemas.openxmlformats.org/officeDocument/2006/relationships" r:embed="rId1"/>
          <a:stretch>
            <a:fillRect/>
          </a:stretch>
        </a:blipFill>
      </dgm:spPr>
    </dgm:pt>
    <dgm:pt modelId="{7B950105-87EA-4C3D-AF28-926EA8E7B36D}" type="pres">
      <dgm:prSet presAssocID="{E630C67F-30EE-40C1-8945-F2BC7624382B}" presName="Parent" presStyleLbl="node0" presStyleIdx="0" presStyleCnt="1" custScaleX="96451" custScaleY="188288" custLinFactNeighborX="-13735" custLinFactNeighborY="83074">
        <dgm:presLayoutVars>
          <dgm:bulletEnabled val="1"/>
        </dgm:presLayoutVars>
      </dgm:prSet>
      <dgm:spPr/>
      <dgm:t>
        <a:bodyPr/>
        <a:lstStyle/>
        <a:p>
          <a:endParaRPr lang="es-ES"/>
        </a:p>
      </dgm:t>
    </dgm:pt>
  </dgm:ptLst>
  <dgm:cxnLst>
    <dgm:cxn modelId="{6C7F44C1-3A43-468B-A324-50D3F6E247A5}" type="presOf" srcId="{E630C67F-30EE-40C1-8945-F2BC7624382B}" destId="{7B950105-87EA-4C3D-AF28-926EA8E7B36D}" srcOrd="0" destOrd="0" presId="urn:microsoft.com/office/officeart/2008/layout/BendingPictureCaption"/>
    <dgm:cxn modelId="{F66262E0-352C-4A56-9555-3E57EDD297B0}" type="presOf" srcId="{AA48B8C0-6A26-4574-BD0A-2E6FB30E7717}" destId="{696A5E1A-93B5-485D-84B8-DD84C0FAB116}" srcOrd="0" destOrd="0" presId="urn:microsoft.com/office/officeart/2008/layout/BendingPictureCaption"/>
    <dgm:cxn modelId="{9155C0F4-A660-4748-B6D4-001FE7BFE5E1}" srcId="{AA48B8C0-6A26-4574-BD0A-2E6FB30E7717}" destId="{E630C67F-30EE-40C1-8945-F2BC7624382B}" srcOrd="0" destOrd="0" parTransId="{D56000EB-BE7E-42C4-8C96-A1729C49BF31}" sibTransId="{45D31774-3326-4468-964E-8E8F89CB2D6A}"/>
    <dgm:cxn modelId="{6D6436D7-814A-406C-B5AC-CA93335D6C4E}" type="presParOf" srcId="{696A5E1A-93B5-485D-84B8-DD84C0FAB116}" destId="{4AA87541-4988-402D-B59D-50FC7B3AABD4}" srcOrd="0" destOrd="0" presId="urn:microsoft.com/office/officeart/2008/layout/BendingPictureCaption"/>
    <dgm:cxn modelId="{EF227EA7-75D0-415C-922E-78E470A72455}" type="presParOf" srcId="{4AA87541-4988-402D-B59D-50FC7B3AABD4}" destId="{E84EBF88-A586-4833-ADAD-7ABE4F3BD62F}" srcOrd="0" destOrd="0" presId="urn:microsoft.com/office/officeart/2008/layout/BendingPictureCaption"/>
    <dgm:cxn modelId="{DCC39D21-EC22-4136-8954-55F06D9D51CA}" type="presParOf" srcId="{4AA87541-4988-402D-B59D-50FC7B3AABD4}" destId="{7B950105-87EA-4C3D-AF28-926EA8E7B36D}"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7CBD5-ABAB-42D0-A181-C26A6753338F}">
      <dsp:nvSpPr>
        <dsp:cNvPr id="0" name=""/>
        <dsp:cNvSpPr/>
      </dsp:nvSpPr>
      <dsp:spPr>
        <a:xfrm>
          <a:off x="0" y="275118"/>
          <a:ext cx="8898148" cy="538200"/>
        </a:xfrm>
        <a:prstGeom prst="roundRect">
          <a:avLst/>
        </a:prstGeom>
        <a:solidFill>
          <a:srgbClr val="AAC6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S" sz="2300" b="1" kern="1200" dirty="0" smtClean="0">
              <a:solidFill>
                <a:srgbClr val="000000"/>
              </a:solidFill>
            </a:rPr>
            <a:t>GENERAL</a:t>
          </a:r>
          <a:endParaRPr lang="es-ES" sz="2300" b="1" kern="1200" dirty="0">
            <a:solidFill>
              <a:srgbClr val="000000"/>
            </a:solidFill>
          </a:endParaRPr>
        </a:p>
      </dsp:txBody>
      <dsp:txXfrm>
        <a:off x="26273" y="301391"/>
        <a:ext cx="8845602" cy="485654"/>
      </dsp:txXfrm>
    </dsp:sp>
    <dsp:sp modelId="{4287FDED-0BE3-43AB-A9D0-4D2A43C896EC}">
      <dsp:nvSpPr>
        <dsp:cNvPr id="0" name=""/>
        <dsp:cNvSpPr/>
      </dsp:nvSpPr>
      <dsp:spPr>
        <a:xfrm>
          <a:off x="0" y="813318"/>
          <a:ext cx="8898148" cy="785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251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ES" sz="1800" kern="1200" dirty="0" smtClean="0"/>
            <a:t>Adaptar, optimizar y automatizar el sistema elevador de silla de ruedas diseñado para omnibuses a ser utilizado como equipo de prácticas en el laboratorio de Automatización - DECEM.</a:t>
          </a:r>
          <a:endParaRPr lang="es-ES" sz="1800" kern="1200" dirty="0"/>
        </a:p>
      </dsp:txBody>
      <dsp:txXfrm>
        <a:off x="0" y="813318"/>
        <a:ext cx="8898148" cy="785565"/>
      </dsp:txXfrm>
    </dsp:sp>
    <dsp:sp modelId="{B4B8F4A0-BC44-4B6B-AC08-7592397622E7}">
      <dsp:nvSpPr>
        <dsp:cNvPr id="0" name=""/>
        <dsp:cNvSpPr/>
      </dsp:nvSpPr>
      <dsp:spPr>
        <a:xfrm>
          <a:off x="0" y="1598883"/>
          <a:ext cx="8898148" cy="538200"/>
        </a:xfrm>
        <a:prstGeom prst="roundRect">
          <a:avLst/>
        </a:prstGeom>
        <a:solidFill>
          <a:srgbClr val="AAC6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S" sz="2300" b="1" kern="1200" dirty="0" smtClean="0">
              <a:solidFill>
                <a:srgbClr val="000000"/>
              </a:solidFill>
            </a:rPr>
            <a:t>ESPECÍFICOS</a:t>
          </a:r>
          <a:endParaRPr lang="es-ES" sz="2300" b="1" kern="1200" dirty="0">
            <a:solidFill>
              <a:srgbClr val="000000"/>
            </a:solidFill>
          </a:endParaRPr>
        </a:p>
      </dsp:txBody>
      <dsp:txXfrm>
        <a:off x="26273" y="1625156"/>
        <a:ext cx="8845602" cy="485654"/>
      </dsp:txXfrm>
    </dsp:sp>
    <dsp:sp modelId="{A7C64E2B-154D-4FD6-8E62-A5F85AF2B1C6}">
      <dsp:nvSpPr>
        <dsp:cNvPr id="0" name=""/>
        <dsp:cNvSpPr/>
      </dsp:nvSpPr>
      <dsp:spPr>
        <a:xfrm>
          <a:off x="0" y="2137083"/>
          <a:ext cx="8898148" cy="2428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251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MX" sz="1800" kern="1200" dirty="0" smtClean="0"/>
            <a:t>Verificar que cumpla con el movimiento en paralelo para el cual  fue diseñada la estructura, de no cumplirlo se rediseñará la estructura. </a:t>
          </a:r>
          <a:endParaRPr lang="es-ES" sz="1800" kern="1200" dirty="0"/>
        </a:p>
        <a:p>
          <a:pPr marL="171450" lvl="1" indent="-171450" algn="l" defTabSz="800100">
            <a:lnSpc>
              <a:spcPct val="90000"/>
            </a:lnSpc>
            <a:spcBef>
              <a:spcPct val="0"/>
            </a:spcBef>
            <a:spcAft>
              <a:spcPct val="20000"/>
            </a:spcAft>
            <a:buChar char="••"/>
          </a:pPr>
          <a:r>
            <a:rPr lang="es-ES_tradnl" sz="1800" kern="1200" smtClean="0"/>
            <a:t>Sustituir las juntas soldadas de los soportes por juntas mecanizadas para su portabilidad. </a:t>
          </a:r>
          <a:endParaRPr lang="es-ES" sz="1800" kern="1200" dirty="0"/>
        </a:p>
        <a:p>
          <a:pPr marL="171450" lvl="1" indent="-171450" algn="l" defTabSz="800100">
            <a:lnSpc>
              <a:spcPct val="90000"/>
            </a:lnSpc>
            <a:spcBef>
              <a:spcPct val="0"/>
            </a:spcBef>
            <a:spcAft>
              <a:spcPct val="20000"/>
            </a:spcAft>
            <a:buChar char="••"/>
          </a:pPr>
          <a:r>
            <a:rPr lang="es-ES_tradnl" sz="1800" kern="1200" smtClean="0"/>
            <a:t>Diseñar e implementar el sistema de seguridad y el sistema de leva – seguidor.</a:t>
          </a:r>
          <a:endParaRPr lang="es-ES" sz="1800" kern="1200" dirty="0"/>
        </a:p>
        <a:p>
          <a:pPr marL="171450" lvl="1" indent="-171450" algn="l" defTabSz="800100">
            <a:lnSpc>
              <a:spcPct val="90000"/>
            </a:lnSpc>
            <a:spcBef>
              <a:spcPct val="0"/>
            </a:spcBef>
            <a:spcAft>
              <a:spcPct val="20000"/>
            </a:spcAft>
            <a:buChar char="••"/>
          </a:pPr>
          <a:r>
            <a:rPr lang="es-ES_tradnl" sz="1800" kern="1200" smtClean="0"/>
            <a:t>Automatizar y optimizar el sistema de elevación de sillas de ruedas mediante la implementación de un circuito hidráulico y sensores a controlarse por un PLC.</a:t>
          </a:r>
          <a:endParaRPr lang="es-ES" sz="1800" kern="1200" dirty="0"/>
        </a:p>
        <a:p>
          <a:pPr marL="171450" lvl="1" indent="-171450" algn="l" defTabSz="800100">
            <a:lnSpc>
              <a:spcPct val="90000"/>
            </a:lnSpc>
            <a:spcBef>
              <a:spcPct val="0"/>
            </a:spcBef>
            <a:spcAft>
              <a:spcPct val="20000"/>
            </a:spcAft>
            <a:buChar char="••"/>
          </a:pPr>
          <a:r>
            <a:rPr lang="es-ES_tradnl" sz="1800" kern="1200" smtClean="0"/>
            <a:t>Realizar dos prácticas de la planta hidráulica para el laboratorio de automatización. </a:t>
          </a:r>
          <a:endParaRPr lang="es-ES" sz="1800" kern="1200" dirty="0"/>
        </a:p>
      </dsp:txBody>
      <dsp:txXfrm>
        <a:off x="0" y="2137083"/>
        <a:ext cx="8898148" cy="24281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2AAE7-F955-4B02-9EE3-A749AF5E0A39}">
      <dsp:nvSpPr>
        <dsp:cNvPr id="0" name=""/>
        <dsp:cNvSpPr/>
      </dsp:nvSpPr>
      <dsp:spPr>
        <a:xfrm>
          <a:off x="144039" y="48086"/>
          <a:ext cx="3419623" cy="234730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a:ln>
          <a:noFill/>
        </a:ln>
        <a:effectLst/>
      </dsp:spPr>
      <dsp:style>
        <a:lnRef idx="0">
          <a:scrgbClr r="0" g="0" b="0"/>
        </a:lnRef>
        <a:fillRef idx="1">
          <a:scrgbClr r="0" g="0" b="0"/>
        </a:fillRef>
        <a:effectRef idx="0">
          <a:scrgbClr r="0" g="0" b="0"/>
        </a:effectRef>
        <a:fontRef idx="minor"/>
      </dsp:style>
    </dsp:sp>
    <dsp:sp modelId="{FAAD376B-767B-4554-8B51-AA0F0127920B}">
      <dsp:nvSpPr>
        <dsp:cNvPr id="0" name=""/>
        <dsp:cNvSpPr/>
      </dsp:nvSpPr>
      <dsp:spPr>
        <a:xfrm>
          <a:off x="0" y="2194896"/>
          <a:ext cx="6341651" cy="1869103"/>
        </a:xfrm>
        <a:prstGeom prst="rect">
          <a:avLst/>
        </a:prstGeom>
        <a:solidFill>
          <a:srgbClr val="AAC6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just" defTabSz="800100">
            <a:lnSpc>
              <a:spcPct val="90000"/>
            </a:lnSpc>
            <a:spcBef>
              <a:spcPct val="0"/>
            </a:spcBef>
            <a:spcAft>
              <a:spcPct val="5000"/>
            </a:spcAft>
          </a:pPr>
          <a:r>
            <a:rPr lang="es-ES_tradnl" sz="1800" kern="1200" dirty="0" smtClean="0">
              <a:solidFill>
                <a:schemeClr val="tx1"/>
              </a:solidFill>
            </a:rPr>
            <a:t>Se eligió un mecanismo de leva y seguidor ya que se necesita seguir una trayectoria de acuerdo con la geometría del seguidor, el mismo que varía conforme la plataforma asciende o desciende. Se desea provechar esta trayectoria con la implementación de una leva para que controle la bajada y subida de la plataforma pequeña que comunica la plataforma del elevador con la estructura.</a:t>
          </a:r>
          <a:endParaRPr lang="es-ES" sz="1800" kern="1200" dirty="0">
            <a:solidFill>
              <a:schemeClr val="tx1"/>
            </a:solidFill>
          </a:endParaRPr>
        </a:p>
      </dsp:txBody>
      <dsp:txXfrm>
        <a:off x="0" y="2194896"/>
        <a:ext cx="6341651" cy="186910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4FD2C-5272-4BEB-9668-81B76E494599}">
      <dsp:nvSpPr>
        <dsp:cNvPr id="0" name=""/>
        <dsp:cNvSpPr/>
      </dsp:nvSpPr>
      <dsp:spPr>
        <a:xfrm>
          <a:off x="0" y="0"/>
          <a:ext cx="626469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EF4394-9DAE-4DB0-8FF8-6D0C6E0A10FB}">
      <dsp:nvSpPr>
        <dsp:cNvPr id="0" name=""/>
        <dsp:cNvSpPr/>
      </dsp:nvSpPr>
      <dsp:spPr>
        <a:xfrm>
          <a:off x="0" y="0"/>
          <a:ext cx="1252939" cy="3528392"/>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s-ES" sz="6500" kern="1200" dirty="0"/>
        </a:p>
      </dsp:txBody>
      <dsp:txXfrm>
        <a:off x="0" y="0"/>
        <a:ext cx="1252939" cy="3528392"/>
      </dsp:txXfrm>
    </dsp:sp>
    <dsp:sp modelId="{5F0DF285-BBB5-4E2B-BBEA-F00C61F04614}">
      <dsp:nvSpPr>
        <dsp:cNvPr id="0" name=""/>
        <dsp:cNvSpPr/>
      </dsp:nvSpPr>
      <dsp:spPr>
        <a:xfrm>
          <a:off x="1346909" y="33250"/>
          <a:ext cx="4917786" cy="66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ES_tradnl" sz="1900" b="1" kern="1200" dirty="0" smtClean="0"/>
            <a:t>PULSADORES Y LUCES INDICADORAS</a:t>
          </a:r>
          <a:endParaRPr lang="es-ES" sz="1900" b="1" kern="1200" dirty="0" smtClean="0"/>
        </a:p>
      </dsp:txBody>
      <dsp:txXfrm>
        <a:off x="1346909" y="33250"/>
        <a:ext cx="4917786" cy="665019"/>
      </dsp:txXfrm>
    </dsp:sp>
    <dsp:sp modelId="{EFE047DF-D86F-4CBE-A898-6BF72B2441D2}">
      <dsp:nvSpPr>
        <dsp:cNvPr id="0" name=""/>
        <dsp:cNvSpPr/>
      </dsp:nvSpPr>
      <dsp:spPr>
        <a:xfrm>
          <a:off x="1252939" y="698270"/>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F1E148-B12E-4F85-8F66-E85E4790AFC2}">
      <dsp:nvSpPr>
        <dsp:cNvPr id="0" name=""/>
        <dsp:cNvSpPr/>
      </dsp:nvSpPr>
      <dsp:spPr>
        <a:xfrm>
          <a:off x="1346909" y="731521"/>
          <a:ext cx="4917786" cy="66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ES_tradnl" sz="1900" b="1" kern="1200" dirty="0" smtClean="0"/>
            <a:t>BALIZA </a:t>
          </a:r>
          <a:endParaRPr lang="es-ES" sz="1900" b="1" kern="1200" dirty="0"/>
        </a:p>
      </dsp:txBody>
      <dsp:txXfrm>
        <a:off x="1346909" y="731521"/>
        <a:ext cx="4917786" cy="665019"/>
      </dsp:txXfrm>
    </dsp:sp>
    <dsp:sp modelId="{20754CED-2945-4A23-8276-C18931694855}">
      <dsp:nvSpPr>
        <dsp:cNvPr id="0" name=""/>
        <dsp:cNvSpPr/>
      </dsp:nvSpPr>
      <dsp:spPr>
        <a:xfrm>
          <a:off x="1252939" y="1396540"/>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BC689F-C87D-46E8-BAB7-C2A4585B888B}">
      <dsp:nvSpPr>
        <dsp:cNvPr id="0" name=""/>
        <dsp:cNvSpPr/>
      </dsp:nvSpPr>
      <dsp:spPr>
        <a:xfrm>
          <a:off x="1346909" y="1429791"/>
          <a:ext cx="4917786" cy="66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ES_tradnl" sz="1900" b="1" kern="1200" dirty="0" smtClean="0"/>
            <a:t>FINES DE CARRERA</a:t>
          </a:r>
          <a:endParaRPr lang="es-ES" sz="1900" kern="1200" dirty="0"/>
        </a:p>
      </dsp:txBody>
      <dsp:txXfrm>
        <a:off x="1346909" y="1429791"/>
        <a:ext cx="4917786" cy="665019"/>
      </dsp:txXfrm>
    </dsp:sp>
    <dsp:sp modelId="{3711323B-3883-427D-A5D9-A29FC8A642E7}">
      <dsp:nvSpPr>
        <dsp:cNvPr id="0" name=""/>
        <dsp:cNvSpPr/>
      </dsp:nvSpPr>
      <dsp:spPr>
        <a:xfrm>
          <a:off x="1252939" y="2094810"/>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C2AFF3-E5F4-42CF-A696-2A6451B95A18}">
      <dsp:nvSpPr>
        <dsp:cNvPr id="0" name=""/>
        <dsp:cNvSpPr/>
      </dsp:nvSpPr>
      <dsp:spPr>
        <a:xfrm>
          <a:off x="1346909" y="2128061"/>
          <a:ext cx="4917786" cy="66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ES_tradnl" sz="1900" b="1" kern="1200" dirty="0" smtClean="0"/>
            <a:t>SENSORES FOTOELECTRICOS</a:t>
          </a:r>
          <a:endParaRPr lang="es-ES" sz="1900" kern="1200" dirty="0"/>
        </a:p>
      </dsp:txBody>
      <dsp:txXfrm>
        <a:off x="1346909" y="2128061"/>
        <a:ext cx="4917786" cy="665019"/>
      </dsp:txXfrm>
    </dsp:sp>
    <dsp:sp modelId="{54319B3E-C257-4EA9-9AD4-D533BC2F4851}">
      <dsp:nvSpPr>
        <dsp:cNvPr id="0" name=""/>
        <dsp:cNvSpPr/>
      </dsp:nvSpPr>
      <dsp:spPr>
        <a:xfrm>
          <a:off x="1252939" y="2793080"/>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053001-1BD5-4616-8D69-4E0E63530304}">
      <dsp:nvSpPr>
        <dsp:cNvPr id="0" name=""/>
        <dsp:cNvSpPr/>
      </dsp:nvSpPr>
      <dsp:spPr>
        <a:xfrm>
          <a:off x="1346909" y="2826331"/>
          <a:ext cx="4917786" cy="66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ES_tradnl" sz="1900" b="1" kern="1200" dirty="0" smtClean="0"/>
            <a:t>CARGADOR DE BATERIA</a:t>
          </a:r>
          <a:endParaRPr lang="es-ES" sz="1900" kern="1200" dirty="0"/>
        </a:p>
      </dsp:txBody>
      <dsp:txXfrm>
        <a:off x="1346909" y="2826331"/>
        <a:ext cx="4917786" cy="665019"/>
      </dsp:txXfrm>
    </dsp:sp>
    <dsp:sp modelId="{43686D7D-9503-41E0-ACDC-1F5CDE8D571F}">
      <dsp:nvSpPr>
        <dsp:cNvPr id="0" name=""/>
        <dsp:cNvSpPr/>
      </dsp:nvSpPr>
      <dsp:spPr>
        <a:xfrm>
          <a:off x="1252939" y="3491350"/>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4E86CB-7CD5-44F3-A7A1-A223DEE90824}">
      <dsp:nvSpPr>
        <dsp:cNvPr id="0" name=""/>
        <dsp:cNvSpPr/>
      </dsp:nvSpPr>
      <dsp:spPr>
        <a:xfrm>
          <a:off x="152404" y="993881"/>
          <a:ext cx="1982818" cy="1465295"/>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3C2598C4-BFBB-49AE-B0BA-C894C36EC529}">
      <dsp:nvSpPr>
        <dsp:cNvPr id="0" name=""/>
        <dsp:cNvSpPr/>
      </dsp:nvSpPr>
      <dsp:spPr>
        <a:xfrm>
          <a:off x="97603" y="2542694"/>
          <a:ext cx="2020947" cy="1508943"/>
        </a:xfrm>
        <a:prstGeom prst="rect">
          <a:avLst/>
        </a:prstGeom>
        <a:solidFill>
          <a:srgbClr val="AAC6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just" defTabSz="400050">
            <a:lnSpc>
              <a:spcPct val="90000"/>
            </a:lnSpc>
            <a:spcBef>
              <a:spcPct val="0"/>
            </a:spcBef>
            <a:spcAft>
              <a:spcPct val="5000"/>
            </a:spcAft>
          </a:pPr>
          <a:r>
            <a:rPr lang="es-ES_tradnl" sz="900" kern="1200" dirty="0" smtClean="0">
              <a:solidFill>
                <a:schemeClr val="tx1"/>
              </a:solidFill>
            </a:rPr>
            <a:t>El sensor HANYOUNG PN1-M1 se utilizó para monitorizar la presencia de una persona en la plataforma como se observa en la figura 85, cuando este sensor da la señal de presencia, se puede iniciar el ciclo de subida al presionar el pulsador verde. Cabe mencionar que la plataforma debe estar sobre el piso.</a:t>
          </a:r>
          <a:endParaRPr lang="es-ES" sz="900" kern="1200" dirty="0">
            <a:solidFill>
              <a:schemeClr val="tx1"/>
            </a:solidFill>
          </a:endParaRPr>
        </a:p>
      </dsp:txBody>
      <dsp:txXfrm>
        <a:off x="97603" y="2542694"/>
        <a:ext cx="2020947" cy="1508943"/>
      </dsp:txXfrm>
    </dsp:sp>
    <dsp:sp modelId="{B8485DD3-37F5-4FA5-82DF-DD999ECF624E}">
      <dsp:nvSpPr>
        <dsp:cNvPr id="0" name=""/>
        <dsp:cNvSpPr/>
      </dsp:nvSpPr>
      <dsp:spPr>
        <a:xfrm>
          <a:off x="4829451" y="989880"/>
          <a:ext cx="1982818" cy="1465295"/>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7D27C5A-CEE8-491E-BF7C-B87625B9BBE3}">
      <dsp:nvSpPr>
        <dsp:cNvPr id="0" name=""/>
        <dsp:cNvSpPr/>
      </dsp:nvSpPr>
      <dsp:spPr>
        <a:xfrm>
          <a:off x="2515373" y="2574160"/>
          <a:ext cx="2064431" cy="1485444"/>
        </a:xfrm>
        <a:prstGeom prst="rect">
          <a:avLst/>
        </a:prstGeom>
        <a:solidFill>
          <a:srgbClr val="AAC6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just" defTabSz="400050">
            <a:lnSpc>
              <a:spcPct val="90000"/>
            </a:lnSpc>
            <a:spcBef>
              <a:spcPct val="0"/>
            </a:spcBef>
            <a:spcAft>
              <a:spcPct val="5000"/>
            </a:spcAft>
          </a:pPr>
          <a:r>
            <a:rPr lang="es-ES_tradnl" sz="900" kern="1200" dirty="0" smtClean="0">
              <a:solidFill>
                <a:schemeClr val="tx1"/>
              </a:solidFill>
            </a:rPr>
            <a:t>El primer sensor fotoeléctrico IBEST se utilizó  para detenerle a la plataforma cuando se encuentre a la misma altura de la estructura; porque en esta posición la plataforma pequeña cae automáticamente debido al mecanismo leva seguidor para dar acceso a la persona en silla de ruedas a evacuar la plataforma para dirigirse hacia la estructura que vendría a ser el piso del bus. </a:t>
          </a:r>
          <a:endParaRPr lang="es-ES" sz="900" kern="1200" dirty="0">
            <a:solidFill>
              <a:schemeClr val="tx1"/>
            </a:solidFill>
          </a:endParaRPr>
        </a:p>
      </dsp:txBody>
      <dsp:txXfrm>
        <a:off x="2515373" y="2574160"/>
        <a:ext cx="2064431" cy="1485444"/>
      </dsp:txXfrm>
    </dsp:sp>
    <dsp:sp modelId="{966051B9-F259-4D05-9E80-B235E6D26B1B}">
      <dsp:nvSpPr>
        <dsp:cNvPr id="0" name=""/>
        <dsp:cNvSpPr/>
      </dsp:nvSpPr>
      <dsp:spPr>
        <a:xfrm>
          <a:off x="2549077" y="964384"/>
          <a:ext cx="1982818" cy="1465295"/>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6C3A49C0-6933-4A24-88B5-71757B32EB04}">
      <dsp:nvSpPr>
        <dsp:cNvPr id="0" name=""/>
        <dsp:cNvSpPr/>
      </dsp:nvSpPr>
      <dsp:spPr>
        <a:xfrm>
          <a:off x="4751706" y="2560556"/>
          <a:ext cx="1960001" cy="1466158"/>
        </a:xfrm>
        <a:prstGeom prst="rect">
          <a:avLst/>
        </a:prstGeom>
        <a:solidFill>
          <a:srgbClr val="AAC6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just" defTabSz="400050">
            <a:lnSpc>
              <a:spcPct val="90000"/>
            </a:lnSpc>
            <a:spcBef>
              <a:spcPct val="0"/>
            </a:spcBef>
            <a:spcAft>
              <a:spcPct val="5000"/>
            </a:spcAft>
          </a:pPr>
          <a:r>
            <a:rPr lang="es-ES_tradnl" sz="900" kern="1200" dirty="0" smtClean="0">
              <a:solidFill>
                <a:schemeClr val="tx1"/>
              </a:solidFill>
            </a:rPr>
            <a:t>El segundo sensor fotoeléctrico IBEST se utilizó para poder monitorizar la presencia de la persona en silla de ruedas en la estructura como se muestra en la figura. La función de este sensor es detectar a la persona en silla en ruedas una vez que salió de la plataforma y accedió al piso del bus.</a:t>
          </a:r>
          <a:endParaRPr lang="es-ES" sz="900" kern="1200" dirty="0">
            <a:solidFill>
              <a:schemeClr val="tx1"/>
            </a:solidFill>
          </a:endParaRPr>
        </a:p>
      </dsp:txBody>
      <dsp:txXfrm>
        <a:off x="4751706" y="2560556"/>
        <a:ext cx="1960001" cy="14661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4FD2C-5272-4BEB-9668-81B76E494599}">
      <dsp:nvSpPr>
        <dsp:cNvPr id="0" name=""/>
        <dsp:cNvSpPr/>
      </dsp:nvSpPr>
      <dsp:spPr>
        <a:xfrm>
          <a:off x="0" y="0"/>
          <a:ext cx="626469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EF4394-9DAE-4DB0-8FF8-6D0C6E0A10FB}">
      <dsp:nvSpPr>
        <dsp:cNvPr id="0" name=""/>
        <dsp:cNvSpPr/>
      </dsp:nvSpPr>
      <dsp:spPr>
        <a:xfrm>
          <a:off x="0" y="0"/>
          <a:ext cx="1252939" cy="3528392"/>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s-ES" sz="6500" kern="1200" dirty="0"/>
        </a:p>
      </dsp:txBody>
      <dsp:txXfrm>
        <a:off x="0" y="0"/>
        <a:ext cx="1252939" cy="3528392"/>
      </dsp:txXfrm>
    </dsp:sp>
    <dsp:sp modelId="{5F0DF285-BBB5-4E2B-BBEA-F00C61F04614}">
      <dsp:nvSpPr>
        <dsp:cNvPr id="0" name=""/>
        <dsp:cNvSpPr/>
      </dsp:nvSpPr>
      <dsp:spPr>
        <a:xfrm>
          <a:off x="1346909" y="82007"/>
          <a:ext cx="4917786" cy="164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_tradnl" sz="1800" b="1" kern="1200" dirty="0" smtClean="0"/>
            <a:t>CONTROL MEDIANTE PLC</a:t>
          </a:r>
          <a:endParaRPr lang="es-ES" sz="1800" b="1" kern="1200" dirty="0" smtClean="0"/>
        </a:p>
      </dsp:txBody>
      <dsp:txXfrm>
        <a:off x="1346909" y="82007"/>
        <a:ext cx="4917786" cy="1640150"/>
      </dsp:txXfrm>
    </dsp:sp>
    <dsp:sp modelId="{EFE047DF-D86F-4CBE-A898-6BF72B2441D2}">
      <dsp:nvSpPr>
        <dsp:cNvPr id="0" name=""/>
        <dsp:cNvSpPr/>
      </dsp:nvSpPr>
      <dsp:spPr>
        <a:xfrm>
          <a:off x="1252939" y="1722158"/>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F1E148-B12E-4F85-8F66-E85E4790AFC2}">
      <dsp:nvSpPr>
        <dsp:cNvPr id="0" name=""/>
        <dsp:cNvSpPr/>
      </dsp:nvSpPr>
      <dsp:spPr>
        <a:xfrm>
          <a:off x="1346909" y="1804166"/>
          <a:ext cx="4917786" cy="164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_tradnl" sz="1800" b="1" kern="1200" dirty="0" smtClean="0"/>
            <a:t>CONTROL MEDIANTE UN MICROCONTROLADOR</a:t>
          </a:r>
          <a:endParaRPr lang="es-ES" sz="3400" b="1" kern="1200" dirty="0"/>
        </a:p>
      </dsp:txBody>
      <dsp:txXfrm>
        <a:off x="1346909" y="1804166"/>
        <a:ext cx="4917786" cy="1640150"/>
      </dsp:txXfrm>
    </dsp:sp>
    <dsp:sp modelId="{20754CED-2945-4A23-8276-C18931694855}">
      <dsp:nvSpPr>
        <dsp:cNvPr id="0" name=""/>
        <dsp:cNvSpPr/>
      </dsp:nvSpPr>
      <dsp:spPr>
        <a:xfrm>
          <a:off x="1252939" y="3444317"/>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4FD2C-5272-4BEB-9668-81B76E494599}">
      <dsp:nvSpPr>
        <dsp:cNvPr id="0" name=""/>
        <dsp:cNvSpPr/>
      </dsp:nvSpPr>
      <dsp:spPr>
        <a:xfrm>
          <a:off x="0" y="0"/>
          <a:ext cx="626469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EF4394-9DAE-4DB0-8FF8-6D0C6E0A10FB}">
      <dsp:nvSpPr>
        <dsp:cNvPr id="0" name=""/>
        <dsp:cNvSpPr/>
      </dsp:nvSpPr>
      <dsp:spPr>
        <a:xfrm>
          <a:off x="0" y="0"/>
          <a:ext cx="1252939" cy="3528392"/>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s-ES" sz="6500" kern="1200" dirty="0"/>
        </a:p>
      </dsp:txBody>
      <dsp:txXfrm>
        <a:off x="0" y="0"/>
        <a:ext cx="1252939" cy="3528392"/>
      </dsp:txXfrm>
    </dsp:sp>
    <dsp:sp modelId="{5F0DF285-BBB5-4E2B-BBEA-F00C61F04614}">
      <dsp:nvSpPr>
        <dsp:cNvPr id="0" name=""/>
        <dsp:cNvSpPr/>
      </dsp:nvSpPr>
      <dsp:spPr>
        <a:xfrm>
          <a:off x="1346909" y="23818"/>
          <a:ext cx="4917786" cy="476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_tradnl" sz="1400" b="1" kern="1200" dirty="0" smtClean="0"/>
            <a:t>IMPLEMENTACION DE LOS BRAZOS</a:t>
          </a:r>
          <a:endParaRPr lang="es-ES" sz="1400" b="1" kern="1200" dirty="0" smtClean="0"/>
        </a:p>
      </dsp:txBody>
      <dsp:txXfrm>
        <a:off x="1346909" y="23818"/>
        <a:ext cx="4917786" cy="476367"/>
      </dsp:txXfrm>
    </dsp:sp>
    <dsp:sp modelId="{EFE047DF-D86F-4CBE-A898-6BF72B2441D2}">
      <dsp:nvSpPr>
        <dsp:cNvPr id="0" name=""/>
        <dsp:cNvSpPr/>
      </dsp:nvSpPr>
      <dsp:spPr>
        <a:xfrm>
          <a:off x="1252939" y="500185"/>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F1E148-B12E-4F85-8F66-E85E4790AFC2}">
      <dsp:nvSpPr>
        <dsp:cNvPr id="0" name=""/>
        <dsp:cNvSpPr/>
      </dsp:nvSpPr>
      <dsp:spPr>
        <a:xfrm>
          <a:off x="1346909" y="524004"/>
          <a:ext cx="4917786" cy="476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_tradnl" sz="1400" b="1" kern="1200" dirty="0" smtClean="0"/>
            <a:t>ENSAMBLE DE LA ESTRUCTURA</a:t>
          </a:r>
          <a:endParaRPr lang="es-ES" sz="1400" b="1" kern="1200" dirty="0"/>
        </a:p>
      </dsp:txBody>
      <dsp:txXfrm>
        <a:off x="1346909" y="524004"/>
        <a:ext cx="4917786" cy="476367"/>
      </dsp:txXfrm>
    </dsp:sp>
    <dsp:sp modelId="{20754CED-2945-4A23-8276-C18931694855}">
      <dsp:nvSpPr>
        <dsp:cNvPr id="0" name=""/>
        <dsp:cNvSpPr/>
      </dsp:nvSpPr>
      <dsp:spPr>
        <a:xfrm>
          <a:off x="1252939" y="1000371"/>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BC689F-C87D-46E8-BAB7-C2A4585B888B}">
      <dsp:nvSpPr>
        <dsp:cNvPr id="0" name=""/>
        <dsp:cNvSpPr/>
      </dsp:nvSpPr>
      <dsp:spPr>
        <a:xfrm>
          <a:off x="1346909" y="1024189"/>
          <a:ext cx="4917786" cy="476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_tradnl" sz="1400" b="1" kern="1200" dirty="0" smtClean="0"/>
            <a:t>ENSAMBLE DE LA PLATAFROMA </a:t>
          </a:r>
          <a:endParaRPr lang="es-ES" sz="1400" kern="1200" dirty="0"/>
        </a:p>
      </dsp:txBody>
      <dsp:txXfrm>
        <a:off x="1346909" y="1024189"/>
        <a:ext cx="4917786" cy="476367"/>
      </dsp:txXfrm>
    </dsp:sp>
    <dsp:sp modelId="{3711323B-3883-427D-A5D9-A29FC8A642E7}">
      <dsp:nvSpPr>
        <dsp:cNvPr id="0" name=""/>
        <dsp:cNvSpPr/>
      </dsp:nvSpPr>
      <dsp:spPr>
        <a:xfrm>
          <a:off x="1252939" y="1500557"/>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C2AFF3-E5F4-42CF-A696-2A6451B95A18}">
      <dsp:nvSpPr>
        <dsp:cNvPr id="0" name=""/>
        <dsp:cNvSpPr/>
      </dsp:nvSpPr>
      <dsp:spPr>
        <a:xfrm>
          <a:off x="1346909" y="1524375"/>
          <a:ext cx="4917786" cy="476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_tradnl" sz="1400" b="1" kern="1200" dirty="0" smtClean="0"/>
            <a:t>ENSAMBLE DE LA PLATAFORAMA DE CONEXIÓN PLATAFORMA – ESTRUCTURA</a:t>
          </a:r>
          <a:endParaRPr lang="es-ES" sz="1400" kern="1200" dirty="0"/>
        </a:p>
      </dsp:txBody>
      <dsp:txXfrm>
        <a:off x="1346909" y="1524375"/>
        <a:ext cx="4917786" cy="476367"/>
      </dsp:txXfrm>
    </dsp:sp>
    <dsp:sp modelId="{54319B3E-C257-4EA9-9AD4-D533BC2F4851}">
      <dsp:nvSpPr>
        <dsp:cNvPr id="0" name=""/>
        <dsp:cNvSpPr/>
      </dsp:nvSpPr>
      <dsp:spPr>
        <a:xfrm>
          <a:off x="1252939" y="2000742"/>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053001-1BD5-4616-8D69-4E0E63530304}">
      <dsp:nvSpPr>
        <dsp:cNvPr id="0" name=""/>
        <dsp:cNvSpPr/>
      </dsp:nvSpPr>
      <dsp:spPr>
        <a:xfrm>
          <a:off x="1346909" y="2024561"/>
          <a:ext cx="4917786" cy="476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_tradnl" sz="1400" b="1" kern="1200" dirty="0" smtClean="0"/>
            <a:t>ENSAMBLE DE LA LEVA INVERSA</a:t>
          </a:r>
          <a:endParaRPr lang="es-ES" sz="1400" kern="1200" dirty="0"/>
        </a:p>
      </dsp:txBody>
      <dsp:txXfrm>
        <a:off x="1346909" y="2024561"/>
        <a:ext cx="4917786" cy="476367"/>
      </dsp:txXfrm>
    </dsp:sp>
    <dsp:sp modelId="{43686D7D-9503-41E0-ACDC-1F5CDE8D571F}">
      <dsp:nvSpPr>
        <dsp:cNvPr id="0" name=""/>
        <dsp:cNvSpPr/>
      </dsp:nvSpPr>
      <dsp:spPr>
        <a:xfrm>
          <a:off x="1252939" y="2500928"/>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5792F8-A17C-4F6F-BEFA-9FE27D5E5055}">
      <dsp:nvSpPr>
        <dsp:cNvPr id="0" name=""/>
        <dsp:cNvSpPr/>
      </dsp:nvSpPr>
      <dsp:spPr>
        <a:xfrm>
          <a:off x="1346909" y="2524747"/>
          <a:ext cx="4917786" cy="476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_tradnl" sz="1400" b="1" kern="1200" dirty="0" smtClean="0"/>
            <a:t>IMPLEMENTACION DEL MECANISMO DE SEGURIDAD</a:t>
          </a:r>
          <a:endParaRPr lang="es-ES" sz="1400" kern="1200" dirty="0"/>
        </a:p>
      </dsp:txBody>
      <dsp:txXfrm>
        <a:off x="1346909" y="2524747"/>
        <a:ext cx="4917786" cy="476367"/>
      </dsp:txXfrm>
    </dsp:sp>
    <dsp:sp modelId="{11B18D38-A83A-4EB9-89F9-E8907AB53981}">
      <dsp:nvSpPr>
        <dsp:cNvPr id="0" name=""/>
        <dsp:cNvSpPr/>
      </dsp:nvSpPr>
      <dsp:spPr>
        <a:xfrm>
          <a:off x="1252939" y="3001114"/>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569666-36D7-4A41-91FE-CDA243DF02F1}">
      <dsp:nvSpPr>
        <dsp:cNvPr id="0" name=""/>
        <dsp:cNvSpPr/>
      </dsp:nvSpPr>
      <dsp:spPr>
        <a:xfrm>
          <a:off x="1346909" y="3024932"/>
          <a:ext cx="4917786" cy="476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 sz="1400" b="1" kern="1200" dirty="0" smtClean="0"/>
            <a:t>IMPLEMENTACION DEL CIRCUITO HIDRAULICO</a:t>
          </a:r>
          <a:endParaRPr lang="es-ES" sz="1400" kern="1200" dirty="0"/>
        </a:p>
      </dsp:txBody>
      <dsp:txXfrm>
        <a:off x="1346909" y="3024932"/>
        <a:ext cx="4917786" cy="476367"/>
      </dsp:txXfrm>
    </dsp:sp>
    <dsp:sp modelId="{85054DC3-240E-41FC-84E1-12133149FAE4}">
      <dsp:nvSpPr>
        <dsp:cNvPr id="0" name=""/>
        <dsp:cNvSpPr/>
      </dsp:nvSpPr>
      <dsp:spPr>
        <a:xfrm>
          <a:off x="1252939" y="3501300"/>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4FD2C-5272-4BEB-9668-81B76E494599}">
      <dsp:nvSpPr>
        <dsp:cNvPr id="0" name=""/>
        <dsp:cNvSpPr/>
      </dsp:nvSpPr>
      <dsp:spPr>
        <a:xfrm>
          <a:off x="0" y="0"/>
          <a:ext cx="626469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EF4394-9DAE-4DB0-8FF8-6D0C6E0A10FB}">
      <dsp:nvSpPr>
        <dsp:cNvPr id="0" name=""/>
        <dsp:cNvSpPr/>
      </dsp:nvSpPr>
      <dsp:spPr>
        <a:xfrm>
          <a:off x="0" y="0"/>
          <a:ext cx="1252939" cy="3528392"/>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s-ES" sz="6500" kern="1200" dirty="0"/>
        </a:p>
      </dsp:txBody>
      <dsp:txXfrm>
        <a:off x="0" y="0"/>
        <a:ext cx="1252939" cy="3528392"/>
      </dsp:txXfrm>
    </dsp:sp>
    <dsp:sp modelId="{5F0DF285-BBB5-4E2B-BBEA-F00C61F04614}">
      <dsp:nvSpPr>
        <dsp:cNvPr id="0" name=""/>
        <dsp:cNvSpPr/>
      </dsp:nvSpPr>
      <dsp:spPr>
        <a:xfrm>
          <a:off x="1346909" y="82007"/>
          <a:ext cx="4917786" cy="164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s-ES_tradnl" sz="3200" b="1" kern="1200" dirty="0" smtClean="0"/>
            <a:t>IMPLEMENTACIÓN DE </a:t>
          </a:r>
          <a:r>
            <a:rPr lang="es-ES_tradnl" sz="2800" b="1" kern="1200" dirty="0" smtClean="0"/>
            <a:t>SENSORES</a:t>
          </a:r>
          <a:endParaRPr lang="es-ES" sz="3200" b="1" kern="1200" dirty="0" smtClean="0"/>
        </a:p>
      </dsp:txBody>
      <dsp:txXfrm>
        <a:off x="1346909" y="82007"/>
        <a:ext cx="4917786" cy="1640150"/>
      </dsp:txXfrm>
    </dsp:sp>
    <dsp:sp modelId="{EFE047DF-D86F-4CBE-A898-6BF72B2441D2}">
      <dsp:nvSpPr>
        <dsp:cNvPr id="0" name=""/>
        <dsp:cNvSpPr/>
      </dsp:nvSpPr>
      <dsp:spPr>
        <a:xfrm>
          <a:off x="1252939" y="1722158"/>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F1E148-B12E-4F85-8F66-E85E4790AFC2}">
      <dsp:nvSpPr>
        <dsp:cNvPr id="0" name=""/>
        <dsp:cNvSpPr/>
      </dsp:nvSpPr>
      <dsp:spPr>
        <a:xfrm>
          <a:off x="1346909" y="1804166"/>
          <a:ext cx="4917786" cy="164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s-ES_tradnl" sz="2800" b="1" kern="1200" dirty="0" smtClean="0"/>
            <a:t>IMPLEMENTACIÓN DE LA BOMBA HIDRÁULICA</a:t>
          </a:r>
          <a:endParaRPr lang="es-ES" sz="2800" b="1" kern="1200" dirty="0"/>
        </a:p>
      </dsp:txBody>
      <dsp:txXfrm>
        <a:off x="1346909" y="1804166"/>
        <a:ext cx="4917786" cy="1640150"/>
      </dsp:txXfrm>
    </dsp:sp>
    <dsp:sp modelId="{20754CED-2945-4A23-8276-C18931694855}">
      <dsp:nvSpPr>
        <dsp:cNvPr id="0" name=""/>
        <dsp:cNvSpPr/>
      </dsp:nvSpPr>
      <dsp:spPr>
        <a:xfrm>
          <a:off x="1252939" y="3444317"/>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4FD2C-5272-4BEB-9668-81B76E494599}">
      <dsp:nvSpPr>
        <dsp:cNvPr id="0" name=""/>
        <dsp:cNvSpPr/>
      </dsp:nvSpPr>
      <dsp:spPr>
        <a:xfrm>
          <a:off x="0" y="0"/>
          <a:ext cx="626469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EF4394-9DAE-4DB0-8FF8-6D0C6E0A10FB}">
      <dsp:nvSpPr>
        <dsp:cNvPr id="0" name=""/>
        <dsp:cNvSpPr/>
      </dsp:nvSpPr>
      <dsp:spPr>
        <a:xfrm>
          <a:off x="0" y="0"/>
          <a:ext cx="1252939" cy="3528392"/>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s-ES" sz="6500" kern="1200" dirty="0"/>
        </a:p>
      </dsp:txBody>
      <dsp:txXfrm>
        <a:off x="0" y="0"/>
        <a:ext cx="1252939" cy="3528392"/>
      </dsp:txXfrm>
    </dsp:sp>
    <dsp:sp modelId="{5F0DF285-BBB5-4E2B-BBEA-F00C61F04614}">
      <dsp:nvSpPr>
        <dsp:cNvPr id="0" name=""/>
        <dsp:cNvSpPr/>
      </dsp:nvSpPr>
      <dsp:spPr>
        <a:xfrm>
          <a:off x="1346909" y="55131"/>
          <a:ext cx="4917786" cy="1102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ES_tradnl" sz="2300" b="1" kern="1200" dirty="0" smtClean="0"/>
            <a:t>DESCRIPCIÓN DEL MOVIMIENTO AUTOMÁTICO DEL ELEVADOR</a:t>
          </a:r>
          <a:endParaRPr lang="es-ES" sz="2300" b="1" kern="1200" dirty="0" smtClean="0"/>
        </a:p>
      </dsp:txBody>
      <dsp:txXfrm>
        <a:off x="1346909" y="55131"/>
        <a:ext cx="4917786" cy="1102622"/>
      </dsp:txXfrm>
    </dsp:sp>
    <dsp:sp modelId="{EFE047DF-D86F-4CBE-A898-6BF72B2441D2}">
      <dsp:nvSpPr>
        <dsp:cNvPr id="0" name=""/>
        <dsp:cNvSpPr/>
      </dsp:nvSpPr>
      <dsp:spPr>
        <a:xfrm>
          <a:off x="1252939" y="1157753"/>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F1E148-B12E-4F85-8F66-E85E4790AFC2}">
      <dsp:nvSpPr>
        <dsp:cNvPr id="0" name=""/>
        <dsp:cNvSpPr/>
      </dsp:nvSpPr>
      <dsp:spPr>
        <a:xfrm>
          <a:off x="1346909" y="1212884"/>
          <a:ext cx="4917786" cy="1102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ES_tradnl" sz="2300" b="1" kern="1200" dirty="0" smtClean="0"/>
            <a:t>VARIABLES DE ENTRADA Y SALIDA</a:t>
          </a:r>
          <a:endParaRPr lang="es-ES" sz="2300" b="1" kern="1200" dirty="0"/>
        </a:p>
      </dsp:txBody>
      <dsp:txXfrm>
        <a:off x="1346909" y="1212884"/>
        <a:ext cx="4917786" cy="1102622"/>
      </dsp:txXfrm>
    </dsp:sp>
    <dsp:sp modelId="{20754CED-2945-4A23-8276-C18931694855}">
      <dsp:nvSpPr>
        <dsp:cNvPr id="0" name=""/>
        <dsp:cNvSpPr/>
      </dsp:nvSpPr>
      <dsp:spPr>
        <a:xfrm>
          <a:off x="1252939" y="2315507"/>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77ECB1-44DB-4B41-BD0C-70CE94DF3B74}">
      <dsp:nvSpPr>
        <dsp:cNvPr id="0" name=""/>
        <dsp:cNvSpPr/>
      </dsp:nvSpPr>
      <dsp:spPr>
        <a:xfrm>
          <a:off x="1346909" y="2370638"/>
          <a:ext cx="4917786" cy="1102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ES_tradnl" sz="2300" b="1" kern="1200" smtClean="0"/>
            <a:t>LOGICA DEL PROGRAMA DEL SISTEMA DE CONTROL</a:t>
          </a:r>
          <a:endParaRPr lang="es-ES" sz="2300" b="1" kern="1200" dirty="0"/>
        </a:p>
      </dsp:txBody>
      <dsp:txXfrm>
        <a:off x="1346909" y="2370638"/>
        <a:ext cx="4917786" cy="1102622"/>
      </dsp:txXfrm>
    </dsp:sp>
    <dsp:sp modelId="{8E9A4CF2-CCF1-4F8D-8022-6DFE393352A1}">
      <dsp:nvSpPr>
        <dsp:cNvPr id="0" name=""/>
        <dsp:cNvSpPr/>
      </dsp:nvSpPr>
      <dsp:spPr>
        <a:xfrm>
          <a:off x="1252939" y="3473260"/>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4FD2C-5272-4BEB-9668-81B76E494599}">
      <dsp:nvSpPr>
        <dsp:cNvPr id="0" name=""/>
        <dsp:cNvSpPr/>
      </dsp:nvSpPr>
      <dsp:spPr>
        <a:xfrm>
          <a:off x="0" y="0"/>
          <a:ext cx="626469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EF4394-9DAE-4DB0-8FF8-6D0C6E0A10FB}">
      <dsp:nvSpPr>
        <dsp:cNvPr id="0" name=""/>
        <dsp:cNvSpPr/>
      </dsp:nvSpPr>
      <dsp:spPr>
        <a:xfrm>
          <a:off x="0" y="0"/>
          <a:ext cx="1252939" cy="3528392"/>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s-ES" sz="6500" kern="1200" dirty="0"/>
        </a:p>
      </dsp:txBody>
      <dsp:txXfrm>
        <a:off x="0" y="0"/>
        <a:ext cx="1252939" cy="3528392"/>
      </dsp:txXfrm>
    </dsp:sp>
    <dsp:sp modelId="{5F0DF285-BBB5-4E2B-BBEA-F00C61F04614}">
      <dsp:nvSpPr>
        <dsp:cNvPr id="0" name=""/>
        <dsp:cNvSpPr/>
      </dsp:nvSpPr>
      <dsp:spPr>
        <a:xfrm>
          <a:off x="1346909" y="82007"/>
          <a:ext cx="4917786" cy="164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s-ES_tradnl" sz="2800" b="1" kern="1200" dirty="0" smtClean="0"/>
            <a:t>PRUEBAS Y RESULTADOS DEL SISTEMA</a:t>
          </a:r>
        </a:p>
      </dsp:txBody>
      <dsp:txXfrm>
        <a:off x="1346909" y="82007"/>
        <a:ext cx="4917786" cy="1640150"/>
      </dsp:txXfrm>
    </dsp:sp>
    <dsp:sp modelId="{EFE047DF-D86F-4CBE-A898-6BF72B2441D2}">
      <dsp:nvSpPr>
        <dsp:cNvPr id="0" name=""/>
        <dsp:cNvSpPr/>
      </dsp:nvSpPr>
      <dsp:spPr>
        <a:xfrm>
          <a:off x="1252939" y="1722158"/>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AAE777-EA1A-4328-911F-37C1C888C296}">
      <dsp:nvSpPr>
        <dsp:cNvPr id="0" name=""/>
        <dsp:cNvSpPr/>
      </dsp:nvSpPr>
      <dsp:spPr>
        <a:xfrm>
          <a:off x="1346909" y="1804166"/>
          <a:ext cx="4917786" cy="164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s-ES_tradnl" sz="2800" b="1" kern="1200" dirty="0" smtClean="0"/>
            <a:t>MEJORAS IMPLEMENTADAS</a:t>
          </a:r>
          <a:endParaRPr lang="es-ES" sz="2800" b="1" kern="1200" dirty="0"/>
        </a:p>
      </dsp:txBody>
      <dsp:txXfrm>
        <a:off x="1346909" y="1804166"/>
        <a:ext cx="4917786" cy="1640150"/>
      </dsp:txXfrm>
    </dsp:sp>
    <dsp:sp modelId="{AFA71EB6-A03A-4651-B385-14C5F839F4CC}">
      <dsp:nvSpPr>
        <dsp:cNvPr id="0" name=""/>
        <dsp:cNvSpPr/>
      </dsp:nvSpPr>
      <dsp:spPr>
        <a:xfrm>
          <a:off x="1252939" y="3444317"/>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4FD2C-5272-4BEB-9668-81B76E494599}">
      <dsp:nvSpPr>
        <dsp:cNvPr id="0" name=""/>
        <dsp:cNvSpPr/>
      </dsp:nvSpPr>
      <dsp:spPr>
        <a:xfrm>
          <a:off x="0" y="0"/>
          <a:ext cx="626469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EF4394-9DAE-4DB0-8FF8-6D0C6E0A10FB}">
      <dsp:nvSpPr>
        <dsp:cNvPr id="0" name=""/>
        <dsp:cNvSpPr/>
      </dsp:nvSpPr>
      <dsp:spPr>
        <a:xfrm>
          <a:off x="0" y="0"/>
          <a:ext cx="1252939" cy="3528392"/>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s-ES" sz="6500" kern="1200" dirty="0"/>
        </a:p>
      </dsp:txBody>
      <dsp:txXfrm>
        <a:off x="0" y="0"/>
        <a:ext cx="1252939" cy="3528392"/>
      </dsp:txXfrm>
    </dsp:sp>
    <dsp:sp modelId="{5F0DF285-BBB5-4E2B-BBEA-F00C61F04614}">
      <dsp:nvSpPr>
        <dsp:cNvPr id="0" name=""/>
        <dsp:cNvSpPr/>
      </dsp:nvSpPr>
      <dsp:spPr>
        <a:xfrm>
          <a:off x="1346909" y="33250"/>
          <a:ext cx="4917786" cy="66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ES" sz="1900" b="1" kern="1200" dirty="0" smtClean="0"/>
            <a:t>SISTEMA MECÁNICO</a:t>
          </a:r>
          <a:endParaRPr lang="es-ES_tradnl" sz="1900" b="1" kern="1200" dirty="0" smtClean="0"/>
        </a:p>
      </dsp:txBody>
      <dsp:txXfrm>
        <a:off x="1346909" y="33250"/>
        <a:ext cx="4917786" cy="665019"/>
      </dsp:txXfrm>
    </dsp:sp>
    <dsp:sp modelId="{EFE047DF-D86F-4CBE-A898-6BF72B2441D2}">
      <dsp:nvSpPr>
        <dsp:cNvPr id="0" name=""/>
        <dsp:cNvSpPr/>
      </dsp:nvSpPr>
      <dsp:spPr>
        <a:xfrm>
          <a:off x="1252939" y="698270"/>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F1E148-B12E-4F85-8F66-E85E4790AFC2}">
      <dsp:nvSpPr>
        <dsp:cNvPr id="0" name=""/>
        <dsp:cNvSpPr/>
      </dsp:nvSpPr>
      <dsp:spPr>
        <a:xfrm>
          <a:off x="1346909" y="731521"/>
          <a:ext cx="4917786" cy="66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ES" sz="1900" b="1" kern="1200" dirty="0" smtClean="0"/>
            <a:t>SISTEMA ELÉCTRICO Y ELECTRONICO</a:t>
          </a:r>
          <a:endParaRPr lang="es-ES" sz="1900" b="1" kern="1200" dirty="0"/>
        </a:p>
      </dsp:txBody>
      <dsp:txXfrm>
        <a:off x="1346909" y="731521"/>
        <a:ext cx="4917786" cy="665019"/>
      </dsp:txXfrm>
    </dsp:sp>
    <dsp:sp modelId="{20754CED-2945-4A23-8276-C18931694855}">
      <dsp:nvSpPr>
        <dsp:cNvPr id="0" name=""/>
        <dsp:cNvSpPr/>
      </dsp:nvSpPr>
      <dsp:spPr>
        <a:xfrm>
          <a:off x="1252939" y="1396540"/>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7E7DAC-F98B-40A8-93CA-6F52143563C0}">
      <dsp:nvSpPr>
        <dsp:cNvPr id="0" name=""/>
        <dsp:cNvSpPr/>
      </dsp:nvSpPr>
      <dsp:spPr>
        <a:xfrm>
          <a:off x="1346909" y="1429791"/>
          <a:ext cx="4917786" cy="66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ES_tradnl" sz="1900" b="1" kern="1200" dirty="0" smtClean="0"/>
            <a:t>COSTE TOTAL DEL PROYECTO PRIMERA ETAPA</a:t>
          </a:r>
          <a:endParaRPr lang="es-ES" sz="1900" b="1" kern="1200" dirty="0"/>
        </a:p>
      </dsp:txBody>
      <dsp:txXfrm>
        <a:off x="1346909" y="1429791"/>
        <a:ext cx="4917786" cy="665019"/>
      </dsp:txXfrm>
    </dsp:sp>
    <dsp:sp modelId="{BDD63E21-EA45-49FC-8890-348147785711}">
      <dsp:nvSpPr>
        <dsp:cNvPr id="0" name=""/>
        <dsp:cNvSpPr/>
      </dsp:nvSpPr>
      <dsp:spPr>
        <a:xfrm>
          <a:off x="1252939" y="2094810"/>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513521-7195-4D37-B350-5E0006AA3C12}">
      <dsp:nvSpPr>
        <dsp:cNvPr id="0" name=""/>
        <dsp:cNvSpPr/>
      </dsp:nvSpPr>
      <dsp:spPr>
        <a:xfrm>
          <a:off x="1346909" y="2128061"/>
          <a:ext cx="4917786" cy="66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ES_tradnl" sz="1900" b="1" kern="1200" dirty="0" smtClean="0"/>
            <a:t>SEGUNDA ETAPA</a:t>
          </a:r>
          <a:endParaRPr lang="es-ES" sz="1900" b="1" kern="1200" dirty="0"/>
        </a:p>
      </dsp:txBody>
      <dsp:txXfrm>
        <a:off x="1346909" y="2128061"/>
        <a:ext cx="4917786" cy="665019"/>
      </dsp:txXfrm>
    </dsp:sp>
    <dsp:sp modelId="{08FF4BDD-C779-4F56-A2D8-3ADAE3D9FBD9}">
      <dsp:nvSpPr>
        <dsp:cNvPr id="0" name=""/>
        <dsp:cNvSpPr/>
      </dsp:nvSpPr>
      <dsp:spPr>
        <a:xfrm>
          <a:off x="1252939" y="2793080"/>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BFAC31-5A26-4035-8952-A16595DAF57B}">
      <dsp:nvSpPr>
        <dsp:cNvPr id="0" name=""/>
        <dsp:cNvSpPr/>
      </dsp:nvSpPr>
      <dsp:spPr>
        <a:xfrm>
          <a:off x="1346909" y="2826331"/>
          <a:ext cx="4917786" cy="66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ES_tradnl" sz="1900" b="1" kern="1200" dirty="0" smtClean="0"/>
            <a:t>COSTE TOTAL DEL PROYECTO</a:t>
          </a:r>
          <a:endParaRPr lang="es-ES" sz="1900" b="1" kern="1200" dirty="0"/>
        </a:p>
      </dsp:txBody>
      <dsp:txXfrm>
        <a:off x="1346909" y="2826331"/>
        <a:ext cx="4917786" cy="665019"/>
      </dsp:txXfrm>
    </dsp:sp>
    <dsp:sp modelId="{A6489A30-FF88-4F00-9216-60A42947F13B}">
      <dsp:nvSpPr>
        <dsp:cNvPr id="0" name=""/>
        <dsp:cNvSpPr/>
      </dsp:nvSpPr>
      <dsp:spPr>
        <a:xfrm>
          <a:off x="1252939" y="3491350"/>
          <a:ext cx="50117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E9F8CD-DBDE-4BCF-A37D-5C8B0C2E8ADE}">
      <dsp:nvSpPr>
        <dsp:cNvPr id="0" name=""/>
        <dsp:cNvSpPr/>
      </dsp:nvSpPr>
      <dsp:spPr>
        <a:xfrm>
          <a:off x="0" y="995185"/>
          <a:ext cx="8424936" cy="1944216"/>
        </a:xfrm>
        <a:prstGeom prst="roundRect">
          <a:avLst>
            <a:gd name="adj" fmla="val 1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EDF113-F9B7-4076-9133-C2944028C712}">
      <dsp:nvSpPr>
        <dsp:cNvPr id="0" name=""/>
        <dsp:cNvSpPr/>
      </dsp:nvSpPr>
      <dsp:spPr>
        <a:xfrm>
          <a:off x="1364" y="488048"/>
          <a:ext cx="2490292" cy="1425758"/>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A8AD86-BDEF-42BE-A82E-A5BB3C3CAD03}">
      <dsp:nvSpPr>
        <dsp:cNvPr id="0" name=""/>
        <dsp:cNvSpPr/>
      </dsp:nvSpPr>
      <dsp:spPr>
        <a:xfrm rot="10800000">
          <a:off x="0" y="1944216"/>
          <a:ext cx="2490292" cy="2376264"/>
        </a:xfrm>
        <a:prstGeom prst="round2SameRect">
          <a:avLst>
            <a:gd name="adj1" fmla="val 10500"/>
            <a:gd name="adj2" fmla="val 0"/>
          </a:avLst>
        </a:prstGeom>
        <a:solidFill>
          <a:srgbClr val="AAC6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just" defTabSz="488950">
            <a:lnSpc>
              <a:spcPct val="90000"/>
            </a:lnSpc>
            <a:spcBef>
              <a:spcPct val="0"/>
            </a:spcBef>
            <a:spcAft>
              <a:spcPct val="35000"/>
            </a:spcAft>
          </a:pPr>
          <a:r>
            <a:rPr lang="es-ES" sz="1100" kern="1200" dirty="0" smtClean="0">
              <a:solidFill>
                <a:srgbClr val="000000"/>
              </a:solidFill>
            </a:rPr>
            <a:t>Pese a las grandes dimensiones que posee el elevador de silla de ruedas, la implementación de la misma en el laboratorio de automatización no dio problema alguno, como se puede observar en la imagen presentada. </a:t>
          </a:r>
          <a:endParaRPr lang="es-ES" sz="1100" kern="1200" dirty="0">
            <a:solidFill>
              <a:srgbClr val="000000"/>
            </a:solidFill>
          </a:endParaRPr>
        </a:p>
      </dsp:txBody>
      <dsp:txXfrm rot="10800000">
        <a:off x="73078" y="1944216"/>
        <a:ext cx="2344136" cy="2303186"/>
      </dsp:txXfrm>
    </dsp:sp>
    <dsp:sp modelId="{5ED40F11-76E1-4407-BF0D-B0A085CBEAEC}">
      <dsp:nvSpPr>
        <dsp:cNvPr id="0" name=""/>
        <dsp:cNvSpPr/>
      </dsp:nvSpPr>
      <dsp:spPr>
        <a:xfrm>
          <a:off x="2880317" y="518457"/>
          <a:ext cx="2490292" cy="1425758"/>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75A12B-856A-4433-8278-5BCE08BBC811}">
      <dsp:nvSpPr>
        <dsp:cNvPr id="0" name=""/>
        <dsp:cNvSpPr/>
      </dsp:nvSpPr>
      <dsp:spPr>
        <a:xfrm rot="10800000">
          <a:off x="2908295" y="1933772"/>
          <a:ext cx="2420290" cy="2390188"/>
        </a:xfrm>
        <a:prstGeom prst="round2SameRect">
          <a:avLst>
            <a:gd name="adj1" fmla="val 10500"/>
            <a:gd name="adj2" fmla="val 0"/>
          </a:avLst>
        </a:prstGeom>
        <a:solidFill>
          <a:srgbClr val="AAC6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just" defTabSz="488950">
            <a:lnSpc>
              <a:spcPct val="90000"/>
            </a:lnSpc>
            <a:spcBef>
              <a:spcPct val="0"/>
            </a:spcBef>
            <a:spcAft>
              <a:spcPct val="35000"/>
            </a:spcAft>
          </a:pPr>
          <a:r>
            <a:rPr lang="es-ES" sz="1100" kern="1200" dirty="0" smtClean="0">
              <a:solidFill>
                <a:srgbClr val="000000"/>
              </a:solidFill>
            </a:rPr>
            <a:t>La base está debidamente empernada al suelo y además en la parte posterior posee un templador para brindar mayor seguridad al sistema. </a:t>
          </a:r>
          <a:endParaRPr lang="es-ES" sz="1100" kern="1200" dirty="0">
            <a:solidFill>
              <a:srgbClr val="000000"/>
            </a:solidFill>
          </a:endParaRPr>
        </a:p>
      </dsp:txBody>
      <dsp:txXfrm rot="10800000">
        <a:off x="2981802" y="1933772"/>
        <a:ext cx="2273276" cy="2316681"/>
      </dsp:txXfrm>
    </dsp:sp>
    <dsp:sp modelId="{D95CB7D3-6886-4C9C-A1E9-1188889C0EE2}">
      <dsp:nvSpPr>
        <dsp:cNvPr id="0" name=""/>
        <dsp:cNvSpPr/>
      </dsp:nvSpPr>
      <dsp:spPr>
        <a:xfrm>
          <a:off x="5829906" y="504062"/>
          <a:ext cx="2379001" cy="145575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5000" r="-5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4A2A6D-B3A5-44DB-BB71-32A5559F7C9D}">
      <dsp:nvSpPr>
        <dsp:cNvPr id="0" name=""/>
        <dsp:cNvSpPr/>
      </dsp:nvSpPr>
      <dsp:spPr>
        <a:xfrm rot="10800000">
          <a:off x="5832646" y="1901835"/>
          <a:ext cx="2332283" cy="2432771"/>
        </a:xfrm>
        <a:prstGeom prst="round2SameRect">
          <a:avLst>
            <a:gd name="adj1" fmla="val 10500"/>
            <a:gd name="adj2" fmla="val 0"/>
          </a:avLst>
        </a:prstGeom>
        <a:solidFill>
          <a:srgbClr val="AAC6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just" defTabSz="488950">
            <a:lnSpc>
              <a:spcPct val="90000"/>
            </a:lnSpc>
            <a:spcBef>
              <a:spcPct val="0"/>
            </a:spcBef>
            <a:spcAft>
              <a:spcPct val="35000"/>
            </a:spcAft>
          </a:pPr>
          <a:r>
            <a:rPr lang="es-ES" sz="1100" kern="1200" dirty="0" smtClean="0">
              <a:solidFill>
                <a:schemeClr val="tx1"/>
              </a:solidFill>
            </a:rPr>
            <a:t>El presente proyecto necesita 110V AC y 12V DC. Para los 110 voltios de corriente alterna no hay ningún problema ya que el sistema esta ubicado en un laboratorio de automatización en donde se puede encontrar un gran número de tomacorrientes que brindan ese voltaje, Para alimentar los 12 voltios de corriente continua se adquirió una batería y un cargador de batería-</a:t>
          </a:r>
          <a:endParaRPr lang="es-ES" sz="1100" kern="1200" dirty="0">
            <a:solidFill>
              <a:schemeClr val="tx1"/>
            </a:solidFill>
          </a:endParaRPr>
        </a:p>
      </dsp:txBody>
      <dsp:txXfrm rot="10800000">
        <a:off x="5904372" y="1901835"/>
        <a:ext cx="2188831" cy="23610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4FD2C-5272-4BEB-9668-81B76E494599}">
      <dsp:nvSpPr>
        <dsp:cNvPr id="0" name=""/>
        <dsp:cNvSpPr/>
      </dsp:nvSpPr>
      <dsp:spPr>
        <a:xfrm>
          <a:off x="0" y="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EF4394-9DAE-4DB0-8FF8-6D0C6E0A10FB}">
      <dsp:nvSpPr>
        <dsp:cNvPr id="0" name=""/>
        <dsp:cNvSpPr/>
      </dsp:nvSpPr>
      <dsp:spPr>
        <a:xfrm>
          <a:off x="0" y="0"/>
          <a:ext cx="1645920" cy="4373563"/>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s-ES" sz="6500" kern="1200" dirty="0"/>
        </a:p>
      </dsp:txBody>
      <dsp:txXfrm>
        <a:off x="0" y="0"/>
        <a:ext cx="1645920" cy="4373563"/>
      </dsp:txXfrm>
    </dsp:sp>
    <dsp:sp modelId="{5F0DF285-BBB5-4E2B-BBEA-F00C61F04614}">
      <dsp:nvSpPr>
        <dsp:cNvPr id="0" name=""/>
        <dsp:cNvSpPr/>
      </dsp:nvSpPr>
      <dsp:spPr>
        <a:xfrm>
          <a:off x="1769364" y="23010"/>
          <a:ext cx="6460236" cy="460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ES" sz="1300" b="1" kern="1200" dirty="0" smtClean="0"/>
            <a:t>PORTABILIDAD</a:t>
          </a:r>
        </a:p>
      </dsp:txBody>
      <dsp:txXfrm>
        <a:off x="1769364" y="23010"/>
        <a:ext cx="6460236" cy="460206"/>
      </dsp:txXfrm>
    </dsp:sp>
    <dsp:sp modelId="{EFE047DF-D86F-4CBE-A898-6BF72B2441D2}">
      <dsp:nvSpPr>
        <dsp:cNvPr id="0" name=""/>
        <dsp:cNvSpPr/>
      </dsp:nvSpPr>
      <dsp:spPr>
        <a:xfrm>
          <a:off x="1645920" y="483216"/>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F1E148-B12E-4F85-8F66-E85E4790AFC2}">
      <dsp:nvSpPr>
        <dsp:cNvPr id="0" name=""/>
        <dsp:cNvSpPr/>
      </dsp:nvSpPr>
      <dsp:spPr>
        <a:xfrm>
          <a:off x="1769364" y="506227"/>
          <a:ext cx="6460236" cy="460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ES" sz="1300" b="1" kern="1200" dirty="0" smtClean="0"/>
            <a:t>REDIMENCIONAMIENTO DE LOS BRAZOS</a:t>
          </a:r>
          <a:endParaRPr lang="es-ES" sz="1300" b="1" kern="1200" dirty="0"/>
        </a:p>
      </dsp:txBody>
      <dsp:txXfrm>
        <a:off x="1769364" y="506227"/>
        <a:ext cx="6460236" cy="460206"/>
      </dsp:txXfrm>
    </dsp:sp>
    <dsp:sp modelId="{20754CED-2945-4A23-8276-C18931694855}">
      <dsp:nvSpPr>
        <dsp:cNvPr id="0" name=""/>
        <dsp:cNvSpPr/>
      </dsp:nvSpPr>
      <dsp:spPr>
        <a:xfrm>
          <a:off x="1645920" y="966433"/>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BC689F-C87D-46E8-BAB7-C2A4585B888B}">
      <dsp:nvSpPr>
        <dsp:cNvPr id="0" name=""/>
        <dsp:cNvSpPr/>
      </dsp:nvSpPr>
      <dsp:spPr>
        <a:xfrm>
          <a:off x="1769364" y="989443"/>
          <a:ext cx="6460236" cy="460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ES" sz="1300" b="1" kern="1200" dirty="0" smtClean="0"/>
            <a:t>FUGAS DE LIQUIDO HIDRÀULICO</a:t>
          </a:r>
          <a:endParaRPr lang="es-ES" sz="1300" kern="1200" dirty="0"/>
        </a:p>
      </dsp:txBody>
      <dsp:txXfrm>
        <a:off x="1769364" y="989443"/>
        <a:ext cx="6460236" cy="460206"/>
      </dsp:txXfrm>
    </dsp:sp>
    <dsp:sp modelId="{3711323B-3883-427D-A5D9-A29FC8A642E7}">
      <dsp:nvSpPr>
        <dsp:cNvPr id="0" name=""/>
        <dsp:cNvSpPr/>
      </dsp:nvSpPr>
      <dsp:spPr>
        <a:xfrm>
          <a:off x="1645920" y="1449650"/>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C2AFF3-E5F4-42CF-A696-2A6451B95A18}">
      <dsp:nvSpPr>
        <dsp:cNvPr id="0" name=""/>
        <dsp:cNvSpPr/>
      </dsp:nvSpPr>
      <dsp:spPr>
        <a:xfrm>
          <a:off x="1769364" y="1472660"/>
          <a:ext cx="6460236" cy="460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ES" sz="1300" b="1" kern="1200" dirty="0" smtClean="0"/>
            <a:t>PINTURA DE LA ESTRUCTURA Y LOS BRAZOS</a:t>
          </a:r>
          <a:endParaRPr lang="es-ES" sz="1300" kern="1200" dirty="0"/>
        </a:p>
      </dsp:txBody>
      <dsp:txXfrm>
        <a:off x="1769364" y="1472660"/>
        <a:ext cx="6460236" cy="460206"/>
      </dsp:txXfrm>
    </dsp:sp>
    <dsp:sp modelId="{54319B3E-C257-4EA9-9AD4-D533BC2F4851}">
      <dsp:nvSpPr>
        <dsp:cNvPr id="0" name=""/>
        <dsp:cNvSpPr/>
      </dsp:nvSpPr>
      <dsp:spPr>
        <a:xfrm>
          <a:off x="1645920" y="1932867"/>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053001-1BD5-4616-8D69-4E0E63530304}">
      <dsp:nvSpPr>
        <dsp:cNvPr id="0" name=""/>
        <dsp:cNvSpPr/>
      </dsp:nvSpPr>
      <dsp:spPr>
        <a:xfrm>
          <a:off x="1769364" y="1955877"/>
          <a:ext cx="6460236" cy="460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ES" sz="1300" b="1" kern="1200" dirty="0" smtClean="0"/>
            <a:t>REDISE</a:t>
          </a:r>
          <a:r>
            <a:rPr lang="es-ES_tradnl" sz="1300" b="1" kern="1200" dirty="0" smtClean="0"/>
            <a:t>Ñ</a:t>
          </a:r>
          <a:r>
            <a:rPr lang="es-ES" sz="1300" b="1" kern="1200" dirty="0" smtClean="0"/>
            <a:t>O DE LA PLATAFORMA</a:t>
          </a:r>
          <a:endParaRPr lang="es-ES" sz="1300" kern="1200" dirty="0"/>
        </a:p>
      </dsp:txBody>
      <dsp:txXfrm>
        <a:off x="1769364" y="1955877"/>
        <a:ext cx="6460236" cy="460206"/>
      </dsp:txXfrm>
    </dsp:sp>
    <dsp:sp modelId="{43686D7D-9503-41E0-ACDC-1F5CDE8D571F}">
      <dsp:nvSpPr>
        <dsp:cNvPr id="0" name=""/>
        <dsp:cNvSpPr/>
      </dsp:nvSpPr>
      <dsp:spPr>
        <a:xfrm>
          <a:off x="1645920" y="2416083"/>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394649-7DA7-42BF-A43F-3275051F1A65}">
      <dsp:nvSpPr>
        <dsp:cNvPr id="0" name=""/>
        <dsp:cNvSpPr/>
      </dsp:nvSpPr>
      <dsp:spPr>
        <a:xfrm>
          <a:off x="1769364" y="2439094"/>
          <a:ext cx="6460236" cy="460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ES_tradnl" sz="1300" b="1" kern="1200" dirty="0" smtClean="0"/>
            <a:t>DISEÑO DEL MECANISMO INVERSO DE LEVA Y SEGUIDOR</a:t>
          </a:r>
          <a:endParaRPr lang="es-ES" sz="1300" kern="1200" dirty="0"/>
        </a:p>
      </dsp:txBody>
      <dsp:txXfrm>
        <a:off x="1769364" y="2439094"/>
        <a:ext cx="6460236" cy="460206"/>
      </dsp:txXfrm>
    </dsp:sp>
    <dsp:sp modelId="{AF1350B1-60BC-42CE-BB1F-39CB32F6E5E5}">
      <dsp:nvSpPr>
        <dsp:cNvPr id="0" name=""/>
        <dsp:cNvSpPr/>
      </dsp:nvSpPr>
      <dsp:spPr>
        <a:xfrm>
          <a:off x="1645920" y="2899300"/>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81AA4F-2797-47B4-B4F5-BFC04FC6658A}">
      <dsp:nvSpPr>
        <dsp:cNvPr id="0" name=""/>
        <dsp:cNvSpPr/>
      </dsp:nvSpPr>
      <dsp:spPr>
        <a:xfrm>
          <a:off x="1769364" y="2922311"/>
          <a:ext cx="6460236" cy="460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ES_tradnl" sz="1300" b="1" kern="1200" smtClean="0"/>
            <a:t>DISEÑO DEL MECANISMO DE SEGURIDAD</a:t>
          </a:r>
          <a:endParaRPr lang="es-ES" sz="1300" kern="1200" dirty="0"/>
        </a:p>
      </dsp:txBody>
      <dsp:txXfrm>
        <a:off x="1769364" y="2922311"/>
        <a:ext cx="6460236" cy="460206"/>
      </dsp:txXfrm>
    </dsp:sp>
    <dsp:sp modelId="{93F3EB3E-0FF2-4ABF-84D6-F03ACF6974A8}">
      <dsp:nvSpPr>
        <dsp:cNvPr id="0" name=""/>
        <dsp:cNvSpPr/>
      </dsp:nvSpPr>
      <dsp:spPr>
        <a:xfrm>
          <a:off x="1645920" y="3382517"/>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01A991-FB4D-42F2-9F22-C79458E622F1}">
      <dsp:nvSpPr>
        <dsp:cNvPr id="0" name=""/>
        <dsp:cNvSpPr/>
      </dsp:nvSpPr>
      <dsp:spPr>
        <a:xfrm>
          <a:off x="1769364" y="3405527"/>
          <a:ext cx="6460236" cy="460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ES_tradnl" sz="1300" b="1" kern="1200" dirty="0" smtClean="0"/>
            <a:t>DISEÑO DE LA PLATAFORMA DE CONEXIÓN  PLATAFORMA ELEVADOR – ESTRUCTURA</a:t>
          </a:r>
          <a:endParaRPr lang="es-ES" sz="1300" kern="1200" dirty="0"/>
        </a:p>
      </dsp:txBody>
      <dsp:txXfrm>
        <a:off x="1769364" y="3405527"/>
        <a:ext cx="6460236" cy="460206"/>
      </dsp:txXfrm>
    </dsp:sp>
    <dsp:sp modelId="{3A9F12C5-8124-494F-860A-7E6E13F614ED}">
      <dsp:nvSpPr>
        <dsp:cNvPr id="0" name=""/>
        <dsp:cNvSpPr/>
      </dsp:nvSpPr>
      <dsp:spPr>
        <a:xfrm>
          <a:off x="1645920" y="3865734"/>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B226A3-FC15-4794-9BED-B2FBDFF04AB3}">
      <dsp:nvSpPr>
        <dsp:cNvPr id="0" name=""/>
        <dsp:cNvSpPr/>
      </dsp:nvSpPr>
      <dsp:spPr>
        <a:xfrm>
          <a:off x="1769364" y="3888744"/>
          <a:ext cx="6460236" cy="460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ES_tradnl" sz="1300" b="1" kern="1200" dirty="0" smtClean="0"/>
            <a:t>DISEÑO  DEL SEGUIDOR DE LA LEVA</a:t>
          </a:r>
          <a:endParaRPr lang="es-ES" sz="1300" kern="1200" dirty="0"/>
        </a:p>
      </dsp:txBody>
      <dsp:txXfrm>
        <a:off x="1769364" y="3888744"/>
        <a:ext cx="6460236" cy="460206"/>
      </dsp:txXfrm>
    </dsp:sp>
    <dsp:sp modelId="{86C02C5E-291E-460E-804A-E6382662B700}">
      <dsp:nvSpPr>
        <dsp:cNvPr id="0" name=""/>
        <dsp:cNvSpPr/>
      </dsp:nvSpPr>
      <dsp:spPr>
        <a:xfrm>
          <a:off x="1645920" y="4348951"/>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F5FD1-BC80-43CB-9E1E-F0DD28752F38}">
      <dsp:nvSpPr>
        <dsp:cNvPr id="0" name=""/>
        <dsp:cNvSpPr/>
      </dsp:nvSpPr>
      <dsp:spPr>
        <a:xfrm>
          <a:off x="0" y="0"/>
          <a:ext cx="4248471" cy="1706794"/>
        </a:xfrm>
        <a:prstGeom prst="rect">
          <a:avLst/>
        </a:prstGeom>
        <a:solidFill>
          <a:srgbClr val="AAC6B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s-ES" sz="1300" kern="1200" dirty="0" smtClean="0">
              <a:solidFill>
                <a:schemeClr val="tx1"/>
              </a:solidFill>
            </a:rPr>
            <a:t>La estructura del elevador es demasiado robusta y pesada, como se puede evidenciar en la imagen, es muy difícil maniobrar o transportarla por lo que se necesita hacerla portable.</a:t>
          </a:r>
          <a:endParaRPr lang="es-ES" sz="1300" kern="1200" dirty="0">
            <a:solidFill>
              <a:schemeClr val="tx1"/>
            </a:solidFill>
          </a:endParaRPr>
        </a:p>
      </dsp:txBody>
      <dsp:txXfrm>
        <a:off x="0" y="0"/>
        <a:ext cx="4248471" cy="1706794"/>
      </dsp:txXfrm>
    </dsp:sp>
    <dsp:sp modelId="{B862D0B0-A90A-492B-B7FF-D7B6A1CCD12F}">
      <dsp:nvSpPr>
        <dsp:cNvPr id="0" name=""/>
        <dsp:cNvSpPr/>
      </dsp:nvSpPr>
      <dsp:spPr>
        <a:xfrm>
          <a:off x="0" y="1703210"/>
          <a:ext cx="4248471" cy="2428825"/>
        </a:xfrm>
        <a:prstGeom prst="rect">
          <a:avLst/>
        </a:prstGeom>
        <a:blipFill rotWithShape="0">
          <a:blip xmlns:r="http://schemas.openxmlformats.org/officeDocument/2006/relationships" r:embed="rId1"/>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9372" tIns="309372" rIns="412496" bIns="464058" numCol="1" spcCol="1270" anchor="t" anchorCtr="0">
          <a:noAutofit/>
        </a:bodyPr>
        <a:lstStyle/>
        <a:p>
          <a:pPr marL="285750" lvl="1" indent="-285750" algn="l" defTabSz="2578100">
            <a:lnSpc>
              <a:spcPct val="90000"/>
            </a:lnSpc>
            <a:spcBef>
              <a:spcPct val="0"/>
            </a:spcBef>
            <a:spcAft>
              <a:spcPct val="15000"/>
            </a:spcAft>
            <a:buChar char="••"/>
          </a:pPr>
          <a:endParaRPr lang="es-ES" sz="5800" kern="1200"/>
        </a:p>
        <a:p>
          <a:pPr marL="285750" lvl="1" indent="-285750" algn="l" defTabSz="2578100">
            <a:lnSpc>
              <a:spcPct val="90000"/>
            </a:lnSpc>
            <a:spcBef>
              <a:spcPct val="0"/>
            </a:spcBef>
            <a:spcAft>
              <a:spcPct val="15000"/>
            </a:spcAft>
            <a:buChar char="••"/>
          </a:pPr>
          <a:endParaRPr lang="es-ES" sz="5800" kern="1200"/>
        </a:p>
      </dsp:txBody>
      <dsp:txXfrm>
        <a:off x="0" y="1703210"/>
        <a:ext cx="4248471" cy="24288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83920-2632-4531-90CA-0E18268D9301}">
      <dsp:nvSpPr>
        <dsp:cNvPr id="0" name=""/>
        <dsp:cNvSpPr/>
      </dsp:nvSpPr>
      <dsp:spPr>
        <a:xfrm>
          <a:off x="6192676" y="216009"/>
          <a:ext cx="1872937" cy="2159502"/>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E4AEEC64-D287-4A70-BC00-C682B46D9B13}">
      <dsp:nvSpPr>
        <dsp:cNvPr id="0" name=""/>
        <dsp:cNvSpPr/>
      </dsp:nvSpPr>
      <dsp:spPr>
        <a:xfrm>
          <a:off x="4896557" y="2627927"/>
          <a:ext cx="3948148" cy="1669582"/>
        </a:xfrm>
        <a:prstGeom prst="rect">
          <a:avLst/>
        </a:prstGeom>
        <a:solidFill>
          <a:srgbClr val="AAC6B5">
            <a:alpha val="55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just" defTabSz="666750">
            <a:lnSpc>
              <a:spcPct val="90000"/>
            </a:lnSpc>
            <a:spcBef>
              <a:spcPct val="0"/>
            </a:spcBef>
            <a:spcAft>
              <a:spcPct val="35000"/>
            </a:spcAft>
          </a:pPr>
          <a:r>
            <a:rPr lang="es-MX" sz="1500" kern="1200" dirty="0" smtClean="0">
              <a:solidFill>
                <a:schemeClr val="tx1"/>
              </a:solidFill>
            </a:rPr>
            <a:t>P</a:t>
          </a:r>
          <a:r>
            <a:rPr lang="es-ES" sz="1500" kern="1200" dirty="0" smtClean="0">
              <a:solidFill>
                <a:schemeClr val="tx1"/>
              </a:solidFill>
            </a:rPr>
            <a:t>ara anclar las patas al piso se soldará adicionalmente placas de 150 mm x 150 mm y de 8 milímetros de espesor con perforaciones, para poderlas anclar al piso con pernos.</a:t>
          </a:r>
          <a:endParaRPr lang="es-ES" sz="1500" kern="1200" dirty="0">
            <a:solidFill>
              <a:schemeClr val="tx1"/>
            </a:solidFill>
          </a:endParaRPr>
        </a:p>
      </dsp:txBody>
      <dsp:txXfrm>
        <a:off x="4896557" y="2627927"/>
        <a:ext cx="3948148" cy="1669582"/>
      </dsp:txXfrm>
    </dsp:sp>
    <dsp:sp modelId="{DDE25A4A-1F8C-456B-B92A-C4BBC58ABF30}">
      <dsp:nvSpPr>
        <dsp:cNvPr id="0" name=""/>
        <dsp:cNvSpPr/>
      </dsp:nvSpPr>
      <dsp:spPr>
        <a:xfrm>
          <a:off x="288020" y="2088247"/>
          <a:ext cx="1966976" cy="2376287"/>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F8A2184C-B515-4DE8-8102-E272B1C84A32}">
      <dsp:nvSpPr>
        <dsp:cNvPr id="0" name=""/>
        <dsp:cNvSpPr/>
      </dsp:nvSpPr>
      <dsp:spPr>
        <a:xfrm>
          <a:off x="144031" y="245068"/>
          <a:ext cx="3730443" cy="1244375"/>
        </a:xfrm>
        <a:prstGeom prst="rect">
          <a:avLst/>
        </a:prstGeom>
        <a:solidFill>
          <a:srgbClr val="AAC6B5">
            <a:alpha val="55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just" defTabSz="666750">
            <a:lnSpc>
              <a:spcPct val="90000"/>
            </a:lnSpc>
            <a:spcBef>
              <a:spcPct val="0"/>
            </a:spcBef>
            <a:spcAft>
              <a:spcPct val="35000"/>
            </a:spcAft>
          </a:pPr>
          <a:r>
            <a:rPr lang="es-ES" sz="1500" kern="1200" dirty="0" smtClean="0">
              <a:solidFill>
                <a:schemeClr val="tx1"/>
              </a:solidFill>
            </a:rPr>
            <a:t>Ya listos los pasadores se procedió a soldar las camisas a las esquinas de la estructura y se soldó las cabezas de los pasadores a la parte interior de las patas de la estructura. </a:t>
          </a:r>
          <a:endParaRPr lang="es-ES" sz="1500" kern="1200" dirty="0">
            <a:solidFill>
              <a:schemeClr val="tx1"/>
            </a:solidFill>
          </a:endParaRPr>
        </a:p>
      </dsp:txBody>
      <dsp:txXfrm>
        <a:off x="144031" y="245068"/>
        <a:ext cx="3730443" cy="12443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CD0D4-430C-4432-9BB7-915C01BEA84F}">
      <dsp:nvSpPr>
        <dsp:cNvPr id="0" name=""/>
        <dsp:cNvSpPr/>
      </dsp:nvSpPr>
      <dsp:spPr>
        <a:xfrm>
          <a:off x="0" y="340687"/>
          <a:ext cx="2691297" cy="1694916"/>
        </a:xfrm>
        <a:prstGeom prst="rect">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A07886-4C0B-4DA6-8B8C-5F26CD836577}">
      <dsp:nvSpPr>
        <dsp:cNvPr id="0" name=""/>
        <dsp:cNvSpPr/>
      </dsp:nvSpPr>
      <dsp:spPr>
        <a:xfrm flipH="1">
          <a:off x="0" y="2664293"/>
          <a:ext cx="2829320" cy="1036416"/>
        </a:xfrm>
        <a:prstGeom prst="rect">
          <a:avLst/>
        </a:prstGeom>
        <a:solidFill>
          <a:schemeClr val="accent3">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just" defTabSz="800100">
            <a:lnSpc>
              <a:spcPct val="90000"/>
            </a:lnSpc>
            <a:spcBef>
              <a:spcPct val="0"/>
            </a:spcBef>
            <a:spcAft>
              <a:spcPct val="35000"/>
            </a:spcAft>
          </a:pPr>
          <a:r>
            <a:rPr lang="es-MX" sz="1800" b="0" kern="1200" dirty="0" smtClean="0">
              <a:solidFill>
                <a:schemeClr val="tx1"/>
              </a:solidFill>
            </a:rPr>
            <a:t>Implementación de rodillos de 2 pulgadas en juntas de los brazos para impedir rozamiento al plegarse</a:t>
          </a:r>
          <a:endParaRPr lang="es-ES" sz="1800" b="0" kern="1200" dirty="0">
            <a:solidFill>
              <a:schemeClr val="tx1"/>
            </a:solidFill>
          </a:endParaRPr>
        </a:p>
      </dsp:txBody>
      <dsp:txXfrm>
        <a:off x="0" y="2664293"/>
        <a:ext cx="2829320" cy="1036416"/>
      </dsp:txXfrm>
    </dsp:sp>
    <dsp:sp modelId="{8419CB11-4516-40F7-97DD-F6CD0EB7A165}">
      <dsp:nvSpPr>
        <dsp:cNvPr id="0" name=""/>
        <dsp:cNvSpPr/>
      </dsp:nvSpPr>
      <dsp:spPr>
        <a:xfrm>
          <a:off x="3572225" y="1933"/>
          <a:ext cx="4616132" cy="3956572"/>
        </a:xfrm>
        <a:prstGeom prst="rect">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ECAEF6-4409-4000-A5E4-59C6E38BAE32}">
      <dsp:nvSpPr>
        <dsp:cNvPr id="0" name=""/>
        <dsp:cNvSpPr/>
      </dsp:nvSpPr>
      <dsp:spPr>
        <a:xfrm flipH="1">
          <a:off x="4953001" y="2592287"/>
          <a:ext cx="3507430" cy="1036416"/>
        </a:xfrm>
        <a:prstGeom prst="rect">
          <a:avLst/>
        </a:prstGeom>
        <a:solidFill>
          <a:schemeClr val="accent3">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just" defTabSz="800100">
            <a:lnSpc>
              <a:spcPct val="90000"/>
            </a:lnSpc>
            <a:spcBef>
              <a:spcPct val="0"/>
            </a:spcBef>
            <a:spcAft>
              <a:spcPct val="35000"/>
            </a:spcAft>
          </a:pPr>
          <a:r>
            <a:rPr lang="es-ES" sz="1800" b="0" kern="1200" dirty="0" smtClean="0">
              <a:solidFill>
                <a:schemeClr val="tx1"/>
              </a:solidFill>
            </a:rPr>
            <a:t>Apertura para la manguera hidráulica de 53 centímetros</a:t>
          </a:r>
          <a:endParaRPr lang="es-ES" sz="1800" b="0" kern="1200" dirty="0">
            <a:solidFill>
              <a:schemeClr val="tx1"/>
            </a:solidFill>
          </a:endParaRPr>
        </a:p>
      </dsp:txBody>
      <dsp:txXfrm>
        <a:off x="4953001" y="2592287"/>
        <a:ext cx="3507430" cy="10364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61E78-5D1C-43AE-A3A0-5BBE397D92B5}">
      <dsp:nvSpPr>
        <dsp:cNvPr id="0" name=""/>
        <dsp:cNvSpPr/>
      </dsp:nvSpPr>
      <dsp:spPr>
        <a:xfrm>
          <a:off x="144023" y="597393"/>
          <a:ext cx="2821875" cy="2117595"/>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50E06C37-5D3C-4DAF-B9CF-5FB6D86D3A7C}">
      <dsp:nvSpPr>
        <dsp:cNvPr id="0" name=""/>
        <dsp:cNvSpPr/>
      </dsp:nvSpPr>
      <dsp:spPr>
        <a:xfrm>
          <a:off x="1152144" y="2952323"/>
          <a:ext cx="5059647" cy="1215917"/>
        </a:xfrm>
        <a:prstGeom prst="rect">
          <a:avLst/>
        </a:prstGeom>
        <a:solidFill>
          <a:srgbClr val="AAC6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just" defTabSz="800100">
            <a:lnSpc>
              <a:spcPct val="90000"/>
            </a:lnSpc>
            <a:spcBef>
              <a:spcPct val="0"/>
            </a:spcBef>
            <a:spcAft>
              <a:spcPct val="5000"/>
            </a:spcAft>
          </a:pPr>
          <a:r>
            <a:rPr lang="es-ES" sz="1800" kern="1200" dirty="0" smtClean="0">
              <a:solidFill>
                <a:schemeClr val="tx1"/>
              </a:solidFill>
            </a:rPr>
            <a:t>Para solucionar estas fugas se desarmó todo el circuito hidráulico y se colocó teflón y sellante en cada una de las juntas roscadas para evitar todas las posibles fugas de líquido hidráulico  </a:t>
          </a:r>
          <a:endParaRPr lang="es-ES" sz="1800" kern="1200" dirty="0">
            <a:solidFill>
              <a:schemeClr val="tx1"/>
            </a:solidFill>
          </a:endParaRPr>
        </a:p>
      </dsp:txBody>
      <dsp:txXfrm>
        <a:off x="1152144" y="2952323"/>
        <a:ext cx="5059647" cy="12159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1CB78-9BD1-4697-B1F4-4C7FCB79384C}">
      <dsp:nvSpPr>
        <dsp:cNvPr id="0" name=""/>
        <dsp:cNvSpPr/>
      </dsp:nvSpPr>
      <dsp:spPr>
        <a:xfrm>
          <a:off x="219963" y="686716"/>
          <a:ext cx="2760025" cy="2110711"/>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0A9D704E-497A-4829-B25E-D9F7DAF34618}">
      <dsp:nvSpPr>
        <dsp:cNvPr id="0" name=""/>
        <dsp:cNvSpPr/>
      </dsp:nvSpPr>
      <dsp:spPr>
        <a:xfrm>
          <a:off x="48421" y="2895094"/>
          <a:ext cx="3228181" cy="1486518"/>
        </a:xfrm>
        <a:prstGeom prst="rect">
          <a:avLst/>
        </a:prstGeom>
        <a:solidFill>
          <a:srgbClr val="AAC6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just" defTabSz="622300">
            <a:lnSpc>
              <a:spcPct val="90000"/>
            </a:lnSpc>
            <a:spcBef>
              <a:spcPct val="0"/>
            </a:spcBef>
            <a:spcAft>
              <a:spcPct val="5000"/>
            </a:spcAft>
          </a:pPr>
          <a:r>
            <a:rPr lang="es-ES" sz="1400" kern="1200" dirty="0" smtClean="0">
              <a:solidFill>
                <a:schemeClr val="tx1"/>
              </a:solidFill>
            </a:rPr>
            <a:t>La plataforma fue reducida en su ancho debido a que se presentó el problema de que la plataforma no se plegaba ya que se chocaba con los pernos de los brazos. Por lo cual se decidió reducir su ancho de 796 mm a 710 mm. </a:t>
          </a:r>
          <a:endParaRPr lang="es-ES" sz="1400" kern="1200" dirty="0">
            <a:solidFill>
              <a:schemeClr val="tx1"/>
            </a:solidFill>
          </a:endParaRPr>
        </a:p>
      </dsp:txBody>
      <dsp:txXfrm>
        <a:off x="48421" y="2895094"/>
        <a:ext cx="3228181" cy="1486518"/>
      </dsp:txXfrm>
    </dsp:sp>
    <dsp:sp modelId="{4085F41E-8A6F-45A7-92A6-19E19BB3D051}">
      <dsp:nvSpPr>
        <dsp:cNvPr id="0" name=""/>
        <dsp:cNvSpPr/>
      </dsp:nvSpPr>
      <dsp:spPr>
        <a:xfrm>
          <a:off x="3836364" y="679501"/>
          <a:ext cx="2757663" cy="20716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D771D77C-06C9-4621-B745-77ECB3D43A0E}">
      <dsp:nvSpPr>
        <dsp:cNvPr id="0" name=""/>
        <dsp:cNvSpPr/>
      </dsp:nvSpPr>
      <dsp:spPr>
        <a:xfrm>
          <a:off x="3673129" y="2903706"/>
          <a:ext cx="3141982" cy="1540619"/>
        </a:xfrm>
        <a:prstGeom prst="rect">
          <a:avLst/>
        </a:prstGeom>
        <a:solidFill>
          <a:srgbClr val="AAC6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just" defTabSz="622300">
            <a:lnSpc>
              <a:spcPct val="90000"/>
            </a:lnSpc>
            <a:spcBef>
              <a:spcPct val="0"/>
            </a:spcBef>
            <a:spcAft>
              <a:spcPct val="5000"/>
            </a:spcAft>
          </a:pPr>
          <a:r>
            <a:rPr lang="es-ES" sz="1400" kern="1200" dirty="0" smtClean="0">
              <a:solidFill>
                <a:schemeClr val="tx1"/>
              </a:solidFill>
            </a:rPr>
            <a:t>Para brindar una mayor seguridad a la persona con movilidad limitada, se colocaron rieles de tol corrugado de 1 mm de espesor</a:t>
          </a:r>
          <a:r>
            <a:rPr lang="es-ES" sz="1600" kern="1200" dirty="0" smtClean="0">
              <a:solidFill>
                <a:schemeClr val="tx1"/>
              </a:solidFill>
            </a:rPr>
            <a:t> </a:t>
          </a:r>
          <a:r>
            <a:rPr lang="es-ES" sz="1400" kern="1200" dirty="0" smtClean="0">
              <a:solidFill>
                <a:schemeClr val="tx1"/>
              </a:solidFill>
            </a:rPr>
            <a:t>y de 100 mm de ancho en la plataforma, los cuales fueron sujetados con remaches como se muestra en la figura </a:t>
          </a:r>
          <a:endParaRPr lang="es-ES" sz="1400" kern="1200" dirty="0">
            <a:solidFill>
              <a:schemeClr val="tx1"/>
            </a:solidFill>
          </a:endParaRPr>
        </a:p>
      </dsp:txBody>
      <dsp:txXfrm>
        <a:off x="3673129" y="2903706"/>
        <a:ext cx="3141982" cy="15406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EBF88-A586-4833-ADAD-7ABE4F3BD62F}">
      <dsp:nvSpPr>
        <dsp:cNvPr id="0" name=""/>
        <dsp:cNvSpPr/>
      </dsp:nvSpPr>
      <dsp:spPr>
        <a:xfrm>
          <a:off x="0" y="103636"/>
          <a:ext cx="2498820" cy="2139750"/>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7B950105-87EA-4C3D-AF28-926EA8E7B36D}">
      <dsp:nvSpPr>
        <dsp:cNvPr id="0" name=""/>
        <dsp:cNvSpPr/>
      </dsp:nvSpPr>
      <dsp:spPr>
        <a:xfrm>
          <a:off x="307772" y="2380895"/>
          <a:ext cx="1953386" cy="916405"/>
        </a:xfrm>
        <a:prstGeom prst="rect">
          <a:avLst/>
        </a:prstGeom>
        <a:solidFill>
          <a:srgbClr val="AAC6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s-ES" sz="1400" kern="1200" dirty="0" smtClean="0">
              <a:solidFill>
                <a:schemeClr val="tx1"/>
              </a:solidFill>
            </a:rPr>
            <a:t>Se escoge una carga de 66 kg debido a que es el peso promedio de una persona. </a:t>
          </a:r>
        </a:p>
      </dsp:txBody>
      <dsp:txXfrm>
        <a:off x="307772" y="2380895"/>
        <a:ext cx="1953386" cy="91640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3E79670-074B-4127-9163-7269AC402702}" type="datetimeFigureOut">
              <a:rPr lang="es-MX" smtClean="0"/>
              <a:pPr/>
              <a:t>21/07/2014</a:t>
            </a:fld>
            <a:endParaRPr lang="es-MX"/>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902934-FA78-4636-A49E-BBCCAF87D44D}" type="slidenum">
              <a:rPr lang="es-MX" smtClean="0"/>
              <a:pPr/>
              <a:t>‹Nº›</a:t>
            </a:fld>
            <a:endParaRPr lang="es-MX"/>
          </a:p>
        </p:txBody>
      </p:sp>
    </p:spTree>
    <p:extLst>
      <p:ext uri="{BB962C8B-B14F-4D97-AF65-F5344CB8AC3E}">
        <p14:creationId xmlns:p14="http://schemas.microsoft.com/office/powerpoint/2010/main" val="3642694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4270EA4-295B-4784-B1FD-53F89DC4964B}" type="datetimeFigureOut">
              <a:rPr lang="es-CL"/>
              <a:pPr>
                <a:defRPr/>
              </a:pPr>
              <a:t>21-07-2014</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CL" noProof="0" smtClean="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CL" noProof="0" smtClean="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6445C14D-83B7-42CC-879E-423D3F967A73}" type="slidenum">
              <a:rPr lang="es-CL"/>
              <a:pPr>
                <a:defRPr/>
              </a:pPr>
              <a:t>‹Nº›</a:t>
            </a:fld>
            <a:endParaRPr lang="es-CL"/>
          </a:p>
        </p:txBody>
      </p:sp>
    </p:spTree>
    <p:extLst>
      <p:ext uri="{BB962C8B-B14F-4D97-AF65-F5344CB8AC3E}">
        <p14:creationId xmlns:p14="http://schemas.microsoft.com/office/powerpoint/2010/main" val="5413217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464897B-5BB1-48A7-89EE-D36C89398814}" type="slidenum">
              <a:rPr lang="es-ES" smtClean="0"/>
              <a:t>32</a:t>
            </a:fld>
            <a:endParaRPr lang="es-ES"/>
          </a:p>
        </p:txBody>
      </p:sp>
    </p:spTree>
    <p:extLst>
      <p:ext uri="{BB962C8B-B14F-4D97-AF65-F5344CB8AC3E}">
        <p14:creationId xmlns:p14="http://schemas.microsoft.com/office/powerpoint/2010/main" val="546237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464897B-5BB1-48A7-89EE-D36C89398814}" type="slidenum">
              <a:rPr lang="es-ES" smtClean="0"/>
              <a:t>33</a:t>
            </a:fld>
            <a:endParaRPr lang="es-ES"/>
          </a:p>
        </p:txBody>
      </p:sp>
    </p:spTree>
    <p:extLst>
      <p:ext uri="{BB962C8B-B14F-4D97-AF65-F5344CB8AC3E}">
        <p14:creationId xmlns:p14="http://schemas.microsoft.com/office/powerpoint/2010/main" val="546237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6445C14D-83B7-42CC-879E-423D3F967A73}" type="slidenum">
              <a:rPr lang="es-CL" smtClean="0"/>
              <a:pPr>
                <a:defRPr/>
              </a:pPr>
              <a:t>36</a:t>
            </a:fld>
            <a:endParaRPr lang="es-CL"/>
          </a:p>
        </p:txBody>
      </p:sp>
    </p:spTree>
    <p:extLst>
      <p:ext uri="{BB962C8B-B14F-4D97-AF65-F5344CB8AC3E}">
        <p14:creationId xmlns:p14="http://schemas.microsoft.com/office/powerpoint/2010/main" val="260201566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1.bin"/><Relationship Id="rId7"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emf"/><Relationship Id="rId9"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82027" name="CorelDRAW" r:id="rId3" imgW="9151920" imgH="5621400" progId="">
                  <p:embed/>
                </p:oleObj>
              </mc:Choice>
              <mc:Fallback>
                <p:oleObj name="CorelDRAW" r:id="rId3" imgW="9151920" imgH="5621400" progId="">
                  <p:embed/>
                  <p:pic>
                    <p:nvPicPr>
                      <p:cNvPr id="0"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sz="1400" dirty="0" smtClean="0"/>
          </a:p>
        </p:txBody>
      </p:sp>
      <p:sp>
        <p:nvSpPr>
          <p:cNvPr id="4" name="Rectangle 25"/>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CL" sz="1400" dirty="0" smtClean="0"/>
          </a:p>
        </p:txBody>
      </p:sp>
      <p:sp>
        <p:nvSpPr>
          <p:cNvPr id="5" name="Rectangle 26"/>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sz="1400" dirty="0" smtClean="0"/>
          </a:p>
        </p:txBody>
      </p:sp>
      <p:sp>
        <p:nvSpPr>
          <p:cNvPr id="6" name="Rectangle 27"/>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CL" sz="1400" dirty="0" smtClean="0"/>
          </a:p>
        </p:txBody>
      </p:sp>
      <p:sp>
        <p:nvSpPr>
          <p:cNvPr id="8" name="Oval 50"/>
          <p:cNvSpPr>
            <a:spLocks noChangeArrowheads="1"/>
          </p:cNvSpPr>
          <p:nvPr userDrawn="1"/>
        </p:nvSpPr>
        <p:spPr bwMode="auto">
          <a:xfrm>
            <a:off x="217488" y="260350"/>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dirty="0" smtClean="0"/>
          </a:p>
        </p:txBody>
      </p:sp>
      <p:pic>
        <p:nvPicPr>
          <p:cNvPr id="10" name="Picture 2" descr="http://blogs.espe.edu.ec/wp-content/uploads/2013/09/LOGO-PRINCIPAL7.png"/>
          <p:cNvPicPr>
            <a:picLocks noChangeAspect="1" noChangeArrowheads="1"/>
          </p:cNvPicPr>
          <p:nvPr userDrawn="1"/>
        </p:nvPicPr>
        <p:blipFill>
          <a:blip r:embed="rId5" cstate="print"/>
          <a:srcRect/>
          <a:stretch>
            <a:fillRect/>
          </a:stretch>
        </p:blipFill>
        <p:spPr bwMode="auto">
          <a:xfrm>
            <a:off x="323528" y="188640"/>
            <a:ext cx="2664296" cy="760110"/>
          </a:xfrm>
          <a:prstGeom prst="rect">
            <a:avLst/>
          </a:prstGeom>
          <a:noFill/>
        </p:spPr>
      </p:pic>
      <p:pic>
        <p:nvPicPr>
          <p:cNvPr id="81949" name="Picture 29" descr="http://mecatronica.espe.edu.ec/wp-content/uploads/2012/07/EscudoMecatrnica3.jpg"/>
          <p:cNvPicPr>
            <a:picLocks noChangeAspect="1" noChangeArrowheads="1"/>
          </p:cNvPicPr>
          <p:nvPr userDrawn="1"/>
        </p:nvPicPr>
        <p:blipFill>
          <a:blip r:embed="rId6" cstate="print"/>
          <a:srcRect/>
          <a:stretch>
            <a:fillRect/>
          </a:stretch>
        </p:blipFill>
        <p:spPr bwMode="auto">
          <a:xfrm>
            <a:off x="0" y="5661248"/>
            <a:ext cx="1475656" cy="1196751"/>
          </a:xfrm>
          <a:prstGeom prst="rect">
            <a:avLst/>
          </a:prstGeom>
          <a:noFill/>
        </p:spPr>
      </p:pic>
      <p:pic>
        <p:nvPicPr>
          <p:cNvPr id="81951" name="Picture 31" descr="http://sphotos-c.ak.fbcdn.net/hphotos-ak-ash3/534517_10151084116362854_813250794_n.jpg"/>
          <p:cNvPicPr>
            <a:picLocks noChangeAspect="1" noChangeArrowheads="1"/>
          </p:cNvPicPr>
          <p:nvPr userDrawn="1"/>
        </p:nvPicPr>
        <p:blipFill>
          <a:blip r:embed="rId7" cstate="print"/>
          <a:srcRect/>
          <a:stretch>
            <a:fillRect/>
          </a:stretch>
        </p:blipFill>
        <p:spPr bwMode="auto">
          <a:xfrm>
            <a:off x="1403648" y="5661248"/>
            <a:ext cx="2232248" cy="1196752"/>
          </a:xfrm>
          <a:prstGeom prst="rect">
            <a:avLst/>
          </a:prstGeom>
          <a:noFill/>
        </p:spPr>
      </p:pic>
      <p:pic>
        <p:nvPicPr>
          <p:cNvPr id="81953" name="Picture 33" descr="http://mecatronica.espe.edu.ec/wp-content/uploads/2013/08/foto1.png"/>
          <p:cNvPicPr>
            <a:picLocks noChangeAspect="1" noChangeArrowheads="1"/>
          </p:cNvPicPr>
          <p:nvPr userDrawn="1"/>
        </p:nvPicPr>
        <p:blipFill>
          <a:blip r:embed="rId8" cstate="print"/>
          <a:srcRect/>
          <a:stretch>
            <a:fillRect/>
          </a:stretch>
        </p:blipFill>
        <p:spPr bwMode="auto">
          <a:xfrm>
            <a:off x="3563888" y="5661248"/>
            <a:ext cx="2088232" cy="1196752"/>
          </a:xfrm>
          <a:prstGeom prst="rect">
            <a:avLst/>
          </a:prstGeom>
          <a:noFill/>
        </p:spPr>
      </p:pic>
      <p:pic>
        <p:nvPicPr>
          <p:cNvPr id="81954" name="Picture 34" descr="A:\Apolo Edison\Todo\fotos e imagenes\universidad\amigos\100_4134.jpg"/>
          <p:cNvPicPr>
            <a:picLocks noChangeAspect="1" noChangeArrowheads="1"/>
          </p:cNvPicPr>
          <p:nvPr userDrawn="1"/>
        </p:nvPicPr>
        <p:blipFill>
          <a:blip r:embed="rId9" cstate="print"/>
          <a:srcRect/>
          <a:stretch>
            <a:fillRect/>
          </a:stretch>
        </p:blipFill>
        <p:spPr bwMode="auto">
          <a:xfrm>
            <a:off x="5652120" y="5661248"/>
            <a:ext cx="1763688" cy="1196752"/>
          </a:xfrm>
          <a:prstGeom prst="rect">
            <a:avLst/>
          </a:prstGeom>
          <a:noFill/>
        </p:spPr>
      </p:pic>
      <p:pic>
        <p:nvPicPr>
          <p:cNvPr id="81955" name="Picture 35" descr="A:\Apolo Edison\Todo\fotos e imagenes\universidad\clases\P1030209.JPG"/>
          <p:cNvPicPr>
            <a:picLocks noChangeAspect="1" noChangeArrowheads="1"/>
          </p:cNvPicPr>
          <p:nvPr userDrawn="1"/>
        </p:nvPicPr>
        <p:blipFill>
          <a:blip r:embed="rId10" cstate="print"/>
          <a:srcRect/>
          <a:stretch>
            <a:fillRect/>
          </a:stretch>
        </p:blipFill>
        <p:spPr bwMode="auto">
          <a:xfrm>
            <a:off x="7380312" y="5661248"/>
            <a:ext cx="1763688" cy="1196752"/>
          </a:xfrm>
          <a:prstGeom prst="rect">
            <a:avLst/>
          </a:prstGeom>
          <a:noFill/>
        </p:spPr>
      </p:pic>
    </p:spTree>
    <p:extLst>
      <p:ext uri="{BB962C8B-B14F-4D97-AF65-F5344CB8AC3E}">
        <p14:creationId xmlns:p14="http://schemas.microsoft.com/office/powerpoint/2010/main" val="2770071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607741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572544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78E688-2ADB-4C7E-BA0A-E8B51DE5301D}" type="datetimeFigureOut">
              <a:rPr lang="es-ES" smtClean="0"/>
              <a:t>21/07/2014</a:t>
            </a:fld>
            <a:endParaRPr lang="es-E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a:prstGeom prst="rect">
            <a:avLst/>
          </a:prstGeom>
        </p:spPr>
        <p:txBody>
          <a:bodyPr/>
          <a:lstStyle>
            <a:lvl1pPr algn="ctr">
              <a:defRPr sz="2800">
                <a:solidFill>
                  <a:schemeClr val="accent1">
                    <a:lumMod val="50000"/>
                  </a:schemeClr>
                </a:solidFill>
              </a:defRPr>
            </a:lvl1pPr>
          </a:lstStyle>
          <a:p>
            <a:fld id="{CA3BB7FF-322E-412F-9DBD-7AB60B149057}" type="slidenum">
              <a:rPr lang="es-ES" smtClean="0"/>
              <a:t>‹Nº›</a:t>
            </a:fld>
            <a:endParaRPr lang="es-E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a:prstGeom prst="rect">
            <a:avLst/>
          </a:prstGeo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604705" y="3227033"/>
            <a:ext cx="6629400" cy="1219201"/>
          </a:xfrm>
          <a:prstGeom prst="rect">
            <a:avLst/>
          </a:prstGeom>
        </p:spPr>
        <p:txBody>
          <a:bodyPr anchor="b" anchorCtr="0">
            <a:noAutofit/>
          </a:bodyPr>
          <a:lstStyle>
            <a:lvl1pPr>
              <a:defRPr sz="4000">
                <a:solidFill>
                  <a:schemeClr val="accent1">
                    <a:lumMod val="50000"/>
                  </a:schemeClr>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1249328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972314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270108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711591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419422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144976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366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823382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4008420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dirty="0" smtClean="0"/>
          </a:p>
        </p:txBody>
      </p:sp>
      <p:sp>
        <p:nvSpPr>
          <p:cNvPr id="1027"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dirty="0" smtClean="0"/>
          </a:p>
        </p:txBody>
      </p:sp>
      <p:sp>
        <p:nvSpPr>
          <p:cNvPr id="1028"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1029"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CL"/>
          </a:p>
        </p:txBody>
      </p:sp>
      <p:pic>
        <p:nvPicPr>
          <p:cNvPr id="7" name="Picture 2" descr="http://blogs.espe.edu.ec/wp-content/uploads/2013/09/LOGO-PRINCIPAL7.png"/>
          <p:cNvPicPr>
            <a:picLocks noChangeAspect="1" noChangeArrowheads="1"/>
          </p:cNvPicPr>
          <p:nvPr userDrawn="1"/>
        </p:nvPicPr>
        <p:blipFill>
          <a:blip r:embed="rId14" cstate="print"/>
          <a:srcRect/>
          <a:stretch>
            <a:fillRect/>
          </a:stretch>
        </p:blipFill>
        <p:spPr bwMode="auto">
          <a:xfrm>
            <a:off x="6732240" y="6011404"/>
            <a:ext cx="2268760" cy="585948"/>
          </a:xfrm>
          <a:prstGeom prst="rect">
            <a:avLst/>
          </a:prstGeom>
          <a:noFill/>
        </p:spPr>
      </p:pic>
    </p:spTree>
  </p:cSld>
  <p:clrMap bg1="lt1" tx1="dk1" bg2="lt2" tx2="dk2" accent1="accent1" accent2="accent2" accent3="accent3" accent4="accent4" accent5="accent5" accent6="accent6" hlink="hlink" folHlink="folHlink"/>
  <p:sldLayoutIdLst>
    <p:sldLayoutId id="2147483767"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4.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3.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39.wmf"/><Relationship Id="rId12" Type="http://schemas.openxmlformats.org/officeDocument/2006/relationships/image" Target="../media/image44.wmf"/><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wmf"/><Relationship Id="rId11" Type="http://schemas.openxmlformats.org/officeDocument/2006/relationships/image" Target="../media/image43.wmf"/><Relationship Id="rId5" Type="http://schemas.openxmlformats.org/officeDocument/2006/relationships/image" Target="../media/image37.wmf"/><Relationship Id="rId10" Type="http://schemas.openxmlformats.org/officeDocument/2006/relationships/image" Target="../media/image42.wmf"/><Relationship Id="rId4" Type="http://schemas.microsoft.com/office/2007/relationships/hdphoto" Target="../media/hdphoto1.wdp"/><Relationship Id="rId9" Type="http://schemas.openxmlformats.org/officeDocument/2006/relationships/image" Target="../media/image41.wmf"/></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wmf"/><Relationship Id="rId7" Type="http://schemas.openxmlformats.org/officeDocument/2006/relationships/image" Target="../media/image51.wmf"/><Relationship Id="rId2" Type="http://schemas.openxmlformats.org/officeDocument/2006/relationships/image" Target="../media/image46.wmf"/><Relationship Id="rId1" Type="http://schemas.openxmlformats.org/officeDocument/2006/relationships/slideLayout" Target="../slideLayouts/slideLayout2.xml"/><Relationship Id="rId6" Type="http://schemas.openxmlformats.org/officeDocument/2006/relationships/image" Target="../media/image50.wmf"/><Relationship Id="rId5" Type="http://schemas.openxmlformats.org/officeDocument/2006/relationships/image" Target="../media/image49.wmf"/><Relationship Id="rId10" Type="http://schemas.openxmlformats.org/officeDocument/2006/relationships/image" Target="../media/image54.png"/><Relationship Id="rId4" Type="http://schemas.openxmlformats.org/officeDocument/2006/relationships/image" Target="../media/image48.wmf"/><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wmf"/><Relationship Id="rId7" Type="http://schemas.openxmlformats.org/officeDocument/2006/relationships/image" Target="../media/image60.wmf"/><Relationship Id="rId2" Type="http://schemas.openxmlformats.org/officeDocument/2006/relationships/image" Target="../media/image55.wmf"/><Relationship Id="rId1" Type="http://schemas.openxmlformats.org/officeDocument/2006/relationships/slideLayout" Target="../slideLayouts/slideLayout2.xml"/><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image" Target="../media/image76.wmf"/><Relationship Id="rId7" Type="http://schemas.openxmlformats.org/officeDocument/2006/relationships/image" Target="../media/image80.wmf"/><Relationship Id="rId2" Type="http://schemas.openxmlformats.org/officeDocument/2006/relationships/image" Target="../media/image75.wmf"/><Relationship Id="rId1" Type="http://schemas.openxmlformats.org/officeDocument/2006/relationships/slideLayout" Target="../slideLayouts/slideLayout2.xml"/><Relationship Id="rId6" Type="http://schemas.openxmlformats.org/officeDocument/2006/relationships/image" Target="../media/image79.wmf"/><Relationship Id="rId5" Type="http://schemas.openxmlformats.org/officeDocument/2006/relationships/image" Target="../media/image78.wmf"/><Relationship Id="rId10" Type="http://schemas.openxmlformats.org/officeDocument/2006/relationships/image" Target="../media/image83.wmf"/><Relationship Id="rId4" Type="http://schemas.openxmlformats.org/officeDocument/2006/relationships/image" Target="../media/image77.wmf"/><Relationship Id="rId9" Type="http://schemas.openxmlformats.org/officeDocument/2006/relationships/image" Target="../media/image82.wmf"/></Relationships>
</file>

<file path=ppt/slides/_rels/slide3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5.wmf"/><Relationship Id="rId5" Type="http://schemas.openxmlformats.org/officeDocument/2006/relationships/image" Target="../media/image94.wmf"/><Relationship Id="rId4" Type="http://schemas.openxmlformats.org/officeDocument/2006/relationships/image" Target="../media/image93.wmf"/></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85.wmf"/></Relationships>
</file>

<file path=ppt/slides/_rels/slide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5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8.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image" Target="../media/image138.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TESIS%20ELEVADOR.mp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6.xml"/><Relationship Id="rId7" Type="http://schemas.openxmlformats.org/officeDocument/2006/relationships/image" Target="../media/image2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4294967295"/>
          </p:nvPr>
        </p:nvSpPr>
        <p:spPr>
          <a:xfrm>
            <a:off x="3203848" y="3861048"/>
            <a:ext cx="6553200" cy="457200"/>
          </a:xfrm>
          <a:prstGeom prst="rect">
            <a:avLst/>
          </a:prstGeom>
        </p:spPr>
        <p:txBody>
          <a:bodyPr>
            <a:normAutofit fontScale="25000" lnSpcReduction="20000"/>
          </a:bodyPr>
          <a:lstStyle/>
          <a:p>
            <a:pPr marL="0" indent="0">
              <a:buNone/>
            </a:pPr>
            <a:r>
              <a:rPr lang="es-ES" sz="6000" b="1" dirty="0" smtClean="0">
                <a:solidFill>
                  <a:schemeClr val="tx1"/>
                </a:solidFill>
              </a:rPr>
              <a:t>AUTORES:</a:t>
            </a:r>
          </a:p>
          <a:p>
            <a:pPr marL="0" indent="0">
              <a:buNone/>
            </a:pPr>
            <a:endParaRPr lang="es-ES" sz="6000" dirty="0" smtClean="0">
              <a:solidFill>
                <a:schemeClr val="tx1"/>
              </a:solidFill>
            </a:endParaRPr>
          </a:p>
          <a:p>
            <a:pPr marL="0" indent="0">
              <a:buNone/>
            </a:pPr>
            <a:r>
              <a:rPr lang="es-ES" sz="6000" b="1" dirty="0" smtClean="0">
                <a:solidFill>
                  <a:schemeClr val="tx1"/>
                </a:solidFill>
              </a:rPr>
              <a:t>-DE VACAS ESPÍN, GERMÁN ALEXIS</a:t>
            </a:r>
            <a:endParaRPr lang="es-ES" sz="6000" dirty="0" smtClean="0">
              <a:solidFill>
                <a:schemeClr val="tx1"/>
              </a:solidFill>
            </a:endParaRPr>
          </a:p>
          <a:p>
            <a:pPr marL="0" indent="0">
              <a:buNone/>
            </a:pPr>
            <a:r>
              <a:rPr lang="es-ES" sz="6000" b="1" dirty="0" smtClean="0">
                <a:solidFill>
                  <a:schemeClr val="tx1"/>
                </a:solidFill>
              </a:rPr>
              <a:t>-VILLACÍS FLORES, JEAN PIERRE</a:t>
            </a:r>
            <a:endParaRPr lang="es-ES" sz="6000" dirty="0" smtClean="0">
              <a:solidFill>
                <a:schemeClr val="tx1"/>
              </a:solidFill>
            </a:endParaRPr>
          </a:p>
          <a:p>
            <a:endParaRPr lang="es-ES" dirty="0">
              <a:solidFill>
                <a:schemeClr val="tx1"/>
              </a:solidFill>
            </a:endParaRPr>
          </a:p>
        </p:txBody>
      </p:sp>
      <p:sp>
        <p:nvSpPr>
          <p:cNvPr id="2" name="1 Título"/>
          <p:cNvSpPr>
            <a:spLocks noGrp="1"/>
          </p:cNvSpPr>
          <p:nvPr>
            <p:ph type="ctrTitle" idx="4294967295"/>
          </p:nvPr>
        </p:nvSpPr>
        <p:spPr>
          <a:xfrm>
            <a:off x="755576" y="1196752"/>
            <a:ext cx="8280920" cy="1306513"/>
          </a:xfrm>
          <a:prstGeom prst="rect">
            <a:avLst/>
          </a:prstGeom>
        </p:spPr>
        <p:txBody>
          <a:bodyPr/>
          <a:lstStyle/>
          <a:p>
            <a:pPr algn="ctr"/>
            <a:r>
              <a:rPr lang="es-ES" sz="2400" b="1" dirty="0" smtClean="0">
                <a:solidFill>
                  <a:schemeClr val="bg2"/>
                </a:solidFill>
              </a:rPr>
              <a:t>TESIS DE GRADO PREVIO A LA OBTENCIÓN DEL TÍTULO DE INGENIERO EN MECATRÓNICA</a:t>
            </a:r>
            <a:endParaRPr lang="es-ES" sz="2400" dirty="0">
              <a:solidFill>
                <a:schemeClr val="bg2"/>
              </a:solidFill>
            </a:endParaRPr>
          </a:p>
        </p:txBody>
      </p:sp>
      <p:sp>
        <p:nvSpPr>
          <p:cNvPr id="4" name="3 Rectángulo"/>
          <p:cNvSpPr/>
          <p:nvPr/>
        </p:nvSpPr>
        <p:spPr>
          <a:xfrm>
            <a:off x="1115616" y="2564904"/>
            <a:ext cx="7272808" cy="1138773"/>
          </a:xfrm>
          <a:prstGeom prst="rect">
            <a:avLst/>
          </a:prstGeom>
        </p:spPr>
        <p:txBody>
          <a:bodyPr wrap="square">
            <a:spAutoFit/>
          </a:bodyPr>
          <a:lstStyle/>
          <a:p>
            <a:pPr algn="ctr"/>
            <a:r>
              <a:rPr lang="es-ES" sz="1700" b="1" dirty="0"/>
              <a:t>TEMA: ADAPTACIÓN, OPTIMIZACIÓN Y AUTOMATIZACIÓN DE UN SISTEMA ELEVADOR DE SILLA DE RUEDAS PARA OMNIBUSES A SER UTILIZADO COMO EQUIPO PARA PRÁCTICAS EN EL LABORATORIO DE AUTOMATIZACIÓN – DECEM</a:t>
            </a:r>
            <a:endParaRPr lang="es-ES" sz="1700" dirty="0"/>
          </a:p>
        </p:txBody>
      </p:sp>
      <p:sp>
        <p:nvSpPr>
          <p:cNvPr id="5" name="4 Rectángulo"/>
          <p:cNvSpPr/>
          <p:nvPr/>
        </p:nvSpPr>
        <p:spPr>
          <a:xfrm>
            <a:off x="2771800" y="5037365"/>
            <a:ext cx="4572000" cy="646331"/>
          </a:xfrm>
          <a:prstGeom prst="rect">
            <a:avLst/>
          </a:prstGeom>
        </p:spPr>
        <p:txBody>
          <a:bodyPr>
            <a:spAutoFit/>
          </a:bodyPr>
          <a:lstStyle/>
          <a:p>
            <a:r>
              <a:rPr lang="es-ES" b="1" dirty="0"/>
              <a:t>DIRECTOR: ING. OLMEDO, FERNANDO</a:t>
            </a:r>
            <a:endParaRPr lang="es-ES" dirty="0"/>
          </a:p>
          <a:p>
            <a:r>
              <a:rPr lang="es-ES" b="1" dirty="0"/>
              <a:t>CODIRECTOR: ING. TAPIA, MELTON</a:t>
            </a:r>
            <a:endParaRPr lang="es-ES" dirty="0"/>
          </a:p>
        </p:txBody>
      </p:sp>
    </p:spTree>
    <p:extLst>
      <p:ext uri="{BB962C8B-B14F-4D97-AF65-F5344CB8AC3E}">
        <p14:creationId xmlns:p14="http://schemas.microsoft.com/office/powerpoint/2010/main" val="31730101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30832" y="692696"/>
            <a:ext cx="8229600" cy="1143000"/>
          </a:xfrm>
        </p:spPr>
        <p:txBody>
          <a:bodyPr>
            <a:normAutofit/>
          </a:bodyPr>
          <a:lstStyle/>
          <a:p>
            <a:pPr lvl="2" algn="ctr" rtl="0">
              <a:spcBef>
                <a:spcPct val="0"/>
              </a:spcBef>
            </a:pPr>
            <a:r>
              <a:rPr lang="es-ES" sz="3200" b="1" i="0" kern="1200" cap="all" dirty="0">
                <a:solidFill>
                  <a:schemeClr val="tx1"/>
                </a:solidFill>
                <a:latin typeface="+mj-lt"/>
                <a:ea typeface="+mj-ea"/>
                <a:cs typeface="+mj-cs"/>
              </a:rPr>
              <a:t>FUGAS DE LIQUIDO </a:t>
            </a:r>
            <a:r>
              <a:rPr lang="es-ES" sz="3200" b="1" i="0" kern="1200" cap="all" dirty="0" smtClean="0">
                <a:solidFill>
                  <a:schemeClr val="tx1"/>
                </a:solidFill>
                <a:latin typeface="+mj-lt"/>
                <a:ea typeface="+mj-ea"/>
                <a:cs typeface="+mj-cs"/>
              </a:rPr>
              <a:t>Hidráulico</a:t>
            </a:r>
            <a:endParaRPr lang="es-ES" sz="3200" b="1" i="0" kern="1200" cap="all" dirty="0">
              <a:solidFill>
                <a:schemeClr val="tx1"/>
              </a:solidFill>
              <a:latin typeface="+mj-lt"/>
              <a:ea typeface="+mj-ea"/>
              <a:cs typeface="+mj-cs"/>
            </a:endParaRPr>
          </a:p>
        </p:txBody>
      </p:sp>
      <p:graphicFrame>
        <p:nvGraphicFramePr>
          <p:cNvPr id="4" name="3 Diagrama"/>
          <p:cNvGraphicFramePr/>
          <p:nvPr>
            <p:extLst>
              <p:ext uri="{D42A27DB-BD31-4B8C-83A1-F6EECF244321}">
                <p14:modId xmlns:p14="http://schemas.microsoft.com/office/powerpoint/2010/main" val="1268759573"/>
              </p:ext>
            </p:extLst>
          </p:nvPr>
        </p:nvGraphicFramePr>
        <p:xfrm>
          <a:off x="755576" y="1340768"/>
          <a:ext cx="7704856" cy="476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Flecha derecha"/>
          <p:cNvSpPr/>
          <p:nvPr/>
        </p:nvSpPr>
        <p:spPr>
          <a:xfrm>
            <a:off x="3923928" y="2996952"/>
            <a:ext cx="720080"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pic>
        <p:nvPicPr>
          <p:cNvPr id="6" name="5 Imagen" descr="C:\Users\Usuario\Desktop\fotos tesis\860OKMZO\IMG_0944.JPG"/>
          <p:cNvPicPr/>
          <p:nvPr/>
        </p:nvPicPr>
        <p:blipFill rotWithShape="1">
          <a:blip r:embed="rId7" cstate="print">
            <a:extLst>
              <a:ext uri="{28A0092B-C50C-407E-A947-70E740481C1C}">
                <a14:useLocalDpi xmlns:a14="http://schemas.microsoft.com/office/drawing/2010/main" val="0"/>
              </a:ext>
            </a:extLst>
          </a:blip>
          <a:srcRect l="15938" r="35312"/>
          <a:stretch/>
        </p:blipFill>
        <p:spPr bwMode="auto">
          <a:xfrm rot="5400000">
            <a:off x="5364088" y="1484784"/>
            <a:ext cx="2088232" cy="2952328"/>
          </a:xfrm>
          <a:prstGeom prst="rect">
            <a:avLst/>
          </a:prstGeom>
          <a:noFill/>
          <a:ln>
            <a:noFill/>
          </a:ln>
          <a:extLst>
            <a:ext uri="{53640926-AAD7-44D8-BBD7-CCE9431645EC}">
              <a14:shadowObscured xmlns:a14="http://schemas.microsoft.com/office/drawing/2010/main"/>
            </a:ext>
          </a:extLst>
        </p:spPr>
      </p:pic>
      <p:sp>
        <p:nvSpPr>
          <p:cNvPr id="7" name="6 Elipse"/>
          <p:cNvSpPr/>
          <p:nvPr/>
        </p:nvSpPr>
        <p:spPr>
          <a:xfrm>
            <a:off x="179512" y="188640"/>
            <a:ext cx="28803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8098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92696"/>
            <a:ext cx="8229600" cy="1143000"/>
          </a:xfrm>
        </p:spPr>
        <p:txBody>
          <a:bodyPr>
            <a:noAutofit/>
          </a:bodyPr>
          <a:lstStyle/>
          <a:p>
            <a:pPr lvl="2" algn="ctr" rtl="0">
              <a:spcBef>
                <a:spcPct val="0"/>
              </a:spcBef>
            </a:pPr>
            <a:r>
              <a:rPr lang="es-ES" sz="3200" b="1" i="0" kern="1200" cap="all" dirty="0">
                <a:solidFill>
                  <a:schemeClr val="tx1"/>
                </a:solidFill>
                <a:latin typeface="+mj-lt"/>
                <a:ea typeface="+mj-ea"/>
                <a:cs typeface="+mj-cs"/>
              </a:rPr>
              <a:t>PINTURA DE LA ESTRUCTURA Y LOS </a:t>
            </a:r>
            <a:r>
              <a:rPr lang="es-ES" sz="3200" b="1" i="0" kern="1200" cap="all" dirty="0" smtClean="0">
                <a:solidFill>
                  <a:schemeClr val="tx1"/>
                </a:solidFill>
                <a:latin typeface="+mj-lt"/>
                <a:ea typeface="+mj-ea"/>
                <a:cs typeface="+mj-cs"/>
              </a:rPr>
              <a:t>BRAZOS</a:t>
            </a:r>
            <a:endParaRPr lang="es-ES" sz="3200" b="1" i="0" kern="1200" cap="all" dirty="0">
              <a:solidFill>
                <a:schemeClr val="tx1"/>
              </a:solidFill>
              <a:latin typeface="+mj-lt"/>
              <a:ea typeface="+mj-ea"/>
              <a:cs typeface="+mj-cs"/>
            </a:endParaRPr>
          </a:p>
        </p:txBody>
      </p:sp>
      <p:pic>
        <p:nvPicPr>
          <p:cNvPr id="2052" name="Imagen 43" descr="Descripción: C:\Users\Usuario\Desktop\fotos tesis\860OKMZO\IMG_0545.JPG"/>
          <p:cNvPicPr>
            <a:picLocks noChangeAspect="1" noChangeArrowheads="1"/>
          </p:cNvPicPr>
          <p:nvPr/>
        </p:nvPicPr>
        <p:blipFill>
          <a:blip r:embed="rId2">
            <a:extLst>
              <a:ext uri="{28A0092B-C50C-407E-A947-70E740481C1C}">
                <a14:useLocalDpi xmlns:a14="http://schemas.microsoft.com/office/drawing/2010/main" val="0"/>
              </a:ext>
            </a:extLst>
          </a:blip>
          <a:srcRect l="15741" b="2907"/>
          <a:stretch>
            <a:fillRect/>
          </a:stretch>
        </p:blipFill>
        <p:spPr bwMode="auto">
          <a:xfrm>
            <a:off x="5508104" y="1844824"/>
            <a:ext cx="1800200" cy="2232248"/>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n 47" descr="Descripción: C:\Users\Usuario\Desktop\fotos tesis\860OKMZO\IMG_05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82035" y="2187117"/>
            <a:ext cx="2232249" cy="15476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1" name="9 Imagen" descr="C:\Users\Usuario\Desktop\fotos tesis\860OKMZO\IMG_054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844824"/>
            <a:ext cx="2592288" cy="2232248"/>
          </a:xfrm>
          <a:prstGeom prst="rect">
            <a:avLst/>
          </a:prstGeom>
          <a:noFill/>
          <a:ln>
            <a:noFill/>
          </a:ln>
        </p:spPr>
      </p:pic>
      <p:sp>
        <p:nvSpPr>
          <p:cNvPr id="12" name="Rectángulo 11"/>
          <p:cNvSpPr/>
          <p:nvPr/>
        </p:nvSpPr>
        <p:spPr>
          <a:xfrm>
            <a:off x="2915816" y="1844824"/>
            <a:ext cx="2520280" cy="2232248"/>
          </a:xfrm>
          <a:prstGeom prst="rect">
            <a:avLst/>
          </a:prstGeom>
          <a:blipFill rotWithShape="1">
            <a:blip r:embed="rId5"/>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13" name="Agrupar 12"/>
          <p:cNvGrpSpPr/>
          <p:nvPr/>
        </p:nvGrpSpPr>
        <p:grpSpPr>
          <a:xfrm>
            <a:off x="539552" y="4221088"/>
            <a:ext cx="8280920" cy="1224136"/>
            <a:chOff x="2311308" y="2386481"/>
            <a:chExt cx="3455085" cy="830314"/>
          </a:xfrm>
        </p:grpSpPr>
        <p:sp>
          <p:nvSpPr>
            <p:cNvPr id="14" name="Rectángulo 13"/>
            <p:cNvSpPr/>
            <p:nvPr/>
          </p:nvSpPr>
          <p:spPr>
            <a:xfrm>
              <a:off x="2311308" y="2386481"/>
              <a:ext cx="3455085" cy="83031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ángulo 14"/>
            <p:cNvSpPr/>
            <p:nvPr/>
          </p:nvSpPr>
          <p:spPr>
            <a:xfrm>
              <a:off x="2311308" y="2386481"/>
              <a:ext cx="3455085" cy="830314"/>
            </a:xfrm>
            <a:prstGeom prst="rect">
              <a:avLst/>
            </a:prstGeom>
            <a:solidFill>
              <a:srgbClr val="AAC6B5"/>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just" defTabSz="355600">
                <a:lnSpc>
                  <a:spcPct val="90000"/>
                </a:lnSpc>
                <a:spcBef>
                  <a:spcPct val="0"/>
                </a:spcBef>
                <a:spcAft>
                  <a:spcPct val="5000"/>
                </a:spcAft>
              </a:pPr>
              <a:r>
                <a:rPr lang="es-ES" sz="1400" kern="1200" dirty="0" smtClean="0">
                  <a:solidFill>
                    <a:schemeClr val="tx1"/>
                  </a:solidFill>
                </a:rPr>
                <a:t>Debido a que el elevador estuvo almacenado en un lugar semicubierto durante aproximadamente dos años, su pintura se deterioró y se encontró muchas partes con óxido a causa de la humedad y el aire, para corregir todo esto se procedió a despender la pintura y el óxido con la amoladora, posteriormente a pintarlos con pintura anticorrosiva para que no exista futura corrosión.</a:t>
              </a:r>
              <a:endParaRPr lang="es-ES" sz="1400" kern="1200" dirty="0">
                <a:solidFill>
                  <a:schemeClr val="tx1"/>
                </a:solidFill>
              </a:endParaRPr>
            </a:p>
          </p:txBody>
        </p:sp>
      </p:grpSp>
      <p:sp>
        <p:nvSpPr>
          <p:cNvPr id="16" name="15 Elipse"/>
          <p:cNvSpPr/>
          <p:nvPr/>
        </p:nvSpPr>
        <p:spPr>
          <a:xfrm>
            <a:off x="179512" y="188640"/>
            <a:ext cx="28803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71203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92696"/>
            <a:ext cx="8229600" cy="1143000"/>
          </a:xfrm>
        </p:spPr>
        <p:txBody>
          <a:bodyPr>
            <a:normAutofit/>
          </a:bodyPr>
          <a:lstStyle/>
          <a:p>
            <a:pPr lvl="2" algn="ctr" rtl="0">
              <a:spcBef>
                <a:spcPct val="0"/>
              </a:spcBef>
            </a:pPr>
            <a:r>
              <a:rPr lang="es-ES" sz="3200" b="1" i="0" kern="1200" cap="all" dirty="0">
                <a:solidFill>
                  <a:schemeClr val="tx1"/>
                </a:solidFill>
                <a:latin typeface="+mj-lt"/>
                <a:ea typeface="+mj-ea"/>
                <a:cs typeface="+mj-cs"/>
              </a:rPr>
              <a:t>REDISE</a:t>
            </a:r>
            <a:r>
              <a:rPr lang="es-ES_tradnl" sz="3200" b="1" i="0" kern="1200" cap="all" dirty="0">
                <a:solidFill>
                  <a:schemeClr val="tx1"/>
                </a:solidFill>
                <a:latin typeface="+mj-lt"/>
                <a:ea typeface="+mj-ea"/>
                <a:cs typeface="+mj-cs"/>
              </a:rPr>
              <a:t>Ñ</a:t>
            </a:r>
            <a:r>
              <a:rPr lang="es-ES" sz="3200" b="1" i="0" kern="1200" cap="all" dirty="0">
                <a:solidFill>
                  <a:schemeClr val="tx1"/>
                </a:solidFill>
                <a:latin typeface="+mj-lt"/>
                <a:ea typeface="+mj-ea"/>
                <a:cs typeface="+mj-cs"/>
              </a:rPr>
              <a:t>O DE LA PLATAFORMA</a:t>
            </a:r>
          </a:p>
        </p:txBody>
      </p:sp>
      <p:graphicFrame>
        <p:nvGraphicFramePr>
          <p:cNvPr id="4" name="3 Diagrama"/>
          <p:cNvGraphicFramePr/>
          <p:nvPr>
            <p:extLst>
              <p:ext uri="{D42A27DB-BD31-4B8C-83A1-F6EECF244321}">
                <p14:modId xmlns:p14="http://schemas.microsoft.com/office/powerpoint/2010/main" val="3316720419"/>
              </p:ext>
            </p:extLst>
          </p:nvPr>
        </p:nvGraphicFramePr>
        <p:xfrm>
          <a:off x="1138743" y="1035472"/>
          <a:ext cx="7200800"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Elipse"/>
          <p:cNvSpPr/>
          <p:nvPr/>
        </p:nvSpPr>
        <p:spPr>
          <a:xfrm>
            <a:off x="179512" y="188640"/>
            <a:ext cx="28803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091243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548680"/>
            <a:ext cx="8291264" cy="634082"/>
          </a:xfrm>
        </p:spPr>
        <p:txBody>
          <a:bodyPr/>
          <a:lstStyle/>
          <a:p>
            <a:pPr algn="l"/>
            <a:r>
              <a:rPr lang="es-ES" sz="3200" b="1" i="0" dirty="0">
                <a:solidFill>
                  <a:schemeClr val="tx1"/>
                </a:solidFill>
              </a:rPr>
              <a:t>REDISE</a:t>
            </a:r>
            <a:r>
              <a:rPr lang="es-ES_tradnl" sz="3200" b="1" i="0" dirty="0">
                <a:solidFill>
                  <a:schemeClr val="tx1"/>
                </a:solidFill>
              </a:rPr>
              <a:t>Ñ</a:t>
            </a:r>
            <a:r>
              <a:rPr lang="es-ES" sz="3200" b="1" i="0" dirty="0">
                <a:solidFill>
                  <a:schemeClr val="tx1"/>
                </a:solidFill>
              </a:rPr>
              <a:t>O DE LA PLATAFORMA</a:t>
            </a:r>
            <a:endParaRPr lang="es-ES" i="0" dirty="0">
              <a:solidFill>
                <a:schemeClr val="tx1"/>
              </a:solidFill>
            </a:endParaRPr>
          </a:p>
        </p:txBody>
      </p:sp>
      <p:graphicFrame>
        <p:nvGraphicFramePr>
          <p:cNvPr id="4" name="3 Diagrama"/>
          <p:cNvGraphicFramePr/>
          <p:nvPr>
            <p:extLst>
              <p:ext uri="{D42A27DB-BD31-4B8C-83A1-F6EECF244321}">
                <p14:modId xmlns:p14="http://schemas.microsoft.com/office/powerpoint/2010/main" val="1242610632"/>
              </p:ext>
            </p:extLst>
          </p:nvPr>
        </p:nvGraphicFramePr>
        <p:xfrm>
          <a:off x="303796" y="2128223"/>
          <a:ext cx="2540012" cy="3461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dondear rectángulo de esquina del mismo lado"/>
          <p:cNvSpPr/>
          <p:nvPr/>
        </p:nvSpPr>
        <p:spPr>
          <a:xfrm>
            <a:off x="1403648" y="1340768"/>
            <a:ext cx="6120680" cy="576064"/>
          </a:xfrm>
          <a:prstGeom prst="round2Same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rgbClr val="000000"/>
                </a:solidFill>
              </a:rPr>
              <a:t>CÁLCULO </a:t>
            </a:r>
            <a:r>
              <a:rPr lang="es-ES" b="1" dirty="0">
                <a:solidFill>
                  <a:srgbClr val="000000"/>
                </a:solidFill>
              </a:rPr>
              <a:t>DE LA CAPACIDAD </a:t>
            </a:r>
            <a:r>
              <a:rPr lang="es-ES" b="1" dirty="0" smtClean="0">
                <a:solidFill>
                  <a:srgbClr val="000000"/>
                </a:solidFill>
              </a:rPr>
              <a:t>MÁXIMA </a:t>
            </a:r>
            <a:r>
              <a:rPr lang="es-ES" b="1" dirty="0">
                <a:solidFill>
                  <a:srgbClr val="000000"/>
                </a:solidFill>
              </a:rPr>
              <a:t>DE PESO QUE </a:t>
            </a:r>
            <a:r>
              <a:rPr lang="es-ES" b="1" dirty="0" smtClean="0">
                <a:solidFill>
                  <a:srgbClr val="000000"/>
                </a:solidFill>
              </a:rPr>
              <a:t>SOPORTA LA PLATAFORMA</a:t>
            </a:r>
            <a:endParaRPr lang="es-ES" dirty="0">
              <a:solidFill>
                <a:srgbClr val="000000"/>
              </a:solidFill>
            </a:endParaRPr>
          </a:p>
        </p:txBody>
      </p:sp>
      <p:sp>
        <p:nvSpPr>
          <p:cNvPr id="7" name="6 Rectángulo"/>
          <p:cNvSpPr/>
          <p:nvPr/>
        </p:nvSpPr>
        <p:spPr>
          <a:xfrm>
            <a:off x="3275856" y="2276872"/>
            <a:ext cx="2664296" cy="1800200"/>
          </a:xfrm>
          <a:prstGeom prst="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es-ES" sz="1400" dirty="0" smtClean="0"/>
          </a:p>
          <a:p>
            <a:pPr lvl="0" algn="just"/>
            <a:r>
              <a:rPr lang="es-ES" sz="1400" dirty="0" smtClean="0">
                <a:solidFill>
                  <a:schemeClr val="tx1"/>
                </a:solidFill>
              </a:rPr>
              <a:t>Se </a:t>
            </a:r>
            <a:r>
              <a:rPr lang="es-ES" sz="1400" dirty="0">
                <a:solidFill>
                  <a:schemeClr val="tx1"/>
                </a:solidFill>
              </a:rPr>
              <a:t>realizarán más simulaciones para diferentes cargas para poder analizar y concluir si el rediseño de la plataforma está correcto y saber cual es la carga máxima que soportaría la plataforma rediseñada.</a:t>
            </a:r>
          </a:p>
          <a:p>
            <a:pPr algn="just"/>
            <a:endParaRPr lang="es-ES" dirty="0"/>
          </a:p>
        </p:txBody>
      </p:sp>
      <p:graphicFrame>
        <p:nvGraphicFramePr>
          <p:cNvPr id="8" name="7 Tabla"/>
          <p:cNvGraphicFramePr>
            <a:graphicFrameLocks noGrp="1"/>
          </p:cNvGraphicFramePr>
          <p:nvPr>
            <p:extLst>
              <p:ext uri="{D42A27DB-BD31-4B8C-83A1-F6EECF244321}">
                <p14:modId xmlns:p14="http://schemas.microsoft.com/office/powerpoint/2010/main" val="1239596255"/>
              </p:ext>
            </p:extLst>
          </p:nvPr>
        </p:nvGraphicFramePr>
        <p:xfrm>
          <a:off x="6156176" y="2276872"/>
          <a:ext cx="2791414" cy="3048000"/>
        </p:xfrm>
        <a:graphic>
          <a:graphicData uri="http://schemas.openxmlformats.org/drawingml/2006/table">
            <a:tbl>
              <a:tblPr firstRow="1" firstCol="1" bandRow="1">
                <a:tableStyleId>{5C22544A-7EE6-4342-B048-85BDC9FD1C3A}</a:tableStyleId>
              </a:tblPr>
              <a:tblGrid>
                <a:gridCol w="951004"/>
                <a:gridCol w="1840410"/>
              </a:tblGrid>
              <a:tr h="504056">
                <a:tc>
                  <a:txBody>
                    <a:bodyPr/>
                    <a:lstStyle/>
                    <a:p>
                      <a:pPr indent="252095" algn="ctr">
                        <a:lnSpc>
                          <a:spcPct val="200000"/>
                        </a:lnSpc>
                        <a:spcAft>
                          <a:spcPts val="1200"/>
                        </a:spcAft>
                      </a:pPr>
                      <a:r>
                        <a:rPr lang="es-ES" sz="1000" dirty="0">
                          <a:solidFill>
                            <a:srgbClr val="000000"/>
                          </a:solidFill>
                          <a:effectLst/>
                        </a:rPr>
                        <a:t>CARGA (Kg)</a:t>
                      </a:r>
                      <a:endParaRPr lang="es-ES" sz="1000" dirty="0">
                        <a:solidFill>
                          <a:srgbClr val="000000"/>
                        </a:solidFill>
                        <a:effectLst/>
                        <a:latin typeface="Arial"/>
                        <a:ea typeface="Calibri"/>
                        <a:cs typeface="Times New Roman"/>
                      </a:endParaRPr>
                    </a:p>
                  </a:txBody>
                  <a:tcPr marL="68580" marR="68580" marT="0" marB="0"/>
                </a:tc>
                <a:tc>
                  <a:txBody>
                    <a:bodyPr/>
                    <a:lstStyle/>
                    <a:p>
                      <a:pPr indent="252095" algn="ctr">
                        <a:lnSpc>
                          <a:spcPct val="200000"/>
                        </a:lnSpc>
                        <a:spcAft>
                          <a:spcPts val="1200"/>
                        </a:spcAft>
                      </a:pPr>
                      <a:r>
                        <a:rPr lang="es-ES" sz="1000" dirty="0">
                          <a:solidFill>
                            <a:srgbClr val="000000"/>
                          </a:solidFill>
                          <a:effectLst/>
                        </a:rPr>
                        <a:t>DEFORMACION ( mm )</a:t>
                      </a:r>
                      <a:endParaRPr lang="es-ES" sz="1000" dirty="0">
                        <a:solidFill>
                          <a:srgbClr val="000000"/>
                        </a:solidFill>
                        <a:effectLst/>
                        <a:latin typeface="Arial"/>
                        <a:ea typeface="Calibri"/>
                        <a:cs typeface="Times New Roman"/>
                      </a:endParaRPr>
                    </a:p>
                  </a:txBody>
                  <a:tcPr marL="68580" marR="68580" marT="0" marB="0"/>
                </a:tc>
              </a:tr>
              <a:tr h="252028">
                <a:tc>
                  <a:txBody>
                    <a:bodyPr/>
                    <a:lstStyle/>
                    <a:p>
                      <a:pPr indent="252095" algn="just">
                        <a:lnSpc>
                          <a:spcPct val="200000"/>
                        </a:lnSpc>
                        <a:spcAft>
                          <a:spcPts val="1200"/>
                        </a:spcAft>
                      </a:pPr>
                      <a:r>
                        <a:rPr lang="es-ES" sz="1000" dirty="0">
                          <a:solidFill>
                            <a:srgbClr val="000000"/>
                          </a:solidFill>
                          <a:effectLst/>
                        </a:rPr>
                        <a:t>10</a:t>
                      </a:r>
                      <a:endParaRPr lang="es-ES" sz="1000" dirty="0">
                        <a:solidFill>
                          <a:srgbClr val="000000"/>
                        </a:solidFill>
                        <a:effectLst/>
                        <a:latin typeface="Arial"/>
                        <a:ea typeface="Calibri"/>
                        <a:cs typeface="Times New Roman"/>
                      </a:endParaRPr>
                    </a:p>
                  </a:txBody>
                  <a:tcPr marL="68580" marR="68580" marT="0" marB="0"/>
                </a:tc>
                <a:tc>
                  <a:txBody>
                    <a:bodyPr/>
                    <a:lstStyle/>
                    <a:p>
                      <a:pPr indent="252095" algn="ctr">
                        <a:lnSpc>
                          <a:spcPct val="200000"/>
                        </a:lnSpc>
                        <a:spcAft>
                          <a:spcPts val="1200"/>
                        </a:spcAft>
                      </a:pPr>
                      <a:r>
                        <a:rPr lang="es-ES" sz="1000" dirty="0">
                          <a:solidFill>
                            <a:srgbClr val="000000"/>
                          </a:solidFill>
                          <a:effectLst/>
                        </a:rPr>
                        <a:t>0.084</a:t>
                      </a:r>
                      <a:endParaRPr lang="es-ES" sz="1000" dirty="0">
                        <a:solidFill>
                          <a:srgbClr val="000000"/>
                        </a:solidFill>
                        <a:effectLst/>
                        <a:latin typeface="Arial"/>
                        <a:ea typeface="Calibri"/>
                        <a:cs typeface="Times New Roman"/>
                      </a:endParaRPr>
                    </a:p>
                  </a:txBody>
                  <a:tcPr marL="68580" marR="68580" marT="0" marB="0"/>
                </a:tc>
              </a:tr>
              <a:tr h="252028">
                <a:tc>
                  <a:txBody>
                    <a:bodyPr/>
                    <a:lstStyle/>
                    <a:p>
                      <a:pPr indent="252095" algn="just">
                        <a:lnSpc>
                          <a:spcPct val="200000"/>
                        </a:lnSpc>
                        <a:spcAft>
                          <a:spcPts val="1200"/>
                        </a:spcAft>
                      </a:pPr>
                      <a:r>
                        <a:rPr lang="es-ES" sz="1000">
                          <a:solidFill>
                            <a:srgbClr val="000000"/>
                          </a:solidFill>
                          <a:effectLst/>
                        </a:rPr>
                        <a:t>66</a:t>
                      </a:r>
                      <a:endParaRPr lang="es-ES" sz="1000">
                        <a:solidFill>
                          <a:srgbClr val="000000"/>
                        </a:solidFill>
                        <a:effectLst/>
                        <a:latin typeface="Arial"/>
                        <a:ea typeface="Calibri"/>
                        <a:cs typeface="Times New Roman"/>
                      </a:endParaRPr>
                    </a:p>
                  </a:txBody>
                  <a:tcPr marL="68580" marR="68580" marT="0" marB="0"/>
                </a:tc>
                <a:tc>
                  <a:txBody>
                    <a:bodyPr/>
                    <a:lstStyle/>
                    <a:p>
                      <a:pPr indent="252095" algn="ctr">
                        <a:lnSpc>
                          <a:spcPct val="200000"/>
                        </a:lnSpc>
                        <a:spcAft>
                          <a:spcPts val="1200"/>
                        </a:spcAft>
                      </a:pPr>
                      <a:r>
                        <a:rPr lang="es-ES" sz="1000" dirty="0">
                          <a:solidFill>
                            <a:srgbClr val="000000"/>
                          </a:solidFill>
                          <a:effectLst/>
                        </a:rPr>
                        <a:t>0.55</a:t>
                      </a:r>
                      <a:endParaRPr lang="es-ES" sz="1000" dirty="0">
                        <a:solidFill>
                          <a:srgbClr val="000000"/>
                        </a:solidFill>
                        <a:effectLst/>
                        <a:latin typeface="Arial"/>
                        <a:ea typeface="Calibri"/>
                        <a:cs typeface="Times New Roman"/>
                      </a:endParaRPr>
                    </a:p>
                  </a:txBody>
                  <a:tcPr marL="68580" marR="68580" marT="0" marB="0"/>
                </a:tc>
              </a:tr>
              <a:tr h="252028">
                <a:tc>
                  <a:txBody>
                    <a:bodyPr/>
                    <a:lstStyle/>
                    <a:p>
                      <a:pPr indent="252095" algn="just">
                        <a:lnSpc>
                          <a:spcPct val="200000"/>
                        </a:lnSpc>
                        <a:spcAft>
                          <a:spcPts val="1200"/>
                        </a:spcAft>
                      </a:pPr>
                      <a:r>
                        <a:rPr lang="es-ES" sz="1000">
                          <a:solidFill>
                            <a:srgbClr val="000000"/>
                          </a:solidFill>
                          <a:effectLst/>
                        </a:rPr>
                        <a:t>80</a:t>
                      </a:r>
                      <a:endParaRPr lang="es-ES" sz="1000">
                        <a:solidFill>
                          <a:srgbClr val="000000"/>
                        </a:solidFill>
                        <a:effectLst/>
                        <a:latin typeface="Arial"/>
                        <a:ea typeface="Calibri"/>
                        <a:cs typeface="Times New Roman"/>
                      </a:endParaRPr>
                    </a:p>
                  </a:txBody>
                  <a:tcPr marL="68580" marR="68580" marT="0" marB="0"/>
                </a:tc>
                <a:tc>
                  <a:txBody>
                    <a:bodyPr/>
                    <a:lstStyle/>
                    <a:p>
                      <a:pPr indent="252095" algn="ctr">
                        <a:lnSpc>
                          <a:spcPct val="200000"/>
                        </a:lnSpc>
                        <a:spcAft>
                          <a:spcPts val="1200"/>
                        </a:spcAft>
                      </a:pPr>
                      <a:r>
                        <a:rPr lang="es-ES" sz="1000" dirty="0">
                          <a:solidFill>
                            <a:srgbClr val="000000"/>
                          </a:solidFill>
                          <a:effectLst/>
                        </a:rPr>
                        <a:t>0.67</a:t>
                      </a:r>
                      <a:endParaRPr lang="es-ES" sz="1000" dirty="0">
                        <a:solidFill>
                          <a:srgbClr val="000000"/>
                        </a:solidFill>
                        <a:effectLst/>
                        <a:latin typeface="Arial"/>
                        <a:ea typeface="Calibri"/>
                        <a:cs typeface="Times New Roman"/>
                      </a:endParaRPr>
                    </a:p>
                  </a:txBody>
                  <a:tcPr marL="68580" marR="68580" marT="0" marB="0"/>
                </a:tc>
              </a:tr>
              <a:tr h="252028">
                <a:tc>
                  <a:txBody>
                    <a:bodyPr/>
                    <a:lstStyle/>
                    <a:p>
                      <a:pPr indent="252095" algn="just">
                        <a:lnSpc>
                          <a:spcPct val="200000"/>
                        </a:lnSpc>
                        <a:spcAft>
                          <a:spcPts val="1200"/>
                        </a:spcAft>
                      </a:pPr>
                      <a:r>
                        <a:rPr lang="es-ES" sz="1000">
                          <a:solidFill>
                            <a:srgbClr val="000000"/>
                          </a:solidFill>
                          <a:effectLst/>
                        </a:rPr>
                        <a:t>100</a:t>
                      </a:r>
                      <a:endParaRPr lang="es-ES" sz="1000">
                        <a:solidFill>
                          <a:srgbClr val="000000"/>
                        </a:solidFill>
                        <a:effectLst/>
                        <a:latin typeface="Arial"/>
                        <a:ea typeface="Calibri"/>
                        <a:cs typeface="Times New Roman"/>
                      </a:endParaRPr>
                    </a:p>
                  </a:txBody>
                  <a:tcPr marL="68580" marR="68580" marT="0" marB="0"/>
                </a:tc>
                <a:tc>
                  <a:txBody>
                    <a:bodyPr/>
                    <a:lstStyle/>
                    <a:p>
                      <a:pPr indent="252095" algn="ctr">
                        <a:lnSpc>
                          <a:spcPct val="200000"/>
                        </a:lnSpc>
                        <a:spcAft>
                          <a:spcPts val="1200"/>
                        </a:spcAft>
                      </a:pPr>
                      <a:r>
                        <a:rPr lang="es-ES" sz="1000" dirty="0">
                          <a:solidFill>
                            <a:srgbClr val="000000"/>
                          </a:solidFill>
                          <a:effectLst/>
                        </a:rPr>
                        <a:t>0.84</a:t>
                      </a:r>
                      <a:endParaRPr lang="es-ES" sz="1000" dirty="0">
                        <a:solidFill>
                          <a:srgbClr val="000000"/>
                        </a:solidFill>
                        <a:effectLst/>
                        <a:latin typeface="Arial"/>
                        <a:ea typeface="Calibri"/>
                        <a:cs typeface="Times New Roman"/>
                      </a:endParaRPr>
                    </a:p>
                  </a:txBody>
                  <a:tcPr marL="68580" marR="68580" marT="0" marB="0"/>
                </a:tc>
              </a:tr>
              <a:tr h="252028">
                <a:tc>
                  <a:txBody>
                    <a:bodyPr/>
                    <a:lstStyle/>
                    <a:p>
                      <a:pPr indent="252095" algn="just">
                        <a:lnSpc>
                          <a:spcPct val="200000"/>
                        </a:lnSpc>
                        <a:spcAft>
                          <a:spcPts val="1200"/>
                        </a:spcAft>
                      </a:pPr>
                      <a:r>
                        <a:rPr lang="es-ES" sz="1000">
                          <a:solidFill>
                            <a:srgbClr val="000000"/>
                          </a:solidFill>
                          <a:effectLst/>
                        </a:rPr>
                        <a:t>150</a:t>
                      </a:r>
                      <a:endParaRPr lang="es-ES" sz="1000">
                        <a:solidFill>
                          <a:srgbClr val="000000"/>
                        </a:solidFill>
                        <a:effectLst/>
                        <a:latin typeface="Arial"/>
                        <a:ea typeface="Calibri"/>
                        <a:cs typeface="Times New Roman"/>
                      </a:endParaRPr>
                    </a:p>
                  </a:txBody>
                  <a:tcPr marL="68580" marR="68580" marT="0" marB="0"/>
                </a:tc>
                <a:tc>
                  <a:txBody>
                    <a:bodyPr/>
                    <a:lstStyle/>
                    <a:p>
                      <a:pPr indent="252095" algn="ctr">
                        <a:lnSpc>
                          <a:spcPct val="200000"/>
                        </a:lnSpc>
                        <a:spcAft>
                          <a:spcPts val="1200"/>
                        </a:spcAft>
                      </a:pPr>
                      <a:r>
                        <a:rPr lang="es-ES" sz="1000" dirty="0">
                          <a:solidFill>
                            <a:srgbClr val="000000"/>
                          </a:solidFill>
                          <a:effectLst/>
                        </a:rPr>
                        <a:t>1.26</a:t>
                      </a:r>
                      <a:endParaRPr lang="es-ES" sz="1000" dirty="0">
                        <a:solidFill>
                          <a:srgbClr val="000000"/>
                        </a:solidFill>
                        <a:effectLst/>
                        <a:latin typeface="Arial"/>
                        <a:ea typeface="Calibri"/>
                        <a:cs typeface="Times New Roman"/>
                      </a:endParaRPr>
                    </a:p>
                  </a:txBody>
                  <a:tcPr marL="68580" marR="68580" marT="0" marB="0"/>
                </a:tc>
              </a:tr>
              <a:tr h="252028">
                <a:tc>
                  <a:txBody>
                    <a:bodyPr/>
                    <a:lstStyle/>
                    <a:p>
                      <a:pPr indent="252095" algn="just">
                        <a:lnSpc>
                          <a:spcPct val="200000"/>
                        </a:lnSpc>
                        <a:spcAft>
                          <a:spcPts val="1200"/>
                        </a:spcAft>
                      </a:pPr>
                      <a:r>
                        <a:rPr lang="es-ES" sz="1000">
                          <a:solidFill>
                            <a:srgbClr val="000000"/>
                          </a:solidFill>
                          <a:effectLst/>
                        </a:rPr>
                        <a:t>200</a:t>
                      </a:r>
                      <a:endParaRPr lang="es-ES" sz="1000">
                        <a:solidFill>
                          <a:srgbClr val="000000"/>
                        </a:solidFill>
                        <a:effectLst/>
                        <a:latin typeface="Arial"/>
                        <a:ea typeface="Calibri"/>
                        <a:cs typeface="Times New Roman"/>
                      </a:endParaRPr>
                    </a:p>
                  </a:txBody>
                  <a:tcPr marL="68580" marR="68580" marT="0" marB="0"/>
                </a:tc>
                <a:tc>
                  <a:txBody>
                    <a:bodyPr/>
                    <a:lstStyle/>
                    <a:p>
                      <a:pPr indent="252095" algn="ctr">
                        <a:lnSpc>
                          <a:spcPct val="200000"/>
                        </a:lnSpc>
                        <a:spcAft>
                          <a:spcPts val="1200"/>
                        </a:spcAft>
                      </a:pPr>
                      <a:r>
                        <a:rPr lang="es-ES" sz="1000" dirty="0">
                          <a:solidFill>
                            <a:srgbClr val="000000"/>
                          </a:solidFill>
                          <a:effectLst/>
                        </a:rPr>
                        <a:t>1.68</a:t>
                      </a:r>
                      <a:endParaRPr lang="es-ES" sz="1000" dirty="0">
                        <a:solidFill>
                          <a:srgbClr val="000000"/>
                        </a:solidFill>
                        <a:effectLst/>
                        <a:latin typeface="Arial"/>
                        <a:ea typeface="Calibri"/>
                        <a:cs typeface="Times New Roman"/>
                      </a:endParaRPr>
                    </a:p>
                  </a:txBody>
                  <a:tcPr marL="68580" marR="68580" marT="0" marB="0"/>
                </a:tc>
              </a:tr>
              <a:tr h="252028">
                <a:tc>
                  <a:txBody>
                    <a:bodyPr/>
                    <a:lstStyle/>
                    <a:p>
                      <a:pPr indent="252095" algn="just">
                        <a:lnSpc>
                          <a:spcPct val="200000"/>
                        </a:lnSpc>
                        <a:spcAft>
                          <a:spcPts val="1200"/>
                        </a:spcAft>
                      </a:pPr>
                      <a:r>
                        <a:rPr lang="es-ES" sz="1000">
                          <a:solidFill>
                            <a:srgbClr val="000000"/>
                          </a:solidFill>
                          <a:effectLst/>
                        </a:rPr>
                        <a:t>300</a:t>
                      </a:r>
                      <a:endParaRPr lang="es-ES" sz="1000">
                        <a:solidFill>
                          <a:srgbClr val="000000"/>
                        </a:solidFill>
                        <a:effectLst/>
                        <a:latin typeface="Arial"/>
                        <a:ea typeface="Calibri"/>
                        <a:cs typeface="Times New Roman"/>
                      </a:endParaRPr>
                    </a:p>
                  </a:txBody>
                  <a:tcPr marL="68580" marR="68580" marT="0" marB="0"/>
                </a:tc>
                <a:tc>
                  <a:txBody>
                    <a:bodyPr/>
                    <a:lstStyle/>
                    <a:p>
                      <a:pPr indent="252095" algn="ctr">
                        <a:lnSpc>
                          <a:spcPct val="200000"/>
                        </a:lnSpc>
                        <a:spcAft>
                          <a:spcPts val="1200"/>
                        </a:spcAft>
                      </a:pPr>
                      <a:r>
                        <a:rPr lang="es-ES" sz="1000" dirty="0">
                          <a:solidFill>
                            <a:srgbClr val="000000"/>
                          </a:solidFill>
                          <a:effectLst/>
                        </a:rPr>
                        <a:t>2.52</a:t>
                      </a:r>
                      <a:endParaRPr lang="es-ES" sz="1000" dirty="0">
                        <a:solidFill>
                          <a:srgbClr val="000000"/>
                        </a:solidFill>
                        <a:effectLst/>
                        <a:latin typeface="Arial"/>
                        <a:ea typeface="Calibri"/>
                        <a:cs typeface="Times New Roman"/>
                      </a:endParaRPr>
                    </a:p>
                  </a:txBody>
                  <a:tcPr marL="68580" marR="68580" marT="0" marB="0"/>
                </a:tc>
              </a:tr>
              <a:tr h="252028">
                <a:tc>
                  <a:txBody>
                    <a:bodyPr/>
                    <a:lstStyle/>
                    <a:p>
                      <a:pPr indent="252095" algn="just">
                        <a:lnSpc>
                          <a:spcPct val="200000"/>
                        </a:lnSpc>
                        <a:spcAft>
                          <a:spcPts val="1200"/>
                        </a:spcAft>
                      </a:pPr>
                      <a:r>
                        <a:rPr lang="es-ES" sz="1000" dirty="0">
                          <a:solidFill>
                            <a:srgbClr val="000000"/>
                          </a:solidFill>
                          <a:effectLst/>
                        </a:rPr>
                        <a:t>500</a:t>
                      </a:r>
                      <a:endParaRPr lang="es-ES" sz="1000" dirty="0">
                        <a:solidFill>
                          <a:srgbClr val="000000"/>
                        </a:solidFill>
                        <a:effectLst/>
                        <a:latin typeface="Arial"/>
                        <a:ea typeface="Calibri"/>
                        <a:cs typeface="Times New Roman"/>
                      </a:endParaRPr>
                    </a:p>
                  </a:txBody>
                  <a:tcPr marL="68580" marR="68580" marT="0" marB="0"/>
                </a:tc>
                <a:tc>
                  <a:txBody>
                    <a:bodyPr/>
                    <a:lstStyle/>
                    <a:p>
                      <a:pPr indent="252095" algn="ctr">
                        <a:lnSpc>
                          <a:spcPct val="200000"/>
                        </a:lnSpc>
                        <a:spcAft>
                          <a:spcPts val="1200"/>
                        </a:spcAft>
                      </a:pPr>
                      <a:r>
                        <a:rPr lang="es-ES" sz="1000" dirty="0">
                          <a:solidFill>
                            <a:srgbClr val="000000"/>
                          </a:solidFill>
                          <a:effectLst/>
                        </a:rPr>
                        <a:t>4.2</a:t>
                      </a:r>
                      <a:endParaRPr lang="es-ES" sz="1000" dirty="0">
                        <a:solidFill>
                          <a:srgbClr val="000000"/>
                        </a:solidFill>
                        <a:effectLst/>
                        <a:latin typeface="Arial"/>
                        <a:ea typeface="Calibri"/>
                        <a:cs typeface="Times New Roman"/>
                      </a:endParaRPr>
                    </a:p>
                  </a:txBody>
                  <a:tcPr marL="68580" marR="68580" marT="0" marB="0"/>
                </a:tc>
              </a:tr>
            </a:tbl>
          </a:graphicData>
        </a:graphic>
      </p:graphicFrame>
      <p:sp>
        <p:nvSpPr>
          <p:cNvPr id="9" name="8 Elipse"/>
          <p:cNvSpPr/>
          <p:nvPr/>
        </p:nvSpPr>
        <p:spPr>
          <a:xfrm>
            <a:off x="179512" y="188640"/>
            <a:ext cx="28803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95643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graphicFrame>
        <p:nvGraphicFramePr>
          <p:cNvPr id="4" name="3 Diagrama"/>
          <p:cNvGraphicFramePr/>
          <p:nvPr>
            <p:extLst>
              <p:ext uri="{D42A27DB-BD31-4B8C-83A1-F6EECF244321}">
                <p14:modId xmlns:p14="http://schemas.microsoft.com/office/powerpoint/2010/main" val="2430729734"/>
              </p:ext>
            </p:extLst>
          </p:nvPr>
        </p:nvGraphicFramePr>
        <p:xfrm>
          <a:off x="1331640" y="1412776"/>
          <a:ext cx="6803593"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5 Imagen"/>
          <p:cNvPicPr/>
          <p:nvPr/>
        </p:nvPicPr>
        <p:blipFill>
          <a:blip r:embed="rId7"/>
          <a:srcRect/>
          <a:stretch>
            <a:fillRect/>
          </a:stretch>
        </p:blipFill>
        <p:spPr bwMode="auto">
          <a:xfrm>
            <a:off x="5076056" y="1412776"/>
            <a:ext cx="2304256" cy="2232247"/>
          </a:xfrm>
          <a:prstGeom prst="rect">
            <a:avLst/>
          </a:prstGeom>
          <a:noFill/>
          <a:ln w="9525">
            <a:noFill/>
            <a:miter lim="800000"/>
            <a:headEnd/>
            <a:tailEnd/>
          </a:ln>
        </p:spPr>
      </p:pic>
    </p:spTree>
    <p:extLst>
      <p:ext uri="{BB962C8B-B14F-4D97-AF65-F5344CB8AC3E}">
        <p14:creationId xmlns:p14="http://schemas.microsoft.com/office/powerpoint/2010/main" val="37189835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7504" y="1052736"/>
            <a:ext cx="8496944" cy="646331"/>
          </a:xfrm>
          <a:prstGeom prst="rect">
            <a:avLst/>
          </a:prstGeom>
        </p:spPr>
        <p:txBody>
          <a:bodyPr wrap="square">
            <a:spAutoFit/>
          </a:bodyPr>
          <a:lstStyle/>
          <a:p>
            <a:pPr lvl="3" algn="ctr"/>
            <a:r>
              <a:rPr lang="es-MX" b="1" dirty="0"/>
              <a:t>Aplicación del mecanismo inverso leva seguidor en la plataforma de elevación</a:t>
            </a:r>
            <a:endParaRPr lang="es-ES" b="1" dirty="0"/>
          </a:p>
        </p:txBody>
      </p:sp>
      <p:sp>
        <p:nvSpPr>
          <p:cNvPr id="9"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sp>
        <p:nvSpPr>
          <p:cNvPr id="10" name="Rectángulo 9"/>
          <p:cNvSpPr/>
          <p:nvPr/>
        </p:nvSpPr>
        <p:spPr>
          <a:xfrm>
            <a:off x="251520" y="1772816"/>
            <a:ext cx="3384376" cy="2304256"/>
          </a:xfrm>
          <a:prstGeom prst="rect">
            <a:avLst/>
          </a:prstGeom>
          <a:blipFill rotWithShape="1">
            <a:blip r:embed="rId2"/>
            <a:stretch>
              <a:fillRect/>
            </a:stretch>
          </a:blipFill>
          <a:ln>
            <a:solidFill>
              <a:srgbClr val="000000"/>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11" name="Agrupar 10"/>
          <p:cNvGrpSpPr/>
          <p:nvPr/>
        </p:nvGrpSpPr>
        <p:grpSpPr>
          <a:xfrm>
            <a:off x="251520" y="4293096"/>
            <a:ext cx="3456384" cy="1436926"/>
            <a:chOff x="288031" y="2523404"/>
            <a:chExt cx="2410553" cy="1436926"/>
          </a:xfrm>
        </p:grpSpPr>
        <p:sp>
          <p:nvSpPr>
            <p:cNvPr id="12" name="Rectángulo 11"/>
            <p:cNvSpPr/>
            <p:nvPr/>
          </p:nvSpPr>
          <p:spPr>
            <a:xfrm>
              <a:off x="288031" y="2523404"/>
              <a:ext cx="2410553" cy="143692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ángulo 12"/>
            <p:cNvSpPr/>
            <p:nvPr/>
          </p:nvSpPr>
          <p:spPr>
            <a:xfrm>
              <a:off x="288031" y="2523404"/>
              <a:ext cx="2410553" cy="1436926"/>
            </a:xfrm>
            <a:prstGeom prst="rect">
              <a:avLst/>
            </a:prstGeom>
            <a:solidFill>
              <a:srgbClr val="AAC6B5"/>
            </a:solid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just" defTabSz="533400">
                <a:lnSpc>
                  <a:spcPct val="90000"/>
                </a:lnSpc>
                <a:spcBef>
                  <a:spcPct val="0"/>
                </a:spcBef>
                <a:spcAft>
                  <a:spcPct val="5000"/>
                </a:spcAft>
              </a:pPr>
              <a:r>
                <a:rPr lang="es-ES" sz="1400" kern="1200" dirty="0" smtClean="0">
                  <a:solidFill>
                    <a:schemeClr val="tx1"/>
                  </a:solidFill>
                </a:rPr>
                <a:t>En AutoCAD se toma la medida del ángulo que existe entre los dos eslabones que salen del pivote de sujeción de la leva a construir, este ángulo es de 51.51 grados como se muestra en la </a:t>
              </a:r>
              <a:r>
                <a:rPr lang="es-ES" sz="1400" dirty="0" smtClean="0">
                  <a:solidFill>
                    <a:schemeClr val="tx1"/>
                  </a:solidFill>
                </a:rPr>
                <a:t>imagen</a:t>
              </a:r>
              <a:r>
                <a:rPr lang="es-ES" sz="1400" kern="1200" dirty="0" smtClean="0">
                  <a:solidFill>
                    <a:schemeClr val="tx1"/>
                  </a:solidFill>
                </a:rPr>
                <a:t> pero se lo aproximara a 51˚</a:t>
              </a:r>
              <a:endParaRPr lang="es-ES" sz="1400" kern="1200" dirty="0">
                <a:solidFill>
                  <a:schemeClr val="tx1"/>
                </a:solidFill>
              </a:endParaRPr>
            </a:p>
          </p:txBody>
        </p:sp>
      </p:grpSp>
      <p:sp>
        <p:nvSpPr>
          <p:cNvPr id="14" name="Rectángulo 13"/>
          <p:cNvSpPr/>
          <p:nvPr/>
        </p:nvSpPr>
        <p:spPr>
          <a:xfrm>
            <a:off x="4716016" y="1844824"/>
            <a:ext cx="3960440" cy="2232248"/>
          </a:xfrm>
          <a:prstGeom prst="rect">
            <a:avLst/>
          </a:prstGeom>
          <a:blipFill rotWithShape="1">
            <a:blip r:embed="rId3"/>
            <a:stretch>
              <a:fillRect/>
            </a:stretch>
          </a:blipFill>
          <a:ln>
            <a:solidFill>
              <a:srgbClr val="000000"/>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15" name="Agrupar 14"/>
          <p:cNvGrpSpPr/>
          <p:nvPr/>
        </p:nvGrpSpPr>
        <p:grpSpPr>
          <a:xfrm>
            <a:off x="4716016" y="4293096"/>
            <a:ext cx="3960440" cy="1436926"/>
            <a:chOff x="288031" y="2376263"/>
            <a:chExt cx="2410553" cy="1436926"/>
          </a:xfrm>
        </p:grpSpPr>
        <p:sp>
          <p:nvSpPr>
            <p:cNvPr id="16" name="Rectángulo 15"/>
            <p:cNvSpPr/>
            <p:nvPr/>
          </p:nvSpPr>
          <p:spPr>
            <a:xfrm>
              <a:off x="288031" y="2376263"/>
              <a:ext cx="2410553" cy="143692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ángulo 16"/>
            <p:cNvSpPr/>
            <p:nvPr/>
          </p:nvSpPr>
          <p:spPr>
            <a:xfrm>
              <a:off x="288031" y="2376263"/>
              <a:ext cx="2410553" cy="1436926"/>
            </a:xfrm>
            <a:prstGeom prst="rect">
              <a:avLst/>
            </a:prstGeom>
            <a:solidFill>
              <a:srgbClr val="AAC6B5"/>
            </a:solid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just" defTabSz="444500">
                <a:lnSpc>
                  <a:spcPct val="90000"/>
                </a:lnSpc>
                <a:spcBef>
                  <a:spcPct val="0"/>
                </a:spcBef>
                <a:spcAft>
                  <a:spcPct val="5000"/>
                </a:spcAft>
              </a:pPr>
              <a:r>
                <a:rPr lang="es-ES" sz="1400" kern="1200" dirty="0" smtClean="0">
                  <a:solidFill>
                    <a:schemeClr val="tx1"/>
                  </a:solidFill>
                </a:rPr>
                <a:t>Como se observa en la </a:t>
              </a:r>
              <a:r>
                <a:rPr lang="es-ES" sz="1400" dirty="0" smtClean="0">
                  <a:solidFill>
                    <a:schemeClr val="tx1"/>
                  </a:solidFill>
                </a:rPr>
                <a:t>imagen</a:t>
              </a:r>
              <a:r>
                <a:rPr lang="es-ES" sz="1400" kern="1200" dirty="0" smtClean="0">
                  <a:solidFill>
                    <a:schemeClr val="tx1"/>
                  </a:solidFill>
                </a:rPr>
                <a:t> se tiene un ángulo de 77.47˚ en el que se necesita que no exista transmisión de movimiento de la leva hacia el seguidor, este ángulo se lo denominará β1 y será el que se ocupará de que la plataforma pequeña baje para que la persona pueda pasar de la plataforma grande al piso del bus. </a:t>
              </a:r>
              <a:endParaRPr lang="es-ES" sz="1400" kern="1200" dirty="0">
                <a:solidFill>
                  <a:schemeClr val="tx1"/>
                </a:solidFill>
              </a:endParaRPr>
            </a:p>
          </p:txBody>
        </p:sp>
      </p:grpSp>
      <p:sp>
        <p:nvSpPr>
          <p:cNvPr id="5" name="Flecha izquierda y derecha 4"/>
          <p:cNvSpPr/>
          <p:nvPr/>
        </p:nvSpPr>
        <p:spPr>
          <a:xfrm>
            <a:off x="3707904" y="3429000"/>
            <a:ext cx="936104" cy="432048"/>
          </a:xfrm>
          <a:prstGeom prst="leftRightArrow">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18" name="17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993519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7504" y="1052736"/>
            <a:ext cx="8496944" cy="646331"/>
          </a:xfrm>
          <a:prstGeom prst="rect">
            <a:avLst/>
          </a:prstGeom>
        </p:spPr>
        <p:txBody>
          <a:bodyPr wrap="square">
            <a:spAutoFit/>
          </a:bodyPr>
          <a:lstStyle/>
          <a:p>
            <a:pPr lvl="3" algn="ctr"/>
            <a:r>
              <a:rPr lang="es-MX" b="1" dirty="0"/>
              <a:t>Aplicación del mecanismo inverso leva seguidor en la plataforma de elevación</a:t>
            </a:r>
            <a:endParaRPr lang="es-ES" b="1" dirty="0"/>
          </a:p>
        </p:txBody>
      </p:sp>
      <p:sp>
        <p:nvSpPr>
          <p:cNvPr id="3" name="2 Rectángulo redondeado"/>
          <p:cNvSpPr/>
          <p:nvPr/>
        </p:nvSpPr>
        <p:spPr>
          <a:xfrm>
            <a:off x="251520" y="1772816"/>
            <a:ext cx="3744416" cy="4320480"/>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es-ES" sz="1400" dirty="0" smtClean="0"/>
          </a:p>
          <a:p>
            <a:pPr lvl="0" algn="just"/>
            <a:r>
              <a:rPr lang="es-ES" sz="1400" dirty="0" smtClean="0">
                <a:solidFill>
                  <a:schemeClr val="tx1"/>
                </a:solidFill>
              </a:rPr>
              <a:t>Para </a:t>
            </a:r>
            <a:r>
              <a:rPr lang="es-ES" sz="1400" dirty="0">
                <a:solidFill>
                  <a:schemeClr val="tx1"/>
                </a:solidFill>
              </a:rPr>
              <a:t>proceder a  resolver las ecuaciones de síntesis en </a:t>
            </a:r>
            <a:r>
              <a:rPr lang="es-ES" sz="1400" dirty="0" err="1">
                <a:solidFill>
                  <a:schemeClr val="tx1"/>
                </a:solidFill>
              </a:rPr>
              <a:t>Mathcad</a:t>
            </a:r>
            <a:r>
              <a:rPr lang="es-ES" sz="1400" dirty="0">
                <a:solidFill>
                  <a:schemeClr val="tx1"/>
                </a:solidFill>
              </a:rPr>
              <a:t> se necesita los ángulos </a:t>
            </a:r>
            <a:r>
              <a:rPr lang="en-US" sz="1400" dirty="0">
                <a:solidFill>
                  <a:schemeClr val="tx1"/>
                </a:solidFill>
              </a:rPr>
              <a:t>β</a:t>
            </a:r>
            <a:r>
              <a:rPr lang="es-ES" sz="1400" dirty="0">
                <a:solidFill>
                  <a:schemeClr val="tx1"/>
                </a:solidFill>
              </a:rPr>
              <a:t>1, </a:t>
            </a:r>
            <a:r>
              <a:rPr lang="en-US" sz="1400" dirty="0">
                <a:solidFill>
                  <a:schemeClr val="tx1"/>
                </a:solidFill>
              </a:rPr>
              <a:t>β</a:t>
            </a:r>
            <a:r>
              <a:rPr lang="es-EC" sz="1400" dirty="0">
                <a:solidFill>
                  <a:schemeClr val="tx1"/>
                </a:solidFill>
              </a:rPr>
              <a:t>2</a:t>
            </a:r>
            <a:r>
              <a:rPr lang="es-ES" sz="1400" dirty="0">
                <a:solidFill>
                  <a:schemeClr val="tx1"/>
                </a:solidFill>
              </a:rPr>
              <a:t>, </a:t>
            </a:r>
            <a:r>
              <a:rPr lang="en-US" sz="1400" dirty="0">
                <a:solidFill>
                  <a:schemeClr val="tx1"/>
                </a:solidFill>
              </a:rPr>
              <a:t>β</a:t>
            </a:r>
            <a:r>
              <a:rPr lang="es-EC" sz="1400" dirty="0">
                <a:solidFill>
                  <a:schemeClr val="tx1"/>
                </a:solidFill>
              </a:rPr>
              <a:t>3</a:t>
            </a:r>
            <a:r>
              <a:rPr lang="es-ES" sz="1400" dirty="0">
                <a:solidFill>
                  <a:schemeClr val="tx1"/>
                </a:solidFill>
              </a:rPr>
              <a:t> y </a:t>
            </a:r>
            <a:r>
              <a:rPr lang="en-US" sz="1400" dirty="0">
                <a:solidFill>
                  <a:schemeClr val="tx1"/>
                </a:solidFill>
              </a:rPr>
              <a:t>β</a:t>
            </a:r>
            <a:r>
              <a:rPr lang="es-EC" sz="1400" dirty="0">
                <a:solidFill>
                  <a:schemeClr val="tx1"/>
                </a:solidFill>
              </a:rPr>
              <a:t>4. Para calcular el valor de </a:t>
            </a:r>
            <a:r>
              <a:rPr lang="en-US" sz="1400" dirty="0">
                <a:solidFill>
                  <a:schemeClr val="tx1"/>
                </a:solidFill>
              </a:rPr>
              <a:t>β</a:t>
            </a:r>
            <a:r>
              <a:rPr lang="es-ES" sz="1400" dirty="0">
                <a:solidFill>
                  <a:schemeClr val="tx1"/>
                </a:solidFill>
              </a:rPr>
              <a:t>1 primero se resta de 180˚ los 51˚ del ángulo referencial menos los 77.47˚ del ángulo obtenido de </a:t>
            </a:r>
            <a:r>
              <a:rPr lang="es-ES" sz="1400" dirty="0" err="1">
                <a:solidFill>
                  <a:schemeClr val="tx1"/>
                </a:solidFill>
              </a:rPr>
              <a:t>Working</a:t>
            </a:r>
            <a:r>
              <a:rPr lang="es-ES" sz="1400" dirty="0">
                <a:solidFill>
                  <a:schemeClr val="tx1"/>
                </a:solidFill>
              </a:rPr>
              <a:t> </a:t>
            </a:r>
            <a:r>
              <a:rPr lang="es-ES" sz="1400" dirty="0" err="1">
                <a:solidFill>
                  <a:schemeClr val="tx1"/>
                </a:solidFill>
              </a:rPr>
              <a:t>Model</a:t>
            </a:r>
            <a:r>
              <a:rPr lang="es-ES" sz="1400" dirty="0">
                <a:solidFill>
                  <a:schemeClr val="tx1"/>
                </a:solidFill>
              </a:rPr>
              <a:t>, lo que nos da un ángulo de 51.53˚.</a:t>
            </a:r>
          </a:p>
          <a:p>
            <a:pPr lvl="0" algn="just"/>
            <a:r>
              <a:rPr lang="es-ES" sz="1400" dirty="0">
                <a:solidFill>
                  <a:schemeClr val="tx1"/>
                </a:solidFill>
              </a:rPr>
              <a:t>A este ángulo de 51.53˚ se le resta 10˚ que comprende los grados de ascenso y descenso </a:t>
            </a:r>
            <a:r>
              <a:rPr lang="es-ES" sz="1400" dirty="0" smtClean="0">
                <a:solidFill>
                  <a:schemeClr val="tx1"/>
                </a:solidFill>
              </a:rPr>
              <a:t>de la </a:t>
            </a:r>
            <a:r>
              <a:rPr lang="es-ES" sz="1400" dirty="0">
                <a:solidFill>
                  <a:schemeClr val="tx1"/>
                </a:solidFill>
              </a:rPr>
              <a:t>plataforma, entonces </a:t>
            </a:r>
            <a:r>
              <a:rPr lang="en-US" sz="1400" dirty="0">
                <a:solidFill>
                  <a:schemeClr val="tx1"/>
                </a:solidFill>
              </a:rPr>
              <a:t>β</a:t>
            </a:r>
            <a:r>
              <a:rPr lang="es-ES" sz="1400" dirty="0">
                <a:solidFill>
                  <a:schemeClr val="tx1"/>
                </a:solidFill>
              </a:rPr>
              <a:t>1 queda:</a:t>
            </a:r>
          </a:p>
          <a:p>
            <a:pPr lvl="0" algn="ctr"/>
            <a:r>
              <a:rPr lang="en-US" sz="1400" dirty="0">
                <a:solidFill>
                  <a:schemeClr val="tx1"/>
                </a:solidFill>
              </a:rPr>
              <a:t>β</a:t>
            </a:r>
            <a:r>
              <a:rPr lang="es-ES" sz="1400" dirty="0">
                <a:solidFill>
                  <a:schemeClr val="tx1"/>
                </a:solidFill>
              </a:rPr>
              <a:t>1=41.53˚</a:t>
            </a:r>
          </a:p>
          <a:p>
            <a:pPr lvl="0" algn="just"/>
            <a:r>
              <a:rPr lang="es-ES" sz="1400" dirty="0">
                <a:solidFill>
                  <a:schemeClr val="tx1"/>
                </a:solidFill>
              </a:rPr>
              <a:t>Una vez obtenidos los ángulos, se calcula el perfil de la leva en </a:t>
            </a:r>
            <a:r>
              <a:rPr lang="es-ES" sz="1400" dirty="0" err="1">
                <a:solidFill>
                  <a:schemeClr val="tx1"/>
                </a:solidFill>
              </a:rPr>
              <a:t>Mathcad</a:t>
            </a:r>
            <a:r>
              <a:rPr lang="es-ES" sz="1400" dirty="0">
                <a:solidFill>
                  <a:schemeClr val="tx1"/>
                </a:solidFill>
              </a:rPr>
              <a:t> utilizando las fórmulas de síntesis para una leva </a:t>
            </a:r>
            <a:r>
              <a:rPr lang="es-ES" sz="1400" dirty="0" err="1">
                <a:solidFill>
                  <a:schemeClr val="tx1"/>
                </a:solidFill>
              </a:rPr>
              <a:t>polinomial</a:t>
            </a:r>
            <a:r>
              <a:rPr lang="es-ES" sz="1400" dirty="0">
                <a:solidFill>
                  <a:schemeClr val="tx1"/>
                </a:solidFill>
              </a:rPr>
              <a:t>. Los ángulos </a:t>
            </a:r>
            <a:r>
              <a:rPr lang="en-US" sz="1400" dirty="0">
                <a:solidFill>
                  <a:schemeClr val="tx1"/>
                </a:solidFill>
              </a:rPr>
              <a:t>β</a:t>
            </a:r>
            <a:r>
              <a:rPr lang="es-ES" sz="1400" dirty="0">
                <a:solidFill>
                  <a:schemeClr val="tx1"/>
                </a:solidFill>
              </a:rPr>
              <a:t>1, </a:t>
            </a:r>
            <a:r>
              <a:rPr lang="en-US" sz="1400" dirty="0">
                <a:solidFill>
                  <a:schemeClr val="tx1"/>
                </a:solidFill>
              </a:rPr>
              <a:t>β</a:t>
            </a:r>
            <a:r>
              <a:rPr lang="es-EC" sz="1400" dirty="0">
                <a:solidFill>
                  <a:schemeClr val="tx1"/>
                </a:solidFill>
              </a:rPr>
              <a:t>2</a:t>
            </a:r>
            <a:r>
              <a:rPr lang="es-ES" sz="1400" dirty="0">
                <a:solidFill>
                  <a:schemeClr val="tx1"/>
                </a:solidFill>
              </a:rPr>
              <a:t>, </a:t>
            </a:r>
            <a:r>
              <a:rPr lang="en-US" sz="1400" dirty="0">
                <a:solidFill>
                  <a:schemeClr val="tx1"/>
                </a:solidFill>
              </a:rPr>
              <a:t>β</a:t>
            </a:r>
            <a:r>
              <a:rPr lang="es-EC" sz="1400" dirty="0">
                <a:solidFill>
                  <a:schemeClr val="tx1"/>
                </a:solidFill>
              </a:rPr>
              <a:t>3</a:t>
            </a:r>
            <a:r>
              <a:rPr lang="es-ES" sz="1400" dirty="0">
                <a:solidFill>
                  <a:schemeClr val="tx1"/>
                </a:solidFill>
              </a:rPr>
              <a:t> y </a:t>
            </a:r>
            <a:r>
              <a:rPr lang="en-US" sz="1400" dirty="0">
                <a:solidFill>
                  <a:schemeClr val="tx1"/>
                </a:solidFill>
              </a:rPr>
              <a:t>β</a:t>
            </a:r>
            <a:r>
              <a:rPr lang="es-EC" sz="1400" dirty="0">
                <a:solidFill>
                  <a:schemeClr val="tx1"/>
                </a:solidFill>
              </a:rPr>
              <a:t>4 quedaron de la siguiente manera como se observa en la tabla </a:t>
            </a:r>
            <a:endParaRPr lang="es-ES" sz="1400" i="1" dirty="0">
              <a:solidFill>
                <a:schemeClr val="tx1"/>
              </a:solidFill>
            </a:endParaRPr>
          </a:p>
          <a:p>
            <a:pPr algn="ctr"/>
            <a:endParaRPr lang="es-ES" dirty="0"/>
          </a:p>
        </p:txBody>
      </p:sp>
      <p:graphicFrame>
        <p:nvGraphicFramePr>
          <p:cNvPr id="7" name="6 Tabla"/>
          <p:cNvGraphicFramePr>
            <a:graphicFrameLocks noGrp="1"/>
          </p:cNvGraphicFramePr>
          <p:nvPr>
            <p:extLst>
              <p:ext uri="{D42A27DB-BD31-4B8C-83A1-F6EECF244321}">
                <p14:modId xmlns:p14="http://schemas.microsoft.com/office/powerpoint/2010/main" val="2547982955"/>
              </p:ext>
            </p:extLst>
          </p:nvPr>
        </p:nvGraphicFramePr>
        <p:xfrm>
          <a:off x="4932040" y="2852936"/>
          <a:ext cx="3939540" cy="1889760"/>
        </p:xfrm>
        <a:graphic>
          <a:graphicData uri="http://schemas.openxmlformats.org/drawingml/2006/table">
            <a:tbl>
              <a:tblPr firstRow="1" firstCol="1" bandRow="1">
                <a:tableStyleId>{5C22544A-7EE6-4342-B048-85BDC9FD1C3A}</a:tableStyleId>
              </a:tblPr>
              <a:tblGrid>
                <a:gridCol w="3939540"/>
              </a:tblGrid>
              <a:tr h="396240">
                <a:tc>
                  <a:txBody>
                    <a:bodyPr/>
                    <a:lstStyle/>
                    <a:p>
                      <a:pPr indent="252095" algn="l">
                        <a:lnSpc>
                          <a:spcPct val="150000"/>
                        </a:lnSpc>
                        <a:spcAft>
                          <a:spcPts val="1200"/>
                        </a:spcAft>
                      </a:pPr>
                      <a:r>
                        <a:rPr lang="en-US" sz="1200" dirty="0">
                          <a:solidFill>
                            <a:schemeClr val="tx1"/>
                          </a:solidFill>
                          <a:effectLst/>
                        </a:rPr>
                        <a:t>β</a:t>
                      </a:r>
                      <a:r>
                        <a:rPr lang="es-EC" sz="1200" dirty="0">
                          <a:solidFill>
                            <a:schemeClr val="tx1"/>
                          </a:solidFill>
                          <a:effectLst/>
                        </a:rPr>
                        <a:t>1=41.53˚ (ángulo calculado anteriormente)</a:t>
                      </a:r>
                      <a:endParaRPr lang="es-ES" sz="1200" dirty="0">
                        <a:solidFill>
                          <a:schemeClr val="tx1"/>
                        </a:solidFill>
                        <a:effectLst/>
                        <a:latin typeface="Arial"/>
                        <a:ea typeface="Calibri"/>
                        <a:cs typeface="Times New Roman"/>
                      </a:endParaRPr>
                    </a:p>
                  </a:txBody>
                  <a:tcPr marL="68580" marR="68580" marT="0" marB="0"/>
                </a:tc>
              </a:tr>
              <a:tr h="396240">
                <a:tc>
                  <a:txBody>
                    <a:bodyPr/>
                    <a:lstStyle/>
                    <a:p>
                      <a:pPr indent="252095" algn="l">
                        <a:lnSpc>
                          <a:spcPct val="150000"/>
                        </a:lnSpc>
                        <a:spcAft>
                          <a:spcPts val="1200"/>
                        </a:spcAft>
                      </a:pPr>
                      <a:r>
                        <a:rPr lang="en-US" sz="1200" dirty="0">
                          <a:solidFill>
                            <a:schemeClr val="tx1"/>
                          </a:solidFill>
                          <a:effectLst/>
                        </a:rPr>
                        <a:t>β</a:t>
                      </a:r>
                      <a:r>
                        <a:rPr lang="es-EC" sz="1200" dirty="0">
                          <a:solidFill>
                            <a:schemeClr val="tx1"/>
                          </a:solidFill>
                          <a:effectLst/>
                        </a:rPr>
                        <a:t>2=5˚ (ángulo de descenso de la plataforma pequeña)</a:t>
                      </a:r>
                      <a:endParaRPr lang="es-ES" sz="1200" dirty="0">
                        <a:solidFill>
                          <a:schemeClr val="tx1"/>
                        </a:solidFill>
                        <a:effectLst/>
                        <a:latin typeface="Arial"/>
                        <a:ea typeface="Calibri"/>
                        <a:cs typeface="Times New Roman"/>
                      </a:endParaRPr>
                    </a:p>
                  </a:txBody>
                  <a:tcPr marL="68580" marR="68580" marT="0" marB="0"/>
                </a:tc>
              </a:tr>
              <a:tr h="396240">
                <a:tc>
                  <a:txBody>
                    <a:bodyPr/>
                    <a:lstStyle/>
                    <a:p>
                      <a:pPr indent="252095" algn="l">
                        <a:lnSpc>
                          <a:spcPct val="150000"/>
                        </a:lnSpc>
                        <a:spcAft>
                          <a:spcPts val="1200"/>
                        </a:spcAft>
                      </a:pPr>
                      <a:r>
                        <a:rPr lang="en-US" sz="1200" dirty="0">
                          <a:solidFill>
                            <a:schemeClr val="tx1"/>
                          </a:solidFill>
                          <a:effectLst/>
                        </a:rPr>
                        <a:t>β</a:t>
                      </a:r>
                      <a:r>
                        <a:rPr lang="es-EC" sz="1200" dirty="0">
                          <a:solidFill>
                            <a:schemeClr val="tx1"/>
                          </a:solidFill>
                          <a:effectLst/>
                        </a:rPr>
                        <a:t>3=5˚ (ángulo de ascenso de la plataforma pequeña)</a:t>
                      </a:r>
                      <a:endParaRPr lang="es-ES" sz="1200" dirty="0">
                        <a:solidFill>
                          <a:schemeClr val="tx1"/>
                        </a:solidFill>
                        <a:effectLst/>
                        <a:latin typeface="Arial"/>
                        <a:ea typeface="Calibri"/>
                        <a:cs typeface="Times New Roman"/>
                      </a:endParaRPr>
                    </a:p>
                  </a:txBody>
                  <a:tcPr marL="68580" marR="68580" marT="0" marB="0"/>
                </a:tc>
              </a:tr>
              <a:tr h="396240">
                <a:tc>
                  <a:txBody>
                    <a:bodyPr/>
                    <a:lstStyle/>
                    <a:p>
                      <a:pPr indent="252095" algn="l">
                        <a:lnSpc>
                          <a:spcPct val="150000"/>
                        </a:lnSpc>
                        <a:spcAft>
                          <a:spcPts val="1200"/>
                        </a:spcAft>
                      </a:pPr>
                      <a:r>
                        <a:rPr lang="en-US" sz="1200" dirty="0">
                          <a:solidFill>
                            <a:schemeClr val="tx1"/>
                          </a:solidFill>
                          <a:effectLst/>
                        </a:rPr>
                        <a:t>β</a:t>
                      </a:r>
                      <a:r>
                        <a:rPr lang="es-EC" sz="1200" dirty="0">
                          <a:solidFill>
                            <a:schemeClr val="tx1"/>
                          </a:solidFill>
                          <a:effectLst/>
                        </a:rPr>
                        <a:t>4=15˚ (ángulo de reposo)</a:t>
                      </a:r>
                      <a:endParaRPr lang="es-ES" sz="1200" dirty="0">
                        <a:solidFill>
                          <a:schemeClr val="tx1"/>
                        </a:solidFill>
                        <a:effectLst/>
                        <a:latin typeface="Arial"/>
                        <a:ea typeface="Calibri"/>
                        <a:cs typeface="Times New Roman"/>
                      </a:endParaRPr>
                    </a:p>
                  </a:txBody>
                  <a:tcPr marL="68580" marR="68580" marT="0" marB="0"/>
                </a:tc>
              </a:tr>
            </a:tbl>
          </a:graphicData>
        </a:graphic>
      </p:graphicFrame>
      <p:sp>
        <p:nvSpPr>
          <p:cNvPr id="8"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sp>
        <p:nvSpPr>
          <p:cNvPr id="6" name="Flecha derecha 5"/>
          <p:cNvSpPr/>
          <p:nvPr/>
        </p:nvSpPr>
        <p:spPr>
          <a:xfrm>
            <a:off x="4139952" y="3645024"/>
            <a:ext cx="720080" cy="504056"/>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solidFill>
                <a:srgbClr val="000000"/>
              </a:solidFill>
            </a:endParaRPr>
          </a:p>
        </p:txBody>
      </p:sp>
      <p:sp>
        <p:nvSpPr>
          <p:cNvPr id="9" name="8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71034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9552" y="1052736"/>
            <a:ext cx="6840760" cy="646331"/>
          </a:xfrm>
          <a:prstGeom prst="rect">
            <a:avLst/>
          </a:prstGeom>
        </p:spPr>
        <p:txBody>
          <a:bodyPr wrap="square">
            <a:spAutoFit/>
          </a:bodyPr>
          <a:lstStyle/>
          <a:p>
            <a:pPr lvl="3" algn="ctr"/>
            <a:r>
              <a:rPr lang="es-MX" b="1" dirty="0"/>
              <a:t>Aplicación del mecanismo inverso leva seguidor en la plataforma de elevación</a:t>
            </a:r>
            <a:endParaRPr lang="es-ES" b="1" dirty="0"/>
          </a:p>
        </p:txBody>
      </p:sp>
      <p:sp>
        <p:nvSpPr>
          <p:cNvPr id="3" name="2 Rectángulo redondeado"/>
          <p:cNvSpPr/>
          <p:nvPr/>
        </p:nvSpPr>
        <p:spPr>
          <a:xfrm>
            <a:off x="395536" y="1916832"/>
            <a:ext cx="3096344" cy="3600400"/>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S" sz="1600" dirty="0">
                <a:solidFill>
                  <a:schemeClr val="tx1"/>
                </a:solidFill>
              </a:rPr>
              <a:t>Con estos ángulos se generó la leva y se simuló en Working Model pero </a:t>
            </a:r>
            <a:r>
              <a:rPr lang="es-ES" sz="1600" dirty="0" smtClean="0">
                <a:solidFill>
                  <a:schemeClr val="tx1"/>
                </a:solidFill>
              </a:rPr>
              <a:t>dio </a:t>
            </a:r>
            <a:r>
              <a:rPr lang="es-ES" sz="1600" dirty="0">
                <a:solidFill>
                  <a:schemeClr val="tx1"/>
                </a:solidFill>
              </a:rPr>
              <a:t>un mínimo error al momento de caer la plataforma pequeña, por lo que utilizando un ensayo de prueba y error se obtuvieron los parámetros óptimos para que la leva </a:t>
            </a:r>
            <a:r>
              <a:rPr lang="es-ES" sz="1600" dirty="0" smtClean="0">
                <a:solidFill>
                  <a:schemeClr val="tx1"/>
                </a:solidFill>
              </a:rPr>
              <a:t>funcione</a:t>
            </a:r>
            <a:r>
              <a:rPr lang="es-ES" sz="1600" dirty="0">
                <a:solidFill>
                  <a:schemeClr val="tx1"/>
                </a:solidFill>
              </a:rPr>
              <a:t>.</a:t>
            </a:r>
          </a:p>
        </p:txBody>
      </p:sp>
      <p:graphicFrame>
        <p:nvGraphicFramePr>
          <p:cNvPr id="5" name="4 Tabla"/>
          <p:cNvGraphicFramePr>
            <a:graphicFrameLocks noGrp="1"/>
          </p:cNvGraphicFramePr>
          <p:nvPr>
            <p:extLst>
              <p:ext uri="{D42A27DB-BD31-4B8C-83A1-F6EECF244321}">
                <p14:modId xmlns:p14="http://schemas.microsoft.com/office/powerpoint/2010/main" val="577294985"/>
              </p:ext>
            </p:extLst>
          </p:nvPr>
        </p:nvGraphicFramePr>
        <p:xfrm>
          <a:off x="4860032" y="2708920"/>
          <a:ext cx="3939540" cy="1889760"/>
        </p:xfrm>
        <a:graphic>
          <a:graphicData uri="http://schemas.openxmlformats.org/drawingml/2006/table">
            <a:tbl>
              <a:tblPr firstRow="1" firstCol="1" bandRow="1">
                <a:tableStyleId>{5C22544A-7EE6-4342-B048-85BDC9FD1C3A}</a:tableStyleId>
              </a:tblPr>
              <a:tblGrid>
                <a:gridCol w="3939540"/>
              </a:tblGrid>
              <a:tr h="396240">
                <a:tc>
                  <a:txBody>
                    <a:bodyPr/>
                    <a:lstStyle/>
                    <a:p>
                      <a:pPr indent="252095" algn="l">
                        <a:lnSpc>
                          <a:spcPct val="150000"/>
                        </a:lnSpc>
                        <a:spcAft>
                          <a:spcPts val="1200"/>
                        </a:spcAft>
                      </a:pPr>
                      <a:r>
                        <a:rPr lang="en-US" sz="1200" dirty="0">
                          <a:solidFill>
                            <a:schemeClr val="tx1"/>
                          </a:solidFill>
                          <a:effectLst/>
                        </a:rPr>
                        <a:t>β</a:t>
                      </a:r>
                      <a:r>
                        <a:rPr lang="es-EC" sz="1200" dirty="0">
                          <a:solidFill>
                            <a:schemeClr val="tx1"/>
                          </a:solidFill>
                          <a:effectLst/>
                        </a:rPr>
                        <a:t>1=41.53˚ (ángulo calculado anteriormente)</a:t>
                      </a:r>
                      <a:endParaRPr lang="es-ES" sz="1200" dirty="0">
                        <a:solidFill>
                          <a:schemeClr val="tx1"/>
                        </a:solidFill>
                        <a:effectLst/>
                        <a:latin typeface="Arial"/>
                        <a:ea typeface="Calibri"/>
                        <a:cs typeface="Times New Roman"/>
                      </a:endParaRPr>
                    </a:p>
                  </a:txBody>
                  <a:tcPr marL="68580" marR="68580" marT="0" marB="0"/>
                </a:tc>
              </a:tr>
              <a:tr h="396240">
                <a:tc>
                  <a:txBody>
                    <a:bodyPr/>
                    <a:lstStyle/>
                    <a:p>
                      <a:pPr indent="252095" algn="l">
                        <a:lnSpc>
                          <a:spcPct val="150000"/>
                        </a:lnSpc>
                        <a:spcAft>
                          <a:spcPts val="1200"/>
                        </a:spcAft>
                      </a:pPr>
                      <a:r>
                        <a:rPr lang="en-US" sz="1200" dirty="0">
                          <a:solidFill>
                            <a:schemeClr val="tx1"/>
                          </a:solidFill>
                          <a:effectLst/>
                        </a:rPr>
                        <a:t>β</a:t>
                      </a:r>
                      <a:r>
                        <a:rPr lang="es-EC" sz="1200" dirty="0" smtClean="0">
                          <a:solidFill>
                            <a:schemeClr val="tx1"/>
                          </a:solidFill>
                          <a:effectLst/>
                        </a:rPr>
                        <a:t>2=6˚ </a:t>
                      </a:r>
                      <a:r>
                        <a:rPr lang="es-EC" sz="1200" dirty="0">
                          <a:solidFill>
                            <a:schemeClr val="tx1"/>
                          </a:solidFill>
                          <a:effectLst/>
                        </a:rPr>
                        <a:t>(ángulo de descenso de la plataforma pequeña)</a:t>
                      </a:r>
                      <a:endParaRPr lang="es-ES" sz="1200" dirty="0">
                        <a:solidFill>
                          <a:schemeClr val="tx1"/>
                        </a:solidFill>
                        <a:effectLst/>
                        <a:latin typeface="Arial"/>
                        <a:ea typeface="Calibri"/>
                        <a:cs typeface="Times New Roman"/>
                      </a:endParaRPr>
                    </a:p>
                  </a:txBody>
                  <a:tcPr marL="68580" marR="68580" marT="0" marB="0"/>
                </a:tc>
              </a:tr>
              <a:tr h="396240">
                <a:tc>
                  <a:txBody>
                    <a:bodyPr/>
                    <a:lstStyle/>
                    <a:p>
                      <a:pPr indent="252095" algn="l">
                        <a:lnSpc>
                          <a:spcPct val="150000"/>
                        </a:lnSpc>
                        <a:spcAft>
                          <a:spcPts val="1200"/>
                        </a:spcAft>
                      </a:pPr>
                      <a:r>
                        <a:rPr lang="en-US" sz="1200" dirty="0">
                          <a:solidFill>
                            <a:schemeClr val="tx1"/>
                          </a:solidFill>
                          <a:effectLst/>
                        </a:rPr>
                        <a:t>β</a:t>
                      </a:r>
                      <a:r>
                        <a:rPr lang="es-EC" sz="1200" dirty="0" smtClean="0">
                          <a:solidFill>
                            <a:schemeClr val="tx1"/>
                          </a:solidFill>
                          <a:effectLst/>
                        </a:rPr>
                        <a:t>3=6˚ </a:t>
                      </a:r>
                      <a:r>
                        <a:rPr lang="es-EC" sz="1200" dirty="0">
                          <a:solidFill>
                            <a:schemeClr val="tx1"/>
                          </a:solidFill>
                          <a:effectLst/>
                        </a:rPr>
                        <a:t>(ángulo de ascenso de la plataforma pequeña)</a:t>
                      </a:r>
                      <a:endParaRPr lang="es-ES" sz="1200" dirty="0">
                        <a:solidFill>
                          <a:schemeClr val="tx1"/>
                        </a:solidFill>
                        <a:effectLst/>
                        <a:latin typeface="Arial"/>
                        <a:ea typeface="Calibri"/>
                        <a:cs typeface="Times New Roman"/>
                      </a:endParaRPr>
                    </a:p>
                  </a:txBody>
                  <a:tcPr marL="68580" marR="68580" marT="0" marB="0"/>
                </a:tc>
              </a:tr>
              <a:tr h="396240">
                <a:tc>
                  <a:txBody>
                    <a:bodyPr/>
                    <a:lstStyle/>
                    <a:p>
                      <a:pPr indent="252095" algn="l">
                        <a:lnSpc>
                          <a:spcPct val="150000"/>
                        </a:lnSpc>
                        <a:spcAft>
                          <a:spcPts val="1200"/>
                        </a:spcAft>
                      </a:pPr>
                      <a:r>
                        <a:rPr lang="en-US" sz="1200" dirty="0">
                          <a:solidFill>
                            <a:schemeClr val="tx1"/>
                          </a:solidFill>
                          <a:effectLst/>
                        </a:rPr>
                        <a:t>β</a:t>
                      </a:r>
                      <a:r>
                        <a:rPr lang="es-EC" sz="1200" dirty="0" smtClean="0">
                          <a:solidFill>
                            <a:schemeClr val="tx1"/>
                          </a:solidFill>
                          <a:effectLst/>
                        </a:rPr>
                        <a:t>4=12˚ </a:t>
                      </a:r>
                      <a:r>
                        <a:rPr lang="es-EC" sz="1200" dirty="0">
                          <a:solidFill>
                            <a:schemeClr val="tx1"/>
                          </a:solidFill>
                          <a:effectLst/>
                        </a:rPr>
                        <a:t>(ángulo de reposo)</a:t>
                      </a:r>
                      <a:endParaRPr lang="es-ES" sz="1200" dirty="0">
                        <a:solidFill>
                          <a:schemeClr val="tx1"/>
                        </a:solidFill>
                        <a:effectLst/>
                        <a:latin typeface="Arial"/>
                        <a:ea typeface="Calibri"/>
                        <a:cs typeface="Times New Roman"/>
                      </a:endParaRPr>
                    </a:p>
                  </a:txBody>
                  <a:tcPr marL="68580" marR="68580" marT="0" marB="0"/>
                </a:tc>
              </a:tr>
            </a:tbl>
          </a:graphicData>
        </a:graphic>
      </p:graphicFrame>
      <p:sp>
        <p:nvSpPr>
          <p:cNvPr id="7"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sp>
        <p:nvSpPr>
          <p:cNvPr id="8" name="Flecha derecha 7"/>
          <p:cNvSpPr/>
          <p:nvPr/>
        </p:nvSpPr>
        <p:spPr>
          <a:xfrm>
            <a:off x="3707904" y="3212976"/>
            <a:ext cx="1008112" cy="72008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9" name="8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937686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6575" y="1052736"/>
            <a:ext cx="8496944" cy="646331"/>
          </a:xfrm>
          <a:prstGeom prst="rect">
            <a:avLst/>
          </a:prstGeom>
        </p:spPr>
        <p:txBody>
          <a:bodyPr wrap="square">
            <a:spAutoFit/>
          </a:bodyPr>
          <a:lstStyle/>
          <a:p>
            <a:pPr lvl="3" algn="ctr"/>
            <a:r>
              <a:rPr lang="es-MX" b="1" dirty="0"/>
              <a:t>Aplicación del mecanismo inverso leva seguidor en la plataforma de elevación</a:t>
            </a:r>
            <a:endParaRPr lang="es-ES" b="1" dirty="0"/>
          </a:p>
        </p:txBody>
      </p:sp>
      <mc:AlternateContent xmlns:mc="http://schemas.openxmlformats.org/markup-compatibility/2006" xmlns:a14="http://schemas.microsoft.com/office/drawing/2010/main">
        <mc:Choice Requires="a14">
          <p:sp>
            <p:nvSpPr>
              <p:cNvPr id="3" name="2 Rectángulo redondeado"/>
              <p:cNvSpPr/>
              <p:nvPr/>
            </p:nvSpPr>
            <p:spPr>
              <a:xfrm>
                <a:off x="179512" y="2204864"/>
                <a:ext cx="3096344" cy="3600400"/>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C" sz="1600" dirty="0" smtClean="0">
                    <a:solidFill>
                      <a:schemeClr val="tx1"/>
                    </a:solidFill>
                  </a:rPr>
                  <a:t>Una vez obtenidos los ángulos óptimos para generar la leva y su movimiento se procede a calcular su perfil utilizando </a:t>
                </a:r>
                <a:r>
                  <a:rPr lang="es-EC" sz="1600" dirty="0">
                    <a:solidFill>
                      <a:schemeClr val="tx1"/>
                    </a:solidFill>
                  </a:rPr>
                  <a:t>Mathcad y las ecuaciones de síntesis. </a:t>
                </a:r>
                <a:endParaRPr lang="es-EC" sz="1600" dirty="0" smtClean="0">
                  <a:solidFill>
                    <a:schemeClr val="tx1"/>
                  </a:solidFill>
                </a:endParaRPr>
              </a:p>
              <a:p>
                <a:pPr lvl="0" algn="just"/>
                <a:r>
                  <a:rPr lang="es-EC" sz="1600" dirty="0" smtClean="0">
                    <a:solidFill>
                      <a:schemeClr val="tx1"/>
                    </a:solidFill>
                  </a:rPr>
                  <a:t>Se </a:t>
                </a:r>
                <a:r>
                  <a:rPr lang="es-EC" sz="1600" dirty="0">
                    <a:solidFill>
                      <a:schemeClr val="tx1"/>
                    </a:solidFill>
                  </a:rPr>
                  <a:t>ha seleccionado un recogimiento de cable de </a:t>
                </a:r>
                <a14:m>
                  <m:oMath xmlns:m="http://schemas.openxmlformats.org/officeDocument/2006/math">
                    <m:r>
                      <a:rPr lang="es-ES" sz="1600">
                        <a:solidFill>
                          <a:schemeClr val="tx1"/>
                        </a:solidFill>
                        <a:latin typeface="Cambria Math"/>
                      </a:rPr>
                      <m:t>50</m:t>
                    </m:r>
                    <m:rad>
                      <m:radPr>
                        <m:degHide m:val="on"/>
                        <m:ctrlPr>
                          <a:rPr lang="es-ES" sz="1600" i="1">
                            <a:solidFill>
                              <a:schemeClr val="tx1"/>
                            </a:solidFill>
                            <a:latin typeface="Cambria Math"/>
                          </a:rPr>
                        </m:ctrlPr>
                      </m:radPr>
                      <m:deg/>
                      <m:e>
                        <m:r>
                          <a:rPr lang="es-ES" sz="1600">
                            <a:solidFill>
                              <a:schemeClr val="tx1"/>
                            </a:solidFill>
                            <a:latin typeface="Cambria Math"/>
                          </a:rPr>
                          <m:t>2</m:t>
                        </m:r>
                      </m:e>
                    </m:rad>
                  </m:oMath>
                </a14:m>
                <a:r>
                  <a:rPr lang="es-ES" sz="1600" dirty="0">
                    <a:solidFill>
                      <a:schemeClr val="tx1"/>
                    </a:solidFill>
                  </a:rPr>
                  <a:t>  mm y un desplazamiento máximo de 90˚.</a:t>
                </a:r>
                <a:endParaRPr lang="es-ES" sz="1500" dirty="0">
                  <a:solidFill>
                    <a:schemeClr val="tx1"/>
                  </a:solidFill>
                </a:endParaRPr>
              </a:p>
            </p:txBody>
          </p:sp>
        </mc:Choice>
        <mc:Fallback xmlns="">
          <p:sp>
            <p:nvSpPr>
              <p:cNvPr id="3" name="2 Rectángulo redondeado"/>
              <p:cNvSpPr>
                <a:spLocks noRot="1" noChangeAspect="1" noMove="1" noResize="1" noEditPoints="1" noAdjustHandles="1" noChangeArrowheads="1" noChangeShapeType="1" noTextEdit="1"/>
              </p:cNvSpPr>
              <p:nvPr/>
            </p:nvSpPr>
            <p:spPr>
              <a:xfrm>
                <a:off x="179512" y="2204864"/>
                <a:ext cx="3096344" cy="3600400"/>
              </a:xfrm>
              <a:prstGeom prst="roundRect">
                <a:avLst/>
              </a:prstGeom>
              <a:blipFill rotWithShape="1">
                <a:blip r:embed="rId2"/>
                <a:stretch>
                  <a:fillRect/>
                </a:stretch>
              </a:blipFill>
            </p:spPr>
            <p:txBody>
              <a:bodyPr/>
              <a:lstStyle/>
              <a:p>
                <a:r>
                  <a:rPr lang="es-ES">
                    <a:noFill/>
                  </a:rPr>
                  <a:t> </a:t>
                </a:r>
              </a:p>
            </p:txBody>
          </p:sp>
        </mc:Fallback>
      </mc:AlternateContent>
      <p:pic>
        <p:nvPicPr>
          <p:cNvPr id="27" name="26 Imagen"/>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525" t="20397" r="58687" b="69640"/>
          <a:stretch/>
        </p:blipFill>
        <p:spPr bwMode="auto">
          <a:xfrm>
            <a:off x="3995936" y="2347139"/>
            <a:ext cx="4652506" cy="577805"/>
          </a:xfrm>
          <a:prstGeom prst="rect">
            <a:avLst/>
          </a:prstGeom>
          <a:ln>
            <a:noFill/>
          </a:ln>
          <a:extLst>
            <a:ext uri="{53640926-AAD7-44D8-BBD7-CCE9431645EC}">
              <a14:shadowObscured xmlns:a14="http://schemas.microsoft.com/office/drawing/2010/main"/>
            </a:ext>
          </a:extLst>
        </p:spPr>
      </p:pic>
      <p:pic>
        <p:nvPicPr>
          <p:cNvPr id="28" name="27 Imagen"/>
          <p:cNvPicPr/>
          <p:nvPr/>
        </p:nvPicPr>
        <p:blipFill>
          <a:blip r:embed="rId5">
            <a:extLst>
              <a:ext uri="{28A0092B-C50C-407E-A947-70E740481C1C}">
                <a14:useLocalDpi xmlns:a14="http://schemas.microsoft.com/office/drawing/2010/main" val="0"/>
              </a:ext>
            </a:extLst>
          </a:blip>
          <a:srcRect/>
          <a:stretch>
            <a:fillRect/>
          </a:stretch>
        </p:blipFill>
        <p:spPr bwMode="auto">
          <a:xfrm>
            <a:off x="4127532" y="2924944"/>
            <a:ext cx="3728720" cy="427355"/>
          </a:xfrm>
          <a:prstGeom prst="rect">
            <a:avLst/>
          </a:prstGeom>
          <a:noFill/>
          <a:ln>
            <a:noFill/>
          </a:ln>
        </p:spPr>
      </p:pic>
      <p:pic>
        <p:nvPicPr>
          <p:cNvPr id="29" name="28 Imagen"/>
          <p:cNvPicPr/>
          <p:nvPr/>
        </p:nvPicPr>
        <p:blipFill>
          <a:blip r:embed="rId6">
            <a:extLst>
              <a:ext uri="{28A0092B-C50C-407E-A947-70E740481C1C}">
                <a14:useLocalDpi xmlns:a14="http://schemas.microsoft.com/office/drawing/2010/main" val="0"/>
              </a:ext>
            </a:extLst>
          </a:blip>
          <a:srcRect/>
          <a:stretch>
            <a:fillRect/>
          </a:stretch>
        </p:blipFill>
        <p:spPr bwMode="auto">
          <a:xfrm>
            <a:off x="4127467" y="3362503"/>
            <a:ext cx="1662430" cy="166370"/>
          </a:xfrm>
          <a:prstGeom prst="rect">
            <a:avLst/>
          </a:prstGeom>
          <a:noFill/>
          <a:ln>
            <a:noFill/>
          </a:ln>
        </p:spPr>
      </p:pic>
      <p:pic>
        <p:nvPicPr>
          <p:cNvPr id="30" name="29 Imagen"/>
          <p:cNvPicPr/>
          <p:nvPr/>
        </p:nvPicPr>
        <p:blipFill>
          <a:blip r:embed="rId7">
            <a:extLst>
              <a:ext uri="{28A0092B-C50C-407E-A947-70E740481C1C}">
                <a14:useLocalDpi xmlns:a14="http://schemas.microsoft.com/office/drawing/2010/main" val="0"/>
              </a:ext>
            </a:extLst>
          </a:blip>
          <a:srcRect/>
          <a:stretch>
            <a:fillRect/>
          </a:stretch>
        </p:blipFill>
        <p:spPr bwMode="auto">
          <a:xfrm>
            <a:off x="4116244" y="3528873"/>
            <a:ext cx="1128395" cy="166370"/>
          </a:xfrm>
          <a:prstGeom prst="rect">
            <a:avLst/>
          </a:prstGeom>
          <a:noFill/>
          <a:ln>
            <a:noFill/>
          </a:ln>
        </p:spPr>
      </p:pic>
      <p:pic>
        <p:nvPicPr>
          <p:cNvPr id="31" name="30 Imagen"/>
          <p:cNvPicPr/>
          <p:nvPr/>
        </p:nvPicPr>
        <p:blipFill>
          <a:blip r:embed="rId8">
            <a:extLst>
              <a:ext uri="{28A0092B-C50C-407E-A947-70E740481C1C}">
                <a14:useLocalDpi xmlns:a14="http://schemas.microsoft.com/office/drawing/2010/main" val="0"/>
              </a:ext>
            </a:extLst>
          </a:blip>
          <a:srcRect/>
          <a:stretch>
            <a:fillRect/>
          </a:stretch>
        </p:blipFill>
        <p:spPr bwMode="auto">
          <a:xfrm>
            <a:off x="4109415" y="3719585"/>
            <a:ext cx="1947545" cy="166370"/>
          </a:xfrm>
          <a:prstGeom prst="rect">
            <a:avLst/>
          </a:prstGeom>
          <a:noFill/>
          <a:ln>
            <a:noFill/>
          </a:ln>
        </p:spPr>
      </p:pic>
      <p:pic>
        <p:nvPicPr>
          <p:cNvPr id="32" name="31 Imagen"/>
          <p:cNvPicPr/>
          <p:nvPr/>
        </p:nvPicPr>
        <p:blipFill>
          <a:blip r:embed="rId9">
            <a:extLst>
              <a:ext uri="{28A0092B-C50C-407E-A947-70E740481C1C}">
                <a14:useLocalDpi xmlns:a14="http://schemas.microsoft.com/office/drawing/2010/main" val="0"/>
              </a:ext>
            </a:extLst>
          </a:blip>
          <a:srcRect/>
          <a:stretch>
            <a:fillRect/>
          </a:stretch>
        </p:blipFill>
        <p:spPr bwMode="auto">
          <a:xfrm>
            <a:off x="4127467" y="3885955"/>
            <a:ext cx="4511819" cy="427355"/>
          </a:xfrm>
          <a:prstGeom prst="rect">
            <a:avLst/>
          </a:prstGeom>
          <a:noFill/>
          <a:ln>
            <a:noFill/>
          </a:ln>
        </p:spPr>
      </p:pic>
      <p:pic>
        <p:nvPicPr>
          <p:cNvPr id="33" name="32 Imagen"/>
          <p:cNvPicPr/>
          <p:nvPr/>
        </p:nvPicPr>
        <p:blipFill>
          <a:blip r:embed="rId10">
            <a:extLst>
              <a:ext uri="{28A0092B-C50C-407E-A947-70E740481C1C}">
                <a14:useLocalDpi xmlns:a14="http://schemas.microsoft.com/office/drawing/2010/main" val="0"/>
              </a:ext>
            </a:extLst>
          </a:blip>
          <a:srcRect/>
          <a:stretch>
            <a:fillRect/>
          </a:stretch>
        </p:blipFill>
        <p:spPr bwMode="auto">
          <a:xfrm>
            <a:off x="4116244" y="4350263"/>
            <a:ext cx="2232660" cy="166370"/>
          </a:xfrm>
          <a:prstGeom prst="rect">
            <a:avLst/>
          </a:prstGeom>
          <a:noFill/>
          <a:ln>
            <a:noFill/>
          </a:ln>
        </p:spPr>
      </p:pic>
      <p:pic>
        <p:nvPicPr>
          <p:cNvPr id="34" name="33 Imagen"/>
          <p:cNvPicPr/>
          <p:nvPr/>
        </p:nvPicPr>
        <p:blipFill>
          <a:blip r:embed="rId11">
            <a:extLst>
              <a:ext uri="{28A0092B-C50C-407E-A947-70E740481C1C}">
                <a14:useLocalDpi xmlns:a14="http://schemas.microsoft.com/office/drawing/2010/main" val="0"/>
              </a:ext>
            </a:extLst>
          </a:blip>
          <a:srcRect/>
          <a:stretch>
            <a:fillRect/>
          </a:stretch>
        </p:blipFill>
        <p:spPr bwMode="auto">
          <a:xfrm>
            <a:off x="4109415" y="4553292"/>
            <a:ext cx="854710" cy="166370"/>
          </a:xfrm>
          <a:prstGeom prst="rect">
            <a:avLst/>
          </a:prstGeom>
          <a:noFill/>
          <a:ln>
            <a:noFill/>
          </a:ln>
        </p:spPr>
      </p:pic>
      <p:pic>
        <p:nvPicPr>
          <p:cNvPr id="35" name="34 Imagen"/>
          <p:cNvPicPr/>
          <p:nvPr/>
        </p:nvPicPr>
        <p:blipFill>
          <a:blip r:embed="rId12">
            <a:extLst>
              <a:ext uri="{28A0092B-C50C-407E-A947-70E740481C1C}">
                <a14:useLocalDpi xmlns:a14="http://schemas.microsoft.com/office/drawing/2010/main" val="0"/>
              </a:ext>
            </a:extLst>
          </a:blip>
          <a:srcRect/>
          <a:stretch>
            <a:fillRect/>
          </a:stretch>
        </p:blipFill>
        <p:spPr bwMode="auto">
          <a:xfrm>
            <a:off x="4127532" y="4734412"/>
            <a:ext cx="2470150" cy="166370"/>
          </a:xfrm>
          <a:prstGeom prst="rect">
            <a:avLst/>
          </a:prstGeom>
          <a:noFill/>
          <a:ln>
            <a:noFill/>
          </a:ln>
        </p:spPr>
      </p:pic>
      <p:pic>
        <p:nvPicPr>
          <p:cNvPr id="36" name="35 Imagen"/>
          <p:cNvPicPr/>
          <p:nvPr/>
        </p:nvPicPr>
        <p:blipFill>
          <a:blip r:embed="rId13">
            <a:extLst>
              <a:ext uri="{28A0092B-C50C-407E-A947-70E740481C1C}">
                <a14:useLocalDpi xmlns:a14="http://schemas.microsoft.com/office/drawing/2010/main" val="0"/>
              </a:ext>
            </a:extLst>
          </a:blip>
          <a:srcRect/>
          <a:stretch>
            <a:fillRect/>
          </a:stretch>
        </p:blipFill>
        <p:spPr bwMode="auto">
          <a:xfrm>
            <a:off x="3913380" y="4900782"/>
            <a:ext cx="3942872" cy="976490"/>
          </a:xfrm>
          <a:prstGeom prst="rect">
            <a:avLst/>
          </a:prstGeom>
          <a:noFill/>
          <a:ln>
            <a:noFill/>
          </a:ln>
        </p:spPr>
      </p:pic>
      <p:sp>
        <p:nvSpPr>
          <p:cNvPr id="5" name="4 Rectángulo"/>
          <p:cNvSpPr/>
          <p:nvPr/>
        </p:nvSpPr>
        <p:spPr>
          <a:xfrm>
            <a:off x="4020423" y="5805264"/>
            <a:ext cx="4572000" cy="215444"/>
          </a:xfrm>
          <a:prstGeom prst="rect">
            <a:avLst/>
          </a:prstGeom>
        </p:spPr>
        <p:txBody>
          <a:bodyPr>
            <a:spAutoFit/>
          </a:bodyPr>
          <a:lstStyle/>
          <a:p>
            <a:r>
              <a:rPr lang="es-ES" sz="800" dirty="0"/>
              <a:t>Ley de desplazamiento del cable que controla la plataforma</a:t>
            </a:r>
          </a:p>
        </p:txBody>
      </p:sp>
      <p:sp>
        <p:nvSpPr>
          <p:cNvPr id="17"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sp>
        <p:nvSpPr>
          <p:cNvPr id="16" name="15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493987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9678" y="980728"/>
            <a:ext cx="8496944" cy="646331"/>
          </a:xfrm>
          <a:prstGeom prst="rect">
            <a:avLst/>
          </a:prstGeom>
        </p:spPr>
        <p:txBody>
          <a:bodyPr wrap="square">
            <a:spAutoFit/>
          </a:bodyPr>
          <a:lstStyle/>
          <a:p>
            <a:pPr lvl="3" algn="ctr"/>
            <a:r>
              <a:rPr lang="es-MX" b="1" dirty="0"/>
              <a:t>Aplicación del mecanismo inverso leva seguidor en la plataforma de elevación</a:t>
            </a:r>
            <a:endParaRPr lang="es-ES" b="1" dirty="0"/>
          </a:p>
        </p:txBody>
      </p:sp>
      <p:sp>
        <p:nvSpPr>
          <p:cNvPr id="3" name="2 Rectángulo redondeado"/>
          <p:cNvSpPr/>
          <p:nvPr/>
        </p:nvSpPr>
        <p:spPr>
          <a:xfrm>
            <a:off x="539552" y="3429000"/>
            <a:ext cx="3096344" cy="2520280"/>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S" sz="1600" dirty="0">
                <a:solidFill>
                  <a:schemeClr val="tx1"/>
                </a:solidFill>
              </a:rPr>
              <a:t>Después de resolver las ecuaciones del circuito vectorial anterior, se adquiere la relación del desplazamiento del cable según la rotación de la leva con el movimiento de la plataforma del elevador como se </a:t>
            </a:r>
            <a:r>
              <a:rPr lang="es-ES" sz="1600" dirty="0" smtClean="0">
                <a:solidFill>
                  <a:schemeClr val="tx1"/>
                </a:solidFill>
              </a:rPr>
              <a:t>puede observar. </a:t>
            </a:r>
            <a:endParaRPr lang="es-ES" sz="1500" dirty="0">
              <a:solidFill>
                <a:schemeClr val="tx1"/>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1158636260"/>
              </p:ext>
            </p:extLst>
          </p:nvPr>
        </p:nvGraphicFramePr>
        <p:xfrm>
          <a:off x="827584" y="1850152"/>
          <a:ext cx="2586717" cy="1362824"/>
        </p:xfrm>
        <a:graphic>
          <a:graphicData uri="http://schemas.openxmlformats.org/drawingml/2006/table">
            <a:tbl>
              <a:tblPr firstRow="1" firstCol="1" bandRow="1">
                <a:tableStyleId>{5C22544A-7EE6-4342-B048-85BDC9FD1C3A}</a:tableStyleId>
              </a:tblPr>
              <a:tblGrid>
                <a:gridCol w="1344580"/>
                <a:gridCol w="1242137"/>
              </a:tblGrid>
              <a:tr h="340706">
                <a:tc>
                  <a:txBody>
                    <a:bodyPr/>
                    <a:lstStyle/>
                    <a:p>
                      <a:pPr indent="252095" algn="ctr">
                        <a:lnSpc>
                          <a:spcPct val="200000"/>
                        </a:lnSpc>
                        <a:spcAft>
                          <a:spcPts val="1200"/>
                        </a:spcAft>
                      </a:pPr>
                      <a:r>
                        <a:rPr lang="es-ES" sz="800" dirty="0">
                          <a:solidFill>
                            <a:schemeClr val="tx1"/>
                          </a:solidFill>
                          <a:effectLst/>
                        </a:rPr>
                        <a:t>Constantes</a:t>
                      </a:r>
                      <a:endParaRPr lang="es-ES" sz="800" dirty="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1200"/>
                        </a:spcAft>
                      </a:pPr>
                      <a:r>
                        <a:rPr lang="es-ES" sz="800">
                          <a:effectLst/>
                        </a:rPr>
                        <a:t> </a:t>
                      </a:r>
                      <a:endParaRPr lang="es-ES" sz="800">
                        <a:solidFill>
                          <a:srgbClr val="31849B"/>
                        </a:solidFill>
                        <a:effectLst/>
                        <a:latin typeface="Arial"/>
                        <a:ea typeface="Calibri"/>
                        <a:cs typeface="Times New Roman"/>
                      </a:endParaRPr>
                    </a:p>
                  </a:txBody>
                  <a:tcPr marL="68580" marR="68580" marT="0" marB="0"/>
                </a:tc>
              </a:tr>
              <a:tr h="340706">
                <a:tc>
                  <a:txBody>
                    <a:bodyPr/>
                    <a:lstStyle/>
                    <a:p>
                      <a:pPr indent="252095" algn="ctr">
                        <a:lnSpc>
                          <a:spcPct val="200000"/>
                        </a:lnSpc>
                        <a:spcAft>
                          <a:spcPts val="1200"/>
                        </a:spcAft>
                      </a:pPr>
                      <a:r>
                        <a:rPr lang="es-ES" sz="800" dirty="0">
                          <a:solidFill>
                            <a:schemeClr val="tx1"/>
                          </a:solidFill>
                          <a:effectLst/>
                        </a:rPr>
                        <a:t>R1x</a:t>
                      </a:r>
                      <a:endParaRPr lang="es-ES" sz="800" dirty="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1200"/>
                        </a:spcAft>
                      </a:pPr>
                      <a:r>
                        <a:rPr lang="es-ES" sz="800" dirty="0">
                          <a:effectLst/>
                        </a:rPr>
                        <a:t>368 mm</a:t>
                      </a:r>
                      <a:endParaRPr lang="es-ES" sz="800" dirty="0">
                        <a:solidFill>
                          <a:srgbClr val="31849B"/>
                        </a:solidFill>
                        <a:effectLst/>
                        <a:latin typeface="Arial"/>
                        <a:ea typeface="Calibri"/>
                        <a:cs typeface="Times New Roman"/>
                      </a:endParaRPr>
                    </a:p>
                  </a:txBody>
                  <a:tcPr marL="68580" marR="68580" marT="0" marB="0"/>
                </a:tc>
              </a:tr>
              <a:tr h="340706">
                <a:tc>
                  <a:txBody>
                    <a:bodyPr/>
                    <a:lstStyle/>
                    <a:p>
                      <a:pPr indent="252095" algn="ctr">
                        <a:lnSpc>
                          <a:spcPct val="200000"/>
                        </a:lnSpc>
                        <a:spcAft>
                          <a:spcPts val="1200"/>
                        </a:spcAft>
                      </a:pPr>
                      <a:r>
                        <a:rPr lang="es-ES" sz="800" dirty="0">
                          <a:solidFill>
                            <a:schemeClr val="tx1"/>
                          </a:solidFill>
                          <a:effectLst/>
                        </a:rPr>
                        <a:t>R1y</a:t>
                      </a:r>
                      <a:endParaRPr lang="es-ES" sz="800" dirty="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1200"/>
                        </a:spcAft>
                      </a:pPr>
                      <a:r>
                        <a:rPr lang="es-ES" sz="800" dirty="0">
                          <a:effectLst/>
                        </a:rPr>
                        <a:t>43.59 mm</a:t>
                      </a:r>
                      <a:endParaRPr lang="es-ES" sz="800" dirty="0">
                        <a:solidFill>
                          <a:srgbClr val="31849B"/>
                        </a:solidFill>
                        <a:effectLst/>
                        <a:latin typeface="Arial"/>
                        <a:ea typeface="Calibri"/>
                        <a:cs typeface="Times New Roman"/>
                      </a:endParaRPr>
                    </a:p>
                  </a:txBody>
                  <a:tcPr marL="68580" marR="68580" marT="0" marB="0"/>
                </a:tc>
              </a:tr>
              <a:tr h="340706">
                <a:tc>
                  <a:txBody>
                    <a:bodyPr/>
                    <a:lstStyle/>
                    <a:p>
                      <a:pPr indent="252095" algn="ctr">
                        <a:lnSpc>
                          <a:spcPct val="200000"/>
                        </a:lnSpc>
                        <a:spcAft>
                          <a:spcPts val="1200"/>
                        </a:spcAft>
                      </a:pPr>
                      <a:r>
                        <a:rPr lang="es-ES" sz="800" dirty="0">
                          <a:solidFill>
                            <a:schemeClr val="tx1"/>
                          </a:solidFill>
                          <a:effectLst/>
                        </a:rPr>
                        <a:t>r3</a:t>
                      </a:r>
                      <a:endParaRPr lang="es-ES" sz="800" dirty="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1200"/>
                        </a:spcAft>
                      </a:pPr>
                      <a:r>
                        <a:rPr lang="es-ES" sz="800" dirty="0">
                          <a:effectLst/>
                        </a:rPr>
                        <a:t>390 mm</a:t>
                      </a:r>
                      <a:endParaRPr lang="es-ES" sz="800" dirty="0">
                        <a:solidFill>
                          <a:srgbClr val="31849B"/>
                        </a:solidFill>
                        <a:effectLst/>
                        <a:latin typeface="Arial"/>
                        <a:ea typeface="Calibri"/>
                        <a:cs typeface="Times New Roman"/>
                      </a:endParaRPr>
                    </a:p>
                  </a:txBody>
                  <a:tcPr marL="68580" marR="68580" marT="0" marB="0"/>
                </a:tc>
              </a:tr>
            </a:tbl>
          </a:graphicData>
        </a:graphic>
      </p:graphicFrame>
      <p:pic>
        <p:nvPicPr>
          <p:cNvPr id="16" name="15 Imagen"/>
          <p:cNvPicPr/>
          <p:nvPr/>
        </p:nvPicPr>
        <p:blipFill>
          <a:blip r:embed="rId2">
            <a:extLst>
              <a:ext uri="{28A0092B-C50C-407E-A947-70E740481C1C}">
                <a14:useLocalDpi xmlns:a14="http://schemas.microsoft.com/office/drawing/2010/main" val="0"/>
              </a:ext>
            </a:extLst>
          </a:blip>
          <a:srcRect/>
          <a:stretch>
            <a:fillRect/>
          </a:stretch>
        </p:blipFill>
        <p:spPr bwMode="auto">
          <a:xfrm>
            <a:off x="6084168" y="2564904"/>
            <a:ext cx="1983105" cy="237490"/>
          </a:xfrm>
          <a:prstGeom prst="rect">
            <a:avLst/>
          </a:prstGeom>
          <a:noFill/>
          <a:ln>
            <a:noFill/>
          </a:ln>
        </p:spPr>
      </p:pic>
      <p:pic>
        <p:nvPicPr>
          <p:cNvPr id="17" name="16 Imagen"/>
          <p:cNvPicPr/>
          <p:nvPr/>
        </p:nvPicPr>
        <p:blipFill>
          <a:blip r:embed="rId3">
            <a:extLst>
              <a:ext uri="{28A0092B-C50C-407E-A947-70E740481C1C}">
                <a14:useLocalDpi xmlns:a14="http://schemas.microsoft.com/office/drawing/2010/main" val="0"/>
              </a:ext>
            </a:extLst>
          </a:blip>
          <a:srcRect/>
          <a:stretch>
            <a:fillRect/>
          </a:stretch>
        </p:blipFill>
        <p:spPr bwMode="auto">
          <a:xfrm>
            <a:off x="6134060" y="2924944"/>
            <a:ext cx="1318260" cy="166370"/>
          </a:xfrm>
          <a:prstGeom prst="rect">
            <a:avLst/>
          </a:prstGeom>
          <a:noFill/>
          <a:ln>
            <a:noFill/>
          </a:ln>
        </p:spPr>
      </p:pic>
      <p:pic>
        <p:nvPicPr>
          <p:cNvPr id="18" name="17 Imagen"/>
          <p:cNvPicPr/>
          <p:nvPr/>
        </p:nvPicPr>
        <p:blipFill>
          <a:blip r:embed="rId4">
            <a:extLst>
              <a:ext uri="{28A0092B-C50C-407E-A947-70E740481C1C}">
                <a14:useLocalDpi xmlns:a14="http://schemas.microsoft.com/office/drawing/2010/main" val="0"/>
              </a:ext>
            </a:extLst>
          </a:blip>
          <a:srcRect/>
          <a:stretch>
            <a:fillRect/>
          </a:stretch>
        </p:blipFill>
        <p:spPr bwMode="auto">
          <a:xfrm>
            <a:off x="6119276" y="3212976"/>
            <a:ext cx="937895" cy="166370"/>
          </a:xfrm>
          <a:prstGeom prst="rect">
            <a:avLst/>
          </a:prstGeom>
          <a:noFill/>
          <a:ln>
            <a:noFill/>
          </a:ln>
        </p:spPr>
      </p:pic>
      <p:pic>
        <p:nvPicPr>
          <p:cNvPr id="19" name="18 Imagen"/>
          <p:cNvPicPr/>
          <p:nvPr/>
        </p:nvPicPr>
        <p:blipFill>
          <a:blip r:embed="rId5">
            <a:extLst>
              <a:ext uri="{28A0092B-C50C-407E-A947-70E740481C1C}">
                <a14:useLocalDpi xmlns:a14="http://schemas.microsoft.com/office/drawing/2010/main" val="0"/>
              </a:ext>
            </a:extLst>
          </a:blip>
          <a:srcRect/>
          <a:stretch>
            <a:fillRect/>
          </a:stretch>
        </p:blipFill>
        <p:spPr bwMode="auto">
          <a:xfrm>
            <a:off x="6146125" y="3478654"/>
            <a:ext cx="1306195" cy="166370"/>
          </a:xfrm>
          <a:prstGeom prst="rect">
            <a:avLst/>
          </a:prstGeom>
          <a:noFill/>
          <a:ln>
            <a:noFill/>
          </a:ln>
        </p:spPr>
      </p:pic>
      <p:pic>
        <p:nvPicPr>
          <p:cNvPr id="20" name="19 Imagen"/>
          <p:cNvPicPr/>
          <p:nvPr/>
        </p:nvPicPr>
        <p:blipFill>
          <a:blip r:embed="rId6">
            <a:extLst>
              <a:ext uri="{28A0092B-C50C-407E-A947-70E740481C1C}">
                <a14:useLocalDpi xmlns:a14="http://schemas.microsoft.com/office/drawing/2010/main" val="0"/>
              </a:ext>
            </a:extLst>
          </a:blip>
          <a:srcRect/>
          <a:stretch>
            <a:fillRect/>
          </a:stretch>
        </p:blipFill>
        <p:spPr bwMode="auto">
          <a:xfrm>
            <a:off x="6156176" y="3645024"/>
            <a:ext cx="2149475" cy="451485"/>
          </a:xfrm>
          <a:prstGeom prst="rect">
            <a:avLst/>
          </a:prstGeom>
          <a:noFill/>
          <a:ln>
            <a:noFill/>
          </a:ln>
        </p:spPr>
      </p:pic>
      <p:pic>
        <p:nvPicPr>
          <p:cNvPr id="21" name="20 Imagen"/>
          <p:cNvPicPr/>
          <p:nvPr/>
        </p:nvPicPr>
        <p:blipFill>
          <a:blip r:embed="rId7">
            <a:extLst>
              <a:ext uri="{28A0092B-C50C-407E-A947-70E740481C1C}">
                <a14:useLocalDpi xmlns:a14="http://schemas.microsoft.com/office/drawing/2010/main" val="0"/>
              </a:ext>
            </a:extLst>
          </a:blip>
          <a:srcRect/>
          <a:stretch>
            <a:fillRect/>
          </a:stretch>
        </p:blipFill>
        <p:spPr bwMode="auto">
          <a:xfrm>
            <a:off x="6202025" y="4077072"/>
            <a:ext cx="1959610" cy="356235"/>
          </a:xfrm>
          <a:prstGeom prst="rect">
            <a:avLst/>
          </a:prstGeom>
          <a:noFill/>
          <a:ln>
            <a:noFill/>
          </a:ln>
        </p:spPr>
      </p:pic>
      <p:pic>
        <p:nvPicPr>
          <p:cNvPr id="22" name="21 Imagen"/>
          <p:cNvPicPr/>
          <p:nvPr/>
        </p:nvPicPr>
        <p:blipFill>
          <a:blip r:embed="rId8">
            <a:extLst>
              <a:ext uri="{28A0092B-C50C-407E-A947-70E740481C1C}">
                <a14:useLocalDpi xmlns:a14="http://schemas.microsoft.com/office/drawing/2010/main" val="0"/>
              </a:ext>
            </a:extLst>
          </a:blip>
          <a:srcRect/>
          <a:stretch>
            <a:fillRect/>
          </a:stretch>
        </p:blipFill>
        <p:spPr bwMode="auto">
          <a:xfrm>
            <a:off x="3854547" y="4429085"/>
            <a:ext cx="4490030" cy="1515973"/>
          </a:xfrm>
          <a:prstGeom prst="rect">
            <a:avLst/>
          </a:prstGeom>
          <a:noFill/>
          <a:ln>
            <a:noFill/>
          </a:ln>
        </p:spPr>
      </p:pic>
      <p:sp>
        <p:nvSpPr>
          <p:cNvPr id="6" name="5 Rectángulo"/>
          <p:cNvSpPr/>
          <p:nvPr/>
        </p:nvSpPr>
        <p:spPr>
          <a:xfrm>
            <a:off x="4032448" y="5949280"/>
            <a:ext cx="4572000" cy="215444"/>
          </a:xfrm>
          <a:prstGeom prst="rect">
            <a:avLst/>
          </a:prstGeom>
        </p:spPr>
        <p:txBody>
          <a:bodyPr>
            <a:spAutoFit/>
          </a:bodyPr>
          <a:lstStyle/>
          <a:p>
            <a:r>
              <a:rPr lang="es-ES" sz="800" dirty="0"/>
              <a:t>Ley de desplazamiento de la leva impulsada por el seguidor</a:t>
            </a:r>
          </a:p>
        </p:txBody>
      </p:sp>
      <p:sp>
        <p:nvSpPr>
          <p:cNvPr id="14" name="13 Rectángulo"/>
          <p:cNvSpPr/>
          <p:nvPr/>
        </p:nvSpPr>
        <p:spPr>
          <a:xfrm>
            <a:off x="4225877" y="1844824"/>
            <a:ext cx="1642267" cy="2584261"/>
          </a:xfrm>
          <a:prstGeom prst="rect">
            <a:avLst/>
          </a:prstGeom>
          <a:blipFill rotWithShape="1">
            <a:blip r:embed="rId9"/>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3"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sp>
        <p:nvSpPr>
          <p:cNvPr id="15" name="14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2"/>
          <p:cNvSpPr/>
          <p:nvPr/>
        </p:nvSpPr>
        <p:spPr>
          <a:xfrm>
            <a:off x="6084168" y="1562727"/>
            <a:ext cx="2537276" cy="1030466"/>
          </a:xfrm>
          <a:prstGeom prst="rect">
            <a:avLst/>
          </a:prstGeom>
          <a:blipFill rotWithShape="1">
            <a:blip r:embed="rId10"/>
            <a:stretch>
              <a:fillRect/>
            </a:stretch>
          </a:blipFill>
          <a:ln>
            <a:solidFill>
              <a:srgbClr val="000000"/>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649196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620688"/>
            <a:ext cx="7056784" cy="936104"/>
          </a:xfrm>
        </p:spPr>
        <p:txBody>
          <a:bodyPr/>
          <a:lstStyle/>
          <a:p>
            <a:pPr algn="ctr"/>
            <a:r>
              <a:rPr lang="es-ES" sz="2800" i="0" dirty="0" smtClean="0">
                <a:solidFill>
                  <a:schemeClr val="tx1"/>
                </a:solidFill>
              </a:rPr>
              <a:t>PLANTEAMIENTO DEL PROBLEMA</a:t>
            </a:r>
            <a:endParaRPr lang="es-ES" sz="2800" i="0" dirty="0">
              <a:solidFill>
                <a:schemeClr val="tx1"/>
              </a:solidFill>
            </a:endParaRPr>
          </a:p>
        </p:txBody>
      </p:sp>
      <p:sp>
        <p:nvSpPr>
          <p:cNvPr id="3" name="2 Marcador de contenido"/>
          <p:cNvSpPr>
            <a:spLocks noGrp="1"/>
          </p:cNvSpPr>
          <p:nvPr>
            <p:ph idx="1"/>
          </p:nvPr>
        </p:nvSpPr>
        <p:spPr>
          <a:xfrm>
            <a:off x="179512" y="1196753"/>
            <a:ext cx="8814095" cy="2448272"/>
          </a:xfrm>
        </p:spPr>
        <p:txBody>
          <a:bodyPr>
            <a:normAutofit fontScale="70000" lnSpcReduction="20000"/>
          </a:bodyPr>
          <a:lstStyle/>
          <a:p>
            <a:pPr marL="0" indent="0" algn="just">
              <a:buNone/>
            </a:pPr>
            <a:r>
              <a:rPr lang="es-ES" dirty="0">
                <a:solidFill>
                  <a:schemeClr val="tx1"/>
                </a:solidFill>
              </a:rPr>
              <a:t>Se ejecutó un proyecto de investigación para permitir el acceso de personas con discapacidad física a omnibuses, el cual culminó con la parte del diseño y construcción de ciertos componentes mecánicos, faltando la parte del control automático del sistema  y las conexiones del sistema </a:t>
            </a:r>
            <a:r>
              <a:rPr lang="es-ES" dirty="0" smtClean="0">
                <a:solidFill>
                  <a:schemeClr val="tx1"/>
                </a:solidFill>
              </a:rPr>
              <a:t>oleo-hidráulico. </a:t>
            </a:r>
            <a:r>
              <a:rPr lang="es-ES" dirty="0">
                <a:solidFill>
                  <a:schemeClr val="tx1"/>
                </a:solidFill>
              </a:rPr>
              <a:t>El sistema </a:t>
            </a:r>
            <a:r>
              <a:rPr lang="es-ES" dirty="0" smtClean="0">
                <a:solidFill>
                  <a:schemeClr val="tx1"/>
                </a:solidFill>
              </a:rPr>
              <a:t>que se nos entrego poseía </a:t>
            </a:r>
            <a:r>
              <a:rPr lang="es-ES" dirty="0">
                <a:solidFill>
                  <a:schemeClr val="tx1"/>
                </a:solidFill>
              </a:rPr>
              <a:t>algunas fallas, por lo que se </a:t>
            </a:r>
            <a:r>
              <a:rPr lang="es-ES" dirty="0" smtClean="0">
                <a:solidFill>
                  <a:schemeClr val="tx1"/>
                </a:solidFill>
              </a:rPr>
              <a:t>procedió </a:t>
            </a:r>
            <a:r>
              <a:rPr lang="es-ES" dirty="0">
                <a:solidFill>
                  <a:schemeClr val="tx1"/>
                </a:solidFill>
              </a:rPr>
              <a:t>a su completa revisión para su optimización. </a:t>
            </a:r>
            <a:r>
              <a:rPr lang="es-ES" dirty="0" smtClean="0">
                <a:solidFill>
                  <a:schemeClr val="tx1"/>
                </a:solidFill>
              </a:rPr>
              <a:t>Fue </a:t>
            </a:r>
            <a:r>
              <a:rPr lang="es-ES" dirty="0">
                <a:solidFill>
                  <a:schemeClr val="tx1"/>
                </a:solidFill>
              </a:rPr>
              <a:t>necesaria la ejecución de una segunda fase donde se implementen todos los sistemas faltantes entre ellos la construcción del mecanismo de leva inversa y mecanismo de seguridad del sistema elevador de silla de ruedas; el sistema será destinado al laboratorio de automatización-DECEM como equipo de laboratorio de un sistema mecánico real y que trabaje con actuadores hidráulicos. Además se implementarán sensores y un controlador lógico programable para su automatización. </a:t>
            </a:r>
          </a:p>
          <a:p>
            <a:endParaRPr lang="es-ES" dirty="0"/>
          </a:p>
        </p:txBody>
      </p:sp>
      <p:pic>
        <p:nvPicPr>
          <p:cNvPr id="1026" name="Picture 2" descr="C:\Users\Usuario\Desktop\fotos tesis\860OKMZO\IMG_0221.JPG"/>
          <p:cNvPicPr>
            <a:picLocks noChangeAspect="1" noChangeArrowheads="1"/>
          </p:cNvPicPr>
          <p:nvPr/>
        </p:nvPicPr>
        <p:blipFill>
          <a:blip r:embed="rId2" cstate="print">
            <a:alphaModFix/>
            <a:extLst>
              <a:ext uri="{28A0092B-C50C-407E-A947-70E740481C1C}">
                <a14:useLocalDpi xmlns:a14="http://schemas.microsoft.com/office/drawing/2010/main" val="0"/>
              </a:ext>
            </a:extLst>
          </a:blip>
          <a:srcRect/>
          <a:stretch>
            <a:fillRect/>
          </a:stretch>
        </p:blipFill>
        <p:spPr bwMode="auto">
          <a:xfrm>
            <a:off x="3096344" y="3708412"/>
            <a:ext cx="2987824" cy="2240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3 Elipse"/>
          <p:cNvSpPr/>
          <p:nvPr/>
        </p:nvSpPr>
        <p:spPr>
          <a:xfrm>
            <a:off x="179512" y="188640"/>
            <a:ext cx="28803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62227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595" y="1683652"/>
            <a:ext cx="8496944" cy="646331"/>
          </a:xfrm>
          <a:prstGeom prst="rect">
            <a:avLst/>
          </a:prstGeom>
        </p:spPr>
        <p:txBody>
          <a:bodyPr wrap="square">
            <a:spAutoFit/>
          </a:bodyPr>
          <a:lstStyle/>
          <a:p>
            <a:pPr lvl="3" algn="ctr"/>
            <a:r>
              <a:rPr lang="es-MX" b="1" dirty="0"/>
              <a:t>Aplicación del mecanismo inverso leva seguidor en la plataforma de elevación</a:t>
            </a:r>
            <a:endParaRPr lang="es-ES" b="1" dirty="0"/>
          </a:p>
        </p:txBody>
      </p:sp>
      <p:sp>
        <p:nvSpPr>
          <p:cNvPr id="3" name="2 Rectángulo redondeado"/>
          <p:cNvSpPr/>
          <p:nvPr/>
        </p:nvSpPr>
        <p:spPr>
          <a:xfrm>
            <a:off x="585501" y="3110515"/>
            <a:ext cx="3096344" cy="1944216"/>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MX" sz="1600" dirty="0">
                <a:solidFill>
                  <a:schemeClr val="tx1"/>
                </a:solidFill>
              </a:rPr>
              <a:t>Resolviendo las ecuaciones </a:t>
            </a:r>
            <a:r>
              <a:rPr lang="es-MX" sz="1600" dirty="0" err="1">
                <a:solidFill>
                  <a:schemeClr val="tx1"/>
                </a:solidFill>
              </a:rPr>
              <a:t>px</a:t>
            </a:r>
            <a:r>
              <a:rPr lang="es-MX" sz="1600" dirty="0">
                <a:solidFill>
                  <a:schemeClr val="tx1"/>
                </a:solidFill>
              </a:rPr>
              <a:t> (θ) y </a:t>
            </a:r>
            <a:r>
              <a:rPr lang="es-MX" sz="1600" dirty="0" err="1">
                <a:solidFill>
                  <a:schemeClr val="tx1"/>
                </a:solidFill>
              </a:rPr>
              <a:t>py</a:t>
            </a:r>
            <a:r>
              <a:rPr lang="es-MX" sz="1600" dirty="0">
                <a:solidFill>
                  <a:schemeClr val="tx1"/>
                </a:solidFill>
              </a:rPr>
              <a:t> (θ) se obtiene el perfil de la leva como se muestra en la figura </a:t>
            </a:r>
            <a:endParaRPr lang="es-ES" sz="1500" dirty="0">
              <a:solidFill>
                <a:schemeClr val="tx1"/>
              </a:solidFill>
            </a:endParaRPr>
          </a:p>
        </p:txBody>
      </p:sp>
      <p:pic>
        <p:nvPicPr>
          <p:cNvPr id="14" name="13 Imagen"/>
          <p:cNvPicPr/>
          <p:nvPr/>
        </p:nvPicPr>
        <p:blipFill>
          <a:blip r:embed="rId2">
            <a:extLst>
              <a:ext uri="{28A0092B-C50C-407E-A947-70E740481C1C}">
                <a14:useLocalDpi xmlns:a14="http://schemas.microsoft.com/office/drawing/2010/main" val="0"/>
              </a:ext>
            </a:extLst>
          </a:blip>
          <a:srcRect/>
          <a:stretch>
            <a:fillRect/>
          </a:stretch>
        </p:blipFill>
        <p:spPr bwMode="auto">
          <a:xfrm>
            <a:off x="4180205" y="2708920"/>
            <a:ext cx="783590" cy="166370"/>
          </a:xfrm>
          <a:prstGeom prst="rect">
            <a:avLst/>
          </a:prstGeom>
          <a:noFill/>
          <a:ln>
            <a:noFill/>
          </a:ln>
        </p:spPr>
      </p:pic>
      <p:pic>
        <p:nvPicPr>
          <p:cNvPr id="15" name="14 Imagen"/>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686566"/>
            <a:ext cx="439420" cy="166370"/>
          </a:xfrm>
          <a:prstGeom prst="rect">
            <a:avLst/>
          </a:prstGeom>
          <a:noFill/>
          <a:ln>
            <a:noFill/>
          </a:ln>
        </p:spPr>
      </p:pic>
      <p:pic>
        <p:nvPicPr>
          <p:cNvPr id="23" name="22 Imagen"/>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686566"/>
            <a:ext cx="415925" cy="166370"/>
          </a:xfrm>
          <a:prstGeom prst="rect">
            <a:avLst/>
          </a:prstGeom>
          <a:noFill/>
          <a:ln>
            <a:noFill/>
          </a:ln>
        </p:spPr>
      </p:pic>
      <p:pic>
        <p:nvPicPr>
          <p:cNvPr id="24" name="23 Imagen"/>
          <p:cNvPicPr/>
          <p:nvPr/>
        </p:nvPicPr>
        <p:blipFill>
          <a:blip r:embed="rId5">
            <a:extLst>
              <a:ext uri="{28A0092B-C50C-407E-A947-70E740481C1C}">
                <a14:useLocalDpi xmlns:a14="http://schemas.microsoft.com/office/drawing/2010/main" val="0"/>
              </a:ext>
            </a:extLst>
          </a:blip>
          <a:srcRect/>
          <a:stretch>
            <a:fillRect/>
          </a:stretch>
        </p:blipFill>
        <p:spPr bwMode="auto">
          <a:xfrm>
            <a:off x="4209732" y="3068960"/>
            <a:ext cx="724535" cy="166370"/>
          </a:xfrm>
          <a:prstGeom prst="rect">
            <a:avLst/>
          </a:prstGeom>
          <a:noFill/>
          <a:ln>
            <a:noFill/>
          </a:ln>
        </p:spPr>
      </p:pic>
      <p:pic>
        <p:nvPicPr>
          <p:cNvPr id="25" name="24 Imagen"/>
          <p:cNvPicPr/>
          <p:nvPr/>
        </p:nvPicPr>
        <p:blipFill>
          <a:blip r:embed="rId6">
            <a:extLst>
              <a:ext uri="{28A0092B-C50C-407E-A947-70E740481C1C}">
                <a14:useLocalDpi xmlns:a14="http://schemas.microsoft.com/office/drawing/2010/main" val="0"/>
              </a:ext>
            </a:extLst>
          </a:blip>
          <a:srcRect/>
          <a:stretch>
            <a:fillRect/>
          </a:stretch>
        </p:blipFill>
        <p:spPr bwMode="auto">
          <a:xfrm>
            <a:off x="4211960" y="3250882"/>
            <a:ext cx="2968625" cy="356235"/>
          </a:xfrm>
          <a:prstGeom prst="rect">
            <a:avLst/>
          </a:prstGeom>
          <a:noFill/>
          <a:ln>
            <a:noFill/>
          </a:ln>
        </p:spPr>
      </p:pic>
      <p:pic>
        <p:nvPicPr>
          <p:cNvPr id="26" name="25 Imagen"/>
          <p:cNvPicPr/>
          <p:nvPr/>
        </p:nvPicPr>
        <p:blipFill>
          <a:blip r:embed="rId7">
            <a:extLst>
              <a:ext uri="{28A0092B-C50C-407E-A947-70E740481C1C}">
                <a14:useLocalDpi xmlns:a14="http://schemas.microsoft.com/office/drawing/2010/main" val="0"/>
              </a:ext>
            </a:extLst>
          </a:blip>
          <a:srcRect/>
          <a:stretch>
            <a:fillRect/>
          </a:stretch>
        </p:blipFill>
        <p:spPr bwMode="auto">
          <a:xfrm>
            <a:off x="4231223" y="3720837"/>
            <a:ext cx="2933065" cy="356235"/>
          </a:xfrm>
          <a:prstGeom prst="rect">
            <a:avLst/>
          </a:prstGeom>
          <a:noFill/>
          <a:ln>
            <a:noFill/>
          </a:ln>
        </p:spPr>
      </p:pic>
      <p:pic>
        <p:nvPicPr>
          <p:cNvPr id="27" name="26 Imagen"/>
          <p:cNvPicPr/>
          <p:nvPr/>
        </p:nvPicPr>
        <p:blipFill>
          <a:blip r:embed="rId8">
            <a:extLst>
              <a:ext uri="{28A0092B-C50C-407E-A947-70E740481C1C}">
                <a14:useLocalDpi xmlns:a14="http://schemas.microsoft.com/office/drawing/2010/main" val="0"/>
              </a:ext>
            </a:extLst>
          </a:blip>
          <a:srcRect/>
          <a:stretch>
            <a:fillRect/>
          </a:stretch>
        </p:blipFill>
        <p:spPr bwMode="auto">
          <a:xfrm>
            <a:off x="4180205" y="4357464"/>
            <a:ext cx="4289145" cy="1631279"/>
          </a:xfrm>
          <a:prstGeom prst="rect">
            <a:avLst/>
          </a:prstGeom>
          <a:noFill/>
          <a:ln>
            <a:noFill/>
          </a:ln>
        </p:spPr>
      </p:pic>
      <p:sp>
        <p:nvSpPr>
          <p:cNvPr id="7" name="6 Rectángulo"/>
          <p:cNvSpPr/>
          <p:nvPr/>
        </p:nvSpPr>
        <p:spPr>
          <a:xfrm>
            <a:off x="5280489" y="5877272"/>
            <a:ext cx="947695" cy="215444"/>
          </a:xfrm>
          <a:prstGeom prst="rect">
            <a:avLst/>
          </a:prstGeom>
        </p:spPr>
        <p:txBody>
          <a:bodyPr wrap="none">
            <a:spAutoFit/>
          </a:bodyPr>
          <a:lstStyle/>
          <a:p>
            <a:r>
              <a:rPr lang="es-ES" sz="800" dirty="0"/>
              <a:t>Perfil de la leva</a:t>
            </a:r>
          </a:p>
        </p:txBody>
      </p:sp>
      <p:sp>
        <p:nvSpPr>
          <p:cNvPr id="16"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sp>
        <p:nvSpPr>
          <p:cNvPr id="13" name="12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201268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8146" y="1124744"/>
            <a:ext cx="8496944" cy="646331"/>
          </a:xfrm>
          <a:prstGeom prst="rect">
            <a:avLst/>
          </a:prstGeom>
        </p:spPr>
        <p:txBody>
          <a:bodyPr wrap="square">
            <a:spAutoFit/>
          </a:bodyPr>
          <a:lstStyle/>
          <a:p>
            <a:pPr lvl="3" algn="ctr"/>
            <a:r>
              <a:rPr lang="es-MX" b="1" dirty="0"/>
              <a:t>Aplicación del mecanismo inverso leva seguidor en la plataforma de elevación</a:t>
            </a:r>
            <a:endParaRPr lang="es-ES" b="1" dirty="0"/>
          </a:p>
        </p:txBody>
      </p:sp>
      <p:sp>
        <p:nvSpPr>
          <p:cNvPr id="3" name="2 Rectángulo redondeado"/>
          <p:cNvSpPr/>
          <p:nvPr/>
        </p:nvSpPr>
        <p:spPr>
          <a:xfrm>
            <a:off x="539552" y="1916832"/>
            <a:ext cx="3096344" cy="3600400"/>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dirty="0">
                <a:solidFill>
                  <a:schemeClr val="tx1"/>
                </a:solidFill>
              </a:rPr>
              <a:t>Una vez obtenidas las funciones se puede generar las coordenadas del perfil de la leva importando los datos de </a:t>
            </a:r>
            <a:r>
              <a:rPr lang="es-ES" sz="1600" dirty="0" err="1">
                <a:solidFill>
                  <a:schemeClr val="tx1"/>
                </a:solidFill>
              </a:rPr>
              <a:t>Mathcad</a:t>
            </a:r>
            <a:r>
              <a:rPr lang="es-ES" sz="1600" dirty="0">
                <a:solidFill>
                  <a:schemeClr val="tx1"/>
                </a:solidFill>
              </a:rPr>
              <a:t> a Excel, mediante el comando =A1&amp;","&amp;B1 se puede generar la unión de las dos columnas X e Y en una tercera columna separándose ambas coordenadas por una coma</a:t>
            </a:r>
            <a:endParaRPr lang="es-ES" sz="1500" dirty="0">
              <a:solidFill>
                <a:schemeClr val="tx1"/>
              </a:solidFill>
            </a:endParaRPr>
          </a:p>
        </p:txBody>
      </p:sp>
      <p:pic>
        <p:nvPicPr>
          <p:cNvPr id="13" name="12 Imagen"/>
          <p:cNvPicPr/>
          <p:nvPr/>
        </p:nvPicPr>
        <p:blipFill rotWithShape="1">
          <a:blip r:embed="rId2"/>
          <a:srcRect l="50547" t="17905" r="13786" b="9309"/>
          <a:stretch/>
        </p:blipFill>
        <p:spPr bwMode="auto">
          <a:xfrm>
            <a:off x="4860032" y="1988840"/>
            <a:ext cx="3168352" cy="3516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sp>
        <p:nvSpPr>
          <p:cNvPr id="6" name="Flecha izquierda y derecha 5"/>
          <p:cNvSpPr/>
          <p:nvPr/>
        </p:nvSpPr>
        <p:spPr>
          <a:xfrm>
            <a:off x="3779912" y="3429000"/>
            <a:ext cx="864096" cy="648072"/>
          </a:xfrm>
          <a:prstGeom prst="lef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9" name="8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29921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1124744"/>
            <a:ext cx="8496944" cy="646331"/>
          </a:xfrm>
          <a:prstGeom prst="rect">
            <a:avLst/>
          </a:prstGeom>
        </p:spPr>
        <p:txBody>
          <a:bodyPr wrap="square">
            <a:spAutoFit/>
          </a:bodyPr>
          <a:lstStyle/>
          <a:p>
            <a:pPr lvl="3" algn="ctr"/>
            <a:r>
              <a:rPr lang="es-MX" b="1" dirty="0"/>
              <a:t>Aplicación del mecanismo inverso leva seguidor en la plataforma de elevación</a:t>
            </a:r>
            <a:endParaRPr lang="es-ES" b="1" dirty="0"/>
          </a:p>
        </p:txBody>
      </p:sp>
      <p:sp>
        <p:nvSpPr>
          <p:cNvPr id="3" name="2 Rectángulo redondeado"/>
          <p:cNvSpPr/>
          <p:nvPr/>
        </p:nvSpPr>
        <p:spPr>
          <a:xfrm>
            <a:off x="539552" y="1916832"/>
            <a:ext cx="3096344" cy="3600400"/>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dirty="0">
                <a:solidFill>
                  <a:schemeClr val="tx1"/>
                </a:solidFill>
              </a:rPr>
              <a:t>Ahora se va a generar el perfil en un programa CAD, para lo cual se utilizará AUTOCAD, ya que permite importar datos del Excel, copiando las coordenadas de la tercera columna, mediante el comando “</a:t>
            </a:r>
            <a:r>
              <a:rPr lang="es-ES" sz="1600" dirty="0" err="1">
                <a:solidFill>
                  <a:schemeClr val="tx1"/>
                </a:solidFill>
              </a:rPr>
              <a:t>polilinea</a:t>
            </a:r>
            <a:r>
              <a:rPr lang="es-ES" sz="1600" dirty="0">
                <a:solidFill>
                  <a:schemeClr val="tx1"/>
                </a:solidFill>
              </a:rPr>
              <a:t>”, se genera el perfil de la </a:t>
            </a:r>
            <a:r>
              <a:rPr lang="es-ES" sz="1600" dirty="0" smtClean="0">
                <a:solidFill>
                  <a:schemeClr val="tx1"/>
                </a:solidFill>
              </a:rPr>
              <a:t>leva.</a:t>
            </a:r>
            <a:endParaRPr lang="es-ES" sz="1500" dirty="0">
              <a:solidFill>
                <a:schemeClr val="tx1"/>
              </a:solidFill>
            </a:endParaRPr>
          </a:p>
        </p:txBody>
      </p:sp>
      <p:pic>
        <p:nvPicPr>
          <p:cNvPr id="6" name="5 Imagen"/>
          <p:cNvPicPr/>
          <p:nvPr/>
        </p:nvPicPr>
        <p:blipFill rotWithShape="1">
          <a:blip r:embed="rId2"/>
          <a:srcRect r="1059" b="5579"/>
          <a:stretch/>
        </p:blipFill>
        <p:spPr bwMode="auto">
          <a:xfrm>
            <a:off x="4427984" y="2420888"/>
            <a:ext cx="4320480" cy="2446258"/>
          </a:xfrm>
          <a:prstGeom prst="rect">
            <a:avLst/>
          </a:prstGeom>
          <a:ln>
            <a:noFill/>
          </a:ln>
          <a:extLst>
            <a:ext uri="{53640926-AAD7-44D8-BBD7-CCE9431645EC}">
              <a14:shadowObscured xmlns:a14="http://schemas.microsoft.com/office/drawing/2010/main"/>
            </a:ext>
          </a:extLst>
        </p:spPr>
      </p:pic>
      <p:sp>
        <p:nvSpPr>
          <p:cNvPr id="7"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sp>
        <p:nvSpPr>
          <p:cNvPr id="8" name="Flecha izquierda y derecha 7"/>
          <p:cNvSpPr/>
          <p:nvPr/>
        </p:nvSpPr>
        <p:spPr>
          <a:xfrm>
            <a:off x="3707904" y="3501008"/>
            <a:ext cx="576064" cy="360040"/>
          </a:xfrm>
          <a:prstGeom prst="lef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9" name="8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05917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1124744"/>
            <a:ext cx="8496944" cy="646331"/>
          </a:xfrm>
          <a:prstGeom prst="rect">
            <a:avLst/>
          </a:prstGeom>
        </p:spPr>
        <p:txBody>
          <a:bodyPr wrap="square">
            <a:spAutoFit/>
          </a:bodyPr>
          <a:lstStyle/>
          <a:p>
            <a:pPr lvl="3" algn="ctr"/>
            <a:r>
              <a:rPr lang="es-MX" b="1" dirty="0"/>
              <a:t>Aplicación del mecanismo inverso leva seguidor en la plataforma de elevación</a:t>
            </a:r>
            <a:endParaRPr lang="es-ES" b="1" dirty="0"/>
          </a:p>
        </p:txBody>
      </p:sp>
      <p:sp>
        <p:nvSpPr>
          <p:cNvPr id="3" name="2 Rectángulo redondeado"/>
          <p:cNvSpPr/>
          <p:nvPr/>
        </p:nvSpPr>
        <p:spPr>
          <a:xfrm>
            <a:off x="179512" y="1772816"/>
            <a:ext cx="3096344" cy="4339377"/>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solidFill>
                  <a:schemeClr val="tx1"/>
                </a:solidFill>
              </a:rPr>
              <a:t>Una vez obtenido el perfil de la leva se procede a simular en el programa de simulación de mecanismos </a:t>
            </a:r>
            <a:r>
              <a:rPr lang="es-ES" sz="1600" dirty="0" err="1">
                <a:solidFill>
                  <a:schemeClr val="tx1"/>
                </a:solidFill>
              </a:rPr>
              <a:t>Working</a:t>
            </a:r>
            <a:r>
              <a:rPr lang="es-ES" sz="1600" dirty="0">
                <a:solidFill>
                  <a:schemeClr val="tx1"/>
                </a:solidFill>
              </a:rPr>
              <a:t> </a:t>
            </a:r>
            <a:r>
              <a:rPr lang="es-ES" sz="1600" dirty="0" err="1">
                <a:solidFill>
                  <a:schemeClr val="tx1"/>
                </a:solidFill>
              </a:rPr>
              <a:t>Model</a:t>
            </a:r>
            <a:r>
              <a:rPr lang="es-ES" sz="1600" dirty="0">
                <a:solidFill>
                  <a:schemeClr val="tx1"/>
                </a:solidFill>
              </a:rPr>
              <a:t>, en el cual se simulara todo el movimiento como se muestra en la figura </a:t>
            </a:r>
            <a:r>
              <a:rPr lang="es-ES" sz="1600" dirty="0" smtClean="0">
                <a:solidFill>
                  <a:schemeClr val="tx1"/>
                </a:solidFill>
              </a:rPr>
              <a:t>, </a:t>
            </a:r>
            <a:r>
              <a:rPr lang="es-ES" sz="1600" dirty="0">
                <a:solidFill>
                  <a:schemeClr val="tx1"/>
                </a:solidFill>
              </a:rPr>
              <a:t>para ver si la leva cumple con los tiempos exactos para la caída de la plataforma pequeña para que se pueda dar la conexión entre la plataforma del elevador con la estructura.</a:t>
            </a:r>
          </a:p>
        </p:txBody>
      </p:sp>
      <p:pic>
        <p:nvPicPr>
          <p:cNvPr id="7" name="6 Imagen"/>
          <p:cNvPicPr/>
          <p:nvPr/>
        </p:nvPicPr>
        <p:blipFill rotWithShape="1">
          <a:blip r:embed="rId2"/>
          <a:srcRect l="30416" t="16737" r="28446" b="26435"/>
          <a:stretch/>
        </p:blipFill>
        <p:spPr bwMode="auto">
          <a:xfrm>
            <a:off x="3923928" y="2780928"/>
            <a:ext cx="2016224" cy="2063347"/>
          </a:xfrm>
          <a:prstGeom prst="rect">
            <a:avLst/>
          </a:prstGeom>
          <a:ln>
            <a:solidFill>
              <a:schemeClr val="tx1"/>
            </a:solidFill>
          </a:ln>
          <a:extLst>
            <a:ext uri="{53640926-AAD7-44D8-BBD7-CCE9431645EC}">
              <a14:shadowObscured xmlns:a14="http://schemas.microsoft.com/office/drawing/2010/main"/>
            </a:ext>
          </a:extLst>
        </p:spPr>
      </p:pic>
      <p:pic>
        <p:nvPicPr>
          <p:cNvPr id="9" name="8 Imagen"/>
          <p:cNvPicPr/>
          <p:nvPr/>
        </p:nvPicPr>
        <p:blipFill rotWithShape="1">
          <a:blip r:embed="rId3"/>
          <a:srcRect l="34792" t="8563" r="32385" b="26435"/>
          <a:stretch/>
        </p:blipFill>
        <p:spPr bwMode="auto">
          <a:xfrm>
            <a:off x="6804248" y="2780928"/>
            <a:ext cx="1944216" cy="2063348"/>
          </a:xfrm>
          <a:prstGeom prst="rect">
            <a:avLst/>
          </a:prstGeom>
          <a:ln>
            <a:solidFill>
              <a:schemeClr val="tx1"/>
            </a:solidFill>
          </a:ln>
          <a:extLst>
            <a:ext uri="{53640926-AAD7-44D8-BBD7-CCE9431645EC}">
              <a14:shadowObscured xmlns:a14="http://schemas.microsoft.com/office/drawing/2010/main"/>
            </a:ext>
          </a:extLst>
        </p:spPr>
      </p:pic>
      <p:sp>
        <p:nvSpPr>
          <p:cNvPr id="5" name="4 Flecha derecha"/>
          <p:cNvSpPr/>
          <p:nvPr/>
        </p:nvSpPr>
        <p:spPr>
          <a:xfrm>
            <a:off x="6084168" y="3645025"/>
            <a:ext cx="504056" cy="21602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0"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sp>
        <p:nvSpPr>
          <p:cNvPr id="8" name="7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514401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1124744"/>
            <a:ext cx="8496944" cy="646331"/>
          </a:xfrm>
          <a:prstGeom prst="rect">
            <a:avLst/>
          </a:prstGeom>
        </p:spPr>
        <p:txBody>
          <a:bodyPr wrap="square">
            <a:spAutoFit/>
          </a:bodyPr>
          <a:lstStyle/>
          <a:p>
            <a:pPr lvl="3" algn="ctr"/>
            <a:r>
              <a:rPr lang="es-MX" b="1" dirty="0"/>
              <a:t>Aplicación del mecanismo inverso leva seguidor en la plataforma de elevación</a:t>
            </a:r>
            <a:endParaRPr lang="es-ES" b="1" dirty="0"/>
          </a:p>
        </p:txBody>
      </p:sp>
      <p:sp>
        <p:nvSpPr>
          <p:cNvPr id="3" name="2 Rectángulo redondeado"/>
          <p:cNvSpPr/>
          <p:nvPr/>
        </p:nvSpPr>
        <p:spPr>
          <a:xfrm>
            <a:off x="467544" y="1772816"/>
            <a:ext cx="3096344" cy="4339377"/>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solidFill>
                  <a:schemeClr val="tx1"/>
                </a:solidFill>
              </a:rPr>
              <a:t>Una vez comprobado el correcto funcionamiento de la leva en la simulación se generó un modelo en tres dimensiones para su posterior construcción tal como se muestra en la </a:t>
            </a:r>
            <a:r>
              <a:rPr lang="es-ES" sz="1600" dirty="0" smtClean="0">
                <a:solidFill>
                  <a:schemeClr val="tx1"/>
                </a:solidFill>
              </a:rPr>
              <a:t>figura, </a:t>
            </a:r>
            <a:r>
              <a:rPr lang="es-ES" sz="1600" dirty="0">
                <a:solidFill>
                  <a:schemeClr val="tx1"/>
                </a:solidFill>
              </a:rPr>
              <a:t>este proceso se lo realizó importando el perfil de la leva de AutoCAD a </a:t>
            </a:r>
            <a:r>
              <a:rPr lang="es-ES" sz="1600" dirty="0" err="1">
                <a:solidFill>
                  <a:schemeClr val="tx1"/>
                </a:solidFill>
              </a:rPr>
              <a:t>SolidWorks</a:t>
            </a:r>
            <a:r>
              <a:rPr lang="es-ES" sz="1600" dirty="0">
                <a:solidFill>
                  <a:schemeClr val="tx1"/>
                </a:solidFill>
              </a:rPr>
              <a:t> 2012 y luego extrayéndola 25 milímetros que es el espesor del material que se adquirió.</a:t>
            </a:r>
          </a:p>
        </p:txBody>
      </p:sp>
      <p:pic>
        <p:nvPicPr>
          <p:cNvPr id="8" name="7 Imagen"/>
          <p:cNvPicPr/>
          <p:nvPr/>
        </p:nvPicPr>
        <p:blipFill rotWithShape="1">
          <a:blip r:embed="rId2"/>
          <a:srcRect l="20544" t="39050" r="26284" b="16350"/>
          <a:stretch/>
        </p:blipFill>
        <p:spPr bwMode="auto">
          <a:xfrm>
            <a:off x="5004048" y="2780928"/>
            <a:ext cx="3524885" cy="1662430"/>
          </a:xfrm>
          <a:prstGeom prst="rect">
            <a:avLst/>
          </a:prstGeom>
          <a:ln>
            <a:solidFill>
              <a:schemeClr val="tx1"/>
            </a:solidFill>
          </a:ln>
          <a:extLst>
            <a:ext uri="{53640926-AAD7-44D8-BBD7-CCE9431645EC}">
              <a14:shadowObscured xmlns:a14="http://schemas.microsoft.com/office/drawing/2010/main"/>
            </a:ext>
          </a:extLst>
        </p:spPr>
      </p:pic>
      <p:sp>
        <p:nvSpPr>
          <p:cNvPr id="7"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sp>
        <p:nvSpPr>
          <p:cNvPr id="6" name="Flecha izquierda y derecha 5"/>
          <p:cNvSpPr/>
          <p:nvPr/>
        </p:nvSpPr>
        <p:spPr>
          <a:xfrm>
            <a:off x="3779912" y="3356992"/>
            <a:ext cx="1008112" cy="504056"/>
          </a:xfrm>
          <a:prstGeom prst="lef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9" name="8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208279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464" y="980728"/>
            <a:ext cx="8496944" cy="646331"/>
          </a:xfrm>
          <a:prstGeom prst="rect">
            <a:avLst/>
          </a:prstGeom>
        </p:spPr>
        <p:txBody>
          <a:bodyPr wrap="square">
            <a:spAutoFit/>
          </a:bodyPr>
          <a:lstStyle/>
          <a:p>
            <a:pPr lvl="3" algn="ctr"/>
            <a:r>
              <a:rPr lang="es-MX" b="1" dirty="0"/>
              <a:t>Aplicación del mecanismo inverso leva seguidor en la plataforma de elevación</a:t>
            </a:r>
            <a:endParaRPr lang="es-ES" b="1" dirty="0"/>
          </a:p>
        </p:txBody>
      </p:sp>
      <p:sp>
        <p:nvSpPr>
          <p:cNvPr id="3" name="2 Rectángulo redondeado"/>
          <p:cNvSpPr/>
          <p:nvPr/>
        </p:nvSpPr>
        <p:spPr>
          <a:xfrm>
            <a:off x="395536" y="1484784"/>
            <a:ext cx="3096344" cy="4699417"/>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400" dirty="0" smtClean="0">
              <a:solidFill>
                <a:schemeClr val="tx1"/>
              </a:solidFill>
            </a:endParaRPr>
          </a:p>
          <a:p>
            <a:r>
              <a:rPr lang="es-ES" sz="1400" dirty="0" smtClean="0">
                <a:solidFill>
                  <a:schemeClr val="tx1"/>
                </a:solidFill>
              </a:rPr>
              <a:t>Después </a:t>
            </a:r>
            <a:r>
              <a:rPr lang="es-ES" sz="1400" dirty="0">
                <a:solidFill>
                  <a:schemeClr val="tx1"/>
                </a:solidFill>
              </a:rPr>
              <a:t>de tener el perfil de la leva en </a:t>
            </a:r>
            <a:r>
              <a:rPr lang="es-ES" sz="1400" dirty="0" err="1">
                <a:solidFill>
                  <a:schemeClr val="tx1"/>
                </a:solidFill>
              </a:rPr>
              <a:t>SolidWorks</a:t>
            </a:r>
            <a:r>
              <a:rPr lang="es-ES" sz="1400" dirty="0">
                <a:solidFill>
                  <a:schemeClr val="tx1"/>
                </a:solidFill>
              </a:rPr>
              <a:t>, se crea el </a:t>
            </a:r>
            <a:r>
              <a:rPr lang="es-ES" sz="1400" dirty="0" err="1">
                <a:solidFill>
                  <a:schemeClr val="tx1"/>
                </a:solidFill>
              </a:rPr>
              <a:t>blank</a:t>
            </a:r>
            <a:r>
              <a:rPr lang="es-ES" sz="1400" dirty="0">
                <a:solidFill>
                  <a:schemeClr val="tx1"/>
                </a:solidFill>
              </a:rPr>
              <a:t> que es el material del cual se dispone, este material es de </a:t>
            </a:r>
            <a:r>
              <a:rPr lang="es-ES" sz="1400" dirty="0" err="1">
                <a:solidFill>
                  <a:schemeClr val="tx1"/>
                </a:solidFill>
              </a:rPr>
              <a:t>duralon</a:t>
            </a:r>
            <a:r>
              <a:rPr lang="es-ES" sz="1400" dirty="0">
                <a:solidFill>
                  <a:schemeClr val="tx1"/>
                </a:solidFill>
              </a:rPr>
              <a:t> de 614x360x25 milímetros; también se lo dibuja en </a:t>
            </a:r>
            <a:r>
              <a:rPr lang="es-ES" sz="1400" dirty="0" err="1">
                <a:solidFill>
                  <a:schemeClr val="tx1"/>
                </a:solidFill>
              </a:rPr>
              <a:t>SolidWorks</a:t>
            </a:r>
            <a:r>
              <a:rPr lang="es-ES" sz="1400" dirty="0">
                <a:solidFill>
                  <a:schemeClr val="tx1"/>
                </a:solidFill>
              </a:rPr>
              <a:t>. Después se procede a medir y dibujar los </a:t>
            </a:r>
            <a:r>
              <a:rPr lang="es-ES" sz="1400" dirty="0" err="1">
                <a:solidFill>
                  <a:schemeClr val="tx1"/>
                </a:solidFill>
              </a:rPr>
              <a:t>check</a:t>
            </a:r>
            <a:r>
              <a:rPr lang="es-ES" sz="1400" dirty="0">
                <a:solidFill>
                  <a:schemeClr val="tx1"/>
                </a:solidFill>
              </a:rPr>
              <a:t>, que son los soportes que van a sujetar el </a:t>
            </a:r>
            <a:r>
              <a:rPr lang="es-ES" sz="1400" dirty="0" err="1">
                <a:solidFill>
                  <a:schemeClr val="tx1"/>
                </a:solidFill>
              </a:rPr>
              <a:t>blank</a:t>
            </a:r>
            <a:r>
              <a:rPr lang="es-ES" sz="1400" dirty="0">
                <a:solidFill>
                  <a:schemeClr val="tx1"/>
                </a:solidFill>
              </a:rPr>
              <a:t> durante el fresado en la CNC. Se ensamblan todos los elementos tal como se observa en la </a:t>
            </a:r>
            <a:r>
              <a:rPr lang="es-ES" sz="1400" dirty="0" smtClean="0">
                <a:solidFill>
                  <a:schemeClr val="tx1"/>
                </a:solidFill>
              </a:rPr>
              <a:t>figura. </a:t>
            </a:r>
            <a:r>
              <a:rPr lang="es-ES" sz="1400" dirty="0">
                <a:solidFill>
                  <a:schemeClr val="tx1"/>
                </a:solidFill>
              </a:rPr>
              <a:t>El material del </a:t>
            </a:r>
            <a:r>
              <a:rPr lang="es-ES" sz="1400" dirty="0" err="1">
                <a:solidFill>
                  <a:schemeClr val="tx1"/>
                </a:solidFill>
              </a:rPr>
              <a:t>blank</a:t>
            </a:r>
            <a:r>
              <a:rPr lang="es-ES" sz="1400" dirty="0">
                <a:solidFill>
                  <a:schemeClr val="tx1"/>
                </a:solidFill>
              </a:rPr>
              <a:t>, </a:t>
            </a:r>
            <a:r>
              <a:rPr lang="es-ES" sz="1400" dirty="0" err="1">
                <a:solidFill>
                  <a:schemeClr val="tx1"/>
                </a:solidFill>
              </a:rPr>
              <a:t>duralon</a:t>
            </a:r>
            <a:r>
              <a:rPr lang="es-ES" sz="1400" dirty="0">
                <a:solidFill>
                  <a:schemeClr val="tx1"/>
                </a:solidFill>
              </a:rPr>
              <a:t>, se eligió debido a que es muy resistente y tiene un acabado superficial muy lizo el cual brinda facilidad de desplazamiento lo que le hace idóneo para que el seguidor se desplace por la leva con un rozamiento mínimo.</a:t>
            </a:r>
          </a:p>
          <a:p>
            <a:endParaRPr lang="es-ES" sz="1600" dirty="0"/>
          </a:p>
        </p:txBody>
      </p:sp>
      <p:pic>
        <p:nvPicPr>
          <p:cNvPr id="6" name="5 Imagen"/>
          <p:cNvPicPr/>
          <p:nvPr/>
        </p:nvPicPr>
        <p:blipFill rotWithShape="1">
          <a:blip r:embed="rId2"/>
          <a:srcRect l="55555" t="21017" r="24339" b="24714"/>
          <a:stretch/>
        </p:blipFill>
        <p:spPr bwMode="auto">
          <a:xfrm rot="5400000">
            <a:off x="5369495" y="1551385"/>
            <a:ext cx="2804160" cy="4255135"/>
          </a:xfrm>
          <a:prstGeom prst="rect">
            <a:avLst/>
          </a:prstGeom>
          <a:ln>
            <a:solidFill>
              <a:schemeClr val="accent1"/>
            </a:solidFill>
          </a:ln>
          <a:extLst>
            <a:ext uri="{53640926-AAD7-44D8-BBD7-CCE9431645EC}">
              <a14:shadowObscured xmlns:a14="http://schemas.microsoft.com/office/drawing/2010/main"/>
            </a:ext>
          </a:extLst>
        </p:spPr>
      </p:pic>
      <p:sp>
        <p:nvSpPr>
          <p:cNvPr id="7"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sp>
        <p:nvSpPr>
          <p:cNvPr id="8" name="Flecha izquierda y derecha 7"/>
          <p:cNvSpPr/>
          <p:nvPr/>
        </p:nvSpPr>
        <p:spPr>
          <a:xfrm>
            <a:off x="3635896" y="3645024"/>
            <a:ext cx="1080120" cy="432048"/>
          </a:xfrm>
          <a:prstGeom prst="lef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9" name="8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534476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1052736"/>
            <a:ext cx="8496944" cy="646331"/>
          </a:xfrm>
          <a:prstGeom prst="rect">
            <a:avLst/>
          </a:prstGeom>
        </p:spPr>
        <p:txBody>
          <a:bodyPr wrap="square">
            <a:spAutoFit/>
          </a:bodyPr>
          <a:lstStyle/>
          <a:p>
            <a:pPr lvl="3" algn="ctr"/>
            <a:r>
              <a:rPr lang="es-MX" b="1" dirty="0"/>
              <a:t>Aplicación del mecanismo inverso leva seguidor en la plataforma de elevación</a:t>
            </a:r>
            <a:endParaRPr lang="es-ES" b="1" dirty="0"/>
          </a:p>
        </p:txBody>
      </p:sp>
      <p:sp>
        <p:nvSpPr>
          <p:cNvPr id="3" name="2 Rectángulo redondeado"/>
          <p:cNvSpPr/>
          <p:nvPr/>
        </p:nvSpPr>
        <p:spPr>
          <a:xfrm>
            <a:off x="395536" y="1772816"/>
            <a:ext cx="3096344" cy="4339377"/>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400" dirty="0" smtClean="0">
              <a:solidFill>
                <a:schemeClr val="tx1"/>
              </a:solidFill>
            </a:endParaRPr>
          </a:p>
          <a:p>
            <a:r>
              <a:rPr lang="es-ES" sz="1400" dirty="0" smtClean="0">
                <a:solidFill>
                  <a:schemeClr val="tx1"/>
                </a:solidFill>
              </a:rPr>
              <a:t>Una </a:t>
            </a:r>
            <a:r>
              <a:rPr lang="es-ES" sz="1400" dirty="0">
                <a:solidFill>
                  <a:schemeClr val="tx1"/>
                </a:solidFill>
              </a:rPr>
              <a:t>vez realizado el ensamblaje en </a:t>
            </a:r>
            <a:r>
              <a:rPr lang="es-ES" sz="1400" dirty="0" err="1">
                <a:solidFill>
                  <a:schemeClr val="tx1"/>
                </a:solidFill>
              </a:rPr>
              <a:t>SolidWorks</a:t>
            </a:r>
            <a:r>
              <a:rPr lang="es-ES" sz="1400" dirty="0">
                <a:solidFill>
                  <a:schemeClr val="tx1"/>
                </a:solidFill>
              </a:rPr>
              <a:t> se guarda el archivo con la extensión “.</a:t>
            </a:r>
            <a:r>
              <a:rPr lang="es-ES" sz="1400" dirty="0" err="1">
                <a:solidFill>
                  <a:schemeClr val="tx1"/>
                </a:solidFill>
              </a:rPr>
              <a:t>x_t</a:t>
            </a:r>
            <a:r>
              <a:rPr lang="es-ES" sz="1400" dirty="0">
                <a:solidFill>
                  <a:schemeClr val="tx1"/>
                </a:solidFill>
              </a:rPr>
              <a:t>” para que pueda ser abierto en el NX8. Se configuran parámetros de corte, avance, se elige el tipo de proceso, se eligen las herramientas a usarse, con todo eso listo se continúa con la generación de la trayectoria de cada proceso para comprobar si está de acuerdo con lo que se requiere. Después de todo esto se procede  con la simulación como se muestra en la </a:t>
            </a:r>
            <a:r>
              <a:rPr lang="es-ES" sz="1400" dirty="0" smtClean="0">
                <a:solidFill>
                  <a:schemeClr val="tx1"/>
                </a:solidFill>
              </a:rPr>
              <a:t>figura, </a:t>
            </a:r>
            <a:r>
              <a:rPr lang="es-ES" sz="1400" dirty="0">
                <a:solidFill>
                  <a:schemeClr val="tx1"/>
                </a:solidFill>
              </a:rPr>
              <a:t>donde se puede observar que salió satisfactoriamente y que no hay ningún error ni colisión de la fresa con los </a:t>
            </a:r>
            <a:r>
              <a:rPr lang="es-ES" sz="1400" dirty="0" err="1">
                <a:solidFill>
                  <a:schemeClr val="tx1"/>
                </a:solidFill>
              </a:rPr>
              <a:t>check</a:t>
            </a:r>
            <a:r>
              <a:rPr lang="es-ES" sz="1400" dirty="0">
                <a:solidFill>
                  <a:schemeClr val="tx1"/>
                </a:solidFill>
              </a:rPr>
              <a:t>.</a:t>
            </a:r>
          </a:p>
          <a:p>
            <a:endParaRPr lang="es-ES" sz="1600" dirty="0"/>
          </a:p>
        </p:txBody>
      </p:sp>
      <p:pic>
        <p:nvPicPr>
          <p:cNvPr id="7" name="6 Imagen"/>
          <p:cNvPicPr/>
          <p:nvPr/>
        </p:nvPicPr>
        <p:blipFill rotWithShape="1">
          <a:blip r:embed="rId2"/>
          <a:srcRect l="25821" t="28025" r="3283" b="14758"/>
          <a:stretch/>
        </p:blipFill>
        <p:spPr bwMode="auto">
          <a:xfrm>
            <a:off x="4427984" y="2636912"/>
            <a:ext cx="4527550" cy="2054225"/>
          </a:xfrm>
          <a:prstGeom prst="rect">
            <a:avLst/>
          </a:prstGeom>
          <a:ln>
            <a:noFill/>
          </a:ln>
          <a:extLst>
            <a:ext uri="{53640926-AAD7-44D8-BBD7-CCE9431645EC}">
              <a14:shadowObscured xmlns:a14="http://schemas.microsoft.com/office/drawing/2010/main"/>
            </a:ext>
          </a:extLst>
        </p:spPr>
      </p:pic>
      <p:sp>
        <p:nvSpPr>
          <p:cNvPr id="8"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sp>
        <p:nvSpPr>
          <p:cNvPr id="9" name="Flecha izquierda y derecha 8"/>
          <p:cNvSpPr/>
          <p:nvPr/>
        </p:nvSpPr>
        <p:spPr>
          <a:xfrm>
            <a:off x="3563888" y="3356992"/>
            <a:ext cx="720080" cy="432048"/>
          </a:xfrm>
          <a:prstGeom prst="lef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10" name="9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684474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1052736"/>
            <a:ext cx="8496944" cy="646331"/>
          </a:xfrm>
          <a:prstGeom prst="rect">
            <a:avLst/>
          </a:prstGeom>
        </p:spPr>
        <p:txBody>
          <a:bodyPr wrap="square">
            <a:spAutoFit/>
          </a:bodyPr>
          <a:lstStyle/>
          <a:p>
            <a:pPr lvl="3" algn="ctr"/>
            <a:r>
              <a:rPr lang="es-MX" b="1" dirty="0"/>
              <a:t>Aplicación del mecanismo inverso leva seguidor en la plataforma de elevación</a:t>
            </a:r>
            <a:endParaRPr lang="es-ES" b="1" dirty="0"/>
          </a:p>
        </p:txBody>
      </p:sp>
      <p:sp>
        <p:nvSpPr>
          <p:cNvPr id="3" name="2 Rectángulo redondeado"/>
          <p:cNvSpPr/>
          <p:nvPr/>
        </p:nvSpPr>
        <p:spPr>
          <a:xfrm>
            <a:off x="179512" y="1916832"/>
            <a:ext cx="3096344" cy="3547289"/>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200" dirty="0">
                <a:solidFill>
                  <a:schemeClr val="tx1"/>
                </a:solidFill>
              </a:rPr>
              <a:t> NX nos va a dar el código </a:t>
            </a:r>
            <a:r>
              <a:rPr lang="es-ES" sz="1200" dirty="0" smtClean="0">
                <a:solidFill>
                  <a:schemeClr val="tx1"/>
                </a:solidFill>
              </a:rPr>
              <a:t>G, </a:t>
            </a:r>
            <a:r>
              <a:rPr lang="es-ES" sz="1200" dirty="0">
                <a:solidFill>
                  <a:schemeClr val="tx1"/>
                </a:solidFill>
              </a:rPr>
              <a:t>el mismo que va a ser cargado a la CNC para que maquine las levas en forma automática. Para el fresado de las levas en la CNC se debe elegir el mismo cero de pieza que se colocó en el NX8 para que el programa funcione correctamente, también es importante ubicar a los </a:t>
            </a:r>
            <a:r>
              <a:rPr lang="es-ES" sz="1200" dirty="0" err="1">
                <a:solidFill>
                  <a:schemeClr val="tx1"/>
                </a:solidFill>
              </a:rPr>
              <a:t>check</a:t>
            </a:r>
            <a:r>
              <a:rPr lang="es-ES" sz="1200" dirty="0">
                <a:solidFill>
                  <a:schemeClr val="tx1"/>
                </a:solidFill>
              </a:rPr>
              <a:t> en las mismas posiciones que en el NX8 para que la fresa no colisione con estos; para esto se imprimió un plano del ensamble en escala 1:1 para mayor seguridad </a:t>
            </a:r>
          </a:p>
          <a:p>
            <a:endParaRPr lang="es-ES" sz="1600" dirty="0"/>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3923928" y="2204864"/>
            <a:ext cx="1822732" cy="2665325"/>
          </a:xfrm>
          <a:prstGeom prst="rect">
            <a:avLst/>
          </a:prstGeom>
          <a:noFill/>
          <a:ln>
            <a:noFill/>
          </a:ln>
        </p:spPr>
      </p:pic>
      <p:pic>
        <p:nvPicPr>
          <p:cNvPr id="8" name="7 Imagen" descr="C:\Users\Usuario\Desktop\fotos tesis\860OKMZO\IMG_073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247204" y="2617892"/>
            <a:ext cx="2665325" cy="1839270"/>
          </a:xfrm>
          <a:prstGeom prst="rect">
            <a:avLst/>
          </a:prstGeom>
          <a:noFill/>
          <a:ln>
            <a:noFill/>
          </a:ln>
        </p:spPr>
      </p:pic>
      <p:sp>
        <p:nvSpPr>
          <p:cNvPr id="5" name="4 Flecha derecha"/>
          <p:cNvSpPr/>
          <p:nvPr/>
        </p:nvSpPr>
        <p:spPr>
          <a:xfrm>
            <a:off x="6084168" y="3429000"/>
            <a:ext cx="288032" cy="36004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9"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sp>
        <p:nvSpPr>
          <p:cNvPr id="10" name="4 Flecha derecha"/>
          <p:cNvSpPr/>
          <p:nvPr/>
        </p:nvSpPr>
        <p:spPr>
          <a:xfrm>
            <a:off x="3419872" y="3356992"/>
            <a:ext cx="288032" cy="36004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1" name="10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087380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627784" y="1196752"/>
            <a:ext cx="3768980" cy="369332"/>
          </a:xfrm>
          <a:prstGeom prst="rect">
            <a:avLst/>
          </a:prstGeom>
        </p:spPr>
        <p:txBody>
          <a:bodyPr wrap="none">
            <a:spAutoFit/>
          </a:bodyPr>
          <a:lstStyle/>
          <a:p>
            <a:r>
              <a:rPr lang="es-ES" b="1" dirty="0"/>
              <a:t>DISEÑO DEL ESPESOR DE LA LEVA</a:t>
            </a:r>
            <a:endParaRPr lang="es-ES" dirty="0"/>
          </a:p>
        </p:txBody>
      </p:sp>
      <p:sp>
        <p:nvSpPr>
          <p:cNvPr id="7" name="6 Rectángulo redondeado"/>
          <p:cNvSpPr/>
          <p:nvPr/>
        </p:nvSpPr>
        <p:spPr>
          <a:xfrm>
            <a:off x="395536" y="2060848"/>
            <a:ext cx="3096344" cy="1747089"/>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600" dirty="0">
                <a:solidFill>
                  <a:schemeClr val="tx1"/>
                </a:solidFill>
              </a:rPr>
              <a:t>Para el cálculo del espesor del material de la leva se utilizaron las fórmulas de contacto entre dos </a:t>
            </a:r>
            <a:r>
              <a:rPr lang="es-EC" sz="1600" dirty="0" smtClean="0">
                <a:solidFill>
                  <a:schemeClr val="tx1"/>
                </a:solidFill>
              </a:rPr>
              <a:t>cilindros.	</a:t>
            </a:r>
            <a:endParaRPr lang="es-ES" sz="2000" dirty="0">
              <a:solidFill>
                <a:schemeClr val="tx1"/>
              </a:solidFill>
            </a:endParaRPr>
          </a:p>
        </p:txBody>
      </p:sp>
      <p:pic>
        <p:nvPicPr>
          <p:cNvPr id="8" name="7 Imagen"/>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60848"/>
            <a:ext cx="2838450" cy="1200150"/>
          </a:xfrm>
          <a:prstGeom prst="rect">
            <a:avLst/>
          </a:prstGeom>
          <a:noFill/>
          <a:ln>
            <a:solidFill>
              <a:schemeClr val="accent1"/>
            </a:solidFill>
          </a:ln>
        </p:spPr>
      </p:pic>
      <p:sp>
        <p:nvSpPr>
          <p:cNvPr id="5" name="4 Rectángulo"/>
          <p:cNvSpPr/>
          <p:nvPr/>
        </p:nvSpPr>
        <p:spPr>
          <a:xfrm>
            <a:off x="4572000" y="3573016"/>
            <a:ext cx="4572000" cy="2031325"/>
          </a:xfrm>
          <a:prstGeom prst="rect">
            <a:avLst/>
          </a:prstGeom>
        </p:spPr>
        <p:txBody>
          <a:bodyPr>
            <a:spAutoFit/>
          </a:bodyPr>
          <a:lstStyle/>
          <a:p>
            <a:r>
              <a:rPr lang="es-EC" sz="1400" b="1" dirty="0"/>
              <a:t>Dónde:</a:t>
            </a:r>
            <a:endParaRPr lang="es-ES" sz="1400" b="1" dirty="0"/>
          </a:p>
          <a:p>
            <a:r>
              <a:rPr lang="es-EC" sz="1400" dirty="0"/>
              <a:t>b= largo de los cilindros de contacto.</a:t>
            </a:r>
            <a:endParaRPr lang="es-ES" sz="1400" dirty="0"/>
          </a:p>
          <a:p>
            <a:r>
              <a:rPr lang="es-EC" sz="1400" dirty="0"/>
              <a:t>w=  ancho de huella</a:t>
            </a:r>
            <a:endParaRPr lang="es-ES" sz="1400" dirty="0"/>
          </a:p>
          <a:p>
            <a:r>
              <a:rPr lang="es-EC" sz="1400" dirty="0"/>
              <a:t>F= fuerza de contacto sobre los cilindros</a:t>
            </a:r>
            <a:endParaRPr lang="es-ES" sz="1400" dirty="0"/>
          </a:p>
          <a:p>
            <a:r>
              <a:rPr lang="es-EC" sz="1400" dirty="0"/>
              <a:t>r1 y r2= radios de los cilindros</a:t>
            </a:r>
            <a:endParaRPr lang="es-ES" sz="1400" dirty="0"/>
          </a:p>
          <a:p>
            <a:r>
              <a:rPr lang="es-EC" sz="1400" dirty="0"/>
              <a:t>E1 y E2= Modulo de elasticidad de los cilindros menor y mayor respectivamente</a:t>
            </a:r>
            <a:endParaRPr lang="es-ES" sz="1400" dirty="0"/>
          </a:p>
          <a:p>
            <a:r>
              <a:rPr lang="es-EC" sz="1400" dirty="0"/>
              <a:t>V1 y v2= relaciones de </a:t>
            </a:r>
            <a:r>
              <a:rPr lang="es-EC" sz="1400" dirty="0" err="1"/>
              <a:t>Poisson</a:t>
            </a:r>
            <a:r>
              <a:rPr lang="es-EC" sz="1400" dirty="0"/>
              <a:t> de los cilindros mayor y menor respectivamente</a:t>
            </a:r>
            <a:endParaRPr lang="es-ES" sz="1400" dirty="0"/>
          </a:p>
        </p:txBody>
      </p:sp>
      <p:sp>
        <p:nvSpPr>
          <p:cNvPr id="10"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sp>
        <p:nvSpPr>
          <p:cNvPr id="9" name="8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10 Imagen"/>
          <p:cNvPicPr/>
          <p:nvPr/>
        </p:nvPicPr>
        <p:blipFill>
          <a:blip r:embed="rId3">
            <a:extLst>
              <a:ext uri="{28A0092B-C50C-407E-A947-70E740481C1C}">
                <a14:useLocalDpi xmlns:a14="http://schemas.microsoft.com/office/drawing/2010/main" val="0"/>
              </a:ext>
            </a:extLst>
          </a:blip>
          <a:srcRect/>
          <a:stretch>
            <a:fillRect/>
          </a:stretch>
        </p:blipFill>
        <p:spPr bwMode="auto">
          <a:xfrm>
            <a:off x="935596" y="4515214"/>
            <a:ext cx="2016224" cy="1039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54303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699792" y="1268760"/>
            <a:ext cx="3768980" cy="369332"/>
          </a:xfrm>
          <a:prstGeom prst="rect">
            <a:avLst/>
          </a:prstGeom>
        </p:spPr>
        <p:txBody>
          <a:bodyPr wrap="none">
            <a:spAutoFit/>
          </a:bodyPr>
          <a:lstStyle/>
          <a:p>
            <a:r>
              <a:rPr lang="es-ES" b="1" dirty="0"/>
              <a:t>DISEÑO DEL ESPESOR DE LA LEVA</a:t>
            </a:r>
            <a:endParaRPr lang="es-ES" dirty="0"/>
          </a:p>
        </p:txBody>
      </p:sp>
      <p:sp>
        <p:nvSpPr>
          <p:cNvPr id="7" name="6 Rectángulo redondeado"/>
          <p:cNvSpPr/>
          <p:nvPr/>
        </p:nvSpPr>
        <p:spPr>
          <a:xfrm>
            <a:off x="467544" y="1700808"/>
            <a:ext cx="3096344" cy="2341552"/>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200" dirty="0">
                <a:solidFill>
                  <a:schemeClr val="tx1"/>
                </a:solidFill>
              </a:rPr>
              <a:t>Los radios r1 y r2 vienen a ser los radios del seguidor y de la leva que son de11.35mm y 150mm respectivamente. </a:t>
            </a:r>
            <a:endParaRPr lang="es-ES" sz="1200" dirty="0">
              <a:solidFill>
                <a:schemeClr val="tx1"/>
              </a:solidFill>
            </a:endParaRPr>
          </a:p>
          <a:p>
            <a:r>
              <a:rPr lang="es-EC" sz="1200" dirty="0">
                <a:solidFill>
                  <a:schemeClr val="tx1"/>
                </a:solidFill>
              </a:rPr>
              <a:t>Para la obtención  del módulo de elasticidad del </a:t>
            </a:r>
            <a:r>
              <a:rPr lang="es-EC" sz="1200" dirty="0" err="1">
                <a:solidFill>
                  <a:schemeClr val="tx1"/>
                </a:solidFill>
              </a:rPr>
              <a:t>duralon</a:t>
            </a:r>
            <a:r>
              <a:rPr lang="es-EC" sz="1200" dirty="0">
                <a:solidFill>
                  <a:schemeClr val="tx1"/>
                </a:solidFill>
              </a:rPr>
              <a:t> se buscó por su nombre comercial el cual es NYLON POLIAMIDA y así se obtuvo el módulo de elasticidad y los coeficientes de </a:t>
            </a:r>
            <a:r>
              <a:rPr lang="es-EC" sz="1200" dirty="0" err="1">
                <a:solidFill>
                  <a:schemeClr val="tx1"/>
                </a:solidFill>
              </a:rPr>
              <a:t>Poisson</a:t>
            </a:r>
            <a:r>
              <a:rPr lang="es-EC" sz="1200" dirty="0">
                <a:solidFill>
                  <a:schemeClr val="tx1"/>
                </a:solidFill>
              </a:rPr>
              <a:t> tal como se muestra en la figura</a:t>
            </a:r>
            <a:endParaRPr lang="es-ES" sz="1600" dirty="0">
              <a:solidFill>
                <a:schemeClr val="tx1"/>
              </a:solidFill>
            </a:endParaRPr>
          </a:p>
        </p:txBody>
      </p:sp>
      <p:pic>
        <p:nvPicPr>
          <p:cNvPr id="11" name="10 Imagen"/>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700808"/>
            <a:ext cx="4305300" cy="2047875"/>
          </a:xfrm>
          <a:prstGeom prst="rect">
            <a:avLst/>
          </a:prstGeom>
          <a:noFill/>
          <a:ln>
            <a:noFill/>
          </a:ln>
        </p:spPr>
      </p:pic>
      <p:sp>
        <p:nvSpPr>
          <p:cNvPr id="5" name="4 Rectángulo"/>
          <p:cNvSpPr/>
          <p:nvPr/>
        </p:nvSpPr>
        <p:spPr>
          <a:xfrm>
            <a:off x="4211960" y="3861048"/>
            <a:ext cx="4572000" cy="215444"/>
          </a:xfrm>
          <a:prstGeom prst="rect">
            <a:avLst/>
          </a:prstGeom>
        </p:spPr>
        <p:txBody>
          <a:bodyPr>
            <a:spAutoFit/>
          </a:bodyPr>
          <a:lstStyle/>
          <a:p>
            <a:r>
              <a:rPr lang="es-ES" sz="800" dirty="0"/>
              <a:t>Módulos de elasticidad y coeficientes de </a:t>
            </a:r>
            <a:r>
              <a:rPr lang="es-ES" sz="800" dirty="0" err="1"/>
              <a:t>Poisson</a:t>
            </a:r>
            <a:r>
              <a:rPr lang="es-ES" sz="800" dirty="0"/>
              <a:t> para diferentes materiales</a:t>
            </a:r>
          </a:p>
        </p:txBody>
      </p:sp>
      <p:sp>
        <p:nvSpPr>
          <p:cNvPr id="8"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sp>
        <p:nvSpPr>
          <p:cNvPr id="6" name="Flecha izquierda y derecha 5"/>
          <p:cNvSpPr/>
          <p:nvPr/>
        </p:nvSpPr>
        <p:spPr>
          <a:xfrm>
            <a:off x="3635896" y="2636912"/>
            <a:ext cx="504056" cy="144016"/>
          </a:xfrm>
          <a:prstGeom prst="lef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9" name="8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9 Imagen"/>
          <p:cNvPicPr/>
          <p:nvPr/>
        </p:nvPicPr>
        <p:blipFill rotWithShape="1">
          <a:blip r:embed="rId3"/>
          <a:srcRect r="20337" b="9970"/>
          <a:stretch/>
        </p:blipFill>
        <p:spPr bwMode="auto">
          <a:xfrm>
            <a:off x="467544" y="4221088"/>
            <a:ext cx="2952328" cy="1872208"/>
          </a:xfrm>
          <a:prstGeom prst="rect">
            <a:avLst/>
          </a:prstGeom>
          <a:ln>
            <a:noFill/>
          </a:ln>
          <a:extLst>
            <a:ext uri="{53640926-AAD7-44D8-BBD7-CCE9431645EC}">
              <a14:shadowObscured xmlns:a14="http://schemas.microsoft.com/office/drawing/2010/main"/>
            </a:ext>
          </a:extLst>
        </p:spPr>
      </p:pic>
      <p:sp>
        <p:nvSpPr>
          <p:cNvPr id="12" name="11 Rectángulo redondeado"/>
          <p:cNvSpPr/>
          <p:nvPr/>
        </p:nvSpPr>
        <p:spPr>
          <a:xfrm>
            <a:off x="4139952" y="4221088"/>
            <a:ext cx="4430327" cy="1747089"/>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200" dirty="0">
                <a:solidFill>
                  <a:schemeClr val="tx1"/>
                </a:solidFill>
              </a:rPr>
              <a:t>Así, se obtiene una masa de 8.405 kilogramos, a esta masa hay que multiplicarle por 9.81 para obtener el peso total de la plataforma.</a:t>
            </a:r>
            <a:endParaRPr lang="es-ES" sz="1200" dirty="0">
              <a:solidFill>
                <a:schemeClr val="tx1"/>
              </a:solidFill>
            </a:endParaRPr>
          </a:p>
          <a:p>
            <a:r>
              <a:rPr lang="es-EC" sz="1200" dirty="0">
                <a:solidFill>
                  <a:schemeClr val="tx1"/>
                </a:solidFill>
              </a:rPr>
              <a:t>P=(8.405)*(9.81)=82.45 N</a:t>
            </a:r>
            <a:endParaRPr lang="es-ES" sz="1200" dirty="0">
              <a:solidFill>
                <a:schemeClr val="tx1"/>
              </a:solidFill>
            </a:endParaRPr>
          </a:p>
          <a:p>
            <a:r>
              <a:rPr lang="es-EC" sz="1200" dirty="0">
                <a:solidFill>
                  <a:schemeClr val="tx1"/>
                </a:solidFill>
              </a:rPr>
              <a:t>La fuerza máxima vendría a ser el peso total de la plataforma pero como existen dos levas se le dividirá para dos, así:</a:t>
            </a:r>
            <a:endParaRPr lang="es-ES" sz="1200" dirty="0">
              <a:solidFill>
                <a:schemeClr val="tx1"/>
              </a:solidFill>
            </a:endParaRPr>
          </a:p>
          <a:p>
            <a:r>
              <a:rPr lang="es-EC" sz="1200" dirty="0">
                <a:solidFill>
                  <a:schemeClr val="tx1"/>
                </a:solidFill>
              </a:rPr>
              <a:t>F=41.225 N</a:t>
            </a:r>
            <a:endParaRPr lang="es-ES" sz="1200" dirty="0">
              <a:solidFill>
                <a:schemeClr val="tx1"/>
              </a:solidFill>
            </a:endParaRPr>
          </a:p>
        </p:txBody>
      </p:sp>
      <p:sp>
        <p:nvSpPr>
          <p:cNvPr id="13" name="Flecha izquierda y derecha 5"/>
          <p:cNvSpPr/>
          <p:nvPr/>
        </p:nvSpPr>
        <p:spPr>
          <a:xfrm>
            <a:off x="3563888" y="5013176"/>
            <a:ext cx="504056" cy="144016"/>
          </a:xfrm>
          <a:prstGeom prst="lef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56675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35696" y="620688"/>
            <a:ext cx="5626968" cy="706090"/>
          </a:xfrm>
        </p:spPr>
        <p:txBody>
          <a:bodyPr/>
          <a:lstStyle/>
          <a:p>
            <a:pPr algn="ctr"/>
            <a:r>
              <a:rPr lang="es-ES" i="0" dirty="0" smtClean="0">
                <a:solidFill>
                  <a:schemeClr val="tx1"/>
                </a:solidFill>
              </a:rPr>
              <a:t>OBJETIVOS</a:t>
            </a:r>
            <a:endParaRPr lang="es-ES" i="0" dirty="0">
              <a:solidFill>
                <a:schemeClr val="tx1"/>
              </a:solidFill>
            </a:endParaRPr>
          </a:p>
        </p:txBody>
      </p:sp>
      <p:graphicFrame>
        <p:nvGraphicFramePr>
          <p:cNvPr id="5" name="4 Diagrama"/>
          <p:cNvGraphicFramePr/>
          <p:nvPr>
            <p:extLst>
              <p:ext uri="{D42A27DB-BD31-4B8C-83A1-F6EECF244321}">
                <p14:modId xmlns:p14="http://schemas.microsoft.com/office/powerpoint/2010/main" val="703327330"/>
              </p:ext>
            </p:extLst>
          </p:nvPr>
        </p:nvGraphicFramePr>
        <p:xfrm>
          <a:off x="138348" y="1163906"/>
          <a:ext cx="8898148" cy="4840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Elipse"/>
          <p:cNvSpPr/>
          <p:nvPr/>
        </p:nvSpPr>
        <p:spPr>
          <a:xfrm>
            <a:off x="179512" y="188640"/>
            <a:ext cx="28803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989377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627784" y="1124744"/>
            <a:ext cx="3768980" cy="369332"/>
          </a:xfrm>
          <a:prstGeom prst="rect">
            <a:avLst/>
          </a:prstGeom>
        </p:spPr>
        <p:txBody>
          <a:bodyPr wrap="none">
            <a:spAutoFit/>
          </a:bodyPr>
          <a:lstStyle/>
          <a:p>
            <a:r>
              <a:rPr lang="es-ES" b="1" dirty="0"/>
              <a:t>DISEÑO DEL ESPESOR DE LA LEVA</a:t>
            </a:r>
            <a:endParaRPr lang="es-ES" dirty="0"/>
          </a:p>
        </p:txBody>
      </p:sp>
      <p:sp>
        <p:nvSpPr>
          <p:cNvPr id="7" name="6 Rectángulo redondeado"/>
          <p:cNvSpPr/>
          <p:nvPr/>
        </p:nvSpPr>
        <p:spPr>
          <a:xfrm>
            <a:off x="648900" y="1844824"/>
            <a:ext cx="3096344" cy="1057302"/>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200" dirty="0">
                <a:solidFill>
                  <a:schemeClr val="tx1"/>
                </a:solidFill>
              </a:rPr>
              <a:t>De esta manera se obtiene E1=E2 debido a que son del mismo material igual a 45 </a:t>
            </a:r>
            <a:r>
              <a:rPr lang="es-ES" sz="1200" dirty="0" err="1">
                <a:solidFill>
                  <a:schemeClr val="tx1"/>
                </a:solidFill>
              </a:rPr>
              <a:t>Gpa</a:t>
            </a:r>
            <a:r>
              <a:rPr lang="es-ES" sz="1200" dirty="0">
                <a:solidFill>
                  <a:schemeClr val="tx1"/>
                </a:solidFill>
              </a:rPr>
              <a:t> y el coeficiente de </a:t>
            </a:r>
            <a:r>
              <a:rPr lang="es-ES" sz="1200" dirty="0" err="1">
                <a:solidFill>
                  <a:schemeClr val="tx1"/>
                </a:solidFill>
              </a:rPr>
              <a:t>Poisson</a:t>
            </a:r>
            <a:r>
              <a:rPr lang="es-ES" sz="1200" dirty="0">
                <a:solidFill>
                  <a:schemeClr val="tx1"/>
                </a:solidFill>
              </a:rPr>
              <a:t> v1=v2=0.35</a:t>
            </a:r>
            <a:endParaRPr lang="es-ES" sz="1600" dirty="0">
              <a:solidFill>
                <a:schemeClr val="tx1"/>
              </a:solidFill>
            </a:endParaRPr>
          </a:p>
        </p:txBody>
      </p:sp>
      <p:pic>
        <p:nvPicPr>
          <p:cNvPr id="8" name="7 Imagen"/>
          <p:cNvPicPr/>
          <p:nvPr/>
        </p:nvPicPr>
        <p:blipFill>
          <a:blip r:embed="rId2">
            <a:extLst>
              <a:ext uri="{28A0092B-C50C-407E-A947-70E740481C1C}">
                <a14:useLocalDpi xmlns:a14="http://schemas.microsoft.com/office/drawing/2010/main" val="0"/>
              </a:ext>
            </a:extLst>
          </a:blip>
          <a:srcRect/>
          <a:stretch>
            <a:fillRect/>
          </a:stretch>
        </p:blipFill>
        <p:spPr bwMode="auto">
          <a:xfrm>
            <a:off x="886425" y="2962182"/>
            <a:ext cx="628650" cy="161925"/>
          </a:xfrm>
          <a:prstGeom prst="rect">
            <a:avLst/>
          </a:prstGeom>
          <a:noFill/>
          <a:ln>
            <a:noFill/>
          </a:ln>
        </p:spPr>
      </p:pic>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899098" y="3194630"/>
            <a:ext cx="552450" cy="161925"/>
          </a:xfrm>
          <a:prstGeom prst="rect">
            <a:avLst/>
          </a:prstGeom>
          <a:noFill/>
          <a:ln>
            <a:noFill/>
          </a:ln>
        </p:spPr>
      </p:pic>
      <p:pic>
        <p:nvPicPr>
          <p:cNvPr id="10" name="9 Imagen"/>
          <p:cNvPicPr/>
          <p:nvPr/>
        </p:nvPicPr>
        <p:blipFill>
          <a:blip r:embed="rId4">
            <a:extLst>
              <a:ext uri="{28A0092B-C50C-407E-A947-70E740481C1C}">
                <a14:useLocalDpi xmlns:a14="http://schemas.microsoft.com/office/drawing/2010/main" val="0"/>
              </a:ext>
            </a:extLst>
          </a:blip>
          <a:srcRect/>
          <a:stretch>
            <a:fillRect/>
          </a:stretch>
        </p:blipFill>
        <p:spPr bwMode="auto">
          <a:xfrm>
            <a:off x="912815" y="3410654"/>
            <a:ext cx="466725" cy="161925"/>
          </a:xfrm>
          <a:prstGeom prst="rect">
            <a:avLst/>
          </a:prstGeom>
          <a:noFill/>
          <a:ln>
            <a:noFill/>
          </a:ln>
        </p:spPr>
      </p:pic>
      <p:pic>
        <p:nvPicPr>
          <p:cNvPr id="12" name="11 Imagen"/>
          <p:cNvPicPr/>
          <p:nvPr/>
        </p:nvPicPr>
        <p:blipFill>
          <a:blip r:embed="rId5">
            <a:extLst>
              <a:ext uri="{28A0092B-C50C-407E-A947-70E740481C1C}">
                <a14:useLocalDpi xmlns:a14="http://schemas.microsoft.com/office/drawing/2010/main" val="0"/>
              </a:ext>
            </a:extLst>
          </a:blip>
          <a:srcRect/>
          <a:stretch>
            <a:fillRect/>
          </a:stretch>
        </p:blipFill>
        <p:spPr bwMode="auto">
          <a:xfrm>
            <a:off x="875484" y="3626678"/>
            <a:ext cx="952500" cy="161925"/>
          </a:xfrm>
          <a:prstGeom prst="rect">
            <a:avLst/>
          </a:prstGeom>
          <a:noFill/>
          <a:ln>
            <a:noFill/>
          </a:ln>
        </p:spPr>
      </p:pic>
      <p:pic>
        <p:nvPicPr>
          <p:cNvPr id="13" name="12 Imagen"/>
          <p:cNvPicPr/>
          <p:nvPr/>
        </p:nvPicPr>
        <p:blipFill>
          <a:blip r:embed="rId6">
            <a:extLst>
              <a:ext uri="{28A0092B-C50C-407E-A947-70E740481C1C}">
                <a14:useLocalDpi xmlns:a14="http://schemas.microsoft.com/office/drawing/2010/main" val="0"/>
              </a:ext>
            </a:extLst>
          </a:blip>
          <a:srcRect/>
          <a:stretch>
            <a:fillRect/>
          </a:stretch>
        </p:blipFill>
        <p:spPr bwMode="auto">
          <a:xfrm>
            <a:off x="875484" y="3842702"/>
            <a:ext cx="952500" cy="161925"/>
          </a:xfrm>
          <a:prstGeom prst="rect">
            <a:avLst/>
          </a:prstGeom>
          <a:noFill/>
          <a:ln>
            <a:noFill/>
          </a:ln>
        </p:spPr>
      </p:pic>
      <p:pic>
        <p:nvPicPr>
          <p:cNvPr id="14" name="13 Imagen"/>
          <p:cNvPicPr/>
          <p:nvPr/>
        </p:nvPicPr>
        <p:blipFill>
          <a:blip r:embed="rId7">
            <a:extLst>
              <a:ext uri="{28A0092B-C50C-407E-A947-70E740481C1C}">
                <a14:useLocalDpi xmlns:a14="http://schemas.microsoft.com/office/drawing/2010/main" val="0"/>
              </a:ext>
            </a:extLst>
          </a:blip>
          <a:srcRect/>
          <a:stretch>
            <a:fillRect/>
          </a:stretch>
        </p:blipFill>
        <p:spPr bwMode="auto">
          <a:xfrm>
            <a:off x="875484" y="4040817"/>
            <a:ext cx="514350" cy="161925"/>
          </a:xfrm>
          <a:prstGeom prst="rect">
            <a:avLst/>
          </a:prstGeom>
          <a:noFill/>
          <a:ln>
            <a:noFill/>
          </a:ln>
        </p:spPr>
      </p:pic>
      <p:pic>
        <p:nvPicPr>
          <p:cNvPr id="15" name="14 Imagen"/>
          <p:cNvPicPr/>
          <p:nvPr/>
        </p:nvPicPr>
        <p:blipFill>
          <a:blip r:embed="rId8">
            <a:extLst>
              <a:ext uri="{28A0092B-C50C-407E-A947-70E740481C1C}">
                <a14:useLocalDpi xmlns:a14="http://schemas.microsoft.com/office/drawing/2010/main" val="0"/>
              </a:ext>
            </a:extLst>
          </a:blip>
          <a:srcRect/>
          <a:stretch>
            <a:fillRect/>
          </a:stretch>
        </p:blipFill>
        <p:spPr bwMode="auto">
          <a:xfrm>
            <a:off x="865190" y="4256840"/>
            <a:ext cx="514350" cy="161925"/>
          </a:xfrm>
          <a:prstGeom prst="rect">
            <a:avLst/>
          </a:prstGeom>
          <a:noFill/>
          <a:ln>
            <a:noFill/>
          </a:ln>
        </p:spPr>
      </p:pic>
      <p:pic>
        <p:nvPicPr>
          <p:cNvPr id="16" name="15 Imagen"/>
          <p:cNvPicPr/>
          <p:nvPr/>
        </p:nvPicPr>
        <p:blipFill>
          <a:blip r:embed="rId9">
            <a:extLst>
              <a:ext uri="{28A0092B-C50C-407E-A947-70E740481C1C}">
                <a14:useLocalDpi xmlns:a14="http://schemas.microsoft.com/office/drawing/2010/main" val="0"/>
              </a:ext>
            </a:extLst>
          </a:blip>
          <a:srcRect/>
          <a:stretch>
            <a:fillRect/>
          </a:stretch>
        </p:blipFill>
        <p:spPr bwMode="auto">
          <a:xfrm>
            <a:off x="934866" y="4337803"/>
            <a:ext cx="3829050" cy="1228725"/>
          </a:xfrm>
          <a:prstGeom prst="rect">
            <a:avLst/>
          </a:prstGeom>
          <a:noFill/>
          <a:ln>
            <a:noFill/>
          </a:ln>
        </p:spPr>
      </p:pic>
      <p:pic>
        <p:nvPicPr>
          <p:cNvPr id="17" name="16 Imagen"/>
          <p:cNvPicPr/>
          <p:nvPr/>
        </p:nvPicPr>
        <p:blipFill>
          <a:blip r:embed="rId10">
            <a:extLst>
              <a:ext uri="{28A0092B-C50C-407E-A947-70E740481C1C}">
                <a14:useLocalDpi xmlns:a14="http://schemas.microsoft.com/office/drawing/2010/main" val="0"/>
              </a:ext>
            </a:extLst>
          </a:blip>
          <a:srcRect/>
          <a:stretch>
            <a:fillRect/>
          </a:stretch>
        </p:blipFill>
        <p:spPr bwMode="auto">
          <a:xfrm>
            <a:off x="875484" y="5858926"/>
            <a:ext cx="1800225" cy="161925"/>
          </a:xfrm>
          <a:prstGeom prst="rect">
            <a:avLst/>
          </a:prstGeom>
          <a:noFill/>
          <a:ln>
            <a:noFill/>
          </a:ln>
        </p:spPr>
      </p:pic>
      <p:sp>
        <p:nvSpPr>
          <p:cNvPr id="18" name="17 Rectángulo redondeado"/>
          <p:cNvSpPr/>
          <p:nvPr/>
        </p:nvSpPr>
        <p:spPr>
          <a:xfrm>
            <a:off x="5652120" y="2816713"/>
            <a:ext cx="3101908" cy="2051978"/>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200" dirty="0">
                <a:solidFill>
                  <a:schemeClr val="tx1"/>
                </a:solidFill>
              </a:rPr>
              <a:t>De los cálculos de </a:t>
            </a:r>
            <a:r>
              <a:rPr lang="es-EC" sz="1200" dirty="0" err="1">
                <a:solidFill>
                  <a:schemeClr val="tx1"/>
                </a:solidFill>
              </a:rPr>
              <a:t>Mathcad</a:t>
            </a:r>
            <a:r>
              <a:rPr lang="es-EC" sz="1200" dirty="0">
                <a:solidFill>
                  <a:schemeClr val="tx1"/>
                </a:solidFill>
              </a:rPr>
              <a:t> se obtiene que el valor de b es de 13.12 milímetros, a este valor se le aplica un factor de seguridad de 2 y se obtiene el espesor  final de los cilindros de 26.24 milímetros. Se escogió una lámina de 25 milímetros para la fabricación del perfil de la leva debido a que fue la que se encontró en el mercado.</a:t>
            </a:r>
            <a:endParaRPr lang="es-ES" sz="1600" dirty="0">
              <a:solidFill>
                <a:schemeClr val="tx1"/>
              </a:solidFill>
            </a:endParaRPr>
          </a:p>
        </p:txBody>
      </p:sp>
      <p:sp>
        <p:nvSpPr>
          <p:cNvPr id="3" name="2 Flecha derecha"/>
          <p:cNvSpPr/>
          <p:nvPr/>
        </p:nvSpPr>
        <p:spPr>
          <a:xfrm>
            <a:off x="4644008" y="3626678"/>
            <a:ext cx="504056" cy="37794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9" name="1 Título"/>
          <p:cNvSpPr>
            <a:spLocks noGrp="1"/>
          </p:cNvSpPr>
          <p:nvPr>
            <p:ph type="title"/>
          </p:nvPr>
        </p:nvSpPr>
        <p:spPr>
          <a:xfrm>
            <a:off x="179512" y="548680"/>
            <a:ext cx="8964488" cy="576064"/>
          </a:xfrm>
        </p:spPr>
        <p:txBody>
          <a:bodyPr>
            <a:normAutofit/>
          </a:bodyPr>
          <a:lstStyle/>
          <a:p>
            <a:pPr algn="l"/>
            <a:r>
              <a:rPr lang="es-ES_tradnl" sz="2400" dirty="0">
                <a:solidFill>
                  <a:schemeClr val="tx1"/>
                </a:solidFill>
              </a:rPr>
              <a:t>DISEÑO DEL MECANISMO </a:t>
            </a:r>
            <a:r>
              <a:rPr lang="es-ES_tradnl" sz="2400" dirty="0" smtClean="0">
                <a:solidFill>
                  <a:schemeClr val="tx1"/>
                </a:solidFill>
              </a:rPr>
              <a:t>INVERSO </a:t>
            </a:r>
            <a:r>
              <a:rPr lang="es-ES_tradnl" sz="2400" dirty="0">
                <a:solidFill>
                  <a:schemeClr val="tx1"/>
                </a:solidFill>
              </a:rPr>
              <a:t>DE LEVA </a:t>
            </a:r>
            <a:r>
              <a:rPr lang="es-ES_tradnl" sz="2400" dirty="0" smtClean="0">
                <a:solidFill>
                  <a:schemeClr val="tx1"/>
                </a:solidFill>
              </a:rPr>
              <a:t>Y SEGUIDOR</a:t>
            </a:r>
            <a:endParaRPr lang="es-ES" sz="2400" dirty="0">
              <a:solidFill>
                <a:schemeClr val="tx1"/>
              </a:solidFill>
            </a:endParaRPr>
          </a:p>
        </p:txBody>
      </p:sp>
      <p:sp>
        <p:nvSpPr>
          <p:cNvPr id="20" name="19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287729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557808"/>
            <a:ext cx="9011344" cy="566936"/>
          </a:xfrm>
        </p:spPr>
        <p:txBody>
          <a:bodyPr>
            <a:noAutofit/>
          </a:bodyPr>
          <a:lstStyle/>
          <a:p>
            <a:pPr lvl="2" algn="ctr" rtl="0">
              <a:spcBef>
                <a:spcPct val="0"/>
              </a:spcBef>
            </a:pPr>
            <a:r>
              <a:rPr lang="es-ES_tradnl" sz="3200" i="0" kern="1200" cap="all" dirty="0">
                <a:solidFill>
                  <a:schemeClr val="tx1"/>
                </a:solidFill>
                <a:latin typeface="+mj-lt"/>
                <a:ea typeface="+mj-ea"/>
                <a:cs typeface="+mj-cs"/>
              </a:rPr>
              <a:t>DISEÑO DEL MECANISMO DE SEGURIDAD</a:t>
            </a:r>
            <a:endParaRPr lang="es-ES" sz="3200" i="0" kern="1200" cap="all" dirty="0">
              <a:solidFill>
                <a:schemeClr val="tx1"/>
              </a:solidFill>
              <a:latin typeface="+mj-lt"/>
              <a:ea typeface="+mj-ea"/>
              <a:cs typeface="+mj-cs"/>
            </a:endParaRPr>
          </a:p>
        </p:txBody>
      </p:sp>
      <p:sp>
        <p:nvSpPr>
          <p:cNvPr id="5" name="4 Rectángulo redondeado"/>
          <p:cNvSpPr/>
          <p:nvPr/>
        </p:nvSpPr>
        <p:spPr>
          <a:xfrm>
            <a:off x="611560" y="1412776"/>
            <a:ext cx="3096344" cy="4680520"/>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200" dirty="0" smtClean="0">
              <a:solidFill>
                <a:schemeClr val="tx1"/>
              </a:solidFill>
            </a:endParaRPr>
          </a:p>
          <a:p>
            <a:r>
              <a:rPr lang="es-ES" sz="1200" dirty="0" smtClean="0">
                <a:solidFill>
                  <a:schemeClr val="tx1"/>
                </a:solidFill>
              </a:rPr>
              <a:t>Se </a:t>
            </a:r>
            <a:r>
              <a:rPr lang="es-ES" sz="1200" dirty="0">
                <a:solidFill>
                  <a:schemeClr val="tx1"/>
                </a:solidFill>
              </a:rPr>
              <a:t>va a diseñar un mecanismo para dar mayor seguridad a la persona  que utilice el elevador, se va a utilizar una plataforma que se plegará una vez que el elevador se levante del piso  para que la persona no se caiga o resbale de la plataforma grande del elevador. En cambio cuando la plataforma grande tope el suelo esta plataforma servirá de rampa para que la silla de ruedas pueda evacuar sin ningún problema debido a que existe una diferencia de altura entre la plataforma y el suelo de 30 milímetros ya que la plataforma grande yace sobre tubos estructurales de esa medida.</a:t>
            </a:r>
          </a:p>
          <a:p>
            <a:r>
              <a:rPr lang="es-ES" sz="1200" dirty="0">
                <a:solidFill>
                  <a:schemeClr val="tx1"/>
                </a:solidFill>
              </a:rPr>
              <a:t>Para el diseño y cálculos del mecanismo de seguridad se omitirá la altura del tubo de 30 milímetros, altura que luego será compensada con la elección de un rodillo de diámetro mayor.</a:t>
            </a:r>
          </a:p>
          <a:p>
            <a:endParaRPr lang="es-ES" sz="1600" dirty="0"/>
          </a:p>
        </p:txBody>
      </p:sp>
      <p:pic>
        <p:nvPicPr>
          <p:cNvPr id="14338" name="Picture 2" descr="C:\Users\Usuario\Desktop\fotos tesis\860OKMZO\IMG_09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2343227"/>
            <a:ext cx="3559932" cy="2669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Flecha derecha 2"/>
          <p:cNvSpPr/>
          <p:nvPr/>
        </p:nvSpPr>
        <p:spPr>
          <a:xfrm>
            <a:off x="3923928" y="3356992"/>
            <a:ext cx="864096" cy="43204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6" name="5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856177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683568" y="1988840"/>
            <a:ext cx="3096344" cy="928390"/>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400" dirty="0" smtClean="0">
                <a:solidFill>
                  <a:schemeClr val="tx1"/>
                </a:solidFill>
              </a:rPr>
              <a:t>Este </a:t>
            </a:r>
            <a:r>
              <a:rPr lang="es-ES" sz="1400" dirty="0">
                <a:solidFill>
                  <a:schemeClr val="tx1"/>
                </a:solidFill>
              </a:rPr>
              <a:t>método se basa en el análisis de un eslabonamiento de cuatro </a:t>
            </a:r>
            <a:r>
              <a:rPr lang="es-ES" sz="1400" dirty="0" smtClean="0">
                <a:solidFill>
                  <a:schemeClr val="tx1"/>
                </a:solidFill>
              </a:rPr>
              <a:t>barras.</a:t>
            </a:r>
          </a:p>
        </p:txBody>
      </p:sp>
      <p:sp>
        <p:nvSpPr>
          <p:cNvPr id="3" name="2 Rectángulo"/>
          <p:cNvSpPr/>
          <p:nvPr/>
        </p:nvSpPr>
        <p:spPr>
          <a:xfrm>
            <a:off x="-396552" y="1196752"/>
            <a:ext cx="8964488" cy="646331"/>
          </a:xfrm>
          <a:prstGeom prst="rect">
            <a:avLst/>
          </a:prstGeom>
        </p:spPr>
        <p:txBody>
          <a:bodyPr wrap="square">
            <a:spAutoFit/>
          </a:bodyPr>
          <a:lstStyle/>
          <a:p>
            <a:pPr lvl="3" algn="ctr"/>
            <a:r>
              <a:rPr lang="es-MX" b="1" dirty="0"/>
              <a:t>Coordinación de tres ángulos de salida con tres ángulos de entrada, método analítico</a:t>
            </a:r>
            <a:endParaRPr lang="es-ES" b="1" dirty="0"/>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068960"/>
            <a:ext cx="2814320" cy="1662430"/>
          </a:xfrm>
          <a:prstGeom prst="rect">
            <a:avLst/>
          </a:prstGeom>
          <a:noFill/>
          <a:ln>
            <a:solidFill>
              <a:schemeClr val="tx1"/>
            </a:solidFill>
          </a:ln>
        </p:spPr>
      </p:pic>
      <p:pic>
        <p:nvPicPr>
          <p:cNvPr id="15368"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42279" t="45238" r="40096" b="37908"/>
          <a:stretch/>
        </p:blipFill>
        <p:spPr bwMode="auto">
          <a:xfrm>
            <a:off x="683568" y="4869160"/>
            <a:ext cx="2293257" cy="123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 Título"/>
          <p:cNvSpPr>
            <a:spLocks noGrp="1"/>
          </p:cNvSpPr>
          <p:nvPr>
            <p:ph type="title"/>
          </p:nvPr>
        </p:nvSpPr>
        <p:spPr>
          <a:xfrm>
            <a:off x="107504" y="557808"/>
            <a:ext cx="9011344" cy="566936"/>
          </a:xfrm>
        </p:spPr>
        <p:txBody>
          <a:bodyPr>
            <a:noAutofit/>
          </a:bodyPr>
          <a:lstStyle/>
          <a:p>
            <a:pPr lvl="2" algn="ctr" rtl="0">
              <a:spcBef>
                <a:spcPct val="0"/>
              </a:spcBef>
            </a:pPr>
            <a:r>
              <a:rPr lang="es-ES_tradnl" sz="3200" i="0" kern="1200" cap="all" dirty="0">
                <a:solidFill>
                  <a:schemeClr val="tx1"/>
                </a:solidFill>
                <a:latin typeface="+mj-lt"/>
                <a:ea typeface="+mj-ea"/>
                <a:cs typeface="+mj-cs"/>
              </a:rPr>
              <a:t>DISEÑO DEL MECANISMO DE SEGURIDAD</a:t>
            </a:r>
            <a:endParaRPr lang="es-ES" sz="3200" i="0" kern="1200" cap="all" dirty="0">
              <a:solidFill>
                <a:schemeClr val="tx1"/>
              </a:solidFill>
              <a:latin typeface="+mj-lt"/>
              <a:ea typeface="+mj-ea"/>
              <a:cs typeface="+mj-cs"/>
            </a:endParaRPr>
          </a:p>
        </p:txBody>
      </p:sp>
      <p:sp>
        <p:nvSpPr>
          <p:cNvPr id="9" name="8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redondeado"/>
          <p:cNvSpPr/>
          <p:nvPr/>
        </p:nvSpPr>
        <p:spPr>
          <a:xfrm>
            <a:off x="4658387" y="2679194"/>
            <a:ext cx="4189404" cy="643764"/>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solidFill>
                  <a:schemeClr val="tx1"/>
                </a:solidFill>
              </a:rPr>
              <a:t>Elevando al cuadrado y sumando el sistema de ecuaciones anterior  obtenemos:</a:t>
            </a:r>
          </a:p>
        </p:txBody>
      </p:sp>
      <p:sp>
        <p:nvSpPr>
          <p:cNvPr id="12" name="11 Rectángulo"/>
          <p:cNvSpPr/>
          <p:nvPr/>
        </p:nvSpPr>
        <p:spPr>
          <a:xfrm>
            <a:off x="4644008" y="3589667"/>
            <a:ext cx="4572000" cy="261610"/>
          </a:xfrm>
          <a:prstGeom prst="rect">
            <a:avLst/>
          </a:prstGeom>
        </p:spPr>
        <p:txBody>
          <a:bodyPr>
            <a:spAutoFit/>
          </a:bodyPr>
          <a:lstStyle/>
          <a:p>
            <a:r>
              <a:rPr lang="es-ES" sz="1100" dirty="0"/>
              <a:t>r</a:t>
            </a:r>
            <a:r>
              <a:rPr lang="es-ES" sz="1100" baseline="-25000" dirty="0"/>
              <a:t>3</a:t>
            </a:r>
            <a:r>
              <a:rPr lang="es-ES" sz="1100" baseline="30000" dirty="0"/>
              <a:t>2</a:t>
            </a:r>
            <a:r>
              <a:rPr lang="es-ES" sz="1100" dirty="0"/>
              <a:t> = r</a:t>
            </a:r>
            <a:r>
              <a:rPr lang="es-ES" sz="1100" baseline="-25000" dirty="0"/>
              <a:t>1</a:t>
            </a:r>
            <a:r>
              <a:rPr lang="es-ES" sz="1100" baseline="30000" dirty="0"/>
              <a:t>2</a:t>
            </a:r>
            <a:r>
              <a:rPr lang="es-ES" sz="1100" dirty="0"/>
              <a:t> + r</a:t>
            </a:r>
            <a:r>
              <a:rPr lang="es-ES" sz="1100" baseline="-25000" dirty="0"/>
              <a:t>4</a:t>
            </a:r>
            <a:r>
              <a:rPr lang="es-ES" sz="1100" baseline="30000" dirty="0"/>
              <a:t>2</a:t>
            </a:r>
            <a:r>
              <a:rPr lang="es-ES" sz="1100" dirty="0"/>
              <a:t> + r</a:t>
            </a:r>
            <a:r>
              <a:rPr lang="es-ES" sz="1100" baseline="-25000" dirty="0"/>
              <a:t>2</a:t>
            </a:r>
            <a:r>
              <a:rPr lang="es-ES" sz="1100" baseline="30000" dirty="0"/>
              <a:t>2</a:t>
            </a:r>
            <a:r>
              <a:rPr lang="es-ES" sz="1100" dirty="0"/>
              <a:t> + 2 r</a:t>
            </a:r>
            <a:r>
              <a:rPr lang="es-ES" sz="1100" baseline="-25000" dirty="0"/>
              <a:t>1</a:t>
            </a:r>
            <a:r>
              <a:rPr lang="es-ES" sz="1100" dirty="0"/>
              <a:t> r</a:t>
            </a:r>
            <a:r>
              <a:rPr lang="es-ES" sz="1100" baseline="-25000" dirty="0"/>
              <a:t>4 </a:t>
            </a:r>
            <a:r>
              <a:rPr lang="es-ES" sz="1100" dirty="0"/>
              <a:t>cos</a:t>
            </a:r>
            <a:r>
              <a:rPr lang="es-ES" sz="1100" dirty="0">
                <a:sym typeface="Symbol"/>
              </a:rPr>
              <a:t></a:t>
            </a:r>
            <a:r>
              <a:rPr lang="es-ES" sz="1100" baseline="-25000" dirty="0"/>
              <a:t>4</a:t>
            </a:r>
            <a:r>
              <a:rPr lang="es-ES" sz="1100" dirty="0"/>
              <a:t> - 2 r</a:t>
            </a:r>
            <a:r>
              <a:rPr lang="es-ES" sz="1100" baseline="-25000" dirty="0"/>
              <a:t>2</a:t>
            </a:r>
            <a:r>
              <a:rPr lang="es-ES" sz="1100" dirty="0"/>
              <a:t> r</a:t>
            </a:r>
            <a:r>
              <a:rPr lang="es-ES" sz="1100" baseline="-25000" dirty="0"/>
              <a:t>4</a:t>
            </a:r>
            <a:r>
              <a:rPr lang="es-ES" sz="1100" dirty="0"/>
              <a:t> </a:t>
            </a:r>
            <a:r>
              <a:rPr lang="es-ES" sz="1100" dirty="0" err="1"/>
              <a:t>cos</a:t>
            </a:r>
            <a:r>
              <a:rPr lang="es-ES" sz="1100" dirty="0"/>
              <a:t>(</a:t>
            </a:r>
            <a:r>
              <a:rPr lang="es-ES" sz="1100" dirty="0">
                <a:sym typeface="Symbol"/>
              </a:rPr>
              <a:t></a:t>
            </a:r>
            <a:r>
              <a:rPr lang="es-ES" sz="1100" baseline="-25000" dirty="0"/>
              <a:t>4</a:t>
            </a:r>
            <a:r>
              <a:rPr lang="es-ES" sz="1100" dirty="0"/>
              <a:t> - </a:t>
            </a:r>
            <a:r>
              <a:rPr lang="es-ES" sz="1100" dirty="0">
                <a:sym typeface="Symbol"/>
              </a:rPr>
              <a:t></a:t>
            </a:r>
            <a:r>
              <a:rPr lang="es-ES" sz="1100" baseline="-25000" dirty="0"/>
              <a:t>2</a:t>
            </a:r>
            <a:r>
              <a:rPr lang="es-ES" sz="1100" dirty="0"/>
              <a:t>) - 2 r</a:t>
            </a:r>
            <a:r>
              <a:rPr lang="es-ES" sz="1100" baseline="-25000" dirty="0"/>
              <a:t>1</a:t>
            </a:r>
            <a:r>
              <a:rPr lang="es-ES" sz="1100" dirty="0"/>
              <a:t> r</a:t>
            </a:r>
            <a:r>
              <a:rPr lang="es-ES" sz="1100" baseline="-25000" dirty="0"/>
              <a:t>2 </a:t>
            </a:r>
            <a:r>
              <a:rPr lang="es-ES" sz="1100" dirty="0"/>
              <a:t>cos</a:t>
            </a:r>
            <a:r>
              <a:rPr lang="es-ES" sz="1100" dirty="0">
                <a:sym typeface="Symbol"/>
              </a:rPr>
              <a:t></a:t>
            </a:r>
            <a:r>
              <a:rPr lang="es-ES" sz="1100" baseline="-25000" dirty="0"/>
              <a:t>2</a:t>
            </a:r>
            <a:endParaRPr lang="es-ES" sz="1100" dirty="0"/>
          </a:p>
        </p:txBody>
      </p:sp>
      <p:sp>
        <p:nvSpPr>
          <p:cNvPr id="14" name="13 Rectángulo"/>
          <p:cNvSpPr/>
          <p:nvPr/>
        </p:nvSpPr>
        <p:spPr>
          <a:xfrm>
            <a:off x="4755648" y="4536606"/>
            <a:ext cx="4572000" cy="1277273"/>
          </a:xfrm>
          <a:prstGeom prst="rect">
            <a:avLst/>
          </a:prstGeom>
        </p:spPr>
        <p:txBody>
          <a:bodyPr>
            <a:spAutoFit/>
          </a:bodyPr>
          <a:lstStyle/>
          <a:p>
            <a:r>
              <a:rPr lang="es-ES" sz="1100" b="1" dirty="0"/>
              <a:t>k</a:t>
            </a:r>
            <a:r>
              <a:rPr lang="es-ES" sz="1100" b="1" baseline="-25000" dirty="0"/>
              <a:t>1</a:t>
            </a:r>
            <a:r>
              <a:rPr lang="es-ES" sz="1100" b="1" dirty="0"/>
              <a:t> </a:t>
            </a:r>
            <a:r>
              <a:rPr lang="es-ES" sz="1100" dirty="0"/>
              <a:t>cos</a:t>
            </a:r>
            <a:r>
              <a:rPr lang="es-ES" sz="1100" dirty="0">
                <a:sym typeface="Symbol"/>
              </a:rPr>
              <a:t></a:t>
            </a:r>
            <a:r>
              <a:rPr lang="es-ES" sz="1100" baseline="-25000" dirty="0"/>
              <a:t>4</a:t>
            </a:r>
            <a:r>
              <a:rPr lang="es-ES" sz="1100" dirty="0"/>
              <a:t> - </a:t>
            </a:r>
            <a:r>
              <a:rPr lang="es-ES" sz="1100" b="1" dirty="0"/>
              <a:t>k</a:t>
            </a:r>
            <a:r>
              <a:rPr lang="es-ES" sz="1100" b="1" baseline="-25000" dirty="0"/>
              <a:t>2</a:t>
            </a:r>
            <a:r>
              <a:rPr lang="es-ES" sz="1100" b="1" dirty="0"/>
              <a:t> </a:t>
            </a:r>
            <a:r>
              <a:rPr lang="es-ES" sz="1100" dirty="0"/>
              <a:t>cos</a:t>
            </a:r>
            <a:r>
              <a:rPr lang="es-ES" sz="1100" dirty="0">
                <a:sym typeface="Symbol"/>
              </a:rPr>
              <a:t></a:t>
            </a:r>
            <a:r>
              <a:rPr lang="es-ES" sz="1100" baseline="-25000" dirty="0"/>
              <a:t>2</a:t>
            </a:r>
            <a:r>
              <a:rPr lang="es-ES" sz="1100" dirty="0"/>
              <a:t> + </a:t>
            </a:r>
            <a:r>
              <a:rPr lang="es-ES" sz="1100" b="1" dirty="0"/>
              <a:t>k</a:t>
            </a:r>
            <a:r>
              <a:rPr lang="es-ES" sz="1100" b="1" baseline="-25000" dirty="0"/>
              <a:t>3</a:t>
            </a:r>
            <a:r>
              <a:rPr lang="es-ES" sz="1100" b="1" dirty="0"/>
              <a:t> = </a:t>
            </a:r>
            <a:r>
              <a:rPr lang="es-ES" sz="1100" dirty="0" err="1"/>
              <a:t>cos</a:t>
            </a:r>
            <a:r>
              <a:rPr lang="es-ES" sz="1100" dirty="0"/>
              <a:t>(</a:t>
            </a:r>
            <a:r>
              <a:rPr lang="es-ES" sz="1100" dirty="0">
                <a:sym typeface="Symbol"/>
              </a:rPr>
              <a:t></a:t>
            </a:r>
            <a:r>
              <a:rPr lang="es-ES" sz="1100" baseline="-25000" dirty="0"/>
              <a:t>4</a:t>
            </a:r>
            <a:r>
              <a:rPr lang="es-ES" sz="1100" dirty="0"/>
              <a:t> - </a:t>
            </a:r>
            <a:r>
              <a:rPr lang="es-ES" sz="1100" dirty="0">
                <a:sym typeface="Symbol"/>
              </a:rPr>
              <a:t></a:t>
            </a:r>
            <a:r>
              <a:rPr lang="es-ES" sz="1100" baseline="-25000" dirty="0"/>
              <a:t>2</a:t>
            </a:r>
            <a:r>
              <a:rPr lang="es-ES" sz="1100" dirty="0"/>
              <a:t>)</a:t>
            </a:r>
          </a:p>
          <a:p>
            <a:endParaRPr lang="es-ES" sz="1100" dirty="0" smtClean="0"/>
          </a:p>
          <a:p>
            <a:r>
              <a:rPr lang="es-ES" sz="1100" dirty="0" smtClean="0"/>
              <a:t>Dónde</a:t>
            </a:r>
            <a:r>
              <a:rPr lang="es-ES" sz="1100" dirty="0"/>
              <a:t>: </a:t>
            </a:r>
          </a:p>
          <a:p>
            <a:endParaRPr lang="es-ES" sz="1100" b="1" dirty="0" smtClean="0"/>
          </a:p>
          <a:p>
            <a:r>
              <a:rPr lang="es-ES" sz="1100" b="1" dirty="0" smtClean="0"/>
              <a:t>k</a:t>
            </a:r>
            <a:r>
              <a:rPr lang="es-ES" sz="1100" b="1" baseline="-25000" dirty="0" smtClean="0"/>
              <a:t>1</a:t>
            </a:r>
            <a:r>
              <a:rPr lang="es-ES" sz="1100" b="1" dirty="0" smtClean="0"/>
              <a:t> </a:t>
            </a:r>
            <a:r>
              <a:rPr lang="es-ES" sz="1100" b="1" dirty="0"/>
              <a:t>= </a:t>
            </a:r>
            <a:r>
              <a:rPr lang="es-ES" sz="1100" dirty="0"/>
              <a:t>r</a:t>
            </a:r>
            <a:r>
              <a:rPr lang="es-ES" sz="1100" baseline="-25000" dirty="0"/>
              <a:t>1</a:t>
            </a:r>
            <a:r>
              <a:rPr lang="es-ES" sz="1100" dirty="0"/>
              <a:t> / r</a:t>
            </a:r>
            <a:r>
              <a:rPr lang="es-ES" sz="1100" baseline="-25000" dirty="0"/>
              <a:t>2</a:t>
            </a:r>
            <a:r>
              <a:rPr lang="es-ES" sz="1100" dirty="0"/>
              <a:t>, </a:t>
            </a:r>
          </a:p>
          <a:p>
            <a:r>
              <a:rPr lang="es-ES" sz="1100" b="1" dirty="0"/>
              <a:t>k</a:t>
            </a:r>
            <a:r>
              <a:rPr lang="es-ES" sz="1100" b="1" baseline="-25000" dirty="0"/>
              <a:t>2</a:t>
            </a:r>
            <a:r>
              <a:rPr lang="es-ES" sz="1100" b="1" dirty="0"/>
              <a:t> = </a:t>
            </a:r>
            <a:r>
              <a:rPr lang="es-ES" sz="1100" dirty="0"/>
              <a:t>r</a:t>
            </a:r>
            <a:r>
              <a:rPr lang="es-ES" sz="1100" baseline="-25000" dirty="0"/>
              <a:t>1</a:t>
            </a:r>
            <a:r>
              <a:rPr lang="es-ES" sz="1100" dirty="0"/>
              <a:t> / r</a:t>
            </a:r>
            <a:r>
              <a:rPr lang="es-ES" sz="1100" baseline="-25000" dirty="0"/>
              <a:t>4</a:t>
            </a:r>
            <a:r>
              <a:rPr lang="es-ES" sz="1100" dirty="0"/>
              <a:t> </a:t>
            </a:r>
          </a:p>
          <a:p>
            <a:r>
              <a:rPr lang="es-ES" sz="1100" b="1" dirty="0"/>
              <a:t>k</a:t>
            </a:r>
            <a:r>
              <a:rPr lang="es-ES" sz="1100" b="1" baseline="-25000" dirty="0"/>
              <a:t>3</a:t>
            </a:r>
            <a:r>
              <a:rPr lang="es-ES" sz="1100" b="1" dirty="0"/>
              <a:t> = </a:t>
            </a:r>
            <a:r>
              <a:rPr lang="es-ES" sz="1100" dirty="0"/>
              <a:t>( r</a:t>
            </a:r>
            <a:r>
              <a:rPr lang="es-ES" sz="1100" baseline="-25000" dirty="0"/>
              <a:t>1</a:t>
            </a:r>
            <a:r>
              <a:rPr lang="es-ES" sz="1100" baseline="30000" dirty="0"/>
              <a:t>2</a:t>
            </a:r>
            <a:r>
              <a:rPr lang="es-ES" sz="1100" dirty="0"/>
              <a:t> + r</a:t>
            </a:r>
            <a:r>
              <a:rPr lang="es-ES" sz="1100" baseline="-25000" dirty="0"/>
              <a:t>4</a:t>
            </a:r>
            <a:r>
              <a:rPr lang="es-ES" sz="1100" baseline="30000" dirty="0"/>
              <a:t>2</a:t>
            </a:r>
            <a:r>
              <a:rPr lang="es-ES" sz="1100" dirty="0"/>
              <a:t> + r</a:t>
            </a:r>
            <a:r>
              <a:rPr lang="es-ES" sz="1100" baseline="-25000" dirty="0"/>
              <a:t>2</a:t>
            </a:r>
            <a:r>
              <a:rPr lang="es-ES" sz="1100" baseline="30000" dirty="0"/>
              <a:t>2</a:t>
            </a:r>
            <a:r>
              <a:rPr lang="es-ES" sz="1100" dirty="0"/>
              <a:t> - r</a:t>
            </a:r>
            <a:r>
              <a:rPr lang="es-ES" sz="1100" baseline="-25000" dirty="0"/>
              <a:t>3</a:t>
            </a:r>
            <a:r>
              <a:rPr lang="es-ES" sz="1100" baseline="30000" dirty="0"/>
              <a:t>2</a:t>
            </a:r>
            <a:r>
              <a:rPr lang="es-ES" sz="1100" dirty="0"/>
              <a:t> ) / 2 r</a:t>
            </a:r>
            <a:r>
              <a:rPr lang="es-ES" sz="1100" baseline="-25000" dirty="0"/>
              <a:t>2</a:t>
            </a:r>
            <a:r>
              <a:rPr lang="es-ES" sz="1100" dirty="0"/>
              <a:t> r</a:t>
            </a:r>
            <a:r>
              <a:rPr lang="es-ES" sz="1100" baseline="-25000" dirty="0"/>
              <a:t>4</a:t>
            </a:r>
            <a:endParaRPr lang="es-ES" sz="1100" dirty="0"/>
          </a:p>
        </p:txBody>
      </p:sp>
      <p:sp>
        <p:nvSpPr>
          <p:cNvPr id="16" name="15 Rectángulo redondeado"/>
          <p:cNvSpPr/>
          <p:nvPr/>
        </p:nvSpPr>
        <p:spPr>
          <a:xfrm>
            <a:off x="4679234" y="3960542"/>
            <a:ext cx="2250774" cy="432048"/>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solidFill>
                  <a:schemeClr val="tx1"/>
                </a:solidFill>
              </a:rPr>
              <a:t>Reordenando se tiene:</a:t>
            </a:r>
          </a:p>
        </p:txBody>
      </p:sp>
      <p:pic>
        <p:nvPicPr>
          <p:cNvPr id="17"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42279" t="63701" r="40096" b="27446"/>
          <a:stretch/>
        </p:blipFill>
        <p:spPr bwMode="auto">
          <a:xfrm>
            <a:off x="4765328" y="1988840"/>
            <a:ext cx="2293257" cy="64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5148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2170990" y="2420888"/>
            <a:ext cx="5425345" cy="891351"/>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solidFill>
                  <a:schemeClr val="tx1"/>
                </a:solidFill>
              </a:rPr>
              <a:t>El problema de síntesis se presenta del siguiente modo. Para obtener las longitudes del cuadrilátero articulado r</a:t>
            </a:r>
            <a:r>
              <a:rPr lang="es-ES" sz="1400" baseline="-25000" dirty="0">
                <a:solidFill>
                  <a:schemeClr val="tx1"/>
                </a:solidFill>
              </a:rPr>
              <a:t>1</a:t>
            </a:r>
            <a:r>
              <a:rPr lang="es-ES" sz="1400" dirty="0">
                <a:solidFill>
                  <a:schemeClr val="tx1"/>
                </a:solidFill>
              </a:rPr>
              <a:t>, r</a:t>
            </a:r>
            <a:r>
              <a:rPr lang="es-ES" sz="1400" baseline="-25000" dirty="0">
                <a:solidFill>
                  <a:schemeClr val="tx1"/>
                </a:solidFill>
              </a:rPr>
              <a:t>2</a:t>
            </a:r>
            <a:r>
              <a:rPr lang="es-ES" sz="1400" dirty="0">
                <a:solidFill>
                  <a:schemeClr val="tx1"/>
                </a:solidFill>
              </a:rPr>
              <a:t>, r</a:t>
            </a:r>
            <a:r>
              <a:rPr lang="es-ES" sz="1400" baseline="-25000" dirty="0">
                <a:solidFill>
                  <a:schemeClr val="tx1"/>
                </a:solidFill>
              </a:rPr>
              <a:t>3</a:t>
            </a:r>
            <a:r>
              <a:rPr lang="es-ES" sz="1400" dirty="0">
                <a:solidFill>
                  <a:schemeClr val="tx1"/>
                </a:solidFill>
              </a:rPr>
              <a:t> y r</a:t>
            </a:r>
            <a:r>
              <a:rPr lang="es-ES" sz="1400" baseline="-25000" dirty="0">
                <a:solidFill>
                  <a:schemeClr val="tx1"/>
                </a:solidFill>
              </a:rPr>
              <a:t>4</a:t>
            </a:r>
            <a:r>
              <a:rPr lang="es-ES" sz="1400" dirty="0">
                <a:solidFill>
                  <a:schemeClr val="tx1"/>
                </a:solidFill>
              </a:rPr>
              <a:t> para las tres posiciones dadas:</a:t>
            </a:r>
          </a:p>
        </p:txBody>
      </p:sp>
      <p:sp>
        <p:nvSpPr>
          <p:cNvPr id="3" name="2 Rectángulo"/>
          <p:cNvSpPr/>
          <p:nvPr/>
        </p:nvSpPr>
        <p:spPr>
          <a:xfrm>
            <a:off x="-324544" y="1268760"/>
            <a:ext cx="8964488" cy="646331"/>
          </a:xfrm>
          <a:prstGeom prst="rect">
            <a:avLst/>
          </a:prstGeom>
        </p:spPr>
        <p:txBody>
          <a:bodyPr wrap="square">
            <a:spAutoFit/>
          </a:bodyPr>
          <a:lstStyle/>
          <a:p>
            <a:pPr lvl="3" algn="ctr"/>
            <a:r>
              <a:rPr lang="es-MX" b="1" dirty="0"/>
              <a:t>Coordinación de tres ángulos de salida con tres ángulos de entrada, método analítico</a:t>
            </a:r>
            <a:endParaRPr lang="es-ES" b="1" dirty="0"/>
          </a:p>
        </p:txBody>
      </p:sp>
      <p:sp>
        <p:nvSpPr>
          <p:cNvPr id="11" name="10 Rectángulo redondeado"/>
          <p:cNvSpPr/>
          <p:nvPr/>
        </p:nvSpPr>
        <p:spPr>
          <a:xfrm>
            <a:off x="2303478" y="4640559"/>
            <a:ext cx="4644786" cy="432048"/>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solidFill>
                  <a:schemeClr val="tx1"/>
                </a:solidFill>
              </a:rPr>
              <a:t>Se debe resolver el siguiente sistema de tres ecuaciones con tres incógnitas.</a:t>
            </a:r>
          </a:p>
        </p:txBody>
      </p:sp>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944" t="68452" r="51586" b="19246"/>
          <a:stretch/>
        </p:blipFill>
        <p:spPr bwMode="auto">
          <a:xfrm>
            <a:off x="3059832" y="3501008"/>
            <a:ext cx="841830" cy="899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1613" t="60467" r="22001" b="27232"/>
          <a:stretch/>
        </p:blipFill>
        <p:spPr bwMode="auto">
          <a:xfrm>
            <a:off x="2303478" y="5301208"/>
            <a:ext cx="4734339" cy="899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1 Título"/>
          <p:cNvSpPr>
            <a:spLocks noGrp="1"/>
          </p:cNvSpPr>
          <p:nvPr>
            <p:ph type="title"/>
          </p:nvPr>
        </p:nvSpPr>
        <p:spPr>
          <a:xfrm>
            <a:off x="107504" y="557808"/>
            <a:ext cx="9011344" cy="566936"/>
          </a:xfrm>
        </p:spPr>
        <p:txBody>
          <a:bodyPr>
            <a:noAutofit/>
          </a:bodyPr>
          <a:lstStyle/>
          <a:p>
            <a:pPr lvl="2" algn="ctr" rtl="0">
              <a:spcBef>
                <a:spcPct val="0"/>
              </a:spcBef>
            </a:pPr>
            <a:r>
              <a:rPr lang="es-ES_tradnl" sz="3200" i="0" kern="1200" cap="all" dirty="0">
                <a:solidFill>
                  <a:schemeClr val="tx1"/>
                </a:solidFill>
                <a:latin typeface="+mj-lt"/>
                <a:ea typeface="+mj-ea"/>
                <a:cs typeface="+mj-cs"/>
              </a:rPr>
              <a:t>DISEÑO DEL MECANISMO DE SEGURIDAD</a:t>
            </a:r>
            <a:endParaRPr lang="es-ES" sz="3200" i="0" kern="1200" cap="all" dirty="0">
              <a:solidFill>
                <a:schemeClr val="tx1"/>
              </a:solidFill>
              <a:latin typeface="+mj-lt"/>
              <a:ea typeface="+mj-ea"/>
              <a:cs typeface="+mj-cs"/>
            </a:endParaRPr>
          </a:p>
        </p:txBody>
      </p:sp>
      <p:sp>
        <p:nvSpPr>
          <p:cNvPr id="8" name="7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439156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68560" y="1196752"/>
            <a:ext cx="9161514" cy="646331"/>
          </a:xfrm>
          <a:prstGeom prst="rect">
            <a:avLst/>
          </a:prstGeom>
        </p:spPr>
        <p:txBody>
          <a:bodyPr wrap="square">
            <a:spAutoFit/>
          </a:bodyPr>
          <a:lstStyle/>
          <a:p>
            <a:pPr lvl="3" algn="ctr"/>
            <a:r>
              <a:rPr lang="es-MX" b="1" dirty="0"/>
              <a:t>Aplicación del método analítico de tres ángulos de salida con tres ángulos de entrada</a:t>
            </a:r>
            <a:endParaRPr lang="es-ES" b="1" dirty="0"/>
          </a:p>
        </p:txBody>
      </p:sp>
      <p:sp>
        <p:nvSpPr>
          <p:cNvPr id="6" name="5 Rectángulo redondeado"/>
          <p:cNvSpPr/>
          <p:nvPr/>
        </p:nvSpPr>
        <p:spPr>
          <a:xfrm>
            <a:off x="683568" y="1988840"/>
            <a:ext cx="3212605" cy="3433869"/>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400" dirty="0">
                <a:solidFill>
                  <a:schemeClr val="tx1"/>
                </a:solidFill>
              </a:rPr>
              <a:t>Para realizar este método se requiere de los tres ángulos de entrada para los tres ángulos de salida que se desea que actúe el mecanismo. Se adquiere la medida del primer ángulo de entrada y salida del mecanismo, </a:t>
            </a:r>
            <a:r>
              <a:rPr lang="es-ES" sz="1400" dirty="0">
                <a:solidFill>
                  <a:schemeClr val="tx1"/>
                </a:solidFill>
                <a:sym typeface="Symbol"/>
              </a:rPr>
              <a:t></a:t>
            </a:r>
            <a:r>
              <a:rPr lang="es-EC" sz="1400" baseline="-25000" dirty="0">
                <a:solidFill>
                  <a:schemeClr val="tx1"/>
                </a:solidFill>
              </a:rPr>
              <a:t>2I </a:t>
            </a:r>
            <a:r>
              <a:rPr lang="es-EC" sz="1400" dirty="0">
                <a:solidFill>
                  <a:schemeClr val="tx1"/>
                </a:solidFill>
              </a:rPr>
              <a:t>=340˚</a:t>
            </a:r>
            <a:r>
              <a:rPr lang="es-EC" sz="1400" dirty="0" smtClean="0">
                <a:solidFill>
                  <a:schemeClr val="tx1"/>
                </a:solidFill>
              </a:rPr>
              <a:t>y </a:t>
            </a:r>
            <a:r>
              <a:rPr lang="es-ES" sz="1400" dirty="0">
                <a:solidFill>
                  <a:schemeClr val="tx1"/>
                </a:solidFill>
                <a:sym typeface="Symbol"/>
              </a:rPr>
              <a:t></a:t>
            </a:r>
            <a:r>
              <a:rPr lang="es-EC" sz="1400" baseline="-25000" dirty="0" smtClean="0">
                <a:solidFill>
                  <a:schemeClr val="tx1"/>
                </a:solidFill>
              </a:rPr>
              <a:t>4I</a:t>
            </a:r>
            <a:r>
              <a:rPr lang="es-EC" sz="1400" dirty="0">
                <a:solidFill>
                  <a:schemeClr val="tx1"/>
                </a:solidFill>
              </a:rPr>
              <a:t>=176</a:t>
            </a:r>
            <a:r>
              <a:rPr lang="es-EC" sz="1400" dirty="0" smtClean="0">
                <a:solidFill>
                  <a:schemeClr val="tx1"/>
                </a:solidFill>
              </a:rPr>
              <a:t> </a:t>
            </a:r>
            <a:r>
              <a:rPr lang="es-EC" sz="1400" dirty="0">
                <a:solidFill>
                  <a:schemeClr val="tx1"/>
                </a:solidFill>
              </a:rPr>
              <a:t>respectivamente como se observa en la figura </a:t>
            </a:r>
            <a:r>
              <a:rPr lang="es-EC" sz="1400" dirty="0" smtClean="0">
                <a:solidFill>
                  <a:schemeClr val="tx1"/>
                </a:solidFill>
              </a:rPr>
              <a:t>, </a:t>
            </a:r>
            <a:r>
              <a:rPr lang="es-EC" sz="1400" dirty="0">
                <a:solidFill>
                  <a:schemeClr val="tx1"/>
                </a:solidFill>
              </a:rPr>
              <a:t>el ángulo </a:t>
            </a:r>
            <a:r>
              <a:rPr lang="es-ES" sz="1400" dirty="0">
                <a:solidFill>
                  <a:schemeClr val="tx1"/>
                </a:solidFill>
                <a:sym typeface="Symbol"/>
              </a:rPr>
              <a:t></a:t>
            </a:r>
            <a:r>
              <a:rPr lang="es-EC" sz="1400" baseline="-25000" dirty="0">
                <a:solidFill>
                  <a:schemeClr val="tx1"/>
                </a:solidFill>
              </a:rPr>
              <a:t>2I </a:t>
            </a:r>
            <a:r>
              <a:rPr lang="es-EC" sz="1400" dirty="0">
                <a:solidFill>
                  <a:schemeClr val="tx1"/>
                </a:solidFill>
              </a:rPr>
              <a:t>es de 340˚ debido a que para los cálculos se toma la medida del ángulo desde el primer cuadrante, esto sería 180˚+160˚=340˚=</a:t>
            </a:r>
            <a:r>
              <a:rPr lang="es-ES" sz="1400" dirty="0">
                <a:solidFill>
                  <a:schemeClr val="tx1"/>
                </a:solidFill>
                <a:sym typeface="Symbol"/>
              </a:rPr>
              <a:t></a:t>
            </a:r>
            <a:r>
              <a:rPr lang="es-EC" sz="1400" baseline="-25000" dirty="0">
                <a:solidFill>
                  <a:schemeClr val="tx1"/>
                </a:solidFill>
              </a:rPr>
              <a:t>2I. </a:t>
            </a:r>
            <a:endParaRPr lang="es-ES" sz="1400" dirty="0" smtClean="0">
              <a:solidFill>
                <a:schemeClr val="tx1"/>
              </a:solidFill>
            </a:endParaRPr>
          </a:p>
        </p:txBody>
      </p:sp>
      <p:pic>
        <p:nvPicPr>
          <p:cNvPr id="7" name="6 Imagen"/>
          <p:cNvPicPr/>
          <p:nvPr/>
        </p:nvPicPr>
        <p:blipFill rotWithShape="1">
          <a:blip r:embed="rId2">
            <a:extLst>
              <a:ext uri="{28A0092B-C50C-407E-A947-70E740481C1C}">
                <a14:useLocalDpi xmlns:a14="http://schemas.microsoft.com/office/drawing/2010/main" val="0"/>
              </a:ext>
            </a:extLst>
          </a:blip>
          <a:srcRect b="23240"/>
          <a:stretch/>
        </p:blipFill>
        <p:spPr bwMode="auto">
          <a:xfrm>
            <a:off x="5004048" y="2636912"/>
            <a:ext cx="3419872" cy="2232248"/>
          </a:xfrm>
          <a:prstGeom prst="rect">
            <a:avLst/>
          </a:prstGeom>
          <a:noFill/>
          <a:ln>
            <a:solidFill>
              <a:schemeClr val="accent1"/>
            </a:solidFill>
          </a:ln>
          <a:extLst>
            <a:ext uri="{53640926-AAD7-44D8-BBD7-CCE9431645EC}">
              <a14:shadowObscured xmlns:a14="http://schemas.microsoft.com/office/drawing/2010/main"/>
            </a:ext>
          </a:extLst>
        </p:spPr>
      </p:pic>
      <p:sp>
        <p:nvSpPr>
          <p:cNvPr id="8" name="1 Título"/>
          <p:cNvSpPr>
            <a:spLocks noGrp="1"/>
          </p:cNvSpPr>
          <p:nvPr>
            <p:ph type="title"/>
          </p:nvPr>
        </p:nvSpPr>
        <p:spPr>
          <a:xfrm>
            <a:off x="107504" y="557808"/>
            <a:ext cx="9011344" cy="566936"/>
          </a:xfrm>
        </p:spPr>
        <p:txBody>
          <a:bodyPr>
            <a:noAutofit/>
          </a:bodyPr>
          <a:lstStyle/>
          <a:p>
            <a:pPr lvl="2" algn="ctr" rtl="0">
              <a:spcBef>
                <a:spcPct val="0"/>
              </a:spcBef>
            </a:pPr>
            <a:r>
              <a:rPr lang="es-ES_tradnl" sz="3200" i="0" kern="1200" cap="all" dirty="0">
                <a:solidFill>
                  <a:schemeClr val="tx1"/>
                </a:solidFill>
                <a:latin typeface="+mj-lt"/>
                <a:ea typeface="+mj-ea"/>
                <a:cs typeface="+mj-cs"/>
              </a:rPr>
              <a:t>DISEÑO DEL MECANISMO DE SEGURIDAD</a:t>
            </a:r>
            <a:endParaRPr lang="es-ES" sz="3200" i="0" kern="1200" cap="all" dirty="0">
              <a:solidFill>
                <a:schemeClr val="tx1"/>
              </a:solidFill>
              <a:latin typeface="+mj-lt"/>
              <a:ea typeface="+mj-ea"/>
              <a:cs typeface="+mj-cs"/>
            </a:endParaRPr>
          </a:p>
        </p:txBody>
      </p:sp>
      <p:sp>
        <p:nvSpPr>
          <p:cNvPr id="4" name="Flecha derecha 3"/>
          <p:cNvSpPr/>
          <p:nvPr/>
        </p:nvSpPr>
        <p:spPr>
          <a:xfrm>
            <a:off x="4067944" y="3356992"/>
            <a:ext cx="792088" cy="576064"/>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9" name="8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066967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12576" y="1196752"/>
            <a:ext cx="9161514" cy="646331"/>
          </a:xfrm>
          <a:prstGeom prst="rect">
            <a:avLst/>
          </a:prstGeom>
        </p:spPr>
        <p:txBody>
          <a:bodyPr wrap="square">
            <a:spAutoFit/>
          </a:bodyPr>
          <a:lstStyle/>
          <a:p>
            <a:pPr lvl="3" algn="ctr"/>
            <a:r>
              <a:rPr lang="es-MX" b="1" dirty="0"/>
              <a:t>Aplicación del método analítico de tres ángulos de salida con tres ángulos de entrada</a:t>
            </a:r>
            <a:endParaRPr lang="es-ES" b="1" dirty="0"/>
          </a:p>
        </p:txBody>
      </p:sp>
      <p:sp>
        <p:nvSpPr>
          <p:cNvPr id="6" name="5 Rectángulo redondeado"/>
          <p:cNvSpPr/>
          <p:nvPr/>
        </p:nvSpPr>
        <p:spPr>
          <a:xfrm>
            <a:off x="323528" y="2204864"/>
            <a:ext cx="3212605" cy="1289502"/>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a:solidFill>
                  <a:schemeClr val="tx1"/>
                </a:solidFill>
              </a:rPr>
              <a:t>De la </a:t>
            </a:r>
            <a:r>
              <a:rPr lang="es-EC" sz="1400" dirty="0" smtClean="0">
                <a:solidFill>
                  <a:schemeClr val="tx1"/>
                </a:solidFill>
              </a:rPr>
              <a:t>figura </a:t>
            </a:r>
            <a:r>
              <a:rPr lang="es-EC" sz="1400" dirty="0">
                <a:solidFill>
                  <a:schemeClr val="tx1"/>
                </a:solidFill>
              </a:rPr>
              <a:t>se observa que </a:t>
            </a:r>
            <a:r>
              <a:rPr lang="es-ES" sz="1400" dirty="0">
                <a:solidFill>
                  <a:schemeClr val="tx1"/>
                </a:solidFill>
                <a:sym typeface="Symbol"/>
              </a:rPr>
              <a:t></a:t>
            </a:r>
            <a:r>
              <a:rPr lang="es-EC" sz="1400" baseline="-25000" dirty="0">
                <a:solidFill>
                  <a:schemeClr val="tx1"/>
                </a:solidFill>
              </a:rPr>
              <a:t>2I</a:t>
            </a:r>
            <a:r>
              <a:rPr lang="es-EC" sz="1400" dirty="0">
                <a:solidFill>
                  <a:schemeClr val="tx1"/>
                </a:solidFill>
              </a:rPr>
              <a:t>=350˚</a:t>
            </a:r>
            <a:r>
              <a:rPr lang="es-EC" sz="1400" baseline="-25000" dirty="0">
                <a:solidFill>
                  <a:schemeClr val="tx1"/>
                </a:solidFill>
              </a:rPr>
              <a:t> </a:t>
            </a:r>
            <a:r>
              <a:rPr lang="es-EC" sz="1400" dirty="0">
                <a:solidFill>
                  <a:schemeClr val="tx1"/>
                </a:solidFill>
              </a:rPr>
              <a:t>y </a:t>
            </a:r>
            <a:r>
              <a:rPr lang="es-ES" sz="1400" dirty="0">
                <a:solidFill>
                  <a:schemeClr val="tx1"/>
                </a:solidFill>
                <a:sym typeface="Symbol"/>
              </a:rPr>
              <a:t></a:t>
            </a:r>
            <a:r>
              <a:rPr lang="es-EC" sz="1400" baseline="-25000" dirty="0">
                <a:solidFill>
                  <a:schemeClr val="tx1"/>
                </a:solidFill>
              </a:rPr>
              <a:t>4I</a:t>
            </a:r>
            <a:r>
              <a:rPr lang="es-EC" sz="1400" dirty="0">
                <a:solidFill>
                  <a:schemeClr val="tx1"/>
                </a:solidFill>
              </a:rPr>
              <a:t>=137˚, el ángulo </a:t>
            </a:r>
            <a:r>
              <a:rPr lang="es-ES" sz="1400" dirty="0">
                <a:solidFill>
                  <a:schemeClr val="tx1"/>
                </a:solidFill>
                <a:sym typeface="Symbol"/>
              </a:rPr>
              <a:t></a:t>
            </a:r>
            <a:r>
              <a:rPr lang="es-EC" sz="1400" baseline="-25000" dirty="0">
                <a:solidFill>
                  <a:schemeClr val="tx1"/>
                </a:solidFill>
              </a:rPr>
              <a:t>2II </a:t>
            </a:r>
            <a:r>
              <a:rPr lang="es-EC" sz="1400" dirty="0">
                <a:solidFill>
                  <a:schemeClr val="tx1"/>
                </a:solidFill>
              </a:rPr>
              <a:t>es de 350˚ debido a que para los cálculos se toma la medida del ángulo desde el primer cuadrante, esto sería 180˚+170˚=350˚=</a:t>
            </a:r>
            <a:r>
              <a:rPr lang="es-ES" sz="1400" dirty="0">
                <a:solidFill>
                  <a:schemeClr val="tx1"/>
                </a:solidFill>
                <a:sym typeface="Symbol"/>
              </a:rPr>
              <a:t></a:t>
            </a:r>
            <a:r>
              <a:rPr lang="es-EC" sz="1400" baseline="-25000" dirty="0">
                <a:solidFill>
                  <a:schemeClr val="tx1"/>
                </a:solidFill>
              </a:rPr>
              <a:t>2II.</a:t>
            </a:r>
            <a:r>
              <a:rPr lang="es-EC" sz="1400" dirty="0">
                <a:solidFill>
                  <a:schemeClr val="tx1"/>
                </a:solidFill>
              </a:rPr>
              <a:t> </a:t>
            </a:r>
            <a:endParaRPr lang="es-ES" sz="1400" dirty="0" smtClean="0">
              <a:solidFill>
                <a:schemeClr val="tx1"/>
              </a:solidFill>
            </a:endParaRPr>
          </a:p>
        </p:txBody>
      </p:sp>
      <p:pic>
        <p:nvPicPr>
          <p:cNvPr id="8" name="7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2132856"/>
            <a:ext cx="4644008" cy="1512168"/>
          </a:xfrm>
          <a:prstGeom prst="rect">
            <a:avLst/>
          </a:prstGeom>
          <a:noFill/>
          <a:ln>
            <a:solidFill>
              <a:schemeClr val="accent1"/>
            </a:solidFill>
          </a:ln>
        </p:spPr>
      </p:pic>
      <p:sp>
        <p:nvSpPr>
          <p:cNvPr id="9" name="8 Rectángulo redondeado"/>
          <p:cNvSpPr/>
          <p:nvPr/>
        </p:nvSpPr>
        <p:spPr>
          <a:xfrm>
            <a:off x="323528" y="4371746"/>
            <a:ext cx="3212605" cy="1073478"/>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a:solidFill>
                  <a:schemeClr val="tx1"/>
                </a:solidFill>
              </a:rPr>
              <a:t>De la </a:t>
            </a:r>
            <a:r>
              <a:rPr lang="es-EC" sz="1400" dirty="0" smtClean="0">
                <a:solidFill>
                  <a:schemeClr val="tx1"/>
                </a:solidFill>
              </a:rPr>
              <a:t>figura </a:t>
            </a:r>
            <a:r>
              <a:rPr lang="es-EC" sz="1400" dirty="0">
                <a:solidFill>
                  <a:schemeClr val="tx1"/>
                </a:solidFill>
              </a:rPr>
              <a:t>se tiene que </a:t>
            </a:r>
            <a:r>
              <a:rPr lang="es-ES" sz="1400" dirty="0">
                <a:solidFill>
                  <a:schemeClr val="tx1"/>
                </a:solidFill>
                <a:sym typeface="Symbol"/>
              </a:rPr>
              <a:t></a:t>
            </a:r>
            <a:r>
              <a:rPr lang="es-EC" sz="1400" baseline="-25000" dirty="0">
                <a:solidFill>
                  <a:schemeClr val="tx1"/>
                </a:solidFill>
              </a:rPr>
              <a:t>2III</a:t>
            </a:r>
            <a:r>
              <a:rPr lang="es-EC" sz="1400" dirty="0">
                <a:solidFill>
                  <a:schemeClr val="tx1"/>
                </a:solidFill>
              </a:rPr>
              <a:t>=360˚</a:t>
            </a:r>
            <a:r>
              <a:rPr lang="es-EC" sz="1400" baseline="-25000" dirty="0">
                <a:solidFill>
                  <a:schemeClr val="tx1"/>
                </a:solidFill>
              </a:rPr>
              <a:t> </a:t>
            </a:r>
            <a:r>
              <a:rPr lang="es-EC" sz="1400" dirty="0">
                <a:solidFill>
                  <a:schemeClr val="tx1"/>
                </a:solidFill>
              </a:rPr>
              <a:t>y </a:t>
            </a:r>
            <a:r>
              <a:rPr lang="es-ES" sz="1400" dirty="0">
                <a:solidFill>
                  <a:schemeClr val="tx1"/>
                </a:solidFill>
                <a:sym typeface="Symbol"/>
              </a:rPr>
              <a:t></a:t>
            </a:r>
            <a:r>
              <a:rPr lang="es-EC" sz="1400" baseline="-25000" dirty="0">
                <a:solidFill>
                  <a:schemeClr val="tx1"/>
                </a:solidFill>
              </a:rPr>
              <a:t>4III</a:t>
            </a:r>
            <a:r>
              <a:rPr lang="es-EC" sz="1400" dirty="0">
                <a:solidFill>
                  <a:schemeClr val="tx1"/>
                </a:solidFill>
              </a:rPr>
              <a:t>=90˚. </a:t>
            </a:r>
            <a:endParaRPr lang="es-ES" sz="1400" dirty="0" smtClean="0">
              <a:solidFill>
                <a:schemeClr val="tx1"/>
              </a:solidFill>
            </a:endParaRPr>
          </a:p>
        </p:txBody>
      </p:sp>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4427984" y="4005064"/>
            <a:ext cx="4644008" cy="1656184"/>
          </a:xfrm>
          <a:prstGeom prst="rect">
            <a:avLst/>
          </a:prstGeom>
          <a:noFill/>
          <a:ln>
            <a:solidFill>
              <a:schemeClr val="accent1"/>
            </a:solidFill>
          </a:ln>
        </p:spPr>
      </p:pic>
      <p:sp>
        <p:nvSpPr>
          <p:cNvPr id="11" name="1 Título"/>
          <p:cNvSpPr>
            <a:spLocks noGrp="1"/>
          </p:cNvSpPr>
          <p:nvPr>
            <p:ph type="title"/>
          </p:nvPr>
        </p:nvSpPr>
        <p:spPr>
          <a:xfrm>
            <a:off x="107504" y="557808"/>
            <a:ext cx="9011344" cy="566936"/>
          </a:xfrm>
        </p:spPr>
        <p:txBody>
          <a:bodyPr>
            <a:noAutofit/>
          </a:bodyPr>
          <a:lstStyle/>
          <a:p>
            <a:pPr lvl="2" algn="ctr" rtl="0">
              <a:spcBef>
                <a:spcPct val="0"/>
              </a:spcBef>
            </a:pPr>
            <a:r>
              <a:rPr lang="es-ES_tradnl" sz="3200" i="0" kern="1200" cap="all" dirty="0">
                <a:solidFill>
                  <a:schemeClr val="tx1"/>
                </a:solidFill>
                <a:latin typeface="+mj-lt"/>
                <a:ea typeface="+mj-ea"/>
                <a:cs typeface="+mj-cs"/>
              </a:rPr>
              <a:t>DISEÑO DEL MECANISMO DE SEGURIDAD</a:t>
            </a:r>
            <a:endParaRPr lang="es-ES" sz="3200" i="0" kern="1200" cap="all" dirty="0">
              <a:solidFill>
                <a:schemeClr val="tx1"/>
              </a:solidFill>
              <a:latin typeface="+mj-lt"/>
              <a:ea typeface="+mj-ea"/>
              <a:cs typeface="+mj-cs"/>
            </a:endParaRPr>
          </a:p>
        </p:txBody>
      </p:sp>
      <p:sp>
        <p:nvSpPr>
          <p:cNvPr id="4" name="Flecha derecha 3"/>
          <p:cNvSpPr/>
          <p:nvPr/>
        </p:nvSpPr>
        <p:spPr>
          <a:xfrm>
            <a:off x="3779912" y="2564904"/>
            <a:ext cx="576064" cy="504056"/>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12" name="Flecha derecha 11"/>
          <p:cNvSpPr/>
          <p:nvPr/>
        </p:nvSpPr>
        <p:spPr>
          <a:xfrm>
            <a:off x="3635896" y="4509120"/>
            <a:ext cx="720080" cy="504056"/>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13" name="12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46592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40568" y="1268760"/>
            <a:ext cx="9161514" cy="646331"/>
          </a:xfrm>
          <a:prstGeom prst="rect">
            <a:avLst/>
          </a:prstGeom>
        </p:spPr>
        <p:txBody>
          <a:bodyPr wrap="square">
            <a:spAutoFit/>
          </a:bodyPr>
          <a:lstStyle/>
          <a:p>
            <a:pPr lvl="3" algn="ctr"/>
            <a:r>
              <a:rPr lang="es-MX" b="1" dirty="0"/>
              <a:t>Aplicación del método analítico de tres ángulos de salida con tres ángulos de entrada</a:t>
            </a:r>
            <a:endParaRPr lang="es-ES" b="1" dirty="0"/>
          </a:p>
        </p:txBody>
      </p:sp>
      <p:sp>
        <p:nvSpPr>
          <p:cNvPr id="6" name="5 Rectángulo redondeado"/>
          <p:cNvSpPr/>
          <p:nvPr/>
        </p:nvSpPr>
        <p:spPr>
          <a:xfrm>
            <a:off x="868635" y="2348880"/>
            <a:ext cx="3212605" cy="1833343"/>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smtClean="0">
                <a:solidFill>
                  <a:schemeClr val="tx1"/>
                </a:solidFill>
              </a:rPr>
              <a:t>Con </a:t>
            </a:r>
            <a:r>
              <a:rPr lang="es-EC" sz="1400" dirty="0">
                <a:solidFill>
                  <a:schemeClr val="tx1"/>
                </a:solidFill>
              </a:rPr>
              <a:t>estos ángulos obtenidos se calculará en </a:t>
            </a:r>
            <a:r>
              <a:rPr lang="es-EC" sz="1400" dirty="0" err="1">
                <a:solidFill>
                  <a:schemeClr val="tx1"/>
                </a:solidFill>
              </a:rPr>
              <a:t>Mathcad</a:t>
            </a:r>
            <a:r>
              <a:rPr lang="es-EC" sz="1400" dirty="0">
                <a:solidFill>
                  <a:schemeClr val="tx1"/>
                </a:solidFill>
              </a:rPr>
              <a:t> las longitudes de los eslabones mediante las ecuaciones de </a:t>
            </a:r>
            <a:r>
              <a:rPr lang="es-ES" sz="1400" dirty="0">
                <a:solidFill>
                  <a:schemeClr val="tx1"/>
                </a:solidFill>
              </a:rPr>
              <a:t>del método analítico de tres ángulos de salida con tres ángulos de </a:t>
            </a:r>
            <a:r>
              <a:rPr lang="es-ES" sz="1400" dirty="0" smtClean="0">
                <a:solidFill>
                  <a:schemeClr val="tx1"/>
                </a:solidFill>
              </a:rPr>
              <a:t>entrada.</a:t>
            </a:r>
          </a:p>
        </p:txBody>
      </p:sp>
      <p:pic>
        <p:nvPicPr>
          <p:cNvPr id="839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117" t="36883" r="34407" b="26233"/>
          <a:stretch/>
        </p:blipFill>
        <p:spPr bwMode="auto">
          <a:xfrm>
            <a:off x="4788024" y="2226765"/>
            <a:ext cx="3314700" cy="269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Flecha derecha"/>
          <p:cNvSpPr/>
          <p:nvPr/>
        </p:nvSpPr>
        <p:spPr>
          <a:xfrm>
            <a:off x="4211960" y="3265551"/>
            <a:ext cx="576064" cy="45148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9" name="8 Rectángulo redondeado"/>
          <p:cNvSpPr/>
          <p:nvPr/>
        </p:nvSpPr>
        <p:spPr>
          <a:xfrm>
            <a:off x="868634" y="4725144"/>
            <a:ext cx="3212605" cy="1073478"/>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solidFill>
                  <a:schemeClr val="tx1"/>
                </a:solidFill>
              </a:rPr>
              <a:t>Es importante que los valores de k sean positivos caso contrario debemos cambiar los ángulos iniciales θ41 y θ21.</a:t>
            </a:r>
          </a:p>
        </p:txBody>
      </p:sp>
      <p:pic>
        <p:nvPicPr>
          <p:cNvPr id="10" name="9 Imagen"/>
          <p:cNvPicPr/>
          <p:nvPr/>
        </p:nvPicPr>
        <p:blipFill>
          <a:blip r:embed="rId4">
            <a:extLst>
              <a:ext uri="{28A0092B-C50C-407E-A947-70E740481C1C}">
                <a14:useLocalDpi xmlns:a14="http://schemas.microsoft.com/office/drawing/2010/main" val="0"/>
              </a:ext>
            </a:extLst>
          </a:blip>
          <a:srcRect/>
          <a:stretch>
            <a:fillRect/>
          </a:stretch>
        </p:blipFill>
        <p:spPr bwMode="auto">
          <a:xfrm>
            <a:off x="5004048" y="5075783"/>
            <a:ext cx="427355" cy="225425"/>
          </a:xfrm>
          <a:prstGeom prst="rect">
            <a:avLst/>
          </a:prstGeom>
          <a:noFill/>
          <a:ln>
            <a:noFill/>
          </a:ln>
        </p:spPr>
      </p:pic>
      <p:pic>
        <p:nvPicPr>
          <p:cNvPr id="11" name="10 Imagen"/>
          <p:cNvPicPr/>
          <p:nvPr/>
        </p:nvPicPr>
        <p:blipFill>
          <a:blip r:embed="rId5">
            <a:extLst>
              <a:ext uri="{28A0092B-C50C-407E-A947-70E740481C1C}">
                <a14:useLocalDpi xmlns:a14="http://schemas.microsoft.com/office/drawing/2010/main" val="0"/>
              </a:ext>
            </a:extLst>
          </a:blip>
          <a:srcRect/>
          <a:stretch>
            <a:fillRect/>
          </a:stretch>
        </p:blipFill>
        <p:spPr bwMode="auto">
          <a:xfrm>
            <a:off x="5800829" y="5075783"/>
            <a:ext cx="427355" cy="225425"/>
          </a:xfrm>
          <a:prstGeom prst="rect">
            <a:avLst/>
          </a:prstGeom>
          <a:noFill/>
          <a:ln>
            <a:noFill/>
          </a:ln>
        </p:spPr>
      </p:pic>
      <p:pic>
        <p:nvPicPr>
          <p:cNvPr id="12" name="11 Imagen"/>
          <p:cNvPicPr/>
          <p:nvPr/>
        </p:nvPicPr>
        <p:blipFill>
          <a:blip r:embed="rId6">
            <a:extLst>
              <a:ext uri="{28A0092B-C50C-407E-A947-70E740481C1C}">
                <a14:useLocalDpi xmlns:a14="http://schemas.microsoft.com/office/drawing/2010/main" val="0"/>
              </a:ext>
            </a:extLst>
          </a:blip>
          <a:srcRect/>
          <a:stretch>
            <a:fillRect/>
          </a:stretch>
        </p:blipFill>
        <p:spPr bwMode="auto">
          <a:xfrm>
            <a:off x="6520909" y="5075783"/>
            <a:ext cx="427355" cy="225425"/>
          </a:xfrm>
          <a:prstGeom prst="rect">
            <a:avLst/>
          </a:prstGeom>
          <a:noFill/>
          <a:ln>
            <a:noFill/>
          </a:ln>
        </p:spPr>
      </p:pic>
      <p:sp>
        <p:nvSpPr>
          <p:cNvPr id="14" name="1 Título"/>
          <p:cNvSpPr>
            <a:spLocks noGrp="1"/>
          </p:cNvSpPr>
          <p:nvPr>
            <p:ph type="title"/>
          </p:nvPr>
        </p:nvSpPr>
        <p:spPr>
          <a:xfrm>
            <a:off x="107504" y="557808"/>
            <a:ext cx="9011344" cy="566936"/>
          </a:xfrm>
        </p:spPr>
        <p:txBody>
          <a:bodyPr>
            <a:noAutofit/>
          </a:bodyPr>
          <a:lstStyle/>
          <a:p>
            <a:pPr lvl="2" algn="ctr" rtl="0">
              <a:spcBef>
                <a:spcPct val="0"/>
              </a:spcBef>
            </a:pPr>
            <a:r>
              <a:rPr lang="es-ES_tradnl" sz="3200" i="0" kern="1200" cap="all" dirty="0">
                <a:solidFill>
                  <a:schemeClr val="tx1"/>
                </a:solidFill>
                <a:latin typeface="+mj-lt"/>
                <a:ea typeface="+mj-ea"/>
                <a:cs typeface="+mj-cs"/>
              </a:rPr>
              <a:t>DISEÑO DEL MECANISMO DE SEGURIDAD</a:t>
            </a:r>
            <a:endParaRPr lang="es-ES" sz="3200" i="0" kern="1200" cap="all" dirty="0">
              <a:solidFill>
                <a:schemeClr val="tx1"/>
              </a:solidFill>
              <a:latin typeface="+mj-lt"/>
              <a:ea typeface="+mj-ea"/>
              <a:cs typeface="+mj-cs"/>
            </a:endParaRPr>
          </a:p>
        </p:txBody>
      </p:sp>
      <p:sp>
        <p:nvSpPr>
          <p:cNvPr id="13" name="12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043197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68560" y="1196752"/>
            <a:ext cx="9161514" cy="646331"/>
          </a:xfrm>
          <a:prstGeom prst="rect">
            <a:avLst/>
          </a:prstGeom>
        </p:spPr>
        <p:txBody>
          <a:bodyPr wrap="square">
            <a:spAutoFit/>
          </a:bodyPr>
          <a:lstStyle/>
          <a:p>
            <a:pPr lvl="3" algn="ctr"/>
            <a:r>
              <a:rPr lang="es-MX" b="1" dirty="0"/>
              <a:t>Aplicación del método analítico de tres ángulos de salida con tres ángulos de entrada</a:t>
            </a:r>
            <a:endParaRPr lang="es-ES" b="1" dirty="0"/>
          </a:p>
        </p:txBody>
      </p:sp>
      <p:sp>
        <p:nvSpPr>
          <p:cNvPr id="6" name="5 Rectángulo redondeado"/>
          <p:cNvSpPr/>
          <p:nvPr/>
        </p:nvSpPr>
        <p:spPr>
          <a:xfrm>
            <a:off x="868636" y="2427530"/>
            <a:ext cx="3243561" cy="1505525"/>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solidFill>
                  <a:schemeClr val="tx1"/>
                </a:solidFill>
              </a:rPr>
              <a:t>Se da el valor de r1 = 66 mm que es la distancia del eslabón fijo del mecanismo de seguridad tal como se observa en la </a:t>
            </a:r>
            <a:r>
              <a:rPr lang="es-ES" sz="1400" dirty="0" smtClean="0">
                <a:solidFill>
                  <a:schemeClr val="tx1"/>
                </a:solidFill>
              </a:rPr>
              <a:t>figura, </a:t>
            </a:r>
            <a:r>
              <a:rPr lang="es-ES" sz="1400" dirty="0">
                <a:solidFill>
                  <a:schemeClr val="tx1"/>
                </a:solidFill>
              </a:rPr>
              <a:t>después de dar este valor se pueden determinar las magnitudes restantes.</a:t>
            </a:r>
          </a:p>
        </p:txBody>
      </p:sp>
      <p:pic>
        <p:nvPicPr>
          <p:cNvPr id="8" name="7 Imagen"/>
          <p:cNvPicPr/>
          <p:nvPr/>
        </p:nvPicPr>
        <p:blipFill rotWithShape="1">
          <a:blip r:embed="rId2"/>
          <a:srcRect l="29100" t="21018" r="33510" b="35066"/>
          <a:stretch/>
        </p:blipFill>
        <p:spPr bwMode="auto">
          <a:xfrm>
            <a:off x="5220072" y="2318250"/>
            <a:ext cx="2814320" cy="1614805"/>
          </a:xfrm>
          <a:prstGeom prst="rect">
            <a:avLst/>
          </a:prstGeom>
          <a:ln>
            <a:noFill/>
          </a:ln>
          <a:extLst>
            <a:ext uri="{53640926-AAD7-44D8-BBD7-CCE9431645EC}">
              <a14:shadowObscured xmlns:a14="http://schemas.microsoft.com/office/drawing/2010/main"/>
            </a:ext>
          </a:extLst>
        </p:spPr>
      </p:pic>
      <p:sp>
        <p:nvSpPr>
          <p:cNvPr id="3" name="2 Flecha derecha"/>
          <p:cNvSpPr/>
          <p:nvPr/>
        </p:nvSpPr>
        <p:spPr>
          <a:xfrm>
            <a:off x="4442498" y="2996952"/>
            <a:ext cx="432048"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pic>
        <p:nvPicPr>
          <p:cNvPr id="849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120" t="22266" r="45451" b="56078"/>
          <a:stretch/>
        </p:blipFill>
        <p:spPr bwMode="auto">
          <a:xfrm>
            <a:off x="1259632" y="4077071"/>
            <a:ext cx="2376264" cy="200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1 Título"/>
          <p:cNvSpPr>
            <a:spLocks noGrp="1"/>
          </p:cNvSpPr>
          <p:nvPr>
            <p:ph type="title"/>
          </p:nvPr>
        </p:nvSpPr>
        <p:spPr>
          <a:xfrm>
            <a:off x="107504" y="557808"/>
            <a:ext cx="9011344" cy="566936"/>
          </a:xfrm>
        </p:spPr>
        <p:txBody>
          <a:bodyPr>
            <a:noAutofit/>
          </a:bodyPr>
          <a:lstStyle/>
          <a:p>
            <a:pPr lvl="2" algn="ctr" rtl="0">
              <a:spcBef>
                <a:spcPct val="0"/>
              </a:spcBef>
            </a:pPr>
            <a:r>
              <a:rPr lang="es-ES_tradnl" sz="3200" i="0" kern="1200" cap="all" dirty="0">
                <a:solidFill>
                  <a:schemeClr val="tx1"/>
                </a:solidFill>
                <a:latin typeface="+mj-lt"/>
                <a:ea typeface="+mj-ea"/>
                <a:cs typeface="+mj-cs"/>
              </a:rPr>
              <a:t>DISEÑO DEL MECANISMO DE SEGURIDAD</a:t>
            </a:r>
            <a:endParaRPr lang="es-ES" sz="3200" i="0" kern="1200" cap="all" dirty="0">
              <a:solidFill>
                <a:schemeClr val="tx1"/>
              </a:solidFill>
              <a:latin typeface="+mj-lt"/>
              <a:ea typeface="+mj-ea"/>
              <a:cs typeface="+mj-cs"/>
            </a:endParaRPr>
          </a:p>
        </p:txBody>
      </p:sp>
      <p:sp>
        <p:nvSpPr>
          <p:cNvPr id="10" name="9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10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4253969"/>
            <a:ext cx="2814320" cy="1662430"/>
          </a:xfrm>
          <a:prstGeom prst="rect">
            <a:avLst/>
          </a:prstGeom>
          <a:noFill/>
          <a:ln>
            <a:solidFill>
              <a:schemeClr val="tx1"/>
            </a:solidFill>
          </a:ln>
        </p:spPr>
      </p:pic>
    </p:spTree>
    <p:extLst>
      <p:ext uri="{BB962C8B-B14F-4D97-AF65-F5344CB8AC3E}">
        <p14:creationId xmlns:p14="http://schemas.microsoft.com/office/powerpoint/2010/main" val="42919212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68560" y="1628800"/>
            <a:ext cx="9161514" cy="646331"/>
          </a:xfrm>
          <a:prstGeom prst="rect">
            <a:avLst/>
          </a:prstGeom>
        </p:spPr>
        <p:txBody>
          <a:bodyPr wrap="square">
            <a:spAutoFit/>
          </a:bodyPr>
          <a:lstStyle/>
          <a:p>
            <a:pPr lvl="3" algn="ctr"/>
            <a:r>
              <a:rPr lang="es-MX" b="1" dirty="0"/>
              <a:t>Aplicación del método analítico de tres ángulos de salida con tres ángulos de entrada</a:t>
            </a:r>
            <a:endParaRPr lang="es-ES" b="1" dirty="0"/>
          </a:p>
        </p:txBody>
      </p:sp>
      <p:sp>
        <p:nvSpPr>
          <p:cNvPr id="6" name="5 Rectángulo redondeado"/>
          <p:cNvSpPr/>
          <p:nvPr/>
        </p:nvSpPr>
        <p:spPr>
          <a:xfrm>
            <a:off x="683568" y="3027919"/>
            <a:ext cx="3243561" cy="1505525"/>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solidFill>
                  <a:schemeClr val="tx1"/>
                </a:solidFill>
              </a:rPr>
              <a:t>Obtenidas las medidas de los eslabones se procede a dibujar en AutoCAD el mecanismo culminado tal como se observa en la figura </a:t>
            </a:r>
          </a:p>
        </p:txBody>
      </p:sp>
      <p:sp>
        <p:nvSpPr>
          <p:cNvPr id="3" name="2 Flecha derecha"/>
          <p:cNvSpPr/>
          <p:nvPr/>
        </p:nvSpPr>
        <p:spPr>
          <a:xfrm>
            <a:off x="4442498" y="3658427"/>
            <a:ext cx="633558"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pic>
        <p:nvPicPr>
          <p:cNvPr id="9" name="8 Imagen"/>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492896"/>
            <a:ext cx="3672408" cy="2736304"/>
          </a:xfrm>
          <a:prstGeom prst="rect">
            <a:avLst/>
          </a:prstGeom>
          <a:noFill/>
          <a:ln>
            <a:solidFill>
              <a:schemeClr val="accent1"/>
            </a:solidFill>
          </a:ln>
        </p:spPr>
      </p:pic>
      <p:sp>
        <p:nvSpPr>
          <p:cNvPr id="8" name="1 Título"/>
          <p:cNvSpPr>
            <a:spLocks noGrp="1"/>
          </p:cNvSpPr>
          <p:nvPr>
            <p:ph type="title"/>
          </p:nvPr>
        </p:nvSpPr>
        <p:spPr>
          <a:xfrm>
            <a:off x="107504" y="557808"/>
            <a:ext cx="9011344" cy="566936"/>
          </a:xfrm>
        </p:spPr>
        <p:txBody>
          <a:bodyPr>
            <a:noAutofit/>
          </a:bodyPr>
          <a:lstStyle/>
          <a:p>
            <a:pPr lvl="2" algn="ctr" rtl="0">
              <a:spcBef>
                <a:spcPct val="0"/>
              </a:spcBef>
            </a:pPr>
            <a:r>
              <a:rPr lang="es-ES_tradnl" sz="3200" i="0" kern="1200" cap="all" dirty="0">
                <a:solidFill>
                  <a:schemeClr val="tx1"/>
                </a:solidFill>
                <a:latin typeface="+mj-lt"/>
                <a:ea typeface="+mj-ea"/>
                <a:cs typeface="+mj-cs"/>
              </a:rPr>
              <a:t>DISEÑO DEL MECANISMO DE SEGURIDAD</a:t>
            </a:r>
            <a:endParaRPr lang="es-ES" sz="3200" i="0" kern="1200" cap="all" dirty="0">
              <a:solidFill>
                <a:schemeClr val="tx1"/>
              </a:solidFill>
              <a:latin typeface="+mj-lt"/>
              <a:ea typeface="+mj-ea"/>
              <a:cs typeface="+mj-cs"/>
            </a:endParaRPr>
          </a:p>
        </p:txBody>
      </p:sp>
      <p:sp>
        <p:nvSpPr>
          <p:cNvPr id="7" name="6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793630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68560" y="1268760"/>
            <a:ext cx="9161514" cy="646331"/>
          </a:xfrm>
          <a:prstGeom prst="rect">
            <a:avLst/>
          </a:prstGeom>
        </p:spPr>
        <p:txBody>
          <a:bodyPr wrap="square">
            <a:spAutoFit/>
          </a:bodyPr>
          <a:lstStyle/>
          <a:p>
            <a:pPr lvl="3" algn="ctr"/>
            <a:r>
              <a:rPr lang="es-MX" b="1" dirty="0"/>
              <a:t>Aplicación del método analítico de tres ángulos de salida con tres ángulos de entrada</a:t>
            </a:r>
            <a:endParaRPr lang="es-ES" b="1" dirty="0"/>
          </a:p>
        </p:txBody>
      </p:sp>
      <p:sp>
        <p:nvSpPr>
          <p:cNvPr id="6" name="5 Rectángulo redondeado"/>
          <p:cNvSpPr/>
          <p:nvPr/>
        </p:nvSpPr>
        <p:spPr>
          <a:xfrm>
            <a:off x="719358" y="3157040"/>
            <a:ext cx="3243561" cy="1896532"/>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400" dirty="0">
                <a:solidFill>
                  <a:schemeClr val="tx1"/>
                </a:solidFill>
              </a:rPr>
              <a:t>Ya calculadas las longitudes de los eslabones se simuló el mecanismo en </a:t>
            </a:r>
            <a:r>
              <a:rPr lang="es-MX" sz="1400" dirty="0" err="1">
                <a:solidFill>
                  <a:schemeClr val="tx1"/>
                </a:solidFill>
              </a:rPr>
              <a:t>Working</a:t>
            </a:r>
            <a:r>
              <a:rPr lang="es-MX" sz="1400" dirty="0">
                <a:solidFill>
                  <a:schemeClr val="tx1"/>
                </a:solidFill>
              </a:rPr>
              <a:t> </a:t>
            </a:r>
            <a:r>
              <a:rPr lang="es-MX" sz="1400" dirty="0" err="1">
                <a:solidFill>
                  <a:schemeClr val="tx1"/>
                </a:solidFill>
              </a:rPr>
              <a:t>Model</a:t>
            </a:r>
            <a:r>
              <a:rPr lang="es-MX" sz="1400" dirty="0">
                <a:solidFill>
                  <a:schemeClr val="tx1"/>
                </a:solidFill>
              </a:rPr>
              <a:t> como se observa en la figura </a:t>
            </a:r>
            <a:r>
              <a:rPr lang="es-MX" sz="1400" dirty="0" smtClean="0">
                <a:solidFill>
                  <a:schemeClr val="tx1"/>
                </a:solidFill>
              </a:rPr>
              <a:t>para </a:t>
            </a:r>
            <a:r>
              <a:rPr lang="es-MX" sz="1400" dirty="0">
                <a:solidFill>
                  <a:schemeClr val="tx1"/>
                </a:solidFill>
              </a:rPr>
              <a:t>verificar que el mecanismo funciona de acuerdo a los parámetros esperados. La simulación cumplió con las expectativas.</a:t>
            </a:r>
            <a:endParaRPr lang="es-ES" sz="1400" dirty="0">
              <a:solidFill>
                <a:schemeClr val="tx1"/>
              </a:solidFill>
            </a:endParaRPr>
          </a:p>
        </p:txBody>
      </p:sp>
      <p:sp>
        <p:nvSpPr>
          <p:cNvPr id="3" name="2 Flecha derecha"/>
          <p:cNvSpPr/>
          <p:nvPr/>
        </p:nvSpPr>
        <p:spPr>
          <a:xfrm>
            <a:off x="4283968" y="3789040"/>
            <a:ext cx="633558"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pic>
        <p:nvPicPr>
          <p:cNvPr id="8" name="7 Imagen"/>
          <p:cNvPicPr/>
          <p:nvPr/>
        </p:nvPicPr>
        <p:blipFill rotWithShape="1">
          <a:blip r:embed="rId2"/>
          <a:srcRect l="29321" t="10509" r="27134" b="27992"/>
          <a:stretch/>
        </p:blipFill>
        <p:spPr bwMode="auto">
          <a:xfrm>
            <a:off x="5580112" y="2275131"/>
            <a:ext cx="2348230" cy="1852295"/>
          </a:xfrm>
          <a:prstGeom prst="rect">
            <a:avLst/>
          </a:prstGeom>
          <a:ln>
            <a:solidFill>
              <a:schemeClr val="accent1"/>
            </a:solidFill>
          </a:ln>
          <a:extLst>
            <a:ext uri="{53640926-AAD7-44D8-BBD7-CCE9431645EC}">
              <a14:shadowObscured xmlns:a14="http://schemas.microsoft.com/office/drawing/2010/main"/>
            </a:ext>
          </a:extLst>
        </p:spPr>
      </p:pic>
      <p:pic>
        <p:nvPicPr>
          <p:cNvPr id="11" name="10 Imagen"/>
          <p:cNvPicPr/>
          <p:nvPr/>
        </p:nvPicPr>
        <p:blipFill rotWithShape="1">
          <a:blip r:embed="rId3"/>
          <a:srcRect l="28447" t="11287" r="21006" b="27603"/>
          <a:stretch/>
        </p:blipFill>
        <p:spPr bwMode="auto">
          <a:xfrm>
            <a:off x="5580112" y="4127425"/>
            <a:ext cx="2348230" cy="1852295"/>
          </a:xfrm>
          <a:prstGeom prst="rect">
            <a:avLst/>
          </a:prstGeom>
          <a:ln>
            <a:solidFill>
              <a:schemeClr val="accent1"/>
            </a:solidFill>
          </a:ln>
          <a:extLst>
            <a:ext uri="{53640926-AAD7-44D8-BBD7-CCE9431645EC}">
              <a14:shadowObscured xmlns:a14="http://schemas.microsoft.com/office/drawing/2010/main"/>
            </a:ext>
          </a:extLst>
        </p:spPr>
      </p:pic>
      <p:sp>
        <p:nvSpPr>
          <p:cNvPr id="9" name="1 Título"/>
          <p:cNvSpPr>
            <a:spLocks noGrp="1"/>
          </p:cNvSpPr>
          <p:nvPr>
            <p:ph type="title"/>
          </p:nvPr>
        </p:nvSpPr>
        <p:spPr>
          <a:xfrm>
            <a:off x="107504" y="557808"/>
            <a:ext cx="9011344" cy="566936"/>
          </a:xfrm>
        </p:spPr>
        <p:txBody>
          <a:bodyPr>
            <a:noAutofit/>
          </a:bodyPr>
          <a:lstStyle/>
          <a:p>
            <a:pPr lvl="2" algn="ctr" rtl="0">
              <a:spcBef>
                <a:spcPct val="0"/>
              </a:spcBef>
            </a:pPr>
            <a:r>
              <a:rPr lang="es-ES_tradnl" sz="3200" i="0" kern="1200" cap="all" dirty="0">
                <a:solidFill>
                  <a:schemeClr val="tx1"/>
                </a:solidFill>
                <a:latin typeface="+mj-lt"/>
                <a:ea typeface="+mj-ea"/>
                <a:cs typeface="+mj-cs"/>
              </a:rPr>
              <a:t>DISEÑO DEL MECANISMO DE SEGURIDAD</a:t>
            </a:r>
            <a:endParaRPr lang="es-ES" sz="3200" i="0" kern="1200" cap="all" dirty="0">
              <a:solidFill>
                <a:schemeClr val="tx1"/>
              </a:solidFill>
              <a:latin typeface="+mj-lt"/>
              <a:ea typeface="+mj-ea"/>
              <a:cs typeface="+mj-cs"/>
            </a:endParaRPr>
          </a:p>
        </p:txBody>
      </p:sp>
      <p:sp>
        <p:nvSpPr>
          <p:cNvPr id="10" name="9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25072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845840"/>
            <a:ext cx="9144000" cy="1143000"/>
          </a:xfrm>
        </p:spPr>
        <p:txBody>
          <a:bodyPr/>
          <a:lstStyle/>
          <a:p>
            <a:pPr lvl="1" algn="ctr" rtl="0">
              <a:spcBef>
                <a:spcPct val="0"/>
              </a:spcBef>
            </a:pPr>
            <a:r>
              <a:rPr lang="es-ES" sz="2000" b="1" i="0" cap="all" dirty="0">
                <a:solidFill>
                  <a:schemeClr val="tx1"/>
                </a:solidFill>
              </a:rPr>
              <a:t>Definición de los requisitos y restricciones del elevador para su implementación como equipo de </a:t>
            </a:r>
            <a:r>
              <a:rPr lang="es-ES" sz="2000" b="1" i="0" cap="all" dirty="0" smtClean="0">
                <a:solidFill>
                  <a:schemeClr val="tx1"/>
                </a:solidFill>
              </a:rPr>
              <a:t>laboratorio</a:t>
            </a:r>
            <a:endParaRPr lang="es-ES" sz="2000" i="0" dirty="0">
              <a:solidFill>
                <a:schemeClr val="tx1"/>
              </a:solidFill>
            </a:endParaRPr>
          </a:p>
        </p:txBody>
      </p:sp>
      <p:graphicFrame>
        <p:nvGraphicFramePr>
          <p:cNvPr id="5" name="4 Diagrama"/>
          <p:cNvGraphicFramePr/>
          <p:nvPr>
            <p:extLst>
              <p:ext uri="{D42A27DB-BD31-4B8C-83A1-F6EECF244321}">
                <p14:modId xmlns:p14="http://schemas.microsoft.com/office/powerpoint/2010/main" val="2829682653"/>
              </p:ext>
            </p:extLst>
          </p:nvPr>
        </p:nvGraphicFramePr>
        <p:xfrm>
          <a:off x="323528" y="1412776"/>
          <a:ext cx="8424936"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Elipse"/>
          <p:cNvSpPr/>
          <p:nvPr/>
        </p:nvSpPr>
        <p:spPr>
          <a:xfrm>
            <a:off x="179512" y="188640"/>
            <a:ext cx="28803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595335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68560" y="1196752"/>
            <a:ext cx="9161514" cy="646331"/>
          </a:xfrm>
          <a:prstGeom prst="rect">
            <a:avLst/>
          </a:prstGeom>
        </p:spPr>
        <p:txBody>
          <a:bodyPr wrap="square">
            <a:spAutoFit/>
          </a:bodyPr>
          <a:lstStyle/>
          <a:p>
            <a:pPr lvl="3" algn="ctr"/>
            <a:r>
              <a:rPr lang="es-MX" b="1" dirty="0"/>
              <a:t>Aplicación del método analítico de tres ángulos de salida con tres ángulos de entrada</a:t>
            </a:r>
            <a:endParaRPr lang="es-ES" b="1" dirty="0"/>
          </a:p>
        </p:txBody>
      </p:sp>
      <p:sp>
        <p:nvSpPr>
          <p:cNvPr id="6" name="5 Rectángulo redondeado"/>
          <p:cNvSpPr/>
          <p:nvPr/>
        </p:nvSpPr>
        <p:spPr>
          <a:xfrm>
            <a:off x="636610" y="2042108"/>
            <a:ext cx="3243561" cy="1896532"/>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400" dirty="0">
                <a:solidFill>
                  <a:schemeClr val="tx1"/>
                </a:solidFill>
              </a:rPr>
              <a:t>Como se mencionó anteriormente la plataforma no está al ras del piso a causa de los tubos estructurales de 30 milímetros de la base de la plataforma, esta diferencia hace que el ángulo </a:t>
            </a:r>
            <a:r>
              <a:rPr lang="es-ES" sz="1400" dirty="0">
                <a:solidFill>
                  <a:schemeClr val="tx1"/>
                </a:solidFill>
                <a:sym typeface="Symbol"/>
              </a:rPr>
              <a:t></a:t>
            </a:r>
            <a:r>
              <a:rPr lang="es-EC" sz="1400" baseline="-25000" dirty="0">
                <a:solidFill>
                  <a:schemeClr val="tx1"/>
                </a:solidFill>
              </a:rPr>
              <a:t>4III</a:t>
            </a:r>
            <a:r>
              <a:rPr lang="es-MX" sz="1400" dirty="0">
                <a:solidFill>
                  <a:schemeClr val="tx1"/>
                </a:solidFill>
              </a:rPr>
              <a:t> de la rampa del mecanismo de seguridad sea a 78˚ como se muestra en la figura </a:t>
            </a:r>
            <a:endParaRPr lang="es-ES" sz="1400" dirty="0">
              <a:solidFill>
                <a:schemeClr val="tx1"/>
              </a:solidFill>
            </a:endParaRPr>
          </a:p>
        </p:txBody>
      </p:sp>
      <p:sp>
        <p:nvSpPr>
          <p:cNvPr id="3" name="2 Flecha derecha"/>
          <p:cNvSpPr/>
          <p:nvPr/>
        </p:nvSpPr>
        <p:spPr>
          <a:xfrm>
            <a:off x="4283967" y="2949151"/>
            <a:ext cx="432048"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pic>
        <p:nvPicPr>
          <p:cNvPr id="9" name="8 Imagen"/>
          <p:cNvPicPr/>
          <p:nvPr/>
        </p:nvPicPr>
        <p:blipFill rotWithShape="1">
          <a:blip r:embed="rId2"/>
          <a:srcRect l="16738" t="49854" r="14110" b="13107"/>
          <a:stretch/>
        </p:blipFill>
        <p:spPr bwMode="auto">
          <a:xfrm>
            <a:off x="5178449" y="2535723"/>
            <a:ext cx="3151555" cy="909302"/>
          </a:xfrm>
          <a:prstGeom prst="rect">
            <a:avLst/>
          </a:prstGeom>
          <a:ln>
            <a:noFill/>
          </a:ln>
          <a:extLst>
            <a:ext uri="{53640926-AAD7-44D8-BBD7-CCE9431645EC}">
              <a14:shadowObscured xmlns:a14="http://schemas.microsoft.com/office/drawing/2010/main"/>
            </a:ext>
          </a:extLst>
        </p:spPr>
      </p:pic>
      <p:sp>
        <p:nvSpPr>
          <p:cNvPr id="10" name="9 Rectángulo redondeado"/>
          <p:cNvSpPr/>
          <p:nvPr/>
        </p:nvSpPr>
        <p:spPr>
          <a:xfrm>
            <a:off x="636610" y="4149080"/>
            <a:ext cx="3243561" cy="1896532"/>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solidFill>
                  <a:schemeClr val="tx1"/>
                </a:solidFill>
              </a:rPr>
              <a:t>Para compensar este ángulo se fue aumentando gradualmente el diámetro del rodillo en </a:t>
            </a:r>
            <a:r>
              <a:rPr lang="es-ES" sz="1400" dirty="0" err="1">
                <a:solidFill>
                  <a:schemeClr val="tx1"/>
                </a:solidFill>
              </a:rPr>
              <a:t>SolidWorks</a:t>
            </a:r>
            <a:r>
              <a:rPr lang="es-ES" sz="1400" dirty="0">
                <a:solidFill>
                  <a:schemeClr val="tx1"/>
                </a:solidFill>
              </a:rPr>
              <a:t> hasta encontrar el diámetro idóneo para que funcione óptimamente todo el mecanismo como se muestra en la </a:t>
            </a:r>
            <a:r>
              <a:rPr lang="es-ES" sz="1400" dirty="0" smtClean="0">
                <a:solidFill>
                  <a:schemeClr val="tx1"/>
                </a:solidFill>
              </a:rPr>
              <a:t>figura, </a:t>
            </a:r>
            <a:r>
              <a:rPr lang="es-ES" sz="1400" dirty="0">
                <a:solidFill>
                  <a:schemeClr val="tx1"/>
                </a:solidFill>
              </a:rPr>
              <a:t>este diámetro fue de 60 milímetros.</a:t>
            </a:r>
          </a:p>
        </p:txBody>
      </p:sp>
      <p:sp>
        <p:nvSpPr>
          <p:cNvPr id="12" name="11 Flecha derecha"/>
          <p:cNvSpPr/>
          <p:nvPr/>
        </p:nvSpPr>
        <p:spPr>
          <a:xfrm>
            <a:off x="4283967" y="4665298"/>
            <a:ext cx="432048"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pic>
        <p:nvPicPr>
          <p:cNvPr id="13" name="12 Imagen"/>
          <p:cNvPicPr/>
          <p:nvPr/>
        </p:nvPicPr>
        <p:blipFill rotWithShape="1">
          <a:blip r:embed="rId3"/>
          <a:srcRect l="22302" t="28546" r="26279" b="39143"/>
          <a:stretch/>
        </p:blipFill>
        <p:spPr bwMode="auto">
          <a:xfrm>
            <a:off x="5178449" y="4346432"/>
            <a:ext cx="3151555" cy="1069780"/>
          </a:xfrm>
          <a:prstGeom prst="rect">
            <a:avLst/>
          </a:prstGeom>
          <a:ln>
            <a:noFill/>
          </a:ln>
          <a:extLst>
            <a:ext uri="{53640926-AAD7-44D8-BBD7-CCE9431645EC}">
              <a14:shadowObscured xmlns:a14="http://schemas.microsoft.com/office/drawing/2010/main"/>
            </a:ext>
          </a:extLst>
        </p:spPr>
      </p:pic>
      <p:sp>
        <p:nvSpPr>
          <p:cNvPr id="11" name="1 Título"/>
          <p:cNvSpPr>
            <a:spLocks noGrp="1"/>
          </p:cNvSpPr>
          <p:nvPr>
            <p:ph type="title"/>
          </p:nvPr>
        </p:nvSpPr>
        <p:spPr>
          <a:xfrm>
            <a:off x="107504" y="557808"/>
            <a:ext cx="9011344" cy="566936"/>
          </a:xfrm>
        </p:spPr>
        <p:txBody>
          <a:bodyPr>
            <a:noAutofit/>
          </a:bodyPr>
          <a:lstStyle/>
          <a:p>
            <a:pPr lvl="2" algn="ctr" rtl="0">
              <a:spcBef>
                <a:spcPct val="0"/>
              </a:spcBef>
            </a:pPr>
            <a:r>
              <a:rPr lang="es-ES_tradnl" sz="3200" i="0" kern="1200" cap="all" dirty="0">
                <a:solidFill>
                  <a:schemeClr val="tx1"/>
                </a:solidFill>
                <a:latin typeface="+mj-lt"/>
                <a:ea typeface="+mj-ea"/>
                <a:cs typeface="+mj-cs"/>
              </a:rPr>
              <a:t>DISEÑO DEL MECANISMO DE SEGURIDAD</a:t>
            </a:r>
            <a:endParaRPr lang="es-ES" sz="3200" i="0" kern="1200" cap="all" dirty="0">
              <a:solidFill>
                <a:schemeClr val="tx1"/>
              </a:solidFill>
              <a:latin typeface="+mj-lt"/>
              <a:ea typeface="+mj-ea"/>
              <a:cs typeface="+mj-cs"/>
            </a:endParaRPr>
          </a:p>
        </p:txBody>
      </p:sp>
      <p:sp>
        <p:nvSpPr>
          <p:cNvPr id="14" name="13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609946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557808"/>
            <a:ext cx="9144000" cy="1143000"/>
          </a:xfrm>
        </p:spPr>
        <p:txBody>
          <a:bodyPr>
            <a:noAutofit/>
          </a:bodyPr>
          <a:lstStyle/>
          <a:p>
            <a:pPr lvl="2" algn="l"/>
            <a:r>
              <a:rPr lang="es-ES_tradnl" sz="2800" dirty="0">
                <a:solidFill>
                  <a:schemeClr val="tx1"/>
                </a:solidFill>
                <a:latin typeface="+mj-lt"/>
                <a:ea typeface="+mj-ea"/>
                <a:cs typeface="+mj-cs"/>
              </a:rPr>
              <a:t>DISEÑO PLATAFORMA DE CONEXIÓN  PLATAFORMA ELEVADOR – ESTRUCTURA</a:t>
            </a:r>
            <a:endParaRPr lang="es-ES" sz="2800" dirty="0">
              <a:solidFill>
                <a:schemeClr val="tx1"/>
              </a:solidFill>
              <a:latin typeface="+mj-lt"/>
              <a:ea typeface="+mj-ea"/>
              <a:cs typeface="+mj-cs"/>
            </a:endParaRPr>
          </a:p>
        </p:txBody>
      </p:sp>
      <p:sp>
        <p:nvSpPr>
          <p:cNvPr id="6" name="5 Rectángulo redondeado"/>
          <p:cNvSpPr/>
          <p:nvPr/>
        </p:nvSpPr>
        <p:spPr>
          <a:xfrm>
            <a:off x="683568" y="1556792"/>
            <a:ext cx="3243561" cy="4489762"/>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1400" dirty="0" smtClean="0">
                <a:solidFill>
                  <a:schemeClr val="tx1"/>
                </a:solidFill>
              </a:rPr>
              <a:t>Entre la </a:t>
            </a:r>
            <a:r>
              <a:rPr lang="es-ES_tradnl" sz="1400" dirty="0">
                <a:solidFill>
                  <a:schemeClr val="tx1"/>
                </a:solidFill>
              </a:rPr>
              <a:t>estructura </a:t>
            </a:r>
            <a:r>
              <a:rPr lang="es-ES_tradnl" sz="1400" dirty="0" smtClean="0">
                <a:solidFill>
                  <a:schemeClr val="tx1"/>
                </a:solidFill>
              </a:rPr>
              <a:t>y la plataforma existe </a:t>
            </a:r>
            <a:r>
              <a:rPr lang="es-ES_tradnl" sz="1400" dirty="0">
                <a:solidFill>
                  <a:schemeClr val="tx1"/>
                </a:solidFill>
              </a:rPr>
              <a:t>una distancia entre ambas de 48 centímetros; esa es la razón por la que es necesaria esta plataforma de conexión, la misma que es accionada por el mecanismo leva seguidor.  Las dimensiones de la plataforma de conexión  son de 68.5 mm de ancho por 50 cm de largo, el material es de aluminio corrugado de1mm de espesor como se muestra en la </a:t>
            </a:r>
            <a:r>
              <a:rPr lang="es-ES_tradnl" sz="1400" dirty="0" smtClean="0">
                <a:solidFill>
                  <a:schemeClr val="tx1"/>
                </a:solidFill>
              </a:rPr>
              <a:t>figura. </a:t>
            </a:r>
            <a:r>
              <a:rPr lang="es-ES_tradnl" sz="1400" dirty="0">
                <a:solidFill>
                  <a:schemeClr val="tx1"/>
                </a:solidFill>
              </a:rPr>
              <a:t>Además la base de esta plataforma cuenta con tubos rectangulares estructurales de 2mm de espesor para brindar rigidez a la plataforma para que esta no se deforme con el peso de la persona en silla de ruedas.</a:t>
            </a:r>
            <a:endParaRPr lang="es-ES" sz="1400" dirty="0">
              <a:solidFill>
                <a:schemeClr val="tx1"/>
              </a:solidFill>
            </a:endParaRPr>
          </a:p>
        </p:txBody>
      </p:sp>
      <p:sp>
        <p:nvSpPr>
          <p:cNvPr id="3" name="2 Flecha derecha"/>
          <p:cNvSpPr/>
          <p:nvPr/>
        </p:nvSpPr>
        <p:spPr>
          <a:xfrm>
            <a:off x="4283966" y="3585649"/>
            <a:ext cx="720081"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pic>
        <p:nvPicPr>
          <p:cNvPr id="11" name="10 Imagen"/>
          <p:cNvPicPr/>
          <p:nvPr/>
        </p:nvPicPr>
        <p:blipFill>
          <a:blip r:embed="rId2" cstate="print">
            <a:extLst>
              <a:ext uri="{28A0092B-C50C-407E-A947-70E740481C1C}">
                <a14:useLocalDpi xmlns:a14="http://schemas.microsoft.com/office/drawing/2010/main" val="0"/>
              </a:ext>
            </a:extLst>
          </a:blip>
          <a:stretch>
            <a:fillRect/>
          </a:stretch>
        </p:blipFill>
        <p:spPr bwMode="auto">
          <a:xfrm>
            <a:off x="5364088" y="2825995"/>
            <a:ext cx="2612390" cy="1951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834057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692696"/>
            <a:ext cx="8229600" cy="792088"/>
          </a:xfrm>
        </p:spPr>
        <p:txBody>
          <a:bodyPr>
            <a:normAutofit/>
          </a:bodyPr>
          <a:lstStyle/>
          <a:p>
            <a:pPr lvl="2"/>
            <a:r>
              <a:rPr lang="es-ES_tradnl" i="0" dirty="0">
                <a:solidFill>
                  <a:schemeClr val="tx1"/>
                </a:solidFill>
                <a:latin typeface="+mj-lt"/>
                <a:ea typeface="+mj-ea"/>
                <a:cs typeface="+mj-cs"/>
              </a:rPr>
              <a:t>DISEÑO  DEL SEGUIDOR DE LA LEVA</a:t>
            </a:r>
            <a:endParaRPr lang="es-ES" i="0" dirty="0">
              <a:solidFill>
                <a:schemeClr val="tx1"/>
              </a:solidFill>
              <a:latin typeface="+mj-lt"/>
              <a:ea typeface="+mj-ea"/>
              <a:cs typeface="+mj-cs"/>
            </a:endParaRPr>
          </a:p>
        </p:txBody>
      </p:sp>
      <p:sp>
        <p:nvSpPr>
          <p:cNvPr id="6" name="5 Rectángulo redondeado"/>
          <p:cNvSpPr/>
          <p:nvPr/>
        </p:nvSpPr>
        <p:spPr>
          <a:xfrm>
            <a:off x="608280" y="1844824"/>
            <a:ext cx="3243561" cy="3220559"/>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1400" dirty="0">
                <a:solidFill>
                  <a:schemeClr val="tx1"/>
                </a:solidFill>
              </a:rPr>
              <a:t>Ya conocida la posición del seguidor, se lo va a fabricar en </a:t>
            </a:r>
            <a:r>
              <a:rPr lang="es-ES_tradnl" sz="1400" dirty="0" err="1">
                <a:solidFill>
                  <a:schemeClr val="tx1"/>
                </a:solidFill>
              </a:rPr>
              <a:t>duralon</a:t>
            </a:r>
            <a:r>
              <a:rPr lang="es-ES_tradnl" sz="1400" dirty="0">
                <a:solidFill>
                  <a:schemeClr val="tx1"/>
                </a:solidFill>
              </a:rPr>
              <a:t> de una pulgada de diámetro y 83 mm de largo, se le va a realizar un hoyo pasante de 12.5 mm para poder insertar un perno que va a ser sujetado a los brazos del elevador como se muestra en la figura </a:t>
            </a:r>
            <a:endParaRPr lang="es-ES" sz="1400" dirty="0">
              <a:solidFill>
                <a:schemeClr val="tx1"/>
              </a:solidFill>
            </a:endParaRPr>
          </a:p>
        </p:txBody>
      </p:sp>
      <p:sp>
        <p:nvSpPr>
          <p:cNvPr id="3" name="2 Flecha derecha"/>
          <p:cNvSpPr/>
          <p:nvPr/>
        </p:nvSpPr>
        <p:spPr>
          <a:xfrm>
            <a:off x="4139386" y="3239079"/>
            <a:ext cx="648637"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pic>
        <p:nvPicPr>
          <p:cNvPr id="7" name="6 Imagen"/>
          <p:cNvPicPr/>
          <p:nvPr/>
        </p:nvPicPr>
        <p:blipFill>
          <a:blip r:embed="rId2" cstate="print">
            <a:extLst>
              <a:ext uri="{28A0092B-C50C-407E-A947-70E740481C1C}">
                <a14:useLocalDpi xmlns:a14="http://schemas.microsoft.com/office/drawing/2010/main" val="0"/>
              </a:ext>
            </a:extLst>
          </a:blip>
          <a:stretch>
            <a:fillRect/>
          </a:stretch>
        </p:blipFill>
        <p:spPr bwMode="auto">
          <a:xfrm>
            <a:off x="5292080" y="2346075"/>
            <a:ext cx="2629535" cy="1964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113 Elipse"/>
          <p:cNvSpPr/>
          <p:nvPr/>
        </p:nvSpPr>
        <p:spPr>
          <a:xfrm>
            <a:off x="6876256" y="3429000"/>
            <a:ext cx="723900" cy="344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9" name="8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72583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692696"/>
            <a:ext cx="8676456" cy="1143000"/>
          </a:xfrm>
        </p:spPr>
        <p:txBody>
          <a:bodyPr>
            <a:noAutofit/>
          </a:bodyPr>
          <a:lstStyle/>
          <a:p>
            <a:pPr lvl="2" algn="l"/>
            <a:r>
              <a:rPr lang="es-ES_tradnl" i="0" dirty="0">
                <a:solidFill>
                  <a:schemeClr val="tx1"/>
                </a:solidFill>
                <a:latin typeface="+mj-lt"/>
                <a:ea typeface="+mj-ea"/>
                <a:cs typeface="+mj-cs"/>
              </a:rPr>
              <a:t>SELECCIÓN Y DISEÑO DE COMPONENTES ELÉCTRICOS Y/O ELECTRÓNICOS</a:t>
            </a:r>
            <a:endParaRPr lang="es-ES" i="0" dirty="0">
              <a:solidFill>
                <a:schemeClr val="tx1"/>
              </a:solidFill>
              <a:latin typeface="+mj-lt"/>
              <a:ea typeface="+mj-ea"/>
              <a:cs typeface="+mj-cs"/>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414790166"/>
              </p:ext>
            </p:extLst>
          </p:nvPr>
        </p:nvGraphicFramePr>
        <p:xfrm>
          <a:off x="1547664" y="2204864"/>
          <a:ext cx="6264696" cy="3528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248392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692696"/>
            <a:ext cx="8229600" cy="648072"/>
          </a:xfrm>
        </p:spPr>
        <p:txBody>
          <a:bodyPr/>
          <a:lstStyle/>
          <a:p>
            <a:r>
              <a:rPr lang="es-ES" i="0" dirty="0" smtClean="0">
                <a:solidFill>
                  <a:schemeClr val="tx1"/>
                </a:solidFill>
              </a:rPr>
              <a:t>PULSADORES Y LUCES INDICADORAS</a:t>
            </a:r>
            <a:endParaRPr lang="es-ES" i="0" dirty="0">
              <a:solidFill>
                <a:schemeClr val="tx1"/>
              </a:solidFill>
            </a:endParaRPr>
          </a:p>
        </p:txBody>
      </p:sp>
      <p:pic>
        <p:nvPicPr>
          <p:cNvPr id="4" name="3 Imagen"/>
          <p:cNvPicPr/>
          <p:nvPr/>
        </p:nvPicPr>
        <p:blipFill>
          <a:blip r:embed="rId2" cstate="print">
            <a:extLst>
              <a:ext uri="{28A0092B-C50C-407E-A947-70E740481C1C}">
                <a14:useLocalDpi xmlns:a14="http://schemas.microsoft.com/office/drawing/2010/main" val="0"/>
              </a:ext>
            </a:extLst>
          </a:blip>
          <a:stretch>
            <a:fillRect/>
          </a:stretch>
        </p:blipFill>
        <p:spPr bwMode="auto">
          <a:xfrm>
            <a:off x="5292080" y="2060848"/>
            <a:ext cx="3096344" cy="2376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Rectángulo redondeado"/>
          <p:cNvSpPr/>
          <p:nvPr/>
        </p:nvSpPr>
        <p:spPr>
          <a:xfrm>
            <a:off x="608280" y="1844825"/>
            <a:ext cx="3243561" cy="2736304"/>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1600" dirty="0" smtClean="0">
                <a:solidFill>
                  <a:schemeClr val="tx1"/>
                </a:solidFill>
              </a:rPr>
              <a:t>Los pulsadores sirven para dar el inicio de los procesos que cumple el elevador y tiene su respectiva luz indicadora del proceso en que se encuentra el elevador.</a:t>
            </a:r>
            <a:endParaRPr lang="es-ES" sz="1600" dirty="0">
              <a:solidFill>
                <a:schemeClr val="tx1"/>
              </a:solidFill>
            </a:endParaRPr>
          </a:p>
        </p:txBody>
      </p:sp>
      <p:sp>
        <p:nvSpPr>
          <p:cNvPr id="6" name="5 Flecha derecha"/>
          <p:cNvSpPr/>
          <p:nvPr/>
        </p:nvSpPr>
        <p:spPr>
          <a:xfrm>
            <a:off x="4211960" y="3212976"/>
            <a:ext cx="720645"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7" name="6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200227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764704"/>
            <a:ext cx="8229600" cy="720080"/>
          </a:xfrm>
        </p:spPr>
        <p:txBody>
          <a:bodyPr/>
          <a:lstStyle/>
          <a:p>
            <a:pPr algn="ctr"/>
            <a:r>
              <a:rPr lang="es-ES" dirty="0" smtClean="0">
                <a:solidFill>
                  <a:schemeClr val="tx1"/>
                </a:solidFill>
              </a:rPr>
              <a:t>BALIZA</a:t>
            </a:r>
            <a:endParaRPr lang="es-ES" dirty="0">
              <a:solidFill>
                <a:schemeClr val="tx1"/>
              </a:solidFill>
            </a:endParaRPr>
          </a:p>
        </p:txBody>
      </p:sp>
      <p:sp>
        <p:nvSpPr>
          <p:cNvPr id="5" name="4 Rectángulo redondeado"/>
          <p:cNvSpPr/>
          <p:nvPr/>
        </p:nvSpPr>
        <p:spPr>
          <a:xfrm>
            <a:off x="608280" y="1844824"/>
            <a:ext cx="3243561" cy="3384375"/>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1600" dirty="0">
                <a:solidFill>
                  <a:schemeClr val="tx1"/>
                </a:solidFill>
              </a:rPr>
              <a:t>Para indicar que el elevador está en movimiento, además de dar mayor seguridad al sistema se utilizó una baliza roja como se observa en la figura 82, ya que así  se tendrá una señal visual que ayudará a evitar accidentes al alertar a las personas alrededor  mientras el elevador está en funcionamiento</a:t>
            </a:r>
            <a:endParaRPr lang="es-ES" sz="1600" dirty="0">
              <a:solidFill>
                <a:schemeClr val="tx1"/>
              </a:solidFill>
            </a:endParaRPr>
          </a:p>
        </p:txBody>
      </p:sp>
      <p:sp>
        <p:nvSpPr>
          <p:cNvPr id="6" name="5 Flecha derecha"/>
          <p:cNvSpPr/>
          <p:nvPr/>
        </p:nvSpPr>
        <p:spPr>
          <a:xfrm>
            <a:off x="4355410" y="3239079"/>
            <a:ext cx="792653"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pic>
        <p:nvPicPr>
          <p:cNvPr id="7" name="6 Imagen" descr="C:\Users\Usuario\Desktop\fotos tesis\860OKMZO\IMG_0980.JPG"/>
          <p:cNvPicPr/>
          <p:nvPr/>
        </p:nvPicPr>
        <p:blipFill rotWithShape="1">
          <a:blip r:embed="rId2" cstate="print">
            <a:extLst>
              <a:ext uri="{28A0092B-C50C-407E-A947-70E740481C1C}">
                <a14:useLocalDpi xmlns:a14="http://schemas.microsoft.com/office/drawing/2010/main" val="0"/>
              </a:ext>
            </a:extLst>
          </a:blip>
          <a:srcRect l="33634" t="8944" r="45674" b="55341"/>
          <a:stretch/>
        </p:blipFill>
        <p:spPr bwMode="auto">
          <a:xfrm>
            <a:off x="6012160" y="2166094"/>
            <a:ext cx="2448272" cy="2578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7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575449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51720" y="620688"/>
            <a:ext cx="4762872" cy="778098"/>
          </a:xfrm>
        </p:spPr>
        <p:txBody>
          <a:bodyPr/>
          <a:lstStyle/>
          <a:p>
            <a:pPr algn="l"/>
            <a:r>
              <a:rPr lang="es-ES" dirty="0" smtClean="0">
                <a:solidFill>
                  <a:schemeClr val="tx1"/>
                </a:solidFill>
              </a:rPr>
              <a:t>FINES DE CARRERA</a:t>
            </a:r>
            <a:endParaRPr lang="es-ES" dirty="0">
              <a:solidFill>
                <a:schemeClr val="tx1"/>
              </a:solidFill>
            </a:endParaRPr>
          </a:p>
        </p:txBody>
      </p:sp>
      <p:sp>
        <p:nvSpPr>
          <p:cNvPr id="5" name="4 Rectángulo redondeado"/>
          <p:cNvSpPr/>
          <p:nvPr/>
        </p:nvSpPr>
        <p:spPr>
          <a:xfrm>
            <a:off x="608280" y="1844824"/>
            <a:ext cx="3243561" cy="3384375"/>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1600" dirty="0">
                <a:solidFill>
                  <a:schemeClr val="tx1"/>
                </a:solidFill>
              </a:rPr>
              <a:t>En vista que el movimiento del elevador es automático se ve la necesidad de monitorizar las diferentes posiciones de la plataforma, para lo cual se utilizará dos fines de carrera para detectar la posición de inicio; cuando la plataforma se encuentra en el piso y la posición de pliegue; cuando la plataforma se haya plegado.</a:t>
            </a:r>
            <a:endParaRPr lang="es-ES" sz="1600" dirty="0">
              <a:solidFill>
                <a:schemeClr val="tx1"/>
              </a:solidFill>
            </a:endParaRPr>
          </a:p>
        </p:txBody>
      </p:sp>
      <p:sp>
        <p:nvSpPr>
          <p:cNvPr id="6" name="5 Flecha derecha"/>
          <p:cNvSpPr/>
          <p:nvPr/>
        </p:nvSpPr>
        <p:spPr>
          <a:xfrm>
            <a:off x="3923928" y="3212976"/>
            <a:ext cx="648072"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pic>
        <p:nvPicPr>
          <p:cNvPr id="8" name="7 Imagen"/>
          <p:cNvPicPr/>
          <p:nvPr/>
        </p:nvPicPr>
        <p:blipFill rotWithShape="1">
          <a:blip r:embed="rId2" cstate="print">
            <a:extLst>
              <a:ext uri="{28A0092B-C50C-407E-A947-70E740481C1C}">
                <a14:useLocalDpi xmlns:a14="http://schemas.microsoft.com/office/drawing/2010/main" val="0"/>
              </a:ext>
            </a:extLst>
          </a:blip>
          <a:srcRect l="16258" t="6757" r="25001" b="23873"/>
          <a:stretch/>
        </p:blipFill>
        <p:spPr bwMode="auto">
          <a:xfrm>
            <a:off x="4787459" y="1385897"/>
            <a:ext cx="1872208" cy="1706101"/>
          </a:xfrm>
          <a:prstGeom prst="rect">
            <a:avLst/>
          </a:prstGeom>
          <a:noFill/>
          <a:ln>
            <a:solidFill>
              <a:schemeClr val="accent1"/>
            </a:solidFill>
          </a:ln>
          <a:extLst>
            <a:ext uri="{53640926-AAD7-44D8-BBD7-CCE9431645EC}">
              <a14:shadowObscured xmlns:a14="http://schemas.microsoft.com/office/drawing/2010/main"/>
            </a:ext>
          </a:extLst>
        </p:spPr>
      </p:pic>
      <p:pic>
        <p:nvPicPr>
          <p:cNvPr id="9" name="0 Imagen"/>
          <p:cNvPicPr/>
          <p:nvPr/>
        </p:nvPicPr>
        <p:blipFill>
          <a:blip r:embed="rId3" cstate="print">
            <a:extLst>
              <a:ext uri="{28A0092B-C50C-407E-A947-70E740481C1C}">
                <a14:useLocalDpi xmlns:a14="http://schemas.microsoft.com/office/drawing/2010/main" val="0"/>
              </a:ext>
            </a:extLst>
          </a:blip>
          <a:stretch>
            <a:fillRect/>
          </a:stretch>
        </p:blipFill>
        <p:spPr>
          <a:xfrm>
            <a:off x="6701175" y="1385896"/>
            <a:ext cx="1969277" cy="1706101"/>
          </a:xfrm>
          <a:prstGeom prst="rect">
            <a:avLst/>
          </a:prstGeom>
          <a:ln>
            <a:solidFill>
              <a:schemeClr val="accent1"/>
            </a:solidFill>
          </a:ln>
        </p:spPr>
      </p:pic>
      <p:pic>
        <p:nvPicPr>
          <p:cNvPr id="10" name="9 Imagen" descr="C:\Users\Usuario\Desktop\fotos tesis\860OKMZO\IMG_0983.JPG"/>
          <p:cNvPicPr/>
          <p:nvPr/>
        </p:nvPicPr>
        <p:blipFill rotWithShape="1">
          <a:blip r:embed="rId4" cstate="print">
            <a:extLst>
              <a:ext uri="{28A0092B-C50C-407E-A947-70E740481C1C}">
                <a14:useLocalDpi xmlns:a14="http://schemas.microsoft.com/office/drawing/2010/main" val="0"/>
              </a:ext>
            </a:extLst>
          </a:blip>
          <a:srcRect l="59464" t="18076" b="33929"/>
          <a:stretch/>
        </p:blipFill>
        <p:spPr bwMode="auto">
          <a:xfrm>
            <a:off x="6659667" y="3516448"/>
            <a:ext cx="2010785" cy="2144803"/>
          </a:xfrm>
          <a:prstGeom prst="rect">
            <a:avLst/>
          </a:prstGeom>
          <a:noFill/>
          <a:ln>
            <a:solidFill>
              <a:schemeClr val="tx2"/>
            </a:solidFill>
          </a:ln>
          <a:extLst>
            <a:ext uri="{53640926-AAD7-44D8-BBD7-CCE9431645EC}">
              <a14:shadowObscured xmlns:a14="http://schemas.microsoft.com/office/drawing/2010/main"/>
            </a:ext>
          </a:extLst>
        </p:spPr>
      </p:pic>
      <p:pic>
        <p:nvPicPr>
          <p:cNvPr id="11" name="0 Imagen"/>
          <p:cNvPicPr/>
          <p:nvPr/>
        </p:nvPicPr>
        <p:blipFill rotWithShape="1">
          <a:blip r:embed="rId5" cstate="print">
            <a:extLst>
              <a:ext uri="{28A0092B-C50C-407E-A947-70E740481C1C}">
                <a14:useLocalDpi xmlns:a14="http://schemas.microsoft.com/office/drawing/2010/main" val="0"/>
              </a:ext>
            </a:extLst>
          </a:blip>
          <a:srcRect l="14975" t="14129"/>
          <a:stretch/>
        </p:blipFill>
        <p:spPr bwMode="auto">
          <a:xfrm rot="5400000">
            <a:off x="4661444" y="3663028"/>
            <a:ext cx="2124238" cy="1872208"/>
          </a:xfrm>
          <a:prstGeom prst="rect">
            <a:avLst/>
          </a:prstGeom>
          <a:ln>
            <a:solidFill>
              <a:schemeClr val="tx2"/>
            </a:solidFill>
          </a:ln>
          <a:extLst>
            <a:ext uri="{53640926-AAD7-44D8-BBD7-CCE9431645EC}">
              <a14:shadowObscured xmlns:a14="http://schemas.microsoft.com/office/drawing/2010/main"/>
            </a:ext>
          </a:extLst>
        </p:spPr>
      </p:pic>
      <p:sp>
        <p:nvSpPr>
          <p:cNvPr id="12" name="11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756171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6552" y="332656"/>
            <a:ext cx="8229600" cy="648072"/>
          </a:xfrm>
        </p:spPr>
        <p:txBody>
          <a:bodyPr/>
          <a:lstStyle/>
          <a:p>
            <a:r>
              <a:rPr lang="es-ES" i="0" dirty="0" smtClean="0">
                <a:solidFill>
                  <a:schemeClr val="tx1"/>
                </a:solidFill>
              </a:rPr>
              <a:t>SENSORES FOTOELÉCTRICOS</a:t>
            </a:r>
            <a:endParaRPr lang="es-ES" i="0" dirty="0">
              <a:solidFill>
                <a:schemeClr val="tx1"/>
              </a:solidFill>
            </a:endParaRPr>
          </a:p>
        </p:txBody>
      </p:sp>
      <p:sp>
        <p:nvSpPr>
          <p:cNvPr id="5" name="4 Rectángulo redondeado"/>
          <p:cNvSpPr/>
          <p:nvPr/>
        </p:nvSpPr>
        <p:spPr>
          <a:xfrm>
            <a:off x="683568" y="1052736"/>
            <a:ext cx="7344816" cy="1152128"/>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1400" dirty="0">
                <a:solidFill>
                  <a:schemeClr val="tx1"/>
                </a:solidFill>
              </a:rPr>
              <a:t>Se utilizó tres sensores, un sensor fotoeléctrico HANYOUNG PN1-M1 entregado por la universidad, y dos sensores fotoeléctricos IBEST PESI-R18POC3MD adquiridos por cuenta propia. Los tres sensores utilizan una alimentación de 24 voltios DC lo que hace posible que la conexión al PLC sea fácil ya que no es necesario el uso de un acondicionador de señal.</a:t>
            </a:r>
            <a:endParaRPr lang="es-ES" sz="1400" dirty="0">
              <a:solidFill>
                <a:schemeClr val="tx1"/>
              </a:solidFill>
            </a:endParaRPr>
          </a:p>
        </p:txBody>
      </p:sp>
      <p:graphicFrame>
        <p:nvGraphicFramePr>
          <p:cNvPr id="3" name="2 Diagrama"/>
          <p:cNvGraphicFramePr/>
          <p:nvPr>
            <p:extLst>
              <p:ext uri="{D42A27DB-BD31-4B8C-83A1-F6EECF244321}">
                <p14:modId xmlns:p14="http://schemas.microsoft.com/office/powerpoint/2010/main" val="401410664"/>
              </p:ext>
            </p:extLst>
          </p:nvPr>
        </p:nvGraphicFramePr>
        <p:xfrm>
          <a:off x="827584" y="1616652"/>
          <a:ext cx="7344816" cy="4260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118 Elipse"/>
          <p:cNvSpPr/>
          <p:nvPr/>
        </p:nvSpPr>
        <p:spPr>
          <a:xfrm>
            <a:off x="1907704" y="3501008"/>
            <a:ext cx="521970" cy="4629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4" name="52 Elipse"/>
          <p:cNvSpPr/>
          <p:nvPr/>
        </p:nvSpPr>
        <p:spPr>
          <a:xfrm>
            <a:off x="4139952" y="3140968"/>
            <a:ext cx="699770" cy="367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5" name="120 Elipse"/>
          <p:cNvSpPr/>
          <p:nvPr/>
        </p:nvSpPr>
        <p:spPr>
          <a:xfrm>
            <a:off x="7236296" y="2708920"/>
            <a:ext cx="462915" cy="5219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8" name="7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370893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688" y="764704"/>
            <a:ext cx="5400600" cy="720080"/>
          </a:xfrm>
        </p:spPr>
        <p:txBody>
          <a:bodyPr/>
          <a:lstStyle/>
          <a:p>
            <a:r>
              <a:rPr lang="es-ES" i="0" dirty="0" smtClean="0">
                <a:solidFill>
                  <a:schemeClr val="tx1"/>
                </a:solidFill>
              </a:rPr>
              <a:t>CARGADOR DE BATERIA</a:t>
            </a:r>
            <a:endParaRPr lang="es-ES" i="0" dirty="0">
              <a:solidFill>
                <a:schemeClr val="tx1"/>
              </a:solidFill>
            </a:endParaRPr>
          </a:p>
        </p:txBody>
      </p:sp>
      <p:sp>
        <p:nvSpPr>
          <p:cNvPr id="5" name="4 Rectángulo redondeado"/>
          <p:cNvSpPr/>
          <p:nvPr/>
        </p:nvSpPr>
        <p:spPr>
          <a:xfrm>
            <a:off x="608280" y="1844824"/>
            <a:ext cx="3243561" cy="3384375"/>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1600" dirty="0">
                <a:solidFill>
                  <a:schemeClr val="tx1"/>
                </a:solidFill>
              </a:rPr>
              <a:t>El cargador de batería que se adquirió es un </a:t>
            </a:r>
            <a:r>
              <a:rPr lang="es-ES_tradnl" sz="1600" dirty="0" err="1">
                <a:solidFill>
                  <a:schemeClr val="tx1"/>
                </a:solidFill>
              </a:rPr>
              <a:t>Black&amp;Decker</a:t>
            </a:r>
            <a:r>
              <a:rPr lang="es-ES_tradnl" sz="1600" dirty="0">
                <a:solidFill>
                  <a:schemeClr val="tx1"/>
                </a:solidFill>
              </a:rPr>
              <a:t> como se muestra en la figura </a:t>
            </a:r>
            <a:r>
              <a:rPr lang="es-ES_tradnl" sz="1600" dirty="0" smtClean="0">
                <a:solidFill>
                  <a:schemeClr val="tx1"/>
                </a:solidFill>
              </a:rPr>
              <a:t> </a:t>
            </a:r>
            <a:r>
              <a:rPr lang="es-ES_tradnl" sz="1600" dirty="0">
                <a:solidFill>
                  <a:schemeClr val="tx1"/>
                </a:solidFill>
              </a:rPr>
              <a:t>con tres rangos de carga, estos son 2,4 y 6 amperios. Este cargador de batería es automático, esto quiere decir que se lo conecta, se escoge el número de amperios con los que se desea cargar la batería y una vez cargada la batería en su totalidad éste se apaga.   </a:t>
            </a:r>
            <a:endParaRPr lang="es-ES" sz="1600" dirty="0">
              <a:solidFill>
                <a:schemeClr val="tx1"/>
              </a:solidFill>
            </a:endParaRPr>
          </a:p>
        </p:txBody>
      </p:sp>
      <p:sp>
        <p:nvSpPr>
          <p:cNvPr id="6" name="5 Flecha derecha"/>
          <p:cNvSpPr/>
          <p:nvPr/>
        </p:nvSpPr>
        <p:spPr>
          <a:xfrm>
            <a:off x="4067944" y="3239079"/>
            <a:ext cx="719515"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pic>
        <p:nvPicPr>
          <p:cNvPr id="12" name="0 Imagen"/>
          <p:cNvPicPr/>
          <p:nvPr/>
        </p:nvPicPr>
        <p:blipFill rotWithShape="1">
          <a:blip r:embed="rId2" cstate="print">
            <a:extLst>
              <a:ext uri="{28A0092B-C50C-407E-A947-70E740481C1C}">
                <a14:useLocalDpi xmlns:a14="http://schemas.microsoft.com/office/drawing/2010/main" val="0"/>
              </a:ext>
            </a:extLst>
          </a:blip>
          <a:srcRect l="23786" r="12730"/>
          <a:stretch/>
        </p:blipFill>
        <p:spPr bwMode="auto">
          <a:xfrm rot="5400000">
            <a:off x="5428276" y="1978939"/>
            <a:ext cx="2535919" cy="295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6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031554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124744"/>
            <a:ext cx="8229600" cy="792088"/>
          </a:xfrm>
        </p:spPr>
        <p:txBody>
          <a:bodyPr>
            <a:noAutofit/>
          </a:bodyPr>
          <a:lstStyle/>
          <a:p>
            <a:pPr lvl="2" algn="l"/>
            <a:r>
              <a:rPr lang="es-ES_tradnl" i="0" dirty="0" smtClean="0">
                <a:solidFill>
                  <a:schemeClr val="tx1"/>
                </a:solidFill>
                <a:latin typeface="+mj-lt"/>
                <a:ea typeface="+mj-ea"/>
                <a:cs typeface="+mj-cs"/>
              </a:rPr>
              <a:t>DISEÑO DEL SISTEMA DE CONTROL</a:t>
            </a:r>
            <a:endParaRPr lang="es-ES" i="0" dirty="0">
              <a:solidFill>
                <a:schemeClr val="tx1"/>
              </a:solidFill>
              <a:latin typeface="+mj-lt"/>
              <a:ea typeface="+mj-ea"/>
              <a:cs typeface="+mj-cs"/>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8419548"/>
              </p:ext>
            </p:extLst>
          </p:nvPr>
        </p:nvGraphicFramePr>
        <p:xfrm>
          <a:off x="1547664" y="2204864"/>
          <a:ext cx="6264696" cy="3528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308844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548680"/>
            <a:ext cx="8229600" cy="1143000"/>
          </a:xfrm>
        </p:spPr>
        <p:txBody>
          <a:bodyPr>
            <a:normAutofit/>
          </a:bodyPr>
          <a:lstStyle/>
          <a:p>
            <a:r>
              <a:rPr lang="es-ES" i="0" dirty="0" smtClean="0">
                <a:solidFill>
                  <a:schemeClr val="tx1"/>
                </a:solidFill>
              </a:rPr>
              <a:t>REDISEÑO DE ELEMENTOS MECANICOS</a:t>
            </a:r>
            <a:endParaRPr lang="es-ES" i="0" dirty="0">
              <a:solidFill>
                <a:schemeClr val="tx1"/>
              </a:solidFill>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2323101408"/>
              </p:ext>
            </p:extLst>
          </p:nvPr>
        </p:nvGraphicFramePr>
        <p:xfrm>
          <a:off x="467544" y="1359693"/>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Elipse"/>
          <p:cNvSpPr/>
          <p:nvPr/>
        </p:nvSpPr>
        <p:spPr>
          <a:xfrm>
            <a:off x="179512" y="188640"/>
            <a:ext cx="28803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240227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548680"/>
            <a:ext cx="5410944" cy="562074"/>
          </a:xfrm>
        </p:spPr>
        <p:txBody>
          <a:bodyPr/>
          <a:lstStyle/>
          <a:p>
            <a:r>
              <a:rPr lang="es-ES" i="0" dirty="0" smtClean="0">
                <a:solidFill>
                  <a:schemeClr val="tx1"/>
                </a:solidFill>
              </a:rPr>
              <a:t>CONTROL MEDIANTE PLC</a:t>
            </a:r>
            <a:endParaRPr lang="es-ES" i="0" dirty="0">
              <a:solidFill>
                <a:schemeClr val="tx1"/>
              </a:solidFill>
            </a:endParaRPr>
          </a:p>
        </p:txBody>
      </p:sp>
      <p:sp>
        <p:nvSpPr>
          <p:cNvPr id="5" name="4 Rectángulo redondeado"/>
          <p:cNvSpPr/>
          <p:nvPr/>
        </p:nvSpPr>
        <p:spPr>
          <a:xfrm>
            <a:off x="608280" y="1124744"/>
            <a:ext cx="3243561" cy="4896544"/>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600" dirty="0" smtClean="0">
                <a:solidFill>
                  <a:schemeClr val="tx1"/>
                </a:solidFill>
              </a:rPr>
              <a:t>Se protegió al </a:t>
            </a:r>
            <a:r>
              <a:rPr lang="es-MX" sz="1600" dirty="0">
                <a:solidFill>
                  <a:schemeClr val="tx1"/>
                </a:solidFill>
              </a:rPr>
              <a:t>PLC a través de un </a:t>
            </a:r>
            <a:r>
              <a:rPr lang="es-MX" sz="1600" dirty="0" smtClean="0">
                <a:solidFill>
                  <a:schemeClr val="tx1"/>
                </a:solidFill>
              </a:rPr>
              <a:t>disyuntor.. </a:t>
            </a:r>
            <a:r>
              <a:rPr lang="es-MX" sz="1600" dirty="0">
                <a:solidFill>
                  <a:schemeClr val="tx1"/>
                </a:solidFill>
              </a:rPr>
              <a:t>Se configuró las entradas del PLC a 24 voltios DC y se le conectó las señales de los sensores y pulsadores ya que trabajan con el mismo voltaje de configuración. Después se configuraron las salidas del PLC, 5 a 110 voltios AC para conectar lo que es la electroválvula y la baliza y 5 a 24 voltios DC para la conexión de las luces indicadoras y el relé de 24V DC</a:t>
            </a:r>
            <a:r>
              <a:rPr lang="es-MX" sz="1600" dirty="0" smtClean="0">
                <a:solidFill>
                  <a:schemeClr val="tx1"/>
                </a:solidFill>
              </a:rPr>
              <a:t>.</a:t>
            </a:r>
            <a:endParaRPr lang="es-ES" sz="1600" dirty="0">
              <a:solidFill>
                <a:schemeClr val="tx1"/>
              </a:solidFill>
            </a:endParaRPr>
          </a:p>
        </p:txBody>
      </p:sp>
      <p:sp>
        <p:nvSpPr>
          <p:cNvPr id="6" name="5 Flecha derecha"/>
          <p:cNvSpPr/>
          <p:nvPr/>
        </p:nvSpPr>
        <p:spPr>
          <a:xfrm>
            <a:off x="4007204" y="3239079"/>
            <a:ext cx="708812"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pic>
        <p:nvPicPr>
          <p:cNvPr id="13" name="12 Imagen"/>
          <p:cNvPicPr/>
          <p:nvPr/>
        </p:nvPicPr>
        <p:blipFill>
          <a:blip r:embed="rId2" cstate="print">
            <a:extLst>
              <a:ext uri="{28A0092B-C50C-407E-A947-70E740481C1C}">
                <a14:useLocalDpi xmlns:a14="http://schemas.microsoft.com/office/drawing/2010/main" val="0"/>
              </a:ext>
            </a:extLst>
          </a:blip>
          <a:stretch>
            <a:fillRect/>
          </a:stretch>
        </p:blipFill>
        <p:spPr bwMode="auto">
          <a:xfrm>
            <a:off x="5364088" y="2060848"/>
            <a:ext cx="3240360" cy="2736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916841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251520" y="1772816"/>
            <a:ext cx="8640960" cy="2085052"/>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title"/>
          </p:nvPr>
        </p:nvSpPr>
        <p:spPr>
          <a:xfrm>
            <a:off x="-1313" y="476672"/>
            <a:ext cx="9252520" cy="648072"/>
          </a:xfrm>
        </p:spPr>
        <p:txBody>
          <a:bodyPr/>
          <a:lstStyle/>
          <a:p>
            <a:pPr algn="l"/>
            <a:r>
              <a:rPr lang="es-ES" i="0" dirty="0" smtClean="0">
                <a:solidFill>
                  <a:schemeClr val="tx1"/>
                </a:solidFill>
              </a:rPr>
              <a:t>CONTROL MEDIANTE MICROCONTROLADOR</a:t>
            </a:r>
            <a:endParaRPr lang="es-ES" i="0" dirty="0">
              <a:solidFill>
                <a:schemeClr val="tx1"/>
              </a:solidFill>
            </a:endParaRPr>
          </a:p>
        </p:txBody>
      </p:sp>
      <p:sp>
        <p:nvSpPr>
          <p:cNvPr id="3" name="2 Rectángulo"/>
          <p:cNvSpPr/>
          <p:nvPr/>
        </p:nvSpPr>
        <p:spPr>
          <a:xfrm>
            <a:off x="683568" y="1196752"/>
            <a:ext cx="6228692" cy="369332"/>
          </a:xfrm>
          <a:prstGeom prst="rect">
            <a:avLst/>
          </a:prstGeom>
        </p:spPr>
        <p:txBody>
          <a:bodyPr wrap="square">
            <a:spAutoFit/>
          </a:bodyPr>
          <a:lstStyle/>
          <a:p>
            <a:pPr lvl="3"/>
            <a:r>
              <a:rPr lang="es-MX" b="1" dirty="0"/>
              <a:t>Diseño de la fuente de 5 y 24 voltios DC</a:t>
            </a:r>
            <a:endParaRPr lang="es-ES" b="1" dirty="0"/>
          </a:p>
        </p:txBody>
      </p:sp>
      <p:pic>
        <p:nvPicPr>
          <p:cNvPr id="7" name="6 Imagen"/>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988840"/>
            <a:ext cx="3456384" cy="1728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354923" y="1988840"/>
            <a:ext cx="3462569" cy="1728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10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Flecha izquierda y derecha"/>
          <p:cNvSpPr/>
          <p:nvPr/>
        </p:nvSpPr>
        <p:spPr>
          <a:xfrm>
            <a:off x="3995936" y="2708920"/>
            <a:ext cx="1080120"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11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653136"/>
            <a:ext cx="3491033" cy="1440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12 Rectángulo"/>
          <p:cNvSpPr/>
          <p:nvPr/>
        </p:nvSpPr>
        <p:spPr>
          <a:xfrm>
            <a:off x="-36512" y="4005064"/>
            <a:ext cx="2813591" cy="369332"/>
          </a:xfrm>
          <a:prstGeom prst="rect">
            <a:avLst/>
          </a:prstGeom>
        </p:spPr>
        <p:txBody>
          <a:bodyPr wrap="none">
            <a:spAutoFit/>
          </a:bodyPr>
          <a:lstStyle/>
          <a:p>
            <a:pPr lvl="3"/>
            <a:r>
              <a:rPr lang="es-MX" b="1" dirty="0"/>
              <a:t>Pulsadores</a:t>
            </a:r>
            <a:endParaRPr lang="es-ES" b="1" dirty="0"/>
          </a:p>
        </p:txBody>
      </p:sp>
      <p:sp>
        <p:nvSpPr>
          <p:cNvPr id="14" name="13 Rectángulo"/>
          <p:cNvSpPr/>
          <p:nvPr/>
        </p:nvSpPr>
        <p:spPr>
          <a:xfrm>
            <a:off x="4295383" y="3857868"/>
            <a:ext cx="4237057" cy="369332"/>
          </a:xfrm>
          <a:prstGeom prst="rect">
            <a:avLst/>
          </a:prstGeom>
        </p:spPr>
        <p:txBody>
          <a:bodyPr wrap="none">
            <a:spAutoFit/>
          </a:bodyPr>
          <a:lstStyle/>
          <a:p>
            <a:pPr lvl="3"/>
            <a:r>
              <a:rPr lang="es-MX" b="1" dirty="0"/>
              <a:t>Diodos </a:t>
            </a:r>
            <a:r>
              <a:rPr lang="es-MX" b="1" dirty="0" smtClean="0"/>
              <a:t>led </a:t>
            </a:r>
            <a:r>
              <a:rPr lang="es-MX" b="1" dirty="0"/>
              <a:t>indicadores</a:t>
            </a:r>
            <a:endParaRPr lang="es-ES" b="1" dirty="0"/>
          </a:p>
        </p:txBody>
      </p:sp>
      <p:pic>
        <p:nvPicPr>
          <p:cNvPr id="15" name="14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4374397"/>
            <a:ext cx="3456384" cy="1502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951020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539552" y="2492896"/>
            <a:ext cx="3312368" cy="2700299"/>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600" dirty="0">
                <a:solidFill>
                  <a:schemeClr val="tx1"/>
                </a:solidFill>
              </a:rPr>
              <a:t>Los sensores trabajan con un voltaje de 24 voltios DC y el </a:t>
            </a:r>
            <a:r>
              <a:rPr lang="es-MX" sz="1600" dirty="0" err="1">
                <a:solidFill>
                  <a:schemeClr val="tx1"/>
                </a:solidFill>
              </a:rPr>
              <a:t>arduino</a:t>
            </a:r>
            <a:r>
              <a:rPr lang="es-MX" sz="1600" dirty="0">
                <a:solidFill>
                  <a:schemeClr val="tx1"/>
                </a:solidFill>
              </a:rPr>
              <a:t> con 5 voltios DC, entonces se necesita un circuito acoplador de 24 a 5 voltios como se muestra en la figura </a:t>
            </a:r>
            <a:endParaRPr lang="es-ES" dirty="0">
              <a:solidFill>
                <a:schemeClr val="tx1"/>
              </a:solidFill>
            </a:endParaRPr>
          </a:p>
        </p:txBody>
      </p:sp>
      <p:sp>
        <p:nvSpPr>
          <p:cNvPr id="6" name="5 Flecha derecha"/>
          <p:cNvSpPr/>
          <p:nvPr/>
        </p:nvSpPr>
        <p:spPr>
          <a:xfrm>
            <a:off x="4141742" y="3645023"/>
            <a:ext cx="432048"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3" name="2 Rectángulo"/>
          <p:cNvSpPr/>
          <p:nvPr/>
        </p:nvSpPr>
        <p:spPr>
          <a:xfrm>
            <a:off x="971600" y="1412776"/>
            <a:ext cx="6123158" cy="369332"/>
          </a:xfrm>
          <a:prstGeom prst="rect">
            <a:avLst/>
          </a:prstGeom>
        </p:spPr>
        <p:txBody>
          <a:bodyPr wrap="square">
            <a:spAutoFit/>
          </a:bodyPr>
          <a:lstStyle/>
          <a:p>
            <a:pPr lvl="3"/>
            <a:r>
              <a:rPr lang="es-MX" b="1" dirty="0"/>
              <a:t>Circuito acoplador de 24 a 5 voltios DC</a:t>
            </a:r>
            <a:endParaRPr lang="es-ES" b="1" dirty="0"/>
          </a:p>
        </p:txBody>
      </p:sp>
      <p:pic>
        <p:nvPicPr>
          <p:cNvPr id="8" name="7 Imagen"/>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612097"/>
            <a:ext cx="3099435" cy="2461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1 Título"/>
          <p:cNvSpPr>
            <a:spLocks noGrp="1"/>
          </p:cNvSpPr>
          <p:nvPr>
            <p:ph type="title"/>
          </p:nvPr>
        </p:nvSpPr>
        <p:spPr>
          <a:xfrm>
            <a:off x="-1313" y="476672"/>
            <a:ext cx="9252520" cy="648072"/>
          </a:xfrm>
        </p:spPr>
        <p:txBody>
          <a:bodyPr/>
          <a:lstStyle/>
          <a:p>
            <a:pPr algn="l"/>
            <a:r>
              <a:rPr lang="es-ES" i="0" dirty="0" smtClean="0">
                <a:solidFill>
                  <a:schemeClr val="tx1"/>
                </a:solidFill>
              </a:rPr>
              <a:t>CONTROL MEDIANTE MICROCONTROLADOR</a:t>
            </a:r>
            <a:endParaRPr lang="es-ES" i="0" dirty="0">
              <a:solidFill>
                <a:schemeClr val="tx1"/>
              </a:solidFill>
            </a:endParaRPr>
          </a:p>
        </p:txBody>
      </p:sp>
      <p:sp>
        <p:nvSpPr>
          <p:cNvPr id="7" name="6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2481978" y="1835532"/>
            <a:ext cx="3386166" cy="369332"/>
          </a:xfrm>
          <a:prstGeom prst="rect">
            <a:avLst/>
          </a:prstGeom>
        </p:spPr>
        <p:txBody>
          <a:bodyPr wrap="square">
            <a:spAutoFit/>
          </a:bodyPr>
          <a:lstStyle/>
          <a:p>
            <a:pPr lvl="3"/>
            <a:r>
              <a:rPr lang="es-MX" b="1" dirty="0" smtClean="0"/>
              <a:t>Entradas</a:t>
            </a:r>
            <a:endParaRPr lang="es-ES" b="1" dirty="0"/>
          </a:p>
        </p:txBody>
      </p:sp>
    </p:spTree>
    <p:extLst>
      <p:ext uri="{BB962C8B-B14F-4D97-AF65-F5344CB8AC3E}">
        <p14:creationId xmlns:p14="http://schemas.microsoft.com/office/powerpoint/2010/main" val="37679684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539552" y="2492896"/>
            <a:ext cx="3312368" cy="2700299"/>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600" dirty="0">
                <a:solidFill>
                  <a:schemeClr val="tx1"/>
                </a:solidFill>
              </a:rPr>
              <a:t>Para las cuatro salidas que va a tener  la placa se utilizaron circuitos que con 5 voltios DC activan a los diferentes relés. Estos relés sirven para activar las dos posiciones de la electroválvula, la baliza y la bobina de encendido de la bomba hidráulica. </a:t>
            </a:r>
            <a:endParaRPr lang="es-ES" dirty="0">
              <a:solidFill>
                <a:schemeClr val="tx1"/>
              </a:solidFill>
            </a:endParaRPr>
          </a:p>
        </p:txBody>
      </p:sp>
      <p:sp>
        <p:nvSpPr>
          <p:cNvPr id="6" name="5 Flecha derecha"/>
          <p:cNvSpPr/>
          <p:nvPr/>
        </p:nvSpPr>
        <p:spPr>
          <a:xfrm>
            <a:off x="4141742" y="3645023"/>
            <a:ext cx="432048"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4" name="3 Rectángulo"/>
          <p:cNvSpPr/>
          <p:nvPr/>
        </p:nvSpPr>
        <p:spPr>
          <a:xfrm>
            <a:off x="1115616" y="1268760"/>
            <a:ext cx="5918958" cy="369332"/>
          </a:xfrm>
          <a:prstGeom prst="rect">
            <a:avLst/>
          </a:prstGeom>
        </p:spPr>
        <p:txBody>
          <a:bodyPr wrap="square">
            <a:spAutoFit/>
          </a:bodyPr>
          <a:lstStyle/>
          <a:p>
            <a:pPr lvl="3"/>
            <a:r>
              <a:rPr lang="es-MX" b="1" dirty="0"/>
              <a:t>Circuito para la activación del relé</a:t>
            </a:r>
            <a:endParaRPr lang="es-ES" b="1" dirty="0"/>
          </a:p>
        </p:txBody>
      </p:sp>
      <p:pic>
        <p:nvPicPr>
          <p:cNvPr id="9" name="8 Imagen"/>
          <p:cNvPicPr/>
          <p:nvPr/>
        </p:nvPicPr>
        <p:blipFill>
          <a:blip r:embed="rId2">
            <a:extLst>
              <a:ext uri="{28A0092B-C50C-407E-A947-70E740481C1C}">
                <a14:useLocalDpi xmlns:a14="http://schemas.microsoft.com/office/drawing/2010/main" val="0"/>
              </a:ext>
            </a:extLst>
          </a:blip>
          <a:srcRect/>
          <a:stretch>
            <a:fillRect/>
          </a:stretch>
        </p:blipFill>
        <p:spPr bwMode="auto">
          <a:xfrm>
            <a:off x="4788024" y="2638037"/>
            <a:ext cx="3977640" cy="2446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1 Título"/>
          <p:cNvSpPr>
            <a:spLocks noGrp="1"/>
          </p:cNvSpPr>
          <p:nvPr>
            <p:ph type="title"/>
          </p:nvPr>
        </p:nvSpPr>
        <p:spPr>
          <a:xfrm>
            <a:off x="-1313" y="476672"/>
            <a:ext cx="9252520" cy="648072"/>
          </a:xfrm>
        </p:spPr>
        <p:txBody>
          <a:bodyPr/>
          <a:lstStyle/>
          <a:p>
            <a:pPr algn="l"/>
            <a:r>
              <a:rPr lang="es-ES" i="0" dirty="0" smtClean="0">
                <a:solidFill>
                  <a:schemeClr val="tx1"/>
                </a:solidFill>
              </a:rPr>
              <a:t>CONTROL MEDIANTE MICROCONTROLADOR</a:t>
            </a:r>
            <a:endParaRPr lang="es-ES" i="0" dirty="0">
              <a:solidFill>
                <a:schemeClr val="tx1"/>
              </a:solidFill>
            </a:endParaRPr>
          </a:p>
        </p:txBody>
      </p:sp>
      <p:sp>
        <p:nvSpPr>
          <p:cNvPr id="7" name="6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2481978" y="1691516"/>
            <a:ext cx="3242150" cy="369332"/>
          </a:xfrm>
          <a:prstGeom prst="rect">
            <a:avLst/>
          </a:prstGeom>
        </p:spPr>
        <p:txBody>
          <a:bodyPr wrap="square">
            <a:spAutoFit/>
          </a:bodyPr>
          <a:lstStyle/>
          <a:p>
            <a:pPr lvl="3"/>
            <a:r>
              <a:rPr lang="es-MX" b="1" dirty="0" smtClean="0"/>
              <a:t>Salidas</a:t>
            </a:r>
            <a:endParaRPr lang="es-ES" b="1" dirty="0"/>
          </a:p>
        </p:txBody>
      </p:sp>
    </p:spTree>
    <p:extLst>
      <p:ext uri="{BB962C8B-B14F-4D97-AF65-F5344CB8AC3E}">
        <p14:creationId xmlns:p14="http://schemas.microsoft.com/office/powerpoint/2010/main" val="11051860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539552" y="2492896"/>
            <a:ext cx="3312368" cy="2700299"/>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400" dirty="0">
                <a:solidFill>
                  <a:schemeClr val="tx1"/>
                </a:solidFill>
              </a:rPr>
              <a:t>Después de finalizar con el diseño de todos los circuitos electrónicos en ISIS, se procede a exportar el archivo a ARES para el ruteo, ubicación y edición de componentes y pistas de la placa PCB. Ya ubicados los componentes en la placa PCB y ruteadas las pistas se tienen las pistas definitivas para la fabricación de la placa de circuito impreso </a:t>
            </a:r>
            <a:endParaRPr lang="es-ES" sz="1600" dirty="0">
              <a:solidFill>
                <a:schemeClr val="tx1"/>
              </a:solidFill>
            </a:endParaRPr>
          </a:p>
        </p:txBody>
      </p:sp>
      <p:sp>
        <p:nvSpPr>
          <p:cNvPr id="6" name="5 Flecha derecha"/>
          <p:cNvSpPr/>
          <p:nvPr/>
        </p:nvSpPr>
        <p:spPr>
          <a:xfrm>
            <a:off x="4067944" y="3645024"/>
            <a:ext cx="646282"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4" name="3 Rectángulo"/>
          <p:cNvSpPr/>
          <p:nvPr/>
        </p:nvSpPr>
        <p:spPr>
          <a:xfrm>
            <a:off x="1403648" y="1196752"/>
            <a:ext cx="4134465" cy="369332"/>
          </a:xfrm>
          <a:prstGeom prst="rect">
            <a:avLst/>
          </a:prstGeom>
        </p:spPr>
        <p:txBody>
          <a:bodyPr wrap="none">
            <a:spAutoFit/>
          </a:bodyPr>
          <a:lstStyle/>
          <a:p>
            <a:pPr lvl="3"/>
            <a:r>
              <a:rPr lang="es-MX" b="1" dirty="0"/>
              <a:t>Diseño de la placa PCB</a:t>
            </a:r>
            <a:endParaRPr lang="es-ES" b="1" dirty="0"/>
          </a:p>
        </p:txBody>
      </p:sp>
      <p:pic>
        <p:nvPicPr>
          <p:cNvPr id="9" name="8 Imagen"/>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924174"/>
            <a:ext cx="3222586" cy="1899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9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1" y="4077070"/>
            <a:ext cx="3222586" cy="1872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1 Título"/>
          <p:cNvSpPr>
            <a:spLocks noGrp="1"/>
          </p:cNvSpPr>
          <p:nvPr>
            <p:ph type="title"/>
          </p:nvPr>
        </p:nvSpPr>
        <p:spPr>
          <a:xfrm>
            <a:off x="-1313" y="476672"/>
            <a:ext cx="9252520" cy="648072"/>
          </a:xfrm>
        </p:spPr>
        <p:txBody>
          <a:bodyPr/>
          <a:lstStyle/>
          <a:p>
            <a:pPr algn="l"/>
            <a:r>
              <a:rPr lang="es-ES" i="0" dirty="0" smtClean="0">
                <a:solidFill>
                  <a:schemeClr val="tx1"/>
                </a:solidFill>
              </a:rPr>
              <a:t>CONTROL MEDIANTE MICROCONTROLADOR</a:t>
            </a:r>
            <a:endParaRPr lang="es-ES" i="0" dirty="0">
              <a:solidFill>
                <a:schemeClr val="tx1"/>
              </a:solidFill>
            </a:endParaRPr>
          </a:p>
        </p:txBody>
      </p:sp>
      <p:sp>
        <p:nvSpPr>
          <p:cNvPr id="8" name="7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415752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317560" y="2132856"/>
            <a:ext cx="3672408" cy="3789184"/>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400" dirty="0" smtClean="0">
                <a:solidFill>
                  <a:schemeClr val="tx1"/>
                </a:solidFill>
              </a:rPr>
              <a:t>Se </a:t>
            </a:r>
            <a:r>
              <a:rPr lang="es-ES" sz="1400" dirty="0">
                <a:solidFill>
                  <a:schemeClr val="tx1"/>
                </a:solidFill>
              </a:rPr>
              <a:t>debe plasmar el diseño de la placa PCB realizado en ARES en una placa real, para ello se imprime las pistas en una impresora láser con una hoja de papel termotransferible. Después se procede a transferir las pistas a la placa mediante el uso de una </a:t>
            </a:r>
            <a:r>
              <a:rPr lang="es-ES" sz="1400" dirty="0" smtClean="0">
                <a:solidFill>
                  <a:schemeClr val="tx1"/>
                </a:solidFill>
              </a:rPr>
              <a:t>plancha.</a:t>
            </a:r>
          </a:p>
          <a:p>
            <a:pPr algn="just"/>
            <a:r>
              <a:rPr lang="es-MX" sz="1400" dirty="0">
                <a:solidFill>
                  <a:schemeClr val="tx1"/>
                </a:solidFill>
              </a:rPr>
              <a:t>Una vez transferido el diseño del papel a la placa, se sumerge la placa en ácido para que el ácido carcoma el cobre de alrededor  de las </a:t>
            </a:r>
            <a:r>
              <a:rPr lang="es-MX" sz="1400" dirty="0" smtClean="0">
                <a:solidFill>
                  <a:schemeClr val="tx1"/>
                </a:solidFill>
              </a:rPr>
              <a:t>pistas.</a:t>
            </a:r>
          </a:p>
          <a:p>
            <a:pPr algn="just"/>
            <a:r>
              <a:rPr lang="es-EC" sz="1400" dirty="0">
                <a:solidFill>
                  <a:schemeClr val="tx1"/>
                </a:solidFill>
              </a:rPr>
              <a:t>Ya listas las pistas se limpia todo con un estropajo y se comienza a realizar con el taladro los huecos para que puedan entrar cada uno de los elementos de la placa para luego ser soldados</a:t>
            </a:r>
            <a:r>
              <a:rPr lang="es-MX" sz="1400" dirty="0" smtClean="0">
                <a:solidFill>
                  <a:schemeClr val="tx1"/>
                </a:solidFill>
              </a:rPr>
              <a:t> </a:t>
            </a:r>
            <a:r>
              <a:rPr lang="es-ES" sz="1400" dirty="0" smtClean="0">
                <a:solidFill>
                  <a:schemeClr val="tx1"/>
                </a:solidFill>
              </a:rPr>
              <a:t> </a:t>
            </a:r>
            <a:endParaRPr lang="es-ES_tradnl" sz="1400" dirty="0" smtClean="0">
              <a:solidFill>
                <a:schemeClr val="tx1"/>
              </a:solidFill>
            </a:endParaRPr>
          </a:p>
        </p:txBody>
      </p:sp>
      <p:sp>
        <p:nvSpPr>
          <p:cNvPr id="6" name="5 Flecha derecha"/>
          <p:cNvSpPr/>
          <p:nvPr/>
        </p:nvSpPr>
        <p:spPr>
          <a:xfrm>
            <a:off x="4067944" y="3717032"/>
            <a:ext cx="682886"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4" name="3 Rectángulo"/>
          <p:cNvSpPr/>
          <p:nvPr/>
        </p:nvSpPr>
        <p:spPr>
          <a:xfrm>
            <a:off x="-468560" y="1268760"/>
            <a:ext cx="8820472" cy="646331"/>
          </a:xfrm>
          <a:prstGeom prst="rect">
            <a:avLst/>
          </a:prstGeom>
        </p:spPr>
        <p:txBody>
          <a:bodyPr wrap="square">
            <a:spAutoFit/>
          </a:bodyPr>
          <a:lstStyle/>
          <a:p>
            <a:pPr lvl="2" algn="ctr"/>
            <a:r>
              <a:rPr lang="es-ES_tradnl" b="1" cap="all" dirty="0" smtClean="0"/>
              <a:t>IMPLEMENTACIÓN </a:t>
            </a:r>
            <a:r>
              <a:rPr lang="es-ES_tradnl" b="1" cap="all" dirty="0"/>
              <a:t>DE UNA PLACA PCB A UTILIZARSE COMO CONTROLADOR</a:t>
            </a:r>
            <a:endParaRPr lang="es-ES" b="1" cap="all" dirty="0"/>
          </a:p>
        </p:txBody>
      </p:sp>
      <p:pic>
        <p:nvPicPr>
          <p:cNvPr id="9" name="8 Imagen" descr="C:\Users\Jean Pierre\Desktop\Fotos_Iphone\IMG_0633.JPG"/>
          <p:cNvPicPr/>
          <p:nvPr/>
        </p:nvPicPr>
        <p:blipFill rotWithShape="1">
          <a:blip r:embed="rId2" cstate="print">
            <a:extLst>
              <a:ext uri="{28A0092B-C50C-407E-A947-70E740481C1C}">
                <a14:useLocalDpi xmlns:a14="http://schemas.microsoft.com/office/drawing/2010/main" val="0"/>
              </a:ext>
            </a:extLst>
          </a:blip>
          <a:srcRect l="4224" r="20335"/>
          <a:stretch/>
        </p:blipFill>
        <p:spPr bwMode="auto">
          <a:xfrm rot="5400000">
            <a:off x="4922762" y="2203027"/>
            <a:ext cx="1509608" cy="1635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9 Imagen" descr="C:\Users\Jean Pierre\Downloads\Fotos\Fotos\DSC09100.JPG"/>
          <p:cNvPicPr/>
          <p:nvPr/>
        </p:nvPicPr>
        <p:blipFill rotWithShape="1">
          <a:blip r:embed="rId3" cstate="print">
            <a:extLst>
              <a:ext uri="{28A0092B-C50C-407E-A947-70E740481C1C}">
                <a14:useLocalDpi xmlns:a14="http://schemas.microsoft.com/office/drawing/2010/main" val="0"/>
              </a:ext>
            </a:extLst>
          </a:blip>
          <a:srcRect t="13143"/>
          <a:stretch/>
        </p:blipFill>
        <p:spPr bwMode="auto">
          <a:xfrm>
            <a:off x="6525599" y="2265757"/>
            <a:ext cx="2294874" cy="1502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1" name="0 Imagen"/>
          <p:cNvPicPr/>
          <p:nvPr/>
        </p:nvPicPr>
        <p:blipFill rotWithShape="1">
          <a:blip r:embed="rId4" cstate="print">
            <a:extLst>
              <a:ext uri="{28A0092B-C50C-407E-A947-70E740481C1C}">
                <a14:useLocalDpi xmlns:a14="http://schemas.microsoft.com/office/drawing/2010/main" val="0"/>
              </a:ext>
            </a:extLst>
          </a:blip>
          <a:srcRect t="23730" b="14454"/>
          <a:stretch/>
        </p:blipFill>
        <p:spPr bwMode="auto">
          <a:xfrm>
            <a:off x="4860033" y="4027449"/>
            <a:ext cx="3960440" cy="1894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2" name="1 Título"/>
          <p:cNvSpPr>
            <a:spLocks noGrp="1"/>
          </p:cNvSpPr>
          <p:nvPr>
            <p:ph type="title"/>
          </p:nvPr>
        </p:nvSpPr>
        <p:spPr>
          <a:xfrm>
            <a:off x="251520" y="620688"/>
            <a:ext cx="9144000" cy="1143000"/>
          </a:xfrm>
        </p:spPr>
        <p:txBody>
          <a:bodyPr>
            <a:noAutofit/>
          </a:bodyPr>
          <a:lstStyle/>
          <a:p>
            <a:pPr lvl="2" algn="l"/>
            <a:r>
              <a:rPr lang="es-ES_tradnl" sz="2800" i="0" dirty="0" smtClean="0">
                <a:solidFill>
                  <a:schemeClr val="tx1"/>
                </a:solidFill>
                <a:latin typeface="+mj-lt"/>
                <a:ea typeface="+mj-ea"/>
                <a:cs typeface="+mj-cs"/>
              </a:rPr>
              <a:t>IMPLEMENTACIÓN DEL SISTEMA DE CONTROL</a:t>
            </a:r>
            <a:endParaRPr lang="es-ES" sz="2800" i="0" dirty="0">
              <a:solidFill>
                <a:schemeClr val="tx1"/>
              </a:solidFill>
              <a:latin typeface="+mj-lt"/>
              <a:ea typeface="+mj-ea"/>
              <a:cs typeface="+mj-cs"/>
            </a:endParaRPr>
          </a:p>
        </p:txBody>
      </p:sp>
      <p:sp>
        <p:nvSpPr>
          <p:cNvPr id="13" name="12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914725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553" y="692696"/>
            <a:ext cx="8229600" cy="706090"/>
          </a:xfrm>
        </p:spPr>
        <p:txBody>
          <a:bodyPr>
            <a:noAutofit/>
          </a:bodyPr>
          <a:lstStyle/>
          <a:p>
            <a:pPr lvl="2" algn="l"/>
            <a:r>
              <a:rPr lang="es-ES_tradnl" dirty="0" smtClean="0">
                <a:solidFill>
                  <a:schemeClr val="tx1"/>
                </a:solidFill>
                <a:latin typeface="+mj-lt"/>
                <a:ea typeface="+mj-ea"/>
                <a:cs typeface="+mj-cs"/>
              </a:rPr>
              <a:t>IMPLEMENTACIÓN MECANICA</a:t>
            </a:r>
            <a:endParaRPr lang="es-ES" dirty="0">
              <a:solidFill>
                <a:schemeClr val="tx1"/>
              </a:solidFill>
              <a:latin typeface="+mj-lt"/>
              <a:ea typeface="+mj-ea"/>
              <a:cs typeface="+mj-cs"/>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340042416"/>
              </p:ext>
            </p:extLst>
          </p:nvPr>
        </p:nvGraphicFramePr>
        <p:xfrm>
          <a:off x="1619672" y="1556792"/>
          <a:ext cx="6264696" cy="3528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294279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00608" y="620688"/>
            <a:ext cx="8568952" cy="648072"/>
          </a:xfrm>
        </p:spPr>
        <p:txBody>
          <a:bodyPr/>
          <a:lstStyle/>
          <a:p>
            <a:r>
              <a:rPr lang="es-ES_tradnl" dirty="0">
                <a:solidFill>
                  <a:schemeClr val="tx1"/>
                </a:solidFill>
              </a:rPr>
              <a:t>IMPLEMENTACION </a:t>
            </a:r>
            <a:r>
              <a:rPr lang="es-ES_tradnl" dirty="0" smtClean="0">
                <a:solidFill>
                  <a:schemeClr val="tx1"/>
                </a:solidFill>
              </a:rPr>
              <a:t>MECÁNICA</a:t>
            </a:r>
            <a:endParaRPr lang="es-ES" dirty="0">
              <a:solidFill>
                <a:schemeClr val="tx1"/>
              </a:solidFill>
            </a:endParaRPr>
          </a:p>
        </p:txBody>
      </p:sp>
      <p:sp>
        <p:nvSpPr>
          <p:cNvPr id="5" name="4 Rectángulo redondeado"/>
          <p:cNvSpPr/>
          <p:nvPr/>
        </p:nvSpPr>
        <p:spPr>
          <a:xfrm>
            <a:off x="539552" y="2492896"/>
            <a:ext cx="3312368" cy="2700299"/>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1400" dirty="0">
                <a:solidFill>
                  <a:schemeClr val="tx1"/>
                </a:solidFill>
              </a:rPr>
              <a:t>Los brazos fueron ensamblados en la primera etapa del proyecto así como se muestra en la </a:t>
            </a:r>
            <a:r>
              <a:rPr lang="es-ES_tradnl" sz="1400" dirty="0" smtClean="0">
                <a:solidFill>
                  <a:schemeClr val="tx1"/>
                </a:solidFill>
              </a:rPr>
              <a:t>figura. </a:t>
            </a:r>
            <a:r>
              <a:rPr lang="es-ES_tradnl" sz="1400" dirty="0">
                <a:solidFill>
                  <a:schemeClr val="tx1"/>
                </a:solidFill>
              </a:rPr>
              <a:t>Lo que se hizo en la segunda etapa fue pintarlos, poner un rodillo para que no choquen y aumentar la apertura para la manguera </a:t>
            </a:r>
            <a:r>
              <a:rPr lang="es-ES_tradnl" sz="1400" dirty="0" smtClean="0">
                <a:solidFill>
                  <a:schemeClr val="tx1"/>
                </a:solidFill>
              </a:rPr>
              <a:t>hidráulica.</a:t>
            </a:r>
            <a:endParaRPr lang="es-ES" sz="1400" dirty="0">
              <a:solidFill>
                <a:schemeClr val="tx1"/>
              </a:solidFill>
            </a:endParaRPr>
          </a:p>
        </p:txBody>
      </p:sp>
      <p:sp>
        <p:nvSpPr>
          <p:cNvPr id="6" name="5 Flecha derecha"/>
          <p:cNvSpPr/>
          <p:nvPr/>
        </p:nvSpPr>
        <p:spPr>
          <a:xfrm>
            <a:off x="4141742" y="3645023"/>
            <a:ext cx="646282"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4" name="3 Rectángulo"/>
          <p:cNvSpPr/>
          <p:nvPr/>
        </p:nvSpPr>
        <p:spPr>
          <a:xfrm>
            <a:off x="2411760" y="1268760"/>
            <a:ext cx="4232762" cy="369332"/>
          </a:xfrm>
          <a:prstGeom prst="rect">
            <a:avLst/>
          </a:prstGeom>
        </p:spPr>
        <p:txBody>
          <a:bodyPr wrap="none">
            <a:spAutoFit/>
          </a:bodyPr>
          <a:lstStyle/>
          <a:p>
            <a:pPr lvl="0"/>
            <a:r>
              <a:rPr lang="es-ES_tradnl" b="1" dirty="0"/>
              <a:t>IMPLEMENTACION DE LOS BRAZOS</a:t>
            </a:r>
            <a:endParaRPr lang="es-ES" b="1" dirty="0"/>
          </a:p>
        </p:txBody>
      </p:sp>
      <p:pic>
        <p:nvPicPr>
          <p:cNvPr id="9" name="0 Imagen"/>
          <p:cNvPicPr/>
          <p:nvPr/>
        </p:nvPicPr>
        <p:blipFill rotWithShape="1">
          <a:blip r:embed="rId2" cstate="print">
            <a:extLst>
              <a:ext uri="{28A0092B-C50C-407E-A947-70E740481C1C}">
                <a14:useLocalDpi xmlns:a14="http://schemas.microsoft.com/office/drawing/2010/main" val="0"/>
              </a:ext>
            </a:extLst>
          </a:blip>
          <a:srcRect l="11311" t="5419" r="15754" b="20156"/>
          <a:stretch/>
        </p:blipFill>
        <p:spPr bwMode="auto">
          <a:xfrm>
            <a:off x="5076056" y="2133307"/>
            <a:ext cx="2513330" cy="3419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6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290289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141350" y="1644332"/>
            <a:ext cx="4250262" cy="4507021"/>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1400" dirty="0" smtClean="0">
                <a:solidFill>
                  <a:schemeClr val="tx1"/>
                </a:solidFill>
              </a:rPr>
              <a:t>Para </a:t>
            </a:r>
            <a:r>
              <a:rPr lang="es-ES_tradnl" sz="1400" dirty="0">
                <a:solidFill>
                  <a:schemeClr val="tx1"/>
                </a:solidFill>
              </a:rPr>
              <a:t>la sujeción de las patas al piso, se realizó ocho agujeros con una broca de concreto de media pulgada para que las patas puedan empernarse al suelo mediante tacos metálicos de expansión de media pulgada y pernos de 3/8 de pulgada de diámetro y de 1.25 pulgadas de </a:t>
            </a:r>
            <a:r>
              <a:rPr lang="es-ES_tradnl" sz="1400" dirty="0" smtClean="0">
                <a:solidFill>
                  <a:schemeClr val="tx1"/>
                </a:solidFill>
              </a:rPr>
              <a:t>longitud.</a:t>
            </a:r>
          </a:p>
          <a:p>
            <a:pPr algn="just"/>
            <a:r>
              <a:rPr lang="es-ES_tradnl" sz="1400" dirty="0">
                <a:solidFill>
                  <a:schemeClr val="tx1"/>
                </a:solidFill>
              </a:rPr>
              <a:t>Debido al  peso de los brazos en conjunto con la plataforma y al movimiento de los mismos que hacen cambiar el centro de gravedad de todo el sistema, puede que la estructura tambalee o exista una mínima distancia de separación de los soportes traseros con la estructura,  para evitar todo esto se procedió a instalar un cáncamo  cerrado y sujetarlo al suelo con un taco metálico de expansión. A este cáncamo se lo colocó un cable de acero que va sujeto  un tensor, y del tensor a la estructura, el cable de acero es fijado mediante grilletes.</a:t>
            </a:r>
            <a:endParaRPr lang="es-ES" sz="1400" dirty="0">
              <a:solidFill>
                <a:schemeClr val="tx1"/>
              </a:solidFill>
            </a:endParaRPr>
          </a:p>
        </p:txBody>
      </p:sp>
      <p:sp>
        <p:nvSpPr>
          <p:cNvPr id="6" name="5 Flecha derecha"/>
          <p:cNvSpPr/>
          <p:nvPr/>
        </p:nvSpPr>
        <p:spPr>
          <a:xfrm>
            <a:off x="4573790" y="3646114"/>
            <a:ext cx="432048"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3" name="2 Rectángulo"/>
          <p:cNvSpPr/>
          <p:nvPr/>
        </p:nvSpPr>
        <p:spPr>
          <a:xfrm>
            <a:off x="2778015" y="1187460"/>
            <a:ext cx="3882217" cy="369332"/>
          </a:xfrm>
          <a:prstGeom prst="rect">
            <a:avLst/>
          </a:prstGeom>
        </p:spPr>
        <p:txBody>
          <a:bodyPr wrap="none">
            <a:spAutoFit/>
          </a:bodyPr>
          <a:lstStyle/>
          <a:p>
            <a:pPr lvl="0"/>
            <a:r>
              <a:rPr lang="es-ES_tradnl" b="1" dirty="0"/>
              <a:t>ENSAMBLE DE LA ESTRUCTURA</a:t>
            </a:r>
            <a:endParaRPr lang="es-ES" b="1" dirty="0"/>
          </a:p>
        </p:txBody>
      </p:sp>
      <p:pic>
        <p:nvPicPr>
          <p:cNvPr id="8" name="7 Imagen" descr="C:\Users\Usuario\Desktop\fotos tesis\860OKMZO\IMG_098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2549102"/>
            <a:ext cx="3596640" cy="2697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1 Título"/>
          <p:cNvSpPr>
            <a:spLocks noGrp="1"/>
          </p:cNvSpPr>
          <p:nvPr>
            <p:ph type="title"/>
          </p:nvPr>
        </p:nvSpPr>
        <p:spPr>
          <a:xfrm>
            <a:off x="-684584" y="620688"/>
            <a:ext cx="8568952" cy="648072"/>
          </a:xfrm>
        </p:spPr>
        <p:txBody>
          <a:bodyPr/>
          <a:lstStyle/>
          <a:p>
            <a:r>
              <a:rPr lang="es-ES_tradnl" dirty="0">
                <a:solidFill>
                  <a:schemeClr val="tx1"/>
                </a:solidFill>
              </a:rPr>
              <a:t>IMPLEMENTACION </a:t>
            </a:r>
            <a:r>
              <a:rPr lang="es-ES_tradnl" dirty="0" smtClean="0">
                <a:solidFill>
                  <a:schemeClr val="tx1"/>
                </a:solidFill>
              </a:rPr>
              <a:t>MECÁNICA</a:t>
            </a:r>
            <a:endParaRPr lang="es-ES" dirty="0">
              <a:solidFill>
                <a:schemeClr val="tx1"/>
              </a:solidFill>
            </a:endParaRPr>
          </a:p>
        </p:txBody>
      </p:sp>
      <p:sp>
        <p:nvSpPr>
          <p:cNvPr id="7" name="6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795854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539552" y="1849469"/>
            <a:ext cx="3312368" cy="3744416"/>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1400" dirty="0">
                <a:solidFill>
                  <a:schemeClr val="tx1"/>
                </a:solidFill>
              </a:rPr>
              <a:t>Se tuvo que encontrar una solución para ensamblar la plataforma debido a su reducción en el ancho, esta fue la implementación de bocines metálicos de 25 milímetros de largo y 27 milímetros de diámetro mayor, figura 110. Se escogieron bocines metálicos como la mejor opción debido a que cuentan con un bajo coeficiente de fricción, tienen una larga vida útil, son fáciles de maquinar y son de fácil instalación</a:t>
            </a:r>
            <a:endParaRPr lang="es-ES" sz="1400" dirty="0">
              <a:solidFill>
                <a:schemeClr val="tx1"/>
              </a:solidFill>
            </a:endParaRPr>
          </a:p>
        </p:txBody>
      </p:sp>
      <p:sp>
        <p:nvSpPr>
          <p:cNvPr id="6" name="5 Flecha derecha"/>
          <p:cNvSpPr/>
          <p:nvPr/>
        </p:nvSpPr>
        <p:spPr>
          <a:xfrm>
            <a:off x="3995936" y="3645024"/>
            <a:ext cx="646282"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3" name="2 Rectángulo"/>
          <p:cNvSpPr/>
          <p:nvPr/>
        </p:nvSpPr>
        <p:spPr>
          <a:xfrm>
            <a:off x="1979712" y="1124744"/>
            <a:ext cx="6552728" cy="369332"/>
          </a:xfrm>
          <a:prstGeom prst="rect">
            <a:avLst/>
          </a:prstGeom>
        </p:spPr>
        <p:txBody>
          <a:bodyPr wrap="square">
            <a:spAutoFit/>
          </a:bodyPr>
          <a:lstStyle/>
          <a:p>
            <a:pPr lvl="2"/>
            <a:r>
              <a:rPr lang="es-ES_tradnl" b="1" cap="all" dirty="0"/>
              <a:t>ENSAMBLE DE LA PLATAFROMA </a:t>
            </a:r>
            <a:endParaRPr lang="es-ES" b="1" cap="all" dirty="0"/>
          </a:p>
        </p:txBody>
      </p:sp>
      <p:sp>
        <p:nvSpPr>
          <p:cNvPr id="9" name="1 Título"/>
          <p:cNvSpPr txBox="1">
            <a:spLocks/>
          </p:cNvSpPr>
          <p:nvPr/>
        </p:nvSpPr>
        <p:spPr>
          <a:xfrm>
            <a:off x="-684584" y="620688"/>
            <a:ext cx="8568952" cy="64807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_tradnl" smtClean="0">
                <a:solidFill>
                  <a:schemeClr val="tx1"/>
                </a:solidFill>
              </a:rPr>
              <a:t>IMPLEMENTACION MECÁNICA</a:t>
            </a:r>
            <a:endParaRPr lang="es-ES" dirty="0">
              <a:solidFill>
                <a:schemeClr val="tx1"/>
              </a:solidFill>
            </a:endParaRPr>
          </a:p>
        </p:txBody>
      </p:sp>
      <p:sp>
        <p:nvSpPr>
          <p:cNvPr id="11" name="10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11 Imagen" descr="C:\Users\Usuario\Desktop\fotos tesis\860OKMZO\IMG_0902.JPG"/>
          <p:cNvPicPr/>
          <p:nvPr/>
        </p:nvPicPr>
        <p:blipFill rotWithShape="1">
          <a:blip r:embed="rId2" cstate="print">
            <a:extLst>
              <a:ext uri="{28A0092B-C50C-407E-A947-70E740481C1C}">
                <a14:useLocalDpi xmlns:a14="http://schemas.microsoft.com/office/drawing/2010/main" val="0"/>
              </a:ext>
            </a:extLst>
          </a:blip>
          <a:srcRect l="30669" t="27938" r="32448" b="36429"/>
          <a:stretch/>
        </p:blipFill>
        <p:spPr bwMode="auto">
          <a:xfrm>
            <a:off x="4868416" y="1926269"/>
            <a:ext cx="2199640" cy="1288946"/>
          </a:xfrm>
          <a:prstGeom prst="rect">
            <a:avLst/>
          </a:prstGeom>
          <a:noFill/>
          <a:ln>
            <a:noFill/>
          </a:ln>
          <a:extLst>
            <a:ext uri="{53640926-AAD7-44D8-BBD7-CCE9431645EC}">
              <a14:shadowObscured xmlns:a14="http://schemas.microsoft.com/office/drawing/2010/main"/>
            </a:ext>
          </a:extLst>
        </p:spPr>
      </p:pic>
      <p:pic>
        <p:nvPicPr>
          <p:cNvPr id="13" name="0 Imagen"/>
          <p:cNvPicPr/>
          <p:nvPr/>
        </p:nvPicPr>
        <p:blipFill>
          <a:blip r:embed="rId3" cstate="print">
            <a:extLst>
              <a:ext uri="{28A0092B-C50C-407E-A947-70E740481C1C}">
                <a14:useLocalDpi xmlns:a14="http://schemas.microsoft.com/office/drawing/2010/main" val="0"/>
              </a:ext>
            </a:extLst>
          </a:blip>
          <a:stretch>
            <a:fillRect/>
          </a:stretch>
        </p:blipFill>
        <p:spPr>
          <a:xfrm rot="5400000">
            <a:off x="4495671" y="3594105"/>
            <a:ext cx="2945130" cy="2199640"/>
          </a:xfrm>
          <a:prstGeom prst="rect">
            <a:avLst/>
          </a:prstGeom>
        </p:spPr>
      </p:pic>
    </p:spTree>
    <p:extLst>
      <p:ext uri="{BB962C8B-B14F-4D97-AF65-F5344CB8AC3E}">
        <p14:creationId xmlns:p14="http://schemas.microsoft.com/office/powerpoint/2010/main" val="22244324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67744" y="629816"/>
            <a:ext cx="4968552" cy="1143000"/>
          </a:xfrm>
        </p:spPr>
        <p:txBody>
          <a:bodyPr>
            <a:normAutofit/>
          </a:bodyPr>
          <a:lstStyle/>
          <a:p>
            <a:pPr lvl="0" algn="ctr"/>
            <a:r>
              <a:rPr lang="es-ES" b="1" i="0" dirty="0" smtClean="0">
                <a:solidFill>
                  <a:schemeClr val="tx1"/>
                </a:solidFill>
              </a:rPr>
              <a:t>PORTABILIDAD</a:t>
            </a:r>
            <a:endParaRPr lang="es-ES" i="0" dirty="0">
              <a:solidFill>
                <a:schemeClr val="tx1"/>
              </a:solidFill>
            </a:endParaRPr>
          </a:p>
        </p:txBody>
      </p:sp>
      <p:graphicFrame>
        <p:nvGraphicFramePr>
          <p:cNvPr id="10" name="9 Diagrama"/>
          <p:cNvGraphicFramePr/>
          <p:nvPr>
            <p:extLst>
              <p:ext uri="{D42A27DB-BD31-4B8C-83A1-F6EECF244321}">
                <p14:modId xmlns:p14="http://schemas.microsoft.com/office/powerpoint/2010/main" val="621723041"/>
              </p:ext>
            </p:extLst>
          </p:nvPr>
        </p:nvGraphicFramePr>
        <p:xfrm>
          <a:off x="2622692" y="1472153"/>
          <a:ext cx="4248472"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Elipse"/>
          <p:cNvSpPr/>
          <p:nvPr/>
        </p:nvSpPr>
        <p:spPr>
          <a:xfrm>
            <a:off x="179512" y="188640"/>
            <a:ext cx="28803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108909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539552" y="2274548"/>
            <a:ext cx="3312368" cy="3172997"/>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400" dirty="0">
                <a:solidFill>
                  <a:schemeClr val="tx1"/>
                </a:solidFill>
              </a:rPr>
              <a:t>Con las levas listas, se procedió a implementarlas en los brazos del sistema elevador de silla de ruedas mediante pernos, después se soldaron en cada brazo 3 poleas de hierro fundido. Para la soldada de las poleas se utilizaron electrodos 7018 de 1/32 de pulgada de diámetro. El siguiente paso fue instalar un cable de acero de 1/8 de pulgada de diámetro desde las levas hasta la plataforma de conexión pasando por las poleas soldadas. </a:t>
            </a:r>
            <a:endParaRPr lang="es-ES" sz="1400" dirty="0">
              <a:solidFill>
                <a:schemeClr val="tx1"/>
              </a:solidFill>
            </a:endParaRPr>
          </a:p>
        </p:txBody>
      </p:sp>
      <p:sp>
        <p:nvSpPr>
          <p:cNvPr id="6" name="5 Flecha derecha"/>
          <p:cNvSpPr/>
          <p:nvPr/>
        </p:nvSpPr>
        <p:spPr>
          <a:xfrm>
            <a:off x="4141742" y="3645023"/>
            <a:ext cx="646282"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7" name="6 Rectángulo"/>
          <p:cNvSpPr/>
          <p:nvPr/>
        </p:nvSpPr>
        <p:spPr>
          <a:xfrm>
            <a:off x="1763688" y="1268760"/>
            <a:ext cx="6408712" cy="369332"/>
          </a:xfrm>
          <a:prstGeom prst="rect">
            <a:avLst/>
          </a:prstGeom>
        </p:spPr>
        <p:txBody>
          <a:bodyPr wrap="square">
            <a:spAutoFit/>
          </a:bodyPr>
          <a:lstStyle/>
          <a:p>
            <a:pPr lvl="2"/>
            <a:r>
              <a:rPr lang="es-ES_tradnl" b="1" cap="all" dirty="0"/>
              <a:t>ENSAMBLE DE LA LEVA INVERSA</a:t>
            </a:r>
            <a:endParaRPr lang="es-ES" b="1" cap="all" dirty="0"/>
          </a:p>
        </p:txBody>
      </p:sp>
      <p:pic>
        <p:nvPicPr>
          <p:cNvPr id="11" name="10 Imagen" descr="C:\Users\Jean Pierre\Desktop\Tesis Prsentaciones inge melton\Fotos Tesis\IPAAD\IMG_350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4208" y="2140474"/>
            <a:ext cx="2538095" cy="1899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11 Imagen" descr="C:\Users\Jean Pierre\Desktop\Tesis Prsentaciones inge melton\Fotos Tesis\IPAAD\IMG_35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208" y="4039759"/>
            <a:ext cx="2529205" cy="1892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1 Título"/>
          <p:cNvSpPr>
            <a:spLocks noGrp="1"/>
          </p:cNvSpPr>
          <p:nvPr>
            <p:ph type="title"/>
          </p:nvPr>
        </p:nvSpPr>
        <p:spPr>
          <a:xfrm>
            <a:off x="-684584" y="620688"/>
            <a:ext cx="8568952" cy="648072"/>
          </a:xfrm>
        </p:spPr>
        <p:txBody>
          <a:bodyPr/>
          <a:lstStyle/>
          <a:p>
            <a:r>
              <a:rPr lang="es-ES_tradnl" dirty="0">
                <a:solidFill>
                  <a:schemeClr val="tx1"/>
                </a:solidFill>
              </a:rPr>
              <a:t>IMPLEMENTACION </a:t>
            </a:r>
            <a:r>
              <a:rPr lang="es-ES_tradnl" dirty="0" smtClean="0">
                <a:solidFill>
                  <a:schemeClr val="tx1"/>
                </a:solidFill>
              </a:rPr>
              <a:t>MECÁNICA</a:t>
            </a:r>
            <a:endParaRPr lang="es-ES" dirty="0">
              <a:solidFill>
                <a:schemeClr val="tx1"/>
              </a:solidFill>
            </a:endParaRPr>
          </a:p>
        </p:txBody>
      </p:sp>
      <p:sp>
        <p:nvSpPr>
          <p:cNvPr id="8" name="7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558307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539552" y="2274548"/>
            <a:ext cx="3312368" cy="3172997"/>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1400" dirty="0">
                <a:solidFill>
                  <a:schemeClr val="tx1"/>
                </a:solidFill>
              </a:rPr>
              <a:t>S</a:t>
            </a:r>
            <a:r>
              <a:rPr lang="es-ES_tradnl" sz="1400" dirty="0" smtClean="0">
                <a:solidFill>
                  <a:schemeClr val="tx1"/>
                </a:solidFill>
              </a:rPr>
              <a:t>e </a:t>
            </a:r>
            <a:r>
              <a:rPr lang="es-ES_tradnl" sz="1400" dirty="0">
                <a:solidFill>
                  <a:schemeClr val="tx1"/>
                </a:solidFill>
              </a:rPr>
              <a:t>la ensambló a la plataforma grande mediante bocines metálicos de 20 milímetros de largo por 23 milímetros de diámetro. La sujeción de las plataformas se la realizó mediante pernos de 3/16 pulgadas de diámetro. La implementación final de la plataforma de conexión</a:t>
            </a:r>
            <a:endParaRPr lang="es-ES" sz="1400" dirty="0">
              <a:solidFill>
                <a:schemeClr val="tx1"/>
              </a:solidFill>
            </a:endParaRPr>
          </a:p>
        </p:txBody>
      </p:sp>
      <p:sp>
        <p:nvSpPr>
          <p:cNvPr id="6" name="5 Flecha derecha"/>
          <p:cNvSpPr/>
          <p:nvPr/>
        </p:nvSpPr>
        <p:spPr>
          <a:xfrm>
            <a:off x="3995936" y="3645023"/>
            <a:ext cx="577854" cy="432048"/>
          </a:xfrm>
          <a:prstGeom prst="rightArrow">
            <a:avLst>
              <a:gd name="adj1" fmla="val 65205"/>
              <a:gd name="adj2" fmla="val 5000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4" name="3 Rectángulo"/>
          <p:cNvSpPr/>
          <p:nvPr/>
        </p:nvSpPr>
        <p:spPr>
          <a:xfrm>
            <a:off x="323528" y="1270501"/>
            <a:ext cx="7848872" cy="646331"/>
          </a:xfrm>
          <a:prstGeom prst="rect">
            <a:avLst/>
          </a:prstGeom>
        </p:spPr>
        <p:txBody>
          <a:bodyPr wrap="square">
            <a:spAutoFit/>
          </a:bodyPr>
          <a:lstStyle/>
          <a:p>
            <a:pPr lvl="2" algn="ctr"/>
            <a:r>
              <a:rPr lang="es-ES_tradnl" b="1" cap="all" dirty="0"/>
              <a:t>ENSAMBLE DE LA PLATAFORAMA DE CONEXIÓN PLATAFORMA – ESTRUCTURA</a:t>
            </a:r>
            <a:endParaRPr lang="es-ES" b="1" cap="all" dirty="0"/>
          </a:p>
        </p:txBody>
      </p:sp>
      <p:pic>
        <p:nvPicPr>
          <p:cNvPr id="9" name="0 Imagen"/>
          <p:cNvPicPr/>
          <p:nvPr/>
        </p:nvPicPr>
        <p:blipFill rotWithShape="1">
          <a:blip r:embed="rId2" cstate="print">
            <a:extLst>
              <a:ext uri="{28A0092B-C50C-407E-A947-70E740481C1C}">
                <a14:useLocalDpi xmlns:a14="http://schemas.microsoft.com/office/drawing/2010/main" val="0"/>
              </a:ext>
            </a:extLst>
          </a:blip>
          <a:srcRect t="25670"/>
          <a:stretch/>
        </p:blipFill>
        <p:spPr bwMode="auto">
          <a:xfrm>
            <a:off x="4680970" y="2715799"/>
            <a:ext cx="3779462" cy="2290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1 Título"/>
          <p:cNvSpPr>
            <a:spLocks noGrp="1"/>
          </p:cNvSpPr>
          <p:nvPr>
            <p:ph type="title"/>
          </p:nvPr>
        </p:nvSpPr>
        <p:spPr>
          <a:xfrm>
            <a:off x="-684584" y="620688"/>
            <a:ext cx="8568952" cy="648072"/>
          </a:xfrm>
        </p:spPr>
        <p:txBody>
          <a:bodyPr/>
          <a:lstStyle/>
          <a:p>
            <a:r>
              <a:rPr lang="es-ES_tradnl" dirty="0">
                <a:solidFill>
                  <a:schemeClr val="tx1"/>
                </a:solidFill>
              </a:rPr>
              <a:t>IMPLEMENTACION </a:t>
            </a:r>
            <a:r>
              <a:rPr lang="es-ES_tradnl" dirty="0" smtClean="0">
                <a:solidFill>
                  <a:schemeClr val="tx1"/>
                </a:solidFill>
              </a:rPr>
              <a:t>MECÁNICA</a:t>
            </a:r>
            <a:endParaRPr lang="es-ES" dirty="0">
              <a:solidFill>
                <a:schemeClr val="tx1"/>
              </a:solidFill>
            </a:endParaRPr>
          </a:p>
        </p:txBody>
      </p:sp>
      <p:sp>
        <p:nvSpPr>
          <p:cNvPr id="7" name="6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518330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539552" y="1844824"/>
            <a:ext cx="3312368" cy="4248472"/>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1400" dirty="0">
                <a:solidFill>
                  <a:schemeClr val="tx1"/>
                </a:solidFill>
              </a:rPr>
              <a:t>S</a:t>
            </a:r>
            <a:r>
              <a:rPr lang="es-ES_tradnl" sz="1400" dirty="0" smtClean="0">
                <a:solidFill>
                  <a:schemeClr val="tx1"/>
                </a:solidFill>
              </a:rPr>
              <a:t>e </a:t>
            </a:r>
            <a:r>
              <a:rPr lang="es-ES_tradnl" sz="1400" dirty="0">
                <a:solidFill>
                  <a:schemeClr val="tx1"/>
                </a:solidFill>
              </a:rPr>
              <a:t>fabricaron los eslabones en una placa de un una pulgada de ancho y 6.1 mm de espesor con las medidas antes calculadas. A los eslabones y a la plataforma se les realizó perforaciones de 7 milímetros de diámetro para que se puedan poner pernos de ¼ de pulgada. </a:t>
            </a:r>
            <a:endParaRPr lang="es-ES" sz="1400" dirty="0">
              <a:solidFill>
                <a:schemeClr val="tx1"/>
              </a:solidFill>
            </a:endParaRPr>
          </a:p>
          <a:p>
            <a:pPr algn="just"/>
            <a:r>
              <a:rPr lang="es-ES_tradnl" sz="1400" dirty="0">
                <a:solidFill>
                  <a:schemeClr val="tx1"/>
                </a:solidFill>
              </a:rPr>
              <a:t>Se colocó un rodillo de dos pulgadas y media de diámetro y 31 mm de ancho al mecanismo. Para que la rampa del mecanismo siempre regrese a su posición original de 90˚ se implementó un resorte de torsión de 4 espirales con un diámetro de los rollos de ½ pulgada y un diámetro de alambre redondo de 3.1 milímetros</a:t>
            </a:r>
            <a:endParaRPr lang="es-ES" sz="1400" dirty="0">
              <a:solidFill>
                <a:schemeClr val="tx1"/>
              </a:solidFill>
            </a:endParaRPr>
          </a:p>
        </p:txBody>
      </p:sp>
      <p:sp>
        <p:nvSpPr>
          <p:cNvPr id="6" name="5 Flecha derecha"/>
          <p:cNvSpPr/>
          <p:nvPr/>
        </p:nvSpPr>
        <p:spPr>
          <a:xfrm>
            <a:off x="3995936" y="3645023"/>
            <a:ext cx="432048"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3" name="2 Rectángulo"/>
          <p:cNvSpPr/>
          <p:nvPr/>
        </p:nvSpPr>
        <p:spPr>
          <a:xfrm>
            <a:off x="827584" y="1268760"/>
            <a:ext cx="7344816" cy="369332"/>
          </a:xfrm>
          <a:prstGeom prst="rect">
            <a:avLst/>
          </a:prstGeom>
        </p:spPr>
        <p:txBody>
          <a:bodyPr wrap="square">
            <a:spAutoFit/>
          </a:bodyPr>
          <a:lstStyle/>
          <a:p>
            <a:pPr lvl="2"/>
            <a:r>
              <a:rPr lang="es-ES_tradnl" b="1" cap="all" dirty="0" smtClean="0"/>
              <a:t>IMPLEMENTACIÓN </a:t>
            </a:r>
            <a:r>
              <a:rPr lang="es-ES_tradnl" b="1" cap="all" dirty="0"/>
              <a:t>DEL MECANISMO DE SEGURIDAD</a:t>
            </a:r>
            <a:endParaRPr lang="es-ES" b="1" cap="all" dirty="0"/>
          </a:p>
        </p:txBody>
      </p:sp>
      <p:pic>
        <p:nvPicPr>
          <p:cNvPr id="8" name="0 Imagen"/>
          <p:cNvPicPr/>
          <p:nvPr/>
        </p:nvPicPr>
        <p:blipFill rotWithShape="1">
          <a:blip r:embed="rId2" cstate="print">
            <a:extLst>
              <a:ext uri="{28A0092B-C50C-407E-A947-70E740481C1C}">
                <a14:useLocalDpi xmlns:a14="http://schemas.microsoft.com/office/drawing/2010/main" val="0"/>
              </a:ext>
            </a:extLst>
          </a:blip>
          <a:srcRect l="26515" t="31348"/>
          <a:stretch/>
        </p:blipFill>
        <p:spPr bwMode="auto">
          <a:xfrm>
            <a:off x="4572000" y="2469107"/>
            <a:ext cx="3982085" cy="2778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9" name="1 Título"/>
          <p:cNvSpPr>
            <a:spLocks noGrp="1"/>
          </p:cNvSpPr>
          <p:nvPr>
            <p:ph type="title"/>
          </p:nvPr>
        </p:nvSpPr>
        <p:spPr>
          <a:xfrm>
            <a:off x="-684584" y="620688"/>
            <a:ext cx="8568952" cy="648072"/>
          </a:xfrm>
        </p:spPr>
        <p:txBody>
          <a:bodyPr/>
          <a:lstStyle/>
          <a:p>
            <a:r>
              <a:rPr lang="es-ES_tradnl" dirty="0">
                <a:solidFill>
                  <a:schemeClr val="tx1"/>
                </a:solidFill>
              </a:rPr>
              <a:t>IMPLEMENTACION </a:t>
            </a:r>
            <a:r>
              <a:rPr lang="es-ES_tradnl" dirty="0" smtClean="0">
                <a:solidFill>
                  <a:schemeClr val="tx1"/>
                </a:solidFill>
              </a:rPr>
              <a:t>MECÁNICA</a:t>
            </a:r>
            <a:endParaRPr lang="es-ES" dirty="0">
              <a:solidFill>
                <a:schemeClr val="tx1"/>
              </a:solidFill>
            </a:endParaRPr>
          </a:p>
        </p:txBody>
      </p:sp>
      <p:sp>
        <p:nvSpPr>
          <p:cNvPr id="7" name="6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20026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539552" y="1736811"/>
            <a:ext cx="3312368" cy="3816424"/>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400" dirty="0">
                <a:solidFill>
                  <a:schemeClr val="tx1"/>
                </a:solidFill>
              </a:rPr>
              <a:t>Para la implementación del circuito hidráulico se utilizó una electroválvula 4/2 con su respectiva base, a cada entrada y salida se les conectaron reguladores de caudal para controlar la velocidad de subida o bajada de la plataforma. La conexión entre los diferentes elementos hidráulicos como son la bomba, la electroválvula y los pistones se efectuó con mangueras hidráulicas de ¼ de pulgada. Se puede visualizar la implementación del circuito hidráulico </a:t>
            </a:r>
          </a:p>
        </p:txBody>
      </p:sp>
      <p:sp>
        <p:nvSpPr>
          <p:cNvPr id="6" name="5 Flecha derecha"/>
          <p:cNvSpPr/>
          <p:nvPr/>
        </p:nvSpPr>
        <p:spPr>
          <a:xfrm>
            <a:off x="3995936" y="3426439"/>
            <a:ext cx="576064"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4" name="3 Rectángulo"/>
          <p:cNvSpPr/>
          <p:nvPr/>
        </p:nvSpPr>
        <p:spPr>
          <a:xfrm>
            <a:off x="1259632" y="1115452"/>
            <a:ext cx="8055126" cy="369332"/>
          </a:xfrm>
          <a:prstGeom prst="rect">
            <a:avLst/>
          </a:prstGeom>
        </p:spPr>
        <p:txBody>
          <a:bodyPr wrap="square">
            <a:spAutoFit/>
          </a:bodyPr>
          <a:lstStyle/>
          <a:p>
            <a:pPr lvl="2"/>
            <a:r>
              <a:rPr lang="es-ES" b="1" cap="all" dirty="0"/>
              <a:t>IMPLEMENTACION DEL CIRCUITO </a:t>
            </a:r>
            <a:r>
              <a:rPr lang="es-ES" b="1" cap="all" dirty="0" smtClean="0"/>
              <a:t>HIDRÁULICO</a:t>
            </a:r>
            <a:endParaRPr lang="es-ES" b="1" cap="all" dirty="0"/>
          </a:p>
        </p:txBody>
      </p:sp>
      <p:pic>
        <p:nvPicPr>
          <p:cNvPr id="9" name="0 Imagen"/>
          <p:cNvPicPr/>
          <p:nvPr/>
        </p:nvPicPr>
        <p:blipFill>
          <a:blip r:embed="rId2" cstate="print">
            <a:extLst>
              <a:ext uri="{28A0092B-C50C-407E-A947-70E740481C1C}">
                <a14:useLocalDpi xmlns:a14="http://schemas.microsoft.com/office/drawing/2010/main" val="0"/>
              </a:ext>
            </a:extLst>
          </a:blip>
          <a:stretch>
            <a:fillRect/>
          </a:stretch>
        </p:blipFill>
        <p:spPr>
          <a:xfrm>
            <a:off x="4788024" y="2392148"/>
            <a:ext cx="3348355" cy="2500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1 Título"/>
          <p:cNvSpPr>
            <a:spLocks noGrp="1"/>
          </p:cNvSpPr>
          <p:nvPr>
            <p:ph type="title"/>
          </p:nvPr>
        </p:nvSpPr>
        <p:spPr>
          <a:xfrm>
            <a:off x="-684584" y="620688"/>
            <a:ext cx="8568952" cy="648072"/>
          </a:xfrm>
        </p:spPr>
        <p:txBody>
          <a:bodyPr/>
          <a:lstStyle/>
          <a:p>
            <a:r>
              <a:rPr lang="es-ES_tradnl" dirty="0">
                <a:solidFill>
                  <a:schemeClr val="tx1"/>
                </a:solidFill>
              </a:rPr>
              <a:t>IMPLEMENTACION </a:t>
            </a:r>
            <a:r>
              <a:rPr lang="es-ES_tradnl" dirty="0" smtClean="0">
                <a:solidFill>
                  <a:schemeClr val="tx1"/>
                </a:solidFill>
              </a:rPr>
              <a:t>MECÁNICA</a:t>
            </a:r>
            <a:endParaRPr lang="es-ES" dirty="0">
              <a:solidFill>
                <a:schemeClr val="tx1"/>
              </a:solidFill>
            </a:endParaRPr>
          </a:p>
        </p:txBody>
      </p:sp>
      <p:sp>
        <p:nvSpPr>
          <p:cNvPr id="7" name="6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865340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548680"/>
            <a:ext cx="9144000" cy="936104"/>
          </a:xfrm>
        </p:spPr>
        <p:txBody>
          <a:bodyPr>
            <a:noAutofit/>
          </a:bodyPr>
          <a:lstStyle/>
          <a:p>
            <a:pPr lvl="2" algn="l"/>
            <a:r>
              <a:rPr lang="es-ES_tradnl" sz="2400" i="0" dirty="0" smtClean="0">
                <a:solidFill>
                  <a:schemeClr val="tx1"/>
                </a:solidFill>
                <a:latin typeface="+mj-lt"/>
                <a:ea typeface="+mj-ea"/>
                <a:cs typeface="+mj-cs"/>
              </a:rPr>
              <a:t>IMPLEMENTACIÓN DE COMPONENTES ELECTRONICOS Y/O ELECTRICOS</a:t>
            </a:r>
            <a:endParaRPr lang="es-ES" sz="2400" i="0" dirty="0">
              <a:solidFill>
                <a:schemeClr val="tx1"/>
              </a:solidFill>
              <a:latin typeface="+mj-lt"/>
              <a:ea typeface="+mj-ea"/>
              <a:cs typeface="+mj-cs"/>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248221841"/>
              </p:ext>
            </p:extLst>
          </p:nvPr>
        </p:nvGraphicFramePr>
        <p:xfrm>
          <a:off x="1619672" y="1772816"/>
          <a:ext cx="6264696" cy="3528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513099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323527" y="1916832"/>
            <a:ext cx="3672408" cy="4077216"/>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1400" dirty="0">
                <a:solidFill>
                  <a:schemeClr val="tx1"/>
                </a:solidFill>
              </a:rPr>
              <a:t>Para poder implementar tanto los sensores como los fines de carrera, se debe proporcionar un voltaje de 24 voltios DC para su alimentación, voltaje que es proporcionado por el </a:t>
            </a:r>
            <a:r>
              <a:rPr lang="es-ES_tradnl" sz="1400" dirty="0" smtClean="0">
                <a:solidFill>
                  <a:schemeClr val="tx1"/>
                </a:solidFill>
              </a:rPr>
              <a:t>PLC.</a:t>
            </a:r>
          </a:p>
          <a:p>
            <a:r>
              <a:rPr lang="es-ES_tradnl" sz="1400" dirty="0" smtClean="0">
                <a:solidFill>
                  <a:schemeClr val="tx1"/>
                </a:solidFill>
              </a:rPr>
              <a:t>La </a:t>
            </a:r>
            <a:r>
              <a:rPr lang="es-ES_tradnl" sz="1400" dirty="0">
                <a:solidFill>
                  <a:schemeClr val="tx1"/>
                </a:solidFill>
              </a:rPr>
              <a:t>señal de control de los sensores y fines de carrera es de 0 voltios o 24 voltios DC que ingresa directamente al PLC sin necesidad de un acondicionamiento de señal. Para la conexión de los sensores y fines de carrera se utilizó alambre flexible calibre 16. Para la implementación los sensores fotoeléctricos IBEST se utilizaron placas de 1/20 de pulgada con un agujero pasante de 22 mm para la sujeción de los mismos </a:t>
            </a:r>
            <a:endParaRPr lang="es-ES" sz="1400" dirty="0">
              <a:solidFill>
                <a:schemeClr val="tx1"/>
              </a:solidFill>
            </a:endParaRPr>
          </a:p>
        </p:txBody>
      </p:sp>
      <p:sp>
        <p:nvSpPr>
          <p:cNvPr id="6" name="5 Flecha derecha"/>
          <p:cNvSpPr/>
          <p:nvPr/>
        </p:nvSpPr>
        <p:spPr>
          <a:xfrm>
            <a:off x="4067944" y="3429000"/>
            <a:ext cx="538870"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3" name="2 Rectángulo"/>
          <p:cNvSpPr/>
          <p:nvPr/>
        </p:nvSpPr>
        <p:spPr>
          <a:xfrm>
            <a:off x="2267744" y="1268760"/>
            <a:ext cx="3963758" cy="369332"/>
          </a:xfrm>
          <a:prstGeom prst="rect">
            <a:avLst/>
          </a:prstGeom>
        </p:spPr>
        <p:txBody>
          <a:bodyPr wrap="none">
            <a:spAutoFit/>
          </a:bodyPr>
          <a:lstStyle/>
          <a:p>
            <a:pPr lvl="0"/>
            <a:r>
              <a:rPr lang="es-ES_tradnl" b="1" dirty="0" smtClean="0"/>
              <a:t>IMPLEMENTACIÓN </a:t>
            </a:r>
            <a:r>
              <a:rPr lang="es-ES_tradnl" b="1" dirty="0"/>
              <a:t>DE SENSORES</a:t>
            </a:r>
            <a:endParaRPr lang="es-ES" b="1" dirty="0"/>
          </a:p>
        </p:txBody>
      </p:sp>
      <p:pic>
        <p:nvPicPr>
          <p:cNvPr id="8" name="7 Imagen" descr="C:\Users\Usuario\Desktop\fotos tesis\860OKMZO\IMG_099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846827"/>
            <a:ext cx="3654262" cy="3591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305 Elipse"/>
          <p:cNvSpPr/>
          <p:nvPr/>
        </p:nvSpPr>
        <p:spPr>
          <a:xfrm>
            <a:off x="7452320" y="2708920"/>
            <a:ext cx="379095" cy="32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1881 Elipse"/>
          <p:cNvSpPr/>
          <p:nvPr/>
        </p:nvSpPr>
        <p:spPr>
          <a:xfrm>
            <a:off x="5872757" y="4581128"/>
            <a:ext cx="248285" cy="32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2" name="1881 Elipse"/>
          <p:cNvSpPr/>
          <p:nvPr/>
        </p:nvSpPr>
        <p:spPr>
          <a:xfrm>
            <a:off x="4932040" y="4581128"/>
            <a:ext cx="248285" cy="32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3" name="1 Título"/>
          <p:cNvSpPr>
            <a:spLocks noGrp="1"/>
          </p:cNvSpPr>
          <p:nvPr>
            <p:ph type="title"/>
          </p:nvPr>
        </p:nvSpPr>
        <p:spPr>
          <a:xfrm>
            <a:off x="0" y="548680"/>
            <a:ext cx="9144000" cy="936104"/>
          </a:xfrm>
        </p:spPr>
        <p:txBody>
          <a:bodyPr>
            <a:noAutofit/>
          </a:bodyPr>
          <a:lstStyle/>
          <a:p>
            <a:pPr lvl="2" algn="l"/>
            <a:r>
              <a:rPr lang="es-ES_tradnl" sz="2400" i="0" dirty="0" smtClean="0">
                <a:solidFill>
                  <a:schemeClr val="tx1"/>
                </a:solidFill>
                <a:latin typeface="+mj-lt"/>
                <a:ea typeface="+mj-ea"/>
                <a:cs typeface="+mj-cs"/>
              </a:rPr>
              <a:t>IMPLEMENTACIÓN DE COMPONENTES ELECTRONICOS Y/O ELECTRICOS</a:t>
            </a:r>
            <a:endParaRPr lang="es-ES" sz="2400" i="0" dirty="0">
              <a:solidFill>
                <a:schemeClr val="tx1"/>
              </a:solidFill>
              <a:latin typeface="+mj-lt"/>
              <a:ea typeface="+mj-ea"/>
              <a:cs typeface="+mj-cs"/>
            </a:endParaRPr>
          </a:p>
        </p:txBody>
      </p:sp>
      <p:sp>
        <p:nvSpPr>
          <p:cNvPr id="14" name="13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056171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323527" y="1963895"/>
            <a:ext cx="3672408" cy="3789184"/>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1400" dirty="0">
                <a:solidFill>
                  <a:schemeClr val="tx1"/>
                </a:solidFill>
              </a:rPr>
              <a:t>La implementación de la bomba hidráulica implica la utilización un relé para la activación de la misma y de una electroválvula para que permita el paso de fluido hidráulico tanto para la subida como para la bajada del elevador. Tanto el accionamiento de la electroválvula así como el encendido de la bomba son realizados mediante el PLC o la placa PCB controlada por </a:t>
            </a:r>
            <a:r>
              <a:rPr lang="es-ES_tradnl" sz="1400" dirty="0" err="1">
                <a:solidFill>
                  <a:schemeClr val="tx1"/>
                </a:solidFill>
              </a:rPr>
              <a:t>arduino</a:t>
            </a:r>
            <a:r>
              <a:rPr lang="es-ES_tradnl" sz="1400" dirty="0">
                <a:solidFill>
                  <a:schemeClr val="tx1"/>
                </a:solidFill>
              </a:rPr>
              <a:t>. Sus conexiones fueron realizadas con cable flexible calibre 16. Para la conexión de la batería a la bomba se utilizó un cable flexible reforzado calibre 00</a:t>
            </a:r>
            <a:endParaRPr lang="es-ES_tradnl" sz="1400" dirty="0" smtClean="0">
              <a:solidFill>
                <a:schemeClr val="tx1"/>
              </a:solidFill>
            </a:endParaRPr>
          </a:p>
        </p:txBody>
      </p:sp>
      <p:sp>
        <p:nvSpPr>
          <p:cNvPr id="6" name="5 Flecha derecha"/>
          <p:cNvSpPr/>
          <p:nvPr/>
        </p:nvSpPr>
        <p:spPr>
          <a:xfrm>
            <a:off x="4139952" y="3429000"/>
            <a:ext cx="610878"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4" name="3 Rectángulo"/>
          <p:cNvSpPr/>
          <p:nvPr/>
        </p:nvSpPr>
        <p:spPr>
          <a:xfrm>
            <a:off x="1403648" y="1412776"/>
            <a:ext cx="7128792" cy="369332"/>
          </a:xfrm>
          <a:prstGeom prst="rect">
            <a:avLst/>
          </a:prstGeom>
        </p:spPr>
        <p:txBody>
          <a:bodyPr wrap="square">
            <a:spAutoFit/>
          </a:bodyPr>
          <a:lstStyle/>
          <a:p>
            <a:pPr lvl="0"/>
            <a:r>
              <a:rPr lang="es-ES_tradnl" b="1" dirty="0" smtClean="0"/>
              <a:t>IMPLEMENTACIÓN </a:t>
            </a:r>
            <a:r>
              <a:rPr lang="es-ES_tradnl" b="1" dirty="0"/>
              <a:t>DE LA BOMBA </a:t>
            </a:r>
            <a:r>
              <a:rPr lang="es-ES_tradnl" b="1" dirty="0" smtClean="0"/>
              <a:t>HIDRAÚLICA</a:t>
            </a:r>
            <a:endParaRPr lang="es-ES" b="1" dirty="0"/>
          </a:p>
        </p:txBody>
      </p:sp>
      <p:pic>
        <p:nvPicPr>
          <p:cNvPr id="13" name="0 Imagen"/>
          <p:cNvPicPr/>
          <p:nvPr/>
        </p:nvPicPr>
        <p:blipFill>
          <a:blip r:embed="rId2" cstate="print">
            <a:extLst>
              <a:ext uri="{28A0092B-C50C-407E-A947-70E740481C1C}">
                <a14:useLocalDpi xmlns:a14="http://schemas.microsoft.com/office/drawing/2010/main" val="0"/>
              </a:ext>
            </a:extLst>
          </a:blip>
          <a:stretch>
            <a:fillRect/>
          </a:stretch>
        </p:blipFill>
        <p:spPr>
          <a:xfrm>
            <a:off x="4860032" y="2140370"/>
            <a:ext cx="3600154" cy="3004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1 Título"/>
          <p:cNvSpPr>
            <a:spLocks noGrp="1"/>
          </p:cNvSpPr>
          <p:nvPr>
            <p:ph type="title"/>
          </p:nvPr>
        </p:nvSpPr>
        <p:spPr>
          <a:xfrm>
            <a:off x="0" y="548680"/>
            <a:ext cx="9144000" cy="936104"/>
          </a:xfrm>
        </p:spPr>
        <p:txBody>
          <a:bodyPr>
            <a:noAutofit/>
          </a:bodyPr>
          <a:lstStyle/>
          <a:p>
            <a:pPr lvl="2" algn="l"/>
            <a:r>
              <a:rPr lang="es-ES_tradnl" sz="2400" i="0" dirty="0" smtClean="0">
                <a:solidFill>
                  <a:schemeClr val="tx1"/>
                </a:solidFill>
                <a:latin typeface="+mj-lt"/>
                <a:ea typeface="+mj-ea"/>
                <a:cs typeface="+mj-cs"/>
              </a:rPr>
              <a:t>IMPLEMENTACIÓN DE COMPONENTES ELECTRONICOS Y/O ELECTRICOS</a:t>
            </a:r>
            <a:endParaRPr lang="es-ES" sz="2400" i="0" dirty="0">
              <a:solidFill>
                <a:schemeClr val="tx1"/>
              </a:solidFill>
              <a:latin typeface="+mj-lt"/>
              <a:ea typeface="+mj-ea"/>
              <a:cs typeface="+mj-cs"/>
            </a:endParaRPr>
          </a:p>
        </p:txBody>
      </p:sp>
      <p:sp>
        <p:nvSpPr>
          <p:cNvPr id="7" name="6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014778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548680"/>
            <a:ext cx="9144000" cy="720080"/>
          </a:xfrm>
        </p:spPr>
        <p:txBody>
          <a:bodyPr>
            <a:noAutofit/>
          </a:bodyPr>
          <a:lstStyle/>
          <a:p>
            <a:pPr lvl="2" algn="l"/>
            <a:r>
              <a:rPr lang="es-ES_tradnl" sz="2800" i="0" dirty="0" smtClean="0">
                <a:solidFill>
                  <a:schemeClr val="tx1"/>
                </a:solidFill>
                <a:latin typeface="+mj-lt"/>
                <a:ea typeface="+mj-ea"/>
                <a:cs typeface="+mj-cs"/>
              </a:rPr>
              <a:t>PROGRAMACIÓN DEL SISTEMA DE CONTROL</a:t>
            </a:r>
            <a:endParaRPr lang="es-ES" sz="2800" i="0" dirty="0">
              <a:solidFill>
                <a:schemeClr val="tx1"/>
              </a:solidFill>
              <a:latin typeface="+mj-lt"/>
              <a:ea typeface="+mj-ea"/>
              <a:cs typeface="+mj-cs"/>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094194751"/>
              </p:ext>
            </p:extLst>
          </p:nvPr>
        </p:nvGraphicFramePr>
        <p:xfrm>
          <a:off x="1619672" y="1772816"/>
          <a:ext cx="6264696" cy="3528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197246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899592" y="620688"/>
            <a:ext cx="7560840" cy="369332"/>
          </a:xfrm>
          <a:prstGeom prst="rect">
            <a:avLst/>
          </a:prstGeom>
        </p:spPr>
        <p:txBody>
          <a:bodyPr wrap="square">
            <a:spAutoFit/>
          </a:bodyPr>
          <a:lstStyle/>
          <a:p>
            <a:pPr lvl="0"/>
            <a:r>
              <a:rPr lang="es-ES_tradnl" b="1" dirty="0" smtClean="0"/>
              <a:t>DESCRIPCIÓN </a:t>
            </a:r>
            <a:r>
              <a:rPr lang="es-ES_tradnl" b="1" dirty="0"/>
              <a:t>DEL MOVIMIENTO </a:t>
            </a:r>
            <a:r>
              <a:rPr lang="es-ES_tradnl" b="1" dirty="0" smtClean="0"/>
              <a:t>AUTOMÁTICO </a:t>
            </a:r>
            <a:r>
              <a:rPr lang="es-ES_tradnl" b="1" dirty="0"/>
              <a:t>DEL ELEVADOR</a:t>
            </a:r>
            <a:endParaRPr lang="es-ES" b="1" dirty="0"/>
          </a:p>
        </p:txBody>
      </p:sp>
      <p:sp>
        <p:nvSpPr>
          <p:cNvPr id="10" name="9 Rectángulo"/>
          <p:cNvSpPr/>
          <p:nvPr/>
        </p:nvSpPr>
        <p:spPr>
          <a:xfrm>
            <a:off x="4982026" y="1018417"/>
            <a:ext cx="2326278" cy="369332"/>
          </a:xfrm>
          <a:prstGeom prst="rect">
            <a:avLst/>
          </a:prstGeom>
        </p:spPr>
        <p:txBody>
          <a:bodyPr wrap="none">
            <a:spAutoFit/>
          </a:bodyPr>
          <a:lstStyle/>
          <a:p>
            <a:pPr lvl="3"/>
            <a:r>
              <a:rPr lang="es-MX" b="1" dirty="0"/>
              <a:t>Bajada</a:t>
            </a:r>
            <a:endParaRPr lang="es-ES" b="1" dirty="0"/>
          </a:p>
        </p:txBody>
      </p:sp>
      <p:sp>
        <p:nvSpPr>
          <p:cNvPr id="11" name="10 Rectángulo"/>
          <p:cNvSpPr/>
          <p:nvPr/>
        </p:nvSpPr>
        <p:spPr>
          <a:xfrm>
            <a:off x="467544" y="971436"/>
            <a:ext cx="2339102" cy="369332"/>
          </a:xfrm>
          <a:prstGeom prst="rect">
            <a:avLst/>
          </a:prstGeom>
        </p:spPr>
        <p:txBody>
          <a:bodyPr wrap="none">
            <a:spAutoFit/>
          </a:bodyPr>
          <a:lstStyle/>
          <a:p>
            <a:pPr lvl="3"/>
            <a:r>
              <a:rPr lang="es-MX" b="1" dirty="0"/>
              <a:t>Subida</a:t>
            </a:r>
            <a:endParaRPr lang="es-ES" b="1" dirty="0"/>
          </a:p>
        </p:txBody>
      </p:sp>
      <p:sp>
        <p:nvSpPr>
          <p:cNvPr id="9" name="1 Título"/>
          <p:cNvSpPr>
            <a:spLocks noGrp="1"/>
          </p:cNvSpPr>
          <p:nvPr>
            <p:ph type="title"/>
          </p:nvPr>
        </p:nvSpPr>
        <p:spPr>
          <a:xfrm>
            <a:off x="756592" y="-27384"/>
            <a:ext cx="9144000" cy="720080"/>
          </a:xfrm>
        </p:spPr>
        <p:txBody>
          <a:bodyPr>
            <a:noAutofit/>
          </a:bodyPr>
          <a:lstStyle/>
          <a:p>
            <a:pPr lvl="2" algn="l"/>
            <a:r>
              <a:rPr lang="es-ES_tradnl" sz="2800" i="0" dirty="0" smtClean="0">
                <a:solidFill>
                  <a:schemeClr val="tx1"/>
                </a:solidFill>
                <a:latin typeface="+mj-lt"/>
                <a:ea typeface="+mj-ea"/>
                <a:cs typeface="+mj-cs"/>
              </a:rPr>
              <a:t>PROGRAMACIÓN DEL SISTEMA DE CONTROL</a:t>
            </a:r>
            <a:endParaRPr lang="es-ES" sz="2800" i="0" dirty="0">
              <a:solidFill>
                <a:schemeClr val="tx1"/>
              </a:solidFill>
              <a:latin typeface="+mj-lt"/>
              <a:ea typeface="+mj-ea"/>
              <a:cs typeface="+mj-cs"/>
            </a:endParaRPr>
          </a:p>
        </p:txBody>
      </p:sp>
      <p:sp>
        <p:nvSpPr>
          <p:cNvPr id="18" name="17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0 Imagen"/>
          <p:cNvPicPr/>
          <p:nvPr/>
        </p:nvPicPr>
        <p:blipFill>
          <a:blip r:embed="rId2" cstate="print">
            <a:extLst>
              <a:ext uri="{28A0092B-C50C-407E-A947-70E740481C1C}">
                <a14:useLocalDpi xmlns:a14="http://schemas.microsoft.com/office/drawing/2010/main" val="0"/>
              </a:ext>
            </a:extLst>
          </a:blip>
          <a:stretch>
            <a:fillRect/>
          </a:stretch>
        </p:blipFill>
        <p:spPr>
          <a:xfrm>
            <a:off x="899228" y="1340768"/>
            <a:ext cx="3384376" cy="4788896"/>
          </a:xfrm>
          <a:prstGeom prst="rect">
            <a:avLst/>
          </a:prstGeom>
          <a:ln>
            <a:noFill/>
          </a:ln>
        </p:spPr>
      </p:pic>
      <p:pic>
        <p:nvPicPr>
          <p:cNvPr id="20" name="0 Imagen"/>
          <p:cNvPicPr/>
          <p:nvPr/>
        </p:nvPicPr>
        <p:blipFill>
          <a:blip r:embed="rId3" cstate="print">
            <a:extLst>
              <a:ext uri="{28A0092B-C50C-407E-A947-70E740481C1C}">
                <a14:useLocalDpi xmlns:a14="http://schemas.microsoft.com/office/drawing/2010/main" val="0"/>
              </a:ext>
            </a:extLst>
          </a:blip>
          <a:stretch>
            <a:fillRect/>
          </a:stretch>
        </p:blipFill>
        <p:spPr>
          <a:xfrm>
            <a:off x="5527605" y="1351218"/>
            <a:ext cx="2952328" cy="4526054"/>
          </a:xfrm>
          <a:prstGeom prst="rect">
            <a:avLst/>
          </a:prstGeom>
        </p:spPr>
      </p:pic>
    </p:spTree>
    <p:extLst>
      <p:ext uri="{BB962C8B-B14F-4D97-AF65-F5344CB8AC3E}">
        <p14:creationId xmlns:p14="http://schemas.microsoft.com/office/powerpoint/2010/main" val="19107345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899592" y="836712"/>
            <a:ext cx="7560840" cy="369332"/>
          </a:xfrm>
          <a:prstGeom prst="rect">
            <a:avLst/>
          </a:prstGeom>
        </p:spPr>
        <p:txBody>
          <a:bodyPr wrap="square">
            <a:spAutoFit/>
          </a:bodyPr>
          <a:lstStyle/>
          <a:p>
            <a:pPr lvl="0"/>
            <a:r>
              <a:rPr lang="es-ES_tradnl" b="1" dirty="0" smtClean="0"/>
              <a:t>DESCRIPCIÓN </a:t>
            </a:r>
            <a:r>
              <a:rPr lang="es-ES_tradnl" b="1" dirty="0"/>
              <a:t>DEL MOVIMIENTO </a:t>
            </a:r>
            <a:r>
              <a:rPr lang="es-ES_tradnl" b="1" dirty="0" smtClean="0"/>
              <a:t>AUTOMÁTICO </a:t>
            </a:r>
            <a:r>
              <a:rPr lang="es-ES_tradnl" b="1" dirty="0"/>
              <a:t>DEL ELEVADOR</a:t>
            </a:r>
            <a:endParaRPr lang="es-ES" b="1" dirty="0"/>
          </a:p>
        </p:txBody>
      </p:sp>
      <p:sp>
        <p:nvSpPr>
          <p:cNvPr id="8" name="7 Rectángulo"/>
          <p:cNvSpPr/>
          <p:nvPr/>
        </p:nvSpPr>
        <p:spPr>
          <a:xfrm>
            <a:off x="2195736" y="1628800"/>
            <a:ext cx="3762568" cy="369332"/>
          </a:xfrm>
          <a:prstGeom prst="rect">
            <a:avLst/>
          </a:prstGeom>
        </p:spPr>
        <p:txBody>
          <a:bodyPr wrap="none">
            <a:spAutoFit/>
          </a:bodyPr>
          <a:lstStyle/>
          <a:p>
            <a:pPr lvl="3"/>
            <a:r>
              <a:rPr lang="es-MX" b="1" dirty="0" smtClean="0"/>
              <a:t>Paro de emergencia</a:t>
            </a:r>
            <a:endParaRPr lang="es-ES" b="1" dirty="0"/>
          </a:p>
        </p:txBody>
      </p:sp>
      <p:sp>
        <p:nvSpPr>
          <p:cNvPr id="9" name="1 Título"/>
          <p:cNvSpPr>
            <a:spLocks noGrp="1"/>
          </p:cNvSpPr>
          <p:nvPr>
            <p:ph type="title"/>
          </p:nvPr>
        </p:nvSpPr>
        <p:spPr>
          <a:xfrm>
            <a:off x="612576" y="44624"/>
            <a:ext cx="9144000" cy="720080"/>
          </a:xfrm>
        </p:spPr>
        <p:txBody>
          <a:bodyPr>
            <a:noAutofit/>
          </a:bodyPr>
          <a:lstStyle/>
          <a:p>
            <a:pPr lvl="2" algn="l"/>
            <a:r>
              <a:rPr lang="es-ES_tradnl" sz="2800" i="0" dirty="0" smtClean="0">
                <a:solidFill>
                  <a:schemeClr val="tx1"/>
                </a:solidFill>
                <a:latin typeface="+mj-lt"/>
                <a:ea typeface="+mj-ea"/>
                <a:cs typeface="+mj-cs"/>
              </a:rPr>
              <a:t>PROGRAMACIÓN DEL SISTEMA DE CONTROL</a:t>
            </a:r>
            <a:endParaRPr lang="es-ES" sz="2800" i="0" dirty="0">
              <a:solidFill>
                <a:schemeClr val="tx1"/>
              </a:solidFill>
              <a:latin typeface="+mj-lt"/>
              <a:ea typeface="+mj-ea"/>
              <a:cs typeface="+mj-cs"/>
            </a:endParaRPr>
          </a:p>
        </p:txBody>
      </p:sp>
      <p:grpSp>
        <p:nvGrpSpPr>
          <p:cNvPr id="18" name="Agrupar 17"/>
          <p:cNvGrpSpPr/>
          <p:nvPr/>
        </p:nvGrpSpPr>
        <p:grpSpPr>
          <a:xfrm>
            <a:off x="1115616" y="4149080"/>
            <a:ext cx="7128792" cy="1512168"/>
            <a:chOff x="2217744" y="2188789"/>
            <a:chExt cx="3125351" cy="1875210"/>
          </a:xfrm>
          <a:solidFill>
            <a:srgbClr val="AAC6B5"/>
          </a:solidFill>
        </p:grpSpPr>
        <p:sp>
          <p:nvSpPr>
            <p:cNvPr id="19" name="Rectángulo 18"/>
            <p:cNvSpPr/>
            <p:nvPr/>
          </p:nvSpPr>
          <p:spPr>
            <a:xfrm>
              <a:off x="2217744" y="2188789"/>
              <a:ext cx="3125351" cy="187521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ángulo 19"/>
            <p:cNvSpPr/>
            <p:nvPr/>
          </p:nvSpPr>
          <p:spPr>
            <a:xfrm>
              <a:off x="2217744" y="2188789"/>
              <a:ext cx="3125351" cy="18752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just" defTabSz="444500">
                <a:lnSpc>
                  <a:spcPct val="90000"/>
                </a:lnSpc>
                <a:spcBef>
                  <a:spcPct val="0"/>
                </a:spcBef>
                <a:spcAft>
                  <a:spcPct val="35000"/>
                </a:spcAft>
              </a:pPr>
              <a:r>
                <a:rPr lang="es-ES_tradnl" sz="1600" kern="1200" dirty="0" smtClean="0">
                  <a:solidFill>
                    <a:schemeClr val="tx1"/>
                  </a:solidFill>
                </a:rPr>
                <a:t>En el momento que se pulse el paro de emergencia la plataforma del elevador se detiene en la posición que esté y se podrá pulsar subida o bajada para llegar a las posiciones de pliegue, a la altura de la estructura o al suelo. También se podrá accionar el elevador con el control manual.</a:t>
              </a:r>
              <a:endParaRPr lang="es-ES" sz="1600" kern="1200" dirty="0">
                <a:solidFill>
                  <a:schemeClr val="tx1"/>
                </a:solidFill>
              </a:endParaRPr>
            </a:p>
          </p:txBody>
        </p:sp>
      </p:grpSp>
      <p:sp>
        <p:nvSpPr>
          <p:cNvPr id="10" name="9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l="24897" t="7309" r="12679" b="8764"/>
          <a:stretch/>
        </p:blipFill>
        <p:spPr>
          <a:xfrm>
            <a:off x="1979712" y="2122588"/>
            <a:ext cx="1874569" cy="1882476"/>
          </a:xfrm>
          <a:prstGeom prst="rect">
            <a:avLst/>
          </a:prstGeom>
        </p:spPr>
      </p:pic>
      <p:sp>
        <p:nvSpPr>
          <p:cNvPr id="3" name="2 Elipse"/>
          <p:cNvSpPr/>
          <p:nvPr/>
        </p:nvSpPr>
        <p:spPr>
          <a:xfrm>
            <a:off x="2987824" y="2780928"/>
            <a:ext cx="576064" cy="504056"/>
          </a:xfrm>
          <a:prstGeom prst="ellipse">
            <a:avLst/>
          </a:prstGeom>
          <a:noFill/>
          <a:ln>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29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4443" y="2122589"/>
            <a:ext cx="3101893" cy="1882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7279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620688"/>
            <a:ext cx="3456384" cy="720080"/>
          </a:xfrm>
        </p:spPr>
        <p:txBody>
          <a:bodyPr/>
          <a:lstStyle/>
          <a:p>
            <a:r>
              <a:rPr lang="es-ES" b="1" i="0" dirty="0">
                <a:solidFill>
                  <a:schemeClr val="tx1"/>
                </a:solidFill>
              </a:rPr>
              <a:t>PORTABILIDAD</a:t>
            </a:r>
            <a:endParaRPr lang="es-ES" i="0" dirty="0">
              <a:solidFill>
                <a:schemeClr val="tx1"/>
              </a:solidFill>
            </a:endParaRPr>
          </a:p>
        </p:txBody>
      </p:sp>
      <p:sp>
        <p:nvSpPr>
          <p:cNvPr id="6" name="Rectángulo 5"/>
          <p:cNvSpPr/>
          <p:nvPr/>
        </p:nvSpPr>
        <p:spPr>
          <a:xfrm>
            <a:off x="539552" y="1412776"/>
            <a:ext cx="8179301" cy="1080120"/>
          </a:xfrm>
          <a:prstGeom prst="rect">
            <a:avLst/>
          </a:prstGeom>
          <a:no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8" name="Rectángulo 7"/>
          <p:cNvSpPr/>
          <p:nvPr/>
        </p:nvSpPr>
        <p:spPr>
          <a:xfrm>
            <a:off x="3419872" y="3212976"/>
            <a:ext cx="1882991" cy="2222589"/>
          </a:xfrm>
          <a:prstGeom prst="rect">
            <a:avLst/>
          </a:prstGeom>
          <a:blipFill rotWithShape="1">
            <a:blip r:embed="rId2"/>
            <a:srcRect/>
            <a:stretch>
              <a:fillRect l="-28871" t="-8714" r="-27919" b="-11158"/>
            </a:stretch>
          </a:blipFill>
        </p:spPr>
        <p:style>
          <a:lnRef idx="0">
            <a:schemeClr val="accent1">
              <a:hueOff val="0"/>
              <a:satOff val="0"/>
              <a:lumOff val="0"/>
              <a:alphaOff val="0"/>
            </a:schemeClr>
          </a:lnRef>
          <a:fillRef idx="1">
            <a:scrgbClr r="0" g="0" b="0"/>
          </a:fillRef>
          <a:effectRef idx="1">
            <a:schemeClr val="accent1">
              <a:tint val="40000"/>
              <a:hueOff val="0"/>
              <a:satOff val="0"/>
              <a:lumOff val="0"/>
              <a:alphaOff val="0"/>
            </a:schemeClr>
          </a:effectRef>
          <a:fontRef idx="minor">
            <a:schemeClr val="dk1">
              <a:hueOff val="0"/>
              <a:satOff val="0"/>
              <a:lumOff val="0"/>
              <a:alphaOff val="0"/>
            </a:schemeClr>
          </a:fontRef>
        </p:style>
      </p:sp>
      <p:sp>
        <p:nvSpPr>
          <p:cNvPr id="9" name="Rectángulo 8"/>
          <p:cNvSpPr/>
          <p:nvPr/>
        </p:nvSpPr>
        <p:spPr>
          <a:xfrm>
            <a:off x="395536" y="3140968"/>
            <a:ext cx="1944216" cy="2304256"/>
          </a:xfrm>
          <a:prstGeom prst="rect">
            <a:avLst/>
          </a:prstGeom>
          <a:blipFill rotWithShape="1">
            <a:blip r:embed="rId3"/>
            <a:srcRect/>
            <a:stretch>
              <a:fillRect l="-36004" t="-1" r="-37222" b="-30338"/>
            </a:stretch>
          </a:blipFill>
        </p:spPr>
        <p:style>
          <a:lnRef idx="0">
            <a:schemeClr val="accent1">
              <a:hueOff val="0"/>
              <a:satOff val="0"/>
              <a:lumOff val="0"/>
              <a:alphaOff val="0"/>
            </a:schemeClr>
          </a:lnRef>
          <a:fillRef idx="1">
            <a:scrgbClr r="0" g="0" b="0"/>
          </a:fillRef>
          <a:effectRef idx="1">
            <a:schemeClr val="accent1">
              <a:tint val="40000"/>
              <a:hueOff val="0"/>
              <a:satOff val="0"/>
              <a:lumOff val="0"/>
              <a:alphaOff val="0"/>
            </a:schemeClr>
          </a:effectRef>
          <a:fontRef idx="minor">
            <a:schemeClr val="dk1">
              <a:hueOff val="0"/>
              <a:satOff val="0"/>
              <a:lumOff val="0"/>
              <a:alphaOff val="0"/>
            </a:schemeClr>
          </a:fontRef>
        </p:style>
      </p:sp>
      <p:sp>
        <p:nvSpPr>
          <p:cNvPr id="10" name="Rectángulo 9"/>
          <p:cNvSpPr/>
          <p:nvPr/>
        </p:nvSpPr>
        <p:spPr>
          <a:xfrm>
            <a:off x="6156176" y="3212976"/>
            <a:ext cx="2376264" cy="2160240"/>
          </a:xfrm>
          <a:prstGeom prst="rect">
            <a:avLst/>
          </a:prstGeom>
          <a:blipFill rotWithShape="1">
            <a:blip r:embed="rId4"/>
            <a:srcRect/>
            <a:stretch>
              <a:fillRect t="-1" b="-27089"/>
            </a:stretch>
          </a:blipFill>
        </p:spPr>
        <p:style>
          <a:lnRef idx="0">
            <a:schemeClr val="accent1">
              <a:hueOff val="0"/>
              <a:satOff val="0"/>
              <a:lumOff val="0"/>
              <a:alphaOff val="0"/>
            </a:schemeClr>
          </a:lnRef>
          <a:fillRef idx="1">
            <a:scrgbClr r="0" g="0" b="0"/>
          </a:fillRef>
          <a:effectRef idx="1">
            <a:schemeClr val="accent1">
              <a:tint val="40000"/>
              <a:hueOff val="0"/>
              <a:satOff val="0"/>
              <a:lumOff val="0"/>
              <a:alphaOff val="0"/>
            </a:schemeClr>
          </a:effectRef>
          <a:fontRef idx="minor">
            <a:schemeClr val="dk1">
              <a:hueOff val="0"/>
              <a:satOff val="0"/>
              <a:lumOff val="0"/>
              <a:alphaOff val="0"/>
            </a:schemeClr>
          </a:fontRef>
        </p:style>
      </p:sp>
      <p:sp>
        <p:nvSpPr>
          <p:cNvPr id="12" name="Rectángulo 11"/>
          <p:cNvSpPr/>
          <p:nvPr/>
        </p:nvSpPr>
        <p:spPr>
          <a:xfrm>
            <a:off x="107504" y="1268760"/>
            <a:ext cx="8784976" cy="1592744"/>
          </a:xfrm>
          <a:prstGeom prst="rect">
            <a:avLst/>
          </a:prstGeom>
        </p:spPr>
        <p:txBody>
          <a:bodyPr wrap="square">
            <a:spAutoFit/>
          </a:bodyPr>
          <a:lstStyle/>
          <a:p>
            <a:pPr lvl="0" algn="just" defTabSz="666750">
              <a:lnSpc>
                <a:spcPct val="90000"/>
              </a:lnSpc>
              <a:spcAft>
                <a:spcPct val="35000"/>
              </a:spcAft>
            </a:pPr>
            <a:r>
              <a:rPr lang="es-ES" dirty="0"/>
              <a:t>Para generar la portabilidad del sistema de elevación de silla de ruedas, se procedió </a:t>
            </a:r>
            <a:r>
              <a:rPr lang="es-ES" dirty="0" smtClean="0"/>
              <a:t>a cortar </a:t>
            </a:r>
            <a:r>
              <a:rPr lang="es-ES" dirty="0"/>
              <a:t>las patas que soportan la estructura del elevador para que puedan ser desmontables y así generar la portabilidad deseada, siendo necesario solo el tratamiento de las mismas ya que los brazos del elevador ya son desmontables, es así que se logra su completa portabilidad, </a:t>
            </a:r>
            <a:r>
              <a:rPr lang="es-ES" dirty="0" smtClean="0"/>
              <a:t>cuando se requiera </a:t>
            </a:r>
            <a:r>
              <a:rPr lang="es-ES" dirty="0"/>
              <a:t>el traslado de la misma hacia otro espacio, no </a:t>
            </a:r>
            <a:r>
              <a:rPr lang="es-ES" dirty="0" smtClean="0"/>
              <a:t>presentará </a:t>
            </a:r>
            <a:r>
              <a:rPr lang="es-ES" dirty="0"/>
              <a:t>inconveniente alguno.  </a:t>
            </a:r>
          </a:p>
        </p:txBody>
      </p:sp>
      <p:sp>
        <p:nvSpPr>
          <p:cNvPr id="11" name="10 Elipse"/>
          <p:cNvSpPr/>
          <p:nvPr/>
        </p:nvSpPr>
        <p:spPr>
          <a:xfrm>
            <a:off x="179512" y="188640"/>
            <a:ext cx="28803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601886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692696"/>
            <a:ext cx="8229600" cy="1143000"/>
          </a:xfrm>
        </p:spPr>
        <p:txBody>
          <a:bodyPr/>
          <a:lstStyle/>
          <a:p>
            <a:pPr algn="ctr"/>
            <a:r>
              <a:rPr lang="es-ES" i="0" dirty="0" smtClean="0">
                <a:solidFill>
                  <a:schemeClr val="tx1"/>
                </a:solidFill>
              </a:rPr>
              <a:t>PRUEBAS Y RESULTADOS</a:t>
            </a:r>
            <a:endParaRPr lang="es-ES" i="0" dirty="0">
              <a:solidFill>
                <a:schemeClr val="tx1"/>
              </a:solidFill>
            </a:endParaRPr>
          </a:p>
        </p:txBody>
      </p:sp>
      <p:graphicFrame>
        <p:nvGraphicFramePr>
          <p:cNvPr id="4" name="4 Marcador de contenido"/>
          <p:cNvGraphicFramePr>
            <a:graphicFrameLocks noGrp="1"/>
          </p:cNvGraphicFramePr>
          <p:nvPr>
            <p:ph idx="1"/>
            <p:extLst>
              <p:ext uri="{D42A27DB-BD31-4B8C-83A1-F6EECF244321}">
                <p14:modId xmlns:p14="http://schemas.microsoft.com/office/powerpoint/2010/main" val="3259273961"/>
              </p:ext>
            </p:extLst>
          </p:nvPr>
        </p:nvGraphicFramePr>
        <p:xfrm>
          <a:off x="1619672" y="1772816"/>
          <a:ext cx="6264696" cy="3528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606725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620688"/>
            <a:ext cx="8568952" cy="576064"/>
          </a:xfrm>
        </p:spPr>
        <p:txBody>
          <a:bodyPr/>
          <a:lstStyle/>
          <a:p>
            <a:pPr algn="l"/>
            <a:r>
              <a:rPr lang="es-ES" sz="2800" i="0" dirty="0" smtClean="0">
                <a:solidFill>
                  <a:schemeClr val="tx1"/>
                </a:solidFill>
              </a:rPr>
              <a:t>PRUEBAS Y RESULTADO SISTEMA MECÁNICO</a:t>
            </a:r>
            <a:endParaRPr lang="es-ES" sz="2800" i="0" dirty="0">
              <a:solidFill>
                <a:schemeClr val="tx1"/>
              </a:solidFill>
            </a:endParaRPr>
          </a:p>
        </p:txBody>
      </p:sp>
      <p:sp>
        <p:nvSpPr>
          <p:cNvPr id="4" name="3 Rectángulo"/>
          <p:cNvSpPr/>
          <p:nvPr/>
        </p:nvSpPr>
        <p:spPr>
          <a:xfrm>
            <a:off x="-468560" y="1412776"/>
            <a:ext cx="4288290" cy="369332"/>
          </a:xfrm>
          <a:prstGeom prst="rect">
            <a:avLst/>
          </a:prstGeom>
        </p:spPr>
        <p:txBody>
          <a:bodyPr wrap="none">
            <a:spAutoFit/>
          </a:bodyPr>
          <a:lstStyle/>
          <a:p>
            <a:pPr lvl="2"/>
            <a:r>
              <a:rPr lang="es-ES_tradnl" b="1" cap="all" dirty="0"/>
              <a:t>MECANISMO LEVA INVERSA</a:t>
            </a:r>
            <a:endParaRPr lang="es-ES" b="1" cap="all" dirty="0"/>
          </a:p>
        </p:txBody>
      </p:sp>
      <p:graphicFrame>
        <p:nvGraphicFramePr>
          <p:cNvPr id="5" name="4 Tabla"/>
          <p:cNvGraphicFramePr>
            <a:graphicFrameLocks noGrp="1"/>
          </p:cNvGraphicFramePr>
          <p:nvPr>
            <p:extLst>
              <p:ext uri="{D42A27DB-BD31-4B8C-83A1-F6EECF244321}">
                <p14:modId xmlns:p14="http://schemas.microsoft.com/office/powerpoint/2010/main" val="1415512581"/>
              </p:ext>
            </p:extLst>
          </p:nvPr>
        </p:nvGraphicFramePr>
        <p:xfrm>
          <a:off x="467544" y="2060848"/>
          <a:ext cx="3497658" cy="3816424"/>
        </p:xfrm>
        <a:graphic>
          <a:graphicData uri="http://schemas.openxmlformats.org/drawingml/2006/table">
            <a:tbl>
              <a:tblPr firstRow="1" firstCol="1" bandRow="1">
                <a:tableStyleId>{5C22544A-7EE6-4342-B048-85BDC9FD1C3A}</a:tableStyleId>
              </a:tblPr>
              <a:tblGrid>
                <a:gridCol w="1290054"/>
                <a:gridCol w="605606"/>
                <a:gridCol w="800999"/>
                <a:gridCol w="800999"/>
              </a:tblGrid>
              <a:tr h="213424">
                <a:tc rowSpan="2">
                  <a:txBody>
                    <a:bodyPr/>
                    <a:lstStyle/>
                    <a:p>
                      <a:pPr indent="252095" algn="ctr">
                        <a:lnSpc>
                          <a:spcPct val="100000"/>
                        </a:lnSpc>
                        <a:spcAft>
                          <a:spcPts val="0"/>
                        </a:spcAft>
                      </a:pPr>
                      <a:r>
                        <a:rPr lang="es-ES" sz="1000" dirty="0">
                          <a:solidFill>
                            <a:schemeClr val="tx1"/>
                          </a:solidFill>
                          <a:effectLst/>
                        </a:rPr>
                        <a:t>FUNCION</a:t>
                      </a:r>
                      <a:endParaRPr lang="es-ES" sz="1000" dirty="0">
                        <a:solidFill>
                          <a:schemeClr val="tx1"/>
                        </a:solidFill>
                        <a:effectLst/>
                        <a:latin typeface="Arial"/>
                        <a:ea typeface="Calibri"/>
                        <a:cs typeface="Times New Roman"/>
                      </a:endParaRPr>
                    </a:p>
                  </a:txBody>
                  <a:tcPr marL="60616" marR="60616" marT="0" marB="0"/>
                </a:tc>
                <a:tc rowSpan="2">
                  <a:txBody>
                    <a:bodyPr/>
                    <a:lstStyle/>
                    <a:p>
                      <a:pPr indent="252095" algn="ctr">
                        <a:lnSpc>
                          <a:spcPct val="100000"/>
                        </a:lnSpc>
                        <a:spcAft>
                          <a:spcPts val="0"/>
                        </a:spcAft>
                      </a:pPr>
                      <a:r>
                        <a:rPr lang="es-ES" sz="1000" dirty="0">
                          <a:solidFill>
                            <a:schemeClr val="tx1"/>
                          </a:solidFill>
                          <a:effectLst/>
                        </a:rPr>
                        <a:t>PRUEBA</a:t>
                      </a:r>
                      <a:endParaRPr lang="es-ES" sz="1000" dirty="0">
                        <a:solidFill>
                          <a:schemeClr val="tx1"/>
                        </a:solidFill>
                        <a:effectLst/>
                        <a:latin typeface="Arial"/>
                        <a:ea typeface="Calibri"/>
                        <a:cs typeface="Times New Roman"/>
                      </a:endParaRPr>
                    </a:p>
                  </a:txBody>
                  <a:tcPr marL="60616" marR="60616" marT="0" marB="0"/>
                </a:tc>
                <a:tc gridSpan="2">
                  <a:txBody>
                    <a:bodyPr/>
                    <a:lstStyle/>
                    <a:p>
                      <a:pPr indent="252095" algn="ctr">
                        <a:lnSpc>
                          <a:spcPct val="100000"/>
                        </a:lnSpc>
                        <a:spcAft>
                          <a:spcPts val="0"/>
                        </a:spcAft>
                      </a:pPr>
                      <a:r>
                        <a:rPr lang="es-ES" sz="1000">
                          <a:solidFill>
                            <a:schemeClr val="tx1"/>
                          </a:solidFill>
                          <a:effectLst/>
                        </a:rPr>
                        <a:t>FUNCIONAMIENTO</a:t>
                      </a:r>
                      <a:endParaRPr lang="es-ES" sz="1000">
                        <a:solidFill>
                          <a:schemeClr val="tx1"/>
                        </a:solidFill>
                        <a:effectLst/>
                        <a:latin typeface="Arial"/>
                        <a:ea typeface="Calibri"/>
                        <a:cs typeface="Times New Roman"/>
                      </a:endParaRPr>
                    </a:p>
                  </a:txBody>
                  <a:tcPr marL="60616" marR="60616" marT="0" marB="0"/>
                </a:tc>
                <a:tc hMerge="1">
                  <a:txBody>
                    <a:bodyPr/>
                    <a:lstStyle/>
                    <a:p>
                      <a:endParaRPr lang="es-ES"/>
                    </a:p>
                  </a:txBody>
                  <a:tcPr/>
                </a:tc>
              </a:tr>
              <a:tr h="501234">
                <a:tc vMerge="1">
                  <a:txBody>
                    <a:bodyPr/>
                    <a:lstStyle/>
                    <a:p>
                      <a:endParaRPr lang="es-ES"/>
                    </a:p>
                  </a:txBody>
                  <a:tcPr/>
                </a:tc>
                <a:tc vMerge="1">
                  <a:txBody>
                    <a:bodyPr/>
                    <a:lstStyle/>
                    <a:p>
                      <a:endParaRPr lang="es-ES"/>
                    </a:p>
                  </a:txBody>
                  <a:tcPr/>
                </a:tc>
                <a:tc>
                  <a:txBody>
                    <a:bodyPr/>
                    <a:lstStyle/>
                    <a:p>
                      <a:pPr indent="252095" algn="just">
                        <a:lnSpc>
                          <a:spcPct val="100000"/>
                        </a:lnSpc>
                        <a:spcAft>
                          <a:spcPts val="0"/>
                        </a:spcAft>
                      </a:pPr>
                      <a:r>
                        <a:rPr lang="es-ES" sz="1000">
                          <a:solidFill>
                            <a:schemeClr val="tx1"/>
                          </a:solidFill>
                          <a:effectLst/>
                        </a:rPr>
                        <a:t>CORRECTO</a:t>
                      </a:r>
                      <a:endParaRPr lang="es-ES" sz="1000">
                        <a:solidFill>
                          <a:schemeClr val="tx1"/>
                        </a:solidFill>
                        <a:effectLst/>
                        <a:latin typeface="Arial"/>
                        <a:ea typeface="Calibri"/>
                        <a:cs typeface="Times New Roman"/>
                      </a:endParaRPr>
                    </a:p>
                  </a:txBody>
                  <a:tcPr marL="60616" marR="60616" marT="0" marB="0"/>
                </a:tc>
                <a:tc>
                  <a:txBody>
                    <a:bodyPr/>
                    <a:lstStyle/>
                    <a:p>
                      <a:pPr indent="252095" algn="ctr">
                        <a:lnSpc>
                          <a:spcPct val="100000"/>
                        </a:lnSpc>
                        <a:spcAft>
                          <a:spcPts val="0"/>
                        </a:spcAft>
                      </a:pPr>
                      <a:r>
                        <a:rPr lang="es-ES" sz="1000">
                          <a:solidFill>
                            <a:schemeClr val="tx1"/>
                          </a:solidFill>
                          <a:effectLst/>
                        </a:rPr>
                        <a:t>INCORRECTO</a:t>
                      </a:r>
                      <a:endParaRPr lang="es-ES" sz="1000">
                        <a:solidFill>
                          <a:schemeClr val="tx1"/>
                        </a:solidFill>
                        <a:effectLst/>
                        <a:latin typeface="Arial"/>
                        <a:ea typeface="Calibri"/>
                        <a:cs typeface="Times New Roman"/>
                      </a:endParaRPr>
                    </a:p>
                  </a:txBody>
                  <a:tcPr marL="60616" marR="60616" marT="0" marB="0"/>
                </a:tc>
              </a:tr>
              <a:tr h="250617">
                <a:tc rowSpan="3">
                  <a:txBody>
                    <a:bodyPr/>
                    <a:lstStyle/>
                    <a:p>
                      <a:pPr indent="252095" algn="just">
                        <a:lnSpc>
                          <a:spcPct val="100000"/>
                        </a:lnSpc>
                        <a:spcAft>
                          <a:spcPts val="0"/>
                        </a:spcAft>
                      </a:pPr>
                      <a:r>
                        <a:rPr lang="es-ES" sz="1000" dirty="0">
                          <a:solidFill>
                            <a:schemeClr val="tx1"/>
                          </a:solidFill>
                          <a:effectLst/>
                        </a:rPr>
                        <a:t>Soporta el peso de la plataforma de conexión</a:t>
                      </a:r>
                      <a:endParaRPr lang="es-ES" sz="1000" dirty="0">
                        <a:solidFill>
                          <a:schemeClr val="tx1"/>
                        </a:solidFill>
                        <a:effectLst/>
                        <a:latin typeface="Arial"/>
                        <a:ea typeface="Calibri"/>
                        <a:cs typeface="Times New Roman"/>
                      </a:endParaRPr>
                    </a:p>
                  </a:txBody>
                  <a:tcPr marL="60616" marR="60616" marT="0" marB="0"/>
                </a:tc>
                <a:tc>
                  <a:txBody>
                    <a:bodyPr/>
                    <a:lstStyle/>
                    <a:p>
                      <a:pPr indent="252095" algn="ctr">
                        <a:lnSpc>
                          <a:spcPct val="100000"/>
                        </a:lnSpc>
                        <a:spcAft>
                          <a:spcPts val="0"/>
                        </a:spcAft>
                      </a:pPr>
                      <a:r>
                        <a:rPr lang="es-ES" sz="1000" dirty="0">
                          <a:solidFill>
                            <a:schemeClr val="tx1"/>
                          </a:solidFill>
                          <a:effectLst/>
                        </a:rPr>
                        <a:t>1</a:t>
                      </a:r>
                      <a:endParaRPr lang="es-ES" sz="1000" dirty="0">
                        <a:solidFill>
                          <a:schemeClr val="tx1"/>
                        </a:solidFill>
                        <a:effectLst/>
                        <a:latin typeface="Arial"/>
                        <a:ea typeface="Calibri"/>
                        <a:cs typeface="Times New Roman"/>
                      </a:endParaRPr>
                    </a:p>
                  </a:txBody>
                  <a:tcPr marL="60616" marR="60616" marT="0" marB="0"/>
                </a:tc>
                <a:tc>
                  <a:txBody>
                    <a:bodyPr/>
                    <a:lstStyle/>
                    <a:p>
                      <a:pPr indent="252095" algn="ctr">
                        <a:lnSpc>
                          <a:spcPct val="100000"/>
                        </a:lnSpc>
                        <a:spcAft>
                          <a:spcPts val="0"/>
                        </a:spcAft>
                      </a:pPr>
                      <a:r>
                        <a:rPr lang="es-ES" sz="1000" dirty="0">
                          <a:solidFill>
                            <a:schemeClr val="tx1"/>
                          </a:solidFill>
                          <a:effectLst/>
                        </a:rPr>
                        <a:t>X</a:t>
                      </a:r>
                      <a:endParaRPr lang="es-ES" sz="1000" dirty="0">
                        <a:solidFill>
                          <a:schemeClr val="tx1"/>
                        </a:solidFill>
                        <a:effectLst/>
                        <a:latin typeface="Arial"/>
                        <a:ea typeface="Calibri"/>
                        <a:cs typeface="Times New Roman"/>
                      </a:endParaRPr>
                    </a:p>
                  </a:txBody>
                  <a:tcPr marL="60616" marR="60616" marT="0" marB="0"/>
                </a:tc>
                <a:tc>
                  <a:txBody>
                    <a:bodyPr/>
                    <a:lstStyle/>
                    <a:p>
                      <a:pPr>
                        <a:lnSpc>
                          <a:spcPct val="100000"/>
                        </a:lnSpc>
                      </a:pPr>
                      <a:endParaRPr lang="es-ES" sz="1000">
                        <a:solidFill>
                          <a:schemeClr val="tx1"/>
                        </a:solidFill>
                        <a:effectLst/>
                        <a:latin typeface="Calibri"/>
                        <a:cs typeface="Times New Roman"/>
                      </a:endParaRPr>
                    </a:p>
                  </a:txBody>
                  <a:tcPr marL="60616" marR="60616" marT="0" marB="0"/>
                </a:tc>
              </a:tr>
              <a:tr h="250617">
                <a:tc vMerge="1">
                  <a:txBody>
                    <a:bodyPr/>
                    <a:lstStyle/>
                    <a:p>
                      <a:endParaRPr lang="es-ES"/>
                    </a:p>
                  </a:txBody>
                  <a:tcPr/>
                </a:tc>
                <a:tc>
                  <a:txBody>
                    <a:bodyPr/>
                    <a:lstStyle/>
                    <a:p>
                      <a:pPr indent="252095" algn="ctr">
                        <a:lnSpc>
                          <a:spcPct val="100000"/>
                        </a:lnSpc>
                        <a:spcAft>
                          <a:spcPts val="0"/>
                        </a:spcAft>
                      </a:pPr>
                      <a:r>
                        <a:rPr lang="es-ES" sz="1000" dirty="0">
                          <a:solidFill>
                            <a:schemeClr val="tx1"/>
                          </a:solidFill>
                          <a:effectLst/>
                        </a:rPr>
                        <a:t>2</a:t>
                      </a:r>
                      <a:endParaRPr lang="es-ES" sz="1000" dirty="0">
                        <a:solidFill>
                          <a:schemeClr val="tx1"/>
                        </a:solidFill>
                        <a:effectLst/>
                        <a:latin typeface="Arial"/>
                        <a:ea typeface="Calibri"/>
                        <a:cs typeface="Times New Roman"/>
                      </a:endParaRPr>
                    </a:p>
                  </a:txBody>
                  <a:tcPr marL="60616" marR="60616" marT="0" marB="0"/>
                </a:tc>
                <a:tc>
                  <a:txBody>
                    <a:bodyPr/>
                    <a:lstStyle/>
                    <a:p>
                      <a:pPr indent="252095" algn="ctr">
                        <a:lnSpc>
                          <a:spcPct val="100000"/>
                        </a:lnSpc>
                        <a:spcAft>
                          <a:spcPts val="0"/>
                        </a:spcAft>
                      </a:pPr>
                      <a:r>
                        <a:rPr lang="es-ES" sz="1000" dirty="0">
                          <a:solidFill>
                            <a:schemeClr val="tx1"/>
                          </a:solidFill>
                          <a:effectLst/>
                        </a:rPr>
                        <a:t>X</a:t>
                      </a:r>
                      <a:endParaRPr lang="es-ES" sz="1000" dirty="0">
                        <a:solidFill>
                          <a:schemeClr val="tx1"/>
                        </a:solidFill>
                        <a:effectLst/>
                        <a:latin typeface="Arial"/>
                        <a:ea typeface="Calibri"/>
                        <a:cs typeface="Times New Roman"/>
                      </a:endParaRPr>
                    </a:p>
                  </a:txBody>
                  <a:tcPr marL="60616" marR="60616" marT="0" marB="0"/>
                </a:tc>
                <a:tc>
                  <a:txBody>
                    <a:bodyPr/>
                    <a:lstStyle/>
                    <a:p>
                      <a:pPr>
                        <a:lnSpc>
                          <a:spcPct val="100000"/>
                        </a:lnSpc>
                      </a:pPr>
                      <a:endParaRPr lang="es-ES" sz="1000" dirty="0">
                        <a:solidFill>
                          <a:schemeClr val="tx1"/>
                        </a:solidFill>
                        <a:effectLst/>
                        <a:latin typeface="Calibri"/>
                        <a:cs typeface="Times New Roman"/>
                      </a:endParaRPr>
                    </a:p>
                  </a:txBody>
                  <a:tcPr marL="60616" marR="60616" marT="0" marB="0"/>
                </a:tc>
              </a:tr>
              <a:tr h="283126">
                <a:tc vMerge="1">
                  <a:txBody>
                    <a:bodyPr/>
                    <a:lstStyle/>
                    <a:p>
                      <a:endParaRPr lang="es-ES"/>
                    </a:p>
                  </a:txBody>
                  <a:tcPr/>
                </a:tc>
                <a:tc>
                  <a:txBody>
                    <a:bodyPr/>
                    <a:lstStyle/>
                    <a:p>
                      <a:pPr indent="252095" algn="ctr">
                        <a:lnSpc>
                          <a:spcPct val="100000"/>
                        </a:lnSpc>
                        <a:spcAft>
                          <a:spcPts val="0"/>
                        </a:spcAft>
                      </a:pPr>
                      <a:r>
                        <a:rPr lang="es-ES" sz="1000">
                          <a:solidFill>
                            <a:schemeClr val="tx1"/>
                          </a:solidFill>
                          <a:effectLst/>
                        </a:rPr>
                        <a:t>3</a:t>
                      </a:r>
                      <a:endParaRPr lang="es-ES" sz="1000">
                        <a:solidFill>
                          <a:schemeClr val="tx1"/>
                        </a:solidFill>
                        <a:effectLst/>
                        <a:latin typeface="Arial"/>
                        <a:ea typeface="Calibri"/>
                        <a:cs typeface="Times New Roman"/>
                      </a:endParaRPr>
                    </a:p>
                  </a:txBody>
                  <a:tcPr marL="60616" marR="60616" marT="0" marB="0"/>
                </a:tc>
                <a:tc>
                  <a:txBody>
                    <a:bodyPr/>
                    <a:lstStyle/>
                    <a:p>
                      <a:pPr indent="252095" algn="ctr">
                        <a:lnSpc>
                          <a:spcPct val="100000"/>
                        </a:lnSpc>
                        <a:spcAft>
                          <a:spcPts val="0"/>
                        </a:spcAft>
                      </a:pPr>
                      <a:r>
                        <a:rPr lang="es-ES" sz="1000" dirty="0">
                          <a:solidFill>
                            <a:schemeClr val="tx1"/>
                          </a:solidFill>
                          <a:effectLst/>
                        </a:rPr>
                        <a:t>X</a:t>
                      </a:r>
                      <a:endParaRPr lang="es-ES" sz="1000" dirty="0">
                        <a:solidFill>
                          <a:schemeClr val="tx1"/>
                        </a:solidFill>
                        <a:effectLst/>
                        <a:latin typeface="Arial"/>
                        <a:ea typeface="Calibri"/>
                        <a:cs typeface="Times New Roman"/>
                      </a:endParaRPr>
                    </a:p>
                  </a:txBody>
                  <a:tcPr marL="60616" marR="60616" marT="0" marB="0"/>
                </a:tc>
                <a:tc>
                  <a:txBody>
                    <a:bodyPr/>
                    <a:lstStyle/>
                    <a:p>
                      <a:pPr>
                        <a:lnSpc>
                          <a:spcPct val="100000"/>
                        </a:lnSpc>
                      </a:pPr>
                      <a:endParaRPr lang="es-ES" sz="1000">
                        <a:solidFill>
                          <a:schemeClr val="tx1"/>
                        </a:solidFill>
                        <a:effectLst/>
                        <a:latin typeface="Calibri"/>
                        <a:cs typeface="Times New Roman"/>
                      </a:endParaRPr>
                    </a:p>
                  </a:txBody>
                  <a:tcPr marL="60616" marR="60616" marT="0" marB="0"/>
                </a:tc>
              </a:tr>
              <a:tr h="250617">
                <a:tc rowSpan="3">
                  <a:txBody>
                    <a:bodyPr/>
                    <a:lstStyle/>
                    <a:p>
                      <a:pPr indent="252095" algn="just">
                        <a:lnSpc>
                          <a:spcPct val="100000"/>
                        </a:lnSpc>
                        <a:spcAft>
                          <a:spcPts val="0"/>
                        </a:spcAft>
                      </a:pPr>
                      <a:r>
                        <a:rPr lang="es-ES" sz="1000">
                          <a:solidFill>
                            <a:schemeClr val="tx1"/>
                          </a:solidFill>
                          <a:effectLst/>
                        </a:rPr>
                        <a:t>Caída de la plataforma cae en el momento en que la plataforma y la estructura están a la misma altura</a:t>
                      </a:r>
                      <a:endParaRPr lang="es-ES" sz="1000">
                        <a:solidFill>
                          <a:schemeClr val="tx1"/>
                        </a:solidFill>
                        <a:effectLst/>
                        <a:latin typeface="Arial"/>
                        <a:ea typeface="Calibri"/>
                        <a:cs typeface="Times New Roman"/>
                      </a:endParaRPr>
                    </a:p>
                  </a:txBody>
                  <a:tcPr marL="60616" marR="60616" marT="0" marB="0"/>
                </a:tc>
                <a:tc>
                  <a:txBody>
                    <a:bodyPr/>
                    <a:lstStyle/>
                    <a:p>
                      <a:pPr indent="252095" algn="ctr">
                        <a:lnSpc>
                          <a:spcPct val="100000"/>
                        </a:lnSpc>
                        <a:spcAft>
                          <a:spcPts val="0"/>
                        </a:spcAft>
                      </a:pPr>
                      <a:r>
                        <a:rPr lang="es-ES" sz="1000" dirty="0">
                          <a:solidFill>
                            <a:schemeClr val="tx1"/>
                          </a:solidFill>
                          <a:effectLst/>
                        </a:rPr>
                        <a:t>1</a:t>
                      </a:r>
                      <a:endParaRPr lang="es-ES" sz="1000" dirty="0">
                        <a:solidFill>
                          <a:schemeClr val="tx1"/>
                        </a:solidFill>
                        <a:effectLst/>
                        <a:latin typeface="Arial"/>
                        <a:ea typeface="Calibri"/>
                        <a:cs typeface="Times New Roman"/>
                      </a:endParaRPr>
                    </a:p>
                  </a:txBody>
                  <a:tcPr marL="60616" marR="60616" marT="0" marB="0"/>
                </a:tc>
                <a:tc>
                  <a:txBody>
                    <a:bodyPr/>
                    <a:lstStyle/>
                    <a:p>
                      <a:pPr>
                        <a:lnSpc>
                          <a:spcPct val="100000"/>
                        </a:lnSpc>
                      </a:pPr>
                      <a:endParaRPr lang="es-ES" sz="1000" dirty="0">
                        <a:solidFill>
                          <a:schemeClr val="tx1"/>
                        </a:solidFill>
                        <a:effectLst/>
                        <a:latin typeface="Calibri"/>
                        <a:cs typeface="Times New Roman"/>
                      </a:endParaRPr>
                    </a:p>
                  </a:txBody>
                  <a:tcPr marL="60616" marR="60616" marT="0" marB="0"/>
                </a:tc>
                <a:tc>
                  <a:txBody>
                    <a:bodyPr/>
                    <a:lstStyle/>
                    <a:p>
                      <a:pPr indent="252095" algn="ctr">
                        <a:lnSpc>
                          <a:spcPct val="100000"/>
                        </a:lnSpc>
                        <a:spcAft>
                          <a:spcPts val="0"/>
                        </a:spcAft>
                      </a:pPr>
                      <a:r>
                        <a:rPr lang="es-ES" sz="1000" dirty="0">
                          <a:solidFill>
                            <a:schemeClr val="tx1"/>
                          </a:solidFill>
                          <a:effectLst/>
                        </a:rPr>
                        <a:t>X</a:t>
                      </a:r>
                      <a:endParaRPr lang="es-ES" sz="1000" dirty="0">
                        <a:solidFill>
                          <a:schemeClr val="tx1"/>
                        </a:solidFill>
                        <a:effectLst/>
                        <a:latin typeface="Arial"/>
                        <a:ea typeface="Calibri"/>
                        <a:cs typeface="Times New Roman"/>
                      </a:endParaRPr>
                    </a:p>
                  </a:txBody>
                  <a:tcPr marL="60616" marR="60616" marT="0" marB="0"/>
                </a:tc>
              </a:tr>
              <a:tr h="250617">
                <a:tc vMerge="1">
                  <a:txBody>
                    <a:bodyPr/>
                    <a:lstStyle/>
                    <a:p>
                      <a:endParaRPr lang="es-ES"/>
                    </a:p>
                  </a:txBody>
                  <a:tcPr/>
                </a:tc>
                <a:tc>
                  <a:txBody>
                    <a:bodyPr/>
                    <a:lstStyle/>
                    <a:p>
                      <a:pPr indent="252095" algn="ctr">
                        <a:lnSpc>
                          <a:spcPct val="100000"/>
                        </a:lnSpc>
                        <a:spcAft>
                          <a:spcPts val="0"/>
                        </a:spcAft>
                      </a:pPr>
                      <a:r>
                        <a:rPr lang="es-ES" sz="1000" dirty="0">
                          <a:solidFill>
                            <a:schemeClr val="tx1"/>
                          </a:solidFill>
                          <a:effectLst/>
                        </a:rPr>
                        <a:t>2</a:t>
                      </a:r>
                      <a:endParaRPr lang="es-ES" sz="1000" dirty="0">
                        <a:solidFill>
                          <a:schemeClr val="tx1"/>
                        </a:solidFill>
                        <a:effectLst/>
                        <a:latin typeface="Arial"/>
                        <a:ea typeface="Calibri"/>
                        <a:cs typeface="Times New Roman"/>
                      </a:endParaRPr>
                    </a:p>
                  </a:txBody>
                  <a:tcPr marL="60616" marR="60616" marT="0" marB="0"/>
                </a:tc>
                <a:tc>
                  <a:txBody>
                    <a:bodyPr/>
                    <a:lstStyle/>
                    <a:p>
                      <a:pPr>
                        <a:lnSpc>
                          <a:spcPct val="100000"/>
                        </a:lnSpc>
                      </a:pPr>
                      <a:endParaRPr lang="es-ES" sz="1000" dirty="0">
                        <a:solidFill>
                          <a:schemeClr val="tx1"/>
                        </a:solidFill>
                        <a:effectLst/>
                        <a:latin typeface="Calibri"/>
                        <a:cs typeface="Times New Roman"/>
                      </a:endParaRPr>
                    </a:p>
                  </a:txBody>
                  <a:tcPr marL="60616" marR="60616" marT="0" marB="0"/>
                </a:tc>
                <a:tc>
                  <a:txBody>
                    <a:bodyPr/>
                    <a:lstStyle/>
                    <a:p>
                      <a:pPr indent="252095" algn="ctr">
                        <a:lnSpc>
                          <a:spcPct val="100000"/>
                        </a:lnSpc>
                        <a:spcAft>
                          <a:spcPts val="0"/>
                        </a:spcAft>
                      </a:pPr>
                      <a:r>
                        <a:rPr lang="es-ES" sz="1000" dirty="0">
                          <a:solidFill>
                            <a:schemeClr val="tx1"/>
                          </a:solidFill>
                          <a:effectLst/>
                        </a:rPr>
                        <a:t>X</a:t>
                      </a:r>
                      <a:endParaRPr lang="es-ES" sz="1000" dirty="0">
                        <a:solidFill>
                          <a:schemeClr val="tx1"/>
                        </a:solidFill>
                        <a:effectLst/>
                        <a:latin typeface="Arial"/>
                        <a:ea typeface="Calibri"/>
                        <a:cs typeface="Times New Roman"/>
                      </a:endParaRPr>
                    </a:p>
                  </a:txBody>
                  <a:tcPr marL="60616" marR="60616" marT="0" marB="0"/>
                </a:tc>
              </a:tr>
              <a:tr h="1031812">
                <a:tc vMerge="1">
                  <a:txBody>
                    <a:bodyPr/>
                    <a:lstStyle/>
                    <a:p>
                      <a:endParaRPr lang="es-ES"/>
                    </a:p>
                  </a:txBody>
                  <a:tcPr/>
                </a:tc>
                <a:tc>
                  <a:txBody>
                    <a:bodyPr/>
                    <a:lstStyle/>
                    <a:p>
                      <a:pPr indent="252095" algn="ctr">
                        <a:lnSpc>
                          <a:spcPct val="100000"/>
                        </a:lnSpc>
                        <a:spcAft>
                          <a:spcPts val="0"/>
                        </a:spcAft>
                      </a:pPr>
                      <a:r>
                        <a:rPr lang="es-ES" sz="1000">
                          <a:solidFill>
                            <a:schemeClr val="tx1"/>
                          </a:solidFill>
                          <a:effectLst/>
                        </a:rPr>
                        <a:t>3</a:t>
                      </a:r>
                      <a:endParaRPr lang="es-ES" sz="1000">
                        <a:solidFill>
                          <a:schemeClr val="tx1"/>
                        </a:solidFill>
                        <a:effectLst/>
                        <a:latin typeface="Arial"/>
                        <a:ea typeface="Calibri"/>
                        <a:cs typeface="Times New Roman"/>
                      </a:endParaRPr>
                    </a:p>
                  </a:txBody>
                  <a:tcPr marL="60616" marR="60616" marT="0" marB="0"/>
                </a:tc>
                <a:tc>
                  <a:txBody>
                    <a:bodyPr/>
                    <a:lstStyle/>
                    <a:p>
                      <a:pPr>
                        <a:lnSpc>
                          <a:spcPct val="100000"/>
                        </a:lnSpc>
                      </a:pPr>
                      <a:endParaRPr lang="es-ES" sz="1000" dirty="0">
                        <a:solidFill>
                          <a:schemeClr val="tx1"/>
                        </a:solidFill>
                        <a:effectLst/>
                        <a:latin typeface="Calibri"/>
                        <a:cs typeface="Times New Roman"/>
                      </a:endParaRPr>
                    </a:p>
                  </a:txBody>
                  <a:tcPr marL="60616" marR="60616" marT="0" marB="0"/>
                </a:tc>
                <a:tc>
                  <a:txBody>
                    <a:bodyPr/>
                    <a:lstStyle/>
                    <a:p>
                      <a:pPr indent="252095" algn="ctr">
                        <a:lnSpc>
                          <a:spcPct val="100000"/>
                        </a:lnSpc>
                        <a:spcAft>
                          <a:spcPts val="0"/>
                        </a:spcAft>
                      </a:pPr>
                      <a:r>
                        <a:rPr lang="es-ES" sz="1000" dirty="0">
                          <a:solidFill>
                            <a:schemeClr val="tx1"/>
                          </a:solidFill>
                          <a:effectLst/>
                        </a:rPr>
                        <a:t>X</a:t>
                      </a:r>
                      <a:endParaRPr lang="es-ES" sz="1000" dirty="0">
                        <a:solidFill>
                          <a:schemeClr val="tx1"/>
                        </a:solidFill>
                        <a:effectLst/>
                        <a:latin typeface="Arial"/>
                        <a:ea typeface="Calibri"/>
                        <a:cs typeface="Times New Roman"/>
                      </a:endParaRPr>
                    </a:p>
                  </a:txBody>
                  <a:tcPr marL="60616" marR="60616" marT="0" marB="0"/>
                </a:tc>
              </a:tr>
              <a:tr h="250617">
                <a:tc rowSpan="3">
                  <a:txBody>
                    <a:bodyPr/>
                    <a:lstStyle/>
                    <a:p>
                      <a:pPr indent="252095" algn="just">
                        <a:lnSpc>
                          <a:spcPct val="100000"/>
                        </a:lnSpc>
                        <a:spcAft>
                          <a:spcPts val="0"/>
                        </a:spcAft>
                      </a:pPr>
                      <a:r>
                        <a:rPr lang="es-ES" sz="1000">
                          <a:solidFill>
                            <a:schemeClr val="tx1"/>
                          </a:solidFill>
                          <a:effectLst/>
                        </a:rPr>
                        <a:t>Las levas hacen un movimiento sincronizado</a:t>
                      </a:r>
                      <a:endParaRPr lang="es-ES" sz="1000">
                        <a:solidFill>
                          <a:schemeClr val="tx1"/>
                        </a:solidFill>
                        <a:effectLst/>
                        <a:latin typeface="Arial"/>
                        <a:ea typeface="Calibri"/>
                        <a:cs typeface="Times New Roman"/>
                      </a:endParaRPr>
                    </a:p>
                  </a:txBody>
                  <a:tcPr marL="60616" marR="60616" marT="0" marB="0"/>
                </a:tc>
                <a:tc>
                  <a:txBody>
                    <a:bodyPr/>
                    <a:lstStyle/>
                    <a:p>
                      <a:pPr indent="252095" algn="ctr">
                        <a:lnSpc>
                          <a:spcPct val="100000"/>
                        </a:lnSpc>
                        <a:spcAft>
                          <a:spcPts val="0"/>
                        </a:spcAft>
                      </a:pPr>
                      <a:r>
                        <a:rPr lang="es-ES" sz="1000">
                          <a:solidFill>
                            <a:schemeClr val="tx1"/>
                          </a:solidFill>
                          <a:effectLst/>
                        </a:rPr>
                        <a:t>1</a:t>
                      </a:r>
                      <a:endParaRPr lang="es-ES" sz="1000">
                        <a:solidFill>
                          <a:schemeClr val="tx1"/>
                        </a:solidFill>
                        <a:effectLst/>
                        <a:latin typeface="Arial"/>
                        <a:ea typeface="Calibri"/>
                        <a:cs typeface="Times New Roman"/>
                      </a:endParaRPr>
                    </a:p>
                  </a:txBody>
                  <a:tcPr marL="60616" marR="60616" marT="0" marB="0"/>
                </a:tc>
                <a:tc>
                  <a:txBody>
                    <a:bodyPr/>
                    <a:lstStyle/>
                    <a:p>
                      <a:pPr>
                        <a:lnSpc>
                          <a:spcPct val="100000"/>
                        </a:lnSpc>
                      </a:pPr>
                      <a:endParaRPr lang="es-ES" sz="1000" dirty="0">
                        <a:solidFill>
                          <a:schemeClr val="tx1"/>
                        </a:solidFill>
                        <a:effectLst/>
                        <a:latin typeface="Calibri"/>
                        <a:cs typeface="Times New Roman"/>
                      </a:endParaRPr>
                    </a:p>
                  </a:txBody>
                  <a:tcPr marL="60616" marR="60616" marT="0" marB="0"/>
                </a:tc>
                <a:tc>
                  <a:txBody>
                    <a:bodyPr/>
                    <a:lstStyle/>
                    <a:p>
                      <a:pPr indent="252095" algn="ctr">
                        <a:lnSpc>
                          <a:spcPct val="100000"/>
                        </a:lnSpc>
                        <a:spcAft>
                          <a:spcPts val="0"/>
                        </a:spcAft>
                      </a:pPr>
                      <a:r>
                        <a:rPr lang="es-ES" sz="1000" dirty="0">
                          <a:solidFill>
                            <a:schemeClr val="tx1"/>
                          </a:solidFill>
                          <a:effectLst/>
                        </a:rPr>
                        <a:t>X</a:t>
                      </a:r>
                      <a:endParaRPr lang="es-ES" sz="1000" dirty="0">
                        <a:solidFill>
                          <a:schemeClr val="tx1"/>
                        </a:solidFill>
                        <a:effectLst/>
                        <a:latin typeface="Arial"/>
                        <a:ea typeface="Calibri"/>
                        <a:cs typeface="Times New Roman"/>
                      </a:endParaRPr>
                    </a:p>
                  </a:txBody>
                  <a:tcPr marL="60616" marR="60616" marT="0" marB="0"/>
                </a:tc>
              </a:tr>
              <a:tr h="250617">
                <a:tc vMerge="1">
                  <a:txBody>
                    <a:bodyPr/>
                    <a:lstStyle/>
                    <a:p>
                      <a:endParaRPr lang="es-ES"/>
                    </a:p>
                  </a:txBody>
                  <a:tcPr/>
                </a:tc>
                <a:tc>
                  <a:txBody>
                    <a:bodyPr/>
                    <a:lstStyle/>
                    <a:p>
                      <a:pPr indent="252095" algn="ctr">
                        <a:lnSpc>
                          <a:spcPct val="100000"/>
                        </a:lnSpc>
                        <a:spcAft>
                          <a:spcPts val="0"/>
                        </a:spcAft>
                      </a:pPr>
                      <a:r>
                        <a:rPr lang="es-ES" sz="1000">
                          <a:solidFill>
                            <a:schemeClr val="tx1"/>
                          </a:solidFill>
                          <a:effectLst/>
                        </a:rPr>
                        <a:t>2</a:t>
                      </a:r>
                      <a:endParaRPr lang="es-ES" sz="1000">
                        <a:solidFill>
                          <a:schemeClr val="tx1"/>
                        </a:solidFill>
                        <a:effectLst/>
                        <a:latin typeface="Arial"/>
                        <a:ea typeface="Calibri"/>
                        <a:cs typeface="Times New Roman"/>
                      </a:endParaRPr>
                    </a:p>
                  </a:txBody>
                  <a:tcPr marL="60616" marR="60616" marT="0" marB="0"/>
                </a:tc>
                <a:tc>
                  <a:txBody>
                    <a:bodyPr/>
                    <a:lstStyle/>
                    <a:p>
                      <a:pPr>
                        <a:lnSpc>
                          <a:spcPct val="100000"/>
                        </a:lnSpc>
                      </a:pPr>
                      <a:endParaRPr lang="es-ES" sz="1000" dirty="0">
                        <a:solidFill>
                          <a:schemeClr val="tx1"/>
                        </a:solidFill>
                        <a:effectLst/>
                        <a:latin typeface="Calibri"/>
                        <a:cs typeface="Times New Roman"/>
                      </a:endParaRPr>
                    </a:p>
                  </a:txBody>
                  <a:tcPr marL="60616" marR="60616" marT="0" marB="0"/>
                </a:tc>
                <a:tc>
                  <a:txBody>
                    <a:bodyPr/>
                    <a:lstStyle/>
                    <a:p>
                      <a:pPr indent="252095" algn="ctr">
                        <a:lnSpc>
                          <a:spcPct val="100000"/>
                        </a:lnSpc>
                        <a:spcAft>
                          <a:spcPts val="0"/>
                        </a:spcAft>
                      </a:pPr>
                      <a:r>
                        <a:rPr lang="es-ES" sz="1000" dirty="0">
                          <a:solidFill>
                            <a:schemeClr val="tx1"/>
                          </a:solidFill>
                          <a:effectLst/>
                        </a:rPr>
                        <a:t>X</a:t>
                      </a:r>
                      <a:endParaRPr lang="es-ES" sz="1000" dirty="0">
                        <a:solidFill>
                          <a:schemeClr val="tx1"/>
                        </a:solidFill>
                        <a:effectLst/>
                        <a:latin typeface="Arial"/>
                        <a:ea typeface="Calibri"/>
                        <a:cs typeface="Times New Roman"/>
                      </a:endParaRPr>
                    </a:p>
                  </a:txBody>
                  <a:tcPr marL="60616" marR="60616" marT="0" marB="0"/>
                </a:tc>
              </a:tr>
              <a:tr h="283126">
                <a:tc vMerge="1">
                  <a:txBody>
                    <a:bodyPr/>
                    <a:lstStyle/>
                    <a:p>
                      <a:endParaRPr lang="es-ES"/>
                    </a:p>
                  </a:txBody>
                  <a:tcPr/>
                </a:tc>
                <a:tc>
                  <a:txBody>
                    <a:bodyPr/>
                    <a:lstStyle/>
                    <a:p>
                      <a:pPr indent="252095" algn="ctr">
                        <a:lnSpc>
                          <a:spcPct val="100000"/>
                        </a:lnSpc>
                        <a:spcAft>
                          <a:spcPts val="0"/>
                        </a:spcAft>
                      </a:pPr>
                      <a:r>
                        <a:rPr lang="es-ES" sz="1000" dirty="0">
                          <a:solidFill>
                            <a:schemeClr val="tx1"/>
                          </a:solidFill>
                          <a:effectLst/>
                        </a:rPr>
                        <a:t>3</a:t>
                      </a:r>
                      <a:endParaRPr lang="es-ES" sz="1000" dirty="0">
                        <a:solidFill>
                          <a:schemeClr val="tx1"/>
                        </a:solidFill>
                        <a:effectLst/>
                        <a:latin typeface="Arial"/>
                        <a:ea typeface="Calibri"/>
                        <a:cs typeface="Times New Roman"/>
                      </a:endParaRPr>
                    </a:p>
                  </a:txBody>
                  <a:tcPr marL="60616" marR="60616" marT="0" marB="0"/>
                </a:tc>
                <a:tc>
                  <a:txBody>
                    <a:bodyPr/>
                    <a:lstStyle/>
                    <a:p>
                      <a:pPr>
                        <a:lnSpc>
                          <a:spcPct val="100000"/>
                        </a:lnSpc>
                      </a:pPr>
                      <a:endParaRPr lang="es-ES" sz="1000" dirty="0">
                        <a:solidFill>
                          <a:schemeClr val="tx1"/>
                        </a:solidFill>
                        <a:effectLst/>
                        <a:latin typeface="Calibri"/>
                        <a:cs typeface="Times New Roman"/>
                      </a:endParaRPr>
                    </a:p>
                  </a:txBody>
                  <a:tcPr marL="60616" marR="60616" marT="0" marB="0"/>
                </a:tc>
                <a:tc>
                  <a:txBody>
                    <a:bodyPr/>
                    <a:lstStyle/>
                    <a:p>
                      <a:pPr indent="252095" algn="ctr">
                        <a:lnSpc>
                          <a:spcPct val="100000"/>
                        </a:lnSpc>
                        <a:spcAft>
                          <a:spcPts val="0"/>
                        </a:spcAft>
                      </a:pPr>
                      <a:r>
                        <a:rPr lang="es-ES" sz="1000" dirty="0">
                          <a:solidFill>
                            <a:schemeClr val="tx1"/>
                          </a:solidFill>
                          <a:effectLst/>
                        </a:rPr>
                        <a:t>X</a:t>
                      </a:r>
                      <a:endParaRPr lang="es-ES" sz="1000" dirty="0">
                        <a:solidFill>
                          <a:schemeClr val="tx1"/>
                        </a:solidFill>
                        <a:effectLst/>
                        <a:latin typeface="Arial"/>
                        <a:ea typeface="Calibri"/>
                        <a:cs typeface="Times New Roman"/>
                      </a:endParaRPr>
                    </a:p>
                  </a:txBody>
                  <a:tcPr marL="60616" marR="60616" marT="0" marB="0"/>
                </a:tc>
              </a:tr>
            </a:tbl>
          </a:graphicData>
        </a:graphic>
      </p:graphicFrame>
      <p:sp>
        <p:nvSpPr>
          <p:cNvPr id="6" name="5 Rectángulo"/>
          <p:cNvSpPr/>
          <p:nvPr/>
        </p:nvSpPr>
        <p:spPr>
          <a:xfrm>
            <a:off x="3851920" y="1484784"/>
            <a:ext cx="4378122" cy="369332"/>
          </a:xfrm>
          <a:prstGeom prst="rect">
            <a:avLst/>
          </a:prstGeom>
        </p:spPr>
        <p:txBody>
          <a:bodyPr wrap="none">
            <a:spAutoFit/>
          </a:bodyPr>
          <a:lstStyle/>
          <a:p>
            <a:pPr lvl="2"/>
            <a:r>
              <a:rPr lang="es-ES_tradnl" b="1" cap="all" dirty="0"/>
              <a:t>MECANISMO DE SEGURIDAD</a:t>
            </a:r>
            <a:endParaRPr lang="es-ES" b="1" cap="all" dirty="0"/>
          </a:p>
        </p:txBody>
      </p:sp>
      <p:graphicFrame>
        <p:nvGraphicFramePr>
          <p:cNvPr id="7" name="6 Tabla"/>
          <p:cNvGraphicFramePr>
            <a:graphicFrameLocks noGrp="1"/>
          </p:cNvGraphicFramePr>
          <p:nvPr>
            <p:extLst>
              <p:ext uri="{D42A27DB-BD31-4B8C-83A1-F6EECF244321}">
                <p14:modId xmlns:p14="http://schemas.microsoft.com/office/powerpoint/2010/main" val="2467053886"/>
              </p:ext>
            </p:extLst>
          </p:nvPr>
        </p:nvGraphicFramePr>
        <p:xfrm>
          <a:off x="4860032" y="2060848"/>
          <a:ext cx="3960439" cy="3600403"/>
        </p:xfrm>
        <a:graphic>
          <a:graphicData uri="http://schemas.openxmlformats.org/drawingml/2006/table">
            <a:tbl>
              <a:tblPr firstRow="1" firstCol="1" bandRow="1">
                <a:tableStyleId>{5C22544A-7EE6-4342-B048-85BDC9FD1C3A}</a:tableStyleId>
              </a:tblPr>
              <a:tblGrid>
                <a:gridCol w="1630694"/>
                <a:gridCol w="671139"/>
                <a:gridCol w="829303"/>
                <a:gridCol w="829303"/>
              </a:tblGrid>
              <a:tr h="416432">
                <a:tc rowSpan="2">
                  <a:txBody>
                    <a:bodyPr/>
                    <a:lstStyle/>
                    <a:p>
                      <a:pPr indent="252095" algn="ctr">
                        <a:lnSpc>
                          <a:spcPct val="100000"/>
                        </a:lnSpc>
                        <a:spcAft>
                          <a:spcPts val="0"/>
                        </a:spcAft>
                      </a:pPr>
                      <a:r>
                        <a:rPr lang="es-ES" sz="1200" dirty="0">
                          <a:solidFill>
                            <a:schemeClr val="tx1"/>
                          </a:solidFill>
                          <a:effectLst/>
                        </a:rPr>
                        <a:t>FUNCION</a:t>
                      </a:r>
                      <a:endParaRPr lang="es-ES" sz="1200" dirty="0">
                        <a:solidFill>
                          <a:schemeClr val="tx1"/>
                        </a:solidFill>
                        <a:effectLst/>
                        <a:latin typeface="Arial"/>
                        <a:ea typeface="Calibri"/>
                        <a:cs typeface="Times New Roman"/>
                      </a:endParaRPr>
                    </a:p>
                  </a:txBody>
                  <a:tcPr marL="68580" marR="68580" marT="0" marB="0"/>
                </a:tc>
                <a:tc rowSpan="2">
                  <a:txBody>
                    <a:bodyPr/>
                    <a:lstStyle/>
                    <a:p>
                      <a:pPr indent="252095" algn="ctr">
                        <a:lnSpc>
                          <a:spcPct val="100000"/>
                        </a:lnSpc>
                        <a:spcAft>
                          <a:spcPts val="0"/>
                        </a:spcAft>
                      </a:pPr>
                      <a:r>
                        <a:rPr lang="es-ES" sz="1200" dirty="0">
                          <a:solidFill>
                            <a:schemeClr val="tx1"/>
                          </a:solidFill>
                          <a:effectLst/>
                        </a:rPr>
                        <a:t>PRUEBA</a:t>
                      </a:r>
                      <a:endParaRPr lang="es-ES" sz="1200" dirty="0">
                        <a:solidFill>
                          <a:schemeClr val="tx1"/>
                        </a:solidFill>
                        <a:effectLst/>
                        <a:latin typeface="Arial"/>
                        <a:ea typeface="Calibri"/>
                        <a:cs typeface="Times New Roman"/>
                      </a:endParaRPr>
                    </a:p>
                  </a:txBody>
                  <a:tcPr marL="68580" marR="68580" marT="0" marB="0"/>
                </a:tc>
                <a:tc gridSpan="2">
                  <a:txBody>
                    <a:bodyPr/>
                    <a:lstStyle/>
                    <a:p>
                      <a:pPr indent="252095" algn="ctr">
                        <a:lnSpc>
                          <a:spcPct val="100000"/>
                        </a:lnSpc>
                        <a:spcAft>
                          <a:spcPts val="0"/>
                        </a:spcAft>
                      </a:pPr>
                      <a:r>
                        <a:rPr lang="es-ES" sz="1200">
                          <a:solidFill>
                            <a:schemeClr val="tx1"/>
                          </a:solidFill>
                          <a:effectLst/>
                        </a:rPr>
                        <a:t>FUNCIONAMIENTO</a:t>
                      </a:r>
                      <a:endParaRPr lang="es-ES" sz="1200">
                        <a:solidFill>
                          <a:schemeClr val="tx1"/>
                        </a:solidFill>
                        <a:effectLst/>
                        <a:latin typeface="Arial"/>
                        <a:ea typeface="Calibri"/>
                        <a:cs typeface="Times New Roman"/>
                      </a:endParaRPr>
                    </a:p>
                  </a:txBody>
                  <a:tcPr marL="68580" marR="68580" marT="0" marB="0"/>
                </a:tc>
                <a:tc hMerge="1">
                  <a:txBody>
                    <a:bodyPr/>
                    <a:lstStyle/>
                    <a:p>
                      <a:endParaRPr lang="es-ES"/>
                    </a:p>
                  </a:txBody>
                  <a:tcPr/>
                </a:tc>
              </a:tr>
              <a:tr h="416432">
                <a:tc vMerge="1">
                  <a:txBody>
                    <a:bodyPr/>
                    <a:lstStyle/>
                    <a:p>
                      <a:endParaRPr lang="es-ES"/>
                    </a:p>
                  </a:txBody>
                  <a:tcPr/>
                </a:tc>
                <a:tc vMerge="1">
                  <a:txBody>
                    <a:bodyPr/>
                    <a:lstStyle/>
                    <a:p>
                      <a:endParaRPr lang="es-ES"/>
                    </a:p>
                  </a:txBody>
                  <a:tcPr/>
                </a:tc>
                <a:tc>
                  <a:txBody>
                    <a:bodyPr/>
                    <a:lstStyle/>
                    <a:p>
                      <a:pPr indent="252095" algn="ctr">
                        <a:lnSpc>
                          <a:spcPct val="100000"/>
                        </a:lnSpc>
                        <a:spcAft>
                          <a:spcPts val="0"/>
                        </a:spcAft>
                      </a:pPr>
                      <a:r>
                        <a:rPr lang="es-ES" sz="1200">
                          <a:solidFill>
                            <a:schemeClr val="tx1"/>
                          </a:solidFill>
                          <a:effectLst/>
                        </a:rPr>
                        <a:t>CORRECTO</a:t>
                      </a:r>
                      <a:endParaRPr lang="es-ES" sz="1200">
                        <a:solidFill>
                          <a:schemeClr val="tx1"/>
                        </a:solidFill>
                        <a:effectLst/>
                        <a:latin typeface="Arial"/>
                        <a:ea typeface="Calibri"/>
                        <a:cs typeface="Times New Roman"/>
                      </a:endParaRPr>
                    </a:p>
                  </a:txBody>
                  <a:tcPr marL="68580" marR="68580" marT="0" marB="0"/>
                </a:tc>
                <a:tc>
                  <a:txBody>
                    <a:bodyPr/>
                    <a:lstStyle/>
                    <a:p>
                      <a:pPr indent="252095" algn="ctr">
                        <a:lnSpc>
                          <a:spcPct val="100000"/>
                        </a:lnSpc>
                        <a:spcAft>
                          <a:spcPts val="0"/>
                        </a:spcAft>
                      </a:pPr>
                      <a:r>
                        <a:rPr lang="es-ES" sz="1200">
                          <a:solidFill>
                            <a:schemeClr val="tx1"/>
                          </a:solidFill>
                          <a:effectLst/>
                        </a:rPr>
                        <a:t>INCORRECTO</a:t>
                      </a:r>
                      <a:endParaRPr lang="es-ES" sz="1200">
                        <a:solidFill>
                          <a:schemeClr val="tx1"/>
                        </a:solidFill>
                        <a:effectLst/>
                        <a:latin typeface="Arial"/>
                        <a:ea typeface="Calibri"/>
                        <a:cs typeface="Times New Roman"/>
                      </a:endParaRPr>
                    </a:p>
                  </a:txBody>
                  <a:tcPr marL="68580" marR="68580" marT="0" marB="0"/>
                </a:tc>
              </a:tr>
              <a:tr h="216892">
                <a:tc rowSpan="3">
                  <a:txBody>
                    <a:bodyPr/>
                    <a:lstStyle/>
                    <a:p>
                      <a:pPr indent="252095" algn="just">
                        <a:lnSpc>
                          <a:spcPct val="100000"/>
                        </a:lnSpc>
                        <a:spcAft>
                          <a:spcPts val="0"/>
                        </a:spcAft>
                      </a:pPr>
                      <a:r>
                        <a:rPr lang="es-ES" sz="1200" dirty="0">
                          <a:solidFill>
                            <a:schemeClr val="tx1"/>
                          </a:solidFill>
                          <a:effectLst/>
                        </a:rPr>
                        <a:t>Funcionamiento del sistema cuando no está en el suelo</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100000"/>
                        </a:lnSpc>
                        <a:spcAft>
                          <a:spcPts val="0"/>
                        </a:spcAft>
                      </a:pPr>
                      <a:r>
                        <a:rPr lang="es-ES" sz="1200" dirty="0">
                          <a:solidFill>
                            <a:schemeClr val="tx1"/>
                          </a:solidFill>
                          <a:effectLst/>
                        </a:rPr>
                        <a:t>1</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100000"/>
                        </a:lnSpc>
                        <a:spcAft>
                          <a:spcPts val="0"/>
                        </a:spcAft>
                      </a:pPr>
                      <a:r>
                        <a:rPr lang="es-ES" sz="1200">
                          <a:solidFill>
                            <a:schemeClr val="tx1"/>
                          </a:solidFill>
                          <a:effectLst/>
                        </a:rPr>
                        <a:t>X</a:t>
                      </a:r>
                      <a:endParaRPr lang="es-ES" sz="1200">
                        <a:solidFill>
                          <a:schemeClr val="tx1"/>
                        </a:solidFill>
                        <a:effectLst/>
                        <a:latin typeface="Arial"/>
                        <a:ea typeface="Calibri"/>
                        <a:cs typeface="Times New Roman"/>
                      </a:endParaRPr>
                    </a:p>
                  </a:txBody>
                  <a:tcPr marL="68580" marR="68580" marT="0" marB="0"/>
                </a:tc>
                <a:tc>
                  <a:txBody>
                    <a:bodyPr/>
                    <a:lstStyle/>
                    <a:p>
                      <a:pPr>
                        <a:lnSpc>
                          <a:spcPct val="100000"/>
                        </a:lnSpc>
                      </a:pPr>
                      <a:endParaRPr lang="es-ES" sz="1100">
                        <a:solidFill>
                          <a:schemeClr val="tx1"/>
                        </a:solidFill>
                        <a:effectLst/>
                        <a:latin typeface="Calibri"/>
                        <a:cs typeface="Times New Roman"/>
                      </a:endParaRPr>
                    </a:p>
                  </a:txBody>
                  <a:tcPr marL="68580" marR="68580" marT="0" marB="0"/>
                </a:tc>
              </a:tr>
              <a:tr h="216892">
                <a:tc vMerge="1">
                  <a:txBody>
                    <a:bodyPr/>
                    <a:lstStyle/>
                    <a:p>
                      <a:endParaRPr lang="es-ES"/>
                    </a:p>
                  </a:txBody>
                  <a:tcPr/>
                </a:tc>
                <a:tc>
                  <a:txBody>
                    <a:bodyPr/>
                    <a:lstStyle/>
                    <a:p>
                      <a:pPr indent="252095" algn="ctr">
                        <a:lnSpc>
                          <a:spcPct val="100000"/>
                        </a:lnSpc>
                        <a:spcAft>
                          <a:spcPts val="0"/>
                        </a:spcAft>
                      </a:pPr>
                      <a:r>
                        <a:rPr lang="es-ES" sz="1200" dirty="0">
                          <a:solidFill>
                            <a:schemeClr val="tx1"/>
                          </a:solidFill>
                          <a:effectLst/>
                        </a:rPr>
                        <a:t>2</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100000"/>
                        </a:lnSpc>
                        <a:spcAft>
                          <a:spcPts val="0"/>
                        </a:spcAft>
                      </a:pPr>
                      <a:r>
                        <a:rPr lang="es-ES" sz="1200">
                          <a:solidFill>
                            <a:schemeClr val="tx1"/>
                          </a:solidFill>
                          <a:effectLst/>
                        </a:rPr>
                        <a:t>X</a:t>
                      </a:r>
                      <a:endParaRPr lang="es-ES" sz="1200">
                        <a:solidFill>
                          <a:schemeClr val="tx1"/>
                        </a:solidFill>
                        <a:effectLst/>
                        <a:latin typeface="Arial"/>
                        <a:ea typeface="Calibri"/>
                        <a:cs typeface="Times New Roman"/>
                      </a:endParaRPr>
                    </a:p>
                  </a:txBody>
                  <a:tcPr marL="68580" marR="68580" marT="0" marB="0"/>
                </a:tc>
                <a:tc>
                  <a:txBody>
                    <a:bodyPr/>
                    <a:lstStyle/>
                    <a:p>
                      <a:pPr>
                        <a:lnSpc>
                          <a:spcPct val="100000"/>
                        </a:lnSpc>
                      </a:pPr>
                      <a:endParaRPr lang="es-ES" sz="1100">
                        <a:solidFill>
                          <a:schemeClr val="tx1"/>
                        </a:solidFill>
                        <a:effectLst/>
                        <a:latin typeface="Calibri"/>
                        <a:cs typeface="Times New Roman"/>
                      </a:endParaRPr>
                    </a:p>
                  </a:txBody>
                  <a:tcPr marL="68580" marR="68580" marT="0" marB="0"/>
                </a:tc>
              </a:tr>
              <a:tr h="216892">
                <a:tc vMerge="1">
                  <a:txBody>
                    <a:bodyPr/>
                    <a:lstStyle/>
                    <a:p>
                      <a:endParaRPr lang="es-ES"/>
                    </a:p>
                  </a:txBody>
                  <a:tcPr/>
                </a:tc>
                <a:tc>
                  <a:txBody>
                    <a:bodyPr/>
                    <a:lstStyle/>
                    <a:p>
                      <a:pPr indent="252095" algn="ctr">
                        <a:lnSpc>
                          <a:spcPct val="100000"/>
                        </a:lnSpc>
                        <a:spcAft>
                          <a:spcPts val="0"/>
                        </a:spcAft>
                      </a:pPr>
                      <a:r>
                        <a:rPr lang="es-ES" sz="1200" dirty="0">
                          <a:solidFill>
                            <a:schemeClr val="tx1"/>
                          </a:solidFill>
                          <a:effectLst/>
                        </a:rPr>
                        <a:t>3</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100000"/>
                        </a:lnSpc>
                        <a:spcAft>
                          <a:spcPts val="0"/>
                        </a:spcAft>
                      </a:pPr>
                      <a:r>
                        <a:rPr lang="es-ES" sz="1200">
                          <a:solidFill>
                            <a:schemeClr val="tx1"/>
                          </a:solidFill>
                          <a:effectLst/>
                        </a:rPr>
                        <a:t>X</a:t>
                      </a:r>
                      <a:endParaRPr lang="es-ES" sz="1200">
                        <a:solidFill>
                          <a:schemeClr val="tx1"/>
                        </a:solidFill>
                        <a:effectLst/>
                        <a:latin typeface="Arial"/>
                        <a:ea typeface="Calibri"/>
                        <a:cs typeface="Times New Roman"/>
                      </a:endParaRPr>
                    </a:p>
                  </a:txBody>
                  <a:tcPr marL="68580" marR="68580" marT="0" marB="0"/>
                </a:tc>
                <a:tc>
                  <a:txBody>
                    <a:bodyPr/>
                    <a:lstStyle/>
                    <a:p>
                      <a:pPr>
                        <a:lnSpc>
                          <a:spcPct val="100000"/>
                        </a:lnSpc>
                      </a:pPr>
                      <a:endParaRPr lang="es-ES" sz="1100">
                        <a:solidFill>
                          <a:schemeClr val="tx1"/>
                        </a:solidFill>
                        <a:effectLst/>
                        <a:latin typeface="Calibri"/>
                        <a:cs typeface="Times New Roman"/>
                      </a:endParaRPr>
                    </a:p>
                  </a:txBody>
                  <a:tcPr marL="68580" marR="68580" marT="0" marB="0"/>
                </a:tc>
              </a:tr>
              <a:tr h="433783">
                <a:tc rowSpan="3">
                  <a:txBody>
                    <a:bodyPr/>
                    <a:lstStyle/>
                    <a:p>
                      <a:pPr indent="252095" algn="just">
                        <a:lnSpc>
                          <a:spcPct val="100000"/>
                        </a:lnSpc>
                        <a:spcAft>
                          <a:spcPts val="0"/>
                        </a:spcAft>
                      </a:pPr>
                      <a:r>
                        <a:rPr lang="es-ES" sz="1200">
                          <a:solidFill>
                            <a:schemeClr val="tx1"/>
                          </a:solidFill>
                          <a:effectLst/>
                        </a:rPr>
                        <a:t>Tiempo en el mecanismo se coloca en forma vertical para seguridad de la persona</a:t>
                      </a:r>
                      <a:endParaRPr lang="es-ES" sz="1200">
                        <a:solidFill>
                          <a:schemeClr val="tx1"/>
                        </a:solidFill>
                        <a:effectLst/>
                        <a:latin typeface="Arial"/>
                        <a:ea typeface="Calibri"/>
                        <a:cs typeface="Times New Roman"/>
                      </a:endParaRPr>
                    </a:p>
                  </a:txBody>
                  <a:tcPr marL="68580" marR="68580" marT="0" marB="0"/>
                </a:tc>
                <a:tc>
                  <a:txBody>
                    <a:bodyPr/>
                    <a:lstStyle/>
                    <a:p>
                      <a:pPr indent="252095" algn="ctr">
                        <a:lnSpc>
                          <a:spcPct val="100000"/>
                        </a:lnSpc>
                        <a:spcAft>
                          <a:spcPts val="0"/>
                        </a:spcAft>
                      </a:pPr>
                      <a:r>
                        <a:rPr lang="es-ES" sz="1200" dirty="0">
                          <a:solidFill>
                            <a:schemeClr val="tx1"/>
                          </a:solidFill>
                          <a:effectLst/>
                        </a:rPr>
                        <a:t>1</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100000"/>
                        </a:lnSpc>
                        <a:spcAft>
                          <a:spcPts val="0"/>
                        </a:spcAft>
                      </a:pPr>
                      <a:r>
                        <a:rPr lang="es-ES" sz="1200" dirty="0">
                          <a:solidFill>
                            <a:schemeClr val="tx1"/>
                          </a:solidFill>
                          <a:effectLst/>
                        </a:rPr>
                        <a:t>X</a:t>
                      </a:r>
                      <a:endParaRPr lang="es-ES" sz="1200" dirty="0">
                        <a:solidFill>
                          <a:schemeClr val="tx1"/>
                        </a:solidFill>
                        <a:effectLst/>
                        <a:latin typeface="Arial"/>
                        <a:ea typeface="Calibri"/>
                        <a:cs typeface="Times New Roman"/>
                      </a:endParaRPr>
                    </a:p>
                  </a:txBody>
                  <a:tcPr marL="68580" marR="68580" marT="0" marB="0"/>
                </a:tc>
                <a:tc>
                  <a:txBody>
                    <a:bodyPr/>
                    <a:lstStyle/>
                    <a:p>
                      <a:pPr>
                        <a:lnSpc>
                          <a:spcPct val="100000"/>
                        </a:lnSpc>
                      </a:pPr>
                      <a:endParaRPr lang="es-ES" sz="1100">
                        <a:solidFill>
                          <a:schemeClr val="tx1"/>
                        </a:solidFill>
                        <a:effectLst/>
                        <a:latin typeface="Calibri"/>
                        <a:cs typeface="Times New Roman"/>
                      </a:endParaRPr>
                    </a:p>
                  </a:txBody>
                  <a:tcPr marL="68580" marR="68580" marT="0" marB="0"/>
                </a:tc>
              </a:tr>
              <a:tr h="216892">
                <a:tc vMerge="1">
                  <a:txBody>
                    <a:bodyPr/>
                    <a:lstStyle/>
                    <a:p>
                      <a:endParaRPr lang="es-ES"/>
                    </a:p>
                  </a:txBody>
                  <a:tcPr/>
                </a:tc>
                <a:tc>
                  <a:txBody>
                    <a:bodyPr/>
                    <a:lstStyle/>
                    <a:p>
                      <a:pPr indent="252095" algn="ctr">
                        <a:lnSpc>
                          <a:spcPct val="100000"/>
                        </a:lnSpc>
                        <a:spcAft>
                          <a:spcPts val="0"/>
                        </a:spcAft>
                      </a:pPr>
                      <a:r>
                        <a:rPr lang="es-ES" sz="1200">
                          <a:solidFill>
                            <a:schemeClr val="tx1"/>
                          </a:solidFill>
                          <a:effectLst/>
                        </a:rPr>
                        <a:t>2</a:t>
                      </a:r>
                      <a:endParaRPr lang="es-ES" sz="1200">
                        <a:solidFill>
                          <a:schemeClr val="tx1"/>
                        </a:solidFill>
                        <a:effectLst/>
                        <a:latin typeface="Arial"/>
                        <a:ea typeface="Calibri"/>
                        <a:cs typeface="Times New Roman"/>
                      </a:endParaRPr>
                    </a:p>
                  </a:txBody>
                  <a:tcPr marL="68580" marR="68580" marT="0" marB="0"/>
                </a:tc>
                <a:tc>
                  <a:txBody>
                    <a:bodyPr/>
                    <a:lstStyle/>
                    <a:p>
                      <a:pPr indent="252095" algn="ctr">
                        <a:lnSpc>
                          <a:spcPct val="100000"/>
                        </a:lnSpc>
                        <a:spcAft>
                          <a:spcPts val="0"/>
                        </a:spcAft>
                      </a:pPr>
                      <a:r>
                        <a:rPr lang="es-ES" sz="1200" dirty="0">
                          <a:solidFill>
                            <a:schemeClr val="tx1"/>
                          </a:solidFill>
                          <a:effectLst/>
                        </a:rPr>
                        <a:t>X</a:t>
                      </a:r>
                      <a:endParaRPr lang="es-ES" sz="1200" dirty="0">
                        <a:solidFill>
                          <a:schemeClr val="tx1"/>
                        </a:solidFill>
                        <a:effectLst/>
                        <a:latin typeface="Arial"/>
                        <a:ea typeface="Calibri"/>
                        <a:cs typeface="Times New Roman"/>
                      </a:endParaRPr>
                    </a:p>
                  </a:txBody>
                  <a:tcPr marL="68580" marR="68580" marT="0" marB="0"/>
                </a:tc>
                <a:tc>
                  <a:txBody>
                    <a:bodyPr/>
                    <a:lstStyle/>
                    <a:p>
                      <a:pPr>
                        <a:lnSpc>
                          <a:spcPct val="100000"/>
                        </a:lnSpc>
                      </a:pPr>
                      <a:endParaRPr lang="es-ES" sz="1100">
                        <a:solidFill>
                          <a:schemeClr val="tx1"/>
                        </a:solidFill>
                        <a:effectLst/>
                        <a:latin typeface="Calibri"/>
                        <a:cs typeface="Times New Roman"/>
                      </a:endParaRPr>
                    </a:p>
                  </a:txBody>
                  <a:tcPr marL="68580" marR="68580" marT="0" marB="0"/>
                </a:tc>
              </a:tr>
              <a:tr h="598621">
                <a:tc vMerge="1">
                  <a:txBody>
                    <a:bodyPr/>
                    <a:lstStyle/>
                    <a:p>
                      <a:endParaRPr lang="es-ES"/>
                    </a:p>
                  </a:txBody>
                  <a:tcPr/>
                </a:tc>
                <a:tc>
                  <a:txBody>
                    <a:bodyPr/>
                    <a:lstStyle/>
                    <a:p>
                      <a:pPr indent="252095" algn="ctr">
                        <a:lnSpc>
                          <a:spcPct val="100000"/>
                        </a:lnSpc>
                        <a:spcAft>
                          <a:spcPts val="0"/>
                        </a:spcAft>
                      </a:pPr>
                      <a:r>
                        <a:rPr lang="es-ES" sz="1200" dirty="0">
                          <a:solidFill>
                            <a:schemeClr val="tx1"/>
                          </a:solidFill>
                          <a:effectLst/>
                        </a:rPr>
                        <a:t>3</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100000"/>
                        </a:lnSpc>
                        <a:spcAft>
                          <a:spcPts val="0"/>
                        </a:spcAft>
                      </a:pPr>
                      <a:r>
                        <a:rPr lang="es-ES" sz="1200" dirty="0">
                          <a:solidFill>
                            <a:schemeClr val="tx1"/>
                          </a:solidFill>
                          <a:effectLst/>
                        </a:rPr>
                        <a:t>X</a:t>
                      </a:r>
                      <a:endParaRPr lang="es-ES" sz="1200" dirty="0">
                        <a:solidFill>
                          <a:schemeClr val="tx1"/>
                        </a:solidFill>
                        <a:effectLst/>
                        <a:latin typeface="Arial"/>
                        <a:ea typeface="Calibri"/>
                        <a:cs typeface="Times New Roman"/>
                      </a:endParaRPr>
                    </a:p>
                  </a:txBody>
                  <a:tcPr marL="68580" marR="68580" marT="0" marB="0"/>
                </a:tc>
                <a:tc>
                  <a:txBody>
                    <a:bodyPr/>
                    <a:lstStyle/>
                    <a:p>
                      <a:pPr>
                        <a:lnSpc>
                          <a:spcPct val="100000"/>
                        </a:lnSpc>
                      </a:pPr>
                      <a:endParaRPr lang="es-ES" sz="1100" dirty="0">
                        <a:solidFill>
                          <a:schemeClr val="tx1"/>
                        </a:solidFill>
                        <a:effectLst/>
                        <a:latin typeface="Calibri"/>
                        <a:cs typeface="Times New Roman"/>
                      </a:endParaRPr>
                    </a:p>
                  </a:txBody>
                  <a:tcPr marL="68580" marR="68580" marT="0" marB="0"/>
                </a:tc>
              </a:tr>
              <a:tr h="216892">
                <a:tc rowSpan="3">
                  <a:txBody>
                    <a:bodyPr/>
                    <a:lstStyle/>
                    <a:p>
                      <a:pPr indent="252095" algn="just">
                        <a:lnSpc>
                          <a:spcPct val="100000"/>
                        </a:lnSpc>
                        <a:spcAft>
                          <a:spcPts val="0"/>
                        </a:spcAft>
                      </a:pPr>
                      <a:r>
                        <a:rPr lang="es-ES" sz="1200">
                          <a:solidFill>
                            <a:schemeClr val="tx1"/>
                          </a:solidFill>
                          <a:effectLst/>
                        </a:rPr>
                        <a:t>La plataforma del mecanismo de seguridad soporta el peso sin doblarse</a:t>
                      </a:r>
                      <a:endParaRPr lang="es-ES" sz="1200">
                        <a:solidFill>
                          <a:schemeClr val="tx1"/>
                        </a:solidFill>
                        <a:effectLst/>
                        <a:latin typeface="Arial"/>
                        <a:ea typeface="Calibri"/>
                        <a:cs typeface="Times New Roman"/>
                      </a:endParaRPr>
                    </a:p>
                  </a:txBody>
                  <a:tcPr marL="68580" marR="68580" marT="0" marB="0"/>
                </a:tc>
                <a:tc>
                  <a:txBody>
                    <a:bodyPr/>
                    <a:lstStyle/>
                    <a:p>
                      <a:pPr indent="252095" algn="ctr">
                        <a:lnSpc>
                          <a:spcPct val="100000"/>
                        </a:lnSpc>
                        <a:spcAft>
                          <a:spcPts val="0"/>
                        </a:spcAft>
                      </a:pPr>
                      <a:r>
                        <a:rPr lang="es-ES" sz="1200" dirty="0">
                          <a:solidFill>
                            <a:schemeClr val="tx1"/>
                          </a:solidFill>
                          <a:effectLst/>
                        </a:rPr>
                        <a:t>1</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100000"/>
                        </a:lnSpc>
                        <a:spcAft>
                          <a:spcPts val="0"/>
                        </a:spcAft>
                      </a:pPr>
                      <a:r>
                        <a:rPr lang="es-ES" sz="1200">
                          <a:solidFill>
                            <a:schemeClr val="tx1"/>
                          </a:solidFill>
                          <a:effectLst/>
                        </a:rPr>
                        <a:t>X</a:t>
                      </a:r>
                      <a:endParaRPr lang="es-ES" sz="1200">
                        <a:solidFill>
                          <a:schemeClr val="tx1"/>
                        </a:solidFill>
                        <a:effectLst/>
                        <a:latin typeface="Arial"/>
                        <a:ea typeface="Calibri"/>
                        <a:cs typeface="Times New Roman"/>
                      </a:endParaRPr>
                    </a:p>
                  </a:txBody>
                  <a:tcPr marL="68580" marR="68580" marT="0" marB="0"/>
                </a:tc>
                <a:tc>
                  <a:txBody>
                    <a:bodyPr/>
                    <a:lstStyle/>
                    <a:p>
                      <a:pPr>
                        <a:lnSpc>
                          <a:spcPct val="100000"/>
                        </a:lnSpc>
                      </a:pPr>
                      <a:endParaRPr lang="es-ES" sz="1100" dirty="0">
                        <a:solidFill>
                          <a:schemeClr val="tx1"/>
                        </a:solidFill>
                        <a:effectLst/>
                        <a:latin typeface="Calibri"/>
                        <a:cs typeface="Times New Roman"/>
                      </a:endParaRPr>
                    </a:p>
                  </a:txBody>
                  <a:tcPr marL="68580" marR="68580" marT="0" marB="0"/>
                </a:tc>
              </a:tr>
              <a:tr h="216892">
                <a:tc vMerge="1">
                  <a:txBody>
                    <a:bodyPr/>
                    <a:lstStyle/>
                    <a:p>
                      <a:endParaRPr lang="es-ES"/>
                    </a:p>
                  </a:txBody>
                  <a:tcPr/>
                </a:tc>
                <a:tc>
                  <a:txBody>
                    <a:bodyPr/>
                    <a:lstStyle/>
                    <a:p>
                      <a:pPr indent="252095" algn="ctr">
                        <a:lnSpc>
                          <a:spcPct val="100000"/>
                        </a:lnSpc>
                        <a:spcAft>
                          <a:spcPts val="0"/>
                        </a:spcAft>
                      </a:pPr>
                      <a:r>
                        <a:rPr lang="es-ES" sz="1200" dirty="0">
                          <a:solidFill>
                            <a:schemeClr val="tx1"/>
                          </a:solidFill>
                          <a:effectLst/>
                        </a:rPr>
                        <a:t>2</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100000"/>
                        </a:lnSpc>
                        <a:spcAft>
                          <a:spcPts val="0"/>
                        </a:spcAft>
                      </a:pPr>
                      <a:r>
                        <a:rPr lang="es-ES" sz="1200">
                          <a:solidFill>
                            <a:schemeClr val="tx1"/>
                          </a:solidFill>
                          <a:effectLst/>
                        </a:rPr>
                        <a:t>X</a:t>
                      </a:r>
                      <a:endParaRPr lang="es-ES" sz="1200">
                        <a:solidFill>
                          <a:schemeClr val="tx1"/>
                        </a:solidFill>
                        <a:effectLst/>
                        <a:latin typeface="Arial"/>
                        <a:ea typeface="Calibri"/>
                        <a:cs typeface="Times New Roman"/>
                      </a:endParaRPr>
                    </a:p>
                  </a:txBody>
                  <a:tcPr marL="68580" marR="68580" marT="0" marB="0"/>
                </a:tc>
                <a:tc>
                  <a:txBody>
                    <a:bodyPr/>
                    <a:lstStyle/>
                    <a:p>
                      <a:pPr>
                        <a:lnSpc>
                          <a:spcPct val="100000"/>
                        </a:lnSpc>
                      </a:pPr>
                      <a:endParaRPr lang="es-ES" sz="1100">
                        <a:solidFill>
                          <a:schemeClr val="tx1"/>
                        </a:solidFill>
                        <a:effectLst/>
                        <a:latin typeface="Calibri"/>
                        <a:cs typeface="Times New Roman"/>
                      </a:endParaRPr>
                    </a:p>
                  </a:txBody>
                  <a:tcPr marL="68580" marR="68580" marT="0" marB="0"/>
                </a:tc>
              </a:tr>
              <a:tr h="433783">
                <a:tc vMerge="1">
                  <a:txBody>
                    <a:bodyPr/>
                    <a:lstStyle/>
                    <a:p>
                      <a:endParaRPr lang="es-ES"/>
                    </a:p>
                  </a:txBody>
                  <a:tcPr/>
                </a:tc>
                <a:tc>
                  <a:txBody>
                    <a:bodyPr/>
                    <a:lstStyle/>
                    <a:p>
                      <a:pPr indent="252095" algn="ctr">
                        <a:lnSpc>
                          <a:spcPct val="100000"/>
                        </a:lnSpc>
                        <a:spcAft>
                          <a:spcPts val="0"/>
                        </a:spcAft>
                      </a:pPr>
                      <a:r>
                        <a:rPr lang="es-ES" sz="1200">
                          <a:solidFill>
                            <a:schemeClr val="tx1"/>
                          </a:solidFill>
                          <a:effectLst/>
                        </a:rPr>
                        <a:t>3</a:t>
                      </a:r>
                      <a:endParaRPr lang="es-ES" sz="1200">
                        <a:solidFill>
                          <a:schemeClr val="tx1"/>
                        </a:solidFill>
                        <a:effectLst/>
                        <a:latin typeface="Arial"/>
                        <a:ea typeface="Calibri"/>
                        <a:cs typeface="Times New Roman"/>
                      </a:endParaRPr>
                    </a:p>
                  </a:txBody>
                  <a:tcPr marL="68580" marR="68580" marT="0" marB="0"/>
                </a:tc>
                <a:tc>
                  <a:txBody>
                    <a:bodyPr/>
                    <a:lstStyle/>
                    <a:p>
                      <a:pPr indent="252095" algn="ctr">
                        <a:lnSpc>
                          <a:spcPct val="100000"/>
                        </a:lnSpc>
                        <a:spcAft>
                          <a:spcPts val="0"/>
                        </a:spcAft>
                      </a:pPr>
                      <a:r>
                        <a:rPr lang="es-ES" sz="1200" dirty="0">
                          <a:solidFill>
                            <a:schemeClr val="tx1"/>
                          </a:solidFill>
                          <a:effectLst/>
                        </a:rPr>
                        <a:t>X</a:t>
                      </a:r>
                      <a:endParaRPr lang="es-ES" sz="1200" dirty="0">
                        <a:solidFill>
                          <a:schemeClr val="tx1"/>
                        </a:solidFill>
                        <a:effectLst/>
                        <a:latin typeface="Arial"/>
                        <a:ea typeface="Calibri"/>
                        <a:cs typeface="Times New Roman"/>
                      </a:endParaRPr>
                    </a:p>
                  </a:txBody>
                  <a:tcPr marL="68580" marR="68580" marT="0" marB="0"/>
                </a:tc>
                <a:tc>
                  <a:txBody>
                    <a:bodyPr/>
                    <a:lstStyle/>
                    <a:p>
                      <a:pPr>
                        <a:lnSpc>
                          <a:spcPct val="100000"/>
                        </a:lnSpc>
                      </a:pPr>
                      <a:endParaRPr lang="es-ES" sz="1100" dirty="0">
                        <a:solidFill>
                          <a:schemeClr val="tx1"/>
                        </a:solidFill>
                        <a:effectLst/>
                        <a:latin typeface="Calibri"/>
                        <a:cs typeface="Times New Roman"/>
                      </a:endParaRPr>
                    </a:p>
                  </a:txBody>
                  <a:tcPr marL="68580" marR="68580" marT="0" marB="0"/>
                </a:tc>
              </a:tr>
            </a:tbl>
          </a:graphicData>
        </a:graphic>
      </p:graphicFrame>
      <p:sp>
        <p:nvSpPr>
          <p:cNvPr id="9" name="8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856753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8560" y="116632"/>
            <a:ext cx="9144000" cy="490066"/>
          </a:xfrm>
        </p:spPr>
        <p:txBody>
          <a:bodyPr/>
          <a:lstStyle/>
          <a:p>
            <a:pPr algn="l"/>
            <a:r>
              <a:rPr lang="es-ES" sz="2400" i="0" dirty="0">
                <a:solidFill>
                  <a:schemeClr val="tx1"/>
                </a:solidFill>
              </a:rPr>
              <a:t>PRUEBAS Y FUNCIONAMIENTO SISTEMA DE CONTROL</a:t>
            </a:r>
          </a:p>
        </p:txBody>
      </p:sp>
      <p:sp>
        <p:nvSpPr>
          <p:cNvPr id="4" name="3 Rectángulo"/>
          <p:cNvSpPr/>
          <p:nvPr/>
        </p:nvSpPr>
        <p:spPr>
          <a:xfrm>
            <a:off x="1475656" y="620688"/>
            <a:ext cx="6912768" cy="369332"/>
          </a:xfrm>
          <a:prstGeom prst="rect">
            <a:avLst/>
          </a:prstGeom>
        </p:spPr>
        <p:txBody>
          <a:bodyPr wrap="square">
            <a:spAutoFit/>
          </a:bodyPr>
          <a:lstStyle/>
          <a:p>
            <a:pPr lvl="1"/>
            <a:r>
              <a:rPr lang="es-ES_tradnl" b="1" cap="all" dirty="0"/>
              <a:t>PRUEBAS DEL PROCESO, EQUIPO O MÁQUINA</a:t>
            </a:r>
            <a:endParaRPr lang="es-ES" b="1" cap="all" dirty="0"/>
          </a:p>
        </p:txBody>
      </p:sp>
      <p:sp>
        <p:nvSpPr>
          <p:cNvPr id="5" name="4 Rectángulo"/>
          <p:cNvSpPr/>
          <p:nvPr/>
        </p:nvSpPr>
        <p:spPr>
          <a:xfrm>
            <a:off x="1619672" y="1052736"/>
            <a:ext cx="5040560" cy="369332"/>
          </a:xfrm>
          <a:prstGeom prst="rect">
            <a:avLst/>
          </a:prstGeom>
        </p:spPr>
        <p:txBody>
          <a:bodyPr wrap="square">
            <a:spAutoFit/>
          </a:bodyPr>
          <a:lstStyle/>
          <a:p>
            <a:pPr lvl="2"/>
            <a:r>
              <a:rPr lang="es-ES_tradnl" b="1" cap="all" dirty="0"/>
              <a:t>PROCESO AUTOMATICO CON PLC</a:t>
            </a:r>
            <a:endParaRPr lang="es-ES" b="1" cap="all" dirty="0"/>
          </a:p>
        </p:txBody>
      </p:sp>
      <p:sp>
        <p:nvSpPr>
          <p:cNvPr id="6" name="5 Rectángulo"/>
          <p:cNvSpPr/>
          <p:nvPr/>
        </p:nvSpPr>
        <p:spPr>
          <a:xfrm>
            <a:off x="2123728" y="1412776"/>
            <a:ext cx="3621504" cy="369332"/>
          </a:xfrm>
          <a:prstGeom prst="rect">
            <a:avLst/>
          </a:prstGeom>
        </p:spPr>
        <p:txBody>
          <a:bodyPr wrap="none">
            <a:spAutoFit/>
          </a:bodyPr>
          <a:lstStyle/>
          <a:p>
            <a:pPr lvl="3"/>
            <a:r>
              <a:rPr lang="es-MX" b="1" dirty="0"/>
              <a:t>Proceso de subida</a:t>
            </a:r>
            <a:endParaRPr lang="es-ES" b="1" dirty="0"/>
          </a:p>
        </p:txBody>
      </p:sp>
      <p:graphicFrame>
        <p:nvGraphicFramePr>
          <p:cNvPr id="9" name="8 Tabla"/>
          <p:cNvGraphicFramePr>
            <a:graphicFrameLocks noGrp="1"/>
          </p:cNvGraphicFramePr>
          <p:nvPr>
            <p:extLst>
              <p:ext uri="{D42A27DB-BD31-4B8C-83A1-F6EECF244321}">
                <p14:modId xmlns:p14="http://schemas.microsoft.com/office/powerpoint/2010/main" val="3801847030"/>
              </p:ext>
            </p:extLst>
          </p:nvPr>
        </p:nvGraphicFramePr>
        <p:xfrm>
          <a:off x="1619672" y="1844824"/>
          <a:ext cx="6120680" cy="4032446"/>
        </p:xfrm>
        <a:graphic>
          <a:graphicData uri="http://schemas.openxmlformats.org/drawingml/2006/table">
            <a:tbl>
              <a:tblPr firstRow="1" firstCol="1" bandRow="1">
                <a:tableStyleId>{5C22544A-7EE6-4342-B048-85BDC9FD1C3A}</a:tableStyleId>
              </a:tblPr>
              <a:tblGrid>
                <a:gridCol w="2554623"/>
                <a:gridCol w="1017293"/>
                <a:gridCol w="1274382"/>
                <a:gridCol w="1274382"/>
              </a:tblGrid>
              <a:tr h="212234">
                <a:tc rowSpan="2">
                  <a:txBody>
                    <a:bodyPr/>
                    <a:lstStyle/>
                    <a:p>
                      <a:pPr indent="252095" algn="ctr">
                        <a:lnSpc>
                          <a:spcPct val="100000"/>
                        </a:lnSpc>
                        <a:spcAft>
                          <a:spcPts val="0"/>
                        </a:spcAft>
                      </a:pPr>
                      <a:r>
                        <a:rPr lang="es-ES" sz="1000" dirty="0">
                          <a:solidFill>
                            <a:schemeClr val="tx1"/>
                          </a:solidFill>
                          <a:effectLst/>
                        </a:rPr>
                        <a:t>FUNCION</a:t>
                      </a:r>
                      <a:endParaRPr lang="es-ES" sz="1000" dirty="0">
                        <a:solidFill>
                          <a:schemeClr val="tx1"/>
                        </a:solidFill>
                        <a:effectLst/>
                        <a:latin typeface="Arial"/>
                        <a:ea typeface="Calibri"/>
                        <a:cs typeface="Times New Roman"/>
                      </a:endParaRPr>
                    </a:p>
                  </a:txBody>
                  <a:tcPr marL="44664" marR="44664" marT="0" marB="0"/>
                </a:tc>
                <a:tc rowSpan="2">
                  <a:txBody>
                    <a:bodyPr/>
                    <a:lstStyle/>
                    <a:p>
                      <a:pPr indent="252095" algn="ctr">
                        <a:lnSpc>
                          <a:spcPct val="100000"/>
                        </a:lnSpc>
                        <a:spcAft>
                          <a:spcPts val="0"/>
                        </a:spcAft>
                      </a:pPr>
                      <a:r>
                        <a:rPr lang="es-ES" sz="1000">
                          <a:solidFill>
                            <a:schemeClr val="tx1"/>
                          </a:solidFill>
                          <a:effectLst/>
                        </a:rPr>
                        <a:t>PRUEBA</a:t>
                      </a:r>
                      <a:endParaRPr lang="es-ES" sz="1000">
                        <a:solidFill>
                          <a:schemeClr val="tx1"/>
                        </a:solidFill>
                        <a:effectLst/>
                        <a:latin typeface="Arial"/>
                        <a:ea typeface="Calibri"/>
                        <a:cs typeface="Times New Roman"/>
                      </a:endParaRPr>
                    </a:p>
                  </a:txBody>
                  <a:tcPr marL="44664" marR="44664" marT="0" marB="0"/>
                </a:tc>
                <a:tc gridSpan="2">
                  <a:txBody>
                    <a:bodyPr/>
                    <a:lstStyle/>
                    <a:p>
                      <a:pPr indent="252095" algn="ctr">
                        <a:lnSpc>
                          <a:spcPct val="100000"/>
                        </a:lnSpc>
                        <a:spcAft>
                          <a:spcPts val="0"/>
                        </a:spcAft>
                      </a:pPr>
                      <a:r>
                        <a:rPr lang="es-ES" sz="800" dirty="0">
                          <a:solidFill>
                            <a:schemeClr val="tx1"/>
                          </a:solidFill>
                          <a:effectLst/>
                        </a:rPr>
                        <a:t>FUNCIONAMIENTO</a:t>
                      </a:r>
                      <a:endParaRPr lang="es-ES" sz="800" dirty="0">
                        <a:solidFill>
                          <a:schemeClr val="tx1"/>
                        </a:solidFill>
                        <a:effectLst/>
                        <a:latin typeface="Arial"/>
                        <a:ea typeface="Calibri"/>
                        <a:cs typeface="Times New Roman"/>
                      </a:endParaRPr>
                    </a:p>
                  </a:txBody>
                  <a:tcPr marL="44664" marR="44664" marT="0" marB="0"/>
                </a:tc>
                <a:tc hMerge="1">
                  <a:txBody>
                    <a:bodyPr/>
                    <a:lstStyle/>
                    <a:p>
                      <a:endParaRPr lang="es-ES"/>
                    </a:p>
                  </a:txBody>
                  <a:tcPr/>
                </a:tc>
              </a:tr>
              <a:tr h="424468">
                <a:tc vMerge="1">
                  <a:txBody>
                    <a:bodyPr/>
                    <a:lstStyle/>
                    <a:p>
                      <a:endParaRPr lang="es-ES"/>
                    </a:p>
                  </a:txBody>
                  <a:tcPr/>
                </a:tc>
                <a:tc vMerge="1">
                  <a:txBody>
                    <a:bodyPr/>
                    <a:lstStyle/>
                    <a:p>
                      <a:endParaRPr lang="es-ES"/>
                    </a:p>
                  </a:txBody>
                  <a:tcPr/>
                </a:tc>
                <a:tc>
                  <a:txBody>
                    <a:bodyPr/>
                    <a:lstStyle/>
                    <a:p>
                      <a:pPr indent="252095" algn="ctr">
                        <a:lnSpc>
                          <a:spcPct val="100000"/>
                        </a:lnSpc>
                        <a:spcAft>
                          <a:spcPts val="0"/>
                        </a:spcAft>
                      </a:pPr>
                      <a:r>
                        <a:rPr lang="es-ES" sz="1000" dirty="0">
                          <a:solidFill>
                            <a:schemeClr val="tx1"/>
                          </a:solidFill>
                          <a:effectLst/>
                        </a:rPr>
                        <a:t>CORRECTO</a:t>
                      </a:r>
                      <a:endParaRPr lang="es-ES" sz="1000" dirty="0">
                        <a:solidFill>
                          <a:schemeClr val="tx1"/>
                        </a:solidFill>
                        <a:effectLst/>
                        <a:latin typeface="Arial"/>
                        <a:ea typeface="Calibri"/>
                        <a:cs typeface="Times New Roman"/>
                      </a:endParaRPr>
                    </a:p>
                  </a:txBody>
                  <a:tcPr marL="44664" marR="44664" marT="0" marB="0"/>
                </a:tc>
                <a:tc>
                  <a:txBody>
                    <a:bodyPr/>
                    <a:lstStyle/>
                    <a:p>
                      <a:pPr indent="252095" algn="ctr">
                        <a:lnSpc>
                          <a:spcPct val="100000"/>
                        </a:lnSpc>
                        <a:spcAft>
                          <a:spcPts val="0"/>
                        </a:spcAft>
                      </a:pPr>
                      <a:r>
                        <a:rPr lang="es-ES" sz="1000" dirty="0">
                          <a:solidFill>
                            <a:schemeClr val="tx1"/>
                          </a:solidFill>
                          <a:effectLst/>
                        </a:rPr>
                        <a:t>INCORRECTO</a:t>
                      </a:r>
                      <a:endParaRPr lang="es-ES" sz="1000" dirty="0">
                        <a:solidFill>
                          <a:schemeClr val="tx1"/>
                        </a:solidFill>
                        <a:effectLst/>
                        <a:latin typeface="Arial"/>
                        <a:ea typeface="Calibri"/>
                        <a:cs typeface="Times New Roman"/>
                      </a:endParaRPr>
                    </a:p>
                  </a:txBody>
                  <a:tcPr marL="44664" marR="44664" marT="0" marB="0"/>
                </a:tc>
              </a:tr>
              <a:tr h="212234">
                <a:tc rowSpan="3">
                  <a:txBody>
                    <a:bodyPr/>
                    <a:lstStyle/>
                    <a:p>
                      <a:pPr indent="252095" algn="just">
                        <a:lnSpc>
                          <a:spcPct val="100000"/>
                        </a:lnSpc>
                        <a:spcAft>
                          <a:spcPts val="0"/>
                        </a:spcAft>
                      </a:pPr>
                      <a:r>
                        <a:rPr lang="es-ES" sz="1000">
                          <a:solidFill>
                            <a:schemeClr val="tx1"/>
                          </a:solidFill>
                          <a:effectLst/>
                        </a:rPr>
                        <a:t>Se pulsa subida sin que este la persona en la plataforma y no realiza el movimiento</a:t>
                      </a:r>
                      <a:endParaRPr lang="es-ES" sz="1000">
                        <a:solidFill>
                          <a:schemeClr val="tx1"/>
                        </a:solidFill>
                        <a:effectLst/>
                        <a:latin typeface="Arial"/>
                        <a:ea typeface="Calibri"/>
                        <a:cs typeface="Times New Roman"/>
                      </a:endParaRPr>
                    </a:p>
                  </a:txBody>
                  <a:tcPr marL="44664" marR="44664" marT="0" marB="0"/>
                </a:tc>
                <a:tc>
                  <a:txBody>
                    <a:bodyPr/>
                    <a:lstStyle/>
                    <a:p>
                      <a:pPr indent="252095" algn="ctr">
                        <a:lnSpc>
                          <a:spcPct val="100000"/>
                        </a:lnSpc>
                        <a:spcAft>
                          <a:spcPts val="0"/>
                        </a:spcAft>
                      </a:pPr>
                      <a:r>
                        <a:rPr lang="es-ES" sz="1000" dirty="0">
                          <a:solidFill>
                            <a:schemeClr val="tx1"/>
                          </a:solidFill>
                          <a:effectLst/>
                        </a:rPr>
                        <a:t>1</a:t>
                      </a:r>
                      <a:endParaRPr lang="es-ES" sz="1000" dirty="0">
                        <a:solidFill>
                          <a:schemeClr val="tx1"/>
                        </a:solidFill>
                        <a:effectLst/>
                        <a:latin typeface="Arial"/>
                        <a:ea typeface="Calibri"/>
                        <a:cs typeface="Times New Roman"/>
                      </a:endParaRPr>
                    </a:p>
                  </a:txBody>
                  <a:tcPr marL="44664" marR="44664" marT="0" marB="0" anchor="ctr"/>
                </a:tc>
                <a:tc>
                  <a:txBody>
                    <a:bodyPr/>
                    <a:lstStyle/>
                    <a:p>
                      <a:pPr indent="252095" algn="ctr">
                        <a:lnSpc>
                          <a:spcPct val="100000"/>
                        </a:lnSpc>
                        <a:spcAft>
                          <a:spcPts val="0"/>
                        </a:spcAft>
                      </a:pPr>
                      <a:r>
                        <a:rPr lang="es-ES" sz="1000" dirty="0">
                          <a:solidFill>
                            <a:schemeClr val="tx1"/>
                          </a:solidFill>
                          <a:effectLst/>
                        </a:rPr>
                        <a:t>X</a:t>
                      </a:r>
                      <a:endParaRPr lang="es-ES" sz="1000" dirty="0">
                        <a:solidFill>
                          <a:schemeClr val="tx1"/>
                        </a:solidFill>
                        <a:effectLst/>
                        <a:latin typeface="Arial"/>
                        <a:ea typeface="Calibri"/>
                        <a:cs typeface="Times New Roman"/>
                      </a:endParaRPr>
                    </a:p>
                  </a:txBody>
                  <a:tcPr marL="44664" marR="44664" marT="0" marB="0" anchor="ctr"/>
                </a:tc>
                <a:tc>
                  <a:txBody>
                    <a:bodyPr/>
                    <a:lstStyle/>
                    <a:p>
                      <a:pPr>
                        <a:lnSpc>
                          <a:spcPct val="100000"/>
                        </a:lnSpc>
                      </a:pPr>
                      <a:endParaRPr lang="es-ES" sz="900" dirty="0">
                        <a:solidFill>
                          <a:schemeClr val="tx1"/>
                        </a:solidFill>
                        <a:effectLst/>
                        <a:latin typeface="Calibri"/>
                        <a:cs typeface="Times New Roman"/>
                      </a:endParaRPr>
                    </a:p>
                  </a:txBody>
                  <a:tcPr marL="44664" marR="44664" marT="0" marB="0" anchor="ctr"/>
                </a:tc>
              </a:tr>
              <a:tr h="212234">
                <a:tc vMerge="1">
                  <a:txBody>
                    <a:bodyPr/>
                    <a:lstStyle/>
                    <a:p>
                      <a:endParaRPr lang="es-ES"/>
                    </a:p>
                  </a:txBody>
                  <a:tcPr/>
                </a:tc>
                <a:tc>
                  <a:txBody>
                    <a:bodyPr/>
                    <a:lstStyle/>
                    <a:p>
                      <a:pPr indent="252095" algn="ctr">
                        <a:lnSpc>
                          <a:spcPct val="100000"/>
                        </a:lnSpc>
                        <a:spcAft>
                          <a:spcPts val="0"/>
                        </a:spcAft>
                      </a:pPr>
                      <a:r>
                        <a:rPr lang="es-ES" sz="1000" dirty="0">
                          <a:solidFill>
                            <a:schemeClr val="tx1"/>
                          </a:solidFill>
                          <a:effectLst/>
                        </a:rPr>
                        <a:t>2</a:t>
                      </a:r>
                      <a:endParaRPr lang="es-ES" sz="1000" dirty="0">
                        <a:solidFill>
                          <a:schemeClr val="tx1"/>
                        </a:solidFill>
                        <a:effectLst/>
                        <a:latin typeface="Arial"/>
                        <a:ea typeface="Calibri"/>
                        <a:cs typeface="Times New Roman"/>
                      </a:endParaRPr>
                    </a:p>
                  </a:txBody>
                  <a:tcPr marL="44664" marR="44664" marT="0" marB="0" anchor="ctr"/>
                </a:tc>
                <a:tc>
                  <a:txBody>
                    <a:bodyPr/>
                    <a:lstStyle/>
                    <a:p>
                      <a:pPr indent="252095" algn="ctr">
                        <a:lnSpc>
                          <a:spcPct val="100000"/>
                        </a:lnSpc>
                        <a:spcAft>
                          <a:spcPts val="0"/>
                        </a:spcAft>
                      </a:pPr>
                      <a:r>
                        <a:rPr lang="es-ES" sz="1000" dirty="0">
                          <a:solidFill>
                            <a:schemeClr val="tx1"/>
                          </a:solidFill>
                          <a:effectLst/>
                        </a:rPr>
                        <a:t>X</a:t>
                      </a:r>
                      <a:endParaRPr lang="es-ES" sz="1000" dirty="0">
                        <a:solidFill>
                          <a:schemeClr val="tx1"/>
                        </a:solidFill>
                        <a:effectLst/>
                        <a:latin typeface="Arial"/>
                        <a:ea typeface="Calibri"/>
                        <a:cs typeface="Times New Roman"/>
                      </a:endParaRPr>
                    </a:p>
                  </a:txBody>
                  <a:tcPr marL="44664" marR="44664" marT="0" marB="0" anchor="ctr"/>
                </a:tc>
                <a:tc>
                  <a:txBody>
                    <a:bodyPr/>
                    <a:lstStyle/>
                    <a:p>
                      <a:pPr>
                        <a:lnSpc>
                          <a:spcPct val="100000"/>
                        </a:lnSpc>
                      </a:pPr>
                      <a:endParaRPr lang="es-ES" sz="900" dirty="0">
                        <a:solidFill>
                          <a:schemeClr val="tx1"/>
                        </a:solidFill>
                        <a:effectLst/>
                        <a:latin typeface="Calibri"/>
                        <a:cs typeface="Times New Roman"/>
                      </a:endParaRPr>
                    </a:p>
                  </a:txBody>
                  <a:tcPr marL="44664" marR="44664" marT="0" marB="0" anchor="ctr"/>
                </a:tc>
              </a:tr>
              <a:tr h="424468">
                <a:tc vMerge="1">
                  <a:txBody>
                    <a:bodyPr/>
                    <a:lstStyle/>
                    <a:p>
                      <a:endParaRPr lang="es-ES"/>
                    </a:p>
                  </a:txBody>
                  <a:tcPr/>
                </a:tc>
                <a:tc>
                  <a:txBody>
                    <a:bodyPr/>
                    <a:lstStyle/>
                    <a:p>
                      <a:pPr indent="252095" algn="ctr">
                        <a:lnSpc>
                          <a:spcPct val="100000"/>
                        </a:lnSpc>
                        <a:spcAft>
                          <a:spcPts val="0"/>
                        </a:spcAft>
                      </a:pPr>
                      <a:r>
                        <a:rPr lang="es-ES" sz="1000">
                          <a:solidFill>
                            <a:schemeClr val="tx1"/>
                          </a:solidFill>
                          <a:effectLst/>
                        </a:rPr>
                        <a:t>3</a:t>
                      </a:r>
                      <a:endParaRPr lang="es-ES" sz="1000">
                        <a:solidFill>
                          <a:schemeClr val="tx1"/>
                        </a:solidFill>
                        <a:effectLst/>
                        <a:latin typeface="Arial"/>
                        <a:ea typeface="Calibri"/>
                        <a:cs typeface="Times New Roman"/>
                      </a:endParaRPr>
                    </a:p>
                  </a:txBody>
                  <a:tcPr marL="44664" marR="44664" marT="0" marB="0" anchor="ctr"/>
                </a:tc>
                <a:tc>
                  <a:txBody>
                    <a:bodyPr/>
                    <a:lstStyle/>
                    <a:p>
                      <a:pPr indent="252095" algn="ctr">
                        <a:lnSpc>
                          <a:spcPct val="100000"/>
                        </a:lnSpc>
                        <a:spcAft>
                          <a:spcPts val="0"/>
                        </a:spcAft>
                      </a:pPr>
                      <a:r>
                        <a:rPr lang="es-ES" sz="1000" dirty="0">
                          <a:solidFill>
                            <a:schemeClr val="tx1"/>
                          </a:solidFill>
                          <a:effectLst/>
                        </a:rPr>
                        <a:t>X</a:t>
                      </a:r>
                      <a:endParaRPr lang="es-ES" sz="1000" dirty="0">
                        <a:solidFill>
                          <a:schemeClr val="tx1"/>
                        </a:solidFill>
                        <a:effectLst/>
                        <a:latin typeface="Arial"/>
                        <a:ea typeface="Calibri"/>
                        <a:cs typeface="Times New Roman"/>
                      </a:endParaRPr>
                    </a:p>
                  </a:txBody>
                  <a:tcPr marL="44664" marR="44664" marT="0" marB="0" anchor="ctr"/>
                </a:tc>
                <a:tc>
                  <a:txBody>
                    <a:bodyPr/>
                    <a:lstStyle/>
                    <a:p>
                      <a:pPr>
                        <a:lnSpc>
                          <a:spcPct val="100000"/>
                        </a:lnSpc>
                      </a:pPr>
                      <a:endParaRPr lang="es-ES" sz="900">
                        <a:solidFill>
                          <a:schemeClr val="tx1"/>
                        </a:solidFill>
                        <a:effectLst/>
                        <a:latin typeface="Calibri"/>
                        <a:cs typeface="Times New Roman"/>
                      </a:endParaRPr>
                    </a:p>
                  </a:txBody>
                  <a:tcPr marL="44664" marR="44664" marT="0" marB="0" anchor="ctr"/>
                </a:tc>
              </a:tr>
              <a:tr h="212234">
                <a:tc rowSpan="3">
                  <a:txBody>
                    <a:bodyPr/>
                    <a:lstStyle/>
                    <a:p>
                      <a:pPr indent="252095" algn="just">
                        <a:lnSpc>
                          <a:spcPct val="100000"/>
                        </a:lnSpc>
                        <a:spcAft>
                          <a:spcPts val="0"/>
                        </a:spcAft>
                      </a:pPr>
                      <a:r>
                        <a:rPr lang="es-ES" sz="1000">
                          <a:solidFill>
                            <a:schemeClr val="tx1"/>
                          </a:solidFill>
                          <a:effectLst/>
                        </a:rPr>
                        <a:t>Se pulsa subida y la persona está en la plataforma, el elevador comienza a subir</a:t>
                      </a:r>
                      <a:endParaRPr lang="es-ES" sz="1000">
                        <a:solidFill>
                          <a:schemeClr val="tx1"/>
                        </a:solidFill>
                        <a:effectLst/>
                        <a:latin typeface="Arial"/>
                        <a:ea typeface="Calibri"/>
                        <a:cs typeface="Times New Roman"/>
                      </a:endParaRPr>
                    </a:p>
                  </a:txBody>
                  <a:tcPr marL="44664" marR="44664" marT="0" marB="0"/>
                </a:tc>
                <a:tc>
                  <a:txBody>
                    <a:bodyPr/>
                    <a:lstStyle/>
                    <a:p>
                      <a:pPr indent="252095" algn="ctr">
                        <a:lnSpc>
                          <a:spcPct val="100000"/>
                        </a:lnSpc>
                        <a:spcAft>
                          <a:spcPts val="0"/>
                        </a:spcAft>
                      </a:pPr>
                      <a:r>
                        <a:rPr lang="es-ES" sz="1000">
                          <a:solidFill>
                            <a:schemeClr val="tx1"/>
                          </a:solidFill>
                          <a:effectLst/>
                        </a:rPr>
                        <a:t>1</a:t>
                      </a:r>
                      <a:endParaRPr lang="es-ES" sz="1000">
                        <a:solidFill>
                          <a:schemeClr val="tx1"/>
                        </a:solidFill>
                        <a:effectLst/>
                        <a:latin typeface="Arial"/>
                        <a:ea typeface="Calibri"/>
                        <a:cs typeface="Times New Roman"/>
                      </a:endParaRPr>
                    </a:p>
                  </a:txBody>
                  <a:tcPr marL="44664" marR="44664" marT="0" marB="0" anchor="ctr"/>
                </a:tc>
                <a:tc>
                  <a:txBody>
                    <a:bodyPr/>
                    <a:lstStyle/>
                    <a:p>
                      <a:pPr indent="252095" algn="ctr">
                        <a:lnSpc>
                          <a:spcPct val="100000"/>
                        </a:lnSpc>
                        <a:spcAft>
                          <a:spcPts val="0"/>
                        </a:spcAft>
                      </a:pPr>
                      <a:r>
                        <a:rPr lang="es-ES" sz="1000" dirty="0">
                          <a:solidFill>
                            <a:schemeClr val="tx1"/>
                          </a:solidFill>
                          <a:effectLst/>
                        </a:rPr>
                        <a:t>X</a:t>
                      </a:r>
                      <a:endParaRPr lang="es-ES" sz="1000" dirty="0">
                        <a:solidFill>
                          <a:schemeClr val="tx1"/>
                        </a:solidFill>
                        <a:effectLst/>
                        <a:latin typeface="Arial"/>
                        <a:ea typeface="Calibri"/>
                        <a:cs typeface="Times New Roman"/>
                      </a:endParaRPr>
                    </a:p>
                  </a:txBody>
                  <a:tcPr marL="44664" marR="44664" marT="0" marB="0" anchor="ctr"/>
                </a:tc>
                <a:tc>
                  <a:txBody>
                    <a:bodyPr/>
                    <a:lstStyle/>
                    <a:p>
                      <a:pPr>
                        <a:lnSpc>
                          <a:spcPct val="100000"/>
                        </a:lnSpc>
                      </a:pPr>
                      <a:endParaRPr lang="es-ES" sz="900" dirty="0">
                        <a:solidFill>
                          <a:schemeClr val="tx1"/>
                        </a:solidFill>
                        <a:effectLst/>
                        <a:latin typeface="Calibri"/>
                        <a:cs typeface="Times New Roman"/>
                      </a:endParaRPr>
                    </a:p>
                  </a:txBody>
                  <a:tcPr marL="44664" marR="44664" marT="0" marB="0" anchor="ctr"/>
                </a:tc>
              </a:tr>
              <a:tr h="212234">
                <a:tc vMerge="1">
                  <a:txBody>
                    <a:bodyPr/>
                    <a:lstStyle/>
                    <a:p>
                      <a:endParaRPr lang="es-ES"/>
                    </a:p>
                  </a:txBody>
                  <a:tcPr/>
                </a:tc>
                <a:tc>
                  <a:txBody>
                    <a:bodyPr/>
                    <a:lstStyle/>
                    <a:p>
                      <a:pPr indent="252095" algn="ctr">
                        <a:lnSpc>
                          <a:spcPct val="100000"/>
                        </a:lnSpc>
                        <a:spcAft>
                          <a:spcPts val="0"/>
                        </a:spcAft>
                      </a:pPr>
                      <a:r>
                        <a:rPr lang="es-ES" sz="1000">
                          <a:solidFill>
                            <a:schemeClr val="tx1"/>
                          </a:solidFill>
                          <a:effectLst/>
                        </a:rPr>
                        <a:t>2</a:t>
                      </a:r>
                      <a:endParaRPr lang="es-ES" sz="1000">
                        <a:solidFill>
                          <a:schemeClr val="tx1"/>
                        </a:solidFill>
                        <a:effectLst/>
                        <a:latin typeface="Arial"/>
                        <a:ea typeface="Calibri"/>
                        <a:cs typeface="Times New Roman"/>
                      </a:endParaRPr>
                    </a:p>
                  </a:txBody>
                  <a:tcPr marL="44664" marR="44664" marT="0" marB="0" anchor="ctr"/>
                </a:tc>
                <a:tc>
                  <a:txBody>
                    <a:bodyPr/>
                    <a:lstStyle/>
                    <a:p>
                      <a:pPr indent="252095" algn="ctr">
                        <a:lnSpc>
                          <a:spcPct val="100000"/>
                        </a:lnSpc>
                        <a:spcAft>
                          <a:spcPts val="0"/>
                        </a:spcAft>
                      </a:pPr>
                      <a:r>
                        <a:rPr lang="es-ES" sz="1000">
                          <a:solidFill>
                            <a:schemeClr val="tx1"/>
                          </a:solidFill>
                          <a:effectLst/>
                        </a:rPr>
                        <a:t>X</a:t>
                      </a:r>
                      <a:endParaRPr lang="es-ES" sz="1000">
                        <a:solidFill>
                          <a:schemeClr val="tx1"/>
                        </a:solidFill>
                        <a:effectLst/>
                        <a:latin typeface="Arial"/>
                        <a:ea typeface="Calibri"/>
                        <a:cs typeface="Times New Roman"/>
                      </a:endParaRPr>
                    </a:p>
                  </a:txBody>
                  <a:tcPr marL="44664" marR="44664" marT="0" marB="0" anchor="ctr"/>
                </a:tc>
                <a:tc>
                  <a:txBody>
                    <a:bodyPr/>
                    <a:lstStyle/>
                    <a:p>
                      <a:pPr>
                        <a:lnSpc>
                          <a:spcPct val="100000"/>
                        </a:lnSpc>
                      </a:pPr>
                      <a:endParaRPr lang="es-ES" sz="900" dirty="0">
                        <a:solidFill>
                          <a:schemeClr val="tx1"/>
                        </a:solidFill>
                        <a:effectLst/>
                        <a:latin typeface="Calibri"/>
                        <a:cs typeface="Times New Roman"/>
                      </a:endParaRPr>
                    </a:p>
                  </a:txBody>
                  <a:tcPr marL="44664" marR="44664" marT="0" marB="0" anchor="ctr"/>
                </a:tc>
              </a:tr>
              <a:tr h="424468">
                <a:tc vMerge="1">
                  <a:txBody>
                    <a:bodyPr/>
                    <a:lstStyle/>
                    <a:p>
                      <a:endParaRPr lang="es-ES"/>
                    </a:p>
                  </a:txBody>
                  <a:tcPr/>
                </a:tc>
                <a:tc>
                  <a:txBody>
                    <a:bodyPr/>
                    <a:lstStyle/>
                    <a:p>
                      <a:pPr indent="252095" algn="ctr">
                        <a:lnSpc>
                          <a:spcPct val="100000"/>
                        </a:lnSpc>
                        <a:spcAft>
                          <a:spcPts val="0"/>
                        </a:spcAft>
                      </a:pPr>
                      <a:r>
                        <a:rPr lang="es-ES" sz="1000">
                          <a:solidFill>
                            <a:schemeClr val="tx1"/>
                          </a:solidFill>
                          <a:effectLst/>
                        </a:rPr>
                        <a:t>3</a:t>
                      </a:r>
                      <a:endParaRPr lang="es-ES" sz="1000">
                        <a:solidFill>
                          <a:schemeClr val="tx1"/>
                        </a:solidFill>
                        <a:effectLst/>
                        <a:latin typeface="Arial"/>
                        <a:ea typeface="Calibri"/>
                        <a:cs typeface="Times New Roman"/>
                      </a:endParaRPr>
                    </a:p>
                  </a:txBody>
                  <a:tcPr marL="44664" marR="44664" marT="0" marB="0" anchor="ctr"/>
                </a:tc>
                <a:tc>
                  <a:txBody>
                    <a:bodyPr/>
                    <a:lstStyle/>
                    <a:p>
                      <a:pPr indent="252095" algn="ctr">
                        <a:lnSpc>
                          <a:spcPct val="100000"/>
                        </a:lnSpc>
                        <a:spcAft>
                          <a:spcPts val="0"/>
                        </a:spcAft>
                      </a:pPr>
                      <a:r>
                        <a:rPr lang="es-ES" sz="1000">
                          <a:solidFill>
                            <a:schemeClr val="tx1"/>
                          </a:solidFill>
                          <a:effectLst/>
                        </a:rPr>
                        <a:t>X</a:t>
                      </a:r>
                      <a:endParaRPr lang="es-ES" sz="1000">
                        <a:solidFill>
                          <a:schemeClr val="tx1"/>
                        </a:solidFill>
                        <a:effectLst/>
                        <a:latin typeface="Arial"/>
                        <a:ea typeface="Calibri"/>
                        <a:cs typeface="Times New Roman"/>
                      </a:endParaRPr>
                    </a:p>
                  </a:txBody>
                  <a:tcPr marL="44664" marR="44664" marT="0" marB="0" anchor="ctr"/>
                </a:tc>
                <a:tc>
                  <a:txBody>
                    <a:bodyPr/>
                    <a:lstStyle/>
                    <a:p>
                      <a:pPr>
                        <a:lnSpc>
                          <a:spcPct val="100000"/>
                        </a:lnSpc>
                      </a:pPr>
                      <a:endParaRPr lang="es-ES" sz="900" dirty="0">
                        <a:solidFill>
                          <a:schemeClr val="tx1"/>
                        </a:solidFill>
                        <a:effectLst/>
                        <a:latin typeface="Calibri"/>
                        <a:cs typeface="Times New Roman"/>
                      </a:endParaRPr>
                    </a:p>
                  </a:txBody>
                  <a:tcPr marL="44664" marR="44664" marT="0" marB="0" anchor="ctr"/>
                </a:tc>
              </a:tr>
              <a:tr h="212234">
                <a:tc rowSpan="3">
                  <a:txBody>
                    <a:bodyPr/>
                    <a:lstStyle/>
                    <a:p>
                      <a:pPr indent="252095" algn="just">
                        <a:lnSpc>
                          <a:spcPct val="100000"/>
                        </a:lnSpc>
                        <a:spcAft>
                          <a:spcPts val="0"/>
                        </a:spcAft>
                      </a:pPr>
                      <a:r>
                        <a:rPr lang="es-ES" sz="1000">
                          <a:solidFill>
                            <a:schemeClr val="tx1"/>
                          </a:solidFill>
                          <a:effectLst/>
                        </a:rPr>
                        <a:t>El foco de subida se enciende el momento del movimiento</a:t>
                      </a:r>
                      <a:endParaRPr lang="es-ES" sz="1000">
                        <a:solidFill>
                          <a:schemeClr val="tx1"/>
                        </a:solidFill>
                        <a:effectLst/>
                        <a:latin typeface="Arial"/>
                        <a:ea typeface="Calibri"/>
                        <a:cs typeface="Times New Roman"/>
                      </a:endParaRPr>
                    </a:p>
                  </a:txBody>
                  <a:tcPr marL="44664" marR="44664" marT="0" marB="0"/>
                </a:tc>
                <a:tc>
                  <a:txBody>
                    <a:bodyPr/>
                    <a:lstStyle/>
                    <a:p>
                      <a:pPr indent="252095" algn="ctr">
                        <a:lnSpc>
                          <a:spcPct val="100000"/>
                        </a:lnSpc>
                        <a:spcAft>
                          <a:spcPts val="0"/>
                        </a:spcAft>
                      </a:pPr>
                      <a:r>
                        <a:rPr lang="es-ES" sz="1000">
                          <a:solidFill>
                            <a:schemeClr val="tx1"/>
                          </a:solidFill>
                          <a:effectLst/>
                        </a:rPr>
                        <a:t>1</a:t>
                      </a:r>
                      <a:endParaRPr lang="es-ES" sz="1000">
                        <a:solidFill>
                          <a:schemeClr val="tx1"/>
                        </a:solidFill>
                        <a:effectLst/>
                        <a:latin typeface="Arial"/>
                        <a:ea typeface="Calibri"/>
                        <a:cs typeface="Times New Roman"/>
                      </a:endParaRPr>
                    </a:p>
                  </a:txBody>
                  <a:tcPr marL="44664" marR="44664" marT="0" marB="0" anchor="ctr"/>
                </a:tc>
                <a:tc>
                  <a:txBody>
                    <a:bodyPr/>
                    <a:lstStyle/>
                    <a:p>
                      <a:pPr indent="252095" algn="ctr">
                        <a:lnSpc>
                          <a:spcPct val="100000"/>
                        </a:lnSpc>
                        <a:spcAft>
                          <a:spcPts val="0"/>
                        </a:spcAft>
                      </a:pPr>
                      <a:r>
                        <a:rPr lang="es-ES" sz="1000">
                          <a:solidFill>
                            <a:schemeClr val="tx1"/>
                          </a:solidFill>
                          <a:effectLst/>
                        </a:rPr>
                        <a:t>X</a:t>
                      </a:r>
                      <a:endParaRPr lang="es-ES" sz="1000">
                        <a:solidFill>
                          <a:schemeClr val="tx1"/>
                        </a:solidFill>
                        <a:effectLst/>
                        <a:latin typeface="Arial"/>
                        <a:ea typeface="Calibri"/>
                        <a:cs typeface="Times New Roman"/>
                      </a:endParaRPr>
                    </a:p>
                  </a:txBody>
                  <a:tcPr marL="44664" marR="44664" marT="0" marB="0" anchor="ctr"/>
                </a:tc>
                <a:tc>
                  <a:txBody>
                    <a:bodyPr/>
                    <a:lstStyle/>
                    <a:p>
                      <a:pPr>
                        <a:lnSpc>
                          <a:spcPct val="100000"/>
                        </a:lnSpc>
                      </a:pPr>
                      <a:endParaRPr lang="es-ES" sz="900" dirty="0">
                        <a:solidFill>
                          <a:schemeClr val="tx1"/>
                        </a:solidFill>
                        <a:effectLst/>
                        <a:latin typeface="Calibri"/>
                        <a:cs typeface="Times New Roman"/>
                      </a:endParaRPr>
                    </a:p>
                  </a:txBody>
                  <a:tcPr marL="44664" marR="44664" marT="0" marB="0" anchor="ctr"/>
                </a:tc>
              </a:tr>
              <a:tr h="212234">
                <a:tc vMerge="1">
                  <a:txBody>
                    <a:bodyPr/>
                    <a:lstStyle/>
                    <a:p>
                      <a:endParaRPr lang="es-ES"/>
                    </a:p>
                  </a:txBody>
                  <a:tcPr/>
                </a:tc>
                <a:tc>
                  <a:txBody>
                    <a:bodyPr/>
                    <a:lstStyle/>
                    <a:p>
                      <a:pPr indent="252095" algn="ctr">
                        <a:lnSpc>
                          <a:spcPct val="100000"/>
                        </a:lnSpc>
                        <a:spcAft>
                          <a:spcPts val="0"/>
                        </a:spcAft>
                      </a:pPr>
                      <a:r>
                        <a:rPr lang="es-ES" sz="1000">
                          <a:solidFill>
                            <a:schemeClr val="tx1"/>
                          </a:solidFill>
                          <a:effectLst/>
                        </a:rPr>
                        <a:t>2</a:t>
                      </a:r>
                      <a:endParaRPr lang="es-ES" sz="1000">
                        <a:solidFill>
                          <a:schemeClr val="tx1"/>
                        </a:solidFill>
                        <a:effectLst/>
                        <a:latin typeface="Arial"/>
                        <a:ea typeface="Calibri"/>
                        <a:cs typeface="Times New Roman"/>
                      </a:endParaRPr>
                    </a:p>
                  </a:txBody>
                  <a:tcPr marL="44664" marR="44664" marT="0" marB="0" anchor="ctr"/>
                </a:tc>
                <a:tc>
                  <a:txBody>
                    <a:bodyPr/>
                    <a:lstStyle/>
                    <a:p>
                      <a:pPr indent="252095" algn="ctr">
                        <a:lnSpc>
                          <a:spcPct val="100000"/>
                        </a:lnSpc>
                        <a:spcAft>
                          <a:spcPts val="0"/>
                        </a:spcAft>
                      </a:pPr>
                      <a:r>
                        <a:rPr lang="es-ES" sz="1000">
                          <a:solidFill>
                            <a:schemeClr val="tx1"/>
                          </a:solidFill>
                          <a:effectLst/>
                        </a:rPr>
                        <a:t>X</a:t>
                      </a:r>
                      <a:endParaRPr lang="es-ES" sz="1000">
                        <a:solidFill>
                          <a:schemeClr val="tx1"/>
                        </a:solidFill>
                        <a:effectLst/>
                        <a:latin typeface="Arial"/>
                        <a:ea typeface="Calibri"/>
                        <a:cs typeface="Times New Roman"/>
                      </a:endParaRPr>
                    </a:p>
                  </a:txBody>
                  <a:tcPr marL="44664" marR="44664" marT="0" marB="0" anchor="ctr"/>
                </a:tc>
                <a:tc>
                  <a:txBody>
                    <a:bodyPr/>
                    <a:lstStyle/>
                    <a:p>
                      <a:pPr>
                        <a:lnSpc>
                          <a:spcPct val="100000"/>
                        </a:lnSpc>
                      </a:pPr>
                      <a:endParaRPr lang="es-ES" sz="900" dirty="0">
                        <a:solidFill>
                          <a:schemeClr val="tx1"/>
                        </a:solidFill>
                        <a:effectLst/>
                        <a:latin typeface="Calibri"/>
                        <a:cs typeface="Times New Roman"/>
                      </a:endParaRPr>
                    </a:p>
                  </a:txBody>
                  <a:tcPr marL="44664" marR="44664" marT="0" marB="0" anchor="ctr"/>
                </a:tc>
              </a:tr>
              <a:tr h="212234">
                <a:tc vMerge="1">
                  <a:txBody>
                    <a:bodyPr/>
                    <a:lstStyle/>
                    <a:p>
                      <a:endParaRPr lang="es-ES"/>
                    </a:p>
                  </a:txBody>
                  <a:tcPr/>
                </a:tc>
                <a:tc>
                  <a:txBody>
                    <a:bodyPr/>
                    <a:lstStyle/>
                    <a:p>
                      <a:pPr indent="252095" algn="ctr">
                        <a:lnSpc>
                          <a:spcPct val="100000"/>
                        </a:lnSpc>
                        <a:spcAft>
                          <a:spcPts val="0"/>
                        </a:spcAft>
                      </a:pPr>
                      <a:r>
                        <a:rPr lang="es-ES" sz="1000">
                          <a:solidFill>
                            <a:schemeClr val="tx1"/>
                          </a:solidFill>
                          <a:effectLst/>
                        </a:rPr>
                        <a:t>3</a:t>
                      </a:r>
                      <a:endParaRPr lang="es-ES" sz="1000">
                        <a:solidFill>
                          <a:schemeClr val="tx1"/>
                        </a:solidFill>
                        <a:effectLst/>
                        <a:latin typeface="Arial"/>
                        <a:ea typeface="Calibri"/>
                        <a:cs typeface="Times New Roman"/>
                      </a:endParaRPr>
                    </a:p>
                  </a:txBody>
                  <a:tcPr marL="44664" marR="44664" marT="0" marB="0" anchor="ctr"/>
                </a:tc>
                <a:tc>
                  <a:txBody>
                    <a:bodyPr/>
                    <a:lstStyle/>
                    <a:p>
                      <a:pPr indent="252095" algn="ctr">
                        <a:lnSpc>
                          <a:spcPct val="100000"/>
                        </a:lnSpc>
                        <a:spcAft>
                          <a:spcPts val="0"/>
                        </a:spcAft>
                      </a:pPr>
                      <a:r>
                        <a:rPr lang="es-ES" sz="1000">
                          <a:solidFill>
                            <a:schemeClr val="tx1"/>
                          </a:solidFill>
                          <a:effectLst/>
                        </a:rPr>
                        <a:t>X</a:t>
                      </a:r>
                      <a:endParaRPr lang="es-ES" sz="1000">
                        <a:solidFill>
                          <a:schemeClr val="tx1"/>
                        </a:solidFill>
                        <a:effectLst/>
                        <a:latin typeface="Arial"/>
                        <a:ea typeface="Calibri"/>
                        <a:cs typeface="Times New Roman"/>
                      </a:endParaRPr>
                    </a:p>
                  </a:txBody>
                  <a:tcPr marL="44664" marR="44664" marT="0" marB="0" anchor="ctr"/>
                </a:tc>
                <a:tc>
                  <a:txBody>
                    <a:bodyPr/>
                    <a:lstStyle/>
                    <a:p>
                      <a:pPr>
                        <a:lnSpc>
                          <a:spcPct val="100000"/>
                        </a:lnSpc>
                      </a:pPr>
                      <a:endParaRPr lang="es-ES" sz="900" dirty="0">
                        <a:solidFill>
                          <a:schemeClr val="tx1"/>
                        </a:solidFill>
                        <a:effectLst/>
                        <a:latin typeface="Calibri"/>
                        <a:cs typeface="Times New Roman"/>
                      </a:endParaRPr>
                    </a:p>
                  </a:txBody>
                  <a:tcPr marL="44664" marR="44664" marT="0" marB="0" anchor="ctr"/>
                </a:tc>
              </a:tr>
              <a:tr h="286663">
                <a:tc rowSpan="3">
                  <a:txBody>
                    <a:bodyPr/>
                    <a:lstStyle/>
                    <a:p>
                      <a:pPr indent="252095" algn="just">
                        <a:lnSpc>
                          <a:spcPct val="100000"/>
                        </a:lnSpc>
                        <a:spcAft>
                          <a:spcPts val="0"/>
                        </a:spcAft>
                      </a:pPr>
                      <a:r>
                        <a:rPr lang="es-ES" sz="1000">
                          <a:solidFill>
                            <a:schemeClr val="tx1"/>
                          </a:solidFill>
                          <a:effectLst/>
                        </a:rPr>
                        <a:t>El movimiento de subida del elevador va a una velocidad adecuada para que la persona no sufra ningún accidente</a:t>
                      </a:r>
                      <a:endParaRPr lang="es-ES" sz="1000">
                        <a:solidFill>
                          <a:schemeClr val="tx1"/>
                        </a:solidFill>
                        <a:effectLst/>
                        <a:latin typeface="Arial"/>
                        <a:ea typeface="Calibri"/>
                        <a:cs typeface="Times New Roman"/>
                      </a:endParaRPr>
                    </a:p>
                  </a:txBody>
                  <a:tcPr marL="44664" marR="44664" marT="0" marB="0"/>
                </a:tc>
                <a:tc>
                  <a:txBody>
                    <a:bodyPr/>
                    <a:lstStyle/>
                    <a:p>
                      <a:pPr indent="252095" algn="ctr">
                        <a:lnSpc>
                          <a:spcPct val="100000"/>
                        </a:lnSpc>
                        <a:spcAft>
                          <a:spcPts val="0"/>
                        </a:spcAft>
                      </a:pPr>
                      <a:r>
                        <a:rPr lang="es-ES" sz="1000">
                          <a:solidFill>
                            <a:schemeClr val="tx1"/>
                          </a:solidFill>
                          <a:effectLst/>
                        </a:rPr>
                        <a:t>1</a:t>
                      </a:r>
                      <a:endParaRPr lang="es-ES" sz="1000">
                        <a:solidFill>
                          <a:schemeClr val="tx1"/>
                        </a:solidFill>
                        <a:effectLst/>
                        <a:latin typeface="Arial"/>
                        <a:ea typeface="Calibri"/>
                        <a:cs typeface="Times New Roman"/>
                      </a:endParaRPr>
                    </a:p>
                  </a:txBody>
                  <a:tcPr marL="44664" marR="44664" marT="0" marB="0" anchor="ctr"/>
                </a:tc>
                <a:tc>
                  <a:txBody>
                    <a:bodyPr/>
                    <a:lstStyle/>
                    <a:p>
                      <a:pPr>
                        <a:lnSpc>
                          <a:spcPct val="100000"/>
                        </a:lnSpc>
                      </a:pPr>
                      <a:endParaRPr lang="es-ES" sz="900">
                        <a:solidFill>
                          <a:schemeClr val="tx1"/>
                        </a:solidFill>
                        <a:effectLst/>
                        <a:latin typeface="Calibri"/>
                        <a:cs typeface="Times New Roman"/>
                      </a:endParaRPr>
                    </a:p>
                  </a:txBody>
                  <a:tcPr marL="44664" marR="44664" marT="0" marB="0" anchor="ctr"/>
                </a:tc>
                <a:tc>
                  <a:txBody>
                    <a:bodyPr/>
                    <a:lstStyle/>
                    <a:p>
                      <a:pPr indent="252095" algn="ctr">
                        <a:lnSpc>
                          <a:spcPct val="100000"/>
                        </a:lnSpc>
                        <a:spcAft>
                          <a:spcPts val="0"/>
                        </a:spcAft>
                      </a:pPr>
                      <a:r>
                        <a:rPr lang="es-ES" sz="1000" dirty="0">
                          <a:solidFill>
                            <a:schemeClr val="tx1"/>
                          </a:solidFill>
                          <a:effectLst/>
                        </a:rPr>
                        <a:t>X</a:t>
                      </a:r>
                      <a:endParaRPr lang="es-ES" sz="1000" dirty="0">
                        <a:solidFill>
                          <a:schemeClr val="tx1"/>
                        </a:solidFill>
                        <a:effectLst/>
                        <a:latin typeface="Arial"/>
                        <a:ea typeface="Calibri"/>
                        <a:cs typeface="Times New Roman"/>
                      </a:endParaRPr>
                    </a:p>
                  </a:txBody>
                  <a:tcPr marL="44664" marR="44664" marT="0" marB="0" anchor="ctr"/>
                </a:tc>
              </a:tr>
              <a:tr h="288874">
                <a:tc vMerge="1">
                  <a:txBody>
                    <a:bodyPr/>
                    <a:lstStyle/>
                    <a:p>
                      <a:endParaRPr lang="es-ES"/>
                    </a:p>
                  </a:txBody>
                  <a:tcPr/>
                </a:tc>
                <a:tc>
                  <a:txBody>
                    <a:bodyPr/>
                    <a:lstStyle/>
                    <a:p>
                      <a:pPr indent="252095" algn="ctr">
                        <a:lnSpc>
                          <a:spcPct val="100000"/>
                        </a:lnSpc>
                        <a:spcAft>
                          <a:spcPts val="0"/>
                        </a:spcAft>
                      </a:pPr>
                      <a:r>
                        <a:rPr lang="es-ES" sz="1000">
                          <a:solidFill>
                            <a:schemeClr val="tx1"/>
                          </a:solidFill>
                          <a:effectLst/>
                        </a:rPr>
                        <a:t>2</a:t>
                      </a:r>
                      <a:endParaRPr lang="es-ES" sz="1000">
                        <a:solidFill>
                          <a:schemeClr val="tx1"/>
                        </a:solidFill>
                        <a:effectLst/>
                        <a:latin typeface="Arial"/>
                        <a:ea typeface="Calibri"/>
                        <a:cs typeface="Times New Roman"/>
                      </a:endParaRPr>
                    </a:p>
                  </a:txBody>
                  <a:tcPr marL="44664" marR="44664" marT="0" marB="0" anchor="ctr"/>
                </a:tc>
                <a:tc>
                  <a:txBody>
                    <a:bodyPr/>
                    <a:lstStyle/>
                    <a:p>
                      <a:pPr>
                        <a:lnSpc>
                          <a:spcPct val="100000"/>
                        </a:lnSpc>
                      </a:pPr>
                      <a:endParaRPr lang="es-ES" sz="900">
                        <a:solidFill>
                          <a:schemeClr val="tx1"/>
                        </a:solidFill>
                        <a:effectLst/>
                        <a:latin typeface="Calibri"/>
                        <a:cs typeface="Times New Roman"/>
                      </a:endParaRPr>
                    </a:p>
                  </a:txBody>
                  <a:tcPr marL="44664" marR="44664" marT="0" marB="0" anchor="ctr"/>
                </a:tc>
                <a:tc>
                  <a:txBody>
                    <a:bodyPr/>
                    <a:lstStyle/>
                    <a:p>
                      <a:pPr indent="252095" algn="ctr">
                        <a:lnSpc>
                          <a:spcPct val="100000"/>
                        </a:lnSpc>
                        <a:spcAft>
                          <a:spcPts val="0"/>
                        </a:spcAft>
                      </a:pPr>
                      <a:r>
                        <a:rPr lang="es-ES" sz="1000" dirty="0">
                          <a:solidFill>
                            <a:schemeClr val="tx1"/>
                          </a:solidFill>
                          <a:effectLst/>
                        </a:rPr>
                        <a:t>X</a:t>
                      </a:r>
                      <a:endParaRPr lang="es-ES" sz="1000" dirty="0">
                        <a:solidFill>
                          <a:schemeClr val="tx1"/>
                        </a:solidFill>
                        <a:effectLst/>
                        <a:latin typeface="Arial"/>
                        <a:ea typeface="Calibri"/>
                        <a:cs typeface="Times New Roman"/>
                      </a:endParaRPr>
                    </a:p>
                  </a:txBody>
                  <a:tcPr marL="44664" marR="44664" marT="0" marB="0" anchor="ctr"/>
                </a:tc>
              </a:tr>
              <a:tr h="485633">
                <a:tc vMerge="1">
                  <a:txBody>
                    <a:bodyPr/>
                    <a:lstStyle/>
                    <a:p>
                      <a:endParaRPr lang="es-ES"/>
                    </a:p>
                  </a:txBody>
                  <a:tcPr/>
                </a:tc>
                <a:tc>
                  <a:txBody>
                    <a:bodyPr/>
                    <a:lstStyle/>
                    <a:p>
                      <a:pPr indent="252095" algn="ctr">
                        <a:lnSpc>
                          <a:spcPct val="100000"/>
                        </a:lnSpc>
                        <a:spcAft>
                          <a:spcPts val="0"/>
                        </a:spcAft>
                      </a:pPr>
                      <a:r>
                        <a:rPr lang="es-ES" sz="1000">
                          <a:solidFill>
                            <a:schemeClr val="tx1"/>
                          </a:solidFill>
                          <a:effectLst/>
                        </a:rPr>
                        <a:t>3</a:t>
                      </a:r>
                      <a:endParaRPr lang="es-ES" sz="1000">
                        <a:solidFill>
                          <a:schemeClr val="tx1"/>
                        </a:solidFill>
                        <a:effectLst/>
                        <a:latin typeface="Arial"/>
                        <a:ea typeface="Calibri"/>
                        <a:cs typeface="Times New Roman"/>
                      </a:endParaRPr>
                    </a:p>
                  </a:txBody>
                  <a:tcPr marL="44664" marR="44664" marT="0" marB="0" anchor="ctr"/>
                </a:tc>
                <a:tc>
                  <a:txBody>
                    <a:bodyPr/>
                    <a:lstStyle/>
                    <a:p>
                      <a:pPr>
                        <a:lnSpc>
                          <a:spcPct val="100000"/>
                        </a:lnSpc>
                      </a:pPr>
                      <a:endParaRPr lang="es-ES" sz="900">
                        <a:solidFill>
                          <a:schemeClr val="tx1"/>
                        </a:solidFill>
                        <a:effectLst/>
                        <a:latin typeface="Calibri"/>
                        <a:cs typeface="Times New Roman"/>
                      </a:endParaRPr>
                    </a:p>
                  </a:txBody>
                  <a:tcPr marL="44664" marR="44664" marT="0" marB="0" anchor="ctr"/>
                </a:tc>
                <a:tc>
                  <a:txBody>
                    <a:bodyPr/>
                    <a:lstStyle/>
                    <a:p>
                      <a:pPr indent="252095" algn="ctr">
                        <a:lnSpc>
                          <a:spcPct val="100000"/>
                        </a:lnSpc>
                        <a:spcAft>
                          <a:spcPts val="0"/>
                        </a:spcAft>
                      </a:pPr>
                      <a:r>
                        <a:rPr lang="es-ES" sz="1000" dirty="0">
                          <a:solidFill>
                            <a:schemeClr val="tx1"/>
                          </a:solidFill>
                          <a:effectLst/>
                        </a:rPr>
                        <a:t>X</a:t>
                      </a:r>
                      <a:endParaRPr lang="es-ES" sz="1000" dirty="0">
                        <a:solidFill>
                          <a:schemeClr val="tx1"/>
                        </a:solidFill>
                        <a:effectLst/>
                        <a:latin typeface="Arial"/>
                        <a:ea typeface="Calibri"/>
                        <a:cs typeface="Times New Roman"/>
                      </a:endParaRPr>
                    </a:p>
                  </a:txBody>
                  <a:tcPr marL="44664" marR="44664" marT="0" marB="0" anchor="ctr"/>
                </a:tc>
              </a:tr>
            </a:tbl>
          </a:graphicData>
        </a:graphic>
      </p:graphicFrame>
      <p:sp>
        <p:nvSpPr>
          <p:cNvPr id="7" name="6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326810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8560" y="44624"/>
            <a:ext cx="8229600" cy="648072"/>
          </a:xfrm>
        </p:spPr>
        <p:txBody>
          <a:bodyPr/>
          <a:lstStyle/>
          <a:p>
            <a:r>
              <a:rPr lang="es-ES" i="0" dirty="0" smtClean="0">
                <a:solidFill>
                  <a:schemeClr val="tx1"/>
                </a:solidFill>
              </a:rPr>
              <a:t>MEJORAS IMPLEMENTADAS</a:t>
            </a:r>
            <a:endParaRPr lang="es-ES" i="0" dirty="0">
              <a:solidFill>
                <a:schemeClr val="tx1"/>
              </a:solidFill>
            </a:endParaRPr>
          </a:p>
        </p:txBody>
      </p:sp>
      <p:sp>
        <p:nvSpPr>
          <p:cNvPr id="4" name="3 Rectángulo"/>
          <p:cNvSpPr/>
          <p:nvPr/>
        </p:nvSpPr>
        <p:spPr>
          <a:xfrm>
            <a:off x="2339752" y="764704"/>
            <a:ext cx="4288290" cy="369332"/>
          </a:xfrm>
          <a:prstGeom prst="rect">
            <a:avLst/>
          </a:prstGeom>
        </p:spPr>
        <p:txBody>
          <a:bodyPr wrap="none">
            <a:spAutoFit/>
          </a:bodyPr>
          <a:lstStyle/>
          <a:p>
            <a:pPr lvl="2"/>
            <a:r>
              <a:rPr lang="es-MX" b="1" dirty="0"/>
              <a:t>MECANISMO LEVA INVERSA</a:t>
            </a:r>
            <a:endParaRPr lang="es-ES" b="1" dirty="0"/>
          </a:p>
        </p:txBody>
      </p:sp>
      <p:pic>
        <p:nvPicPr>
          <p:cNvPr id="160770" name="Picture 2" descr="C:\Users\Usuario\Desktop\fotos tesis\860OKMZO\IMG_09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706" t="30196" r="47647" b="25098"/>
          <a:stretch/>
        </p:blipFill>
        <p:spPr bwMode="auto">
          <a:xfrm rot="5400000">
            <a:off x="4695714" y="2749657"/>
            <a:ext cx="1965516" cy="1545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0771" name="Picture 3" descr="C:\Users\Usuario\Desktop\fotos tesis\860OKMZO\IMG_098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822" t="25490" r="5708" b="12549"/>
          <a:stretch/>
        </p:blipFill>
        <p:spPr bwMode="auto">
          <a:xfrm>
            <a:off x="7092280" y="2539550"/>
            <a:ext cx="1423840" cy="1954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5 Rectángulo redondeado"/>
          <p:cNvSpPr/>
          <p:nvPr/>
        </p:nvSpPr>
        <p:spPr>
          <a:xfrm>
            <a:off x="323528" y="1628800"/>
            <a:ext cx="4248472" cy="1584176"/>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_tradnl" sz="1400" dirty="0" smtClean="0">
              <a:solidFill>
                <a:schemeClr val="tx1"/>
              </a:solidFill>
            </a:endParaRPr>
          </a:p>
          <a:p>
            <a:pPr algn="just"/>
            <a:r>
              <a:rPr lang="es-ES_tradnl" sz="1400" dirty="0" smtClean="0">
                <a:solidFill>
                  <a:schemeClr val="tx1"/>
                </a:solidFill>
              </a:rPr>
              <a:t>La </a:t>
            </a:r>
            <a:r>
              <a:rPr lang="es-ES_tradnl" sz="1400" dirty="0">
                <a:solidFill>
                  <a:schemeClr val="tx1"/>
                </a:solidFill>
              </a:rPr>
              <a:t>solución propuesta fue fresar las levas en la posición de reposo y hacerle más profunda a la ranura para que baje más la plataforma, así al momento que debe caer la plataforma no hay inconvenientes y todo sale de acuerdo a lo esperado. </a:t>
            </a:r>
            <a:endParaRPr lang="es-ES" sz="1400" dirty="0">
              <a:solidFill>
                <a:schemeClr val="tx1"/>
              </a:solidFill>
            </a:endParaRPr>
          </a:p>
          <a:p>
            <a:pPr algn="just"/>
            <a:endParaRPr lang="es-ES" dirty="0"/>
          </a:p>
        </p:txBody>
      </p:sp>
      <p:sp>
        <p:nvSpPr>
          <p:cNvPr id="9" name="8 Rectángulo redondeado"/>
          <p:cNvSpPr/>
          <p:nvPr/>
        </p:nvSpPr>
        <p:spPr>
          <a:xfrm>
            <a:off x="323528" y="3789040"/>
            <a:ext cx="4248472" cy="1728192"/>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_tradnl" sz="1400" dirty="0" smtClean="0">
              <a:solidFill>
                <a:schemeClr val="tx1"/>
              </a:solidFill>
            </a:endParaRPr>
          </a:p>
          <a:p>
            <a:pPr algn="just"/>
            <a:r>
              <a:rPr lang="es-ES_tradnl" sz="1400" dirty="0">
                <a:solidFill>
                  <a:schemeClr val="tx1"/>
                </a:solidFill>
              </a:rPr>
              <a:t>Para solucionar </a:t>
            </a:r>
            <a:r>
              <a:rPr lang="es-ES_tradnl" sz="1400" dirty="0" smtClean="0">
                <a:solidFill>
                  <a:schemeClr val="tx1"/>
                </a:solidFill>
              </a:rPr>
              <a:t>el segundo </a:t>
            </a:r>
            <a:r>
              <a:rPr lang="es-ES_tradnl" sz="1400" dirty="0">
                <a:solidFill>
                  <a:schemeClr val="tx1"/>
                </a:solidFill>
              </a:rPr>
              <a:t>problema se movió la posición del seguidor de una leva de tal manera de que las levas se muevan en forma sincronizada y la plataforma caiga igual tanto en el lado derecho como en el izquierdo y en el momento adecuado sobre la estructura</a:t>
            </a:r>
            <a:endParaRPr lang="es-ES" dirty="0">
              <a:solidFill>
                <a:schemeClr val="tx1"/>
              </a:solidFill>
            </a:endParaRPr>
          </a:p>
        </p:txBody>
      </p:sp>
      <p:sp>
        <p:nvSpPr>
          <p:cNvPr id="7" name="6 Flecha derecha"/>
          <p:cNvSpPr/>
          <p:nvPr/>
        </p:nvSpPr>
        <p:spPr>
          <a:xfrm>
            <a:off x="6510496" y="3288145"/>
            <a:ext cx="509776" cy="57606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0" name="9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425503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251520" y="910461"/>
            <a:ext cx="2880320" cy="518283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Rectángulo redondeado"/>
          <p:cNvSpPr/>
          <p:nvPr/>
        </p:nvSpPr>
        <p:spPr>
          <a:xfrm>
            <a:off x="3347864" y="836712"/>
            <a:ext cx="5544616" cy="51125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Rectángulo redondeado"/>
          <p:cNvSpPr/>
          <p:nvPr/>
        </p:nvSpPr>
        <p:spPr>
          <a:xfrm>
            <a:off x="395536" y="1772816"/>
            <a:ext cx="2558247" cy="403244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sz="1400" dirty="0" smtClean="0"/>
          </a:p>
          <a:p>
            <a:pPr algn="just"/>
            <a:r>
              <a:rPr lang="es-ES_tradnl" sz="1400" dirty="0">
                <a:solidFill>
                  <a:schemeClr val="tx1"/>
                </a:solidFill>
              </a:rPr>
              <a:t>Después de realizar ciertas pruebas al equipo se pudo dar cuenta de que los brazos no suben ni bajan en una forma sincronizada, lo cual hace que la plataforma no suba ni baje de manera paralela al piso.</a:t>
            </a:r>
            <a:endParaRPr lang="es-ES" sz="1400" dirty="0">
              <a:solidFill>
                <a:schemeClr val="tx1"/>
              </a:solidFill>
            </a:endParaRPr>
          </a:p>
          <a:p>
            <a:pPr algn="just"/>
            <a:r>
              <a:rPr lang="es-ES_tradnl" sz="1400" dirty="0">
                <a:solidFill>
                  <a:schemeClr val="tx1"/>
                </a:solidFill>
              </a:rPr>
              <a:t>La solución a este problema fue nivelar la plataforma mediante la calibración de los </a:t>
            </a:r>
            <a:r>
              <a:rPr lang="es-ES_tradnl" sz="1400" dirty="0">
                <a:solidFill>
                  <a:srgbClr val="000000"/>
                </a:solidFill>
              </a:rPr>
              <a:t>reguladores de caudal, así la plataforma sube de manera uniforme ya que el movimiento de los dos brazos es sincronizado.</a:t>
            </a:r>
            <a:endParaRPr lang="es-ES" sz="1400" dirty="0">
              <a:solidFill>
                <a:srgbClr val="000000"/>
              </a:solidFill>
            </a:endParaRPr>
          </a:p>
          <a:p>
            <a:pPr algn="ctr"/>
            <a:endParaRPr lang="es-ES" dirty="0">
              <a:solidFill>
                <a:schemeClr val="tx1"/>
              </a:solidFill>
            </a:endParaRPr>
          </a:p>
        </p:txBody>
      </p:sp>
      <p:sp>
        <p:nvSpPr>
          <p:cNvPr id="11" name="10 Rectángulo redondeado"/>
          <p:cNvSpPr/>
          <p:nvPr/>
        </p:nvSpPr>
        <p:spPr>
          <a:xfrm>
            <a:off x="3419872" y="1772816"/>
            <a:ext cx="2376264" cy="2888585"/>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1200" dirty="0">
                <a:solidFill>
                  <a:schemeClr val="tx1"/>
                </a:solidFill>
              </a:rPr>
              <a:t>La solución para este problema fue de colocar un diodo 1N4007, el cual permitió cargar el programa a la PCB sin ningún problema y sin necesidad de retirar el </a:t>
            </a:r>
            <a:r>
              <a:rPr lang="es-ES_tradnl" sz="1200" dirty="0" err="1">
                <a:solidFill>
                  <a:schemeClr val="tx1"/>
                </a:solidFill>
              </a:rPr>
              <a:t>arduino</a:t>
            </a:r>
            <a:r>
              <a:rPr lang="es-ES_tradnl" sz="1200" dirty="0">
                <a:solidFill>
                  <a:schemeClr val="tx1"/>
                </a:solidFill>
              </a:rPr>
              <a:t> de la PCB. Se debe tomar a consideración que para cargar el programa al </a:t>
            </a:r>
            <a:r>
              <a:rPr lang="es-ES_tradnl" sz="1200" dirty="0" err="1">
                <a:solidFill>
                  <a:schemeClr val="tx1"/>
                </a:solidFill>
              </a:rPr>
              <a:t>arduino</a:t>
            </a:r>
            <a:r>
              <a:rPr lang="es-ES_tradnl" sz="1200" dirty="0">
                <a:solidFill>
                  <a:schemeClr val="tx1"/>
                </a:solidFill>
              </a:rPr>
              <a:t> deben estar previamente apagadas las fuentes de 24 y 5 voltios de la PCB.</a:t>
            </a:r>
            <a:endParaRPr lang="es-ES" sz="1200" dirty="0">
              <a:solidFill>
                <a:schemeClr val="tx1"/>
              </a:solidFill>
            </a:endParaRPr>
          </a:p>
          <a:p>
            <a:pPr algn="ctr"/>
            <a:endParaRPr lang="es-ES" dirty="0">
              <a:solidFill>
                <a:schemeClr val="tx1"/>
              </a:solidFill>
            </a:endParaRPr>
          </a:p>
        </p:txBody>
      </p:sp>
      <p:sp>
        <p:nvSpPr>
          <p:cNvPr id="4" name="3 Rectángulo"/>
          <p:cNvSpPr/>
          <p:nvPr/>
        </p:nvSpPr>
        <p:spPr>
          <a:xfrm>
            <a:off x="-468561" y="910461"/>
            <a:ext cx="3816425" cy="646331"/>
          </a:xfrm>
          <a:prstGeom prst="rect">
            <a:avLst/>
          </a:prstGeom>
        </p:spPr>
        <p:txBody>
          <a:bodyPr wrap="square">
            <a:spAutoFit/>
          </a:bodyPr>
          <a:lstStyle/>
          <a:p>
            <a:pPr lvl="2"/>
            <a:r>
              <a:rPr lang="es-ES_tradnl" b="1" cap="all" dirty="0"/>
              <a:t>MOVIMIENTO DE LOS BRAZOS</a:t>
            </a:r>
            <a:endParaRPr lang="es-ES" b="1" cap="all" dirty="0"/>
          </a:p>
        </p:txBody>
      </p:sp>
      <p:sp>
        <p:nvSpPr>
          <p:cNvPr id="5" name="4 Rectángulo"/>
          <p:cNvSpPr/>
          <p:nvPr/>
        </p:nvSpPr>
        <p:spPr>
          <a:xfrm>
            <a:off x="2933070" y="836712"/>
            <a:ext cx="6319450" cy="369332"/>
          </a:xfrm>
          <a:prstGeom prst="rect">
            <a:avLst/>
          </a:prstGeom>
        </p:spPr>
        <p:txBody>
          <a:bodyPr wrap="square">
            <a:spAutoFit/>
          </a:bodyPr>
          <a:lstStyle/>
          <a:p>
            <a:pPr lvl="2"/>
            <a:r>
              <a:rPr lang="es-ES_tradnl" b="1" cap="all" dirty="0"/>
              <a:t>FUNCIONAMIENTO DE LA PCB</a:t>
            </a:r>
            <a:endParaRPr lang="es-ES" b="1" cap="all" dirty="0"/>
          </a:p>
        </p:txBody>
      </p:sp>
      <p:sp>
        <p:nvSpPr>
          <p:cNvPr id="9" name="8 Rectángulo redondeado"/>
          <p:cNvSpPr/>
          <p:nvPr/>
        </p:nvSpPr>
        <p:spPr>
          <a:xfrm>
            <a:off x="6372200" y="1772816"/>
            <a:ext cx="2376264" cy="2528546"/>
          </a:xfrm>
          <a:prstGeom prst="roundRect">
            <a:avLst/>
          </a:prstGeom>
          <a:solidFill>
            <a:srgbClr val="AAC6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1200" dirty="0">
                <a:solidFill>
                  <a:schemeClr val="tx1"/>
                </a:solidFill>
              </a:rPr>
              <a:t>Se presentó el problema de que los reguladores de voltaje 7805 y 7824 generaban demasiado calor, lo que hacía que la PCB se recaliente. La solución encontrada fue la colocación de disipadores de calor en cada </a:t>
            </a:r>
            <a:r>
              <a:rPr lang="es-ES_tradnl" sz="1200" dirty="0" smtClean="0">
                <a:solidFill>
                  <a:schemeClr val="tx1"/>
                </a:solidFill>
              </a:rPr>
              <a:t>regulador, para </a:t>
            </a:r>
            <a:r>
              <a:rPr lang="es-ES_tradnl" sz="1200" dirty="0">
                <a:solidFill>
                  <a:schemeClr val="tx1"/>
                </a:solidFill>
              </a:rPr>
              <a:t>evitar que se caliente la PCB. </a:t>
            </a:r>
            <a:endParaRPr lang="es-ES" sz="1200" dirty="0">
              <a:solidFill>
                <a:schemeClr val="tx1"/>
              </a:solidFill>
            </a:endParaRPr>
          </a:p>
          <a:p>
            <a:pPr algn="ctr"/>
            <a:endParaRPr lang="es-ES" dirty="0">
              <a:solidFill>
                <a:schemeClr val="tx1"/>
              </a:solidFill>
            </a:endParaRPr>
          </a:p>
        </p:txBody>
      </p:sp>
      <p:pic>
        <p:nvPicPr>
          <p:cNvPr id="12" name="0 Imagen"/>
          <p:cNvPicPr/>
          <p:nvPr/>
        </p:nvPicPr>
        <p:blipFill rotWithShape="1">
          <a:blip r:embed="rId2" cstate="print">
            <a:extLst>
              <a:ext uri="{28A0092B-C50C-407E-A947-70E740481C1C}">
                <a14:useLocalDpi xmlns:a14="http://schemas.microsoft.com/office/drawing/2010/main" val="0"/>
              </a:ext>
            </a:extLst>
          </a:blip>
          <a:srcRect l="49528" t="35448" b="13723"/>
          <a:stretch/>
        </p:blipFill>
        <p:spPr bwMode="auto">
          <a:xfrm>
            <a:off x="5868144" y="4365104"/>
            <a:ext cx="2736304" cy="1368152"/>
          </a:xfrm>
          <a:prstGeom prst="rect">
            <a:avLst/>
          </a:prstGeom>
          <a:ln>
            <a:noFill/>
          </a:ln>
          <a:extLst>
            <a:ext uri="{53640926-AAD7-44D8-BBD7-CCE9431645EC}">
              <a14:shadowObscured xmlns:a14="http://schemas.microsoft.com/office/drawing/2010/main"/>
            </a:ext>
          </a:extLst>
        </p:spPr>
      </p:pic>
      <p:sp>
        <p:nvSpPr>
          <p:cNvPr id="10" name="1 Título"/>
          <p:cNvSpPr>
            <a:spLocks noGrp="1"/>
          </p:cNvSpPr>
          <p:nvPr>
            <p:ph type="title"/>
          </p:nvPr>
        </p:nvSpPr>
        <p:spPr>
          <a:xfrm>
            <a:off x="-468560" y="44624"/>
            <a:ext cx="8229600" cy="648072"/>
          </a:xfrm>
        </p:spPr>
        <p:txBody>
          <a:bodyPr/>
          <a:lstStyle/>
          <a:p>
            <a:r>
              <a:rPr lang="es-ES" i="0" dirty="0" smtClean="0">
                <a:solidFill>
                  <a:schemeClr val="tx1"/>
                </a:solidFill>
              </a:rPr>
              <a:t>MEJORAS IMPLEMENTADAS</a:t>
            </a:r>
            <a:endParaRPr lang="es-ES" i="0" dirty="0">
              <a:solidFill>
                <a:schemeClr val="tx1"/>
              </a:solidFill>
            </a:endParaRPr>
          </a:p>
        </p:txBody>
      </p:sp>
      <p:sp>
        <p:nvSpPr>
          <p:cNvPr id="13" name="12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Elipse"/>
          <p:cNvSpPr/>
          <p:nvPr/>
        </p:nvSpPr>
        <p:spPr>
          <a:xfrm>
            <a:off x="6588224" y="5049180"/>
            <a:ext cx="576064" cy="3240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Elipse"/>
          <p:cNvSpPr/>
          <p:nvPr/>
        </p:nvSpPr>
        <p:spPr>
          <a:xfrm>
            <a:off x="7380312" y="5013176"/>
            <a:ext cx="576064" cy="3240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644853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8864" y="562670"/>
            <a:ext cx="8229600" cy="706090"/>
          </a:xfrm>
        </p:spPr>
        <p:txBody>
          <a:bodyPr/>
          <a:lstStyle/>
          <a:p>
            <a:pPr algn="ctr"/>
            <a:r>
              <a:rPr lang="es-ES" i="0" dirty="0" smtClean="0">
                <a:solidFill>
                  <a:schemeClr val="tx1"/>
                </a:solidFill>
              </a:rPr>
              <a:t>COSTES DE INVERSIÓN</a:t>
            </a:r>
            <a:endParaRPr lang="es-ES" i="0" dirty="0">
              <a:solidFill>
                <a:schemeClr val="tx1"/>
              </a:solidFill>
            </a:endParaRPr>
          </a:p>
        </p:txBody>
      </p:sp>
      <p:graphicFrame>
        <p:nvGraphicFramePr>
          <p:cNvPr id="4" name="4 Marcador de contenido"/>
          <p:cNvGraphicFramePr>
            <a:graphicFrameLocks noGrp="1"/>
          </p:cNvGraphicFramePr>
          <p:nvPr>
            <p:ph idx="1"/>
            <p:extLst>
              <p:ext uri="{D42A27DB-BD31-4B8C-83A1-F6EECF244321}">
                <p14:modId xmlns:p14="http://schemas.microsoft.com/office/powerpoint/2010/main" val="1579184825"/>
              </p:ext>
            </p:extLst>
          </p:nvPr>
        </p:nvGraphicFramePr>
        <p:xfrm>
          <a:off x="1619672" y="1772816"/>
          <a:ext cx="6264696" cy="3528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786171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24544" y="548679"/>
            <a:ext cx="4392488" cy="646331"/>
          </a:xfrm>
          <a:prstGeom prst="rect">
            <a:avLst/>
          </a:prstGeom>
        </p:spPr>
        <p:txBody>
          <a:bodyPr wrap="square">
            <a:spAutoFit/>
          </a:bodyPr>
          <a:lstStyle/>
          <a:p>
            <a:pPr lvl="2"/>
            <a:r>
              <a:rPr lang="es-ES_tradnl" b="1" cap="all" dirty="0"/>
              <a:t>COSTE TOTAL del proyecto primera etapa</a:t>
            </a:r>
            <a:endParaRPr lang="es-ES" b="1" cap="all" dirty="0"/>
          </a:p>
        </p:txBody>
      </p:sp>
      <p:graphicFrame>
        <p:nvGraphicFramePr>
          <p:cNvPr id="6" name="5 Tabla"/>
          <p:cNvGraphicFramePr>
            <a:graphicFrameLocks noGrp="1"/>
          </p:cNvGraphicFramePr>
          <p:nvPr>
            <p:extLst>
              <p:ext uri="{D42A27DB-BD31-4B8C-83A1-F6EECF244321}">
                <p14:modId xmlns:p14="http://schemas.microsoft.com/office/powerpoint/2010/main" val="1216576087"/>
              </p:ext>
            </p:extLst>
          </p:nvPr>
        </p:nvGraphicFramePr>
        <p:xfrm>
          <a:off x="250456" y="1207873"/>
          <a:ext cx="3796665" cy="3291840"/>
        </p:xfrm>
        <a:graphic>
          <a:graphicData uri="http://schemas.openxmlformats.org/drawingml/2006/table">
            <a:tbl>
              <a:tblPr firstRow="1" firstCol="1" bandRow="1">
                <a:tableStyleId>{5C22544A-7EE6-4342-B048-85BDC9FD1C3A}</a:tableStyleId>
              </a:tblPr>
              <a:tblGrid>
                <a:gridCol w="2524125"/>
                <a:gridCol w="1272540"/>
              </a:tblGrid>
              <a:tr h="111760">
                <a:tc>
                  <a:txBody>
                    <a:bodyPr/>
                    <a:lstStyle/>
                    <a:p>
                      <a:pPr indent="252095" algn="ctr">
                        <a:lnSpc>
                          <a:spcPct val="200000"/>
                        </a:lnSpc>
                        <a:spcAft>
                          <a:spcPts val="0"/>
                        </a:spcAft>
                      </a:pPr>
                      <a:r>
                        <a:rPr lang="es-ES" sz="1200" dirty="0">
                          <a:solidFill>
                            <a:schemeClr val="tx1"/>
                          </a:solidFill>
                          <a:effectLst/>
                        </a:rPr>
                        <a:t>Descripción </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dirty="0">
                          <a:solidFill>
                            <a:schemeClr val="tx1"/>
                          </a:solidFill>
                          <a:effectLst/>
                        </a:rPr>
                        <a:t>Costo total</a:t>
                      </a:r>
                      <a:endParaRPr lang="es-ES" sz="1200" dirty="0">
                        <a:solidFill>
                          <a:schemeClr val="tx1"/>
                        </a:solidFill>
                        <a:effectLst/>
                        <a:latin typeface="Arial"/>
                        <a:ea typeface="Calibri"/>
                        <a:cs typeface="Times New Roman"/>
                      </a:endParaRPr>
                    </a:p>
                  </a:txBody>
                  <a:tcPr marL="68580" marR="68580" marT="0" marB="0"/>
                </a:tc>
              </a:tr>
              <a:tr h="106680">
                <a:tc>
                  <a:txBody>
                    <a:bodyPr/>
                    <a:lstStyle/>
                    <a:p>
                      <a:pPr indent="252095" algn="l">
                        <a:lnSpc>
                          <a:spcPct val="200000"/>
                        </a:lnSpc>
                        <a:spcAft>
                          <a:spcPts val="0"/>
                        </a:spcAft>
                      </a:pPr>
                      <a:r>
                        <a:rPr lang="es-ES" sz="1200" dirty="0">
                          <a:solidFill>
                            <a:schemeClr val="tx1"/>
                          </a:solidFill>
                          <a:effectLst/>
                        </a:rPr>
                        <a:t>Técnico industrial</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dirty="0">
                          <a:solidFill>
                            <a:schemeClr val="tx1"/>
                          </a:solidFill>
                          <a:effectLst/>
                        </a:rPr>
                        <a:t>900,00</a:t>
                      </a:r>
                      <a:endParaRPr lang="es-ES" sz="1200" dirty="0">
                        <a:solidFill>
                          <a:schemeClr val="tx1"/>
                        </a:solidFill>
                        <a:effectLst/>
                        <a:latin typeface="Arial"/>
                        <a:ea typeface="Calibri"/>
                        <a:cs typeface="Times New Roman"/>
                      </a:endParaRPr>
                    </a:p>
                  </a:txBody>
                  <a:tcPr marL="68580" marR="68580" marT="0" marB="0"/>
                </a:tc>
              </a:tr>
              <a:tr h="106680">
                <a:tc>
                  <a:txBody>
                    <a:bodyPr/>
                    <a:lstStyle/>
                    <a:p>
                      <a:pPr indent="252095" algn="l">
                        <a:lnSpc>
                          <a:spcPct val="200000"/>
                        </a:lnSpc>
                        <a:spcAft>
                          <a:spcPts val="0"/>
                        </a:spcAft>
                      </a:pPr>
                      <a:r>
                        <a:rPr lang="es-ES" sz="1200">
                          <a:solidFill>
                            <a:schemeClr val="tx1"/>
                          </a:solidFill>
                          <a:effectLst/>
                        </a:rPr>
                        <a:t>Soldador</a:t>
                      </a:r>
                      <a:endParaRPr lang="es-ES" sz="120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dirty="0">
                          <a:solidFill>
                            <a:schemeClr val="tx1"/>
                          </a:solidFill>
                          <a:effectLst/>
                        </a:rPr>
                        <a:t>135,00</a:t>
                      </a:r>
                      <a:endParaRPr lang="es-ES" sz="1200" dirty="0">
                        <a:solidFill>
                          <a:schemeClr val="tx1"/>
                        </a:solidFill>
                        <a:effectLst/>
                        <a:latin typeface="Arial"/>
                        <a:ea typeface="Calibri"/>
                        <a:cs typeface="Times New Roman"/>
                      </a:endParaRPr>
                    </a:p>
                  </a:txBody>
                  <a:tcPr marL="68580" marR="68580" marT="0" marB="0"/>
                </a:tc>
              </a:tr>
              <a:tr h="106680">
                <a:tc>
                  <a:txBody>
                    <a:bodyPr/>
                    <a:lstStyle/>
                    <a:p>
                      <a:pPr indent="252095" algn="l">
                        <a:lnSpc>
                          <a:spcPct val="200000"/>
                        </a:lnSpc>
                        <a:spcAft>
                          <a:spcPts val="0"/>
                        </a:spcAft>
                      </a:pPr>
                      <a:r>
                        <a:rPr lang="es-ES" sz="1200">
                          <a:solidFill>
                            <a:schemeClr val="tx1"/>
                          </a:solidFill>
                          <a:effectLst/>
                        </a:rPr>
                        <a:t>Sistema hidráulico</a:t>
                      </a:r>
                      <a:endParaRPr lang="es-ES" sz="120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dirty="0">
                          <a:solidFill>
                            <a:schemeClr val="tx1"/>
                          </a:solidFill>
                          <a:effectLst/>
                        </a:rPr>
                        <a:t>2500,00</a:t>
                      </a:r>
                      <a:endParaRPr lang="es-ES" sz="1200" dirty="0">
                        <a:solidFill>
                          <a:schemeClr val="tx1"/>
                        </a:solidFill>
                        <a:effectLst/>
                        <a:latin typeface="Arial"/>
                        <a:ea typeface="Calibri"/>
                        <a:cs typeface="Times New Roman"/>
                      </a:endParaRPr>
                    </a:p>
                  </a:txBody>
                  <a:tcPr marL="68580" marR="68580" marT="0" marB="0"/>
                </a:tc>
              </a:tr>
              <a:tr h="106680">
                <a:tc>
                  <a:txBody>
                    <a:bodyPr/>
                    <a:lstStyle/>
                    <a:p>
                      <a:pPr indent="252095" algn="l">
                        <a:lnSpc>
                          <a:spcPct val="200000"/>
                        </a:lnSpc>
                        <a:spcAft>
                          <a:spcPts val="0"/>
                        </a:spcAft>
                      </a:pPr>
                      <a:r>
                        <a:rPr lang="es-ES" sz="1200">
                          <a:solidFill>
                            <a:schemeClr val="tx1"/>
                          </a:solidFill>
                          <a:effectLst/>
                        </a:rPr>
                        <a:t>Sistema mecánico</a:t>
                      </a:r>
                      <a:endParaRPr lang="es-ES" sz="120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a:solidFill>
                            <a:schemeClr val="tx1"/>
                          </a:solidFill>
                          <a:effectLst/>
                        </a:rPr>
                        <a:t>1500,00</a:t>
                      </a:r>
                      <a:endParaRPr lang="es-ES" sz="1200">
                        <a:solidFill>
                          <a:schemeClr val="tx1"/>
                        </a:solidFill>
                        <a:effectLst/>
                        <a:latin typeface="Arial"/>
                        <a:ea typeface="Calibri"/>
                        <a:cs typeface="Times New Roman"/>
                      </a:endParaRPr>
                    </a:p>
                  </a:txBody>
                  <a:tcPr marL="68580" marR="68580" marT="0" marB="0"/>
                </a:tc>
              </a:tr>
              <a:tr h="106680">
                <a:tc>
                  <a:txBody>
                    <a:bodyPr/>
                    <a:lstStyle/>
                    <a:p>
                      <a:pPr indent="252095" algn="l">
                        <a:lnSpc>
                          <a:spcPct val="200000"/>
                        </a:lnSpc>
                        <a:spcAft>
                          <a:spcPts val="0"/>
                        </a:spcAft>
                      </a:pPr>
                      <a:r>
                        <a:rPr lang="es-ES" sz="1200">
                          <a:solidFill>
                            <a:schemeClr val="tx1"/>
                          </a:solidFill>
                          <a:effectLst/>
                        </a:rPr>
                        <a:t>Sistema automatización </a:t>
                      </a:r>
                      <a:endParaRPr lang="es-ES" sz="120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dirty="0">
                          <a:solidFill>
                            <a:schemeClr val="tx1"/>
                          </a:solidFill>
                          <a:effectLst/>
                        </a:rPr>
                        <a:t>750,00</a:t>
                      </a:r>
                      <a:endParaRPr lang="es-ES" sz="1200" dirty="0">
                        <a:solidFill>
                          <a:schemeClr val="tx1"/>
                        </a:solidFill>
                        <a:effectLst/>
                        <a:latin typeface="Arial"/>
                        <a:ea typeface="Calibri"/>
                        <a:cs typeface="Times New Roman"/>
                      </a:endParaRPr>
                    </a:p>
                  </a:txBody>
                  <a:tcPr marL="68580" marR="68580" marT="0" marB="0"/>
                </a:tc>
              </a:tr>
              <a:tr h="106680">
                <a:tc>
                  <a:txBody>
                    <a:bodyPr/>
                    <a:lstStyle/>
                    <a:p>
                      <a:pPr indent="252095" algn="l">
                        <a:lnSpc>
                          <a:spcPct val="200000"/>
                        </a:lnSpc>
                        <a:spcAft>
                          <a:spcPts val="0"/>
                        </a:spcAft>
                      </a:pPr>
                      <a:r>
                        <a:rPr lang="es-ES" sz="1200">
                          <a:solidFill>
                            <a:schemeClr val="tx1"/>
                          </a:solidFill>
                          <a:effectLst/>
                        </a:rPr>
                        <a:t>Lubricantes y grasa</a:t>
                      </a:r>
                      <a:endParaRPr lang="es-ES" sz="120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dirty="0">
                          <a:solidFill>
                            <a:schemeClr val="tx1"/>
                          </a:solidFill>
                          <a:effectLst/>
                        </a:rPr>
                        <a:t>25,00</a:t>
                      </a:r>
                      <a:endParaRPr lang="es-ES" sz="1200" dirty="0">
                        <a:solidFill>
                          <a:schemeClr val="tx1"/>
                        </a:solidFill>
                        <a:effectLst/>
                        <a:latin typeface="Arial"/>
                        <a:ea typeface="Calibri"/>
                        <a:cs typeface="Times New Roman"/>
                      </a:endParaRPr>
                    </a:p>
                  </a:txBody>
                  <a:tcPr marL="68580" marR="68580" marT="0" marB="0"/>
                </a:tc>
              </a:tr>
              <a:tr h="106680">
                <a:tc>
                  <a:txBody>
                    <a:bodyPr/>
                    <a:lstStyle/>
                    <a:p>
                      <a:pPr indent="252095" algn="l">
                        <a:lnSpc>
                          <a:spcPct val="200000"/>
                        </a:lnSpc>
                        <a:spcAft>
                          <a:spcPts val="0"/>
                        </a:spcAft>
                      </a:pPr>
                      <a:r>
                        <a:rPr lang="es-ES" sz="1200">
                          <a:solidFill>
                            <a:schemeClr val="tx1"/>
                          </a:solidFill>
                          <a:effectLst/>
                        </a:rPr>
                        <a:t>Insumos varios</a:t>
                      </a:r>
                      <a:endParaRPr lang="es-ES" sz="120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dirty="0">
                          <a:solidFill>
                            <a:schemeClr val="tx1"/>
                          </a:solidFill>
                          <a:effectLst/>
                        </a:rPr>
                        <a:t>60,00</a:t>
                      </a:r>
                      <a:endParaRPr lang="es-ES" sz="1200" dirty="0">
                        <a:solidFill>
                          <a:schemeClr val="tx1"/>
                        </a:solidFill>
                        <a:effectLst/>
                        <a:latin typeface="Arial"/>
                        <a:ea typeface="Calibri"/>
                        <a:cs typeface="Times New Roman"/>
                      </a:endParaRPr>
                    </a:p>
                  </a:txBody>
                  <a:tcPr marL="68580" marR="68580" marT="0" marB="0"/>
                </a:tc>
              </a:tr>
              <a:tr h="106680">
                <a:tc>
                  <a:txBody>
                    <a:bodyPr/>
                    <a:lstStyle/>
                    <a:p>
                      <a:pPr indent="252095" algn="l">
                        <a:lnSpc>
                          <a:spcPct val="200000"/>
                        </a:lnSpc>
                        <a:spcAft>
                          <a:spcPts val="0"/>
                        </a:spcAft>
                      </a:pPr>
                      <a:r>
                        <a:rPr lang="es-ES" sz="1200">
                          <a:solidFill>
                            <a:schemeClr val="tx1"/>
                          </a:solidFill>
                          <a:effectLst/>
                        </a:rPr>
                        <a:t>Total</a:t>
                      </a:r>
                      <a:endParaRPr lang="es-ES" sz="120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dirty="0">
                          <a:solidFill>
                            <a:schemeClr val="tx1"/>
                          </a:solidFill>
                          <a:effectLst/>
                        </a:rPr>
                        <a:t>5870,00</a:t>
                      </a:r>
                      <a:endParaRPr lang="es-ES" sz="1200" dirty="0">
                        <a:solidFill>
                          <a:schemeClr val="tx1"/>
                        </a:solidFill>
                        <a:effectLst/>
                        <a:latin typeface="Arial"/>
                        <a:ea typeface="Calibri"/>
                        <a:cs typeface="Times New Roman"/>
                      </a:endParaRPr>
                    </a:p>
                  </a:txBody>
                  <a:tcPr marL="68580" marR="68580" marT="0" marB="0"/>
                </a:tc>
              </a:tr>
            </a:tbl>
          </a:graphicData>
        </a:graphic>
      </p:graphicFrame>
      <p:sp>
        <p:nvSpPr>
          <p:cNvPr id="7" name="1 Título"/>
          <p:cNvSpPr>
            <a:spLocks noGrp="1"/>
          </p:cNvSpPr>
          <p:nvPr>
            <p:ph type="title"/>
          </p:nvPr>
        </p:nvSpPr>
        <p:spPr>
          <a:xfrm>
            <a:off x="467544" y="0"/>
            <a:ext cx="8229600" cy="706090"/>
          </a:xfrm>
        </p:spPr>
        <p:txBody>
          <a:bodyPr/>
          <a:lstStyle/>
          <a:p>
            <a:pPr algn="ctr"/>
            <a:r>
              <a:rPr lang="es-ES" i="0" dirty="0" smtClean="0">
                <a:solidFill>
                  <a:schemeClr val="tx1"/>
                </a:solidFill>
              </a:rPr>
              <a:t>COSTES DE INVERSIÓN</a:t>
            </a:r>
            <a:endParaRPr lang="es-ES" i="0" dirty="0">
              <a:solidFill>
                <a:schemeClr val="tx1"/>
              </a:solidFill>
            </a:endParaRPr>
          </a:p>
        </p:txBody>
      </p:sp>
      <p:sp>
        <p:nvSpPr>
          <p:cNvPr id="5" name="4 Elipse"/>
          <p:cNvSpPr/>
          <p:nvPr/>
        </p:nvSpPr>
        <p:spPr>
          <a:xfrm>
            <a:off x="179512" y="188640"/>
            <a:ext cx="28803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4499992" y="548680"/>
            <a:ext cx="4499992" cy="646331"/>
          </a:xfrm>
          <a:prstGeom prst="rect">
            <a:avLst/>
          </a:prstGeom>
        </p:spPr>
        <p:txBody>
          <a:bodyPr wrap="square">
            <a:spAutoFit/>
          </a:bodyPr>
          <a:lstStyle/>
          <a:p>
            <a:pPr lvl="2"/>
            <a:r>
              <a:rPr lang="es-ES_tradnl" b="1" cap="all" dirty="0"/>
              <a:t>Coste total del proyecto segunda etapa</a:t>
            </a:r>
            <a:endParaRPr lang="es-ES" b="1" cap="all" dirty="0"/>
          </a:p>
        </p:txBody>
      </p:sp>
      <p:graphicFrame>
        <p:nvGraphicFramePr>
          <p:cNvPr id="9" name="8 Tabla"/>
          <p:cNvGraphicFramePr>
            <a:graphicFrameLocks noGrp="1"/>
          </p:cNvGraphicFramePr>
          <p:nvPr>
            <p:extLst>
              <p:ext uri="{D42A27DB-BD31-4B8C-83A1-F6EECF244321}">
                <p14:modId xmlns:p14="http://schemas.microsoft.com/office/powerpoint/2010/main" val="1838585122"/>
              </p:ext>
            </p:extLst>
          </p:nvPr>
        </p:nvGraphicFramePr>
        <p:xfrm>
          <a:off x="5364088" y="1196752"/>
          <a:ext cx="3354854" cy="2926080"/>
        </p:xfrm>
        <a:graphic>
          <a:graphicData uri="http://schemas.openxmlformats.org/drawingml/2006/table">
            <a:tbl>
              <a:tblPr firstRow="1" firstCol="1" bandRow="1">
                <a:tableStyleId>{5C22544A-7EE6-4342-B048-85BDC9FD1C3A}</a:tableStyleId>
              </a:tblPr>
              <a:tblGrid>
                <a:gridCol w="2230387"/>
                <a:gridCol w="1124467"/>
              </a:tblGrid>
              <a:tr h="111760">
                <a:tc>
                  <a:txBody>
                    <a:bodyPr/>
                    <a:lstStyle/>
                    <a:p>
                      <a:pPr indent="252095" algn="ctr">
                        <a:lnSpc>
                          <a:spcPct val="200000"/>
                        </a:lnSpc>
                        <a:spcAft>
                          <a:spcPts val="0"/>
                        </a:spcAft>
                      </a:pPr>
                      <a:r>
                        <a:rPr lang="es-ES" sz="1200" dirty="0">
                          <a:solidFill>
                            <a:schemeClr val="tx1"/>
                          </a:solidFill>
                          <a:effectLst/>
                        </a:rPr>
                        <a:t>Descripción </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a:solidFill>
                            <a:schemeClr val="tx1"/>
                          </a:solidFill>
                          <a:effectLst/>
                        </a:rPr>
                        <a:t>Costo total</a:t>
                      </a:r>
                      <a:endParaRPr lang="es-ES" sz="1200">
                        <a:solidFill>
                          <a:schemeClr val="tx1"/>
                        </a:solidFill>
                        <a:effectLst/>
                        <a:latin typeface="Arial"/>
                        <a:ea typeface="Calibri"/>
                        <a:cs typeface="Times New Roman"/>
                      </a:endParaRPr>
                    </a:p>
                  </a:txBody>
                  <a:tcPr marL="68580" marR="68580" marT="0" marB="0"/>
                </a:tc>
              </a:tr>
              <a:tr h="106680">
                <a:tc>
                  <a:txBody>
                    <a:bodyPr/>
                    <a:lstStyle/>
                    <a:p>
                      <a:pPr marL="0" indent="0" algn="l">
                        <a:lnSpc>
                          <a:spcPct val="200000"/>
                        </a:lnSpc>
                        <a:spcAft>
                          <a:spcPts val="0"/>
                        </a:spcAft>
                      </a:pPr>
                      <a:r>
                        <a:rPr lang="es-ES" sz="1200" dirty="0">
                          <a:solidFill>
                            <a:schemeClr val="tx1"/>
                          </a:solidFill>
                          <a:effectLst/>
                        </a:rPr>
                        <a:t>Sistema mecánico</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a:solidFill>
                            <a:schemeClr val="tx1"/>
                          </a:solidFill>
                          <a:effectLst/>
                        </a:rPr>
                        <a:t>742,00</a:t>
                      </a:r>
                      <a:endParaRPr lang="es-ES" sz="1200">
                        <a:solidFill>
                          <a:schemeClr val="tx1"/>
                        </a:solidFill>
                        <a:effectLst/>
                        <a:latin typeface="Arial"/>
                        <a:ea typeface="Calibri"/>
                        <a:cs typeface="Times New Roman"/>
                      </a:endParaRPr>
                    </a:p>
                  </a:txBody>
                  <a:tcPr marL="68580" marR="68580" marT="0" marB="0"/>
                </a:tc>
              </a:tr>
              <a:tr h="106680">
                <a:tc>
                  <a:txBody>
                    <a:bodyPr/>
                    <a:lstStyle/>
                    <a:p>
                      <a:pPr marL="0" indent="0" algn="l">
                        <a:lnSpc>
                          <a:spcPct val="200000"/>
                        </a:lnSpc>
                        <a:spcAft>
                          <a:spcPts val="0"/>
                        </a:spcAft>
                      </a:pPr>
                      <a:r>
                        <a:rPr lang="es-ES" sz="1200" dirty="0">
                          <a:solidFill>
                            <a:schemeClr val="tx1"/>
                          </a:solidFill>
                          <a:effectLst/>
                        </a:rPr>
                        <a:t>Sistema eléctrico y electrónico</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a:solidFill>
                            <a:schemeClr val="tx1"/>
                          </a:solidFill>
                          <a:effectLst/>
                        </a:rPr>
                        <a:t>1117,94</a:t>
                      </a:r>
                      <a:endParaRPr lang="es-ES" sz="1200">
                        <a:solidFill>
                          <a:schemeClr val="tx1"/>
                        </a:solidFill>
                        <a:effectLst/>
                        <a:latin typeface="Arial"/>
                        <a:ea typeface="Calibri"/>
                        <a:cs typeface="Times New Roman"/>
                      </a:endParaRPr>
                    </a:p>
                  </a:txBody>
                  <a:tcPr marL="68580" marR="68580" marT="0" marB="0"/>
                </a:tc>
              </a:tr>
              <a:tr h="106680">
                <a:tc>
                  <a:txBody>
                    <a:bodyPr/>
                    <a:lstStyle/>
                    <a:p>
                      <a:pPr marL="0" indent="0" algn="l">
                        <a:lnSpc>
                          <a:spcPct val="200000"/>
                        </a:lnSpc>
                        <a:spcAft>
                          <a:spcPts val="0"/>
                        </a:spcAft>
                      </a:pPr>
                      <a:r>
                        <a:rPr lang="es-ES" sz="1200" dirty="0">
                          <a:solidFill>
                            <a:schemeClr val="tx1"/>
                          </a:solidFill>
                          <a:effectLst/>
                        </a:rPr>
                        <a:t>Coste mano de obra directa</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dirty="0">
                          <a:solidFill>
                            <a:schemeClr val="tx1"/>
                          </a:solidFill>
                          <a:effectLst/>
                        </a:rPr>
                        <a:t>980,00</a:t>
                      </a:r>
                      <a:endParaRPr lang="es-ES" sz="1200" dirty="0">
                        <a:solidFill>
                          <a:schemeClr val="tx1"/>
                        </a:solidFill>
                        <a:effectLst/>
                        <a:latin typeface="Arial"/>
                        <a:ea typeface="Calibri"/>
                        <a:cs typeface="Times New Roman"/>
                      </a:endParaRPr>
                    </a:p>
                  </a:txBody>
                  <a:tcPr marL="68580" marR="68580" marT="0" marB="0"/>
                </a:tc>
              </a:tr>
              <a:tr h="106680">
                <a:tc>
                  <a:txBody>
                    <a:bodyPr/>
                    <a:lstStyle/>
                    <a:p>
                      <a:pPr marL="0" indent="0" algn="l">
                        <a:lnSpc>
                          <a:spcPct val="200000"/>
                        </a:lnSpc>
                        <a:spcAft>
                          <a:spcPts val="0"/>
                        </a:spcAft>
                      </a:pPr>
                      <a:r>
                        <a:rPr lang="es-ES" sz="1200" dirty="0">
                          <a:solidFill>
                            <a:schemeClr val="tx1"/>
                          </a:solidFill>
                          <a:effectLst/>
                        </a:rPr>
                        <a:t>Gastos de gestión</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dirty="0">
                          <a:solidFill>
                            <a:schemeClr val="tx1"/>
                          </a:solidFill>
                          <a:effectLst/>
                        </a:rPr>
                        <a:t>206,00</a:t>
                      </a:r>
                      <a:endParaRPr lang="es-ES" sz="1200" dirty="0">
                        <a:solidFill>
                          <a:schemeClr val="tx1"/>
                        </a:solidFill>
                        <a:effectLst/>
                        <a:latin typeface="Arial"/>
                        <a:ea typeface="Calibri"/>
                        <a:cs typeface="Times New Roman"/>
                      </a:endParaRPr>
                    </a:p>
                  </a:txBody>
                  <a:tcPr marL="68580" marR="68580" marT="0" marB="0"/>
                </a:tc>
              </a:tr>
              <a:tr h="106680">
                <a:tc>
                  <a:txBody>
                    <a:bodyPr/>
                    <a:lstStyle/>
                    <a:p>
                      <a:pPr marL="0" indent="0" algn="l">
                        <a:lnSpc>
                          <a:spcPct val="200000"/>
                        </a:lnSpc>
                        <a:spcAft>
                          <a:spcPts val="0"/>
                        </a:spcAft>
                      </a:pPr>
                      <a:r>
                        <a:rPr lang="es-ES" sz="1200" dirty="0">
                          <a:solidFill>
                            <a:schemeClr val="tx1"/>
                          </a:solidFill>
                          <a:effectLst/>
                        </a:rPr>
                        <a:t>Total</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dirty="0">
                          <a:solidFill>
                            <a:schemeClr val="tx1"/>
                          </a:solidFill>
                          <a:effectLst/>
                        </a:rPr>
                        <a:t>3045,94</a:t>
                      </a:r>
                      <a:endParaRPr lang="es-ES" sz="1200" dirty="0">
                        <a:solidFill>
                          <a:schemeClr val="tx1"/>
                        </a:solidFill>
                        <a:effectLst/>
                        <a:latin typeface="Arial"/>
                        <a:ea typeface="Calibri"/>
                        <a:cs typeface="Times New Roman"/>
                      </a:endParaRPr>
                    </a:p>
                  </a:txBody>
                  <a:tcPr marL="68580" marR="68580" marT="0" marB="0"/>
                </a:tc>
              </a:tr>
            </a:tbl>
          </a:graphicData>
        </a:graphic>
      </p:graphicFrame>
      <p:sp>
        <p:nvSpPr>
          <p:cNvPr id="10" name="9 Rectángulo"/>
          <p:cNvSpPr/>
          <p:nvPr/>
        </p:nvSpPr>
        <p:spPr>
          <a:xfrm>
            <a:off x="3419872" y="4077072"/>
            <a:ext cx="4587987" cy="369332"/>
          </a:xfrm>
          <a:prstGeom prst="rect">
            <a:avLst/>
          </a:prstGeom>
        </p:spPr>
        <p:txBody>
          <a:bodyPr wrap="none">
            <a:spAutoFit/>
          </a:bodyPr>
          <a:lstStyle/>
          <a:p>
            <a:pPr lvl="2"/>
            <a:r>
              <a:rPr lang="es-ES_tradnl" b="1" cap="all" dirty="0"/>
              <a:t>coste total del proyecto</a:t>
            </a:r>
            <a:endParaRPr lang="es-ES" b="1" cap="all" dirty="0"/>
          </a:p>
        </p:txBody>
      </p:sp>
      <p:graphicFrame>
        <p:nvGraphicFramePr>
          <p:cNvPr id="11" name="10 Tabla"/>
          <p:cNvGraphicFramePr>
            <a:graphicFrameLocks noGrp="1"/>
          </p:cNvGraphicFramePr>
          <p:nvPr>
            <p:extLst>
              <p:ext uri="{D42A27DB-BD31-4B8C-83A1-F6EECF244321}">
                <p14:modId xmlns:p14="http://schemas.microsoft.com/office/powerpoint/2010/main" val="2699021146"/>
              </p:ext>
            </p:extLst>
          </p:nvPr>
        </p:nvGraphicFramePr>
        <p:xfrm>
          <a:off x="4499992" y="4509120"/>
          <a:ext cx="3528392" cy="1463040"/>
        </p:xfrm>
        <a:graphic>
          <a:graphicData uri="http://schemas.openxmlformats.org/drawingml/2006/table">
            <a:tbl>
              <a:tblPr firstRow="1" firstCol="1" bandRow="1">
                <a:tableStyleId>{5C22544A-7EE6-4342-B048-85BDC9FD1C3A}</a:tableStyleId>
              </a:tblPr>
              <a:tblGrid>
                <a:gridCol w="2345759"/>
                <a:gridCol w="1182633"/>
              </a:tblGrid>
              <a:tr h="111760">
                <a:tc>
                  <a:txBody>
                    <a:bodyPr/>
                    <a:lstStyle/>
                    <a:p>
                      <a:pPr indent="252095" algn="ctr">
                        <a:lnSpc>
                          <a:spcPct val="200000"/>
                        </a:lnSpc>
                        <a:spcAft>
                          <a:spcPts val="0"/>
                        </a:spcAft>
                      </a:pPr>
                      <a:r>
                        <a:rPr lang="es-ES" sz="1200" dirty="0">
                          <a:solidFill>
                            <a:schemeClr val="tx1"/>
                          </a:solidFill>
                          <a:effectLst/>
                        </a:rPr>
                        <a:t>Descripción </a:t>
                      </a:r>
                      <a:endParaRPr lang="es-ES" sz="1200" dirty="0">
                        <a:solidFill>
                          <a:schemeClr val="tx1"/>
                        </a:solidFill>
                        <a:effectLst/>
                        <a:latin typeface="Arial"/>
                        <a:ea typeface="Calibri"/>
                        <a:cs typeface="Times New Roman"/>
                      </a:endParaRPr>
                    </a:p>
                  </a:txBody>
                  <a:tcPr marL="68580" marR="68580" marT="0" marB="0"/>
                </a:tc>
                <a:tc>
                  <a:txBody>
                    <a:bodyPr/>
                    <a:lstStyle/>
                    <a:p>
                      <a:pPr marL="0" indent="0" algn="ctr">
                        <a:lnSpc>
                          <a:spcPct val="200000"/>
                        </a:lnSpc>
                        <a:spcAft>
                          <a:spcPts val="0"/>
                        </a:spcAft>
                      </a:pPr>
                      <a:r>
                        <a:rPr lang="es-ES" sz="1200" dirty="0">
                          <a:solidFill>
                            <a:schemeClr val="tx1"/>
                          </a:solidFill>
                          <a:effectLst/>
                        </a:rPr>
                        <a:t>Costo total</a:t>
                      </a:r>
                      <a:endParaRPr lang="es-ES" sz="1200" dirty="0">
                        <a:solidFill>
                          <a:schemeClr val="tx1"/>
                        </a:solidFill>
                        <a:effectLst/>
                        <a:latin typeface="Arial"/>
                        <a:ea typeface="Calibri"/>
                        <a:cs typeface="Times New Roman"/>
                      </a:endParaRPr>
                    </a:p>
                  </a:txBody>
                  <a:tcPr marL="68580" marR="68580" marT="0" marB="0"/>
                </a:tc>
              </a:tr>
              <a:tr h="106680">
                <a:tc>
                  <a:txBody>
                    <a:bodyPr/>
                    <a:lstStyle/>
                    <a:p>
                      <a:pPr indent="252095" algn="l">
                        <a:lnSpc>
                          <a:spcPct val="200000"/>
                        </a:lnSpc>
                        <a:spcAft>
                          <a:spcPts val="0"/>
                        </a:spcAft>
                      </a:pPr>
                      <a:r>
                        <a:rPr lang="es-ES" sz="1200" dirty="0">
                          <a:solidFill>
                            <a:schemeClr val="tx1"/>
                          </a:solidFill>
                          <a:effectLst/>
                        </a:rPr>
                        <a:t>Primera etapa</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a:solidFill>
                            <a:schemeClr val="tx1"/>
                          </a:solidFill>
                          <a:effectLst/>
                        </a:rPr>
                        <a:t>5870,00</a:t>
                      </a:r>
                      <a:endParaRPr lang="es-ES" sz="1200">
                        <a:solidFill>
                          <a:schemeClr val="tx1"/>
                        </a:solidFill>
                        <a:effectLst/>
                        <a:latin typeface="Arial"/>
                        <a:ea typeface="Calibri"/>
                        <a:cs typeface="Times New Roman"/>
                      </a:endParaRPr>
                    </a:p>
                  </a:txBody>
                  <a:tcPr marL="68580" marR="68580" marT="0" marB="0"/>
                </a:tc>
              </a:tr>
              <a:tr h="106680">
                <a:tc>
                  <a:txBody>
                    <a:bodyPr/>
                    <a:lstStyle/>
                    <a:p>
                      <a:pPr indent="252095" algn="l">
                        <a:lnSpc>
                          <a:spcPct val="200000"/>
                        </a:lnSpc>
                        <a:spcAft>
                          <a:spcPts val="0"/>
                        </a:spcAft>
                      </a:pPr>
                      <a:r>
                        <a:rPr lang="es-ES" sz="1200" dirty="0">
                          <a:solidFill>
                            <a:schemeClr val="tx1"/>
                          </a:solidFill>
                          <a:effectLst/>
                        </a:rPr>
                        <a:t>Segunda etapa</a:t>
                      </a:r>
                      <a:endParaRPr lang="es-ES" sz="1200" dirty="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dirty="0">
                          <a:solidFill>
                            <a:schemeClr val="tx1"/>
                          </a:solidFill>
                          <a:effectLst/>
                        </a:rPr>
                        <a:t>3045,94</a:t>
                      </a:r>
                      <a:endParaRPr lang="es-ES" sz="1200" dirty="0">
                        <a:solidFill>
                          <a:schemeClr val="tx1"/>
                        </a:solidFill>
                        <a:effectLst/>
                        <a:latin typeface="Arial"/>
                        <a:ea typeface="Calibri"/>
                        <a:cs typeface="Times New Roman"/>
                      </a:endParaRPr>
                    </a:p>
                  </a:txBody>
                  <a:tcPr marL="68580" marR="68580" marT="0" marB="0"/>
                </a:tc>
              </a:tr>
              <a:tr h="106680">
                <a:tc>
                  <a:txBody>
                    <a:bodyPr/>
                    <a:lstStyle/>
                    <a:p>
                      <a:pPr indent="252095" algn="l">
                        <a:lnSpc>
                          <a:spcPct val="200000"/>
                        </a:lnSpc>
                        <a:spcAft>
                          <a:spcPts val="0"/>
                        </a:spcAft>
                      </a:pPr>
                      <a:r>
                        <a:rPr lang="es-ES" sz="1200">
                          <a:solidFill>
                            <a:schemeClr val="tx1"/>
                          </a:solidFill>
                          <a:effectLst/>
                        </a:rPr>
                        <a:t>Total</a:t>
                      </a:r>
                      <a:endParaRPr lang="es-ES" sz="1200">
                        <a:solidFill>
                          <a:schemeClr val="tx1"/>
                        </a:solidFill>
                        <a:effectLst/>
                        <a:latin typeface="Arial"/>
                        <a:ea typeface="Calibri"/>
                        <a:cs typeface="Times New Roman"/>
                      </a:endParaRPr>
                    </a:p>
                  </a:txBody>
                  <a:tcPr marL="68580" marR="68580" marT="0" marB="0"/>
                </a:tc>
                <a:tc>
                  <a:txBody>
                    <a:bodyPr/>
                    <a:lstStyle/>
                    <a:p>
                      <a:pPr indent="252095" algn="ctr">
                        <a:lnSpc>
                          <a:spcPct val="200000"/>
                        </a:lnSpc>
                        <a:spcAft>
                          <a:spcPts val="0"/>
                        </a:spcAft>
                      </a:pPr>
                      <a:r>
                        <a:rPr lang="es-ES" sz="1200" dirty="0">
                          <a:solidFill>
                            <a:schemeClr val="tx1"/>
                          </a:solidFill>
                          <a:effectLst/>
                        </a:rPr>
                        <a:t>8915,94</a:t>
                      </a:r>
                      <a:endParaRPr lang="es-ES" sz="1200" dirty="0">
                        <a:solidFill>
                          <a:schemeClr val="tx1"/>
                        </a:solidFill>
                        <a:effectLst/>
                        <a:latin typeface="Arial"/>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6798888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116632"/>
            <a:ext cx="7571184" cy="562074"/>
          </a:xfrm>
        </p:spPr>
        <p:txBody>
          <a:bodyPr/>
          <a:lstStyle/>
          <a:p>
            <a:pPr algn="ctr"/>
            <a:r>
              <a:rPr lang="es-ES" i="0" dirty="0" smtClean="0">
                <a:solidFill>
                  <a:schemeClr val="tx1"/>
                </a:solidFill>
              </a:rPr>
              <a:t>CONCLUSIONES</a:t>
            </a:r>
            <a:endParaRPr lang="es-ES" i="0" dirty="0">
              <a:solidFill>
                <a:schemeClr val="tx1"/>
              </a:solidFill>
            </a:endParaRPr>
          </a:p>
        </p:txBody>
      </p:sp>
      <p:sp>
        <p:nvSpPr>
          <p:cNvPr id="3" name="Rectángulo 2"/>
          <p:cNvSpPr/>
          <p:nvPr/>
        </p:nvSpPr>
        <p:spPr>
          <a:xfrm>
            <a:off x="251520" y="836712"/>
            <a:ext cx="8712968" cy="4031873"/>
          </a:xfrm>
          <a:prstGeom prst="rect">
            <a:avLst/>
          </a:prstGeom>
        </p:spPr>
        <p:txBody>
          <a:bodyPr wrap="square">
            <a:spAutoFit/>
          </a:bodyPr>
          <a:lstStyle/>
          <a:p>
            <a:pPr lvl="0" algn="just"/>
            <a:endParaRPr lang="es-ES" sz="1600" dirty="0" smtClean="0"/>
          </a:p>
          <a:p>
            <a:pPr marL="342900" lvl="0" indent="-342900" algn="just">
              <a:lnSpc>
                <a:spcPct val="150000"/>
              </a:lnSpc>
              <a:spcAft>
                <a:spcPts val="0"/>
              </a:spcAft>
              <a:buFont typeface="Symbol"/>
              <a:buChar char=""/>
            </a:pPr>
            <a:r>
              <a:rPr lang="es-ES_tradnl" sz="1600" dirty="0">
                <a:latin typeface="Arial"/>
                <a:ea typeface="Calibri"/>
                <a:cs typeface="Arial"/>
              </a:rPr>
              <a:t>Mediante adaptaciones de la estructura se logró la portabilidad de la misma.  </a:t>
            </a:r>
            <a:endParaRPr lang="es-ES" sz="1600" dirty="0">
              <a:latin typeface="Arial"/>
              <a:ea typeface="Calibri"/>
              <a:cs typeface="Times New Roman"/>
            </a:endParaRPr>
          </a:p>
          <a:p>
            <a:pPr marL="342900" lvl="0" indent="-342900" algn="just">
              <a:lnSpc>
                <a:spcPct val="150000"/>
              </a:lnSpc>
              <a:spcAft>
                <a:spcPts val="0"/>
              </a:spcAft>
              <a:buFont typeface="Symbol"/>
              <a:buChar char=""/>
            </a:pPr>
            <a:r>
              <a:rPr lang="es-MX" sz="1600" dirty="0">
                <a:latin typeface="Arial"/>
                <a:ea typeface="Calibri"/>
                <a:cs typeface="Arial"/>
              </a:rPr>
              <a:t> Se diseñó e implementó un mecanismo de leva seguidor, siendo este sometido a un ensayo de prueba y error, para asegurar su correcto funcionamiento, obteniendo una variación de 1º respecto al ángulo calculado. </a:t>
            </a:r>
            <a:endParaRPr lang="es-ES" sz="1600" dirty="0">
              <a:latin typeface="Arial"/>
              <a:ea typeface="Calibri"/>
              <a:cs typeface="Times New Roman"/>
            </a:endParaRPr>
          </a:p>
          <a:p>
            <a:pPr marL="342900" lvl="0" indent="-342900" algn="just">
              <a:lnSpc>
                <a:spcPct val="150000"/>
              </a:lnSpc>
              <a:spcAft>
                <a:spcPts val="0"/>
              </a:spcAft>
              <a:buFont typeface="Symbol"/>
              <a:buChar char=""/>
            </a:pPr>
            <a:r>
              <a:rPr lang="es-MX" sz="1600" dirty="0">
                <a:latin typeface="Arial"/>
                <a:ea typeface="Calibri"/>
                <a:cs typeface="Arial"/>
              </a:rPr>
              <a:t>Se diseñó e implementó satisfactoriamente un mecanismo de seguridad netamente mecánico,  a diferencia de los eléctricos que se encuentran en el mercado, el mismo que evita la caída de la silla de ruedas cuando la plataforma está en movimiento. </a:t>
            </a:r>
            <a:endParaRPr lang="es-ES" sz="1600" dirty="0">
              <a:latin typeface="Arial"/>
              <a:ea typeface="Calibri"/>
              <a:cs typeface="Times New Roman"/>
            </a:endParaRPr>
          </a:p>
          <a:p>
            <a:pPr marL="342900" lvl="0" indent="-342900" algn="just">
              <a:lnSpc>
                <a:spcPct val="150000"/>
              </a:lnSpc>
              <a:spcAft>
                <a:spcPts val="0"/>
              </a:spcAft>
              <a:buFont typeface="Symbol"/>
              <a:buChar char=""/>
            </a:pPr>
            <a:r>
              <a:rPr lang="es-MX" sz="1600" dirty="0">
                <a:latin typeface="Arial"/>
                <a:ea typeface="Calibri"/>
                <a:cs typeface="Arial"/>
              </a:rPr>
              <a:t>El sistema de control tanto del PLC como de la placa electrónica  accionada por un </a:t>
            </a:r>
            <a:r>
              <a:rPr lang="es-MX" sz="1600" dirty="0" err="1">
                <a:latin typeface="Arial"/>
                <a:ea typeface="Calibri"/>
                <a:cs typeface="Arial"/>
              </a:rPr>
              <a:t>arduino</a:t>
            </a:r>
            <a:r>
              <a:rPr lang="es-MX" sz="1600" dirty="0">
                <a:latin typeface="Arial"/>
                <a:ea typeface="Calibri"/>
                <a:cs typeface="Arial"/>
              </a:rPr>
              <a:t> funcionan correctamente, cabe mencionar si el proyecto llega a ser implementado se debe utilizar un PLC para el sistema de control, ya que su uso es industrial. </a:t>
            </a:r>
            <a:endParaRPr lang="es-ES" sz="1600" dirty="0">
              <a:effectLst/>
              <a:latin typeface="Arial"/>
              <a:ea typeface="Calibri"/>
              <a:cs typeface="Times New Roman"/>
            </a:endParaRPr>
          </a:p>
        </p:txBody>
      </p:sp>
      <p:sp>
        <p:nvSpPr>
          <p:cNvPr id="4" name="3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466345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9776"/>
            <a:ext cx="8229600" cy="1143000"/>
          </a:xfrm>
        </p:spPr>
        <p:txBody>
          <a:bodyPr/>
          <a:lstStyle/>
          <a:p>
            <a:pPr algn="ctr"/>
            <a:r>
              <a:rPr lang="es-ES" i="0" dirty="0" smtClean="0">
                <a:solidFill>
                  <a:schemeClr val="tx1"/>
                </a:solidFill>
              </a:rPr>
              <a:t>RECOMENDACIONES</a:t>
            </a:r>
            <a:endParaRPr lang="es-ES" i="0" dirty="0">
              <a:solidFill>
                <a:schemeClr val="tx1"/>
              </a:solidFill>
            </a:endParaRPr>
          </a:p>
        </p:txBody>
      </p:sp>
      <p:sp>
        <p:nvSpPr>
          <p:cNvPr id="3" name="Rectángulo 2"/>
          <p:cNvSpPr/>
          <p:nvPr/>
        </p:nvSpPr>
        <p:spPr>
          <a:xfrm>
            <a:off x="395536" y="620688"/>
            <a:ext cx="8568952" cy="3877985"/>
          </a:xfrm>
          <a:prstGeom prst="rect">
            <a:avLst/>
          </a:prstGeom>
        </p:spPr>
        <p:txBody>
          <a:bodyPr wrap="square">
            <a:spAutoFit/>
          </a:bodyPr>
          <a:lstStyle/>
          <a:p>
            <a:pPr lvl="0">
              <a:lnSpc>
                <a:spcPct val="150000"/>
              </a:lnSpc>
            </a:pPr>
            <a:endParaRPr lang="es-ES_tradnl" dirty="0"/>
          </a:p>
          <a:p>
            <a:pPr marL="285750" lvl="0" indent="-285750">
              <a:lnSpc>
                <a:spcPct val="150000"/>
              </a:lnSpc>
              <a:buFont typeface="Wingdings" pitchFamily="2" charset="2"/>
              <a:buChar char="q"/>
            </a:pPr>
            <a:endParaRPr lang="es-ES_tradnl" b="1" dirty="0">
              <a:solidFill>
                <a:schemeClr val="bg1"/>
              </a:solidFill>
            </a:endParaRPr>
          </a:p>
          <a:p>
            <a:pPr marL="285750" lvl="0" indent="-285750">
              <a:lnSpc>
                <a:spcPct val="150000"/>
              </a:lnSpc>
              <a:buFont typeface="Arial" pitchFamily="34" charset="0"/>
              <a:buChar char="•"/>
            </a:pPr>
            <a:r>
              <a:rPr lang="es-MX" sz="1600" dirty="0"/>
              <a:t>Considerando que el mecanismo de seguridad de este proyecto es netamente mecánico y su diseño fue exitoso, se recomienda implementar en aplicaciones similares para el ahorro de energía. </a:t>
            </a:r>
            <a:endParaRPr lang="es-MX" sz="1600" dirty="0"/>
          </a:p>
          <a:p>
            <a:pPr lvl="0">
              <a:lnSpc>
                <a:spcPct val="150000"/>
              </a:lnSpc>
            </a:pPr>
            <a:endParaRPr lang="es-ES" sz="1600" dirty="0"/>
          </a:p>
          <a:p>
            <a:pPr marL="285750" lvl="0" indent="-285750">
              <a:lnSpc>
                <a:spcPct val="150000"/>
              </a:lnSpc>
              <a:buFont typeface="Arial" pitchFamily="34" charset="0"/>
              <a:buChar char="•"/>
            </a:pPr>
            <a:r>
              <a:rPr lang="es-MX" sz="1600" dirty="0"/>
              <a:t>Para lograr en su totalidad el pliegue vertical de la plataforma se debería aumentar la distancia existente entre los brazos hidráulicos y colocar bujes más largos para que al momento de plegarse la plataforma, esta no colisione con el mecanismo de leva seguidor.</a:t>
            </a:r>
            <a:endParaRPr lang="es-ES" sz="1600" dirty="0"/>
          </a:p>
        </p:txBody>
      </p:sp>
      <p:sp>
        <p:nvSpPr>
          <p:cNvPr id="4" name="3 Elipse"/>
          <p:cNvSpPr/>
          <p:nvPr/>
        </p:nvSpPr>
        <p:spPr>
          <a:xfrm>
            <a:off x="179512" y="188640"/>
            <a:ext cx="288032" cy="1440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999226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solidFill>
                  <a:schemeClr val="tx1"/>
                </a:solidFill>
                <a:hlinkClick r:id="rId2" action="ppaction://hlinkfile"/>
              </a:rPr>
              <a:t>VIDEO</a:t>
            </a:r>
            <a:endParaRPr lang="es-ES" dirty="0">
              <a:solidFill>
                <a:schemeClr val="tx1"/>
              </a:solidFill>
            </a:endParaRPr>
          </a:p>
        </p:txBody>
      </p:sp>
      <p:sp>
        <p:nvSpPr>
          <p:cNvPr id="3" name="2 Marcador de contenido"/>
          <p:cNvSpPr>
            <a:spLocks noGrp="1"/>
          </p:cNvSpPr>
          <p:nvPr>
            <p:ph idx="1"/>
          </p:nvPr>
        </p:nvSpPr>
        <p:spPr/>
        <p:txBody>
          <a:bodyPr/>
          <a:lstStyle/>
          <a:p>
            <a:endParaRPr lang="es-ES" dirty="0"/>
          </a:p>
        </p:txBody>
      </p:sp>
    </p:spTree>
    <p:extLst>
      <p:ext uri="{BB962C8B-B14F-4D97-AF65-F5344CB8AC3E}">
        <p14:creationId xmlns:p14="http://schemas.microsoft.com/office/powerpoint/2010/main" val="1203632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1176" y="692696"/>
            <a:ext cx="3466728" cy="778098"/>
          </a:xfrm>
        </p:spPr>
        <p:txBody>
          <a:bodyPr/>
          <a:lstStyle/>
          <a:p>
            <a:pPr algn="l"/>
            <a:r>
              <a:rPr lang="es-ES" b="1" i="0" dirty="0">
                <a:solidFill>
                  <a:schemeClr val="tx1"/>
                </a:solidFill>
              </a:rPr>
              <a:t>PORTABILIDAD</a:t>
            </a:r>
            <a:endParaRPr lang="es-ES" i="0" dirty="0">
              <a:solidFill>
                <a:schemeClr val="tx1"/>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788953628"/>
              </p:ext>
            </p:extLst>
          </p:nvPr>
        </p:nvGraphicFramePr>
        <p:xfrm>
          <a:off x="179512" y="1340768"/>
          <a:ext cx="8964488"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6 Imagen"/>
          <p:cNvPicPr/>
          <p:nvPr/>
        </p:nvPicPr>
        <p:blipFill rotWithShape="1">
          <a:blip r:embed="rId7"/>
          <a:srcRect l="30335" t="26036" r="26279" b="9343"/>
          <a:stretch/>
        </p:blipFill>
        <p:spPr bwMode="auto">
          <a:xfrm>
            <a:off x="3059832" y="4077072"/>
            <a:ext cx="1296144" cy="1512168"/>
          </a:xfrm>
          <a:prstGeom prst="rect">
            <a:avLst/>
          </a:prstGeom>
          <a:ln>
            <a:noFill/>
          </a:ln>
          <a:extLst>
            <a:ext uri="{53640926-AAD7-44D8-BBD7-CCE9431645EC}">
              <a14:shadowObscured xmlns:a14="http://schemas.microsoft.com/office/drawing/2010/main"/>
            </a:ext>
          </a:extLst>
        </p:spPr>
      </p:pic>
      <p:sp>
        <p:nvSpPr>
          <p:cNvPr id="3" name="Flecha derecha 2"/>
          <p:cNvSpPr/>
          <p:nvPr/>
        </p:nvSpPr>
        <p:spPr>
          <a:xfrm>
            <a:off x="4355976" y="1916832"/>
            <a:ext cx="1512168" cy="72008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5" name="Flecha izquierda 4"/>
          <p:cNvSpPr/>
          <p:nvPr/>
        </p:nvSpPr>
        <p:spPr>
          <a:xfrm>
            <a:off x="4499992" y="4581128"/>
            <a:ext cx="432048" cy="288032"/>
          </a:xfrm>
          <a:prstGeom prst="lef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8" name="Flecha izquierda 7"/>
          <p:cNvSpPr/>
          <p:nvPr/>
        </p:nvSpPr>
        <p:spPr>
          <a:xfrm>
            <a:off x="2483768" y="4653136"/>
            <a:ext cx="432048" cy="288032"/>
          </a:xfrm>
          <a:prstGeom prst="lef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9" name="8 Elipse"/>
          <p:cNvSpPr/>
          <p:nvPr/>
        </p:nvSpPr>
        <p:spPr>
          <a:xfrm>
            <a:off x="179512" y="188640"/>
            <a:ext cx="28803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505898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924944"/>
            <a:ext cx="8229600" cy="1143000"/>
          </a:xfrm>
        </p:spPr>
        <p:txBody>
          <a:bodyPr/>
          <a:lstStyle/>
          <a:p>
            <a:pPr algn="ctr"/>
            <a:r>
              <a:rPr lang="es-ES" sz="9600" dirty="0" smtClean="0">
                <a:solidFill>
                  <a:schemeClr val="tx1"/>
                </a:solidFill>
              </a:rPr>
              <a:t>GRACIAS</a:t>
            </a:r>
            <a:endParaRPr lang="es-ES" sz="9600" dirty="0">
              <a:solidFill>
                <a:schemeClr val="tx1"/>
              </a:solidFill>
            </a:endParaRPr>
          </a:p>
        </p:txBody>
      </p:sp>
    </p:spTree>
    <p:extLst>
      <p:ext uri="{BB962C8B-B14F-4D97-AF65-F5344CB8AC3E}">
        <p14:creationId xmlns:p14="http://schemas.microsoft.com/office/powerpoint/2010/main" val="35900082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836712"/>
            <a:ext cx="8229600" cy="1143000"/>
          </a:xfrm>
        </p:spPr>
        <p:txBody>
          <a:bodyPr>
            <a:noAutofit/>
          </a:bodyPr>
          <a:lstStyle/>
          <a:p>
            <a:pPr lvl="2" algn="ctr" rtl="0">
              <a:spcBef>
                <a:spcPct val="0"/>
              </a:spcBef>
            </a:pPr>
            <a:r>
              <a:rPr lang="es-ES" sz="3500" b="1" i="0" kern="1200" cap="all" dirty="0">
                <a:solidFill>
                  <a:schemeClr val="tx1"/>
                </a:solidFill>
                <a:latin typeface="+mj-lt"/>
                <a:ea typeface="+mj-ea"/>
                <a:cs typeface="+mj-cs"/>
              </a:rPr>
              <a:t>REDIMENCIONAMIENTO DE LOS BRAZOS</a:t>
            </a:r>
          </a:p>
        </p:txBody>
      </p:sp>
      <p:graphicFrame>
        <p:nvGraphicFramePr>
          <p:cNvPr id="8" name="7 Marcador de contenido"/>
          <p:cNvGraphicFramePr>
            <a:graphicFrameLocks noGrp="1"/>
          </p:cNvGraphicFramePr>
          <p:nvPr>
            <p:ph idx="1"/>
            <p:extLst>
              <p:ext uri="{D42A27DB-BD31-4B8C-83A1-F6EECF244321}">
                <p14:modId xmlns:p14="http://schemas.microsoft.com/office/powerpoint/2010/main" val="3349327648"/>
              </p:ext>
            </p:extLst>
          </p:nvPr>
        </p:nvGraphicFramePr>
        <p:xfrm>
          <a:off x="323528" y="1844824"/>
          <a:ext cx="8460432"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683568" y="2060848"/>
            <a:ext cx="2664296" cy="1872208"/>
          </a:xfrm>
          <a:prstGeom prst="rect">
            <a:avLst/>
          </a:prstGeom>
          <a:blipFill rotWithShape="1">
            <a:blip r:embed="rId7"/>
            <a:stretch>
              <a:fillRect/>
            </a:stretch>
          </a:blipFill>
        </p:spPr>
        <p:style>
          <a:lnRef idx="0">
            <a:schemeClr val="dk1">
              <a:hueOff val="0"/>
              <a:satOff val="0"/>
              <a:lumOff val="0"/>
              <a:alphaOff val="0"/>
            </a:schemeClr>
          </a:lnRef>
          <a:fillRef idx="1">
            <a:scrgbClr r="0" g="0" b="0"/>
          </a:fillRef>
          <a:effectRef idx="0">
            <a:schemeClr val="accent3">
              <a:tint val="55000"/>
              <a:hueOff val="0"/>
              <a:satOff val="0"/>
              <a:lumOff val="0"/>
              <a:alphaOff val="0"/>
            </a:schemeClr>
          </a:effectRef>
          <a:fontRef idx="minor">
            <a:schemeClr val="dk1">
              <a:hueOff val="0"/>
              <a:satOff val="0"/>
              <a:lumOff val="0"/>
              <a:alphaOff val="0"/>
            </a:schemeClr>
          </a:fontRef>
        </p:style>
      </p:sp>
      <p:sp>
        <p:nvSpPr>
          <p:cNvPr id="7" name="6 Elipse"/>
          <p:cNvSpPr/>
          <p:nvPr/>
        </p:nvSpPr>
        <p:spPr>
          <a:xfrm>
            <a:off x="179512" y="188640"/>
            <a:ext cx="28803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Elipse"/>
          <p:cNvSpPr/>
          <p:nvPr/>
        </p:nvSpPr>
        <p:spPr>
          <a:xfrm>
            <a:off x="1331640" y="2636912"/>
            <a:ext cx="792088"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Cheurón"/>
          <p:cNvSpPr/>
          <p:nvPr/>
        </p:nvSpPr>
        <p:spPr>
          <a:xfrm>
            <a:off x="3707904" y="2852936"/>
            <a:ext cx="1296144" cy="7200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0" name="Rectángulo 4"/>
          <p:cNvSpPr/>
          <p:nvPr/>
        </p:nvSpPr>
        <p:spPr>
          <a:xfrm>
            <a:off x="5292080" y="2133919"/>
            <a:ext cx="3384376" cy="2268252"/>
          </a:xfrm>
          <a:prstGeom prst="rect">
            <a:avLst/>
          </a:prstGeom>
          <a:blipFill rotWithShape="1">
            <a:blip r:embed="rId8"/>
            <a:stretch>
              <a:fillRect/>
            </a:stretch>
          </a:blipFill>
        </p:spPr>
        <p:style>
          <a:lnRef idx="0">
            <a:schemeClr val="dk1">
              <a:hueOff val="0"/>
              <a:satOff val="0"/>
              <a:lumOff val="0"/>
              <a:alphaOff val="0"/>
            </a:schemeClr>
          </a:lnRef>
          <a:fillRef idx="1">
            <a:scrgbClr r="0" g="0" b="0"/>
          </a:fillRef>
          <a:effectRef idx="0">
            <a:schemeClr val="dk1">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570302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6636</TotalTime>
  <Words>6665</Words>
  <Application>Microsoft Office PowerPoint</Application>
  <PresentationFormat>Presentación en pantalla (4:3)</PresentationFormat>
  <Paragraphs>484</Paragraphs>
  <Slides>80</Slides>
  <Notes>3</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80</vt:i4>
      </vt:variant>
    </vt:vector>
  </HeadingPairs>
  <TitlesOfParts>
    <vt:vector size="82" baseType="lpstr">
      <vt:lpstr>Diseño predeterminado</vt:lpstr>
      <vt:lpstr>CorelDRAW</vt:lpstr>
      <vt:lpstr>TESIS DE GRADO PREVIO A LA OBTENCIÓN DEL TÍTULO DE INGENIERO EN MECATRÓNICA</vt:lpstr>
      <vt:lpstr>PLANTEAMIENTO DEL PROBLEMA</vt:lpstr>
      <vt:lpstr>OBJETIVOS</vt:lpstr>
      <vt:lpstr>Definición de los requisitos y restricciones del elevador para su implementación como equipo de laboratorio</vt:lpstr>
      <vt:lpstr>REDISEÑO DE ELEMENTOS MECANICOS</vt:lpstr>
      <vt:lpstr>PORTABILIDAD</vt:lpstr>
      <vt:lpstr>PORTABILIDAD</vt:lpstr>
      <vt:lpstr>PORTABILIDAD</vt:lpstr>
      <vt:lpstr>REDIMENCIONAMIENTO DE LOS BRAZOS</vt:lpstr>
      <vt:lpstr>FUGAS DE LIQUIDO Hidráulico</vt:lpstr>
      <vt:lpstr>PINTURA DE LA ESTRUCTURA Y LOS BRAZOS</vt:lpstr>
      <vt:lpstr>REDISEÑO DE LA PLATAFORMA</vt:lpstr>
      <vt:lpstr>REDISEÑO DE LA PLATAFORMA</vt:lpstr>
      <vt:lpstr>DISEÑO DEL MECANISMO INVERSO DE LEVA Y SEGUIDOR</vt:lpstr>
      <vt:lpstr>DISEÑO DEL MECANISMO INVERSO DE LEVA Y SEGUIDOR</vt:lpstr>
      <vt:lpstr>DISEÑO DEL MECANISMO INVERSO DE LEVA Y SEGUIDOR</vt:lpstr>
      <vt:lpstr>DISEÑO DEL MECANISMO INVERSO DE LEVA Y SEGUIDOR</vt:lpstr>
      <vt:lpstr>DISEÑO DEL MECANISMO INVERSO DE LEVA Y SEGUIDOR</vt:lpstr>
      <vt:lpstr>DISEÑO DEL MECANISMO INVERSO DE LEVA Y SEGUIDOR</vt:lpstr>
      <vt:lpstr>DISEÑO DEL MECANISMO INVERSO DE LEVA Y SEGUIDOR</vt:lpstr>
      <vt:lpstr>DISEÑO DEL MECANISMO INVERSO DE LEVA Y SEGUIDOR</vt:lpstr>
      <vt:lpstr>DISEÑO DEL MECANISMO INVERSO DE LEVA Y SEGUIDOR</vt:lpstr>
      <vt:lpstr>DISEÑO DEL MECANISMO INVERSO DE LEVA Y SEGUIDOR</vt:lpstr>
      <vt:lpstr>DISEÑO DEL MECANISMO INVERSO DE LEVA Y SEGUIDOR</vt:lpstr>
      <vt:lpstr>DISEÑO DEL MECANISMO INVERSO DE LEVA Y SEGUIDOR</vt:lpstr>
      <vt:lpstr>DISEÑO DEL MECANISMO INVERSO DE LEVA Y SEGUIDOR</vt:lpstr>
      <vt:lpstr>DISEÑO DEL MECANISMO INVERSO DE LEVA Y SEGUIDOR</vt:lpstr>
      <vt:lpstr>DISEÑO DEL MECANISMO INVERSO DE LEVA Y SEGUIDOR</vt:lpstr>
      <vt:lpstr>DISEÑO DEL MECANISMO INVERSO DE LEVA Y SEGUIDOR</vt:lpstr>
      <vt:lpstr>DISEÑO DEL MECANISMO INVERSO DE LEVA Y SEGUIDOR</vt:lpstr>
      <vt:lpstr>DISEÑO DEL MECANISMO DE SEGURIDAD</vt:lpstr>
      <vt:lpstr>DISEÑO DEL MECANISMO DE SEGURIDAD</vt:lpstr>
      <vt:lpstr>DISEÑO DEL MECANISMO DE SEGURIDAD</vt:lpstr>
      <vt:lpstr>DISEÑO DEL MECANISMO DE SEGURIDAD</vt:lpstr>
      <vt:lpstr>DISEÑO DEL MECANISMO DE SEGURIDAD</vt:lpstr>
      <vt:lpstr>DISEÑO DEL MECANISMO DE SEGURIDAD</vt:lpstr>
      <vt:lpstr>DISEÑO DEL MECANISMO DE SEGURIDAD</vt:lpstr>
      <vt:lpstr>DISEÑO DEL MECANISMO DE SEGURIDAD</vt:lpstr>
      <vt:lpstr>DISEÑO DEL MECANISMO DE SEGURIDAD</vt:lpstr>
      <vt:lpstr>DISEÑO DEL MECANISMO DE SEGURIDAD</vt:lpstr>
      <vt:lpstr>DISEÑO PLATAFORMA DE CONEXIÓN  PLATAFORMA ELEVADOR – ESTRUCTURA</vt:lpstr>
      <vt:lpstr>DISEÑO  DEL SEGUIDOR DE LA LEVA</vt:lpstr>
      <vt:lpstr>SELECCIÓN Y DISEÑO DE COMPONENTES ELÉCTRICOS Y/O ELECTRÓNICOS</vt:lpstr>
      <vt:lpstr>PULSADORES Y LUCES INDICADORAS</vt:lpstr>
      <vt:lpstr>BALIZA</vt:lpstr>
      <vt:lpstr>FINES DE CARRERA</vt:lpstr>
      <vt:lpstr>SENSORES FOTOELÉCTRICOS</vt:lpstr>
      <vt:lpstr>CARGADOR DE BATERIA</vt:lpstr>
      <vt:lpstr>DISEÑO DEL SISTEMA DE CONTROL</vt:lpstr>
      <vt:lpstr>CONTROL MEDIANTE PLC</vt:lpstr>
      <vt:lpstr>CONTROL MEDIANTE MICROCONTROLADOR</vt:lpstr>
      <vt:lpstr>CONTROL MEDIANTE MICROCONTROLADOR</vt:lpstr>
      <vt:lpstr>CONTROL MEDIANTE MICROCONTROLADOR</vt:lpstr>
      <vt:lpstr>CONTROL MEDIANTE MICROCONTROLADOR</vt:lpstr>
      <vt:lpstr>IMPLEMENTACIÓN DEL SISTEMA DE CONTROL</vt:lpstr>
      <vt:lpstr>IMPLEMENTACIÓN MECANICA</vt:lpstr>
      <vt:lpstr>IMPLEMENTACION MECÁNICA</vt:lpstr>
      <vt:lpstr>IMPLEMENTACION MECÁNICA</vt:lpstr>
      <vt:lpstr>Presentación de PowerPoint</vt:lpstr>
      <vt:lpstr>IMPLEMENTACION MECÁNICA</vt:lpstr>
      <vt:lpstr>IMPLEMENTACION MECÁNICA</vt:lpstr>
      <vt:lpstr>IMPLEMENTACION MECÁNICA</vt:lpstr>
      <vt:lpstr>IMPLEMENTACION MECÁNICA</vt:lpstr>
      <vt:lpstr>IMPLEMENTACIÓN DE COMPONENTES ELECTRONICOS Y/O ELECTRICOS</vt:lpstr>
      <vt:lpstr>IMPLEMENTACIÓN DE COMPONENTES ELECTRONICOS Y/O ELECTRICOS</vt:lpstr>
      <vt:lpstr>IMPLEMENTACIÓN DE COMPONENTES ELECTRONICOS Y/O ELECTRICOS</vt:lpstr>
      <vt:lpstr>PROGRAMACIÓN DEL SISTEMA DE CONTROL</vt:lpstr>
      <vt:lpstr>PROGRAMACIÓN DEL SISTEMA DE CONTROL</vt:lpstr>
      <vt:lpstr>PROGRAMACIÓN DEL SISTEMA DE CONTROL</vt:lpstr>
      <vt:lpstr>PRUEBAS Y RESULTADOS</vt:lpstr>
      <vt:lpstr>PRUEBAS Y RESULTADO SISTEMA MECÁNICO</vt:lpstr>
      <vt:lpstr>PRUEBAS Y FUNCIONAMIENTO SISTEMA DE CONTROL</vt:lpstr>
      <vt:lpstr>MEJORAS IMPLEMENTADAS</vt:lpstr>
      <vt:lpstr>MEJORAS IMPLEMENTADAS</vt:lpstr>
      <vt:lpstr>COSTES DE INVERSIÓN</vt:lpstr>
      <vt:lpstr>COSTES DE INVERSIÓN</vt:lpstr>
      <vt:lpstr>CONCLUSIONES</vt:lpstr>
      <vt:lpstr>RECOMENDACIONES</vt:lpstr>
      <vt:lpstr>VIDEO</vt:lpstr>
      <vt:lpstr>GRACIAS</vt:lpstr>
    </vt:vector>
  </TitlesOfParts>
  <Company>ESPE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Usuario</cp:lastModifiedBy>
  <cp:revision>391</cp:revision>
  <dcterms:created xsi:type="dcterms:W3CDTF">2008-02-13T16:07:44Z</dcterms:created>
  <dcterms:modified xsi:type="dcterms:W3CDTF">2014-07-21T20:04:22Z</dcterms:modified>
</cp:coreProperties>
</file>