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300" r:id="rId3"/>
    <p:sldId id="301" r:id="rId4"/>
    <p:sldId id="270" r:id="rId5"/>
    <p:sldId id="259" r:id="rId6"/>
    <p:sldId id="267" r:id="rId7"/>
    <p:sldId id="271" r:id="rId8"/>
    <p:sldId id="273" r:id="rId9"/>
    <p:sldId id="274" r:id="rId10"/>
    <p:sldId id="298" r:id="rId11"/>
    <p:sldId id="311" r:id="rId12"/>
    <p:sldId id="312" r:id="rId13"/>
    <p:sldId id="313" r:id="rId14"/>
    <p:sldId id="314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83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1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90" d="100"/>
          <a:sy n="90" d="100"/>
        </p:scale>
        <p:origin x="-91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zhanther\Documents\ESTAD&#205;SITICAS\CONSOLIDADO_VARIABLE_fianza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zhanther\Documents\ESTAD&#205;SITICAS\CONSOLIDADO_VARIABLE_fianz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Hoja1!$B$6:$B$17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xVal>
          <c:yVal>
            <c:numRef>
              <c:f>Hoja1!$C$6:$C$17</c:f>
              <c:numCache>
                <c:formatCode>General</c:formatCode>
                <c:ptCount val="12"/>
                <c:pt idx="0">
                  <c:v>2984</c:v>
                </c:pt>
                <c:pt idx="1">
                  <c:v>4742</c:v>
                </c:pt>
                <c:pt idx="2">
                  <c:v>5391</c:v>
                </c:pt>
                <c:pt idx="3">
                  <c:v>6672</c:v>
                </c:pt>
                <c:pt idx="4">
                  <c:v>6731</c:v>
                </c:pt>
                <c:pt idx="5">
                  <c:v>7678</c:v>
                </c:pt>
                <c:pt idx="6">
                  <c:v>8475</c:v>
                </c:pt>
                <c:pt idx="7">
                  <c:v>14611</c:v>
                </c:pt>
                <c:pt idx="8">
                  <c:v>19075</c:v>
                </c:pt>
                <c:pt idx="9">
                  <c:v>20831</c:v>
                </c:pt>
                <c:pt idx="10">
                  <c:v>24418</c:v>
                </c:pt>
                <c:pt idx="11" formatCode="0">
                  <c:v>30549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60832"/>
        <c:axId val="27962752"/>
      </c:scatterChart>
      <c:valAx>
        <c:axId val="27960832"/>
        <c:scaling>
          <c:orientation val="minMax"/>
          <c:max val="20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27962752"/>
        <c:crosses val="autoZero"/>
        <c:crossBetween val="midCat"/>
        <c:majorUnit val="2"/>
      </c:valAx>
      <c:valAx>
        <c:axId val="27962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Miles de Dólares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79608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Hoja1!$B$195:$B$206</c:f>
              <c:numCache>
                <c:formatCode>0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xVal>
          <c:yVal>
            <c:numRef>
              <c:f>Hoja1!$C$195:$C$206</c:f>
              <c:numCache>
                <c:formatCode>General</c:formatCode>
                <c:ptCount val="12"/>
                <c:pt idx="0">
                  <c:v>139</c:v>
                </c:pt>
                <c:pt idx="1">
                  <c:v>790</c:v>
                </c:pt>
                <c:pt idx="2">
                  <c:v>673</c:v>
                </c:pt>
                <c:pt idx="3">
                  <c:v>748</c:v>
                </c:pt>
                <c:pt idx="4">
                  <c:v>1085</c:v>
                </c:pt>
                <c:pt idx="5">
                  <c:v>944</c:v>
                </c:pt>
                <c:pt idx="6">
                  <c:v>595</c:v>
                </c:pt>
                <c:pt idx="7">
                  <c:v>1474</c:v>
                </c:pt>
                <c:pt idx="8">
                  <c:v>5109</c:v>
                </c:pt>
                <c:pt idx="9">
                  <c:v>4413</c:v>
                </c:pt>
                <c:pt idx="10">
                  <c:v>4608</c:v>
                </c:pt>
                <c:pt idx="11">
                  <c:v>8501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39456"/>
        <c:axId val="30786688"/>
      </c:scatterChart>
      <c:valAx>
        <c:axId val="30739456"/>
        <c:scaling>
          <c:orientation val="minMax"/>
          <c:max val="20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30786688"/>
        <c:crosses val="autoZero"/>
        <c:crossBetween val="midCat"/>
      </c:valAx>
      <c:valAx>
        <c:axId val="30786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Miles de Dólares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7394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AED05-4000-471D-8CAE-3981231DA9CC}" type="doc">
      <dgm:prSet loTypeId="urn:microsoft.com/office/officeart/2005/8/layout/hierarchy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B0C9EAB-AF91-4E7F-A74C-9BEB91D4E497}">
      <dgm:prSet phldrT="[Texto]"/>
      <dgm:spPr/>
      <dgm:t>
        <a:bodyPr/>
        <a:lstStyle/>
        <a:p>
          <a:r>
            <a:rPr lang="es-EC"/>
            <a:t>MISIÓN</a:t>
          </a:r>
        </a:p>
      </dgm:t>
    </dgm:pt>
    <dgm:pt modelId="{4A2761A5-265A-4A8C-8CFF-7A7D9AF16D46}" type="parTrans" cxnId="{61E0E0F0-3A68-4103-A036-B282A2237B06}">
      <dgm:prSet/>
      <dgm:spPr/>
      <dgm:t>
        <a:bodyPr/>
        <a:lstStyle/>
        <a:p>
          <a:endParaRPr lang="es-EC"/>
        </a:p>
      </dgm:t>
    </dgm:pt>
    <dgm:pt modelId="{341FBBFA-8825-4F17-A648-1BB4F83C4279}" type="sibTrans" cxnId="{61E0E0F0-3A68-4103-A036-B282A2237B06}">
      <dgm:prSet/>
      <dgm:spPr/>
      <dgm:t>
        <a:bodyPr/>
        <a:lstStyle/>
        <a:p>
          <a:endParaRPr lang="es-EC"/>
        </a:p>
      </dgm:t>
    </dgm:pt>
    <dgm:pt modelId="{9D2F32AA-9807-4CDF-A3F4-EEA95540245A}">
      <dgm:prSet phldrT="[Texto]"/>
      <dgm:spPr/>
      <dgm:t>
        <a:bodyPr/>
        <a:lstStyle/>
        <a:p>
          <a:r>
            <a:rPr lang="es-EC"/>
            <a:t>Procesos</a:t>
          </a:r>
        </a:p>
      </dgm:t>
    </dgm:pt>
    <dgm:pt modelId="{FC84BA2C-84BC-4624-9FC9-408F7708C56D}" type="parTrans" cxnId="{0229A83F-4B51-4AF2-A054-A311283C358E}">
      <dgm:prSet/>
      <dgm:spPr/>
      <dgm:t>
        <a:bodyPr/>
        <a:lstStyle/>
        <a:p>
          <a:endParaRPr lang="es-EC"/>
        </a:p>
      </dgm:t>
    </dgm:pt>
    <dgm:pt modelId="{022EC5C5-6C04-4092-BADC-03C64433DF6E}" type="sibTrans" cxnId="{0229A83F-4B51-4AF2-A054-A311283C358E}">
      <dgm:prSet/>
      <dgm:spPr/>
      <dgm:t>
        <a:bodyPr/>
        <a:lstStyle/>
        <a:p>
          <a:endParaRPr lang="es-EC"/>
        </a:p>
      </dgm:t>
    </dgm:pt>
    <dgm:pt modelId="{F19D649E-CA48-405E-90E1-65792287311A}">
      <dgm:prSet phldrT="[Texto]" custT="1"/>
      <dgm:spPr/>
      <dgm:t>
        <a:bodyPr/>
        <a:lstStyle/>
        <a:p>
          <a:r>
            <a:rPr lang="es-EC" sz="1100"/>
            <a:t>Políticas</a:t>
          </a:r>
        </a:p>
      </dgm:t>
    </dgm:pt>
    <dgm:pt modelId="{0278A6FC-A8C9-441D-B37B-5CECB1009354}" type="parTrans" cxnId="{2FAA9584-BFF9-4513-A40E-9093B700482A}">
      <dgm:prSet/>
      <dgm:spPr/>
      <dgm:t>
        <a:bodyPr/>
        <a:lstStyle/>
        <a:p>
          <a:endParaRPr lang="es-EC"/>
        </a:p>
      </dgm:t>
    </dgm:pt>
    <dgm:pt modelId="{8C99EC86-C4FD-464B-9169-ECEE28959211}" type="sibTrans" cxnId="{2FAA9584-BFF9-4513-A40E-9093B700482A}">
      <dgm:prSet/>
      <dgm:spPr/>
      <dgm:t>
        <a:bodyPr/>
        <a:lstStyle/>
        <a:p>
          <a:endParaRPr lang="es-EC"/>
        </a:p>
      </dgm:t>
    </dgm:pt>
    <dgm:pt modelId="{D4A2422C-E1D9-42D2-8D46-4C339B18DAE5}">
      <dgm:prSet phldrT="[Texto]"/>
      <dgm:spPr/>
      <dgm:t>
        <a:bodyPr/>
        <a:lstStyle/>
        <a:p>
          <a:r>
            <a:rPr lang="es-EC"/>
            <a:t>Tecnología</a:t>
          </a:r>
        </a:p>
      </dgm:t>
    </dgm:pt>
    <dgm:pt modelId="{529F3F5B-936D-4D39-9241-55CF7FFBB46D}" type="parTrans" cxnId="{09DEAA5F-6891-413F-B7BC-06FB865E7D34}">
      <dgm:prSet/>
      <dgm:spPr/>
      <dgm:t>
        <a:bodyPr/>
        <a:lstStyle/>
        <a:p>
          <a:endParaRPr lang="es-EC"/>
        </a:p>
      </dgm:t>
    </dgm:pt>
    <dgm:pt modelId="{EACC0229-D7F9-4C9F-AA3F-AFD65BC17F45}" type="sibTrans" cxnId="{09DEAA5F-6891-413F-B7BC-06FB865E7D34}">
      <dgm:prSet/>
      <dgm:spPr/>
      <dgm:t>
        <a:bodyPr/>
        <a:lstStyle/>
        <a:p>
          <a:endParaRPr lang="es-EC"/>
        </a:p>
      </dgm:t>
    </dgm:pt>
    <dgm:pt modelId="{8180E8E6-5815-4C36-A502-CB0C3B307CC3}">
      <dgm:prSet phldrT="[Texto]" custT="1"/>
      <dgm:spPr/>
      <dgm:t>
        <a:bodyPr/>
        <a:lstStyle/>
        <a:p>
          <a:r>
            <a:rPr lang="es-EC" sz="1100"/>
            <a:t>Software</a:t>
          </a:r>
        </a:p>
      </dgm:t>
    </dgm:pt>
    <dgm:pt modelId="{3BE7ED00-1577-44C7-AE3F-82EF076463AD}" type="parTrans" cxnId="{FCEF02ED-F148-4583-A5F9-9948FDE7E1CD}">
      <dgm:prSet/>
      <dgm:spPr/>
      <dgm:t>
        <a:bodyPr/>
        <a:lstStyle/>
        <a:p>
          <a:endParaRPr lang="es-EC"/>
        </a:p>
      </dgm:t>
    </dgm:pt>
    <dgm:pt modelId="{ED015C6B-38DC-406A-9728-60A670F34DE6}" type="sibTrans" cxnId="{FCEF02ED-F148-4583-A5F9-9948FDE7E1CD}">
      <dgm:prSet/>
      <dgm:spPr/>
      <dgm:t>
        <a:bodyPr/>
        <a:lstStyle/>
        <a:p>
          <a:endParaRPr lang="es-EC"/>
        </a:p>
      </dgm:t>
    </dgm:pt>
    <dgm:pt modelId="{31915112-A6E3-4190-89BA-479BE994499F}">
      <dgm:prSet/>
      <dgm:spPr/>
      <dgm:t>
        <a:bodyPr/>
        <a:lstStyle/>
        <a:p>
          <a:r>
            <a:rPr lang="es-EC"/>
            <a:t>Personal</a:t>
          </a:r>
        </a:p>
      </dgm:t>
    </dgm:pt>
    <dgm:pt modelId="{650CEA3B-A11F-4B14-A040-90F3490C5FBA}" type="parTrans" cxnId="{E941E49C-4EF4-4267-9BFD-C6BF6FCDBE51}">
      <dgm:prSet/>
      <dgm:spPr/>
      <dgm:t>
        <a:bodyPr/>
        <a:lstStyle/>
        <a:p>
          <a:endParaRPr lang="es-EC"/>
        </a:p>
      </dgm:t>
    </dgm:pt>
    <dgm:pt modelId="{C157F589-D755-41B4-8827-CBCD4FD182B4}" type="sibTrans" cxnId="{E941E49C-4EF4-4267-9BFD-C6BF6FCDBE51}">
      <dgm:prSet/>
      <dgm:spPr/>
      <dgm:t>
        <a:bodyPr/>
        <a:lstStyle/>
        <a:p>
          <a:endParaRPr lang="es-EC"/>
        </a:p>
      </dgm:t>
    </dgm:pt>
    <dgm:pt modelId="{67DB8737-8C76-452F-B9BC-5DFDB6716332}">
      <dgm:prSet custT="1"/>
      <dgm:spPr/>
      <dgm:t>
        <a:bodyPr/>
        <a:lstStyle/>
        <a:p>
          <a:r>
            <a:rPr lang="es-EC" sz="1100"/>
            <a:t>Funciones</a:t>
          </a:r>
        </a:p>
      </dgm:t>
    </dgm:pt>
    <dgm:pt modelId="{D562D675-D5A7-4D40-B9AE-EB756D04C354}" type="parTrans" cxnId="{C728CA3F-1D6F-4F66-B790-731EBD943D8D}">
      <dgm:prSet/>
      <dgm:spPr/>
      <dgm:t>
        <a:bodyPr/>
        <a:lstStyle/>
        <a:p>
          <a:endParaRPr lang="es-EC"/>
        </a:p>
      </dgm:t>
    </dgm:pt>
    <dgm:pt modelId="{F421891F-7710-4071-AEBA-DE817F8027BB}" type="sibTrans" cxnId="{C728CA3F-1D6F-4F66-B790-731EBD943D8D}">
      <dgm:prSet/>
      <dgm:spPr/>
      <dgm:t>
        <a:bodyPr/>
        <a:lstStyle/>
        <a:p>
          <a:endParaRPr lang="es-EC"/>
        </a:p>
      </dgm:t>
    </dgm:pt>
    <dgm:pt modelId="{74701F28-9DB6-4B07-921B-257A18415383}">
      <dgm:prSet/>
      <dgm:spPr/>
      <dgm:t>
        <a:bodyPr/>
        <a:lstStyle/>
        <a:p>
          <a:r>
            <a:rPr lang="es-EC"/>
            <a:t>Competencias</a:t>
          </a:r>
        </a:p>
      </dgm:t>
    </dgm:pt>
    <dgm:pt modelId="{55695CF2-EB9A-43DA-B085-B3A5A0C015C8}" type="parTrans" cxnId="{8E464B68-D25A-4E78-AFCB-6940F79EC7C2}">
      <dgm:prSet/>
      <dgm:spPr/>
      <dgm:t>
        <a:bodyPr/>
        <a:lstStyle/>
        <a:p>
          <a:endParaRPr lang="es-EC"/>
        </a:p>
      </dgm:t>
    </dgm:pt>
    <dgm:pt modelId="{7FA0CD53-3C08-47D7-9DCF-757E7C219F38}" type="sibTrans" cxnId="{8E464B68-D25A-4E78-AFCB-6940F79EC7C2}">
      <dgm:prSet/>
      <dgm:spPr/>
      <dgm:t>
        <a:bodyPr/>
        <a:lstStyle/>
        <a:p>
          <a:endParaRPr lang="es-EC"/>
        </a:p>
      </dgm:t>
    </dgm:pt>
    <dgm:pt modelId="{2C540879-98E3-4279-9834-5F122CAB15ED}">
      <dgm:prSet/>
      <dgm:spPr/>
      <dgm:t>
        <a:bodyPr/>
        <a:lstStyle/>
        <a:p>
          <a:r>
            <a:rPr lang="es-EC"/>
            <a:t>Conocimientos</a:t>
          </a:r>
        </a:p>
      </dgm:t>
    </dgm:pt>
    <dgm:pt modelId="{AA540280-6637-4E1E-B896-A7BD13A18BAB}" type="parTrans" cxnId="{BDA715FD-1114-499E-96E4-2E695A8B7D93}">
      <dgm:prSet/>
      <dgm:spPr/>
      <dgm:t>
        <a:bodyPr/>
        <a:lstStyle/>
        <a:p>
          <a:endParaRPr lang="es-EC"/>
        </a:p>
      </dgm:t>
    </dgm:pt>
    <dgm:pt modelId="{C5459639-66A6-4EAD-A42E-A51DA15CD04D}" type="sibTrans" cxnId="{BDA715FD-1114-499E-96E4-2E695A8B7D93}">
      <dgm:prSet/>
      <dgm:spPr/>
      <dgm:t>
        <a:bodyPr/>
        <a:lstStyle/>
        <a:p>
          <a:endParaRPr lang="es-EC"/>
        </a:p>
      </dgm:t>
    </dgm:pt>
    <dgm:pt modelId="{EF4BFB2C-43B6-42FF-9C18-77C9BDC685DB}">
      <dgm:prSet/>
      <dgm:spPr/>
      <dgm:t>
        <a:bodyPr/>
        <a:lstStyle/>
        <a:p>
          <a:r>
            <a:rPr lang="es-EC"/>
            <a:t>Valores</a:t>
          </a:r>
        </a:p>
      </dgm:t>
    </dgm:pt>
    <dgm:pt modelId="{9FA0A7CD-2206-4668-BCEC-EB09B2FFE005}" type="parTrans" cxnId="{66F5A5DE-7B8A-4E21-9F8A-109EE02EB15C}">
      <dgm:prSet/>
      <dgm:spPr/>
      <dgm:t>
        <a:bodyPr/>
        <a:lstStyle/>
        <a:p>
          <a:endParaRPr lang="es-EC"/>
        </a:p>
      </dgm:t>
    </dgm:pt>
    <dgm:pt modelId="{16F2531F-944B-4377-A859-41CD2F8F623C}" type="sibTrans" cxnId="{66F5A5DE-7B8A-4E21-9F8A-109EE02EB15C}">
      <dgm:prSet/>
      <dgm:spPr/>
      <dgm:t>
        <a:bodyPr/>
        <a:lstStyle/>
        <a:p>
          <a:endParaRPr lang="es-EC"/>
        </a:p>
      </dgm:t>
    </dgm:pt>
    <dgm:pt modelId="{77474150-7677-4CB6-85B8-F716C645D817}">
      <dgm:prSet/>
      <dgm:spPr/>
      <dgm:t>
        <a:bodyPr/>
        <a:lstStyle/>
        <a:p>
          <a:r>
            <a:rPr lang="es-EC"/>
            <a:t>Variables de Suscripción</a:t>
          </a:r>
        </a:p>
      </dgm:t>
    </dgm:pt>
    <dgm:pt modelId="{4A751A1E-0638-4056-AE63-1D069702656E}" type="parTrans" cxnId="{24482C43-E245-4A5D-99DC-A8D6A0208F06}">
      <dgm:prSet/>
      <dgm:spPr/>
      <dgm:t>
        <a:bodyPr/>
        <a:lstStyle/>
        <a:p>
          <a:endParaRPr lang="es-EC"/>
        </a:p>
      </dgm:t>
    </dgm:pt>
    <dgm:pt modelId="{E5A0B3CD-A7C7-4C5A-ABB3-C5397F9E0E6F}" type="sibTrans" cxnId="{24482C43-E245-4A5D-99DC-A8D6A0208F06}">
      <dgm:prSet/>
      <dgm:spPr/>
      <dgm:t>
        <a:bodyPr/>
        <a:lstStyle/>
        <a:p>
          <a:endParaRPr lang="es-EC"/>
        </a:p>
      </dgm:t>
    </dgm:pt>
    <dgm:pt modelId="{02A5C00E-3F7A-45BD-A58D-A7136897206E}">
      <dgm:prSet/>
      <dgm:spPr/>
      <dgm:t>
        <a:bodyPr/>
        <a:lstStyle/>
        <a:p>
          <a:r>
            <a:rPr lang="es-EC"/>
            <a:t>Scoring</a:t>
          </a:r>
        </a:p>
      </dgm:t>
    </dgm:pt>
    <dgm:pt modelId="{0059C8CD-A74F-468F-8938-0C2E7ED88380}" type="parTrans" cxnId="{4F70A99D-0B9E-4D9D-9802-C245C8760D86}">
      <dgm:prSet/>
      <dgm:spPr/>
      <dgm:t>
        <a:bodyPr/>
        <a:lstStyle/>
        <a:p>
          <a:endParaRPr lang="es-EC"/>
        </a:p>
      </dgm:t>
    </dgm:pt>
    <dgm:pt modelId="{8F1A4CE9-E18E-4D80-9193-27B2566DA427}" type="sibTrans" cxnId="{4F70A99D-0B9E-4D9D-9802-C245C8760D86}">
      <dgm:prSet/>
      <dgm:spPr/>
      <dgm:t>
        <a:bodyPr/>
        <a:lstStyle/>
        <a:p>
          <a:endParaRPr lang="es-EC"/>
        </a:p>
      </dgm:t>
    </dgm:pt>
    <dgm:pt modelId="{7B0EB3BE-4B4B-4964-BD9A-DA2E6F147E2C}" type="pres">
      <dgm:prSet presAssocID="{D29AED05-4000-471D-8CAE-3981231DA9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EB5FECE-BF0D-4AF0-A437-786BB63B799D}" type="pres">
      <dgm:prSet presAssocID="{FB0C9EAB-AF91-4E7F-A74C-9BEB91D4E497}" presName="vertOne" presStyleCnt="0"/>
      <dgm:spPr/>
    </dgm:pt>
    <dgm:pt modelId="{1A4B28F0-98E2-46DE-A4B7-B68AD22B5BA9}" type="pres">
      <dgm:prSet presAssocID="{FB0C9EAB-AF91-4E7F-A74C-9BEB91D4E49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E69AF8-4816-4A19-AD0E-DA3068FB4ED2}" type="pres">
      <dgm:prSet presAssocID="{FB0C9EAB-AF91-4E7F-A74C-9BEB91D4E497}" presName="parTransOne" presStyleCnt="0"/>
      <dgm:spPr/>
    </dgm:pt>
    <dgm:pt modelId="{A4A1E47D-7333-4538-BCB8-5864E251A254}" type="pres">
      <dgm:prSet presAssocID="{FB0C9EAB-AF91-4E7F-A74C-9BEB91D4E497}" presName="horzOne" presStyleCnt="0"/>
      <dgm:spPr/>
    </dgm:pt>
    <dgm:pt modelId="{CA138115-E76D-4180-8401-DB04E0BF39FD}" type="pres">
      <dgm:prSet presAssocID="{9D2F32AA-9807-4CDF-A3F4-EEA95540245A}" presName="vertTwo" presStyleCnt="0"/>
      <dgm:spPr/>
    </dgm:pt>
    <dgm:pt modelId="{6CF8B0D1-AF55-4871-906F-7227A70C8701}" type="pres">
      <dgm:prSet presAssocID="{9D2F32AA-9807-4CDF-A3F4-EEA95540245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4B8857-C40C-461C-A10B-B6C4FB730F3C}" type="pres">
      <dgm:prSet presAssocID="{9D2F32AA-9807-4CDF-A3F4-EEA95540245A}" presName="parTransTwo" presStyleCnt="0"/>
      <dgm:spPr/>
    </dgm:pt>
    <dgm:pt modelId="{E9B0453D-1545-49A0-A9A5-D893173F68A4}" type="pres">
      <dgm:prSet presAssocID="{9D2F32AA-9807-4CDF-A3F4-EEA95540245A}" presName="horzTwo" presStyleCnt="0"/>
      <dgm:spPr/>
    </dgm:pt>
    <dgm:pt modelId="{B8ED697C-E681-458A-9F77-9E53080F1B3A}" type="pres">
      <dgm:prSet presAssocID="{F19D649E-CA48-405E-90E1-65792287311A}" presName="vertThree" presStyleCnt="0"/>
      <dgm:spPr/>
    </dgm:pt>
    <dgm:pt modelId="{D35472B9-4F30-4E75-8CC4-95FE2FC8C782}" type="pres">
      <dgm:prSet presAssocID="{F19D649E-CA48-405E-90E1-65792287311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7225E-7F4D-4CB4-8DCB-1F814717C67E}" type="pres">
      <dgm:prSet presAssocID="{F19D649E-CA48-405E-90E1-65792287311A}" presName="parTransThree" presStyleCnt="0"/>
      <dgm:spPr/>
    </dgm:pt>
    <dgm:pt modelId="{444F22FD-1EA8-4D3B-9884-C7DED08C3742}" type="pres">
      <dgm:prSet presAssocID="{F19D649E-CA48-405E-90E1-65792287311A}" presName="horzThree" presStyleCnt="0"/>
      <dgm:spPr/>
    </dgm:pt>
    <dgm:pt modelId="{25E34B9C-DC74-4A22-854C-61116F338F81}" type="pres">
      <dgm:prSet presAssocID="{77474150-7677-4CB6-85B8-F716C645D817}" presName="vertFour" presStyleCnt="0">
        <dgm:presLayoutVars>
          <dgm:chPref val="3"/>
        </dgm:presLayoutVars>
      </dgm:prSet>
      <dgm:spPr/>
    </dgm:pt>
    <dgm:pt modelId="{7E7A6867-E16F-46F1-BB53-CC470E52B85A}" type="pres">
      <dgm:prSet presAssocID="{77474150-7677-4CB6-85B8-F716C645D817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EE1879-53D6-4A7E-9FB5-092B5588BB63}" type="pres">
      <dgm:prSet presAssocID="{77474150-7677-4CB6-85B8-F716C645D817}" presName="horzFour" presStyleCnt="0"/>
      <dgm:spPr/>
    </dgm:pt>
    <dgm:pt modelId="{214F72EF-08F6-4EFC-8B99-CEE3451DE58D}" type="pres">
      <dgm:prSet presAssocID="{022EC5C5-6C04-4092-BADC-03C64433DF6E}" presName="sibSpaceTwo" presStyleCnt="0"/>
      <dgm:spPr/>
    </dgm:pt>
    <dgm:pt modelId="{6A47B2DE-EC06-4D3A-84F1-EC0140D99D87}" type="pres">
      <dgm:prSet presAssocID="{D4A2422C-E1D9-42D2-8D46-4C339B18DAE5}" presName="vertTwo" presStyleCnt="0"/>
      <dgm:spPr/>
    </dgm:pt>
    <dgm:pt modelId="{358A7683-AD55-4AF7-9C1C-D4B4C2F3C683}" type="pres">
      <dgm:prSet presAssocID="{D4A2422C-E1D9-42D2-8D46-4C339B18DAE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FA645B-3F48-4745-AED2-AB6350F313A7}" type="pres">
      <dgm:prSet presAssocID="{D4A2422C-E1D9-42D2-8D46-4C339B18DAE5}" presName="parTransTwo" presStyleCnt="0"/>
      <dgm:spPr/>
    </dgm:pt>
    <dgm:pt modelId="{6F839033-F77E-4A62-8415-C8E39BAE0C9A}" type="pres">
      <dgm:prSet presAssocID="{D4A2422C-E1D9-42D2-8D46-4C339B18DAE5}" presName="horzTwo" presStyleCnt="0"/>
      <dgm:spPr/>
    </dgm:pt>
    <dgm:pt modelId="{07745966-B06C-4DAA-B2C3-424EC2355BDB}" type="pres">
      <dgm:prSet presAssocID="{8180E8E6-5815-4C36-A502-CB0C3B307CC3}" presName="vertThree" presStyleCnt="0"/>
      <dgm:spPr/>
    </dgm:pt>
    <dgm:pt modelId="{61F7D2ED-2253-42C9-B012-51A04F092CCB}" type="pres">
      <dgm:prSet presAssocID="{8180E8E6-5815-4C36-A502-CB0C3B307CC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D20FD9-4E47-4138-A861-42D2DAC6DC69}" type="pres">
      <dgm:prSet presAssocID="{8180E8E6-5815-4C36-A502-CB0C3B307CC3}" presName="parTransThree" presStyleCnt="0"/>
      <dgm:spPr/>
    </dgm:pt>
    <dgm:pt modelId="{F2AF5B5C-4053-4C67-818B-8B36DA8FB1B0}" type="pres">
      <dgm:prSet presAssocID="{8180E8E6-5815-4C36-A502-CB0C3B307CC3}" presName="horzThree" presStyleCnt="0"/>
      <dgm:spPr/>
    </dgm:pt>
    <dgm:pt modelId="{3DBE90FC-C53D-4639-BE47-75CC4B4A665A}" type="pres">
      <dgm:prSet presAssocID="{02A5C00E-3F7A-45BD-A58D-A7136897206E}" presName="vertFour" presStyleCnt="0">
        <dgm:presLayoutVars>
          <dgm:chPref val="3"/>
        </dgm:presLayoutVars>
      </dgm:prSet>
      <dgm:spPr/>
    </dgm:pt>
    <dgm:pt modelId="{4275CF82-4D3D-4AF0-98B5-4DB1B3224A9F}" type="pres">
      <dgm:prSet presAssocID="{02A5C00E-3F7A-45BD-A58D-A7136897206E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D602DB-CE86-45AC-B180-48BB484AB41F}" type="pres">
      <dgm:prSet presAssocID="{02A5C00E-3F7A-45BD-A58D-A7136897206E}" presName="horzFour" presStyleCnt="0"/>
      <dgm:spPr/>
    </dgm:pt>
    <dgm:pt modelId="{47AE898C-4A92-402D-BC53-324F2D799356}" type="pres">
      <dgm:prSet presAssocID="{EACC0229-D7F9-4C9F-AA3F-AFD65BC17F45}" presName="sibSpaceTwo" presStyleCnt="0"/>
      <dgm:spPr/>
    </dgm:pt>
    <dgm:pt modelId="{1B66E87A-99C5-40A4-B4A1-62095C72FEA8}" type="pres">
      <dgm:prSet presAssocID="{31915112-A6E3-4190-89BA-479BE994499F}" presName="vertTwo" presStyleCnt="0"/>
      <dgm:spPr/>
    </dgm:pt>
    <dgm:pt modelId="{6451F98A-9DF0-4687-A89D-DD24654289A9}" type="pres">
      <dgm:prSet presAssocID="{31915112-A6E3-4190-89BA-479BE994499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90B2AA-A3D3-4212-A6F0-E8803A669FED}" type="pres">
      <dgm:prSet presAssocID="{31915112-A6E3-4190-89BA-479BE994499F}" presName="parTransTwo" presStyleCnt="0"/>
      <dgm:spPr/>
    </dgm:pt>
    <dgm:pt modelId="{8E22FAB2-F10B-499D-BC0F-334B6304ED3B}" type="pres">
      <dgm:prSet presAssocID="{31915112-A6E3-4190-89BA-479BE994499F}" presName="horzTwo" presStyleCnt="0"/>
      <dgm:spPr/>
    </dgm:pt>
    <dgm:pt modelId="{034809D0-926E-499C-8B95-156D1F86B159}" type="pres">
      <dgm:prSet presAssocID="{67DB8737-8C76-452F-B9BC-5DFDB6716332}" presName="vertThree" presStyleCnt="0"/>
      <dgm:spPr/>
    </dgm:pt>
    <dgm:pt modelId="{71B462A6-001B-4B38-A245-F8BF999C835E}" type="pres">
      <dgm:prSet presAssocID="{67DB8737-8C76-452F-B9BC-5DFDB671633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7749BF-293B-4892-9FA7-03A195D9BF69}" type="pres">
      <dgm:prSet presAssocID="{67DB8737-8C76-452F-B9BC-5DFDB6716332}" presName="parTransThree" presStyleCnt="0"/>
      <dgm:spPr/>
    </dgm:pt>
    <dgm:pt modelId="{B12E6201-5A12-439C-9E3C-A74FD03E0CD5}" type="pres">
      <dgm:prSet presAssocID="{67DB8737-8C76-452F-B9BC-5DFDB6716332}" presName="horzThree" presStyleCnt="0"/>
      <dgm:spPr/>
    </dgm:pt>
    <dgm:pt modelId="{C3A2C28D-A6A3-446C-BFFD-A1B3A7D200CD}" type="pres">
      <dgm:prSet presAssocID="{74701F28-9DB6-4B07-921B-257A18415383}" presName="vertFour" presStyleCnt="0">
        <dgm:presLayoutVars>
          <dgm:chPref val="3"/>
        </dgm:presLayoutVars>
      </dgm:prSet>
      <dgm:spPr/>
    </dgm:pt>
    <dgm:pt modelId="{4BF34FAB-B8DE-457A-8AC5-0E20F2DBD61E}" type="pres">
      <dgm:prSet presAssocID="{74701F28-9DB6-4B07-921B-257A18415383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ACF357-E3DA-4670-BF4C-301ED8EE557F}" type="pres">
      <dgm:prSet presAssocID="{74701F28-9DB6-4B07-921B-257A18415383}" presName="parTransFour" presStyleCnt="0"/>
      <dgm:spPr/>
    </dgm:pt>
    <dgm:pt modelId="{6581C7C5-386F-4128-9793-50D80927AD07}" type="pres">
      <dgm:prSet presAssocID="{74701F28-9DB6-4B07-921B-257A18415383}" presName="horzFour" presStyleCnt="0"/>
      <dgm:spPr/>
    </dgm:pt>
    <dgm:pt modelId="{188E42C0-8734-487D-923A-2E4227C5C414}" type="pres">
      <dgm:prSet presAssocID="{2C540879-98E3-4279-9834-5F122CAB15ED}" presName="vertFour" presStyleCnt="0">
        <dgm:presLayoutVars>
          <dgm:chPref val="3"/>
        </dgm:presLayoutVars>
      </dgm:prSet>
      <dgm:spPr/>
    </dgm:pt>
    <dgm:pt modelId="{8F12D667-C016-4358-A546-9EB5D6C41F1E}" type="pres">
      <dgm:prSet presAssocID="{2C540879-98E3-4279-9834-5F122CAB15ED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4CB93E-6F59-41D6-BE0C-AC88C9C1AAEA}" type="pres">
      <dgm:prSet presAssocID="{2C540879-98E3-4279-9834-5F122CAB15ED}" presName="parTransFour" presStyleCnt="0"/>
      <dgm:spPr/>
    </dgm:pt>
    <dgm:pt modelId="{1F33CDCE-6BA6-4083-B6A9-3328E282673C}" type="pres">
      <dgm:prSet presAssocID="{2C540879-98E3-4279-9834-5F122CAB15ED}" presName="horzFour" presStyleCnt="0"/>
      <dgm:spPr/>
    </dgm:pt>
    <dgm:pt modelId="{629D1B4D-9C2F-4271-82DE-F463D0F99742}" type="pres">
      <dgm:prSet presAssocID="{EF4BFB2C-43B6-42FF-9C18-77C9BDC685DB}" presName="vertFour" presStyleCnt="0">
        <dgm:presLayoutVars>
          <dgm:chPref val="3"/>
        </dgm:presLayoutVars>
      </dgm:prSet>
      <dgm:spPr/>
    </dgm:pt>
    <dgm:pt modelId="{3A8049CA-FF3B-4A46-916A-C52B74ABD9BC}" type="pres">
      <dgm:prSet presAssocID="{EF4BFB2C-43B6-42FF-9C18-77C9BDC685DB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83882D-BA46-4B92-B6AA-78592558316C}" type="pres">
      <dgm:prSet presAssocID="{EF4BFB2C-43B6-42FF-9C18-77C9BDC685DB}" presName="horzFour" presStyleCnt="0"/>
      <dgm:spPr/>
    </dgm:pt>
  </dgm:ptLst>
  <dgm:cxnLst>
    <dgm:cxn modelId="{9F52E84C-5A51-456E-8CAA-893D81763A83}" type="presOf" srcId="{EF4BFB2C-43B6-42FF-9C18-77C9BDC685DB}" destId="{3A8049CA-FF3B-4A46-916A-C52B74ABD9BC}" srcOrd="0" destOrd="0" presId="urn:microsoft.com/office/officeart/2005/8/layout/hierarchy4"/>
    <dgm:cxn modelId="{C728CA3F-1D6F-4F66-B790-731EBD943D8D}" srcId="{31915112-A6E3-4190-89BA-479BE994499F}" destId="{67DB8737-8C76-452F-B9BC-5DFDB6716332}" srcOrd="0" destOrd="0" parTransId="{D562D675-D5A7-4D40-B9AE-EB756D04C354}" sibTransId="{F421891F-7710-4071-AEBA-DE817F8027BB}"/>
    <dgm:cxn modelId="{09DEAA5F-6891-413F-B7BC-06FB865E7D34}" srcId="{FB0C9EAB-AF91-4E7F-A74C-9BEB91D4E497}" destId="{D4A2422C-E1D9-42D2-8D46-4C339B18DAE5}" srcOrd="1" destOrd="0" parTransId="{529F3F5B-936D-4D39-9241-55CF7FFBB46D}" sibTransId="{EACC0229-D7F9-4C9F-AA3F-AFD65BC17F45}"/>
    <dgm:cxn modelId="{0229A83F-4B51-4AF2-A054-A311283C358E}" srcId="{FB0C9EAB-AF91-4E7F-A74C-9BEB91D4E497}" destId="{9D2F32AA-9807-4CDF-A3F4-EEA95540245A}" srcOrd="0" destOrd="0" parTransId="{FC84BA2C-84BC-4624-9FC9-408F7708C56D}" sibTransId="{022EC5C5-6C04-4092-BADC-03C64433DF6E}"/>
    <dgm:cxn modelId="{182918E1-C967-4704-8B3D-60E5351F0E83}" type="presOf" srcId="{D29AED05-4000-471D-8CAE-3981231DA9CC}" destId="{7B0EB3BE-4B4B-4964-BD9A-DA2E6F147E2C}" srcOrd="0" destOrd="0" presId="urn:microsoft.com/office/officeart/2005/8/layout/hierarchy4"/>
    <dgm:cxn modelId="{E941E49C-4EF4-4267-9BFD-C6BF6FCDBE51}" srcId="{FB0C9EAB-AF91-4E7F-A74C-9BEB91D4E497}" destId="{31915112-A6E3-4190-89BA-479BE994499F}" srcOrd="2" destOrd="0" parTransId="{650CEA3B-A11F-4B14-A040-90F3490C5FBA}" sibTransId="{C157F589-D755-41B4-8827-CBCD4FD182B4}"/>
    <dgm:cxn modelId="{A68F8314-2236-4623-AD64-BF0084C83A95}" type="presOf" srcId="{9D2F32AA-9807-4CDF-A3F4-EEA95540245A}" destId="{6CF8B0D1-AF55-4871-906F-7227A70C8701}" srcOrd="0" destOrd="0" presId="urn:microsoft.com/office/officeart/2005/8/layout/hierarchy4"/>
    <dgm:cxn modelId="{DC64E886-840B-48CA-98AF-0EEFE3C2D83B}" type="presOf" srcId="{31915112-A6E3-4190-89BA-479BE994499F}" destId="{6451F98A-9DF0-4687-A89D-DD24654289A9}" srcOrd="0" destOrd="0" presId="urn:microsoft.com/office/officeart/2005/8/layout/hierarchy4"/>
    <dgm:cxn modelId="{BDA715FD-1114-499E-96E4-2E695A8B7D93}" srcId="{74701F28-9DB6-4B07-921B-257A18415383}" destId="{2C540879-98E3-4279-9834-5F122CAB15ED}" srcOrd="0" destOrd="0" parTransId="{AA540280-6637-4E1E-B896-A7BD13A18BAB}" sibTransId="{C5459639-66A6-4EAD-A42E-A51DA15CD04D}"/>
    <dgm:cxn modelId="{A1DEAE77-C8A7-44EF-8155-CA757E687C84}" type="presOf" srcId="{74701F28-9DB6-4B07-921B-257A18415383}" destId="{4BF34FAB-B8DE-457A-8AC5-0E20F2DBD61E}" srcOrd="0" destOrd="0" presId="urn:microsoft.com/office/officeart/2005/8/layout/hierarchy4"/>
    <dgm:cxn modelId="{D4CBF03A-72A3-4211-AAB3-6702C55006A6}" type="presOf" srcId="{FB0C9EAB-AF91-4E7F-A74C-9BEB91D4E497}" destId="{1A4B28F0-98E2-46DE-A4B7-B68AD22B5BA9}" srcOrd="0" destOrd="0" presId="urn:microsoft.com/office/officeart/2005/8/layout/hierarchy4"/>
    <dgm:cxn modelId="{F745CD02-DADB-4F42-87B6-63BBC2291E98}" type="presOf" srcId="{8180E8E6-5815-4C36-A502-CB0C3B307CC3}" destId="{61F7D2ED-2253-42C9-B012-51A04F092CCB}" srcOrd="0" destOrd="0" presId="urn:microsoft.com/office/officeart/2005/8/layout/hierarchy4"/>
    <dgm:cxn modelId="{A59C183A-E5D0-4771-BFAA-B6341925CEC7}" type="presOf" srcId="{02A5C00E-3F7A-45BD-A58D-A7136897206E}" destId="{4275CF82-4D3D-4AF0-98B5-4DB1B3224A9F}" srcOrd="0" destOrd="0" presId="urn:microsoft.com/office/officeart/2005/8/layout/hierarchy4"/>
    <dgm:cxn modelId="{2FAA9584-BFF9-4513-A40E-9093B700482A}" srcId="{9D2F32AA-9807-4CDF-A3F4-EEA95540245A}" destId="{F19D649E-CA48-405E-90E1-65792287311A}" srcOrd="0" destOrd="0" parTransId="{0278A6FC-A8C9-441D-B37B-5CECB1009354}" sibTransId="{8C99EC86-C4FD-464B-9169-ECEE28959211}"/>
    <dgm:cxn modelId="{24482C43-E245-4A5D-99DC-A8D6A0208F06}" srcId="{F19D649E-CA48-405E-90E1-65792287311A}" destId="{77474150-7677-4CB6-85B8-F716C645D817}" srcOrd="0" destOrd="0" parTransId="{4A751A1E-0638-4056-AE63-1D069702656E}" sibTransId="{E5A0B3CD-A7C7-4C5A-ABB3-C5397F9E0E6F}"/>
    <dgm:cxn modelId="{4F70A99D-0B9E-4D9D-9802-C245C8760D86}" srcId="{8180E8E6-5815-4C36-A502-CB0C3B307CC3}" destId="{02A5C00E-3F7A-45BD-A58D-A7136897206E}" srcOrd="0" destOrd="0" parTransId="{0059C8CD-A74F-468F-8938-0C2E7ED88380}" sibTransId="{8F1A4CE9-E18E-4D80-9193-27B2566DA427}"/>
    <dgm:cxn modelId="{B1D0EF70-3777-41AF-A78C-6D3919859A75}" type="presOf" srcId="{D4A2422C-E1D9-42D2-8D46-4C339B18DAE5}" destId="{358A7683-AD55-4AF7-9C1C-D4B4C2F3C683}" srcOrd="0" destOrd="0" presId="urn:microsoft.com/office/officeart/2005/8/layout/hierarchy4"/>
    <dgm:cxn modelId="{FCEF02ED-F148-4583-A5F9-9948FDE7E1CD}" srcId="{D4A2422C-E1D9-42D2-8D46-4C339B18DAE5}" destId="{8180E8E6-5815-4C36-A502-CB0C3B307CC3}" srcOrd="0" destOrd="0" parTransId="{3BE7ED00-1577-44C7-AE3F-82EF076463AD}" sibTransId="{ED015C6B-38DC-406A-9728-60A670F34DE6}"/>
    <dgm:cxn modelId="{8E464B68-D25A-4E78-AFCB-6940F79EC7C2}" srcId="{67DB8737-8C76-452F-B9BC-5DFDB6716332}" destId="{74701F28-9DB6-4B07-921B-257A18415383}" srcOrd="0" destOrd="0" parTransId="{55695CF2-EB9A-43DA-B085-B3A5A0C015C8}" sibTransId="{7FA0CD53-3C08-47D7-9DCF-757E7C219F38}"/>
    <dgm:cxn modelId="{B0CBB693-C46F-4A42-A63C-F63999FD6933}" type="presOf" srcId="{F19D649E-CA48-405E-90E1-65792287311A}" destId="{D35472B9-4F30-4E75-8CC4-95FE2FC8C782}" srcOrd="0" destOrd="0" presId="urn:microsoft.com/office/officeart/2005/8/layout/hierarchy4"/>
    <dgm:cxn modelId="{66F5A5DE-7B8A-4E21-9F8A-109EE02EB15C}" srcId="{2C540879-98E3-4279-9834-5F122CAB15ED}" destId="{EF4BFB2C-43B6-42FF-9C18-77C9BDC685DB}" srcOrd="0" destOrd="0" parTransId="{9FA0A7CD-2206-4668-BCEC-EB09B2FFE005}" sibTransId="{16F2531F-944B-4377-A859-41CD2F8F623C}"/>
    <dgm:cxn modelId="{46162560-ABDE-496A-A0D0-BF4E5AD023AA}" type="presOf" srcId="{2C540879-98E3-4279-9834-5F122CAB15ED}" destId="{8F12D667-C016-4358-A546-9EB5D6C41F1E}" srcOrd="0" destOrd="0" presId="urn:microsoft.com/office/officeart/2005/8/layout/hierarchy4"/>
    <dgm:cxn modelId="{6AAEEC0E-F03D-43FD-9AAC-E5908BEC77D8}" type="presOf" srcId="{77474150-7677-4CB6-85B8-F716C645D817}" destId="{7E7A6867-E16F-46F1-BB53-CC470E52B85A}" srcOrd="0" destOrd="0" presId="urn:microsoft.com/office/officeart/2005/8/layout/hierarchy4"/>
    <dgm:cxn modelId="{61E0E0F0-3A68-4103-A036-B282A2237B06}" srcId="{D29AED05-4000-471D-8CAE-3981231DA9CC}" destId="{FB0C9EAB-AF91-4E7F-A74C-9BEB91D4E497}" srcOrd="0" destOrd="0" parTransId="{4A2761A5-265A-4A8C-8CFF-7A7D9AF16D46}" sibTransId="{341FBBFA-8825-4F17-A648-1BB4F83C4279}"/>
    <dgm:cxn modelId="{E4126630-16A3-40FF-9EE3-D0C1B43AD952}" type="presOf" srcId="{67DB8737-8C76-452F-B9BC-5DFDB6716332}" destId="{71B462A6-001B-4B38-A245-F8BF999C835E}" srcOrd="0" destOrd="0" presId="urn:microsoft.com/office/officeart/2005/8/layout/hierarchy4"/>
    <dgm:cxn modelId="{AA8D21E1-776B-4121-919F-F4CF93C9A11A}" type="presParOf" srcId="{7B0EB3BE-4B4B-4964-BD9A-DA2E6F147E2C}" destId="{8EB5FECE-BF0D-4AF0-A437-786BB63B799D}" srcOrd="0" destOrd="0" presId="urn:microsoft.com/office/officeart/2005/8/layout/hierarchy4"/>
    <dgm:cxn modelId="{7E67DFD0-D6AD-4538-A314-1D1E36FC6102}" type="presParOf" srcId="{8EB5FECE-BF0D-4AF0-A437-786BB63B799D}" destId="{1A4B28F0-98E2-46DE-A4B7-B68AD22B5BA9}" srcOrd="0" destOrd="0" presId="urn:microsoft.com/office/officeart/2005/8/layout/hierarchy4"/>
    <dgm:cxn modelId="{7B214C01-C505-46B8-A864-7057E340F5C5}" type="presParOf" srcId="{8EB5FECE-BF0D-4AF0-A437-786BB63B799D}" destId="{D3E69AF8-4816-4A19-AD0E-DA3068FB4ED2}" srcOrd="1" destOrd="0" presId="urn:microsoft.com/office/officeart/2005/8/layout/hierarchy4"/>
    <dgm:cxn modelId="{D1954DDD-12C6-4F62-8B28-F7D0BE403A7C}" type="presParOf" srcId="{8EB5FECE-BF0D-4AF0-A437-786BB63B799D}" destId="{A4A1E47D-7333-4538-BCB8-5864E251A254}" srcOrd="2" destOrd="0" presId="urn:microsoft.com/office/officeart/2005/8/layout/hierarchy4"/>
    <dgm:cxn modelId="{DC10C923-048D-418D-9AF4-AB959050A5C3}" type="presParOf" srcId="{A4A1E47D-7333-4538-BCB8-5864E251A254}" destId="{CA138115-E76D-4180-8401-DB04E0BF39FD}" srcOrd="0" destOrd="0" presId="urn:microsoft.com/office/officeart/2005/8/layout/hierarchy4"/>
    <dgm:cxn modelId="{2E041E1E-0E9E-45C4-B121-BBD1BF743839}" type="presParOf" srcId="{CA138115-E76D-4180-8401-DB04E0BF39FD}" destId="{6CF8B0D1-AF55-4871-906F-7227A70C8701}" srcOrd="0" destOrd="0" presId="urn:microsoft.com/office/officeart/2005/8/layout/hierarchy4"/>
    <dgm:cxn modelId="{437EC699-766E-43C7-A432-CE869BE28130}" type="presParOf" srcId="{CA138115-E76D-4180-8401-DB04E0BF39FD}" destId="{2E4B8857-C40C-461C-A10B-B6C4FB730F3C}" srcOrd="1" destOrd="0" presId="urn:microsoft.com/office/officeart/2005/8/layout/hierarchy4"/>
    <dgm:cxn modelId="{74368D5A-BCC2-4345-A92A-1E562D14DB60}" type="presParOf" srcId="{CA138115-E76D-4180-8401-DB04E0BF39FD}" destId="{E9B0453D-1545-49A0-A9A5-D893173F68A4}" srcOrd="2" destOrd="0" presId="urn:microsoft.com/office/officeart/2005/8/layout/hierarchy4"/>
    <dgm:cxn modelId="{FE0870A1-85FE-4980-863D-5B90E6A08149}" type="presParOf" srcId="{E9B0453D-1545-49A0-A9A5-D893173F68A4}" destId="{B8ED697C-E681-458A-9F77-9E53080F1B3A}" srcOrd="0" destOrd="0" presId="urn:microsoft.com/office/officeart/2005/8/layout/hierarchy4"/>
    <dgm:cxn modelId="{CA835DCE-20B3-4755-9AA4-0D35806786CD}" type="presParOf" srcId="{B8ED697C-E681-458A-9F77-9E53080F1B3A}" destId="{D35472B9-4F30-4E75-8CC4-95FE2FC8C782}" srcOrd="0" destOrd="0" presId="urn:microsoft.com/office/officeart/2005/8/layout/hierarchy4"/>
    <dgm:cxn modelId="{F42EAB9D-3D6F-459A-A879-A1DAA9D6126B}" type="presParOf" srcId="{B8ED697C-E681-458A-9F77-9E53080F1B3A}" destId="{7AD7225E-7F4D-4CB4-8DCB-1F814717C67E}" srcOrd="1" destOrd="0" presId="urn:microsoft.com/office/officeart/2005/8/layout/hierarchy4"/>
    <dgm:cxn modelId="{7659404E-B321-4212-BA08-3FA2F9BE615B}" type="presParOf" srcId="{B8ED697C-E681-458A-9F77-9E53080F1B3A}" destId="{444F22FD-1EA8-4D3B-9884-C7DED08C3742}" srcOrd="2" destOrd="0" presId="urn:microsoft.com/office/officeart/2005/8/layout/hierarchy4"/>
    <dgm:cxn modelId="{C3BAEBF1-A1D5-4283-9891-D70F4BBA3263}" type="presParOf" srcId="{444F22FD-1EA8-4D3B-9884-C7DED08C3742}" destId="{25E34B9C-DC74-4A22-854C-61116F338F81}" srcOrd="0" destOrd="0" presId="urn:microsoft.com/office/officeart/2005/8/layout/hierarchy4"/>
    <dgm:cxn modelId="{D3284ED7-C705-45F5-84FA-F3287F524F1B}" type="presParOf" srcId="{25E34B9C-DC74-4A22-854C-61116F338F81}" destId="{7E7A6867-E16F-46F1-BB53-CC470E52B85A}" srcOrd="0" destOrd="0" presId="urn:microsoft.com/office/officeart/2005/8/layout/hierarchy4"/>
    <dgm:cxn modelId="{D0452ADE-87D3-46C4-B62F-9F99B1A36AF3}" type="presParOf" srcId="{25E34B9C-DC74-4A22-854C-61116F338F81}" destId="{5BEE1879-53D6-4A7E-9FB5-092B5588BB63}" srcOrd="1" destOrd="0" presId="urn:microsoft.com/office/officeart/2005/8/layout/hierarchy4"/>
    <dgm:cxn modelId="{2C31264C-6D38-482C-8A77-E744410356AC}" type="presParOf" srcId="{A4A1E47D-7333-4538-BCB8-5864E251A254}" destId="{214F72EF-08F6-4EFC-8B99-CEE3451DE58D}" srcOrd="1" destOrd="0" presId="urn:microsoft.com/office/officeart/2005/8/layout/hierarchy4"/>
    <dgm:cxn modelId="{DCABE140-53CB-45C4-A646-07C2AFA05204}" type="presParOf" srcId="{A4A1E47D-7333-4538-BCB8-5864E251A254}" destId="{6A47B2DE-EC06-4D3A-84F1-EC0140D99D87}" srcOrd="2" destOrd="0" presId="urn:microsoft.com/office/officeart/2005/8/layout/hierarchy4"/>
    <dgm:cxn modelId="{CAD25186-744D-4B37-85A5-1D5E7BC7C7F3}" type="presParOf" srcId="{6A47B2DE-EC06-4D3A-84F1-EC0140D99D87}" destId="{358A7683-AD55-4AF7-9C1C-D4B4C2F3C683}" srcOrd="0" destOrd="0" presId="urn:microsoft.com/office/officeart/2005/8/layout/hierarchy4"/>
    <dgm:cxn modelId="{041789C1-8E1C-49B9-A916-133EE6B88F10}" type="presParOf" srcId="{6A47B2DE-EC06-4D3A-84F1-EC0140D99D87}" destId="{35FA645B-3F48-4745-AED2-AB6350F313A7}" srcOrd="1" destOrd="0" presId="urn:microsoft.com/office/officeart/2005/8/layout/hierarchy4"/>
    <dgm:cxn modelId="{EEB20492-A00A-46E2-B4EE-B78F2E5DF244}" type="presParOf" srcId="{6A47B2DE-EC06-4D3A-84F1-EC0140D99D87}" destId="{6F839033-F77E-4A62-8415-C8E39BAE0C9A}" srcOrd="2" destOrd="0" presId="urn:microsoft.com/office/officeart/2005/8/layout/hierarchy4"/>
    <dgm:cxn modelId="{B7431964-C25C-4BE9-A308-4A6D3997A078}" type="presParOf" srcId="{6F839033-F77E-4A62-8415-C8E39BAE0C9A}" destId="{07745966-B06C-4DAA-B2C3-424EC2355BDB}" srcOrd="0" destOrd="0" presId="urn:microsoft.com/office/officeart/2005/8/layout/hierarchy4"/>
    <dgm:cxn modelId="{9ED67558-FA7B-4F64-8192-795C48509B5B}" type="presParOf" srcId="{07745966-B06C-4DAA-B2C3-424EC2355BDB}" destId="{61F7D2ED-2253-42C9-B012-51A04F092CCB}" srcOrd="0" destOrd="0" presId="urn:microsoft.com/office/officeart/2005/8/layout/hierarchy4"/>
    <dgm:cxn modelId="{CA3B4E43-6632-412C-BDBB-F960742A2F62}" type="presParOf" srcId="{07745966-B06C-4DAA-B2C3-424EC2355BDB}" destId="{1DD20FD9-4E47-4138-A861-42D2DAC6DC69}" srcOrd="1" destOrd="0" presId="urn:microsoft.com/office/officeart/2005/8/layout/hierarchy4"/>
    <dgm:cxn modelId="{BE41ACA0-F557-4A91-B4E0-7E5E4FA3A828}" type="presParOf" srcId="{07745966-B06C-4DAA-B2C3-424EC2355BDB}" destId="{F2AF5B5C-4053-4C67-818B-8B36DA8FB1B0}" srcOrd="2" destOrd="0" presId="urn:microsoft.com/office/officeart/2005/8/layout/hierarchy4"/>
    <dgm:cxn modelId="{D7A70D48-6C9B-4C75-BD50-C1F7B45E0B8A}" type="presParOf" srcId="{F2AF5B5C-4053-4C67-818B-8B36DA8FB1B0}" destId="{3DBE90FC-C53D-4639-BE47-75CC4B4A665A}" srcOrd="0" destOrd="0" presId="urn:microsoft.com/office/officeart/2005/8/layout/hierarchy4"/>
    <dgm:cxn modelId="{0E165332-94EE-44A7-A2FE-099717D00BED}" type="presParOf" srcId="{3DBE90FC-C53D-4639-BE47-75CC4B4A665A}" destId="{4275CF82-4D3D-4AF0-98B5-4DB1B3224A9F}" srcOrd="0" destOrd="0" presId="urn:microsoft.com/office/officeart/2005/8/layout/hierarchy4"/>
    <dgm:cxn modelId="{63D95DB0-06A4-4608-92E3-BB02909C7019}" type="presParOf" srcId="{3DBE90FC-C53D-4639-BE47-75CC4B4A665A}" destId="{A5D602DB-CE86-45AC-B180-48BB484AB41F}" srcOrd="1" destOrd="0" presId="urn:microsoft.com/office/officeart/2005/8/layout/hierarchy4"/>
    <dgm:cxn modelId="{5324CB89-A452-4655-A57F-B08DB154D6CF}" type="presParOf" srcId="{A4A1E47D-7333-4538-BCB8-5864E251A254}" destId="{47AE898C-4A92-402D-BC53-324F2D799356}" srcOrd="3" destOrd="0" presId="urn:microsoft.com/office/officeart/2005/8/layout/hierarchy4"/>
    <dgm:cxn modelId="{20C3F900-2999-4A82-9815-D937EDDF722B}" type="presParOf" srcId="{A4A1E47D-7333-4538-BCB8-5864E251A254}" destId="{1B66E87A-99C5-40A4-B4A1-62095C72FEA8}" srcOrd="4" destOrd="0" presId="urn:microsoft.com/office/officeart/2005/8/layout/hierarchy4"/>
    <dgm:cxn modelId="{EF6DE69C-B01B-49C9-A230-C4ADC07F65A4}" type="presParOf" srcId="{1B66E87A-99C5-40A4-B4A1-62095C72FEA8}" destId="{6451F98A-9DF0-4687-A89D-DD24654289A9}" srcOrd="0" destOrd="0" presId="urn:microsoft.com/office/officeart/2005/8/layout/hierarchy4"/>
    <dgm:cxn modelId="{F9D5C826-CE2C-47C4-862C-196E77AF168B}" type="presParOf" srcId="{1B66E87A-99C5-40A4-B4A1-62095C72FEA8}" destId="{6A90B2AA-A3D3-4212-A6F0-E8803A669FED}" srcOrd="1" destOrd="0" presId="urn:microsoft.com/office/officeart/2005/8/layout/hierarchy4"/>
    <dgm:cxn modelId="{A9A7B152-064C-4F2B-9A4B-8669B67DF7E6}" type="presParOf" srcId="{1B66E87A-99C5-40A4-B4A1-62095C72FEA8}" destId="{8E22FAB2-F10B-499D-BC0F-334B6304ED3B}" srcOrd="2" destOrd="0" presId="urn:microsoft.com/office/officeart/2005/8/layout/hierarchy4"/>
    <dgm:cxn modelId="{CCB0CA38-5895-4F40-94D1-02D1463547EE}" type="presParOf" srcId="{8E22FAB2-F10B-499D-BC0F-334B6304ED3B}" destId="{034809D0-926E-499C-8B95-156D1F86B159}" srcOrd="0" destOrd="0" presId="urn:microsoft.com/office/officeart/2005/8/layout/hierarchy4"/>
    <dgm:cxn modelId="{8244BCCA-B41D-41C0-81A9-4156D3295421}" type="presParOf" srcId="{034809D0-926E-499C-8B95-156D1F86B159}" destId="{71B462A6-001B-4B38-A245-F8BF999C835E}" srcOrd="0" destOrd="0" presId="urn:microsoft.com/office/officeart/2005/8/layout/hierarchy4"/>
    <dgm:cxn modelId="{7227E420-749F-4002-926B-8FC8144A0461}" type="presParOf" srcId="{034809D0-926E-499C-8B95-156D1F86B159}" destId="{A77749BF-293B-4892-9FA7-03A195D9BF69}" srcOrd="1" destOrd="0" presId="urn:microsoft.com/office/officeart/2005/8/layout/hierarchy4"/>
    <dgm:cxn modelId="{5D7141EF-B379-4F9E-9EE5-D25DE6483C2F}" type="presParOf" srcId="{034809D0-926E-499C-8B95-156D1F86B159}" destId="{B12E6201-5A12-439C-9E3C-A74FD03E0CD5}" srcOrd="2" destOrd="0" presId="urn:microsoft.com/office/officeart/2005/8/layout/hierarchy4"/>
    <dgm:cxn modelId="{155C4249-983D-4F04-B13A-4BBE17CB0A16}" type="presParOf" srcId="{B12E6201-5A12-439C-9E3C-A74FD03E0CD5}" destId="{C3A2C28D-A6A3-446C-BFFD-A1B3A7D200CD}" srcOrd="0" destOrd="0" presId="urn:microsoft.com/office/officeart/2005/8/layout/hierarchy4"/>
    <dgm:cxn modelId="{6C9DFCE4-C435-43F9-8305-D092EE9ECD36}" type="presParOf" srcId="{C3A2C28D-A6A3-446C-BFFD-A1B3A7D200CD}" destId="{4BF34FAB-B8DE-457A-8AC5-0E20F2DBD61E}" srcOrd="0" destOrd="0" presId="urn:microsoft.com/office/officeart/2005/8/layout/hierarchy4"/>
    <dgm:cxn modelId="{7A34F8B5-05AC-419A-9B2E-CF12E858A823}" type="presParOf" srcId="{C3A2C28D-A6A3-446C-BFFD-A1B3A7D200CD}" destId="{43ACF357-E3DA-4670-BF4C-301ED8EE557F}" srcOrd="1" destOrd="0" presId="urn:microsoft.com/office/officeart/2005/8/layout/hierarchy4"/>
    <dgm:cxn modelId="{39D2454D-3540-4E5A-A239-10C786F846DC}" type="presParOf" srcId="{C3A2C28D-A6A3-446C-BFFD-A1B3A7D200CD}" destId="{6581C7C5-386F-4128-9793-50D80927AD07}" srcOrd="2" destOrd="0" presId="urn:microsoft.com/office/officeart/2005/8/layout/hierarchy4"/>
    <dgm:cxn modelId="{5FDDDC72-CB42-4044-A3BB-D74D68DABAFA}" type="presParOf" srcId="{6581C7C5-386F-4128-9793-50D80927AD07}" destId="{188E42C0-8734-487D-923A-2E4227C5C414}" srcOrd="0" destOrd="0" presId="urn:microsoft.com/office/officeart/2005/8/layout/hierarchy4"/>
    <dgm:cxn modelId="{9F2B0865-0DB0-4EBF-A05C-E7BE68D86940}" type="presParOf" srcId="{188E42C0-8734-487D-923A-2E4227C5C414}" destId="{8F12D667-C016-4358-A546-9EB5D6C41F1E}" srcOrd="0" destOrd="0" presId="urn:microsoft.com/office/officeart/2005/8/layout/hierarchy4"/>
    <dgm:cxn modelId="{B069FF04-9571-4BD7-B5D0-E6D1657D9600}" type="presParOf" srcId="{188E42C0-8734-487D-923A-2E4227C5C414}" destId="{B74CB93E-6F59-41D6-BE0C-AC88C9C1AAEA}" srcOrd="1" destOrd="0" presId="urn:microsoft.com/office/officeart/2005/8/layout/hierarchy4"/>
    <dgm:cxn modelId="{EFC083C8-9541-4AEF-99AD-F3F90DFEFE18}" type="presParOf" srcId="{188E42C0-8734-487D-923A-2E4227C5C414}" destId="{1F33CDCE-6BA6-4083-B6A9-3328E282673C}" srcOrd="2" destOrd="0" presId="urn:microsoft.com/office/officeart/2005/8/layout/hierarchy4"/>
    <dgm:cxn modelId="{8266E3AB-CC1C-40AD-9C07-3C3F52932D1E}" type="presParOf" srcId="{1F33CDCE-6BA6-4083-B6A9-3328E282673C}" destId="{629D1B4D-9C2F-4271-82DE-F463D0F99742}" srcOrd="0" destOrd="0" presId="urn:microsoft.com/office/officeart/2005/8/layout/hierarchy4"/>
    <dgm:cxn modelId="{3AEA9743-95C8-4E7E-B5EA-D7E26616611A}" type="presParOf" srcId="{629D1B4D-9C2F-4271-82DE-F463D0F99742}" destId="{3A8049CA-FF3B-4A46-916A-C52B74ABD9BC}" srcOrd="0" destOrd="0" presId="urn:microsoft.com/office/officeart/2005/8/layout/hierarchy4"/>
    <dgm:cxn modelId="{A37D69D5-6CC5-4CCE-AADA-23F92A9EB570}" type="presParOf" srcId="{629D1B4D-9C2F-4271-82DE-F463D0F99742}" destId="{AB83882D-BA46-4B92-B6AA-7859255831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A1DC7-F416-4047-A573-536170252A15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8972894-8681-4C11-AF61-8554F4ADA993}">
      <dgm:prSet phldrT="[Texto]" custT="1"/>
      <dgm:spPr/>
      <dgm:t>
        <a:bodyPr/>
        <a:lstStyle/>
        <a:p>
          <a:r>
            <a:rPr lang="es-EC" sz="1800"/>
            <a:t>Indentificar</a:t>
          </a:r>
        </a:p>
      </dgm:t>
    </dgm:pt>
    <dgm:pt modelId="{6D19C62C-C28A-4498-B627-4A3EA572CE74}" type="parTrans" cxnId="{47393B6D-37BB-498E-98AD-C692332A8305}">
      <dgm:prSet/>
      <dgm:spPr/>
      <dgm:t>
        <a:bodyPr/>
        <a:lstStyle/>
        <a:p>
          <a:endParaRPr lang="es-EC" sz="1200"/>
        </a:p>
      </dgm:t>
    </dgm:pt>
    <dgm:pt modelId="{9B541686-CA29-454F-835F-C20FA38EBF4D}" type="sibTrans" cxnId="{47393B6D-37BB-498E-98AD-C692332A8305}">
      <dgm:prSet/>
      <dgm:spPr/>
      <dgm:t>
        <a:bodyPr/>
        <a:lstStyle/>
        <a:p>
          <a:endParaRPr lang="es-EC" sz="1200"/>
        </a:p>
      </dgm:t>
    </dgm:pt>
    <dgm:pt modelId="{7582747F-B0F6-456B-B37B-4BD124085099}">
      <dgm:prSet phldrT="[Texto]" custT="1"/>
      <dgm:spPr/>
      <dgm:t>
        <a:bodyPr/>
        <a:lstStyle/>
        <a:p>
          <a:r>
            <a:rPr lang="es-EC" sz="1050"/>
            <a:t>Funciones</a:t>
          </a:r>
        </a:p>
      </dgm:t>
    </dgm:pt>
    <dgm:pt modelId="{E24F93E0-7903-44B3-AC0C-AA2CF73F8AE0}" type="parTrans" cxnId="{703B1044-C4E4-4CCD-A619-3C82633C59C1}">
      <dgm:prSet/>
      <dgm:spPr/>
      <dgm:t>
        <a:bodyPr/>
        <a:lstStyle/>
        <a:p>
          <a:endParaRPr lang="es-EC" sz="1200"/>
        </a:p>
      </dgm:t>
    </dgm:pt>
    <dgm:pt modelId="{6E148E04-6A8F-4BFC-94EC-9B3019B541FD}" type="sibTrans" cxnId="{703B1044-C4E4-4CCD-A619-3C82633C59C1}">
      <dgm:prSet/>
      <dgm:spPr/>
      <dgm:t>
        <a:bodyPr/>
        <a:lstStyle/>
        <a:p>
          <a:endParaRPr lang="es-EC" sz="1200"/>
        </a:p>
      </dgm:t>
    </dgm:pt>
    <dgm:pt modelId="{C75BA8A9-D2C4-4F9F-BA8C-BF98303A5969}">
      <dgm:prSet phldrT="[Texto]" custT="1"/>
      <dgm:spPr/>
      <dgm:t>
        <a:bodyPr/>
        <a:lstStyle/>
        <a:p>
          <a:r>
            <a:rPr lang="es-EC" sz="1800"/>
            <a:t>Evaluar</a:t>
          </a:r>
        </a:p>
      </dgm:t>
    </dgm:pt>
    <dgm:pt modelId="{A75EF10F-B29B-4535-83BC-1923CAA33F3E}" type="parTrans" cxnId="{9AA4EA1E-E2AE-48BF-B1D2-818B3F65BEA2}">
      <dgm:prSet/>
      <dgm:spPr/>
      <dgm:t>
        <a:bodyPr/>
        <a:lstStyle/>
        <a:p>
          <a:endParaRPr lang="es-EC" sz="1200"/>
        </a:p>
      </dgm:t>
    </dgm:pt>
    <dgm:pt modelId="{40E698C3-DFD1-496D-B250-FA6A15E06306}" type="sibTrans" cxnId="{9AA4EA1E-E2AE-48BF-B1D2-818B3F65BEA2}">
      <dgm:prSet/>
      <dgm:spPr/>
      <dgm:t>
        <a:bodyPr/>
        <a:lstStyle/>
        <a:p>
          <a:endParaRPr lang="es-EC" sz="1200"/>
        </a:p>
      </dgm:t>
    </dgm:pt>
    <dgm:pt modelId="{13EF5FD2-4313-416F-BDE1-ABFBEE7EB831}">
      <dgm:prSet phldrT="[Texto]" custT="1"/>
      <dgm:spPr/>
      <dgm:t>
        <a:bodyPr/>
        <a:lstStyle/>
        <a:p>
          <a:r>
            <a:rPr lang="es-EC" sz="1100"/>
            <a:t>Software</a:t>
          </a:r>
        </a:p>
      </dgm:t>
    </dgm:pt>
    <dgm:pt modelId="{8B6CE45D-FC60-4196-9878-7658C984A87A}" type="parTrans" cxnId="{92ECFBB8-C87D-49BA-B2F9-FFF0D9DC5221}">
      <dgm:prSet/>
      <dgm:spPr/>
      <dgm:t>
        <a:bodyPr/>
        <a:lstStyle/>
        <a:p>
          <a:endParaRPr lang="es-EC" sz="1200"/>
        </a:p>
      </dgm:t>
    </dgm:pt>
    <dgm:pt modelId="{D69EAAC9-351B-4FAE-BA0B-46D1E7B5F67D}" type="sibTrans" cxnId="{92ECFBB8-C87D-49BA-B2F9-FFF0D9DC5221}">
      <dgm:prSet/>
      <dgm:spPr/>
      <dgm:t>
        <a:bodyPr/>
        <a:lstStyle/>
        <a:p>
          <a:endParaRPr lang="es-EC" sz="1200"/>
        </a:p>
      </dgm:t>
    </dgm:pt>
    <dgm:pt modelId="{0BFEEAFD-9D02-419C-BB23-69360FAC70AE}">
      <dgm:prSet phldrT="[Texto]" custT="1"/>
      <dgm:spPr/>
      <dgm:t>
        <a:bodyPr/>
        <a:lstStyle/>
        <a:p>
          <a:r>
            <a:rPr lang="es-EC" sz="1050"/>
            <a:t>Competencias</a:t>
          </a:r>
        </a:p>
      </dgm:t>
    </dgm:pt>
    <dgm:pt modelId="{3702346D-F526-412C-833E-1798342E0190}" type="parTrans" cxnId="{7741BC80-3F7F-4A02-9196-4E29291352F0}">
      <dgm:prSet/>
      <dgm:spPr/>
      <dgm:t>
        <a:bodyPr/>
        <a:lstStyle/>
        <a:p>
          <a:endParaRPr lang="es-EC" sz="1200"/>
        </a:p>
      </dgm:t>
    </dgm:pt>
    <dgm:pt modelId="{11EA9DCC-B117-4C4D-B7BE-CDB4B9D3B769}" type="sibTrans" cxnId="{7741BC80-3F7F-4A02-9196-4E29291352F0}">
      <dgm:prSet/>
      <dgm:spPr/>
      <dgm:t>
        <a:bodyPr/>
        <a:lstStyle/>
        <a:p>
          <a:endParaRPr lang="es-EC" sz="1200"/>
        </a:p>
      </dgm:t>
    </dgm:pt>
    <dgm:pt modelId="{AE140DF6-B623-458A-B7A4-654449F32A22}">
      <dgm:prSet phldrT="[Texto]" custT="1"/>
      <dgm:spPr/>
      <dgm:t>
        <a:bodyPr/>
        <a:lstStyle/>
        <a:p>
          <a:r>
            <a:rPr lang="es-EC" sz="1050"/>
            <a:t>Políticas</a:t>
          </a:r>
        </a:p>
      </dgm:t>
    </dgm:pt>
    <dgm:pt modelId="{8A00C4CB-82FA-425E-AC2A-660A98C93C53}" type="parTrans" cxnId="{2127CA42-958C-4A88-873F-9DE569222EED}">
      <dgm:prSet/>
      <dgm:spPr/>
      <dgm:t>
        <a:bodyPr/>
        <a:lstStyle/>
        <a:p>
          <a:endParaRPr lang="es-EC" sz="1200"/>
        </a:p>
      </dgm:t>
    </dgm:pt>
    <dgm:pt modelId="{847302D9-58DC-47C5-8566-BFBB01424E77}" type="sibTrans" cxnId="{2127CA42-958C-4A88-873F-9DE569222EED}">
      <dgm:prSet/>
      <dgm:spPr/>
      <dgm:t>
        <a:bodyPr/>
        <a:lstStyle/>
        <a:p>
          <a:endParaRPr lang="es-EC" sz="1200"/>
        </a:p>
      </dgm:t>
    </dgm:pt>
    <dgm:pt modelId="{14ACC279-D5CE-4FB7-BEBE-72FE05591198}">
      <dgm:prSet phldrT="[Texto]" custT="1"/>
      <dgm:spPr/>
      <dgm:t>
        <a:bodyPr/>
        <a:lstStyle/>
        <a:p>
          <a:r>
            <a:rPr lang="es-EC" sz="1050"/>
            <a:t>Variables de Suscripción</a:t>
          </a:r>
        </a:p>
      </dgm:t>
    </dgm:pt>
    <dgm:pt modelId="{7FB5FD2D-934F-4D1B-840B-F6A0F5E600CD}" type="parTrans" cxnId="{85964DFA-7831-44F9-B70B-B69DE228DC8F}">
      <dgm:prSet/>
      <dgm:spPr/>
      <dgm:t>
        <a:bodyPr/>
        <a:lstStyle/>
        <a:p>
          <a:endParaRPr lang="es-EC" sz="1200"/>
        </a:p>
      </dgm:t>
    </dgm:pt>
    <dgm:pt modelId="{C2E5378E-B073-4289-88CA-D262F65C1F1F}" type="sibTrans" cxnId="{85964DFA-7831-44F9-B70B-B69DE228DC8F}">
      <dgm:prSet/>
      <dgm:spPr/>
      <dgm:t>
        <a:bodyPr/>
        <a:lstStyle/>
        <a:p>
          <a:endParaRPr lang="es-EC" sz="1200"/>
        </a:p>
      </dgm:t>
    </dgm:pt>
    <dgm:pt modelId="{1BAEEE33-A919-4D7F-A96A-C03C74FA35A3}">
      <dgm:prSet phldrT="[Texto]" custT="1"/>
      <dgm:spPr/>
      <dgm:t>
        <a:bodyPr/>
        <a:lstStyle/>
        <a:p>
          <a:r>
            <a:rPr lang="es-EC" sz="1100"/>
            <a:t>Scoring</a:t>
          </a:r>
        </a:p>
      </dgm:t>
    </dgm:pt>
    <dgm:pt modelId="{99157E64-70DC-49A7-89A3-0B4D287E115F}" type="parTrans" cxnId="{D93DB260-B36A-40B0-84FA-1B652BE91307}">
      <dgm:prSet/>
      <dgm:spPr/>
      <dgm:t>
        <a:bodyPr/>
        <a:lstStyle/>
        <a:p>
          <a:endParaRPr lang="es-EC" sz="1200"/>
        </a:p>
      </dgm:t>
    </dgm:pt>
    <dgm:pt modelId="{DB44B0A5-9300-4511-AA13-67F6071FDE4F}" type="sibTrans" cxnId="{D93DB260-B36A-40B0-84FA-1B652BE91307}">
      <dgm:prSet/>
      <dgm:spPr/>
      <dgm:t>
        <a:bodyPr/>
        <a:lstStyle/>
        <a:p>
          <a:endParaRPr lang="es-EC" sz="1200"/>
        </a:p>
      </dgm:t>
    </dgm:pt>
    <dgm:pt modelId="{3956865F-7FF3-48BE-99C7-11CF60656F98}">
      <dgm:prSet phldrT="[Texto]" custT="1"/>
      <dgm:spPr/>
      <dgm:t>
        <a:bodyPr/>
        <a:lstStyle/>
        <a:p>
          <a:r>
            <a:rPr lang="es-EC" sz="1100"/>
            <a:t>Valores</a:t>
          </a:r>
        </a:p>
      </dgm:t>
    </dgm:pt>
    <dgm:pt modelId="{056433D9-0201-42DF-9EE0-FBC2EB41B11A}" type="parTrans" cxnId="{9D29947F-AFBD-4415-A678-D4554D84299C}">
      <dgm:prSet/>
      <dgm:spPr/>
      <dgm:t>
        <a:bodyPr/>
        <a:lstStyle/>
        <a:p>
          <a:endParaRPr lang="es-EC" sz="1200"/>
        </a:p>
      </dgm:t>
    </dgm:pt>
    <dgm:pt modelId="{FC1844DE-CDC0-4BE3-B99D-8185A013BDFF}" type="sibTrans" cxnId="{9D29947F-AFBD-4415-A678-D4554D84299C}">
      <dgm:prSet/>
      <dgm:spPr/>
      <dgm:t>
        <a:bodyPr/>
        <a:lstStyle/>
        <a:p>
          <a:endParaRPr lang="es-EC" sz="1200"/>
        </a:p>
      </dgm:t>
    </dgm:pt>
    <dgm:pt modelId="{BCBEB2E3-E786-450D-B33F-67E705D38786}">
      <dgm:prSet custT="1"/>
      <dgm:spPr/>
      <dgm:t>
        <a:bodyPr/>
        <a:lstStyle/>
        <a:p>
          <a:endParaRPr lang="es-EC" sz="1200"/>
        </a:p>
      </dgm:t>
    </dgm:pt>
    <dgm:pt modelId="{B851B53D-E53D-4CA3-9AE8-68523C387786}" type="parTrans" cxnId="{B2BD0990-3DEC-4102-9A0E-626F48572DA7}">
      <dgm:prSet/>
      <dgm:spPr/>
      <dgm:t>
        <a:bodyPr/>
        <a:lstStyle/>
        <a:p>
          <a:endParaRPr lang="es-EC" sz="1200"/>
        </a:p>
      </dgm:t>
    </dgm:pt>
    <dgm:pt modelId="{E2F44AB1-8B15-44AA-94DA-573EE3A6EAFF}" type="sibTrans" cxnId="{B2BD0990-3DEC-4102-9A0E-626F48572DA7}">
      <dgm:prSet/>
      <dgm:spPr/>
      <dgm:t>
        <a:bodyPr/>
        <a:lstStyle/>
        <a:p>
          <a:endParaRPr lang="es-EC" sz="1200"/>
        </a:p>
      </dgm:t>
    </dgm:pt>
    <dgm:pt modelId="{589A7D45-7655-48D9-BE7B-914FABBD954F}">
      <dgm:prSet custT="1"/>
      <dgm:spPr/>
      <dgm:t>
        <a:bodyPr/>
        <a:lstStyle/>
        <a:p>
          <a:r>
            <a:rPr lang="es-EC" sz="1800"/>
            <a:t>Gestionar</a:t>
          </a:r>
        </a:p>
      </dgm:t>
    </dgm:pt>
    <dgm:pt modelId="{29EFCF9D-2F74-4E51-9677-2A00B2296602}" type="parTrans" cxnId="{DB3CEF68-7FCA-43FB-8CD8-82D72320176D}">
      <dgm:prSet/>
      <dgm:spPr/>
      <dgm:t>
        <a:bodyPr/>
        <a:lstStyle/>
        <a:p>
          <a:endParaRPr lang="es-EC" sz="1200"/>
        </a:p>
      </dgm:t>
    </dgm:pt>
    <dgm:pt modelId="{B8C3ED45-7911-4084-831E-318E6B6FF0D0}" type="sibTrans" cxnId="{DB3CEF68-7FCA-43FB-8CD8-82D72320176D}">
      <dgm:prSet/>
      <dgm:spPr/>
      <dgm:t>
        <a:bodyPr/>
        <a:lstStyle/>
        <a:p>
          <a:endParaRPr lang="es-EC" sz="1200"/>
        </a:p>
      </dgm:t>
    </dgm:pt>
    <dgm:pt modelId="{9D82C5C4-9A6F-4A2B-9BA8-20FD9E13C745}">
      <dgm:prSet custT="1"/>
      <dgm:spPr/>
      <dgm:t>
        <a:bodyPr/>
        <a:lstStyle/>
        <a:p>
          <a:r>
            <a:rPr lang="es-EC" sz="1800"/>
            <a:t>Controlar</a:t>
          </a:r>
        </a:p>
      </dgm:t>
    </dgm:pt>
    <dgm:pt modelId="{37A21C42-6986-431B-A8BD-A2047705D911}" type="parTrans" cxnId="{7E503F66-BE3D-4258-9BBF-8F9A75AFCD43}">
      <dgm:prSet/>
      <dgm:spPr/>
      <dgm:t>
        <a:bodyPr/>
        <a:lstStyle/>
        <a:p>
          <a:endParaRPr lang="es-EC" sz="1200"/>
        </a:p>
      </dgm:t>
    </dgm:pt>
    <dgm:pt modelId="{CC7991B9-6752-441B-9138-3E2E4E5A6954}" type="sibTrans" cxnId="{7E503F66-BE3D-4258-9BBF-8F9A75AFCD43}">
      <dgm:prSet/>
      <dgm:spPr/>
      <dgm:t>
        <a:bodyPr/>
        <a:lstStyle/>
        <a:p>
          <a:endParaRPr lang="es-EC" sz="1200"/>
        </a:p>
      </dgm:t>
    </dgm:pt>
    <dgm:pt modelId="{2480C9F8-5BFE-496C-AACA-B51756016B14}">
      <dgm:prSet custT="1"/>
      <dgm:spPr/>
      <dgm:t>
        <a:bodyPr/>
        <a:lstStyle/>
        <a:p>
          <a:r>
            <a:rPr lang="es-EC" sz="1200"/>
            <a:t>Políticas</a:t>
          </a:r>
        </a:p>
      </dgm:t>
    </dgm:pt>
    <dgm:pt modelId="{9705B1F0-F3D8-4D3E-A8AE-681F4DA87433}" type="parTrans" cxnId="{E323ADA5-5609-4638-8495-6E90489930C9}">
      <dgm:prSet/>
      <dgm:spPr/>
      <dgm:t>
        <a:bodyPr/>
        <a:lstStyle/>
        <a:p>
          <a:endParaRPr lang="es-EC" sz="1200"/>
        </a:p>
      </dgm:t>
    </dgm:pt>
    <dgm:pt modelId="{E143DECD-D951-41EB-BB2B-8A4C4531BA46}" type="sibTrans" cxnId="{E323ADA5-5609-4638-8495-6E90489930C9}">
      <dgm:prSet/>
      <dgm:spPr/>
      <dgm:t>
        <a:bodyPr/>
        <a:lstStyle/>
        <a:p>
          <a:endParaRPr lang="es-EC" sz="1200"/>
        </a:p>
      </dgm:t>
    </dgm:pt>
    <dgm:pt modelId="{137DE2E5-6D76-47B6-AF47-0DB4135D0A4B}">
      <dgm:prSet custT="1"/>
      <dgm:spPr/>
      <dgm:t>
        <a:bodyPr/>
        <a:lstStyle/>
        <a:p>
          <a:r>
            <a:rPr lang="es-EC" sz="1200"/>
            <a:t>Seguimiento</a:t>
          </a:r>
        </a:p>
      </dgm:t>
    </dgm:pt>
    <dgm:pt modelId="{AB54003B-1F17-4111-AFBA-3C7EF29CE148}" type="parTrans" cxnId="{D380E5B4-49F1-49C0-8E0B-406FDF91F3ED}">
      <dgm:prSet/>
      <dgm:spPr/>
      <dgm:t>
        <a:bodyPr/>
        <a:lstStyle/>
        <a:p>
          <a:endParaRPr lang="es-EC" sz="1200"/>
        </a:p>
      </dgm:t>
    </dgm:pt>
    <dgm:pt modelId="{2255461E-4038-466F-9CA2-F7BBEF5F0892}" type="sibTrans" cxnId="{D380E5B4-49F1-49C0-8E0B-406FDF91F3ED}">
      <dgm:prSet/>
      <dgm:spPr/>
      <dgm:t>
        <a:bodyPr/>
        <a:lstStyle/>
        <a:p>
          <a:endParaRPr lang="es-EC" sz="1200"/>
        </a:p>
      </dgm:t>
    </dgm:pt>
    <dgm:pt modelId="{D1D678F0-148B-493D-924B-81F3F592F726}">
      <dgm:prSet custT="1"/>
      <dgm:spPr/>
      <dgm:t>
        <a:bodyPr/>
        <a:lstStyle/>
        <a:p>
          <a:endParaRPr lang="es-EC" sz="1200"/>
        </a:p>
      </dgm:t>
    </dgm:pt>
    <dgm:pt modelId="{B717193A-72E3-481E-98AA-A004D41A7939}" type="parTrans" cxnId="{4373C19A-6274-4622-A0C0-F0FAA2034684}">
      <dgm:prSet/>
      <dgm:spPr/>
      <dgm:t>
        <a:bodyPr/>
        <a:lstStyle/>
        <a:p>
          <a:endParaRPr lang="es-EC"/>
        </a:p>
      </dgm:t>
    </dgm:pt>
    <dgm:pt modelId="{D679BBD2-C55D-4794-96DE-9878DA59F28B}" type="sibTrans" cxnId="{4373C19A-6274-4622-A0C0-F0FAA2034684}">
      <dgm:prSet/>
      <dgm:spPr/>
      <dgm:t>
        <a:bodyPr/>
        <a:lstStyle/>
        <a:p>
          <a:endParaRPr lang="es-EC"/>
        </a:p>
      </dgm:t>
    </dgm:pt>
    <dgm:pt modelId="{1397285C-0A5B-4A18-8E2B-F1DBBA18DB21}">
      <dgm:prSet custT="1"/>
      <dgm:spPr/>
      <dgm:t>
        <a:bodyPr/>
        <a:lstStyle/>
        <a:p>
          <a:endParaRPr lang="es-EC" sz="1200"/>
        </a:p>
      </dgm:t>
    </dgm:pt>
    <dgm:pt modelId="{BF26C36F-700B-44D6-99C4-6D6531FBC7F6}" type="parTrans" cxnId="{C765CCAD-7E82-4875-87BD-6B12ADCC6706}">
      <dgm:prSet/>
      <dgm:spPr/>
      <dgm:t>
        <a:bodyPr/>
        <a:lstStyle/>
        <a:p>
          <a:endParaRPr lang="es-EC"/>
        </a:p>
      </dgm:t>
    </dgm:pt>
    <dgm:pt modelId="{913FAE0C-7D8B-4783-958C-51E3B1F2D557}" type="sibTrans" cxnId="{C765CCAD-7E82-4875-87BD-6B12ADCC6706}">
      <dgm:prSet/>
      <dgm:spPr/>
      <dgm:t>
        <a:bodyPr/>
        <a:lstStyle/>
        <a:p>
          <a:endParaRPr lang="es-EC"/>
        </a:p>
      </dgm:t>
    </dgm:pt>
    <dgm:pt modelId="{374578BF-E136-4C7B-B223-767CA7E999A7}" type="pres">
      <dgm:prSet presAssocID="{B06A1DC7-F416-4047-A573-536170252A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A9ADFB2-29E1-4927-8C46-95A264CA6C4D}" type="pres">
      <dgm:prSet presAssocID="{98972894-8681-4C11-AF61-8554F4ADA993}" presName="linNode" presStyleCnt="0"/>
      <dgm:spPr/>
    </dgm:pt>
    <dgm:pt modelId="{2CD155F5-B83F-4198-BDDA-5B8BC081003E}" type="pres">
      <dgm:prSet presAssocID="{98972894-8681-4C11-AF61-8554F4ADA993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B424C-00D2-4196-A4DA-0E004F63BCCB}" type="pres">
      <dgm:prSet presAssocID="{98972894-8681-4C11-AF61-8554F4ADA993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B16CCE-B9E5-47CA-A3FB-3BA282449B60}" type="pres">
      <dgm:prSet presAssocID="{9B541686-CA29-454F-835F-C20FA38EBF4D}" presName="spacing" presStyleCnt="0"/>
      <dgm:spPr/>
    </dgm:pt>
    <dgm:pt modelId="{DC3DC22B-D922-46E0-9981-4D676106D3FA}" type="pres">
      <dgm:prSet presAssocID="{C75BA8A9-D2C4-4F9F-BA8C-BF98303A5969}" presName="linNode" presStyleCnt="0"/>
      <dgm:spPr/>
    </dgm:pt>
    <dgm:pt modelId="{8B131F49-D925-4354-BEAA-C14ABD6411E0}" type="pres">
      <dgm:prSet presAssocID="{C75BA8A9-D2C4-4F9F-BA8C-BF98303A596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716348-9BAD-47F1-A178-DFA8D9864D3D}" type="pres">
      <dgm:prSet presAssocID="{C75BA8A9-D2C4-4F9F-BA8C-BF98303A596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E4F6FA-8CF2-4A76-8BE4-57F15A60D02C}" type="pres">
      <dgm:prSet presAssocID="{40E698C3-DFD1-496D-B250-FA6A15E06306}" presName="spacing" presStyleCnt="0"/>
      <dgm:spPr/>
    </dgm:pt>
    <dgm:pt modelId="{0015B3FA-22B5-4DD6-BA8C-B9B473D59E63}" type="pres">
      <dgm:prSet presAssocID="{589A7D45-7655-48D9-BE7B-914FABBD954F}" presName="linNode" presStyleCnt="0"/>
      <dgm:spPr/>
    </dgm:pt>
    <dgm:pt modelId="{3BB83D1D-5AE6-4A63-B7D5-ABB1449C47C4}" type="pres">
      <dgm:prSet presAssocID="{589A7D45-7655-48D9-BE7B-914FABBD954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420F99-60A8-437F-970D-09D4F6C3E831}" type="pres">
      <dgm:prSet presAssocID="{589A7D45-7655-48D9-BE7B-914FABBD954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82483A-FD03-40CA-AE4B-90C47B4FE4CA}" type="pres">
      <dgm:prSet presAssocID="{B8C3ED45-7911-4084-831E-318E6B6FF0D0}" presName="spacing" presStyleCnt="0"/>
      <dgm:spPr/>
    </dgm:pt>
    <dgm:pt modelId="{B4D72646-6B40-48DF-BF6F-D74A073BD379}" type="pres">
      <dgm:prSet presAssocID="{9D82C5C4-9A6F-4A2B-9BA8-20FD9E13C745}" presName="linNode" presStyleCnt="0"/>
      <dgm:spPr/>
    </dgm:pt>
    <dgm:pt modelId="{8A0A7B15-4BBC-4867-AC5F-327027D6A8D0}" type="pres">
      <dgm:prSet presAssocID="{9D82C5C4-9A6F-4A2B-9BA8-20FD9E13C74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FAA8F9-CC35-4998-99FE-927D7A105626}" type="pres">
      <dgm:prSet presAssocID="{9D82C5C4-9A6F-4A2B-9BA8-20FD9E13C74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80E5B4-49F1-49C0-8E0B-406FDF91F3ED}" srcId="{9D82C5C4-9A6F-4A2B-9BA8-20FD9E13C745}" destId="{137DE2E5-6D76-47B6-AF47-0DB4135D0A4B}" srcOrd="1" destOrd="0" parTransId="{AB54003B-1F17-4111-AFBA-3C7EF29CE148}" sibTransId="{2255461E-4038-466F-9CA2-F7BBEF5F0892}"/>
    <dgm:cxn modelId="{D93DB260-B36A-40B0-84FA-1B652BE91307}" srcId="{C75BA8A9-D2C4-4F9F-BA8C-BF98303A5969}" destId="{1BAEEE33-A919-4D7F-A96A-C03C74FA35A3}" srcOrd="1" destOrd="0" parTransId="{99157E64-70DC-49A7-89A3-0B4D287E115F}" sibTransId="{DB44B0A5-9300-4511-AA13-67F6071FDE4F}"/>
    <dgm:cxn modelId="{E323ADA5-5609-4638-8495-6E90489930C9}" srcId="{589A7D45-7655-48D9-BE7B-914FABBD954F}" destId="{2480C9F8-5BFE-496C-AACA-B51756016B14}" srcOrd="1" destOrd="0" parTransId="{9705B1F0-F3D8-4D3E-A8AE-681F4DA87433}" sibTransId="{E143DECD-D951-41EB-BB2B-8A4C4531BA46}"/>
    <dgm:cxn modelId="{E4A10590-4B0A-48B8-924C-02F0D6566A0E}" type="presOf" srcId="{98972894-8681-4C11-AF61-8554F4ADA993}" destId="{2CD155F5-B83F-4198-BDDA-5B8BC081003E}" srcOrd="0" destOrd="0" presId="urn:microsoft.com/office/officeart/2005/8/layout/vList6"/>
    <dgm:cxn modelId="{85964DFA-7831-44F9-B70B-B69DE228DC8F}" srcId="{98972894-8681-4C11-AF61-8554F4ADA993}" destId="{14ACC279-D5CE-4FB7-BEBE-72FE05591198}" srcOrd="3" destOrd="0" parTransId="{7FB5FD2D-934F-4D1B-840B-F6A0F5E600CD}" sibTransId="{C2E5378E-B073-4289-88CA-D262F65C1F1F}"/>
    <dgm:cxn modelId="{FEFC07CB-8C56-4EA5-A8C7-2C24BB3DAD12}" type="presOf" srcId="{2480C9F8-5BFE-496C-AACA-B51756016B14}" destId="{CC420F99-60A8-437F-970D-09D4F6C3E831}" srcOrd="0" destOrd="1" presId="urn:microsoft.com/office/officeart/2005/8/layout/vList6"/>
    <dgm:cxn modelId="{EFA4D1BB-8153-454C-9A92-EE054F6A153D}" type="presOf" srcId="{14ACC279-D5CE-4FB7-BEBE-72FE05591198}" destId="{22FB424C-00D2-4196-A4DA-0E004F63BCCB}" srcOrd="0" destOrd="3" presId="urn:microsoft.com/office/officeart/2005/8/layout/vList6"/>
    <dgm:cxn modelId="{B45406E1-D727-473F-8601-198377961CA5}" type="presOf" srcId="{589A7D45-7655-48D9-BE7B-914FABBD954F}" destId="{3BB83D1D-5AE6-4A63-B7D5-ABB1449C47C4}" srcOrd="0" destOrd="0" presId="urn:microsoft.com/office/officeart/2005/8/layout/vList6"/>
    <dgm:cxn modelId="{9D29947F-AFBD-4415-A678-D4554D84299C}" srcId="{C75BA8A9-D2C4-4F9F-BA8C-BF98303A5969}" destId="{3956865F-7FF3-48BE-99C7-11CF60656F98}" srcOrd="2" destOrd="0" parTransId="{056433D9-0201-42DF-9EE0-FBC2EB41B11A}" sibTransId="{FC1844DE-CDC0-4BE3-B99D-8185A013BDFF}"/>
    <dgm:cxn modelId="{B0F3E4A3-DE94-49D3-9020-BE49957DDE66}" type="presOf" srcId="{137DE2E5-6D76-47B6-AF47-0DB4135D0A4B}" destId="{FEFAA8F9-CC35-4998-99FE-927D7A105626}" srcOrd="0" destOrd="1" presId="urn:microsoft.com/office/officeart/2005/8/layout/vList6"/>
    <dgm:cxn modelId="{A0A3FCA1-80E6-4584-BA68-73C2234DF592}" type="presOf" srcId="{B06A1DC7-F416-4047-A573-536170252A15}" destId="{374578BF-E136-4C7B-B223-767CA7E999A7}" srcOrd="0" destOrd="0" presId="urn:microsoft.com/office/officeart/2005/8/layout/vList6"/>
    <dgm:cxn modelId="{33D93C62-2E9F-4893-905D-86AC719084AD}" type="presOf" srcId="{9D82C5C4-9A6F-4A2B-9BA8-20FD9E13C745}" destId="{8A0A7B15-4BBC-4867-AC5F-327027D6A8D0}" srcOrd="0" destOrd="0" presId="urn:microsoft.com/office/officeart/2005/8/layout/vList6"/>
    <dgm:cxn modelId="{ADDE4975-D373-4204-9FEB-68F0DF8CD8BA}" type="presOf" srcId="{AE140DF6-B623-458A-B7A4-654449F32A22}" destId="{22FB424C-00D2-4196-A4DA-0E004F63BCCB}" srcOrd="0" destOrd="2" presId="urn:microsoft.com/office/officeart/2005/8/layout/vList6"/>
    <dgm:cxn modelId="{357929EC-C2B1-456E-92FA-41528E48E62A}" type="presOf" srcId="{7582747F-B0F6-456B-B37B-4BD124085099}" destId="{22FB424C-00D2-4196-A4DA-0E004F63BCCB}" srcOrd="0" destOrd="0" presId="urn:microsoft.com/office/officeart/2005/8/layout/vList6"/>
    <dgm:cxn modelId="{7741BC80-3F7F-4A02-9196-4E29291352F0}" srcId="{98972894-8681-4C11-AF61-8554F4ADA993}" destId="{0BFEEAFD-9D02-419C-BB23-69360FAC70AE}" srcOrd="1" destOrd="0" parTransId="{3702346D-F526-412C-833E-1798342E0190}" sibTransId="{11EA9DCC-B117-4C4D-B7BE-CDB4B9D3B769}"/>
    <dgm:cxn modelId="{703B1044-C4E4-4CCD-A619-3C82633C59C1}" srcId="{98972894-8681-4C11-AF61-8554F4ADA993}" destId="{7582747F-B0F6-456B-B37B-4BD124085099}" srcOrd="0" destOrd="0" parTransId="{E24F93E0-7903-44B3-AC0C-AA2CF73F8AE0}" sibTransId="{6E148E04-6A8F-4BFC-94EC-9B3019B541FD}"/>
    <dgm:cxn modelId="{23B3EDD2-362F-4B76-A682-C56AA34E15DE}" type="presOf" srcId="{C75BA8A9-D2C4-4F9F-BA8C-BF98303A5969}" destId="{8B131F49-D925-4354-BEAA-C14ABD6411E0}" srcOrd="0" destOrd="0" presId="urn:microsoft.com/office/officeart/2005/8/layout/vList6"/>
    <dgm:cxn modelId="{4373C19A-6274-4622-A0C0-F0FAA2034684}" srcId="{589A7D45-7655-48D9-BE7B-914FABBD954F}" destId="{D1D678F0-148B-493D-924B-81F3F592F726}" srcOrd="0" destOrd="0" parTransId="{B717193A-72E3-481E-98AA-A004D41A7939}" sibTransId="{D679BBD2-C55D-4794-96DE-9878DA59F28B}"/>
    <dgm:cxn modelId="{DB3CEF68-7FCA-43FB-8CD8-82D72320176D}" srcId="{B06A1DC7-F416-4047-A573-536170252A15}" destId="{589A7D45-7655-48D9-BE7B-914FABBD954F}" srcOrd="2" destOrd="0" parTransId="{29EFCF9D-2F74-4E51-9677-2A00B2296602}" sibTransId="{B8C3ED45-7911-4084-831E-318E6B6FF0D0}"/>
    <dgm:cxn modelId="{73540742-5683-4C40-B409-BC21CAFB004E}" type="presOf" srcId="{1397285C-0A5B-4A18-8E2B-F1DBBA18DB21}" destId="{FEFAA8F9-CC35-4998-99FE-927D7A105626}" srcOrd="0" destOrd="0" presId="urn:microsoft.com/office/officeart/2005/8/layout/vList6"/>
    <dgm:cxn modelId="{47393B6D-37BB-498E-98AD-C692332A8305}" srcId="{B06A1DC7-F416-4047-A573-536170252A15}" destId="{98972894-8681-4C11-AF61-8554F4ADA993}" srcOrd="0" destOrd="0" parTransId="{6D19C62C-C28A-4498-B627-4A3EA572CE74}" sibTransId="{9B541686-CA29-454F-835F-C20FA38EBF4D}"/>
    <dgm:cxn modelId="{BD50FCAB-FD55-453C-86DB-803A09567BB8}" type="presOf" srcId="{3956865F-7FF3-48BE-99C7-11CF60656F98}" destId="{24716348-9BAD-47F1-A178-DFA8D9864D3D}" srcOrd="0" destOrd="2" presId="urn:microsoft.com/office/officeart/2005/8/layout/vList6"/>
    <dgm:cxn modelId="{C765CCAD-7E82-4875-87BD-6B12ADCC6706}" srcId="{9D82C5C4-9A6F-4A2B-9BA8-20FD9E13C745}" destId="{1397285C-0A5B-4A18-8E2B-F1DBBA18DB21}" srcOrd="0" destOrd="0" parTransId="{BF26C36F-700B-44D6-99C4-6D6531FBC7F6}" sibTransId="{913FAE0C-7D8B-4783-958C-51E3B1F2D557}"/>
    <dgm:cxn modelId="{5F18A74C-CC13-468B-953C-EEB2851CE078}" type="presOf" srcId="{0BFEEAFD-9D02-419C-BB23-69360FAC70AE}" destId="{22FB424C-00D2-4196-A4DA-0E004F63BCCB}" srcOrd="0" destOrd="1" presId="urn:microsoft.com/office/officeart/2005/8/layout/vList6"/>
    <dgm:cxn modelId="{9C239C67-508D-441E-925B-5177F4E389E9}" type="presOf" srcId="{1BAEEE33-A919-4D7F-A96A-C03C74FA35A3}" destId="{24716348-9BAD-47F1-A178-DFA8D9864D3D}" srcOrd="0" destOrd="1" presId="urn:microsoft.com/office/officeart/2005/8/layout/vList6"/>
    <dgm:cxn modelId="{92ECFBB8-C87D-49BA-B2F9-FFF0D9DC5221}" srcId="{C75BA8A9-D2C4-4F9F-BA8C-BF98303A5969}" destId="{13EF5FD2-4313-416F-BDE1-ABFBEE7EB831}" srcOrd="0" destOrd="0" parTransId="{8B6CE45D-FC60-4196-9878-7658C984A87A}" sibTransId="{D69EAAC9-351B-4FAE-BA0B-46D1E7B5F67D}"/>
    <dgm:cxn modelId="{B2BD0990-3DEC-4102-9A0E-626F48572DA7}" srcId="{C75BA8A9-D2C4-4F9F-BA8C-BF98303A5969}" destId="{BCBEB2E3-E786-450D-B33F-67E705D38786}" srcOrd="3" destOrd="0" parTransId="{B851B53D-E53D-4CA3-9AE8-68523C387786}" sibTransId="{E2F44AB1-8B15-44AA-94DA-573EE3A6EAFF}"/>
    <dgm:cxn modelId="{52699A9B-7109-4F68-84AF-346B7AEF00F0}" type="presOf" srcId="{D1D678F0-148B-493D-924B-81F3F592F726}" destId="{CC420F99-60A8-437F-970D-09D4F6C3E831}" srcOrd="0" destOrd="0" presId="urn:microsoft.com/office/officeart/2005/8/layout/vList6"/>
    <dgm:cxn modelId="{2127CA42-958C-4A88-873F-9DE569222EED}" srcId="{98972894-8681-4C11-AF61-8554F4ADA993}" destId="{AE140DF6-B623-458A-B7A4-654449F32A22}" srcOrd="2" destOrd="0" parTransId="{8A00C4CB-82FA-425E-AC2A-660A98C93C53}" sibTransId="{847302D9-58DC-47C5-8566-BFBB01424E77}"/>
    <dgm:cxn modelId="{9AA4EA1E-E2AE-48BF-B1D2-818B3F65BEA2}" srcId="{B06A1DC7-F416-4047-A573-536170252A15}" destId="{C75BA8A9-D2C4-4F9F-BA8C-BF98303A5969}" srcOrd="1" destOrd="0" parTransId="{A75EF10F-B29B-4535-83BC-1923CAA33F3E}" sibTransId="{40E698C3-DFD1-496D-B250-FA6A15E06306}"/>
    <dgm:cxn modelId="{8B674671-64E2-471F-A680-5AF7ECBEE058}" type="presOf" srcId="{13EF5FD2-4313-416F-BDE1-ABFBEE7EB831}" destId="{24716348-9BAD-47F1-A178-DFA8D9864D3D}" srcOrd="0" destOrd="0" presId="urn:microsoft.com/office/officeart/2005/8/layout/vList6"/>
    <dgm:cxn modelId="{7E503F66-BE3D-4258-9BBF-8F9A75AFCD43}" srcId="{B06A1DC7-F416-4047-A573-536170252A15}" destId="{9D82C5C4-9A6F-4A2B-9BA8-20FD9E13C745}" srcOrd="3" destOrd="0" parTransId="{37A21C42-6986-431B-A8BD-A2047705D911}" sibTransId="{CC7991B9-6752-441B-9138-3E2E4E5A6954}"/>
    <dgm:cxn modelId="{7940841F-32F0-45FF-8F1C-55BE1DB8D06A}" type="presOf" srcId="{BCBEB2E3-E786-450D-B33F-67E705D38786}" destId="{24716348-9BAD-47F1-A178-DFA8D9864D3D}" srcOrd="0" destOrd="3" presId="urn:microsoft.com/office/officeart/2005/8/layout/vList6"/>
    <dgm:cxn modelId="{C1E45A08-2A9B-4A44-8865-6D161D750FF3}" type="presParOf" srcId="{374578BF-E136-4C7B-B223-767CA7E999A7}" destId="{4A9ADFB2-29E1-4927-8C46-95A264CA6C4D}" srcOrd="0" destOrd="0" presId="urn:microsoft.com/office/officeart/2005/8/layout/vList6"/>
    <dgm:cxn modelId="{CF582110-50E1-47AC-833A-EBD0A3FDF2F2}" type="presParOf" srcId="{4A9ADFB2-29E1-4927-8C46-95A264CA6C4D}" destId="{2CD155F5-B83F-4198-BDDA-5B8BC081003E}" srcOrd="0" destOrd="0" presId="urn:microsoft.com/office/officeart/2005/8/layout/vList6"/>
    <dgm:cxn modelId="{7C1581C7-BFD8-4987-A7EE-B73EB344C505}" type="presParOf" srcId="{4A9ADFB2-29E1-4927-8C46-95A264CA6C4D}" destId="{22FB424C-00D2-4196-A4DA-0E004F63BCCB}" srcOrd="1" destOrd="0" presId="urn:microsoft.com/office/officeart/2005/8/layout/vList6"/>
    <dgm:cxn modelId="{A2B58E5E-24F1-4669-A97B-8D0E38BF1DE2}" type="presParOf" srcId="{374578BF-E136-4C7B-B223-767CA7E999A7}" destId="{75B16CCE-B9E5-47CA-A3FB-3BA282449B60}" srcOrd="1" destOrd="0" presId="urn:microsoft.com/office/officeart/2005/8/layout/vList6"/>
    <dgm:cxn modelId="{826B7F5D-E8C8-496D-ADC9-AFFFF7C8C40D}" type="presParOf" srcId="{374578BF-E136-4C7B-B223-767CA7E999A7}" destId="{DC3DC22B-D922-46E0-9981-4D676106D3FA}" srcOrd="2" destOrd="0" presId="urn:microsoft.com/office/officeart/2005/8/layout/vList6"/>
    <dgm:cxn modelId="{7291D31F-53C2-4C7B-8466-398C784A236C}" type="presParOf" srcId="{DC3DC22B-D922-46E0-9981-4D676106D3FA}" destId="{8B131F49-D925-4354-BEAA-C14ABD6411E0}" srcOrd="0" destOrd="0" presId="urn:microsoft.com/office/officeart/2005/8/layout/vList6"/>
    <dgm:cxn modelId="{D6EEDFEE-6DB6-4236-A9EF-8B7F5A474473}" type="presParOf" srcId="{DC3DC22B-D922-46E0-9981-4D676106D3FA}" destId="{24716348-9BAD-47F1-A178-DFA8D9864D3D}" srcOrd="1" destOrd="0" presId="urn:microsoft.com/office/officeart/2005/8/layout/vList6"/>
    <dgm:cxn modelId="{F4A0CB1B-2EE7-4266-8E99-8C0F40C3F99A}" type="presParOf" srcId="{374578BF-E136-4C7B-B223-767CA7E999A7}" destId="{BEE4F6FA-8CF2-4A76-8BE4-57F15A60D02C}" srcOrd="3" destOrd="0" presId="urn:microsoft.com/office/officeart/2005/8/layout/vList6"/>
    <dgm:cxn modelId="{224F8A38-07DF-4575-B92F-1582339B292C}" type="presParOf" srcId="{374578BF-E136-4C7B-B223-767CA7E999A7}" destId="{0015B3FA-22B5-4DD6-BA8C-B9B473D59E63}" srcOrd="4" destOrd="0" presId="urn:microsoft.com/office/officeart/2005/8/layout/vList6"/>
    <dgm:cxn modelId="{40054404-43A6-43F1-8E05-846C5747C92D}" type="presParOf" srcId="{0015B3FA-22B5-4DD6-BA8C-B9B473D59E63}" destId="{3BB83D1D-5AE6-4A63-B7D5-ABB1449C47C4}" srcOrd="0" destOrd="0" presId="urn:microsoft.com/office/officeart/2005/8/layout/vList6"/>
    <dgm:cxn modelId="{C0A4E35A-6D20-45A2-BF05-C697FDFCC6A8}" type="presParOf" srcId="{0015B3FA-22B5-4DD6-BA8C-B9B473D59E63}" destId="{CC420F99-60A8-437F-970D-09D4F6C3E831}" srcOrd="1" destOrd="0" presId="urn:microsoft.com/office/officeart/2005/8/layout/vList6"/>
    <dgm:cxn modelId="{5DC27EE7-16BE-4A65-B19E-0C1887547211}" type="presParOf" srcId="{374578BF-E136-4C7B-B223-767CA7E999A7}" destId="{AA82483A-FD03-40CA-AE4B-90C47B4FE4CA}" srcOrd="5" destOrd="0" presId="urn:microsoft.com/office/officeart/2005/8/layout/vList6"/>
    <dgm:cxn modelId="{22C51CA5-CA85-42CE-9668-103A3A38E7D4}" type="presParOf" srcId="{374578BF-E136-4C7B-B223-767CA7E999A7}" destId="{B4D72646-6B40-48DF-BF6F-D74A073BD379}" srcOrd="6" destOrd="0" presId="urn:microsoft.com/office/officeart/2005/8/layout/vList6"/>
    <dgm:cxn modelId="{18255F77-ED31-417F-8FA6-14982C8C2D90}" type="presParOf" srcId="{B4D72646-6B40-48DF-BF6F-D74A073BD379}" destId="{8A0A7B15-4BBC-4867-AC5F-327027D6A8D0}" srcOrd="0" destOrd="0" presId="urn:microsoft.com/office/officeart/2005/8/layout/vList6"/>
    <dgm:cxn modelId="{0F76F87D-0602-4A19-92BA-376B110795F9}" type="presParOf" srcId="{B4D72646-6B40-48DF-BF6F-D74A073BD379}" destId="{FEFAA8F9-CC35-4998-99FE-927D7A1056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4BE04-7046-4B88-948F-7C688F6D49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F6E9C0-6431-4CD7-A6B5-08EBD8994CC5}">
      <dgm:prSet phldrT="[Texto]" phldr="1"/>
      <dgm:spPr/>
      <dgm:t>
        <a:bodyPr/>
        <a:lstStyle/>
        <a:p>
          <a:endParaRPr lang="en-US" dirty="0"/>
        </a:p>
      </dgm:t>
    </dgm:pt>
    <dgm:pt modelId="{4AEFD24C-58C7-4DBE-B8A1-CD2BBF2271FA}" type="parTrans" cxnId="{E7D30F4D-3652-404F-A058-57C866A161E8}">
      <dgm:prSet/>
      <dgm:spPr/>
      <dgm:t>
        <a:bodyPr/>
        <a:lstStyle/>
        <a:p>
          <a:endParaRPr lang="en-US"/>
        </a:p>
      </dgm:t>
    </dgm:pt>
    <dgm:pt modelId="{48C0F5E1-11AF-47FC-8D34-0E93BB4C8EC4}" type="sibTrans" cxnId="{E7D30F4D-3652-404F-A058-57C866A161E8}">
      <dgm:prSet/>
      <dgm:spPr/>
      <dgm:t>
        <a:bodyPr/>
        <a:lstStyle/>
        <a:p>
          <a:endParaRPr lang="en-US"/>
        </a:p>
      </dgm:t>
    </dgm:pt>
    <dgm:pt modelId="{D9E5CEC5-F685-4D78-9212-B872CECB2B5C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n-US" dirty="0"/>
        </a:p>
      </dgm:t>
    </dgm:pt>
    <dgm:pt modelId="{512E4150-6CFD-4223-86C9-02C1F7D4C616}" type="parTrans" cxnId="{8959D171-B679-4540-9102-2F3E0E66E90F}">
      <dgm:prSet/>
      <dgm:spPr/>
      <dgm:t>
        <a:bodyPr/>
        <a:lstStyle/>
        <a:p>
          <a:endParaRPr lang="en-US"/>
        </a:p>
      </dgm:t>
    </dgm:pt>
    <dgm:pt modelId="{DECC0E28-E13D-4046-AB82-7CC8051D4E18}" type="sibTrans" cxnId="{8959D171-B679-4540-9102-2F3E0E66E90F}">
      <dgm:prSet/>
      <dgm:spPr/>
      <dgm:t>
        <a:bodyPr/>
        <a:lstStyle/>
        <a:p>
          <a:endParaRPr lang="en-US"/>
        </a:p>
      </dgm:t>
    </dgm:pt>
    <dgm:pt modelId="{87C29708-31B8-4D60-BCC3-C5E7B6785E4F}">
      <dgm:prSet phldrT="[Texto]"/>
      <dgm:spPr/>
      <dgm:t>
        <a:bodyPr/>
        <a:lstStyle/>
        <a:p>
          <a:r>
            <a:rPr lang="es-EC" dirty="0" smtClean="0"/>
            <a:t>Técnica</a:t>
          </a:r>
          <a:endParaRPr lang="en-US" dirty="0"/>
        </a:p>
      </dgm:t>
    </dgm:pt>
    <dgm:pt modelId="{448A64BB-0CA5-48F1-BB49-B5931DD775FC}" type="parTrans" cxnId="{22B808A9-3B1B-467D-8C25-256C88E5CF93}">
      <dgm:prSet/>
      <dgm:spPr/>
      <dgm:t>
        <a:bodyPr/>
        <a:lstStyle/>
        <a:p>
          <a:endParaRPr lang="en-US"/>
        </a:p>
      </dgm:t>
    </dgm:pt>
    <dgm:pt modelId="{3E6BEA76-47C0-4C0E-A37E-A58131001779}" type="sibTrans" cxnId="{22B808A9-3B1B-467D-8C25-256C88E5CF93}">
      <dgm:prSet/>
      <dgm:spPr/>
      <dgm:t>
        <a:bodyPr/>
        <a:lstStyle/>
        <a:p>
          <a:endParaRPr lang="en-US"/>
        </a:p>
      </dgm:t>
    </dgm:pt>
    <dgm:pt modelId="{4B50ED3B-A412-465F-9392-8E1AA90D497D}">
      <dgm:prSet phldrT="[Texto]"/>
      <dgm:spPr/>
      <dgm:t>
        <a:bodyPr/>
        <a:lstStyle/>
        <a:p>
          <a:r>
            <a:rPr lang="es-EC" dirty="0" smtClean="0"/>
            <a:t>Selección grupo de estudio</a:t>
          </a:r>
          <a:endParaRPr lang="en-US" dirty="0"/>
        </a:p>
      </dgm:t>
    </dgm:pt>
    <dgm:pt modelId="{20AC3A70-F6B2-4423-8239-2C1E7400C7A6}" type="parTrans" cxnId="{4D8104D5-8BBB-43BC-AFC0-C3B80C5714B3}">
      <dgm:prSet/>
      <dgm:spPr/>
      <dgm:t>
        <a:bodyPr/>
        <a:lstStyle/>
        <a:p>
          <a:endParaRPr lang="en-US"/>
        </a:p>
      </dgm:t>
    </dgm:pt>
    <dgm:pt modelId="{FAD250E6-8AA4-4F47-9A63-0B5F4C7A25DE}" type="sibTrans" cxnId="{4D8104D5-8BBB-43BC-AFC0-C3B80C5714B3}">
      <dgm:prSet/>
      <dgm:spPr/>
      <dgm:t>
        <a:bodyPr/>
        <a:lstStyle/>
        <a:p>
          <a:endParaRPr lang="en-US"/>
        </a:p>
      </dgm:t>
    </dgm:pt>
    <dgm:pt modelId="{30A5BE97-0BC0-4144-88EC-6652A4733957}" type="asst">
      <dgm:prSet/>
      <dgm:spPr/>
      <dgm:t>
        <a:bodyPr/>
        <a:lstStyle/>
        <a:p>
          <a:r>
            <a:rPr lang="es-EC" dirty="0" smtClean="0"/>
            <a:t>Objetivo: Explicativa</a:t>
          </a:r>
          <a:endParaRPr lang="en-US" dirty="0"/>
        </a:p>
      </dgm:t>
    </dgm:pt>
    <dgm:pt modelId="{09107483-2EFA-4905-8DFE-179CA1EFED78}" type="parTrans" cxnId="{1A3D3845-F829-4F61-AB3D-C21630EF4DEC}">
      <dgm:prSet/>
      <dgm:spPr/>
      <dgm:t>
        <a:bodyPr/>
        <a:lstStyle/>
        <a:p>
          <a:endParaRPr lang="en-US"/>
        </a:p>
      </dgm:t>
    </dgm:pt>
    <dgm:pt modelId="{75A509A5-5B29-44C1-BEC1-37366320C50A}" type="sibTrans" cxnId="{1A3D3845-F829-4F61-AB3D-C21630EF4DEC}">
      <dgm:prSet/>
      <dgm:spPr/>
      <dgm:t>
        <a:bodyPr/>
        <a:lstStyle/>
        <a:p>
          <a:endParaRPr lang="en-US"/>
        </a:p>
      </dgm:t>
    </dgm:pt>
    <dgm:pt modelId="{3BF474B7-91CB-42DC-B1EB-E987E457F21F}">
      <dgm:prSet/>
      <dgm:spPr/>
      <dgm:t>
        <a:bodyPr/>
        <a:lstStyle/>
        <a:p>
          <a:r>
            <a:rPr lang="es-EC" dirty="0" smtClean="0"/>
            <a:t>Cuantitativa: Encuesta</a:t>
          </a:r>
          <a:endParaRPr lang="en-US" dirty="0"/>
        </a:p>
      </dgm:t>
    </dgm:pt>
    <dgm:pt modelId="{E74C1055-8EAC-4C36-816C-55F5C68ACB73}" type="parTrans" cxnId="{DD318AF8-3F94-4FE5-B0E9-BA9ECB025FF8}">
      <dgm:prSet/>
      <dgm:spPr/>
      <dgm:t>
        <a:bodyPr/>
        <a:lstStyle/>
        <a:p>
          <a:endParaRPr lang="en-US"/>
        </a:p>
      </dgm:t>
    </dgm:pt>
    <dgm:pt modelId="{8F51679E-EB20-418A-8A61-34BDFFB2241A}" type="sibTrans" cxnId="{DD318AF8-3F94-4FE5-B0E9-BA9ECB025FF8}">
      <dgm:prSet/>
      <dgm:spPr/>
      <dgm:t>
        <a:bodyPr/>
        <a:lstStyle/>
        <a:p>
          <a:endParaRPr lang="en-US"/>
        </a:p>
      </dgm:t>
    </dgm:pt>
    <dgm:pt modelId="{C4C69EE6-56EB-4DDF-8C31-2DCF5D0E49C0}">
      <dgm:prSet/>
      <dgm:spPr/>
      <dgm:t>
        <a:bodyPr/>
        <a:lstStyle/>
        <a:p>
          <a:r>
            <a:rPr lang="es-EC" dirty="0" smtClean="0"/>
            <a:t>No probabilístico: Conveniencia</a:t>
          </a:r>
          <a:endParaRPr lang="en-US" dirty="0"/>
        </a:p>
      </dgm:t>
    </dgm:pt>
    <dgm:pt modelId="{8D2CAB6E-FB7E-4730-989D-FF236FECC0B2}" type="parTrans" cxnId="{06B2BEF3-A38F-4369-91A4-569A7965AFAC}">
      <dgm:prSet/>
      <dgm:spPr/>
      <dgm:t>
        <a:bodyPr/>
        <a:lstStyle/>
        <a:p>
          <a:endParaRPr lang="en-US"/>
        </a:p>
      </dgm:t>
    </dgm:pt>
    <dgm:pt modelId="{1EDB42BB-65B9-4EBB-886A-C67FDB7A459B}" type="sibTrans" cxnId="{06B2BEF3-A38F-4369-91A4-569A7965AFAC}">
      <dgm:prSet/>
      <dgm:spPr/>
      <dgm:t>
        <a:bodyPr/>
        <a:lstStyle/>
        <a:p>
          <a:endParaRPr lang="en-US"/>
        </a:p>
      </dgm:t>
    </dgm:pt>
    <dgm:pt modelId="{43AB4014-0CAA-4D1E-88D2-9D70D512D86B}">
      <dgm:prSet/>
      <dgm:spPr/>
      <dgm:t>
        <a:bodyPr/>
        <a:lstStyle/>
        <a:p>
          <a:r>
            <a:rPr lang="es-EC" dirty="0" smtClean="0"/>
            <a:t>Instrumento</a:t>
          </a:r>
          <a:endParaRPr lang="en-US" dirty="0"/>
        </a:p>
      </dgm:t>
    </dgm:pt>
    <dgm:pt modelId="{F71E7319-1D35-4BE4-9437-51229ECBCBBF}" type="parTrans" cxnId="{557B7C55-1C1A-4207-A013-C310FD25D978}">
      <dgm:prSet/>
      <dgm:spPr/>
      <dgm:t>
        <a:bodyPr/>
        <a:lstStyle/>
        <a:p>
          <a:endParaRPr lang="en-US"/>
        </a:p>
      </dgm:t>
    </dgm:pt>
    <dgm:pt modelId="{9E5C0292-276D-4C5D-B833-D6575A6ADF0A}" type="sibTrans" cxnId="{557B7C55-1C1A-4207-A013-C310FD25D978}">
      <dgm:prSet/>
      <dgm:spPr/>
      <dgm:t>
        <a:bodyPr/>
        <a:lstStyle/>
        <a:p>
          <a:endParaRPr lang="en-US"/>
        </a:p>
      </dgm:t>
    </dgm:pt>
    <dgm:pt modelId="{53E86846-FAFC-4990-BE48-51D177B507C2}">
      <dgm:prSet/>
      <dgm:spPr/>
      <dgm:t>
        <a:bodyPr/>
        <a:lstStyle/>
        <a:p>
          <a:r>
            <a:rPr lang="es-EC" dirty="0" smtClean="0"/>
            <a:t>Cuestionario</a:t>
          </a:r>
          <a:endParaRPr lang="en-US" dirty="0"/>
        </a:p>
      </dgm:t>
    </dgm:pt>
    <dgm:pt modelId="{28C89581-CB67-4FCC-A567-7CC4AAC2D7AF}" type="parTrans" cxnId="{CD8F8499-140C-4FE9-8110-4E7632D9D4E0}">
      <dgm:prSet/>
      <dgm:spPr/>
      <dgm:t>
        <a:bodyPr/>
        <a:lstStyle/>
        <a:p>
          <a:endParaRPr lang="en-US"/>
        </a:p>
      </dgm:t>
    </dgm:pt>
    <dgm:pt modelId="{0552B0C9-7A3D-4E78-8F96-433F1959463A}" type="sibTrans" cxnId="{CD8F8499-140C-4FE9-8110-4E7632D9D4E0}">
      <dgm:prSet/>
      <dgm:spPr/>
      <dgm:t>
        <a:bodyPr/>
        <a:lstStyle/>
        <a:p>
          <a:endParaRPr lang="en-US"/>
        </a:p>
      </dgm:t>
    </dgm:pt>
    <dgm:pt modelId="{2586FD22-D21A-48EB-866F-3365B52C24C2}" type="pres">
      <dgm:prSet presAssocID="{61F4BE04-7046-4B88-948F-7C688F6D49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1F6887-B2CF-4E6A-AE0E-559D65C210FD}" type="pres">
      <dgm:prSet presAssocID="{10F6E9C0-6431-4CD7-A6B5-08EBD8994CC5}" presName="hierRoot1" presStyleCnt="0">
        <dgm:presLayoutVars>
          <dgm:hierBranch val="init"/>
        </dgm:presLayoutVars>
      </dgm:prSet>
      <dgm:spPr/>
    </dgm:pt>
    <dgm:pt modelId="{0FFFDCC8-702F-4259-9451-42B6B2DE8E76}" type="pres">
      <dgm:prSet presAssocID="{10F6E9C0-6431-4CD7-A6B5-08EBD8994CC5}" presName="rootComposite1" presStyleCnt="0"/>
      <dgm:spPr/>
    </dgm:pt>
    <dgm:pt modelId="{DCEF842E-A125-4750-AD65-91154B3F8FE6}" type="pres">
      <dgm:prSet presAssocID="{10F6E9C0-6431-4CD7-A6B5-08EBD8994CC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80A266-541E-46A3-94CB-06517F917955}" type="pres">
      <dgm:prSet presAssocID="{10F6E9C0-6431-4CD7-A6B5-08EBD8994CC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D217E6-FF2F-46E4-9037-470A27654120}" type="pres">
      <dgm:prSet presAssocID="{10F6E9C0-6431-4CD7-A6B5-08EBD8994CC5}" presName="hierChild2" presStyleCnt="0"/>
      <dgm:spPr/>
    </dgm:pt>
    <dgm:pt modelId="{A3454159-DDA9-4B43-84F7-6DB850BE3B5D}" type="pres">
      <dgm:prSet presAssocID="{512E4150-6CFD-4223-86C9-02C1F7D4C61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02D5F53-4DEE-4886-BE01-5945D493922D}" type="pres">
      <dgm:prSet presAssocID="{D9E5CEC5-F685-4D78-9212-B872CECB2B5C}" presName="hierRoot2" presStyleCnt="0">
        <dgm:presLayoutVars>
          <dgm:hierBranch val="init"/>
        </dgm:presLayoutVars>
      </dgm:prSet>
      <dgm:spPr/>
    </dgm:pt>
    <dgm:pt modelId="{88587BBE-93C4-4CEA-8C11-2B99065F8364}" type="pres">
      <dgm:prSet presAssocID="{D9E5CEC5-F685-4D78-9212-B872CECB2B5C}" presName="rootComposite" presStyleCnt="0"/>
      <dgm:spPr/>
    </dgm:pt>
    <dgm:pt modelId="{66B1160A-3BD9-4722-BE08-FAC8687B6E15}" type="pres">
      <dgm:prSet presAssocID="{D9E5CEC5-F685-4D78-9212-B872CECB2B5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62512-E83A-4DD1-8918-6F8C51EB8200}" type="pres">
      <dgm:prSet presAssocID="{D9E5CEC5-F685-4D78-9212-B872CECB2B5C}" presName="rootConnector" presStyleLbl="node2" presStyleIdx="0" presStyleCnt="4"/>
      <dgm:spPr/>
      <dgm:t>
        <a:bodyPr/>
        <a:lstStyle/>
        <a:p>
          <a:endParaRPr lang="en-US"/>
        </a:p>
      </dgm:t>
    </dgm:pt>
    <dgm:pt modelId="{F1EA06FA-9B04-405F-BB93-639F8FE61626}" type="pres">
      <dgm:prSet presAssocID="{D9E5CEC5-F685-4D78-9212-B872CECB2B5C}" presName="hierChild4" presStyleCnt="0"/>
      <dgm:spPr/>
    </dgm:pt>
    <dgm:pt modelId="{1FF98A76-5426-4106-80AC-0AA9C2BC2D75}" type="pres">
      <dgm:prSet presAssocID="{D9E5CEC5-F685-4D78-9212-B872CECB2B5C}" presName="hierChild5" presStyleCnt="0"/>
      <dgm:spPr/>
    </dgm:pt>
    <dgm:pt modelId="{AEAEAA11-5EE4-4175-A947-C4F5C4C5930A}" type="pres">
      <dgm:prSet presAssocID="{09107483-2EFA-4905-8DFE-179CA1EFED78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27E6E10F-2DED-4541-B7B9-8D20FA1ADB0B}" type="pres">
      <dgm:prSet presAssocID="{30A5BE97-0BC0-4144-88EC-6652A4733957}" presName="hierRoot3" presStyleCnt="0">
        <dgm:presLayoutVars>
          <dgm:hierBranch val="init"/>
        </dgm:presLayoutVars>
      </dgm:prSet>
      <dgm:spPr/>
    </dgm:pt>
    <dgm:pt modelId="{88059845-CD97-4307-BCE4-68EBD572A91B}" type="pres">
      <dgm:prSet presAssocID="{30A5BE97-0BC0-4144-88EC-6652A4733957}" presName="rootComposite3" presStyleCnt="0"/>
      <dgm:spPr/>
    </dgm:pt>
    <dgm:pt modelId="{2EC676C1-4EC8-4A97-BE86-AED65D947D1D}" type="pres">
      <dgm:prSet presAssocID="{30A5BE97-0BC0-4144-88EC-6652A4733957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7A597-69D3-4628-B2D6-E36A73CB2C2D}" type="pres">
      <dgm:prSet presAssocID="{30A5BE97-0BC0-4144-88EC-6652A4733957}" presName="rootConnector3" presStyleLbl="asst2" presStyleIdx="0" presStyleCnt="1"/>
      <dgm:spPr/>
      <dgm:t>
        <a:bodyPr/>
        <a:lstStyle/>
        <a:p>
          <a:endParaRPr lang="en-US"/>
        </a:p>
      </dgm:t>
    </dgm:pt>
    <dgm:pt modelId="{49EEC099-428D-4FD8-B4DD-78731FF6373F}" type="pres">
      <dgm:prSet presAssocID="{30A5BE97-0BC0-4144-88EC-6652A4733957}" presName="hierChild6" presStyleCnt="0"/>
      <dgm:spPr/>
    </dgm:pt>
    <dgm:pt modelId="{AC3BB45B-149C-48BB-83F1-56292EBFE54C}" type="pres">
      <dgm:prSet presAssocID="{30A5BE97-0BC0-4144-88EC-6652A4733957}" presName="hierChild7" presStyleCnt="0"/>
      <dgm:spPr/>
    </dgm:pt>
    <dgm:pt modelId="{EDFE4A58-362D-4651-B768-5864E7777995}" type="pres">
      <dgm:prSet presAssocID="{448A64BB-0CA5-48F1-BB49-B5931DD775F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C7AD7EE-AD4B-485A-A2D0-8BAAA4F6FCCA}" type="pres">
      <dgm:prSet presAssocID="{87C29708-31B8-4D60-BCC3-C5E7B6785E4F}" presName="hierRoot2" presStyleCnt="0">
        <dgm:presLayoutVars>
          <dgm:hierBranch val="init"/>
        </dgm:presLayoutVars>
      </dgm:prSet>
      <dgm:spPr/>
    </dgm:pt>
    <dgm:pt modelId="{D0765B99-CFBB-4C74-9DB3-5F70ABC6B6A2}" type="pres">
      <dgm:prSet presAssocID="{87C29708-31B8-4D60-BCC3-C5E7B6785E4F}" presName="rootComposite" presStyleCnt="0"/>
      <dgm:spPr/>
    </dgm:pt>
    <dgm:pt modelId="{4CA90EB1-1072-438B-A1B3-1386CA046C32}" type="pres">
      <dgm:prSet presAssocID="{87C29708-31B8-4D60-BCC3-C5E7B6785E4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C78E3-D08C-4D98-8520-7399DFAD858B}" type="pres">
      <dgm:prSet presAssocID="{87C29708-31B8-4D60-BCC3-C5E7B6785E4F}" presName="rootConnector" presStyleLbl="node2" presStyleIdx="1" presStyleCnt="4"/>
      <dgm:spPr/>
      <dgm:t>
        <a:bodyPr/>
        <a:lstStyle/>
        <a:p>
          <a:endParaRPr lang="en-US"/>
        </a:p>
      </dgm:t>
    </dgm:pt>
    <dgm:pt modelId="{62A98265-09F1-4E37-99B2-989E35A7047D}" type="pres">
      <dgm:prSet presAssocID="{87C29708-31B8-4D60-BCC3-C5E7B6785E4F}" presName="hierChild4" presStyleCnt="0"/>
      <dgm:spPr/>
    </dgm:pt>
    <dgm:pt modelId="{5B59D4DF-6FB5-4A05-8109-ACF9C1A98CB9}" type="pres">
      <dgm:prSet presAssocID="{E74C1055-8EAC-4C36-816C-55F5C68ACB73}" presName="Name37" presStyleLbl="parChTrans1D3" presStyleIdx="1" presStyleCnt="4"/>
      <dgm:spPr/>
      <dgm:t>
        <a:bodyPr/>
        <a:lstStyle/>
        <a:p>
          <a:endParaRPr lang="en-US"/>
        </a:p>
      </dgm:t>
    </dgm:pt>
    <dgm:pt modelId="{C63B2008-1210-4C8C-B5D6-6C0C94ED48AF}" type="pres">
      <dgm:prSet presAssocID="{3BF474B7-91CB-42DC-B1EB-E987E457F21F}" presName="hierRoot2" presStyleCnt="0">
        <dgm:presLayoutVars>
          <dgm:hierBranch val="init"/>
        </dgm:presLayoutVars>
      </dgm:prSet>
      <dgm:spPr/>
    </dgm:pt>
    <dgm:pt modelId="{8EF76F15-A76C-4E2D-846C-E307917D1558}" type="pres">
      <dgm:prSet presAssocID="{3BF474B7-91CB-42DC-B1EB-E987E457F21F}" presName="rootComposite" presStyleCnt="0"/>
      <dgm:spPr/>
    </dgm:pt>
    <dgm:pt modelId="{724E0423-28F2-4DB8-9850-2395207F57B6}" type="pres">
      <dgm:prSet presAssocID="{3BF474B7-91CB-42DC-B1EB-E987E457F21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D46859-31CA-4E8B-885D-89BCA72EE491}" type="pres">
      <dgm:prSet presAssocID="{3BF474B7-91CB-42DC-B1EB-E987E457F21F}" presName="rootConnector" presStyleLbl="node3" presStyleIdx="0" presStyleCnt="3"/>
      <dgm:spPr/>
      <dgm:t>
        <a:bodyPr/>
        <a:lstStyle/>
        <a:p>
          <a:endParaRPr lang="en-US"/>
        </a:p>
      </dgm:t>
    </dgm:pt>
    <dgm:pt modelId="{450501A0-A346-4D41-BEF2-AFE058E4F271}" type="pres">
      <dgm:prSet presAssocID="{3BF474B7-91CB-42DC-B1EB-E987E457F21F}" presName="hierChild4" presStyleCnt="0"/>
      <dgm:spPr/>
    </dgm:pt>
    <dgm:pt modelId="{EB9DE747-3AC6-4EF1-9578-DCC5F79BCA7A}" type="pres">
      <dgm:prSet presAssocID="{3BF474B7-91CB-42DC-B1EB-E987E457F21F}" presName="hierChild5" presStyleCnt="0"/>
      <dgm:spPr/>
    </dgm:pt>
    <dgm:pt modelId="{20ED908C-69D6-45C9-8820-0F68C8AB8D4A}" type="pres">
      <dgm:prSet presAssocID="{87C29708-31B8-4D60-BCC3-C5E7B6785E4F}" presName="hierChild5" presStyleCnt="0"/>
      <dgm:spPr/>
    </dgm:pt>
    <dgm:pt modelId="{9F7041E7-6578-4432-99B5-AA917A7C26C8}" type="pres">
      <dgm:prSet presAssocID="{20AC3A70-F6B2-4423-8239-2C1E7400C7A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30EEFB6-C012-40DD-99BF-449EF3A9BCE4}" type="pres">
      <dgm:prSet presAssocID="{4B50ED3B-A412-465F-9392-8E1AA90D497D}" presName="hierRoot2" presStyleCnt="0">
        <dgm:presLayoutVars>
          <dgm:hierBranch val="init"/>
        </dgm:presLayoutVars>
      </dgm:prSet>
      <dgm:spPr/>
    </dgm:pt>
    <dgm:pt modelId="{2B588C54-16B2-4F97-820B-4BCA84FAF04C}" type="pres">
      <dgm:prSet presAssocID="{4B50ED3B-A412-465F-9392-8E1AA90D497D}" presName="rootComposite" presStyleCnt="0"/>
      <dgm:spPr/>
    </dgm:pt>
    <dgm:pt modelId="{F2AD1215-4D69-4798-84B8-8722B3D27F21}" type="pres">
      <dgm:prSet presAssocID="{4B50ED3B-A412-465F-9392-8E1AA90D497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5993C-9F18-4EAB-87FA-D9C7BB40787F}" type="pres">
      <dgm:prSet presAssocID="{4B50ED3B-A412-465F-9392-8E1AA90D497D}" presName="rootConnector" presStyleLbl="node2" presStyleIdx="2" presStyleCnt="4"/>
      <dgm:spPr/>
      <dgm:t>
        <a:bodyPr/>
        <a:lstStyle/>
        <a:p>
          <a:endParaRPr lang="en-US"/>
        </a:p>
      </dgm:t>
    </dgm:pt>
    <dgm:pt modelId="{A4A063AB-088D-46DD-8108-CC212FF09136}" type="pres">
      <dgm:prSet presAssocID="{4B50ED3B-A412-465F-9392-8E1AA90D497D}" presName="hierChild4" presStyleCnt="0"/>
      <dgm:spPr/>
    </dgm:pt>
    <dgm:pt modelId="{898CCEC8-00EB-48DC-8482-D1278B27158E}" type="pres">
      <dgm:prSet presAssocID="{8D2CAB6E-FB7E-4730-989D-FF236FECC0B2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3AE0E4A-0AEB-476A-85B3-3BCD74BF61F0}" type="pres">
      <dgm:prSet presAssocID="{C4C69EE6-56EB-4DDF-8C31-2DCF5D0E49C0}" presName="hierRoot2" presStyleCnt="0">
        <dgm:presLayoutVars>
          <dgm:hierBranch val="init"/>
        </dgm:presLayoutVars>
      </dgm:prSet>
      <dgm:spPr/>
    </dgm:pt>
    <dgm:pt modelId="{DFF1C79A-651E-432D-99A9-160156403469}" type="pres">
      <dgm:prSet presAssocID="{C4C69EE6-56EB-4DDF-8C31-2DCF5D0E49C0}" presName="rootComposite" presStyleCnt="0"/>
      <dgm:spPr/>
    </dgm:pt>
    <dgm:pt modelId="{0A13B6AF-EBE6-4BD4-A9DA-9D6ED69138B9}" type="pres">
      <dgm:prSet presAssocID="{C4C69EE6-56EB-4DDF-8C31-2DCF5D0E49C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9FE83-D652-434C-8E0F-33A561738BAE}" type="pres">
      <dgm:prSet presAssocID="{C4C69EE6-56EB-4DDF-8C31-2DCF5D0E49C0}" presName="rootConnector" presStyleLbl="node3" presStyleIdx="1" presStyleCnt="3"/>
      <dgm:spPr/>
      <dgm:t>
        <a:bodyPr/>
        <a:lstStyle/>
        <a:p>
          <a:endParaRPr lang="en-US"/>
        </a:p>
      </dgm:t>
    </dgm:pt>
    <dgm:pt modelId="{2C4731BD-FF14-4C78-BC43-FE28FDA4A92C}" type="pres">
      <dgm:prSet presAssocID="{C4C69EE6-56EB-4DDF-8C31-2DCF5D0E49C0}" presName="hierChild4" presStyleCnt="0"/>
      <dgm:spPr/>
    </dgm:pt>
    <dgm:pt modelId="{85FB5F40-3C19-4073-B4A4-802C88B6A740}" type="pres">
      <dgm:prSet presAssocID="{C4C69EE6-56EB-4DDF-8C31-2DCF5D0E49C0}" presName="hierChild5" presStyleCnt="0"/>
      <dgm:spPr/>
    </dgm:pt>
    <dgm:pt modelId="{044119E4-949B-4E89-A9D3-101E7EA7DB42}" type="pres">
      <dgm:prSet presAssocID="{4B50ED3B-A412-465F-9392-8E1AA90D497D}" presName="hierChild5" presStyleCnt="0"/>
      <dgm:spPr/>
    </dgm:pt>
    <dgm:pt modelId="{A075F62C-80BB-4554-9354-8AEFAB925D9B}" type="pres">
      <dgm:prSet presAssocID="{F71E7319-1D35-4BE4-9437-51229ECBCBB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CC2AFE4-F3F8-4E31-A372-FA8A89EAE59B}" type="pres">
      <dgm:prSet presAssocID="{43AB4014-0CAA-4D1E-88D2-9D70D512D86B}" presName="hierRoot2" presStyleCnt="0">
        <dgm:presLayoutVars>
          <dgm:hierBranch val="init"/>
        </dgm:presLayoutVars>
      </dgm:prSet>
      <dgm:spPr/>
    </dgm:pt>
    <dgm:pt modelId="{8EDE3161-8293-408A-94A7-AB025252BC9C}" type="pres">
      <dgm:prSet presAssocID="{43AB4014-0CAA-4D1E-88D2-9D70D512D86B}" presName="rootComposite" presStyleCnt="0"/>
      <dgm:spPr/>
    </dgm:pt>
    <dgm:pt modelId="{9DD44C68-6384-4CB0-BC57-B21475628995}" type="pres">
      <dgm:prSet presAssocID="{43AB4014-0CAA-4D1E-88D2-9D70D512D86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1FB8F9-42F1-413C-ABA6-64CC6DBE8FE2}" type="pres">
      <dgm:prSet presAssocID="{43AB4014-0CAA-4D1E-88D2-9D70D512D86B}" presName="rootConnector" presStyleLbl="node2" presStyleIdx="3" presStyleCnt="4"/>
      <dgm:spPr/>
      <dgm:t>
        <a:bodyPr/>
        <a:lstStyle/>
        <a:p>
          <a:endParaRPr lang="en-US"/>
        </a:p>
      </dgm:t>
    </dgm:pt>
    <dgm:pt modelId="{7F83CA56-7AD0-4C5A-AABE-3D371F341737}" type="pres">
      <dgm:prSet presAssocID="{43AB4014-0CAA-4D1E-88D2-9D70D512D86B}" presName="hierChild4" presStyleCnt="0"/>
      <dgm:spPr/>
    </dgm:pt>
    <dgm:pt modelId="{49010CEA-CD8B-41CA-95C9-E6AF8856C2B1}" type="pres">
      <dgm:prSet presAssocID="{28C89581-CB67-4FCC-A567-7CC4AAC2D7AF}" presName="Name37" presStyleLbl="parChTrans1D3" presStyleIdx="3" presStyleCnt="4"/>
      <dgm:spPr/>
      <dgm:t>
        <a:bodyPr/>
        <a:lstStyle/>
        <a:p>
          <a:endParaRPr lang="en-US"/>
        </a:p>
      </dgm:t>
    </dgm:pt>
    <dgm:pt modelId="{D78F286C-EE08-4E5E-AE68-DFDCA2EB57C1}" type="pres">
      <dgm:prSet presAssocID="{53E86846-FAFC-4990-BE48-51D177B507C2}" presName="hierRoot2" presStyleCnt="0">
        <dgm:presLayoutVars>
          <dgm:hierBranch val="init"/>
        </dgm:presLayoutVars>
      </dgm:prSet>
      <dgm:spPr/>
    </dgm:pt>
    <dgm:pt modelId="{0E351E43-D9E8-438E-975C-AE5B9420E77C}" type="pres">
      <dgm:prSet presAssocID="{53E86846-FAFC-4990-BE48-51D177B507C2}" presName="rootComposite" presStyleCnt="0"/>
      <dgm:spPr/>
    </dgm:pt>
    <dgm:pt modelId="{10727012-8057-44A2-A27C-FDC4711437BE}" type="pres">
      <dgm:prSet presAssocID="{53E86846-FAFC-4990-BE48-51D177B507C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B04FD-E2D4-4FDE-93A9-1A8BEB2937A4}" type="pres">
      <dgm:prSet presAssocID="{53E86846-FAFC-4990-BE48-51D177B507C2}" presName="rootConnector" presStyleLbl="node3" presStyleIdx="2" presStyleCnt="3"/>
      <dgm:spPr/>
      <dgm:t>
        <a:bodyPr/>
        <a:lstStyle/>
        <a:p>
          <a:endParaRPr lang="en-US"/>
        </a:p>
      </dgm:t>
    </dgm:pt>
    <dgm:pt modelId="{F0454C84-5E09-4CEC-AA31-EE47E4E782FC}" type="pres">
      <dgm:prSet presAssocID="{53E86846-FAFC-4990-BE48-51D177B507C2}" presName="hierChild4" presStyleCnt="0"/>
      <dgm:spPr/>
    </dgm:pt>
    <dgm:pt modelId="{36B8E7B4-4742-4040-BF4A-C86D2DA7D173}" type="pres">
      <dgm:prSet presAssocID="{53E86846-FAFC-4990-BE48-51D177B507C2}" presName="hierChild5" presStyleCnt="0"/>
      <dgm:spPr/>
    </dgm:pt>
    <dgm:pt modelId="{92E22A74-9D74-44AA-9F11-BB59DBFCF123}" type="pres">
      <dgm:prSet presAssocID="{43AB4014-0CAA-4D1E-88D2-9D70D512D86B}" presName="hierChild5" presStyleCnt="0"/>
      <dgm:spPr/>
    </dgm:pt>
    <dgm:pt modelId="{5B999529-7F71-4709-9193-37251DDB3913}" type="pres">
      <dgm:prSet presAssocID="{10F6E9C0-6431-4CD7-A6B5-08EBD8994CC5}" presName="hierChild3" presStyleCnt="0"/>
      <dgm:spPr/>
    </dgm:pt>
  </dgm:ptLst>
  <dgm:cxnLst>
    <dgm:cxn modelId="{3C090642-F1A2-4E4C-8FCB-3E27851E8786}" type="presOf" srcId="{4B50ED3B-A412-465F-9392-8E1AA90D497D}" destId="{D8E5993C-9F18-4EAB-87FA-D9C7BB40787F}" srcOrd="1" destOrd="0" presId="urn:microsoft.com/office/officeart/2005/8/layout/orgChart1"/>
    <dgm:cxn modelId="{B52FCC49-D191-4376-BEA8-69A6290D500B}" type="presOf" srcId="{D9E5CEC5-F685-4D78-9212-B872CECB2B5C}" destId="{66B1160A-3BD9-4722-BE08-FAC8687B6E15}" srcOrd="0" destOrd="0" presId="urn:microsoft.com/office/officeart/2005/8/layout/orgChart1"/>
    <dgm:cxn modelId="{CD8F8499-140C-4FE9-8110-4E7632D9D4E0}" srcId="{43AB4014-0CAA-4D1E-88D2-9D70D512D86B}" destId="{53E86846-FAFC-4990-BE48-51D177B507C2}" srcOrd="0" destOrd="0" parTransId="{28C89581-CB67-4FCC-A567-7CC4AAC2D7AF}" sibTransId="{0552B0C9-7A3D-4E78-8F96-433F1959463A}"/>
    <dgm:cxn modelId="{A9D32F42-1F61-48BD-9DBC-BF74F939C67F}" type="presOf" srcId="{C4C69EE6-56EB-4DDF-8C31-2DCF5D0E49C0}" destId="{9949FE83-D652-434C-8E0F-33A561738BAE}" srcOrd="1" destOrd="0" presId="urn:microsoft.com/office/officeart/2005/8/layout/orgChart1"/>
    <dgm:cxn modelId="{AD440C82-6BB5-44EB-87F4-C28EBF30C4AF}" type="presOf" srcId="{30A5BE97-0BC0-4144-88EC-6652A4733957}" destId="{0857A597-69D3-4628-B2D6-E36A73CB2C2D}" srcOrd="1" destOrd="0" presId="urn:microsoft.com/office/officeart/2005/8/layout/orgChart1"/>
    <dgm:cxn modelId="{E1282684-BB64-4516-9B9D-7C7C153AB113}" type="presOf" srcId="{28C89581-CB67-4FCC-A567-7CC4AAC2D7AF}" destId="{49010CEA-CD8B-41CA-95C9-E6AF8856C2B1}" srcOrd="0" destOrd="0" presId="urn:microsoft.com/office/officeart/2005/8/layout/orgChart1"/>
    <dgm:cxn modelId="{22B808A9-3B1B-467D-8C25-256C88E5CF93}" srcId="{10F6E9C0-6431-4CD7-A6B5-08EBD8994CC5}" destId="{87C29708-31B8-4D60-BCC3-C5E7B6785E4F}" srcOrd="1" destOrd="0" parTransId="{448A64BB-0CA5-48F1-BB49-B5931DD775FC}" sibTransId="{3E6BEA76-47C0-4C0E-A37E-A58131001779}"/>
    <dgm:cxn modelId="{E7D30F4D-3652-404F-A058-57C866A161E8}" srcId="{61F4BE04-7046-4B88-948F-7C688F6D4934}" destId="{10F6E9C0-6431-4CD7-A6B5-08EBD8994CC5}" srcOrd="0" destOrd="0" parTransId="{4AEFD24C-58C7-4DBE-B8A1-CD2BBF2271FA}" sibTransId="{48C0F5E1-11AF-47FC-8D34-0E93BB4C8EC4}"/>
    <dgm:cxn modelId="{BAC09488-3343-4BCE-8FF0-EB48C089D8C8}" type="presOf" srcId="{09107483-2EFA-4905-8DFE-179CA1EFED78}" destId="{AEAEAA11-5EE4-4175-A947-C4F5C4C5930A}" srcOrd="0" destOrd="0" presId="urn:microsoft.com/office/officeart/2005/8/layout/orgChart1"/>
    <dgm:cxn modelId="{5B92091D-A692-4EAF-852E-C0C40F60281D}" type="presOf" srcId="{3BF474B7-91CB-42DC-B1EB-E987E457F21F}" destId="{DBD46859-31CA-4E8B-885D-89BCA72EE491}" srcOrd="1" destOrd="0" presId="urn:microsoft.com/office/officeart/2005/8/layout/orgChart1"/>
    <dgm:cxn modelId="{DD318AF8-3F94-4FE5-B0E9-BA9ECB025FF8}" srcId="{87C29708-31B8-4D60-BCC3-C5E7B6785E4F}" destId="{3BF474B7-91CB-42DC-B1EB-E987E457F21F}" srcOrd="0" destOrd="0" parTransId="{E74C1055-8EAC-4C36-816C-55F5C68ACB73}" sibTransId="{8F51679E-EB20-418A-8A61-34BDFFB2241A}"/>
    <dgm:cxn modelId="{A9524B97-2C07-4878-A8B7-BC557082DBC6}" type="presOf" srcId="{8D2CAB6E-FB7E-4730-989D-FF236FECC0B2}" destId="{898CCEC8-00EB-48DC-8482-D1278B27158E}" srcOrd="0" destOrd="0" presId="urn:microsoft.com/office/officeart/2005/8/layout/orgChart1"/>
    <dgm:cxn modelId="{557B7C55-1C1A-4207-A013-C310FD25D978}" srcId="{10F6E9C0-6431-4CD7-A6B5-08EBD8994CC5}" destId="{43AB4014-0CAA-4D1E-88D2-9D70D512D86B}" srcOrd="3" destOrd="0" parTransId="{F71E7319-1D35-4BE4-9437-51229ECBCBBF}" sibTransId="{9E5C0292-276D-4C5D-B833-D6575A6ADF0A}"/>
    <dgm:cxn modelId="{EE32DECA-954C-4F98-839C-A188BB8AFC3B}" type="presOf" srcId="{87C29708-31B8-4D60-BCC3-C5E7B6785E4F}" destId="{4CA90EB1-1072-438B-A1B3-1386CA046C32}" srcOrd="0" destOrd="0" presId="urn:microsoft.com/office/officeart/2005/8/layout/orgChart1"/>
    <dgm:cxn modelId="{DA41F919-97A5-41D2-974E-92C58156F23F}" type="presOf" srcId="{20AC3A70-F6B2-4423-8239-2C1E7400C7A6}" destId="{9F7041E7-6578-4432-99B5-AA917A7C26C8}" srcOrd="0" destOrd="0" presId="urn:microsoft.com/office/officeart/2005/8/layout/orgChart1"/>
    <dgm:cxn modelId="{92B25167-22C2-4BD1-ADF6-DDF3CA79A6FA}" type="presOf" srcId="{E74C1055-8EAC-4C36-816C-55F5C68ACB73}" destId="{5B59D4DF-6FB5-4A05-8109-ACF9C1A98CB9}" srcOrd="0" destOrd="0" presId="urn:microsoft.com/office/officeart/2005/8/layout/orgChart1"/>
    <dgm:cxn modelId="{FBF10ADA-2D97-46B3-B680-0A3D7B97F8B8}" type="presOf" srcId="{87C29708-31B8-4D60-BCC3-C5E7B6785E4F}" destId="{3EAC78E3-D08C-4D98-8520-7399DFAD858B}" srcOrd="1" destOrd="0" presId="urn:microsoft.com/office/officeart/2005/8/layout/orgChart1"/>
    <dgm:cxn modelId="{EDE01552-8BA7-4150-BAC2-B1321C4A24C6}" type="presOf" srcId="{43AB4014-0CAA-4D1E-88D2-9D70D512D86B}" destId="{9DD44C68-6384-4CB0-BC57-B21475628995}" srcOrd="0" destOrd="0" presId="urn:microsoft.com/office/officeart/2005/8/layout/orgChart1"/>
    <dgm:cxn modelId="{9D75945C-404D-408A-83C1-48742EA676AE}" type="presOf" srcId="{C4C69EE6-56EB-4DDF-8C31-2DCF5D0E49C0}" destId="{0A13B6AF-EBE6-4BD4-A9DA-9D6ED69138B9}" srcOrd="0" destOrd="0" presId="urn:microsoft.com/office/officeart/2005/8/layout/orgChart1"/>
    <dgm:cxn modelId="{8C299CB3-EB2E-4DD6-9956-99C61A722C51}" type="presOf" srcId="{43AB4014-0CAA-4D1E-88D2-9D70D512D86B}" destId="{731FB8F9-42F1-413C-ABA6-64CC6DBE8FE2}" srcOrd="1" destOrd="0" presId="urn:microsoft.com/office/officeart/2005/8/layout/orgChart1"/>
    <dgm:cxn modelId="{0064F11B-33F9-4CFD-B994-EF62F5FD81F1}" type="presOf" srcId="{512E4150-6CFD-4223-86C9-02C1F7D4C616}" destId="{A3454159-DDA9-4B43-84F7-6DB850BE3B5D}" srcOrd="0" destOrd="0" presId="urn:microsoft.com/office/officeart/2005/8/layout/orgChart1"/>
    <dgm:cxn modelId="{5E3522B8-F48E-4D79-99BD-39CCF65C49C6}" type="presOf" srcId="{10F6E9C0-6431-4CD7-A6B5-08EBD8994CC5}" destId="{DCEF842E-A125-4750-AD65-91154B3F8FE6}" srcOrd="0" destOrd="0" presId="urn:microsoft.com/office/officeart/2005/8/layout/orgChart1"/>
    <dgm:cxn modelId="{2D6DB2E5-3D20-4C4F-9AE8-7323725908F7}" type="presOf" srcId="{3BF474B7-91CB-42DC-B1EB-E987E457F21F}" destId="{724E0423-28F2-4DB8-9850-2395207F57B6}" srcOrd="0" destOrd="0" presId="urn:microsoft.com/office/officeart/2005/8/layout/orgChart1"/>
    <dgm:cxn modelId="{01D4EEBD-7A60-4E39-BEDB-E24919EDE6C0}" type="presOf" srcId="{D9E5CEC5-F685-4D78-9212-B872CECB2B5C}" destId="{BD162512-E83A-4DD1-8918-6F8C51EB8200}" srcOrd="1" destOrd="0" presId="urn:microsoft.com/office/officeart/2005/8/layout/orgChart1"/>
    <dgm:cxn modelId="{9D31C9FC-833B-4981-BA2A-12F3314F0626}" type="presOf" srcId="{30A5BE97-0BC0-4144-88EC-6652A4733957}" destId="{2EC676C1-4EC8-4A97-BE86-AED65D947D1D}" srcOrd="0" destOrd="0" presId="urn:microsoft.com/office/officeart/2005/8/layout/orgChart1"/>
    <dgm:cxn modelId="{8959D171-B679-4540-9102-2F3E0E66E90F}" srcId="{10F6E9C0-6431-4CD7-A6B5-08EBD8994CC5}" destId="{D9E5CEC5-F685-4D78-9212-B872CECB2B5C}" srcOrd="0" destOrd="0" parTransId="{512E4150-6CFD-4223-86C9-02C1F7D4C616}" sibTransId="{DECC0E28-E13D-4046-AB82-7CC8051D4E18}"/>
    <dgm:cxn modelId="{13647C4B-5F68-4F29-BD96-A5B08D5ABD52}" type="presOf" srcId="{4B50ED3B-A412-465F-9392-8E1AA90D497D}" destId="{F2AD1215-4D69-4798-84B8-8722B3D27F21}" srcOrd="0" destOrd="0" presId="urn:microsoft.com/office/officeart/2005/8/layout/orgChart1"/>
    <dgm:cxn modelId="{06B2BEF3-A38F-4369-91A4-569A7965AFAC}" srcId="{4B50ED3B-A412-465F-9392-8E1AA90D497D}" destId="{C4C69EE6-56EB-4DDF-8C31-2DCF5D0E49C0}" srcOrd="0" destOrd="0" parTransId="{8D2CAB6E-FB7E-4730-989D-FF236FECC0B2}" sibTransId="{1EDB42BB-65B9-4EBB-886A-C67FDB7A459B}"/>
    <dgm:cxn modelId="{AAAFBD4B-7EE0-4B04-8BBC-C1D7C800C880}" type="presOf" srcId="{61F4BE04-7046-4B88-948F-7C688F6D4934}" destId="{2586FD22-D21A-48EB-866F-3365B52C24C2}" srcOrd="0" destOrd="0" presId="urn:microsoft.com/office/officeart/2005/8/layout/orgChart1"/>
    <dgm:cxn modelId="{223A685F-F0A6-4D62-95D1-E31F08BFA584}" type="presOf" srcId="{448A64BB-0CA5-48F1-BB49-B5931DD775FC}" destId="{EDFE4A58-362D-4651-B768-5864E7777995}" srcOrd="0" destOrd="0" presId="urn:microsoft.com/office/officeart/2005/8/layout/orgChart1"/>
    <dgm:cxn modelId="{140182E6-5EF2-4451-BB99-5C3E8EAAB32A}" type="presOf" srcId="{53E86846-FAFC-4990-BE48-51D177B507C2}" destId="{915B04FD-E2D4-4FDE-93A9-1A8BEB2937A4}" srcOrd="1" destOrd="0" presId="urn:microsoft.com/office/officeart/2005/8/layout/orgChart1"/>
    <dgm:cxn modelId="{1CA26CF1-2463-4A24-9615-8D099AAD0FFF}" type="presOf" srcId="{F71E7319-1D35-4BE4-9437-51229ECBCBBF}" destId="{A075F62C-80BB-4554-9354-8AEFAB925D9B}" srcOrd="0" destOrd="0" presId="urn:microsoft.com/office/officeart/2005/8/layout/orgChart1"/>
    <dgm:cxn modelId="{CDEC680A-D86C-443A-B078-D6D263BC79C6}" type="presOf" srcId="{53E86846-FAFC-4990-BE48-51D177B507C2}" destId="{10727012-8057-44A2-A27C-FDC4711437BE}" srcOrd="0" destOrd="0" presId="urn:microsoft.com/office/officeart/2005/8/layout/orgChart1"/>
    <dgm:cxn modelId="{4D8104D5-8BBB-43BC-AFC0-C3B80C5714B3}" srcId="{10F6E9C0-6431-4CD7-A6B5-08EBD8994CC5}" destId="{4B50ED3B-A412-465F-9392-8E1AA90D497D}" srcOrd="2" destOrd="0" parTransId="{20AC3A70-F6B2-4423-8239-2C1E7400C7A6}" sibTransId="{FAD250E6-8AA4-4F47-9A63-0B5F4C7A25DE}"/>
    <dgm:cxn modelId="{164F5AE7-88A1-4C89-9805-7D4E840E1F3A}" type="presOf" srcId="{10F6E9C0-6431-4CD7-A6B5-08EBD8994CC5}" destId="{0080A266-541E-46A3-94CB-06517F917955}" srcOrd="1" destOrd="0" presId="urn:microsoft.com/office/officeart/2005/8/layout/orgChart1"/>
    <dgm:cxn modelId="{1A3D3845-F829-4F61-AB3D-C21630EF4DEC}" srcId="{D9E5CEC5-F685-4D78-9212-B872CECB2B5C}" destId="{30A5BE97-0BC0-4144-88EC-6652A4733957}" srcOrd="0" destOrd="0" parTransId="{09107483-2EFA-4905-8DFE-179CA1EFED78}" sibTransId="{75A509A5-5B29-44C1-BEC1-37366320C50A}"/>
    <dgm:cxn modelId="{22D6B25D-B089-400F-9821-EAE2B719D4C0}" type="presParOf" srcId="{2586FD22-D21A-48EB-866F-3365B52C24C2}" destId="{D21F6887-B2CF-4E6A-AE0E-559D65C210FD}" srcOrd="0" destOrd="0" presId="urn:microsoft.com/office/officeart/2005/8/layout/orgChart1"/>
    <dgm:cxn modelId="{0DEDB7CD-D8C1-4219-9EF1-50C4ACE93175}" type="presParOf" srcId="{D21F6887-B2CF-4E6A-AE0E-559D65C210FD}" destId="{0FFFDCC8-702F-4259-9451-42B6B2DE8E76}" srcOrd="0" destOrd="0" presId="urn:microsoft.com/office/officeart/2005/8/layout/orgChart1"/>
    <dgm:cxn modelId="{581A4DD7-CB67-4814-B21A-37D342251AE8}" type="presParOf" srcId="{0FFFDCC8-702F-4259-9451-42B6B2DE8E76}" destId="{DCEF842E-A125-4750-AD65-91154B3F8FE6}" srcOrd="0" destOrd="0" presId="urn:microsoft.com/office/officeart/2005/8/layout/orgChart1"/>
    <dgm:cxn modelId="{194272AE-1DDF-4F22-93E7-4898A0DC98DA}" type="presParOf" srcId="{0FFFDCC8-702F-4259-9451-42B6B2DE8E76}" destId="{0080A266-541E-46A3-94CB-06517F917955}" srcOrd="1" destOrd="0" presId="urn:microsoft.com/office/officeart/2005/8/layout/orgChart1"/>
    <dgm:cxn modelId="{825D7B80-7E93-4EDF-BD52-6AD863036713}" type="presParOf" srcId="{D21F6887-B2CF-4E6A-AE0E-559D65C210FD}" destId="{88D217E6-FF2F-46E4-9037-470A27654120}" srcOrd="1" destOrd="0" presId="urn:microsoft.com/office/officeart/2005/8/layout/orgChart1"/>
    <dgm:cxn modelId="{92E79BA0-7EF4-40F4-A242-B8FE3E2BEA15}" type="presParOf" srcId="{88D217E6-FF2F-46E4-9037-470A27654120}" destId="{A3454159-DDA9-4B43-84F7-6DB850BE3B5D}" srcOrd="0" destOrd="0" presId="urn:microsoft.com/office/officeart/2005/8/layout/orgChart1"/>
    <dgm:cxn modelId="{32D958C3-D37D-4A42-999B-82B91226BC54}" type="presParOf" srcId="{88D217E6-FF2F-46E4-9037-470A27654120}" destId="{502D5F53-4DEE-4886-BE01-5945D493922D}" srcOrd="1" destOrd="0" presId="urn:microsoft.com/office/officeart/2005/8/layout/orgChart1"/>
    <dgm:cxn modelId="{48BBECC7-BF3F-414D-B97C-09EF65B57FAA}" type="presParOf" srcId="{502D5F53-4DEE-4886-BE01-5945D493922D}" destId="{88587BBE-93C4-4CEA-8C11-2B99065F8364}" srcOrd="0" destOrd="0" presId="urn:microsoft.com/office/officeart/2005/8/layout/orgChart1"/>
    <dgm:cxn modelId="{338AA218-568A-4BD1-ACDC-276DC067797B}" type="presParOf" srcId="{88587BBE-93C4-4CEA-8C11-2B99065F8364}" destId="{66B1160A-3BD9-4722-BE08-FAC8687B6E15}" srcOrd="0" destOrd="0" presId="urn:microsoft.com/office/officeart/2005/8/layout/orgChart1"/>
    <dgm:cxn modelId="{093192D3-83DD-4CE2-8CCF-A40B15C4D914}" type="presParOf" srcId="{88587BBE-93C4-4CEA-8C11-2B99065F8364}" destId="{BD162512-E83A-4DD1-8918-6F8C51EB8200}" srcOrd="1" destOrd="0" presId="urn:microsoft.com/office/officeart/2005/8/layout/orgChart1"/>
    <dgm:cxn modelId="{E90AE16F-862E-4F42-A799-A6424D5C6C98}" type="presParOf" srcId="{502D5F53-4DEE-4886-BE01-5945D493922D}" destId="{F1EA06FA-9B04-405F-BB93-639F8FE61626}" srcOrd="1" destOrd="0" presId="urn:microsoft.com/office/officeart/2005/8/layout/orgChart1"/>
    <dgm:cxn modelId="{889DFCE9-1FF5-42C5-BAEA-F732F31BBC22}" type="presParOf" srcId="{502D5F53-4DEE-4886-BE01-5945D493922D}" destId="{1FF98A76-5426-4106-80AC-0AA9C2BC2D75}" srcOrd="2" destOrd="0" presId="urn:microsoft.com/office/officeart/2005/8/layout/orgChart1"/>
    <dgm:cxn modelId="{94113319-BE7C-452C-8A28-74957D3993DB}" type="presParOf" srcId="{1FF98A76-5426-4106-80AC-0AA9C2BC2D75}" destId="{AEAEAA11-5EE4-4175-A947-C4F5C4C5930A}" srcOrd="0" destOrd="0" presId="urn:microsoft.com/office/officeart/2005/8/layout/orgChart1"/>
    <dgm:cxn modelId="{A0C45513-B9FB-4081-9A11-D14E4DBBA07F}" type="presParOf" srcId="{1FF98A76-5426-4106-80AC-0AA9C2BC2D75}" destId="{27E6E10F-2DED-4541-B7B9-8D20FA1ADB0B}" srcOrd="1" destOrd="0" presId="urn:microsoft.com/office/officeart/2005/8/layout/orgChart1"/>
    <dgm:cxn modelId="{93F7A0FF-3D0B-4E0D-B7A7-13DB86CFF3D9}" type="presParOf" srcId="{27E6E10F-2DED-4541-B7B9-8D20FA1ADB0B}" destId="{88059845-CD97-4307-BCE4-68EBD572A91B}" srcOrd="0" destOrd="0" presId="urn:microsoft.com/office/officeart/2005/8/layout/orgChart1"/>
    <dgm:cxn modelId="{15CD8708-34AF-46A4-9176-FA6673B185AD}" type="presParOf" srcId="{88059845-CD97-4307-BCE4-68EBD572A91B}" destId="{2EC676C1-4EC8-4A97-BE86-AED65D947D1D}" srcOrd="0" destOrd="0" presId="urn:microsoft.com/office/officeart/2005/8/layout/orgChart1"/>
    <dgm:cxn modelId="{A526FFB7-6CCF-48A3-8D70-4D31E231C7B7}" type="presParOf" srcId="{88059845-CD97-4307-BCE4-68EBD572A91B}" destId="{0857A597-69D3-4628-B2D6-E36A73CB2C2D}" srcOrd="1" destOrd="0" presId="urn:microsoft.com/office/officeart/2005/8/layout/orgChart1"/>
    <dgm:cxn modelId="{8A4CC247-EE55-4FC1-A37C-441DFD6E9C92}" type="presParOf" srcId="{27E6E10F-2DED-4541-B7B9-8D20FA1ADB0B}" destId="{49EEC099-428D-4FD8-B4DD-78731FF6373F}" srcOrd="1" destOrd="0" presId="urn:microsoft.com/office/officeart/2005/8/layout/orgChart1"/>
    <dgm:cxn modelId="{F95F228C-5D36-4414-BA37-C70931596085}" type="presParOf" srcId="{27E6E10F-2DED-4541-B7B9-8D20FA1ADB0B}" destId="{AC3BB45B-149C-48BB-83F1-56292EBFE54C}" srcOrd="2" destOrd="0" presId="urn:microsoft.com/office/officeart/2005/8/layout/orgChart1"/>
    <dgm:cxn modelId="{9CFF2D7D-A475-4859-81F2-1E7AEFB42324}" type="presParOf" srcId="{88D217E6-FF2F-46E4-9037-470A27654120}" destId="{EDFE4A58-362D-4651-B768-5864E7777995}" srcOrd="2" destOrd="0" presId="urn:microsoft.com/office/officeart/2005/8/layout/orgChart1"/>
    <dgm:cxn modelId="{25508956-CE5A-41D5-9207-98BC9514660F}" type="presParOf" srcId="{88D217E6-FF2F-46E4-9037-470A27654120}" destId="{EC7AD7EE-AD4B-485A-A2D0-8BAAA4F6FCCA}" srcOrd="3" destOrd="0" presId="urn:microsoft.com/office/officeart/2005/8/layout/orgChart1"/>
    <dgm:cxn modelId="{BB8624DA-FD63-498B-90EC-9716049864D6}" type="presParOf" srcId="{EC7AD7EE-AD4B-485A-A2D0-8BAAA4F6FCCA}" destId="{D0765B99-CFBB-4C74-9DB3-5F70ABC6B6A2}" srcOrd="0" destOrd="0" presId="urn:microsoft.com/office/officeart/2005/8/layout/orgChart1"/>
    <dgm:cxn modelId="{06DE502C-9920-4D65-AC4C-DB0A822841AB}" type="presParOf" srcId="{D0765B99-CFBB-4C74-9DB3-5F70ABC6B6A2}" destId="{4CA90EB1-1072-438B-A1B3-1386CA046C32}" srcOrd="0" destOrd="0" presId="urn:microsoft.com/office/officeart/2005/8/layout/orgChart1"/>
    <dgm:cxn modelId="{34DE7C56-5117-470F-9B88-71C371090103}" type="presParOf" srcId="{D0765B99-CFBB-4C74-9DB3-5F70ABC6B6A2}" destId="{3EAC78E3-D08C-4D98-8520-7399DFAD858B}" srcOrd="1" destOrd="0" presId="urn:microsoft.com/office/officeart/2005/8/layout/orgChart1"/>
    <dgm:cxn modelId="{6817A9F2-FF60-4FB5-AB53-DC41501A894D}" type="presParOf" srcId="{EC7AD7EE-AD4B-485A-A2D0-8BAAA4F6FCCA}" destId="{62A98265-09F1-4E37-99B2-989E35A7047D}" srcOrd="1" destOrd="0" presId="urn:microsoft.com/office/officeart/2005/8/layout/orgChart1"/>
    <dgm:cxn modelId="{BD37206B-F847-46FA-BB52-BA2053C8BCBD}" type="presParOf" srcId="{62A98265-09F1-4E37-99B2-989E35A7047D}" destId="{5B59D4DF-6FB5-4A05-8109-ACF9C1A98CB9}" srcOrd="0" destOrd="0" presId="urn:microsoft.com/office/officeart/2005/8/layout/orgChart1"/>
    <dgm:cxn modelId="{D426934A-3F8C-4565-B4B8-D710223969A3}" type="presParOf" srcId="{62A98265-09F1-4E37-99B2-989E35A7047D}" destId="{C63B2008-1210-4C8C-B5D6-6C0C94ED48AF}" srcOrd="1" destOrd="0" presId="urn:microsoft.com/office/officeart/2005/8/layout/orgChart1"/>
    <dgm:cxn modelId="{2D855C58-AC67-4558-AAB4-7666FBF9E550}" type="presParOf" srcId="{C63B2008-1210-4C8C-B5D6-6C0C94ED48AF}" destId="{8EF76F15-A76C-4E2D-846C-E307917D1558}" srcOrd="0" destOrd="0" presId="urn:microsoft.com/office/officeart/2005/8/layout/orgChart1"/>
    <dgm:cxn modelId="{6D7B054D-3538-4A8E-BBA6-165E81A9B068}" type="presParOf" srcId="{8EF76F15-A76C-4E2D-846C-E307917D1558}" destId="{724E0423-28F2-4DB8-9850-2395207F57B6}" srcOrd="0" destOrd="0" presId="urn:microsoft.com/office/officeart/2005/8/layout/orgChart1"/>
    <dgm:cxn modelId="{C88BA235-6C92-421B-8225-1CF57C681B20}" type="presParOf" srcId="{8EF76F15-A76C-4E2D-846C-E307917D1558}" destId="{DBD46859-31CA-4E8B-885D-89BCA72EE491}" srcOrd="1" destOrd="0" presId="urn:microsoft.com/office/officeart/2005/8/layout/orgChart1"/>
    <dgm:cxn modelId="{B524A577-5CD2-474A-838F-09BBD8606C15}" type="presParOf" srcId="{C63B2008-1210-4C8C-B5D6-6C0C94ED48AF}" destId="{450501A0-A346-4D41-BEF2-AFE058E4F271}" srcOrd="1" destOrd="0" presId="urn:microsoft.com/office/officeart/2005/8/layout/orgChart1"/>
    <dgm:cxn modelId="{542D7780-35EE-4DB4-97B0-A0064649A2DB}" type="presParOf" srcId="{C63B2008-1210-4C8C-B5D6-6C0C94ED48AF}" destId="{EB9DE747-3AC6-4EF1-9578-DCC5F79BCA7A}" srcOrd="2" destOrd="0" presId="urn:microsoft.com/office/officeart/2005/8/layout/orgChart1"/>
    <dgm:cxn modelId="{65C96281-77AE-4AE2-BAB7-0C70A2FE0C84}" type="presParOf" srcId="{EC7AD7EE-AD4B-485A-A2D0-8BAAA4F6FCCA}" destId="{20ED908C-69D6-45C9-8820-0F68C8AB8D4A}" srcOrd="2" destOrd="0" presId="urn:microsoft.com/office/officeart/2005/8/layout/orgChart1"/>
    <dgm:cxn modelId="{4175134E-CE83-4816-BF8E-B2BD31209C80}" type="presParOf" srcId="{88D217E6-FF2F-46E4-9037-470A27654120}" destId="{9F7041E7-6578-4432-99B5-AA917A7C26C8}" srcOrd="4" destOrd="0" presId="urn:microsoft.com/office/officeart/2005/8/layout/orgChart1"/>
    <dgm:cxn modelId="{3E4E2781-B5A6-4D35-A209-07A3BCDE93DC}" type="presParOf" srcId="{88D217E6-FF2F-46E4-9037-470A27654120}" destId="{730EEFB6-C012-40DD-99BF-449EF3A9BCE4}" srcOrd="5" destOrd="0" presId="urn:microsoft.com/office/officeart/2005/8/layout/orgChart1"/>
    <dgm:cxn modelId="{5FD1E932-3433-427F-8925-77B2F65D5617}" type="presParOf" srcId="{730EEFB6-C012-40DD-99BF-449EF3A9BCE4}" destId="{2B588C54-16B2-4F97-820B-4BCA84FAF04C}" srcOrd="0" destOrd="0" presId="urn:microsoft.com/office/officeart/2005/8/layout/orgChart1"/>
    <dgm:cxn modelId="{9CDC0BCF-C5FC-46F4-BAE4-7D1B6BC80381}" type="presParOf" srcId="{2B588C54-16B2-4F97-820B-4BCA84FAF04C}" destId="{F2AD1215-4D69-4798-84B8-8722B3D27F21}" srcOrd="0" destOrd="0" presId="urn:microsoft.com/office/officeart/2005/8/layout/orgChart1"/>
    <dgm:cxn modelId="{E54237F2-FA61-4BBD-9F91-6A23F433D453}" type="presParOf" srcId="{2B588C54-16B2-4F97-820B-4BCA84FAF04C}" destId="{D8E5993C-9F18-4EAB-87FA-D9C7BB40787F}" srcOrd="1" destOrd="0" presId="urn:microsoft.com/office/officeart/2005/8/layout/orgChart1"/>
    <dgm:cxn modelId="{F26F0FE1-3874-4D04-AEB5-BD60FC91AA67}" type="presParOf" srcId="{730EEFB6-C012-40DD-99BF-449EF3A9BCE4}" destId="{A4A063AB-088D-46DD-8108-CC212FF09136}" srcOrd="1" destOrd="0" presId="urn:microsoft.com/office/officeart/2005/8/layout/orgChart1"/>
    <dgm:cxn modelId="{7F3C32A3-B96A-477F-915C-B02455CCC8C0}" type="presParOf" srcId="{A4A063AB-088D-46DD-8108-CC212FF09136}" destId="{898CCEC8-00EB-48DC-8482-D1278B27158E}" srcOrd="0" destOrd="0" presId="urn:microsoft.com/office/officeart/2005/8/layout/orgChart1"/>
    <dgm:cxn modelId="{5FC544FC-72C9-4853-991A-866978C2A3DC}" type="presParOf" srcId="{A4A063AB-088D-46DD-8108-CC212FF09136}" destId="{93AE0E4A-0AEB-476A-85B3-3BCD74BF61F0}" srcOrd="1" destOrd="0" presId="urn:microsoft.com/office/officeart/2005/8/layout/orgChart1"/>
    <dgm:cxn modelId="{DFBFC09B-51C3-4976-BC2D-C34E4E1CA455}" type="presParOf" srcId="{93AE0E4A-0AEB-476A-85B3-3BCD74BF61F0}" destId="{DFF1C79A-651E-432D-99A9-160156403469}" srcOrd="0" destOrd="0" presId="urn:microsoft.com/office/officeart/2005/8/layout/orgChart1"/>
    <dgm:cxn modelId="{6A4D3235-0E92-4A33-825F-ADDF41992FFD}" type="presParOf" srcId="{DFF1C79A-651E-432D-99A9-160156403469}" destId="{0A13B6AF-EBE6-4BD4-A9DA-9D6ED69138B9}" srcOrd="0" destOrd="0" presId="urn:microsoft.com/office/officeart/2005/8/layout/orgChart1"/>
    <dgm:cxn modelId="{68DF109E-099C-411F-B8C2-5E8CCA364B06}" type="presParOf" srcId="{DFF1C79A-651E-432D-99A9-160156403469}" destId="{9949FE83-D652-434C-8E0F-33A561738BAE}" srcOrd="1" destOrd="0" presId="urn:microsoft.com/office/officeart/2005/8/layout/orgChart1"/>
    <dgm:cxn modelId="{3B48FCC1-B33E-4954-B80A-8D6DE6D15842}" type="presParOf" srcId="{93AE0E4A-0AEB-476A-85B3-3BCD74BF61F0}" destId="{2C4731BD-FF14-4C78-BC43-FE28FDA4A92C}" srcOrd="1" destOrd="0" presId="urn:microsoft.com/office/officeart/2005/8/layout/orgChart1"/>
    <dgm:cxn modelId="{74B95796-8165-4EA8-AC39-0576D7052E67}" type="presParOf" srcId="{93AE0E4A-0AEB-476A-85B3-3BCD74BF61F0}" destId="{85FB5F40-3C19-4073-B4A4-802C88B6A740}" srcOrd="2" destOrd="0" presId="urn:microsoft.com/office/officeart/2005/8/layout/orgChart1"/>
    <dgm:cxn modelId="{EFC70278-8DB0-4086-8F9E-85DF18B0505E}" type="presParOf" srcId="{730EEFB6-C012-40DD-99BF-449EF3A9BCE4}" destId="{044119E4-949B-4E89-A9D3-101E7EA7DB42}" srcOrd="2" destOrd="0" presId="urn:microsoft.com/office/officeart/2005/8/layout/orgChart1"/>
    <dgm:cxn modelId="{72864B78-CA48-4757-967C-44416CD98ADF}" type="presParOf" srcId="{88D217E6-FF2F-46E4-9037-470A27654120}" destId="{A075F62C-80BB-4554-9354-8AEFAB925D9B}" srcOrd="6" destOrd="0" presId="urn:microsoft.com/office/officeart/2005/8/layout/orgChart1"/>
    <dgm:cxn modelId="{FB60709E-2745-4294-B71B-30C8B0380F21}" type="presParOf" srcId="{88D217E6-FF2F-46E4-9037-470A27654120}" destId="{1CC2AFE4-F3F8-4E31-A372-FA8A89EAE59B}" srcOrd="7" destOrd="0" presId="urn:microsoft.com/office/officeart/2005/8/layout/orgChart1"/>
    <dgm:cxn modelId="{35EB32EF-3803-40BB-8FB6-604546BD97CF}" type="presParOf" srcId="{1CC2AFE4-F3F8-4E31-A372-FA8A89EAE59B}" destId="{8EDE3161-8293-408A-94A7-AB025252BC9C}" srcOrd="0" destOrd="0" presId="urn:microsoft.com/office/officeart/2005/8/layout/orgChart1"/>
    <dgm:cxn modelId="{912D2B4F-CCA5-4396-8E6F-BE981E474D61}" type="presParOf" srcId="{8EDE3161-8293-408A-94A7-AB025252BC9C}" destId="{9DD44C68-6384-4CB0-BC57-B21475628995}" srcOrd="0" destOrd="0" presId="urn:microsoft.com/office/officeart/2005/8/layout/orgChart1"/>
    <dgm:cxn modelId="{D3E25502-4D14-4D6F-90B4-0DBBB7240D44}" type="presParOf" srcId="{8EDE3161-8293-408A-94A7-AB025252BC9C}" destId="{731FB8F9-42F1-413C-ABA6-64CC6DBE8FE2}" srcOrd="1" destOrd="0" presId="urn:microsoft.com/office/officeart/2005/8/layout/orgChart1"/>
    <dgm:cxn modelId="{ADF51D1F-A1C0-4AD2-869A-4EE1713CABA7}" type="presParOf" srcId="{1CC2AFE4-F3F8-4E31-A372-FA8A89EAE59B}" destId="{7F83CA56-7AD0-4C5A-AABE-3D371F341737}" srcOrd="1" destOrd="0" presId="urn:microsoft.com/office/officeart/2005/8/layout/orgChart1"/>
    <dgm:cxn modelId="{083AAF75-89E4-4491-9533-3D8E18D318C4}" type="presParOf" srcId="{7F83CA56-7AD0-4C5A-AABE-3D371F341737}" destId="{49010CEA-CD8B-41CA-95C9-E6AF8856C2B1}" srcOrd="0" destOrd="0" presId="urn:microsoft.com/office/officeart/2005/8/layout/orgChart1"/>
    <dgm:cxn modelId="{B97FE54F-B656-47E8-B56B-A9ED6245231F}" type="presParOf" srcId="{7F83CA56-7AD0-4C5A-AABE-3D371F341737}" destId="{D78F286C-EE08-4E5E-AE68-DFDCA2EB57C1}" srcOrd="1" destOrd="0" presId="urn:microsoft.com/office/officeart/2005/8/layout/orgChart1"/>
    <dgm:cxn modelId="{E3227F4C-FCCC-4D43-8982-A71000242AB0}" type="presParOf" srcId="{D78F286C-EE08-4E5E-AE68-DFDCA2EB57C1}" destId="{0E351E43-D9E8-438E-975C-AE5B9420E77C}" srcOrd="0" destOrd="0" presId="urn:microsoft.com/office/officeart/2005/8/layout/orgChart1"/>
    <dgm:cxn modelId="{72214F21-8A07-42CE-ACB5-3FCCEFEAFC93}" type="presParOf" srcId="{0E351E43-D9E8-438E-975C-AE5B9420E77C}" destId="{10727012-8057-44A2-A27C-FDC4711437BE}" srcOrd="0" destOrd="0" presId="urn:microsoft.com/office/officeart/2005/8/layout/orgChart1"/>
    <dgm:cxn modelId="{BD303071-A83E-49C7-AF8F-7F981AD1B716}" type="presParOf" srcId="{0E351E43-D9E8-438E-975C-AE5B9420E77C}" destId="{915B04FD-E2D4-4FDE-93A9-1A8BEB2937A4}" srcOrd="1" destOrd="0" presId="urn:microsoft.com/office/officeart/2005/8/layout/orgChart1"/>
    <dgm:cxn modelId="{204A0155-D024-4310-8BAA-CF8D546A64EA}" type="presParOf" srcId="{D78F286C-EE08-4E5E-AE68-DFDCA2EB57C1}" destId="{F0454C84-5E09-4CEC-AA31-EE47E4E782FC}" srcOrd="1" destOrd="0" presId="urn:microsoft.com/office/officeart/2005/8/layout/orgChart1"/>
    <dgm:cxn modelId="{9019854A-5B02-4B6D-9CE7-F4B8A212B13E}" type="presParOf" srcId="{D78F286C-EE08-4E5E-AE68-DFDCA2EB57C1}" destId="{36B8E7B4-4742-4040-BF4A-C86D2DA7D173}" srcOrd="2" destOrd="0" presId="urn:microsoft.com/office/officeart/2005/8/layout/orgChart1"/>
    <dgm:cxn modelId="{32BE0913-EB48-4668-B4EC-E60C2F08F064}" type="presParOf" srcId="{1CC2AFE4-F3F8-4E31-A372-FA8A89EAE59B}" destId="{92E22A74-9D74-44AA-9F11-BB59DBFCF123}" srcOrd="2" destOrd="0" presId="urn:microsoft.com/office/officeart/2005/8/layout/orgChart1"/>
    <dgm:cxn modelId="{05CE2207-1CB3-42BB-953B-3822539C9834}" type="presParOf" srcId="{D21F6887-B2CF-4E6A-AE0E-559D65C210FD}" destId="{5B999529-7F71-4709-9193-37251DDB39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5ACFF-2958-4DA7-856E-A3995F8E4ABB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48721-4030-4355-B5B8-3ABDA8C561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AAF2-8358-4D97-A699-A6E8A1C974B6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48721-4030-4355-B5B8-3ABDA8C561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0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7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9DC1-C2E5-4B26-B1A8-D0CBAC682F3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3C9B-20F8-4415-B3E0-CCDDBB84D8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C" sz="3600" dirty="0">
                <a:hlinkClick r:id="rId3" action="ppaction://hlinksldjump"/>
              </a:rPr>
              <a:t>Incremento de la siniestralidad del seguro de fianza en la Industria de Seguros del Ecuador</a:t>
            </a:r>
            <a:r>
              <a:rPr lang="es-EC" sz="3600" dirty="0" smtClean="0">
                <a:hlinkClick r:id="rId3" action="ppaction://hlinksldjump"/>
              </a:rPr>
              <a:t>.</a:t>
            </a:r>
            <a:endParaRPr lang="es-EC" dirty="0">
              <a:hlinkClick r:id="rId3" action="ppaction://hlinksldjump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356-6820-4E42-8A3E-790FE7964F49}" type="datetime1">
              <a:rPr lang="es-EC" smtClean="0"/>
              <a:pPr/>
              <a:t>07/07/2014</a:t>
            </a:fld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05BE-DCB8-4EE1-AC5B-1E8F4B09EA70}" type="slidenum">
              <a:rPr lang="es-EC" smtClean="0"/>
              <a:pPr/>
              <a:t>1</a:t>
            </a:fld>
            <a:endParaRPr lang="es-EC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40819"/>
              </p:ext>
            </p:extLst>
          </p:nvPr>
        </p:nvGraphicFramePr>
        <p:xfrm>
          <a:off x="1187624" y="3645024"/>
          <a:ext cx="6912768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912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MASTERADO</a:t>
                      </a:r>
                      <a:r>
                        <a:rPr lang="es-EC" baseline="0" dirty="0" smtClean="0"/>
                        <a:t> EN ADMINISTRACIÓN DE EMPRESAS PROMOCIÓN XXX</a:t>
                      </a:r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Autor: Ing. Roberto Correa Montúfar; MSGR.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Tutor: Ing. Víctor Cuenca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Fecha: viernes, 16 de mayo 2013</a:t>
                      </a:r>
                      <a:endParaRPr lang="es-EC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ttps://encrypted-tbn0.gstatic.com/images?q=tbn:ANd9GcSXlQPqXo8r3aomYj9logB2ksL18qpGmb56KLQWv5JUcu2nrUL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4"/>
          <a:stretch/>
        </p:blipFill>
        <p:spPr bwMode="auto">
          <a:xfrm>
            <a:off x="5436096" y="5663836"/>
            <a:ext cx="3667125" cy="10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1455" r="15337" b="16015"/>
          <a:stretch/>
        </p:blipFill>
        <p:spPr bwMode="auto">
          <a:xfrm>
            <a:off x="22223" y="1340768"/>
            <a:ext cx="9158289" cy="45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8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9383051"/>
              </p:ext>
            </p:extLst>
          </p:nvPr>
        </p:nvGraphicFramePr>
        <p:xfrm>
          <a:off x="611560" y="980728"/>
          <a:ext cx="8136904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63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6654334"/>
              </p:ext>
            </p:extLst>
          </p:nvPr>
        </p:nvGraphicFramePr>
        <p:xfrm>
          <a:off x="539552" y="548680"/>
          <a:ext cx="799288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45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48872" cy="597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29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10188"/>
              </p:ext>
            </p:extLst>
          </p:nvPr>
        </p:nvGraphicFramePr>
        <p:xfrm>
          <a:off x="1547664" y="1340768"/>
          <a:ext cx="6696744" cy="471487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158656"/>
                <a:gridCol w="2575672"/>
                <a:gridCol w="1962416"/>
              </a:tblGrid>
              <a:tr h="1892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Proceso</a:t>
                      </a:r>
                      <a:r>
                        <a:rPr lang="en-US" sz="2000" u="none" strike="noStrike" dirty="0">
                          <a:effectLst/>
                        </a:rPr>
                        <a:t> de </a:t>
                      </a:r>
                      <a:r>
                        <a:rPr lang="en-US" sz="2000" u="none" strike="noStrike" dirty="0" err="1">
                          <a:effectLst/>
                        </a:rPr>
                        <a:t>Suscripción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Financiero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Técnico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Legal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Reputacional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Suscriptores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Políticas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80% Suscripción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Políticas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9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67609"/>
              </p:ext>
            </p:extLst>
          </p:nvPr>
        </p:nvGraphicFramePr>
        <p:xfrm>
          <a:off x="1475656" y="1844819"/>
          <a:ext cx="6120680" cy="36813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68467"/>
                <a:gridCol w="1959364"/>
                <a:gridCol w="1492849"/>
              </a:tblGrid>
              <a:tr h="5880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TECNOLOGÍA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Presupuesto anual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Software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8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Suscriptores Software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54459"/>
              </p:ext>
            </p:extLst>
          </p:nvPr>
        </p:nvGraphicFramePr>
        <p:xfrm>
          <a:off x="1259633" y="1124744"/>
          <a:ext cx="6840758" cy="475252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29598"/>
                <a:gridCol w="1936064"/>
                <a:gridCol w="1475096"/>
              </a:tblGrid>
              <a:tr h="3655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RRHH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Conocimientos Seguros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Análisis de crédito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LOSNCP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Suscriptores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Competencias Res conflictos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Pensamiento analítico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Orientación Resultados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5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Suscriptores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C" b="1" i="1" u="sng" dirty="0"/>
              <a:t>4.1.- Conclusiones</a:t>
            </a:r>
            <a:endParaRPr lang="en-US" b="1" dirty="0"/>
          </a:p>
          <a:p>
            <a:r>
              <a:rPr lang="es-EC" dirty="0"/>
              <a:t> </a:t>
            </a:r>
            <a:endParaRPr lang="en-US" dirty="0"/>
          </a:p>
          <a:p>
            <a:r>
              <a:rPr lang="es-EC" dirty="0"/>
              <a:t>Conclusión 1</a:t>
            </a:r>
            <a:endParaRPr lang="en-US" dirty="0"/>
          </a:p>
          <a:p>
            <a:r>
              <a:rPr lang="es-EC" dirty="0"/>
              <a:t>El proceso de suscripción de fianzas de las aseguradoras varía en aspectos relevantes, ya que la misión, función, políticas y variables de suscripción no están alineadas a administrar el riesgo de ejecución y por ende disminuir la probabilidad de pérdida.</a:t>
            </a:r>
            <a:endParaRPr lang="en-US" dirty="0"/>
          </a:p>
          <a:p>
            <a:r>
              <a:rPr lang="es-EC" dirty="0"/>
              <a:t> </a:t>
            </a:r>
            <a:endParaRPr lang="en-US" dirty="0"/>
          </a:p>
          <a:p>
            <a:r>
              <a:rPr lang="es-EC" dirty="0"/>
              <a:t>Conclusión 2</a:t>
            </a:r>
            <a:endParaRPr lang="en-US" dirty="0"/>
          </a:p>
          <a:p>
            <a:r>
              <a:rPr lang="es-EC" dirty="0"/>
              <a:t>La mayoría de las empresas que comercializan fianzas en su cartera de productos no poseen tecnología (software y hardware funcional) que permita automatizar procesos para hacerlos más eficientes, efectivos y eficaces, con el fin de mantener resultados y disminuir la siniestralidad índices de probabilidad de pérdida.</a:t>
            </a:r>
            <a:endParaRPr lang="en-US" dirty="0"/>
          </a:p>
          <a:p>
            <a:r>
              <a:rPr lang="es-EC" dirty="0"/>
              <a:t> </a:t>
            </a:r>
            <a:endParaRPr lang="en-US" dirty="0"/>
          </a:p>
          <a:p>
            <a:r>
              <a:rPr lang="es-EC" dirty="0"/>
              <a:t>Conclusión 3</a:t>
            </a:r>
            <a:endParaRPr lang="en-US" dirty="0"/>
          </a:p>
          <a:p>
            <a:r>
              <a:rPr lang="es-EC" dirty="0"/>
              <a:t>Un alto porcentaje de los colaboradores que trabajan en áreas de fianzas no cumplen con el perfil estándar requerido tanto en conocimiento, competencias, habilidades y destrezas para orientarse a mantener las operaciones sustentables y sostenibles del departamento en el tiempo.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9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dirty="0"/>
              <a:t>Recomendación 1 - Conclusión 1</a:t>
            </a:r>
            <a:endParaRPr lang="en-US" dirty="0"/>
          </a:p>
          <a:p>
            <a:r>
              <a:rPr lang="es-EC" dirty="0"/>
              <a:t>Definir la misión de cada departamento de acuerdo a la Planificación Estratégica de cada Aseguradora; alineando funciones (de los gerentes y suscriptores), políticas (comerciales, de negociación, seguimiento y control) y procesos de suscripción.</a:t>
            </a:r>
            <a:endParaRPr lang="en-US" dirty="0"/>
          </a:p>
          <a:p>
            <a:r>
              <a:rPr lang="es-EC" dirty="0"/>
              <a:t> </a:t>
            </a:r>
            <a:endParaRPr lang="en-US" dirty="0"/>
          </a:p>
          <a:p>
            <a:r>
              <a:rPr lang="es-EC" dirty="0"/>
              <a:t>Recomendación 1 – Conclusión 2</a:t>
            </a:r>
            <a:endParaRPr lang="en-US" dirty="0"/>
          </a:p>
          <a:p>
            <a:r>
              <a:rPr lang="es-EC" dirty="0"/>
              <a:t>Incorporar tecnología (hardware y software) que permita automatizar procesos comerciales y de suscripción.</a:t>
            </a:r>
            <a:endParaRPr lang="en-US" dirty="0"/>
          </a:p>
          <a:p>
            <a:r>
              <a:rPr lang="es-EC" dirty="0"/>
              <a:t> </a:t>
            </a:r>
            <a:endParaRPr lang="en-US" dirty="0"/>
          </a:p>
          <a:p>
            <a:r>
              <a:rPr lang="es-EC" dirty="0"/>
              <a:t>Recomendación 1 – Conclusión 3</a:t>
            </a:r>
            <a:endParaRPr lang="en-US" dirty="0"/>
          </a:p>
          <a:p>
            <a:r>
              <a:rPr lang="es-EC" dirty="0"/>
              <a:t>Establecer planes de certificación y potenciación de actitudes y aptitudes para que gerentes y suscriptores desarrollen los perfiles requeridos para sus puestos de trabajo.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6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474A-57F6-4C5B-9596-C98DD9A7A4B2}" type="datetime1">
              <a:rPr lang="es-EC" smtClean="0"/>
              <a:pPr/>
              <a:t>07/07/2014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05BE-DCB8-4EE1-AC5B-1E8F4B09EA70}" type="slidenum">
              <a:rPr lang="es-EC" smtClean="0"/>
              <a:pPr/>
              <a:t>2</a:t>
            </a:fld>
            <a:endParaRPr lang="es-EC"/>
          </a:p>
        </p:txBody>
      </p:sp>
      <p:graphicFrame>
        <p:nvGraphicFramePr>
          <p:cNvPr id="7" name="6 Gráfico"/>
          <p:cNvGraphicFramePr/>
          <p:nvPr/>
        </p:nvGraphicFramePr>
        <p:xfrm>
          <a:off x="539552" y="1484784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347864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 devengado FIANZAS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555776" y="602302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SBS</a:t>
            </a:r>
          </a:p>
          <a:p>
            <a:r>
              <a:rPr lang="es-EC" dirty="0" smtClean="0"/>
              <a:t>Elaborado por: Alexander Correa Montúfar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1907704" y="1772816"/>
            <a:ext cx="288032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2001 al 2012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25% de crecimiento anual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1363" r="33602" b="8930"/>
          <a:stretch/>
        </p:blipFill>
        <p:spPr bwMode="auto">
          <a:xfrm>
            <a:off x="2195736" y="72008"/>
            <a:ext cx="514219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77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96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dirty="0" smtClean="0"/>
              <a:t>PROCESO DE SUSCRIPCIÓN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 dirty="0" smtClean="0"/>
              <a:t/>
            </a:r>
            <a:br>
              <a:rPr lang="es-EC" sz="2700" dirty="0" smtClean="0"/>
            </a:br>
            <a:r>
              <a:rPr lang="es-EC" sz="2700" dirty="0" smtClean="0"/>
              <a:t>Pregunta </a:t>
            </a:r>
            <a:r>
              <a:rPr lang="es-EC" sz="2700" dirty="0"/>
              <a:t>1 Encuesta Gerentes.- ¿Cuál es la misión del departamento de fianzas?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19048" r="31618" b="13826"/>
          <a:stretch/>
        </p:blipFill>
        <p:spPr bwMode="auto">
          <a:xfrm>
            <a:off x="1089748" y="48228"/>
            <a:ext cx="6938636" cy="676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 dirty="0" smtClean="0"/>
              <a:t/>
            </a:r>
            <a:br>
              <a:rPr lang="es-EC" sz="2700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0833" r="32353" b="9921"/>
          <a:stretch/>
        </p:blipFill>
        <p:spPr bwMode="auto">
          <a:xfrm>
            <a:off x="1336451" y="44624"/>
            <a:ext cx="6835949" cy="67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3413" r="32623" b="8730"/>
          <a:stretch/>
        </p:blipFill>
        <p:spPr bwMode="auto">
          <a:xfrm>
            <a:off x="1259632" y="116632"/>
            <a:ext cx="6624736" cy="66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89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19697" r="33180" b="21825"/>
          <a:stretch/>
        </p:blipFill>
        <p:spPr bwMode="auto">
          <a:xfrm>
            <a:off x="1331640" y="116632"/>
            <a:ext cx="6840760" cy="656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0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23921" r="32188" b="12100"/>
          <a:stretch/>
        </p:blipFill>
        <p:spPr bwMode="auto">
          <a:xfrm>
            <a:off x="1835696" y="260648"/>
            <a:ext cx="5851510" cy="61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2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dirty="0" smtClean="0"/>
              <a:t>RECURSO TECNOLÓGICO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 t="26119" r="33325" b="13774"/>
          <a:stretch/>
        </p:blipFill>
        <p:spPr bwMode="auto">
          <a:xfrm>
            <a:off x="1619672" y="74162"/>
            <a:ext cx="6192688" cy="65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8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474A-57F6-4C5B-9596-C98DD9A7A4B2}" type="datetime1">
              <a:rPr lang="es-EC" smtClean="0"/>
              <a:pPr/>
              <a:t>07/07/2014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05BE-DCB8-4EE1-AC5B-1E8F4B09EA70}" type="slidenum">
              <a:rPr lang="es-EC" smtClean="0"/>
              <a:pPr/>
              <a:t>3</a:t>
            </a:fld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3347864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Siniestralidad de FIANZAS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555776" y="602302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SBS</a:t>
            </a:r>
          </a:p>
          <a:p>
            <a:r>
              <a:rPr lang="es-EC" dirty="0" smtClean="0"/>
              <a:t>Elaborado por: Alexander Correa Montúfar</a:t>
            </a:r>
            <a:endParaRPr lang="es-EC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179512" y="1484784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907704" y="1772816"/>
            <a:ext cx="32403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2001 al 2012 (85%)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2001 al 2008 (USD 806.000)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2009-2012 (USD 5,6 millones)</a:t>
            </a:r>
          </a:p>
        </p:txBody>
      </p:sp>
    </p:spTree>
    <p:extLst>
      <p:ext uri="{BB962C8B-B14F-4D97-AF65-F5344CB8AC3E}">
        <p14:creationId xmlns:p14="http://schemas.microsoft.com/office/powerpoint/2010/main" val="13266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6" t="21485" r="30600" b="9515"/>
          <a:stretch/>
        </p:blipFill>
        <p:spPr bwMode="auto">
          <a:xfrm>
            <a:off x="1475656" y="145899"/>
            <a:ext cx="6336704" cy="64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2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21642" r="28953" b="10937"/>
          <a:stretch/>
        </p:blipFill>
        <p:spPr bwMode="auto">
          <a:xfrm>
            <a:off x="1547664" y="116632"/>
            <a:ext cx="6283623" cy="63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62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SUSCRIPTORES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9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t="25017" r="32303" b="10547"/>
          <a:stretch/>
        </p:blipFill>
        <p:spPr bwMode="auto">
          <a:xfrm>
            <a:off x="1475656" y="44624"/>
            <a:ext cx="6480720" cy="6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21642" r="29722" b="10937"/>
          <a:stretch/>
        </p:blipFill>
        <p:spPr bwMode="auto">
          <a:xfrm>
            <a:off x="1331640" y="96243"/>
            <a:ext cx="6480720" cy="66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42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20523" r="31039" b="12500"/>
          <a:stretch/>
        </p:blipFill>
        <p:spPr bwMode="auto">
          <a:xfrm>
            <a:off x="1619672" y="27332"/>
            <a:ext cx="6146971" cy="671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37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7" t="23880" r="34773" b="15039"/>
          <a:stretch/>
        </p:blipFill>
        <p:spPr bwMode="auto">
          <a:xfrm>
            <a:off x="1331640" y="44995"/>
            <a:ext cx="6768752" cy="676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56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24067" r="32577" b="15234"/>
          <a:stretch/>
        </p:blipFill>
        <p:spPr bwMode="auto">
          <a:xfrm>
            <a:off x="1547664" y="44624"/>
            <a:ext cx="6624736" cy="67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56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19217" r="31808" b="9180"/>
          <a:stretch/>
        </p:blipFill>
        <p:spPr bwMode="auto">
          <a:xfrm>
            <a:off x="1331640" y="73530"/>
            <a:ext cx="6624736" cy="66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39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6" t="24066" r="33675" b="11719"/>
          <a:stretch/>
        </p:blipFill>
        <p:spPr bwMode="auto">
          <a:xfrm>
            <a:off x="1403648" y="74737"/>
            <a:ext cx="6408712" cy="65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5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0265" r="28048" b="10119"/>
          <a:stretch/>
        </p:blipFill>
        <p:spPr bwMode="auto">
          <a:xfrm>
            <a:off x="755576" y="0"/>
            <a:ext cx="7798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33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21830" r="33236" b="16992"/>
          <a:stretch/>
        </p:blipFill>
        <p:spPr bwMode="auto">
          <a:xfrm>
            <a:off x="1463079" y="116632"/>
            <a:ext cx="6421289" cy="66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15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4023" r="33786" b="16978"/>
          <a:stretch/>
        </p:blipFill>
        <p:spPr bwMode="auto">
          <a:xfrm>
            <a:off x="1548966" y="116632"/>
            <a:ext cx="6407410" cy="66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4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066472"/>
          </a:xfrm>
        </p:spPr>
        <p:txBody>
          <a:bodyPr>
            <a:normAutofit/>
          </a:bodyPr>
          <a:lstStyle/>
          <a:p>
            <a:pPr algn="just"/>
            <a:endParaRPr lang="es-EC" sz="2100" dirty="0" smtClean="0"/>
          </a:p>
          <a:p>
            <a:pPr algn="just"/>
            <a:r>
              <a:rPr lang="es-EC" sz="2400" dirty="0" smtClean="0"/>
              <a:t>Investigar </a:t>
            </a:r>
            <a:r>
              <a:rPr lang="es-EC" sz="2400" dirty="0"/>
              <a:t>el incremento de la siniestralidad del ramo de seguros de fianza en la Industria de Seguros del Ecuador; mediante la evaluación del proceso de suscripción, análisis del recurso tecnológico empleado para la suscripción y la evaluación de los suscriptores; para proporcionar información sobre el manejo de los procesos de suscripción en el 2013.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C" dirty="0"/>
              <a:t>Evaluar el proceso de suscripción; a través del conocimiento de la metodología de suscripción, de la comprensión de las políticas para suscribir; con el fin de recabar información sobre el incremento de la siniestralidad del ramo de fianzas</a:t>
            </a:r>
            <a:r>
              <a:rPr lang="es-EC" dirty="0" smtClean="0"/>
              <a:t>.</a:t>
            </a:r>
          </a:p>
          <a:p>
            <a:pPr lvl="0" algn="just"/>
            <a:endParaRPr lang="en-US" dirty="0"/>
          </a:p>
          <a:p>
            <a:pPr lvl="0" algn="just"/>
            <a:r>
              <a:rPr lang="es-EC" dirty="0"/>
              <a:t>Analizar el recurso tecnológico utilizado en la suscripción; a través del presupuesto asignado para tecnología y utilización del software usado para la suscripción; con el fin de cumplir con el objetivo general.</a:t>
            </a:r>
            <a:endParaRPr lang="en-US" dirty="0"/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Evaluar </a:t>
            </a:r>
            <a:r>
              <a:rPr lang="es-EC" dirty="0"/>
              <a:t>a los suscriptores; a través de su conocimiento para efectuar sus tareas, destrezas para su trabajo e imparcialidad con sus clientes; para determinar si </a:t>
            </a:r>
            <a:r>
              <a:rPr lang="es-EC" dirty="0" smtClean="0"/>
              <a:t>esto </a:t>
            </a:r>
            <a:r>
              <a:rPr lang="es-EC" dirty="0"/>
              <a:t>incide en la siniestralidad del ramo de fianzas en la industria de seguros del Ecuador.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000" dirty="0" smtClean="0"/>
              <a:t>Naturaleza Jurídica del Seguro de Fianza</a:t>
            </a:r>
            <a:endParaRPr lang="es-EC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214554"/>
            <a:ext cx="1785950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C" sz="2400" dirty="0" smtClean="0"/>
              <a:t>Contratante</a:t>
            </a:r>
            <a:endParaRPr lang="es-EC" sz="2400" dirty="0"/>
          </a:p>
        </p:txBody>
      </p:sp>
      <p:pic>
        <p:nvPicPr>
          <p:cNvPr id="1026" name="Picture 2" descr="http://t1.gstatic.com/images?q=tbn:ANd9GcRaAmAw8jlgCjMf7Hw3r3jjKWoaoJ8IjWXUAynHidgXl0EjKsYa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481" y="1643050"/>
            <a:ext cx="2955841" cy="2324952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893454" y="1763354"/>
            <a:ext cx="1454410" cy="554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Derechos 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obligaciones</a:t>
            </a: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179108" y="2303473"/>
            <a:ext cx="1857388" cy="55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Contratista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4" descr="data:image/jpeg;base64,/9j/4AAQSkZJRgABAQAAAQABAAD/2wCEAAkGBhQSERMUEhQUFBUQGBcXGRgVFhUWGBcUFBkVFhQUFBgYHykgGhklJR0WIS8gJCgpLjgsFx4xNTAqNScsOCkBCQoKDgwOGg8PGi8kHyQ1Mik1KiwsLiwwLC01NSkqLS8pKTQtLCwsLDUxLCw0LC4pLDUsLCwpKSw2LCwsKSosLP/AABEIAHoAaAMBIgACEQEDEQH/xAAbAAABBQEBAAAAAAAAAAAAAAAAAQMEBQYHAv/EADsQAAIBAwIDBQcCAwcFAAAAAAECAwAEERIhBjFBBRNRYXEHFCIygZLRkaEjUmIVMzRTgrHwJEJDcsH/xAAXAQEBAQEAAAAAAAAAAAAAAAAAAgED/8QAIBEBAQACAgMAAwEAAAAAAAAAAAECERMhAxJRMUHxIv/aAAwDAQACEQMRAD8A7cu9LorzDy+ppyg86KRkplr0atKgsw54xt6k7U1P2qE2ZWz4bcvHnU3KRUwtPOTTDzN41MK5piSKqSiPdOOv7U5a9pZOG515kjqFPHg5FBfg0tRYJMAE8iAfSpINAtFFFAUUUUDcPI+pqH2telFwvzN+w8amQ8vqaqL7/Ernl8Nc/JbJ06eOS3tY2Fr3aAdTufWoF0Ndyq/y4z9N6s7ifSNt2PIeJ/FVPZJGqSRjy6+JJ/3qc9dYrw33lV5SMtIrZqB2529FaRd5M2ATpUAZZ3PJI1G7MfAV2cEmSOoN1FVUvFN4QH/syfuzy/jQ95g8i0edvTOam9lduw3kZaEnKHS6MNMkT9UlQ7q3/BQW8CZRR5CkDFT5VE79wMA8vIU018/XB9R+KC3BparbTtAZwdqsQaBaKKKBuHkfU1HvLWNzhiAR4EA/vUiDl9TTM0BYncdMDPUZ3O1ZZL1Wy2dx6t7JU5ZJ8Scn0zTNr2fGjbHJ8CQcY8q8rbMc7g9Du3nnal7hiM5GD5tnB+maz1nxvtfqcW/esddR9725EsvyW9s0sIPIysyxuw8wDj/VWknhJK/Fvjz6DB6fvVXxJw28/dSQyLHcW28btkjJBV0kAxqRhjPoDVJMdv8Abdw9yLKx0LKEEss0il1hiYlVwgxqdsHAJHKs1xDw7fQSC77wTOgwZ7eEJOqDpNADouYeeV2YDdeW8VeIpLe+eS4haOSSJUuIl1OwWEsY7y3I/vogGYMF+IYBI510a1uVuEEkMiukgBV1Y4Ix0x+vqMUazvCvHMdzoim0RzuPgKNmGcDm1u56+MbYZeRFaWWCspxL7ORKHkg0CRiGeNiwimYZ+JtO8U3LEqbjrkVVdhccyWzGG9EjJFgM0gBuLccgbkLtND4XCbfzAGg2ckGDVnZS5FR1ZZFV0YMrgFWUggg8iCOYp6yGM0Yl0UUUDcPI+pqPPCpYksByzyzt18ulSIeX1NR7pFyck5xnG3pttQJFCqtnWu2R0HTfr9a8pGo1DWuWAHTpy60Yj23Pw52xy5HHL0pViQnGps+nkDvtQAsxjOpcD+kY6c9/KvItV/mT9B1x5+VO5UL8xwTttyYHPhTaQqRkk/DzwNt9uooK/tjhqC5Tu5ipKnKsPheN9sSRsDlWGBv+ua59c2Vz2TMZA6NG7f3hAEEzZBxdKv8Ahpzy75RoO2oDnXUvhYnLHfljwIAPTy3/APleHtomUqTlW2IIBBB6NleVBVcP9vxXurQe7lQfxInA7xCc8wDhkORh1JBGKk9scJRXKKH1LJGSY5ozpkjY9VO+x6qfhPUVi+3eCDAyzWJkxFkrGhxNDvubRiMMh627/CemDVtwn7SUl0RXRVXYhUmUFYpX/wAtw28E/jG3+kkYo1n0N32RKFKqY5G2UfBbTljzhJ2tbg/5Z/hseWDXQeG+IIbtWaInKHS8bjTJE/VJUO6n/gq2mt1dSrqGU8wwBB9Qaz/bvCgml7+BzbXSABZkGQw593OnKRPI7joaMaSiqLhvt6SVpILlFjurbTrVG1I6PnRNETvobB2O4IINFBcw8vqa8vbKTk8/U16h5H1NZP8AtGcXFzctLi3tWeNovFUjVgy/1ljjepuWl4Ye22nFiufLfbJ3zjz8q9x2qg5Gf1PWs0vHy6o1MEoZzpZfh/hsZBEA/qSv3Co/ZnHLmJNcEskhjaQldIGNbIuAOQJGM1nJi6cGet6a0Wq4x09T6UC1Xfnv5nxzWSh47ZnLCJ2Ro4tCDTkyyOy6SepJ2zy+A1I4g4sxZpJCr6rlHZdOMxhFy7t/67Cs5MTgz3JppFs1HIH9TR7mu23LzNVPYnFCzyvCFYGMHDEjD6CEkwBuMHxq9q5Ze45ZY3G6pgWS+f6ms3xB7O4Llta/wpG0iTbUk0Y/8cyHZts4bZgdwa1dFalitdx2V83eXdgOu73Fsv8AV1miHj8wHjWnsO0oplEsbq8bqGDqQVIxzzU0iszdez2wlkYtbruckKWRWJ3JZVIB/SggcPXgvO1bi6h3t4IFtRIPllkEnePoPULyz4k0ta+0s0iRUjVURBgKoAAHgAKKD1Dy+prNdocDiWeVzKwjlDHuwNhK6CMyZzvsBt5VpYeX1NcG45uge2p0mupreH4cshkbSe7UgBFI5msuMy6rv4Pbd9bp1O34JIId5izkqztoxqZZ0nzgHb5Qv702vArd0yd/nKqikxggKkzSqGGcMN8EHnWF7uCHse5ljvLq6jeaFdQLQyKykfCpctsdQzWmm9oAs7awjit57mS4hjZVzk4IAXW4B1Od+Q86zixdbl5P1f38WacCMoAScqVVNJ0KcSRSNJG58viII86k3/Bmu3ghSUp3CuhbSCWWRcOCOmTg1Udle1ZZY7vvLeSKaxQyNEzDcKdLAHGxBIGCOtVTe3RAsb+5zd2xw7ahgMOaocYZgMHG1OKfGb81v8bPsPhX3eeWUPqEmcLoUEF21Pqbm2/Lyq/rB8S+097R2/6GeSEadM4ysb6wGGGK46450l17VAlnb3Hukxe7LhIhv8KnActjkcrjA3ztyqpjqdOWWPkz/wBVvaKxXCvtI96umtJ7aS2nVSwVznIGCQdgQcHPKtrRzyxuN1RTS/OfpTtNL85+lEnaKKKBuHkfU1zJuD5n4haeS312zZ+JgjIf4QUbE55+VdNh5fU05ReOdx3pivaRw20nZrwWcI1NJG2iMKucMCxxsOQrLdv9idohez0Edw9tHBEksMEojbvFGHDkH0weWARtzrr1FbtWPluM04n2RwNeRP2kDatGtxbSJGqyLINTNGyx6y2WbAOSeoNPX/Bl43YVtbiBzMlw7smUyFPfYY746jr1rs1FNq58t7cY4p7E7Rnuoddm9xbWixhItaIrkRprLnOTk5B25DHWrPixe1bi3tWS3lgRWZZre3lCvpVgEww/7SoOMDY8xyx1Sim2cv46nTkXB3CFzB2uk7WrwwtG/OUTFSyYHeOTkuTz9a67RRS1Gedzu6KaX5z9KdppfnP0rEHaKKKBgShRv4+BP+1J78niftb8U5IKb00B78niftb8Ue/J4n7W/FLpo00Ce/J4n7W/FHvyeJ+1vxS6aTTQHvyeJ+1vxR78niftb8UaaNNAe/J4n7W/FHvyeJ+1vxSlaTTQKL1PE/a34r1HuSR1rxinlFB6ooooP//Z"/>
          <p:cNvSpPr>
            <a:spLocks noChangeAspect="1" noChangeArrowheads="1"/>
          </p:cNvSpPr>
          <p:nvPr/>
        </p:nvSpPr>
        <p:spPr bwMode="auto">
          <a:xfrm>
            <a:off x="63500" y="-569913"/>
            <a:ext cx="990600" cy="1162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0" name="AutoShape 6" descr="data:image/jpeg;base64,/9j/4AAQSkZJRgABAQAAAQABAAD/2wCEAAkGBhQSERMUEhQUFBUQGBcXGRgVFhUWGBcUFBkVFhQUFBgYHykgGhklJR0WIS8gJCgpLjgsFx4xNTAqNScsOCkBCQoKDgwOGg8PGi8kHyQ1Mik1KiwsLiwwLC01NSkqLS8pKTQtLCwsLDUxLCw0LC4pLDUsLCwpKSw2LCwsKSosLP/AABEIAHoAaAMBIgACEQEDEQH/xAAbAAABBQEBAAAAAAAAAAAAAAAAAQMEBQYHAv/EADsQAAIBAwIDBQcCAwcFAAAAAAECAwAEERIhBjFBBRNRYXEHFCIygZLRkaEjUmIVMzRTgrHwJEJDcsH/xAAXAQEBAQEAAAAAAAAAAAAAAAAAAgED/8QAIBEBAQACAgMAAwEAAAAAAAAAAAECERMhAxJRMUHxIv/aAAwDAQACEQMRAD8A7cu9LorzDy+ppyg86KRkplr0atKgsw54xt6k7U1P2qE2ZWz4bcvHnU3KRUwtPOTTDzN41MK5piSKqSiPdOOv7U5a9pZOG515kjqFPHg5FBfg0tRYJMAE8iAfSpINAtFFFAUUUUDcPI+pqH2telFwvzN+w8amQ8vqaqL7/Ernl8Nc/JbJ06eOS3tY2Fr3aAdTufWoF0Ndyq/y4z9N6s7ifSNt2PIeJ/FVPZJGqSRjy6+JJ/3qc9dYrw33lV5SMtIrZqB2529FaRd5M2ATpUAZZ3PJI1G7MfAV2cEmSOoN1FVUvFN4QH/syfuzy/jQ95g8i0edvTOam9lduw3kZaEnKHS6MNMkT9UlQ7q3/BQW8CZRR5CkDFT5VE79wMA8vIU018/XB9R+KC3BparbTtAZwdqsQaBaKKKBuHkfU1HvLWNzhiAR4EA/vUiDl9TTM0BYncdMDPUZ3O1ZZL1Wy2dx6t7JU5ZJ8Scn0zTNr2fGjbHJ8CQcY8q8rbMc7g9Du3nnal7hiM5GD5tnB+maz1nxvtfqcW/esddR9725EsvyW9s0sIPIysyxuw8wDj/VWknhJK/Fvjz6DB6fvVXxJw28/dSQyLHcW28btkjJBV0kAxqRhjPoDVJMdv8Abdw9yLKx0LKEEss0il1hiYlVwgxqdsHAJHKs1xDw7fQSC77wTOgwZ7eEJOqDpNADouYeeV2YDdeW8VeIpLe+eS4haOSSJUuIl1OwWEsY7y3I/vogGYMF+IYBI510a1uVuEEkMiukgBV1Y4Ix0x+vqMUazvCvHMdzoim0RzuPgKNmGcDm1u56+MbYZeRFaWWCspxL7ORKHkg0CRiGeNiwimYZ+JtO8U3LEqbjrkVVdhccyWzGG9EjJFgM0gBuLccgbkLtND4XCbfzAGg2ckGDVnZS5FR1ZZFV0YMrgFWUggg8iCOYp6yGM0Yl0UUUDcPI+pqPPCpYksByzyzt18ulSIeX1NR7pFyck5xnG3pttQJFCqtnWu2R0HTfr9a8pGo1DWuWAHTpy60Yj23Pw52xy5HHL0pViQnGps+nkDvtQAsxjOpcD+kY6c9/KvItV/mT9B1x5+VO5UL8xwTttyYHPhTaQqRkk/DzwNt9uooK/tjhqC5Tu5ipKnKsPheN9sSRsDlWGBv+ua59c2Vz2TMZA6NG7f3hAEEzZBxdKv8Ahpzy75RoO2oDnXUvhYnLHfljwIAPTy3/APleHtomUqTlW2IIBBB6NleVBVcP9vxXurQe7lQfxInA7xCc8wDhkORh1JBGKk9scJRXKKH1LJGSY5ozpkjY9VO+x6qfhPUVi+3eCDAyzWJkxFkrGhxNDvubRiMMh627/CemDVtwn7SUl0RXRVXYhUmUFYpX/wAtw28E/jG3+kkYo1n0N32RKFKqY5G2UfBbTljzhJ2tbg/5Z/hseWDXQeG+IIbtWaInKHS8bjTJE/VJUO6n/gq2mt1dSrqGU8wwBB9Qaz/bvCgml7+BzbXSABZkGQw593OnKRPI7joaMaSiqLhvt6SVpILlFjurbTrVG1I6PnRNETvobB2O4IINFBcw8vqa8vbKTk8/U16h5H1NZP8AtGcXFzctLi3tWeNovFUjVgy/1ljjepuWl4Ye22nFiufLfbJ3zjz8q9x2qg5Gf1PWs0vHy6o1MEoZzpZfh/hsZBEA/qSv3Co/ZnHLmJNcEskhjaQldIGNbIuAOQJGM1nJi6cGet6a0Wq4x09T6UC1Xfnv5nxzWSh47ZnLCJ2Ro4tCDTkyyOy6SepJ2zy+A1I4g4sxZpJCr6rlHZdOMxhFy7t/67Cs5MTgz3JppFs1HIH9TR7mu23LzNVPYnFCzyvCFYGMHDEjD6CEkwBuMHxq9q5Ze45ZY3G6pgWS+f6ms3xB7O4Llta/wpG0iTbUk0Y/8cyHZts4bZgdwa1dFalitdx2V83eXdgOu73Fsv8AV1miHj8wHjWnsO0oplEsbq8bqGDqQVIxzzU0iszdez2wlkYtbruckKWRWJ3JZVIB/SggcPXgvO1bi6h3t4IFtRIPllkEnePoPULyz4k0ta+0s0iRUjVURBgKoAAHgAKKD1Dy+prNdocDiWeVzKwjlDHuwNhK6CMyZzvsBt5VpYeX1NcG45uge2p0mupreH4cshkbSe7UgBFI5msuMy6rv4Pbd9bp1O34JIId5izkqztoxqZZ0nzgHb5Qv702vArd0yd/nKqikxggKkzSqGGcMN8EHnWF7uCHse5ljvLq6jeaFdQLQyKykfCpctsdQzWmm9oAs7awjit57mS4hjZVzk4IAXW4B1Od+Q86zixdbl5P1f38WacCMoAScqVVNJ0KcSRSNJG58viII86k3/Bmu3ghSUp3CuhbSCWWRcOCOmTg1Udle1ZZY7vvLeSKaxQyNEzDcKdLAHGxBIGCOtVTe3RAsb+5zd2xw7ahgMOaocYZgMHG1OKfGb81v8bPsPhX3eeWUPqEmcLoUEF21Pqbm2/Lyq/rB8S+097R2/6GeSEadM4ysb6wGGGK46450l17VAlnb3Hukxe7LhIhv8KnActjkcrjA3ztyqpjqdOWWPkz/wBVvaKxXCvtI96umtJ7aS2nVSwVznIGCQdgQcHPKtrRzyxuN1RTS/OfpTtNL85+lEnaKKKBuHkfU1zJuD5n4haeS312zZ+JgjIf4QUbE55+VdNh5fU05ReOdx3pivaRw20nZrwWcI1NJG2iMKucMCxxsOQrLdv9idohez0Edw9tHBEksMEojbvFGHDkH0weWARtzrr1FbtWPluM04n2RwNeRP2kDatGtxbSJGqyLINTNGyx6y2WbAOSeoNPX/Bl43YVtbiBzMlw7smUyFPfYY746jr1rs1FNq58t7cY4p7E7Rnuoddm9xbWixhItaIrkRprLnOTk5B25DHWrPixe1bi3tWS3lgRWZZre3lCvpVgEww/7SoOMDY8xyx1Sim2cv46nTkXB3CFzB2uk7WrwwtG/OUTFSyYHeOTkuTz9a67RRS1Gedzu6KaX5z9KdppfnP0rEHaKKKBgShRv4+BP+1J78niftb8U5IKb00B78niftb8Ue/J4n7W/FLpo00Ce/J4n7W/FHvyeJ+1vxS6aTTQHvyeJ+1vxR78niftb8UaaNNAe/J4n7W/FHvyeJ+1vxSlaTTQKL1PE/a34r1HuSR1rxinlFB6ooooP//Z"/>
          <p:cNvSpPr>
            <a:spLocks noChangeAspect="1" noChangeArrowheads="1"/>
          </p:cNvSpPr>
          <p:nvPr/>
        </p:nvSpPr>
        <p:spPr bwMode="auto">
          <a:xfrm>
            <a:off x="63500" y="-569913"/>
            <a:ext cx="990600" cy="1162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2" name="AutoShape 8" descr="data:image/jpeg;base64,/9j/4AAQSkZJRgABAQAAAQABAAD/2wCEAAkGBhQSERMUEhQUFBUQGBcXGRgVFhUWGBcUFBkVFhQUFBgYHykgGhklJR0WIS8gJCgpLjgsFx4xNTAqNScsOCkBCQoKDgwOGg8PGi8kHyQ1Mik1KiwsLiwwLC01NSkqLS8pKTQtLCwsLDUxLCw0LC4pLDUsLCwpKSw2LCwsKSosLP/AABEIAHoAaAMBIgACEQEDEQH/xAAbAAABBQEBAAAAAAAAAAAAAAAAAQMEBQYHAv/EADsQAAIBAwIDBQcCAwcFAAAAAAECAwAEERIhBjFBBRNRYXEHFCIygZLRkaEjUmIVMzRTgrHwJEJDcsH/xAAXAQEBAQEAAAAAAAAAAAAAAAAAAgED/8QAIBEBAQACAgMAAwEAAAAAAAAAAAECERMhAxJRMUHxIv/aAAwDAQACEQMRAD8A7cu9LorzDy+ppyg86KRkplr0atKgsw54xt6k7U1P2qE2ZWz4bcvHnU3KRUwtPOTTDzN41MK5piSKqSiPdOOv7U5a9pZOG515kjqFPHg5FBfg0tRYJMAE8iAfSpINAtFFFAUUUUDcPI+pqH2telFwvzN+w8amQ8vqaqL7/Ernl8Nc/JbJ06eOS3tY2Fr3aAdTufWoF0Ndyq/y4z9N6s7ifSNt2PIeJ/FVPZJGqSRjy6+JJ/3qc9dYrw33lV5SMtIrZqB2529FaRd5M2ATpUAZZ3PJI1G7MfAV2cEmSOoN1FVUvFN4QH/syfuzy/jQ95g8i0edvTOam9lduw3kZaEnKHS6MNMkT9UlQ7q3/BQW8CZRR5CkDFT5VE79wMA8vIU018/XB9R+KC3BparbTtAZwdqsQaBaKKKBuHkfU1HvLWNzhiAR4EA/vUiDl9TTM0BYncdMDPUZ3O1ZZL1Wy2dx6t7JU5ZJ8Scn0zTNr2fGjbHJ8CQcY8q8rbMc7g9Du3nnal7hiM5GD5tnB+maz1nxvtfqcW/esddR9725EsvyW9s0sIPIysyxuw8wDj/VWknhJK/Fvjz6DB6fvVXxJw28/dSQyLHcW28btkjJBV0kAxqRhjPoDVJMdv8Abdw9yLKx0LKEEss0il1hiYlVwgxqdsHAJHKs1xDw7fQSC77wTOgwZ7eEJOqDpNADouYeeV2YDdeW8VeIpLe+eS4haOSSJUuIl1OwWEsY7y3I/vogGYMF+IYBI510a1uVuEEkMiukgBV1Y4Ix0x+vqMUazvCvHMdzoim0RzuPgKNmGcDm1u56+MbYZeRFaWWCspxL7ORKHkg0CRiGeNiwimYZ+JtO8U3LEqbjrkVVdhccyWzGG9EjJFgM0gBuLccgbkLtND4XCbfzAGg2ckGDVnZS5FR1ZZFV0YMrgFWUggg8iCOYp6yGM0Yl0UUUDcPI+pqPPCpYksByzyzt18ulSIeX1NR7pFyck5xnG3pttQJFCqtnWu2R0HTfr9a8pGo1DWuWAHTpy60Yj23Pw52xy5HHL0pViQnGps+nkDvtQAsxjOpcD+kY6c9/KvItV/mT9B1x5+VO5UL8xwTttyYHPhTaQqRkk/DzwNt9uooK/tjhqC5Tu5ipKnKsPheN9sSRsDlWGBv+ua59c2Vz2TMZA6NG7f3hAEEzZBxdKv8Ahpzy75RoO2oDnXUvhYnLHfljwIAPTy3/APleHtomUqTlW2IIBBB6NleVBVcP9vxXurQe7lQfxInA7xCc8wDhkORh1JBGKk9scJRXKKH1LJGSY5ozpkjY9VO+x6qfhPUVi+3eCDAyzWJkxFkrGhxNDvubRiMMh627/CemDVtwn7SUl0RXRVXYhUmUFYpX/wAtw28E/jG3+kkYo1n0N32RKFKqY5G2UfBbTljzhJ2tbg/5Z/hseWDXQeG+IIbtWaInKHS8bjTJE/VJUO6n/gq2mt1dSrqGU8wwBB9Qaz/bvCgml7+BzbXSABZkGQw593OnKRPI7joaMaSiqLhvt6SVpILlFjurbTrVG1I6PnRNETvobB2O4IINFBcw8vqa8vbKTk8/U16h5H1NZP8AtGcXFzctLi3tWeNovFUjVgy/1ljjepuWl4Ye22nFiufLfbJ3zjz8q9x2qg5Gf1PWs0vHy6o1MEoZzpZfh/hsZBEA/qSv3Co/ZnHLmJNcEskhjaQldIGNbIuAOQJGM1nJi6cGet6a0Wq4x09T6UC1Xfnv5nxzWSh47ZnLCJ2Ro4tCDTkyyOy6SepJ2zy+A1I4g4sxZpJCr6rlHZdOMxhFy7t/67Cs5MTgz3JppFs1HIH9TR7mu23LzNVPYnFCzyvCFYGMHDEjD6CEkwBuMHxq9q5Ze45ZY3G6pgWS+f6ms3xB7O4Llta/wpG0iTbUk0Y/8cyHZts4bZgdwa1dFalitdx2V83eXdgOu73Fsv8AV1miHj8wHjWnsO0oplEsbq8bqGDqQVIxzzU0iszdez2wlkYtbruckKWRWJ3JZVIB/SggcPXgvO1bi6h3t4IFtRIPllkEnePoPULyz4k0ta+0s0iRUjVURBgKoAAHgAKKD1Dy+prNdocDiWeVzKwjlDHuwNhK6CMyZzvsBt5VpYeX1NcG45uge2p0mupreH4cshkbSe7UgBFI5msuMy6rv4Pbd9bp1O34JIId5izkqztoxqZZ0nzgHb5Qv702vArd0yd/nKqikxggKkzSqGGcMN8EHnWF7uCHse5ljvLq6jeaFdQLQyKykfCpctsdQzWmm9oAs7awjit57mS4hjZVzk4IAXW4B1Od+Q86zixdbl5P1f38WacCMoAScqVVNJ0KcSRSNJG58viII86k3/Bmu3ghSUp3CuhbSCWWRcOCOmTg1Udle1ZZY7vvLeSKaxQyNEzDcKdLAHGxBIGCOtVTe3RAsb+5zd2xw7ahgMOaocYZgMHG1OKfGb81v8bPsPhX3eeWUPqEmcLoUEF21Pqbm2/Lyq/rB8S+097R2/6GeSEadM4ysb6wGGGK46450l17VAlnb3Hukxe7LhIhv8KnActjkcrjA3ztyqpjqdOWWPkz/wBVvaKxXCvtI96umtJ7aS2nVSwVznIGCQdgQcHPKtrRzyxuN1RTS/OfpTtNL85+lEnaKKKBuHkfU1zJuD5n4haeS312zZ+JgjIf4QUbE55+VdNh5fU05ReOdx3pivaRw20nZrwWcI1NJG2iMKucMCxxsOQrLdv9idohez0Edw9tHBEksMEojbvFGHDkH0weWARtzrr1FbtWPluM04n2RwNeRP2kDatGtxbSJGqyLINTNGyx6y2WbAOSeoNPX/Bl43YVtbiBzMlw7smUyFPfYY746jr1rs1FNq58t7cY4p7E7Rnuoddm9xbWixhItaIrkRprLnOTk5B25DHWrPixe1bi3tWS3lgRWZZre3lCvpVgEww/7SoOMDY8xyx1Sim2cv46nTkXB3CFzB2uk7WrwwtG/OUTFSyYHeOTkuTz9a67RRS1Gedzu6KaX5z9KdppfnP0rEHaKKKBgShRv4+BP+1J78niftb8U5IKb00B78niftb8Ue/J4n7W/FLpo00Ce/J4n7W/FHvyeJ+1vxS6aTTQHvyeJ+1vxR78niftb8UaaNNAe/J4n7W/FHvyeJ+1vxSlaTTQKL1PE/a34r1HuSR1rxinlFB6ooooP//Z"/>
          <p:cNvSpPr>
            <a:spLocks noChangeAspect="1" noChangeArrowheads="1"/>
          </p:cNvSpPr>
          <p:nvPr/>
        </p:nvSpPr>
        <p:spPr bwMode="auto">
          <a:xfrm>
            <a:off x="63500" y="-569913"/>
            <a:ext cx="990600" cy="1162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4" name="AutoShape 10" descr="data:image/jpeg;base64,/9j/4AAQSkZJRgABAQAAAQABAAD/2wCEAAkGBhQSERMUEhQUFBUQGBcXGRgVFhUWGBcUFBkVFhQUFBgYHykgGhklJR0WIS8gJCgpLjgsFx4xNTAqNScsOCkBCQoKDgwOGg8PGi8kHyQ1Mik1KiwsLiwwLC01NSkqLS8pKTQtLCwsLDUxLCw0LC4pLDUsLCwpKSw2LCwsKSosLP/AABEIAHoAaAMBIgACEQEDEQH/xAAbAAABBQEBAAAAAAAAAAAAAAAAAQMEBQYHAv/EADsQAAIBAwIDBQcCAwcFAAAAAAECAwAEERIhBjFBBRNRYXEHFCIygZLRkaEjUmIVMzRTgrHwJEJDcsH/xAAXAQEBAQEAAAAAAAAAAAAAAAAAAgED/8QAIBEBAQACAgMAAwEAAAAAAAAAAAECERMhAxJRMUHxIv/aAAwDAQACEQMRAD8A7cu9LorzDy+ppyg86KRkplr0atKgsw54xt6k7U1P2qE2ZWz4bcvHnU3KRUwtPOTTDzN41MK5piSKqSiPdOOv7U5a9pZOG515kjqFPHg5FBfg0tRYJMAE8iAfSpINAtFFFAUUUUDcPI+pqH2telFwvzN+w8amQ8vqaqL7/Ernl8Nc/JbJ06eOS3tY2Fr3aAdTufWoF0Ndyq/y4z9N6s7ifSNt2PIeJ/FVPZJGqSRjy6+JJ/3qc9dYrw33lV5SMtIrZqB2529FaRd5M2ATpUAZZ3PJI1G7MfAV2cEmSOoN1FVUvFN4QH/syfuzy/jQ95g8i0edvTOam9lduw3kZaEnKHS6MNMkT9UlQ7q3/BQW8CZRR5CkDFT5VE79wMA8vIU018/XB9R+KC3BparbTtAZwdqsQaBaKKKBuHkfU1HvLWNzhiAR4EA/vUiDl9TTM0BYncdMDPUZ3O1ZZL1Wy2dx6t7JU5ZJ8Scn0zTNr2fGjbHJ8CQcY8q8rbMc7g9Du3nnal7hiM5GD5tnB+maz1nxvtfqcW/esddR9725EsvyW9s0sIPIysyxuw8wDj/VWknhJK/Fvjz6DB6fvVXxJw28/dSQyLHcW28btkjJBV0kAxqRhjPoDVJMdv8Abdw9yLKx0LKEEss0il1hiYlVwgxqdsHAJHKs1xDw7fQSC77wTOgwZ7eEJOqDpNADouYeeV2YDdeW8VeIpLe+eS4haOSSJUuIl1OwWEsY7y3I/vogGYMF+IYBI510a1uVuEEkMiukgBV1Y4Ix0x+vqMUazvCvHMdzoim0RzuPgKNmGcDm1u56+MbYZeRFaWWCspxL7ORKHkg0CRiGeNiwimYZ+JtO8U3LEqbjrkVVdhccyWzGG9EjJFgM0gBuLccgbkLtND4XCbfzAGg2ckGDVnZS5FR1ZZFV0YMrgFWUggg8iCOYp6yGM0Yl0UUUDcPI+pqPPCpYksByzyzt18ulSIeX1NR7pFyck5xnG3pttQJFCqtnWu2R0HTfr9a8pGo1DWuWAHTpy60Yj23Pw52xy5HHL0pViQnGps+nkDvtQAsxjOpcD+kY6c9/KvItV/mT9B1x5+VO5UL8xwTttyYHPhTaQqRkk/DzwNt9uooK/tjhqC5Tu5ipKnKsPheN9sSRsDlWGBv+ua59c2Vz2TMZA6NG7f3hAEEzZBxdKv8Ahpzy75RoO2oDnXUvhYnLHfljwIAPTy3/APleHtomUqTlW2IIBBB6NleVBVcP9vxXurQe7lQfxInA7xCc8wDhkORh1JBGKk9scJRXKKH1LJGSY5ozpkjY9VO+x6qfhPUVi+3eCDAyzWJkxFkrGhxNDvubRiMMh627/CemDVtwn7SUl0RXRVXYhUmUFYpX/wAtw28E/jG3+kkYo1n0N32RKFKqY5G2UfBbTljzhJ2tbg/5Z/hseWDXQeG+IIbtWaInKHS8bjTJE/VJUO6n/gq2mt1dSrqGU8wwBB9Qaz/bvCgml7+BzbXSABZkGQw593OnKRPI7joaMaSiqLhvt6SVpILlFjurbTrVG1I6PnRNETvobB2O4IINFBcw8vqa8vbKTk8/U16h5H1NZP8AtGcXFzctLi3tWeNovFUjVgy/1ljjepuWl4Ye22nFiufLfbJ3zjz8q9x2qg5Gf1PWs0vHy6o1MEoZzpZfh/hsZBEA/qSv3Co/ZnHLmJNcEskhjaQldIGNbIuAOQJGM1nJi6cGet6a0Wq4x09T6UC1Xfnv5nxzWSh47ZnLCJ2Ro4tCDTkyyOy6SepJ2zy+A1I4g4sxZpJCr6rlHZdOMxhFy7t/67Cs5MTgz3JppFs1HIH9TR7mu23LzNVPYnFCzyvCFYGMHDEjD6CEkwBuMHxq9q5Ze45ZY3G6pgWS+f6ms3xB7O4Llta/wpG0iTbUk0Y/8cyHZts4bZgdwa1dFalitdx2V83eXdgOu73Fsv8AV1miHj8wHjWnsO0oplEsbq8bqGDqQVIxzzU0iszdez2wlkYtbruckKWRWJ3JZVIB/SggcPXgvO1bi6h3t4IFtRIPllkEnePoPULyz4k0ta+0s0iRUjVURBgKoAAHgAKKD1Dy+prNdocDiWeVzKwjlDHuwNhK6CMyZzvsBt5VpYeX1NcG45uge2p0mupreH4cshkbSe7UgBFI5msuMy6rv4Pbd9bp1O34JIId5izkqztoxqZZ0nzgHb5Qv702vArd0yd/nKqikxggKkzSqGGcMN8EHnWF7uCHse5ljvLq6jeaFdQLQyKykfCpctsdQzWmm9oAs7awjit57mS4hjZVzk4IAXW4B1Od+Q86zixdbl5P1f38WacCMoAScqVVNJ0KcSRSNJG58viII86k3/Bmu3ghSUp3CuhbSCWWRcOCOmTg1Udle1ZZY7vvLeSKaxQyNEzDcKdLAHGxBIGCOtVTe3RAsb+5zd2xw7ahgMOaocYZgMHG1OKfGb81v8bPsPhX3eeWUPqEmcLoUEF21Pqbm2/Lyq/rB8S+097R2/6GeSEadM4ysb6wGGGK46450l17VAlnb3Hukxe7LhIhv8KnActjkcrjA3ztyqpjqdOWWPkz/wBVvaKxXCvtI96umtJ7aS2nVSwVznIGCQdgQcHPKtrRzyxuN1RTS/OfpTtNL85+lEnaKKKBuHkfU1zJuD5n4haeS312zZ+JgjIf4QUbE55+VdNh5fU05ReOdx3pivaRw20nZrwWcI1NJG2iMKucMCxxsOQrLdv9idohez0Edw9tHBEksMEojbvFGHDkH0weWARtzrr1FbtWPluM04n2RwNeRP2kDatGtxbSJGqyLINTNGyx6y2WbAOSeoNPX/Bl43YVtbiBzMlw7smUyFPfYY746jr1rs1FNq58t7cY4p7E7Rnuoddm9xbWixhItaIrkRprLnOTk5B25DHWrPixe1bi3tWS3lgRWZZre3lCvpVgEww/7SoOMDY8xyx1Sim2cv46nTkXB3CFzB2uk7WrwwtG/OUTFSyYHeOTkuTz9a67RRS1Gedzu6KaX5z9KdppfnP0rEHaKKKBgShRv4+BP+1J78niftb8U5IKb00B78niftb8Ue/J4n7W/FLpo00Ce/J4n7W/FHvyeJ+1vxS6aTTQHvyeJ+1vxR78niftb8UaaNNAe/J4n7W/FHvyeJ+1vxSlaTTQKL1PE/a34r1HuSR1rxinlFB6ooooP//Z"/>
          <p:cNvSpPr>
            <a:spLocks noChangeAspect="1" noChangeArrowheads="1"/>
          </p:cNvSpPr>
          <p:nvPr/>
        </p:nvSpPr>
        <p:spPr bwMode="auto">
          <a:xfrm>
            <a:off x="63500" y="-569913"/>
            <a:ext cx="990600" cy="1162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 l="76318" t="45312" r="14897" b="36133"/>
          <a:stretch>
            <a:fillRect/>
          </a:stretch>
        </p:blipFill>
        <p:spPr bwMode="auto">
          <a:xfrm>
            <a:off x="3857620" y="4857760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 de flecha"/>
          <p:cNvCxnSpPr>
            <a:endCxn id="1035" idx="0"/>
          </p:cNvCxnSpPr>
          <p:nvPr/>
        </p:nvCxnSpPr>
        <p:spPr>
          <a:xfrm rot="5400000">
            <a:off x="3607587" y="4036223"/>
            <a:ext cx="1643074" cy="1588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H="1">
            <a:off x="1419988" y="3080552"/>
            <a:ext cx="2410654" cy="2393173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5040704" y="3254762"/>
            <a:ext cx="2348740" cy="2286015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2 Marcador de contenido"/>
          <p:cNvSpPr txBox="1">
            <a:spLocks/>
          </p:cNvSpPr>
          <p:nvPr/>
        </p:nvSpPr>
        <p:spPr>
          <a:xfrm rot="2596238">
            <a:off x="1447264" y="4180087"/>
            <a:ext cx="1785950" cy="55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obligaciones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 rot="18882392">
            <a:off x="5789973" y="4410142"/>
            <a:ext cx="1785950" cy="55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derechos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71868" y="621508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Aseguradora</a:t>
            </a:r>
            <a:endParaRPr lang="es-EC" dirty="0"/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6000760" y="6000768"/>
            <a:ext cx="2943188" cy="511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s-EC" sz="30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es-EC" sz="3000" b="1" i="0" u="none" strike="noStrike" kern="1200" cap="none" spc="50" normalizeH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todos los países existe la misma denominación.</a:t>
            </a:r>
            <a:endParaRPr kumimoji="0" lang="es-EC" sz="30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7" name="AutoShape 13" descr="data:image/jpeg;base64,/9j/4AAQSkZJRgABAQAAAQABAAD/2wCEAAkGBhQSERUUEhQUFRUVFBgYGBUYFxUWFhYYFRUYFxQUFRQXGyYfGBojGhUWHy8gIycpLCwsFx8xNTAqNSYrLSkBCQoKDgwOGg8PGi8gHyQsLC01LDUsLCwqLCwsKSkvKiwvLik0LCw1LywsMC0pKjQvLCwuKS8sLCksLCwsLCkuKf/AABEIAOEA4QMBIgACEQEDEQH/xAAcAAACAgMBAQAAAAAAAAAAAAAABgQFAgMHAQj/xABBEAACAQIDBQUEBwcDBAMAAAABAgMAEQQSIQUGMUFREyJhcYEyQpGhBxRScrHB0SMzYoKSovBDU+EVk7LxJLPC/8QAGgEAAgMBAQAAAAAAAAAAAAAAAAQCAwUGAf/EADARAAICAQMCBAUEAgMBAAAAAAECAAMRBBIhMUEFEyJRcZGhsfAUYYHBMtEz4fEj/9oADAMBAAIRAxEAPwDuNFFFEIUUUUQhRRRRCFFFFEIUUUUQhRRRRCFFFacXiFjRnY2VFLE9Aoua8JxzPQM8Cbb1p+upe2dL/eH60hYzbEmJJLEqh4Rg6Acs1vabz9K0/UR0HwFYdvjADYRcj3zNhPC+P/o2D8J0m9e0i7H2y2HcKxJiJsQdcl/eXoOo4W183kVpaXVLqU3Dg9xENTpmobB5B6Ge0UV5mpuKz2isBMOo+IrK9GYT2iiiiEKKKKIQoooohCiiiiEKKKKIQoooohCiiiiEr9q7aSADNcsfZQcTbn4Dxpem3smb2QijyLH4nT5VT7cxhfGTX91gg8AqjT4kn1qVhIARXMavX3NYUQ4A4nQ0aOqusO4yTJMe8+IXiVcdCtvmtrfCmTY220xANu6y+0h4joQeYPWls4YVAfEHDyrMvunvDqh9sfDXzAqOl19tbgWHK/v955bpqrlIQYbt/qdForFDcXHCsq6mc/Cl7f2XLgpPFo19DIt6Yap978A02CmRNWyZlHVkIdV9StvWqrgWrYD2MtoIWxSfcfeImxZLmrvESAUn7GxwuCDofz4Va4naFcaVwcTqmTeQZt2jICp8RT9u9iTJhYHPFokJ/pFcl2ltCyk+H/quubCwZiw0MZ4pEinzCgH51s+EqQzGZvihGxR+827RxywxtI/sqL+J5ADxJIA86RMXj5cSbyE25RgnIo6W94+J+VWW/mM78EIPEtIw+7ZUv6sT6VEwlgKq8UvZn8oHAH1nugqFdXm4yT9BIX/Tx9kfAVLwO2ZcOfaZ05oSTpzyk+yflUy4qo2nIBWSheptyHBj4YXemwZE6Nh5w6qym6sAwPUEXB+BrZVRulf6nDf7A+Fzl+Vqt67attyBj3E5WxQjlR2JhRRRU5CFFFFEIUUUUQhRRRRCFFFUm3t4RB3EAaQi9jwUcma3yHOqrbUqUu5wJZVU1rbUHMuJJgouxAHUkAfE1EG24P8Aei/7ifrSJO7ytmkYufHgPurwHpXv1asN/GTn0Jx+82F8LUD1tz+0ib3J2WNcj2ZQsikG4Nxkax+8h+IqTs7aAy1oxWzlYWKjThyIvxt0qmkzQNYm6ngfyPjWa9gtcsBjPaaSptQKTkCNT46oGPxAZSOtVH/UK0TYwtZVGZmIVVHFmY2UDzNR2E8SQCryJ1ndebPg8Ox4mGO/mFAJ+VWlQ9kYLsYIouPZxol+uVQCflUyuzQYUAzkrCCxI94V4aDSptre83MeGsbaGU6gHmEX3iOp086ruvSldzmWU0Pc21BFXfbdo4SQzxW7CRrlbgGN2NzlHvITrpqtzy4LbbSvwN/LX8Kap4R3pZiZGsdXNyfDwHgLCuVPJO21FRc0YSQvobJ2A1uFAsbrcEm9ybVgYTUOzKNoAzN7c1CqrHcScTqG427v1icSTEBYSHEJ9t2GqOw5IDrbiSBew49UFcd3c2x2WMw2uryiO3UP3SD4XKn0FdiFanhzA1dMczM8RBFg5yMfKc638ky45On1dbeksmb8VqFFj6ZPpB2A80aTQjNJDmug4ujWzBerAqpA56jiRXN49og86y9fSRcW95paK1WpA9o1DaVVONxLSuET2nYKv3mNh8zequXaVhxq82JhXwxWeVbTOD2EbjVFOjTyIdQdcqqbHVifBauof5N0HWMs+OF6mdME8WGiRWdVVEVVudSFUAWHE8OVQm3xgB0znxCNb52pPuXYs5LMeLE3J/QeA0reuGpmzxazOK1AESXw2pf+Qkn5R0wW8EMpsrjMfda6t6A8fSrAGucyYSrjYW8LRsI5TdCbK54qTwDHmvK54eXBnS+K722WjH79otf4cAN1Rz+3eN9FeCva3JkQoooohCiiiiEwlkCgk8ACT5AXNcyXFmRjI3tOcx9eA9BYeldMnizKVPBgQfUWNcggkKdxtGQlWHQocrfMVheMBiE9uZt+E7fX78f3GPDAVO7AWpfw+Nq0ix1xWEBNC2ts5E04o2ql2qmdCvXgeh5H41Px09U+JxHGvVHOYwOFwYqNtpVdkLqChszWkKKeBzOFsLdeA5mnTYmCkw7CVCrOBYMyhgt9DkHu3Gl+Nudq5bvdsOKLGxkuUSfvyWGsYZ7OV11HtHw14117B4gRi3ADS3S2gHyrU1CitUesnmIUMzs6OBxL7C77yKf28akc2juCP5GJB+IpswWOSVA8bBlPMfMEHUEdDXNsTtKIkAsATp4Vs2btN8HLmFyhP7RB7w+0v8QHDqNOlrNN4i6tttOR7+0r1Hh6Ou6oYb27GOG+W0TFhWymzSFYwemc94+eQN60k4ZNABpTDv7i1kwsDowZGnUgjgR2UtqosEvCq/FGJtHtiWeGrtpJ75MqMdtS7FOam1q59tXHZNrxG+lolPS0iZT8np52ngwMRMw5uP8AwWuY76MUxxbosTD0Rf0qegQMxHup/qR1thCBvZh/cfsI+XGYZmIAWeIkk2ACzIWJPIAa+lPm1d8JZ2KwExRjQN/qP43PsDwGvUjhSfh8HmfPbgTl9edW2KxQw0eYqWbKWIAJyopAMjW4C5AueZpYaiwL5VfeMmist5j846SQdi5+9ISx6uS5+LXpG382iuFeMKnthjnILeyQMoUMovre5OgtprTfh95RKNBSJ9Km1AVihAFzmlOmo9xADyv3yetlqejTdcAwzKtXYVpJBxLfclxPAJXQKxdgrWJuFtZgGJy6kjQ8VPpfxTXYm99SBqeAJA4+p9ajYCdeyiKgKOzjIUCwAKKbADgNa1YNidFBNieA8edL3epiekYqyqgE5jDhpb1d4VRalrCqw4j8KtUx1hSvGZK1C44k7EuBVTiXB061hPjqgSTliAouzEKo6sxso+JFG0sZ7WgQcmdR2FiC+GhY8WjUk9TbjU6o2zcJ2UMcf2EVb9cotepNdvWCFAPtORsILkjpmFFFFTkIUUUUQhXPd/d3mRziolJRv3oAuVIFu1sOKkCzdLA8zXQqXt59uGICKM2kYXLfYXhf7xsbeRNJ63y/JJs6RvReZ5oFf4JzvAozi40Xr1+7186tI4rczW6GGpceGrjyxadOWCytkwmbjf41V4zZTe6cw5g6G3hyPyppOHqNNHQrMsjuDTif0jPfFLf/AGF/85Cfxp22FjjNhYXvcmMA/eTuN81v61fbR2TFP3JVRlPDONAfPit7WuLcqi4Dd0YROzUNkzMyhjmy5rXCtbVbi+tzqda1v1C3UqmMEfKJik1XM2cg9u817q7PjfHBMQgkjljkSzcmsHUoeKt3D3hqL0wSYAxscPISxUXikPGWK+gNvfXgfQ86omdo5Y5QD+zkVtOgYZhp1W49a6Ht/ZyTRd5whU5o5dO43I35qRoRzHpTqUJfTg9RFbL2qtB7GJmJVhH2Y9gSCTKeAYXBK9CQxvUzDSAAG9Yo7MBnChueU3BtzGnA8fWtsQXmD6a1mkk8HtHCePjK/EYMuznTvG4vfoBr8KXMfuWk2KSWYd1EAy8pCGJUH+HXUeAHOnJ9oxKbC7N9kAk/Co7Z3Ykrk00B1PmRViu6ciQwH4YcTyGNEBdzZQLn9BVBjd4lmwkmRkY4mWMNY2aNIWLrHbmtl+LmpO0MJiWYWEDoL3V2kX5AfO9QI93JS7OyQoTawRnbQA+0WW5OvHwr2utawXDc/nEk9jO20jj8P3m3Z+Gst65tvxis+NlHJLR/0KM39xausRYVlFrVCwm4MAkfESqCXdnLykFQWYsQkdrHjzBo02pSlyzc8TzVad7UCjjma9hRZsPhwf8AYiv1/drTFh4wAAAAOgqAWUyHIbqLAG1r2Aubctb/AAFW+DjvWbcxYx6sBEmSw0NBVpDh6zfC1VtlP6jmLWOwuhI4gX87cqYtzN1HRhiMQtmt+zjPFLjV36NbQDkCb6nSDi8Pam3dbFZ8Ml+KXQ/yGw/ttWr4UFa0huoGRFfEHYU7l6Hgy3FFFFdROdhRRRRCFFFFEJi7gAkmwHEngBzJrmeNx4lnle9wzmx/hXur8hTPvrtEqqQg+3dm+6trL6sR/T40izvlkI694eR/5vXO+KX728kduf5m/wCGU7F809+P4l1h5Ks8ORSzDiqsMPjqxgMTQsq3dJcz2tVPiZKkSYy4qsxE1SC7jiQrXYMmapmB48KgbJ2jMoCkB/tLxUep4edbJ5enHl5nhVpBg8otYKOp08z40+CEXGJS3rbJMyyBrWW3rf4VlPGkKjMCzE9yJbXJPnoo6sa0Yrb8cXdj779eQ8avt193sPPho58RGs0sq5maQBst7jIgOiqLevOpaehtQ2BwJXdaKVy0oc+jCUKxYadjiGiMXTKUuWPVmGvQDSq/CLIGKjEYgEcCUGIQjkHU2YNbmrAeA4Do8eycJHomHhH3Y0HztSE8MgvIoKSKpbLZrMoJNhmsSVGl+oNW6nS2VADII+AGJGjUV254wfjJMMkzXMrRJGlwZMrxljobFZDZbDnc8a9GNSysgYiQ2WRiqLI2o7pbU8CL2A00qFDIMSweUC2l8qHvEAAF29Bw6Vq3ighEYCsHNzZbk5bm7G3u+PWktrA4MYGCJL2dtaLEEqj5ZVFzG1gwB4EWJDDSpjMy8VVvPun5VyrF7v4tpjicIC7Ja6Rm8yKoAuYiLuh19nN0NjT3u5vYZoUOIXKxFiddCGKkG+o4c/KnrdPsRXU8H7xRLtzshHT7SZjdutGO7CFP2jqPQ8KWcbtF5WvIxPhf/PlTk6A+yQw/zlVNjN2kc5grIeqcPVDp8LUqSq8kRtATwJE2c2g8qYcHPalvsjE5Q8gLEi1wRobfEelT4cVSrjJyIyp4wYzx42t312lxMZWwY2ocyBpUy3xM4IrDY+1pICSveTN3ozwOg1B5N8uvWql8ZUjBy2j+8S3x0HyA+Neo7VtvU4Mka1K7CMgzpODxiyorobqwuPzBHIg6EVvpS3Kxfelj5WVx5m6t+C0211+lu86oPOX1NPk2lIUUUUzF4UUUUQiLv9cTxHkYmHwcX/EUqY83W/NeHrxX1/Snn6QsLeGOQf6clj92QZf/ACCUo7JwwlxWHjPAygnxEStKR65APWub1dROqx74/wBTo9JaP02fbP0lZIzRuUdSjqbMrCxHTzHQjQ8q3R4qmf6UML38K9tP2qE89Qjrr/I3xNKJ2e1wI2zXF7Npb+YfpVGpoFVhXMu09xtrDYk8Y2tc01QsRBLEC8iWRQSWBBFgLnxqBhNriWcxZTYIWJuNdAQNOWuute0UEqWHQSN1wBCnvLFMWQ4yglrjKALnMdFt6nTxqz2luvjPq8k8pCiNc3ZZs8hUEZySO6tlubAsTblVTiJiq3HFbMPMEEfMV1sYpXUMpDI4uOYZWFx6EGtPT0JaCGmffe9RBWcehQW05/PxvzroG5uJP1NE/wBt5F+Llx8nA9KTNobK+q4h4uKDvRHrG18l/FbFT92/Or/czGAGSMnVsrqOtgVcDyAU+XlUdIhqtw3wktWwsqyvxjYz0tb37SAMaAkvclrHURstip+8bafw36Ux5bikeWDtcZiFc2Kyt/TYZP7ctOa2zZXz3iWjr32fDme4Sa7McMGDAZnBtk8DckWJItpe/TnUHD7U7R7y6ngVOluunWrGGIQzLY92QGNj9/2T6OF+Jrbi9kJJqV168x6jWk6KEur3KeY5dc1NmGHEhYvY4NniOUjUMpsR61TJiC5LsczOSzE8yTrpVhi8A8QssjWbQLobjnrbhr86qMWCgNhwGn6UtdU1XpzGqbVt9WJe7D2P2+ciQxhbAEDMC/EixI0AtwPvCtO2sPNhWVTKrl1LArnFgCBqD1PieBpj2DhwkKIuuvHqWsWb1Yk0sbVxRxErye6O6vgiE29Sbt/NT9tCJUNw5iNVzvYdp9MgvO0wBY2kUaHkw+yT5/D1rRDtJcxTMuZTZlzKSCOIIBraqkMAP8vaueTKZMfOcOolDOxV9bJdge0DcrNz4HxvWdTpxYzKTgAR+681hSBnJnSUxg61mcYBzFXmy9kwSRBjFGSeN1Fap9mLFcqi26hRcetr2pAlY2Mk4nu7OxmxsjLmyoigu3O75sgUeakk9B46R8JK2WzaMpKsOjISrD0INNv0aYb9nPJ9uYKPKNB/+nYelLu24gmMxSjQdtm/7kaOf7iT609dp1XTK46/7itV5bUMh6ARh3CjvJM3REX1JYn8BTrS7uNg8mFDnjKxf+X2U/tUH+amKtnRJsoUH4/OY2tffex/j5QooopyKQoooohK7eHB9rhpk5mNrfeAzL8wKQdye9jYj0jlb+1V/BzXQdr7SEEZc8eCj7TWOVfl8AaQNilcFImImYLEsbo769y6ghiAL2ulvUVlapkGpr9/zE1dKG/T2e3b5cxi+kTBmTDIVFyk6EfzXQ/JqoNn4HKPHrU7G7bXGFHiuYQMyXVlLlv9QqwBAtwuBoSedboo7Vl6+5bbjt6DiOaUGqkA9TzKfeMAx5CLhr3HUEWIrmJb6hi+7cxsouDqSjWvY9QwJ9LV0jbkl2t0pF33wl0jkHukofJu8vzDfGmNAw/wPQyvWIQu8dRzL6RAV0NwbWI4EHUEeBFOO5uIP1RFvfK0i+Q7Riq/A/MVzPdbaWeExnjGRbxRjp/S2nkwp63Ln0mXoyOP5lKn5oKa02a9QUPt/wByjUEWacOPfP8AU07xQZ8bqbZo0ynwGYEfH8azfZwjAZD31OZT4jh6dfCt28GEJyuouUJt49R6/lXuHx0RTMzgaa6/jUNarI5YSejZXQA9uI04PGrLGrroGUG3Q81PiCCPSlHbsJhxXbH2GsrnkPsMfD3fQVc7otmjcj2DKxT7pVbkeBbMRVntLCKy6gdPQ1oFP1FID8ZH1iAf9PcSnOCflE/bOJjKZVYM7aKF1N+X63q1Ve7rWzD7EijN1RRfoAPwqXLhu7UNLpvIB5zmS1Op88jjGIuR9+ViRcL3R6at8z8q1bwRKY7KozMbDzOlb0zwMwMZdSzMCOIzG5BHgSa2YeFppVdlKKuoU8Sep6f80m1Fllp3Dgn6Rxb0rrG09B9ZPhUpELDVV/DUXpPCFCycjr6Xvb0OldAki0PkaStrD9rlHIKD5k3PytT2rA2ZMS0hO/AifvztjsIcq/vJgVHVUGjt5m+X1aq/6O8DaOWQ+8wQeSjM3zZapN9Mf205bkLqv3V0Hx1PqafNh4DsMPFGRYhbt95+8w9L29KQ1AFNAXux5/PlHtOfOv3dl6fnzjfu1NoVq6mgvSrsbEWenKIhhWE3XE0rDtwwk3c6dEU4e2Uhmdf4g7Zm9QWtbpalLfEf/OntxIj+JjAH5VcYhWRldNGQ3B/EHwIuPWoOJiGIaXENdGkfRTYlVVQq6jQnu39afOr36by26gj5RaukLf5o6EfXI+86Hg8MI40QcEUKP5Rb8q3VXbD2p28Wa1iCVbpmFrkeBuD61Y10tbK6Bl6TAsVlYhusKKKKnIQoooNEIr7+Rnso3F7LLY+AdWUH+rKP5qU/roIMUtgxUlNf3gHGw6i4vXTMXhlkRkcBlYEEHmDXIcZjAu0ZMGVa+H1SQkHPG6oyhrDRu965TWLr9IWY2jpg/QHHz6TX0WqAUVHrkfInmNOAhAAqTPOAKrhibCoONxmlc+Jqmos2TK7aOLzTZR0ufyqHtDAiaJ4z7w0PRhqp+IHpevcIczFjzP8AnyqY4p+k7Rx1ErtXd16Gc62CzJiVUggnMjDxIOh8iB8K6JsjCTI3aRkobWPRhe+VlPtCqfGbNjMyy5f2gN7g2BI4Mw5n/Dem/Z23EbutYH9fCm9VaXYWLwcRTTV7FKNyM/Sb02mHsrrke/mp+6eXkfia2JsaJ2BKKT1IH42qNtgoE07zNoqjiSeAFXWz4yMubjbU9TbU1o6O9rlO/t3iGrpWpgU79pZ4LCBFsP8APKjH8B6/lXiSEVrxDE2vT8RkdhW4jSso4r61syXNqjJSLjIBpp0v8KgSuqd42AHE9BVnizc+v4VU7ZwheNgvHiOlwQRfw0obIBxBcE8yvxW05J+6gMcZ5/6jDxI9geA18eVUm09ndkoOliwA87E/lVxhNsRqtpLo44qRY/8ANU+3Mf2rAcFUG3LVufwArnw9ljFrP/Jvba0AWscfec92Luy74hHmQqkQvZhYu41Vcp1tfUnhpbnTvkvUCCbU3/zpVnAao1VzWvuMv0tK1JgSM65HDjlx8RTRgNo6ClzHcK37Km7o8NPhSjjIzGQBnBjYcVcVTyYkkspOVItSftZrkC/IDnWaz6VF3Wnkm2uIiFOHSN5CLAkyIIwC1+hlW3L8rNLpze5Ue39iUaixdOob9/6M6HulgTHhlzAhnJkIPLN7IPQ5Qt/G9XVYqayrra0FahR2nM2ObGLHvCiiipyEK8Ne14aITW1cc3+kWDbakmwmhhkzcswE+HynwIya8jauxtXKfptwbouHxkYB7PNC9xewlsY3PSzqR5sOtRdA6lT3GPnJIxRgw7HM2CfSq/acvcNRNgbV7eBJOZFmHR10YfHUeBFbdot3D6fjXGbCj7T1BnX7w67h0M1YJ6lyS6VW4Y1nPNar14aVPysyL3NNGw9nRz4de0QNlZ0vbXQ3FjxGjD4UmB9SfGrrYUj2IDMBe+jMOQB4HwrTrsFXqPImbZWbfSODHLBbvRRnMqi/U3J8gTwq1hh1HnSiMbLCM6uxtqVZmZWA4ggn5jWm2DFggEXFwCPIi4/GtDTXraDtGMTP1FLVEbjnMlHCCtUkQvbpWxMV4g/KsXkHXnTUVgRpWAIA048/AVg8/StNE9nsy8KwkKIpeRgq8Lk29B1PhWccVzS9vXL/APIhUnu9m5H3s4DeuXLS+ptNVZcDOJfpqhbYEJxmSsTtPDnUMT5I/wCYFI23NoK00rLwZu7fQ2VQvD0pkmgGU0l7TwTByeIrIfVvaNr4E1q9KlZ3Jk/GYQQuyvKB3Iyisb+9KSFAHP2ST00qxwsulQ8PmWJk4B2S465GLKfMH8TWyI5aVs2kcRtMg8zdinrfs7QfP4/+jUVmuQBqSbAcyeQFTE0kdP8AbKofvCNHb/7LelV+WTWW7CT3gOF7mTJcRlUk8gT525evCsPocikfH4mSTTJh1BFgO9PM0h4cf3Z18KUt/tqFVSFSQW/aP91TZB6sCf5BXT/oc2A2HwIlkv2uKIlN9SI7WgUn7pzfz1s+GUbKzYerfYfn2mP4ldusCDt9zOgrWVYrWVasy4UUUUQhXhr2g0Qmp6qdvbITFYeXDyexKhQm17X9lh4qwDDxFXDCtLx0QnzdulI+HxMuFlFmzMrDpLDcNb7yg+dlpyjwvayLHfLmJANr2IViLjpcC9Ne+G7eBj7TGyxgYiTKiOWYlpSAkQSO9s5sBe3AE8AapcHg3SVJAubs2uRwuCCrAE87E2rB1yompVm6HGf4P+puaJ2bTso6jOPlx9Ytyq0btG65XU2I8+BB5qRqDzFZZb6mr/fx4ZcMssTft4WAyFWWRopGsy5SO9lYh9CQBm60nYTaWbT5VRdSFOUORGKriw9YwZKjKg3PqKtsFttF0W1+nE/AVZbO3ahkggkaNSzxKxNuJ11PInSrXB7CRbBVUeQA/Cn69CcepuIjZrQCQF5lQssk/dylEPFjobcwo4386c8IndA4WA+Q4V5h9lKPP5fCpa4U8jT9VK1DCxC25rTzMClFqkLEfCsmwfiPSrpRI2Ws4sMW8utSEgAqSBYUQmhowq2FL28WxROut9NQQbMpHMH1pika9aXWvCARgz0EjkTmeK2FiB7MgYdGW3zU/lVdJsnE/ZU+TW/EV07FxDTQVG+rAnh/g4k+FKNo6SekbXWWqOsQMRsZ4sM0stsxkiRVBJyhixYk2FyQoGnAX66VsuLAFX++m30dFgh7yrIHaXkxUMAqDmvevm52FtNaWNi7E+uytGXyqq3IBAZg1xYX4DTU+IrL1C1BvT0E06Xs2+vqY5bqbuXiTESA5pVzIv2Ijwfzca+C26mqmLAMJsQxKsJMTLICpzLlYjKAedgoHpzplxYSwGJxK5QAAhdVQAaACNbDkOVbUxsDKBHZgOYqnUatWqFda4Hv7yVNJW02Mdx/boPnOY4Td47Q20YGB7NWVpfCCJFv/WSFH3719DRD08OnhXNYt9BgMWkcpZsNiOB4th3zKtl5mJiynLqVNyNNK6eqVvaRg1CEew+nExdSpW1gff78zNazrECsqZlEKKKKIQoooohPLVrmfKpaxNgTYC5NhewA4nwrbXhohOBQ71Hau1Fnk0hhRzBDe+Q5lBZx/uEHMelgNbXLw+2MguFzeArmv0qbHfZW1hioFAixBaQLrlLcJ4z4EsG8M4tw0mbN+kvCuBnZoz9l1J/vW4I8TbyrB8S09r2B1BIxNrQW0iso5wcxsG98DMVeCQWNie7a+mvHxpW3h3mwU5VYVdZQ1szrk05pc8SelRNtbxwdoDGshLEZjlspFrApfVm4cOI9KwxeAhljzkB85yDLYsxvqFb3WUXOtxYEMCLVdR4fWyBzlT/cot1jo5UEEfz0jPu7tKWFMou0d7mNjoCeJQ+4fkeY5037P2gko7h1HFToy+Y/MXFcl2XtrEYNuzK9tGPcfSRB1R9bC2tjmXypwg2ijxLi8O2guRfQgr7cbi/hYjUc+hqPmXaRsPyh+n57fKXbKdWPRw/3/PedLiS4B6ipCR1X4bGaAW5DieFTEnPQfOtmY8kCMVrm7vrXqzHoPnXjC/H50QmCzdR8K3IlxflyrHsr6D4jhWXYHr+NEJkU8K1PH4VhJGRxqPJpqKJ5NOOABvewC3N+Q1JPlSXjtotiLhbrCeXAuOr+HPL8bngzbVjLxyLfV0ZbnqykD8aS12ykOGllcAGGNiUOnfUWCHzey+tZfiD2AKidD+Ymp4etfqd+o/Myn3qkjgUZ277Duxj225Xt7q/xH0udKV4NivNZ5e6OOQX7qngS19GPIHW2pyiwaBsnaonzPIb4gkszNxa/Tp+XAWFT8HtJ1fKhALDLcqXUeLINTa5I8dOBNM6bSrSPcxbUaprj7CXWHjR5BGzopspOYgNYWC5b8ToPx6UxYvbUGHXvSRoLc2Fz5KNW9BXK9sbVjRzkGd9Bd7MAQLF35NIeJtoOGtrmo2XsufGzrFCjSyyHQD5kngqjmTYCq9Tov1DAlsAdsSzT6zyFIC5J75nYPo6wf/VdqfW2Vvq2CAEQOmeZrlWI6jVrcrR+N+4gUv7i7rLs7BRYcWLKM0jDg8jau2upHAC/JRTCKdrrWtQi9BE7HNjFm6mFFFFTkIUUUUQhRRRRCFeGva8IohFj6QdzV2ng2gLZHBDxuRcK63tcfZIJB86+Wt5N1sTgJeyxUTRt7p4q4+0jjRh5cOdjX2Uwqi3l2bFiIjFPEkqN7rC4HiCNVbxBBohPkrA7WePT2k+yeHmp4qfEU4bC3kXtRKkccj/6kbsyNJqCWuO6SbAEgXa1zrqZ++P0OSRFpMCWlTj2J1mXwQj96PIBvA8TzXVTzBB8iCPwNEI2ba3hZQ5P76Q66WyDgFA5ACwA8KYvojdp45cOT3I5VmPUhwFZfIlEv5nrXNMRiWkbM5JJ5nwrpv0FbJmOIlnAIgETRMxvZpCUdUXqVsGPQH+IVXZWrjDSdbshys7ThVq1hg6/D9a0YCLj6D9anqtTkZkotwrK1AFZWr2eTELbhXtq9tRaiE1kVGnw+mnw/SphFapHAohKLERVyf6ZckWHQDSSeSxtcXSIAtm5HvNGBfoeldkkh/E0s757ow47DmKbusLmKUC7ROQNR1U2AZeY4WIBqJAPWSBI6T5gjlKm4NiKtcXt8lAkYy3Hfb3nPnyHlUXbOx5MLO8Ey5XjNiOR0uGU81IIIPMEU67h/RTJiss+KzR4c6qnCWYcit/YQ/aPH3QeIlIxf3P3Hn2jJaIZY1I7SZr5Evy/ie3BRr5C5r6V3H3Qw2z4cmGXVrdpK1u0kI+0eQHJRoPHjWnZmzUiRIokVEQWRFFgPLqSdSTck6kk0y4aLKAP88aISSBWYrFayohCiiiiEKKKKIQoooohCiiiiExaomLgzAj4edTaxK0QizNhb0qb2/Rzh8eCZFKTcp0Az+HaLwlHnZujcq6Y+FBrWcCKIT5fxX0Q45MUkHZ50kay4hLmEL7zObXjsLkq1jppfS/et39iJhYY4IhaONbC41Y8Wdv4mNyfO3KmcYIVkMKKISFAhHCp0Rv51kIayVK8hC1e2rK1FewmNqLVlRRCY2qM66nzqXWBSiEhNHUSbC3q37KvOyFEIn7S3Nw88sU08KyPDcIWvaxNwGXg4BuQGuASetWYwpJ11Jq8MAoWACiEh4XBW1PH8P8AmpqLWYWvbUQgK9ooohCiiiiEKKKKIQoooohCiiiiEKKKKIQryiiiE8r2iiiEK9ooohCiiiiEKKKKIQoooohCiiiiE8oFe0UQhRRRRCFFFFEIUUUUQhRRRRC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9" name="AutoShape 15" descr="data:image/jpeg;base64,/9j/4AAQSkZJRgABAQAAAQABAAD/2wCEAAkGBhQSEBUSEhISFBQVFhUVFBQYFRUUFhUQFRUXFRQVFBUXHSYeFxojGRUVHy8hIycpLCwsFx8xNTAqNSYrLCkBCQoKDgwOGg8PFCkcHRwpLC4tLCkpKSwsKiwpKSkpKSkpKSwpLCwpKSwsLCkpLCkpKSkpKSkpKikpLCwpLCkpKf/AABEIAK8BIQMBIgACEQEDEQH/xAAcAAABBAMBAAAAAAAAAAAAAAAAAQIDBAUGBwj/xABHEAABAwIDAwgHBQYEBQUAAAABAAIDBBESITEFQVEGBxMiYXGBkRQyUqGxwdEjQnKCkhUzYqLh8AhDssKDo7Pi8SQ0U2OT/8QAFwEBAQEBAAAAAAAAAAAAAAAAAAECA//EAB0RAQEBAQEAAgMAAAAAAAAAAAABEQIhEjEiQWH/2gAMAwEAAhEDEQA/AOylzuA/UfoqdRthkcscL5IWyy36ON0lnPwi5wi2a1znC5wWbNEbTFO90ty0saMIDSAQXHLFnoO87r8E5W84ctfVxVRjjhlhDQwsLj6jzIwuxkgkEncNVdV6W29yhjpIhJO9sbXPbGw9ZxMjj1QGht3cTbcCsjA1zWdY4nAd2fBcv5rtkzbQ6Lau0JjM6PEykYbWZhc5r5XACxfiuBl90Hc23VE/pv6RiR3sj9X/AGpr5DkC21za977ifknxm/mbeaSb7v4h8CPmqiw2awtZKam2Z0GZ7lCsbt2KR8YZH95wB7jpfsuoM104whwzB07k30jsUFNQdHC2PEbtHrcTqcuGoshBZjlupFWg9bw+asqAQhCAVaWpbiwAjFqRvsrF1BVUDJPXaDwOhHcRmEDE5gO5VaOItBaXFwDiGk5nDuud6yLBktUOQqtXKQ5jRvvfuCkjm4rImQhCAQhCAQhCAQhCAQhCAQhCAQhCAQhCAQhCDH1dQGRveTYMY5x7mtLj8F42fS2sTvAPnmvYe1aQTQSQkuAlY+MltsQa9paSL5Xsd682bH5Diu2xPRRyOihifP1yMbmxRP6NmVxicSWDdqVR2DmVJOxot1pJwN+XSk/ElbyWuORIt2Ag+d8lwGr2dXcnKqAR1bZIah5HR2dgcGlgd0kTsmmzxYtN+1egX5X7L+5AAKOf7v4m/FOjdcA8QD5i6UqhboukuhApchIhA5r7JwnN1Qr9qxw26R1sWmROmpy3KT0tpZjDgW2yIORUGVCQlNiPVHcPgoppL5KBr33Kc6bK29RgKOpe5meBzm7y2xI/LqfBaEgCc2QhQwzte0OaQQd6mMJLciAdxIv7rhAjjc33/JCp0dU4ueyQAPYc7aEHQi+iyMDN/kgkY2wTkIWQIQhAIQhAIQhAIQhAIQhAIQhAIQhAIQhBhtsV3Q0803/xRSSfoY53yXM+YDZIFPUVbgS+WXow45nBG0OcQe18hv8AhW78vi47NqWR4C+SN0TQ+RsYPSDCbOdliwk2G82COSexW7P2fHAXYQwOLnPc0faSPc44iOre7rZHcFdGkc9QifUbNbIZGtEsxe9jMZbH9ldwG8AgX7AbXXT6SvErGyN9V4xNJDhcHMXa4Bw7iFrPORt30GhFUxgc+OWIMBJFiSdbbsreK2bpcbGnQuDHAa2vZ2vZn5IvhsLHsGEBrgMmkuIIZuDhhNyNMtexOaXB4BdcODssIFi0t032zOt1MoyeuOxrveW/QqolQkuoySTkbAdl7lBKi6iY84sJtpcEZZXsbjyT0ELacOqGEgHCxxFxexJAupKrk9C94kLbEG5wnCHfiA1+KWl/f/8ADP8AqCvzDqlQV55rtLRcdosCO7IqoKgs/eEW0xgWH5h93v07lKk6UAtB+8Q23G+vuQWIPWVpRQUzWCzRYcM8u6+g7AoJazrmPQgA9pB3t7AgrQxYZZbeqS09mK3WWRjkFlVaLJzG3NlcD3bPaZOkzDrWNjkR2hWQEgCVZAhCEAhCEAhCEAhCEAhCEAhCEAhCEAhCEAhCEHL+dqjmfHSzwwumbS1DZ5YhcOcxuE5CxuMnA2uRfTVanyl56YqqF8TaaRgI6rnFruthOIOaCLAOyBBNxe4C7WuA89kLBtB2AAHo4y+wA+0IJJPaW4bq3n5TKfK83Yl2ftup2/JBs/AI6WEskmeLlzoo2hgLzpiPWAAtm/8Ahuu7YbEWGQFgBu8+y3kuI/4e9otbUVUB9aSOORvaInODh/zQfAruCQN6Q+yfMJgviJsNALXOlydbKVNGp8PmqDpeII9/wQx178E5CCM5OJtkQBfhYknLxHkl6YdvkfonpEBSu+1LjpgtftxXV70lvH4qgEqmBzmgZNvb+/ckjaA8POdgQOwnU+SRCotGsHApHRNlHWGhyINiDxB3FVlZojr4fNQVKykmDC1jgTbquyDge0HI9+XclpNohrR0pa0kXJvliDbuHhYrKLHbRoGkEuaHN9ZzSL2IGoUaln1Wt7H5xxPtM0Po72gsL45b3xNaLnE22Q7QTnkt1WH2Rs6Bj8cUcYdhLceHr9GTiw4j1sN87aLMKTc9O83wIQhVkIQhAIQhAIQhAIQhAIQhAIQhAIQhAIQhBjV5254HObtObFa7sBbY36nRsDb8DlovQpeb6Zcb5+VvmuHc5uyPSduCID14C/Lf0VO99vOOy3Gaocx3J6SWuNUyRrG02EPaQSZGzNkbgFshk0m57MivQd1y7/D/AEOGgmm3yz4fyxRt+cjvJdQJWWipo9Y9w+LkMfcA8QD5i6VUKhIi6BbpEXSIExHh9EAnei6EDkJEIFVmh1Ph81UotixlofI3HI7MuN7tvoGewB2K7SUZYXdcuBta4GQHaNddSoLKq7UixQvA3tPZ2q0myNuCOIt5qDVNm8taLpmw+lQmRzgxrWvDuucg0ltw0nTM7wNVtq8b7LkDJwHEhrZG4jvDWvGI94AJXsZjgRcZg5g9hRbdOQhCIEIQgEIQgEIQgEIQgEIQgEIQgEIQgEIQgxa5bPEZuU81rkwUchb+J8DI2+ZlK6d0o4/JaZsXkzINq11dKXsEzOghGNpPR2YC+2ZYQWNwgjLO40CumIeZKO2xoj7Ukx/nw/7Vvi0jm0o20TJNnPlY6WN752sDiX+jSFgY57bWYdMgT61963VzwNSkEYgIyDyG8LDL8JOg7LHsSxRhpIBOdjm4uzzG8ngndIOI8wmGQX8BoCd54KiZJdM6Ydvk76IEovv8iPiED0Jrngf2UnSj+wUDglUIqm3tibcai4v5JfSG8QglQmNeDoh0gGpA7yB8UFmOrIFrDsU1JOSSD3rHCob7Tf1BW6B4LsiDlx7lBkEIQoPHXLCDodpVjLWDamcAfw9I61vAhemObDlYK/Z0ch/eR/Yyj/7GNHWHY5pa7xI3LiHOBsplZyllp4jgMsjI8R09I6JoJ7i/I+KynMRylNJXSUcwc1s5DAMJOGrYSGtdb1btxj8o4IPRCEIQCEIQCEIQCEIQCE3GL2vnw32TkAkc4AXJsBqeASrnXPVTyS0kcUYcR0mN4FziDWuABA1GZOeWQUtxZLbkdAp6pkgxMe14Oha4OFu8Khyg5TU1FF0tVM2JugvcucdbMaM3HsAXn/mo2nNTbVhjjJMcxMcrPuluZvYaOabEHv4rfOfbk8+obBJG3EYmy4h/AcBNr5H1dBmb9iluTas5tuRvvJvlnSV4caSdsuD1m2c1wvoS14BseNrLNrzVzJTv/bUYaAAYphJbIYMFxv8AbDF6VWmQhCEGl8uqSSXZlXHCMUjoXhrdS7QuaBvJaHAdpC1bk/y8pnUFDBDMyJ7miGVpcMcDIIHue830BdG2zuD+OnRbrzrzu7Lip9qPFP1ekjbJKwaNkkLsQA3BzQ11v4juyTqbFly62jkryh9P25Ryxkl0VLOyofYAva10zWYgBbR0J73di7C74Ll3MRsaNlLLVZGWSR0RPsRMDXBveXOxHsDV04uvkNN5+Ss+i+pFGB1j+Ee4u+qemX6/5fmqiRIhNcDqLeKBx4pUzM6pyB+yG/ay9oj9wKyyxVE8NkcToWjzF/qrh2gwakjde2WeQusivWSXdbh8d6rkaHeCCO8f3bxVipgIcTYkHNV8DicLQbnfY2b2n6b1RlmEOaDuIB80NiANwADxsEsUeFoA0AA8BknKCpWykEWNtVUkkLmlriSCCCOIIsQrlbCXWsL2uqxo3Wvb35qjDbM5DUTZmzNpIRIx2MSWJeHg3BxEkk34qSr5DtftJu0A8B0UJZFEG2b0xMpMrzfrZTOFrbyblZejqA299+9WnVjQNb9iCkytcRqRxGWRGRHmpIqx1xc5XG4Ku43JPE380yTQ2NsjY62O42321Qh/Kszeiv8AR5ehkyAkwtfa+WjrgZkZ2Kx3N/VVRp3srHF8jJC1kpAHSxFrXBwsBexc5t7fdWTlrJAwsfHjda2IC7HDjnkO4neqVJC5jcDnXcXOcNLtYXFzRlwBtf8A8qc83r3WrZJmetjQo6eTE0HiM+/f71IjIQhCDXeXVa+no5KmNhkfEAQzdm5oxOtnhb6xtuB01Gu8keeWlqGYastpZhriP2Tu1jzp+F2Y4nVdEIWgcrOZ+mqi58J9HkcDcNF43OO8sFsJ7R5JJFttbHtHlpSQwulNTA4AEhrJWOc91smsAOZNx58FoG2udmGWNrhBKJGH92cBY+5H+YDdtrX9UrSds82FZRxvnkjjwMIxPa9rrguADra2uRuWBDr6rXwnUyrz1ebsbjzX7ZoodpSTVB6Fz2noXOcDEx7j17usMBtkCcrYhwXWeWO2KaKkNTJK0NYC6LC5pMrrZRx+0TlpproF50LFBOwADIWF/fr8lOuJhOrLsbdyQ5x4KbaHTmhhgjkaWSujD3SNaTiBALsJ6wFw1jbjuAXftl7WiqYmzQSNkjdo5puO0HeCN4OYXkg23LpHMTtwx1z6UuOGaJzw3d00RGffgL/0jgszwvvrvSEIVZYVebudAn9s1OMg9ZlrXyZ0TMDTfeG2vuvdejiztN+/5aLzzzs7LedtStaLulbFI3uEIB/6ZVo3zmIqL0tSzLqzNdbf14wLns+z9xXTbrkv+H+E9FVybi+Bg72tkcf9YXVKl+EB24EE9jdCfC9/BBMm4etfst77oc8AXJAHE5DzSRyhwuDcKh6EiECoSIQKoqsXY7uKkohileD6rWtsP4nE3JPcArEmzr5Ysri+WZHBBkQUqZiRiWQ9CZiS4kCudbUoBVPaByHiqYcRvPmrgEKSOnLtNEslI4C+SonpqQFtzfNMOz3X1BG7cbcDxToKwBtjfJPZXgm1tctVBDWUEQFyHEDIAOcB4C9lzblJzjx0FVPGYZZZyWuaS5ojERaCxpdm4WGdsOfvXROU+0209JNO/SJhfbi4eq3xcQPFef8AkjyLn2zUTSvkLQ0Fz5iL4p3g4GDsvmeDRbeFJ+P01bb910/m25yXVYnbUNa1zCJGBmnROyLczclrhrvx9i3qDa7H2sHZ931XB+an7HazqWf7N72SwuabfvmOD8P8j7cfFd1g2WGWsdOxErIXQm3S3RCoSJEGp861WGbJnuc39Gxva50jfkCfBefIXLqnPptbOCmB0DpnDtJ6OP3CTzXKw1bgsgX0zO4cTwScqNkGnnqae+J0RAvx6rXm1u+3gmQuDXAnQEE78gbnJbHzlAftV5Aykjjce0uZr4iytGiXFuP9dArWw9rSUdZFVMydHZ4zHWZdzZGkX0ID259/AqPZ2zzLURwsIHSSNYCdAXHCT2ZLeKTm+ttinpYxI6PqzSPe4P8Aso3XdcCNoZewbh63rjNcN9x0+NzXev2oz+LyQrlu5C25sHjXIuXIaeUlNfT0a7vBtQfhZdGdWSfw+X9VyPlGZZ+ULmgddsDmtsDb/wBm8j+Z9vFWjYeYRjTRVAIBPTi/cY22+BXTY8jhzItcXN7WNiLnUZj3rkXMVO9kNUAMuki1B9YNfceGS6d6a/Fo3Q7jxHb3eSDIxQNb6oA7vkNyI/Wf3j/Q1UfTn8G+R+qYytfnk3XgeA7VRlbpC8cQsd6a/g3yP1UDqp2+Nrvy3v5lBmbousVTTPAsGjW4bYnCOAsTl9VaaZjpGf0uQW6R9nvPEN911c9JWOgopSSS0jS2g+KtCgfvt4kKCx6Ql9IVb0cjh+oJpy3Ki306XplTujNBLVyXt4qvdRTucLb1D07vZHmUGZgnFh2bk99QALnd/dlho3PdoAO3XwRUxS4btLSQQesCRbfoRuQTRiwA7ApYvWHeFj+ll4R+TvqnUjpsYxdFb+EOBvu1cUDuXdN0uzKxg1NPKR3taXj3tWm8wO0g6hmhv1o5y638ErG4T3YmPW97RpZJIXxskEbnDDiLBIA05OGAkXuLjVYDkNzdRbMdI+OaWR0jWscHYQ2zTcENGd8zqTqVFaFz4bCdT1kO0YCWmQgOI+7VQgGN1+1oH/5niuzbH2mKinhnbkJY45AOAe0Ot4Xste5x9hS1tA6mgjjc972HE9+ARhrg7GOqbmwLbcHHuWT5IbHdSUMFNJIJHRMwl4BAOZIAB3AEN8ERmsSobWecAyOvyKvXTZYw4WKowbKhw3kKZu0n+38Porp2fwPuTTQHiEwco5yeTcssr6syMcMLer6rmxsbY23HO58VzqJeh+U+yMVHUXt+4lItnmGEj4LzrSU7pHiNgu97g1g3Oc7Jtj2khagklNge4raOWlE+esa5uAEUtM51zhAYI7FxJyABA/UFo9E+8dySerncnhwK6bzv7DMcVLUNbYEdE48eq17L8dHqdLM31zVjrPD2ktcCHNcDYg6ggjQ3XfuZyKp9DkmqcRM8vSxvc65fGY2NDrD1W9XIZZbrWXm6rNsIubDLXdbJetuRkeHZtG3hTQf9Jq5xbfMZlCEKstVdT7iLKhTcnoY5pKhkYEsuHpH5kuDQABmbAZDS17LMzAAZX8bfRRArSMPsnk7HS9J0MeHpZHSv65N5HanPQdgWQ6O2Z1NhYe4D3qyo5GEkW7fp9VRLBC2wxNN+GL+isxRQ72HzJ+axwleNWg9xspGVPFrh4X+Cisi58A/y7+H1UBjY71Yj4OWNqqgjQE/32qehkuwEjee3eoMjDSkaRH9ZHzV+ni3luH8xcsS19tCnGY+0fMoM2SqVU0E6Rd5cb+5Y4lBKYJHtA3R+BemQbRaD6jff8yVBLUCx6wvY777liYDJcXAt4g++6DajtPg0ef8ARQvryfut8lQDzbT3os8+yPM/RXBZkfcC/E/JMDU1tObXJOvcpW05VRYpyCMt2o4HtUj3BoJdkBqse+nBzIz4gkHzCaKVtwTiPe4ut4FFSMzAOl1LGzMGx8lPDJGNQ4ntt8LqyNoN7fJTREKmPeT5IFVH7R8lMaxh194KrzTgZsLB+Ug+dlBbEIO9QucQbYXd9hb4qh+13cR5BKNsO7PJBkcJ4JHutuce4EqKKredzLfiA+ZViWPEMnlvcQmhejKOjKr+gP3Su9/1Tm0kg/zT5X+JTRLJDcFpGRBB7jkfivMnJKic7aVNEMv/AFEWe8Bjw428GlekpKlzXhpeCMr5AWz3rgnNk0O21Hfc6ocO8RyW+PuWoNd2ps/BVzU4Fi2eSID/AIha33LtHPNRX2Tcf5MsJ/LnF/vC5hy9pTFtyfL1pY5W90gY+/6ifJdw5c0HT7Oq4xr0T3N/Gz7Ro82hKPKtdHlfhdeveTjLUdOOEEI8o2ryJVOu09x+C9h7Njwwxt4MYPJoCwtWUIQiNVfVYsmgnwsPepIx2KdkKkwLaIQnhqkDUYVRH0ab0anskaNe/wCQQVXUgKZ+zm7su7L4K9ZJhvvUFVtKR953nf4qToj7R930U2FLhQVjS8S4+J+ST0JvAeOavQxg3vxspREOCDHiEDgEsbGPNmuz4EWVhzcybBRyR3zGozBQPFKexPFL2qcFKgisGjUAdpSl4te+XHcmVUYNgRdVPQWcPC5sga6Teq/pXXaOJAWTjhB1RNSNIOQQQJbqA0Lf7JR6Hwc79R+qmKmTZTZp7kz0Y+27z+qHQG1i4+76JgwTNpX+47+X6px2lxa/3fVZNmyWjQJk2yAUwXojdo7gnqsxrwAOqbd/1S9K/wBlv6v6ILF0uI8Sq3Tu9j+YfROEx9k+YTBHWSEZDMkOsL6u3DzXAeQW0HM2tTOdkXT4HAXBvKHRkEdhf7l3WroXyu9bCLFrbes2/wB6/Hf4BadsDmrmg2q2pc1j4Wve8Pxj1i12B2C18WIg2zF875K7g1rnF2j0+3GwtjAMXQQF2+R7nNeDbgOlsO5dc5Yci49osaySWaPo3Oc0xuAuXWHWa4EOyGXC54lalyu5v5JNr0tbAxxaXQmoIdGLGGRtnWc4H92BoD6vnb5x6Daspc2kdamdGGkRujZJjN8eNz3NOHS2E6ahLRwKaFragx4w9jZSzGNHxteW4h2FouvY7V50oOZGrkzkfHA07i7pH242Z1f5l6JhaQ0Am5AAJ4m2qwHoQhB//9k="/>
          <p:cNvSpPr>
            <a:spLocks noChangeAspect="1" noChangeArrowheads="1"/>
          </p:cNvSpPr>
          <p:nvPr/>
        </p:nvSpPr>
        <p:spPr bwMode="auto">
          <a:xfrm>
            <a:off x="635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41" name="AutoShape 17" descr="data:image/jpeg;base64,/9j/4AAQSkZJRgABAQAAAQABAAD/2wCEAAkGBhQSEBUSEhISFBQVFhUVFBQYFRUUFhUQFRUXFRQVFBUXHSYeFxojGRUVHy8hIycpLCwsFx8xNTAqNSYrLCkBCQoKDgwOGg8PFCkcHRwpLC4tLCkpKSwsKiwpKSkpKSkpKSwpLCwpKSwsLCkpLCkpKSkpKSkpKikpLCwpLCkpKf/AABEIAK8BIQMBIgACEQEDEQH/xAAcAAABBAMBAAAAAAAAAAAAAAAAAQIDBAUGBwj/xABHEAABAwIDAwgHBQYEBQUAAAABAAIDBBESITEFQVEGBxMiYXGBkRQyUqGxwdEjQnKCkhUzYqLh8AhDssKDo7Pi8SQ0U2OT/8QAFwEBAQEBAAAAAAAAAAAAAAAAAAECA//EAB0RAQEBAQEAAgMAAAAAAAAAAAABEQIhEjEiQWH/2gAMAwEAAhEDEQA/AOylzuA/UfoqdRthkcscL5IWyy36ON0lnPwi5wi2a1znC5wWbNEbTFO90ty0saMIDSAQXHLFnoO87r8E5W84ctfVxVRjjhlhDQwsLj6jzIwuxkgkEncNVdV6W29yhjpIhJO9sbXPbGw9ZxMjj1QGht3cTbcCsjA1zWdY4nAd2fBcv5rtkzbQ6Lau0JjM6PEykYbWZhc5r5XACxfiuBl90Hc23VE/pv6RiR3sj9X/AGpr5DkC21za977ifknxm/mbeaSb7v4h8CPmqiw2awtZKam2Z0GZ7lCsbt2KR8YZH95wB7jpfsuoM104whwzB07k30jsUFNQdHC2PEbtHrcTqcuGoshBZjlupFWg9bw+asqAQhCAVaWpbiwAjFqRvsrF1BVUDJPXaDwOhHcRmEDE5gO5VaOItBaXFwDiGk5nDuud6yLBktUOQqtXKQ5jRvvfuCkjm4rImQhCAQhCAQhCAQhCAQhCAQhCAQhCAQhCAQhCDH1dQGRveTYMY5x7mtLj8F42fS2sTvAPnmvYe1aQTQSQkuAlY+MltsQa9paSL5Xsd682bH5Diu2xPRRyOihifP1yMbmxRP6NmVxicSWDdqVR2DmVJOxot1pJwN+XSk/ElbyWuORIt2Ag+d8lwGr2dXcnKqAR1bZIah5HR2dgcGlgd0kTsmmzxYtN+1egX5X7L+5AAKOf7v4m/FOjdcA8QD5i6UqhboukuhApchIhA5r7JwnN1Qr9qxw26R1sWmROmpy3KT0tpZjDgW2yIORUGVCQlNiPVHcPgoppL5KBr33Kc6bK29RgKOpe5meBzm7y2xI/LqfBaEgCc2QhQwzte0OaQQd6mMJLciAdxIv7rhAjjc33/JCp0dU4ueyQAPYc7aEHQi+iyMDN/kgkY2wTkIWQIQhAIQhAIQhAIQhAIQhAIQhAIQhAIQhBhtsV3Q0803/xRSSfoY53yXM+YDZIFPUVbgS+WXow45nBG0OcQe18hv8AhW78vi47NqWR4C+SN0TQ+RsYPSDCbOdliwk2G82COSexW7P2fHAXYQwOLnPc0faSPc44iOre7rZHcFdGkc9QifUbNbIZGtEsxe9jMZbH9ldwG8AgX7AbXXT6SvErGyN9V4xNJDhcHMXa4Bw7iFrPORt30GhFUxgc+OWIMBJFiSdbbsreK2bpcbGnQuDHAa2vZ2vZn5IvhsLHsGEBrgMmkuIIZuDhhNyNMtexOaXB4BdcODssIFi0t032zOt1MoyeuOxrveW/QqolQkuoySTkbAdl7lBKi6iY84sJtpcEZZXsbjyT0ELacOqGEgHCxxFxexJAupKrk9C94kLbEG5wnCHfiA1+KWl/f/8ADP8AqCvzDqlQV55rtLRcdosCO7IqoKgs/eEW0xgWH5h93v07lKk6UAtB+8Q23G+vuQWIPWVpRQUzWCzRYcM8u6+g7AoJazrmPQgA9pB3t7AgrQxYZZbeqS09mK3WWRjkFlVaLJzG3NlcD3bPaZOkzDrWNjkR2hWQEgCVZAhCEAhCEAhCEAhCEAhCEAhCEAhCEAhCEAhCEHL+dqjmfHSzwwumbS1DZ5YhcOcxuE5CxuMnA2uRfTVanyl56YqqF8TaaRgI6rnFruthOIOaCLAOyBBNxe4C7WuA89kLBtB2AAHo4y+wA+0IJJPaW4bq3n5TKfK83Yl2ftup2/JBs/AI6WEskmeLlzoo2hgLzpiPWAAtm/8Ahuu7YbEWGQFgBu8+y3kuI/4e9otbUVUB9aSOORvaInODh/zQfAruCQN6Q+yfMJgviJsNALXOlydbKVNGp8PmqDpeII9/wQx178E5CCM5OJtkQBfhYknLxHkl6YdvkfonpEBSu+1LjpgtftxXV70lvH4qgEqmBzmgZNvb+/ckjaA8POdgQOwnU+SRCotGsHApHRNlHWGhyINiDxB3FVlZojr4fNQVKykmDC1jgTbquyDge0HI9+XclpNohrR0pa0kXJvliDbuHhYrKLHbRoGkEuaHN9ZzSL2IGoUaln1Wt7H5xxPtM0Po72gsL45b3xNaLnE22Q7QTnkt1WH2Rs6Bj8cUcYdhLceHr9GTiw4j1sN87aLMKTc9O83wIQhVkIQhAIQhAIQhAIQhAIQhAIQhAIQhAIQhBjV5254HObtObFa7sBbY36nRsDb8DlovQpeb6Zcb5+VvmuHc5uyPSduCID14C/Lf0VO99vOOy3Gaocx3J6SWuNUyRrG02EPaQSZGzNkbgFshk0m57MivQd1y7/D/AEOGgmm3yz4fyxRt+cjvJdQJWWipo9Y9w+LkMfcA8QD5i6VUKhIi6BbpEXSIExHh9EAnei6EDkJEIFVmh1Ph81UotixlofI3HI7MuN7tvoGewB2K7SUZYXdcuBta4GQHaNddSoLKq7UixQvA3tPZ2q0myNuCOIt5qDVNm8taLpmw+lQmRzgxrWvDuucg0ltw0nTM7wNVtq8b7LkDJwHEhrZG4jvDWvGI94AJXsZjgRcZg5g9hRbdOQhCIEIQgEIQgEIQgEIQgEIQgEIQgEIQgEIQgxa5bPEZuU81rkwUchb+J8DI2+ZlK6d0o4/JaZsXkzINq11dKXsEzOghGNpPR2YC+2ZYQWNwgjLO40CumIeZKO2xoj7Ukx/nw/7Vvi0jm0o20TJNnPlY6WN752sDiX+jSFgY57bWYdMgT61963VzwNSkEYgIyDyG8LDL8JOg7LHsSxRhpIBOdjm4uzzG8ngndIOI8wmGQX8BoCd54KiZJdM6Ydvk76IEovv8iPiED0Jrngf2UnSj+wUDglUIqm3tibcai4v5JfSG8QglQmNeDoh0gGpA7yB8UFmOrIFrDsU1JOSSD3rHCob7Tf1BW6B4LsiDlx7lBkEIQoPHXLCDodpVjLWDamcAfw9I61vAhemObDlYK/Z0ch/eR/Yyj/7GNHWHY5pa7xI3LiHOBsplZyllp4jgMsjI8R09I6JoJ7i/I+KynMRylNJXSUcwc1s5DAMJOGrYSGtdb1btxj8o4IPRCEIQCEIQCEIQCEIQCE3GL2vnw32TkAkc4AXJsBqeASrnXPVTyS0kcUYcR0mN4FziDWuABA1GZOeWQUtxZLbkdAp6pkgxMe14Oha4OFu8Khyg5TU1FF0tVM2JugvcucdbMaM3HsAXn/mo2nNTbVhjjJMcxMcrPuluZvYaOabEHv4rfOfbk8+obBJG3EYmy4h/AcBNr5H1dBmb9iluTas5tuRvvJvlnSV4caSdsuD1m2c1wvoS14BseNrLNrzVzJTv/bUYaAAYphJbIYMFxv8AbDF6VWmQhCEGl8uqSSXZlXHCMUjoXhrdS7QuaBvJaHAdpC1bk/y8pnUFDBDMyJ7miGVpcMcDIIHue830BdG2zuD+OnRbrzrzu7Lip9qPFP1ekjbJKwaNkkLsQA3BzQ11v4juyTqbFly62jkryh9P25Ryxkl0VLOyofYAva10zWYgBbR0J73di7C74Ll3MRsaNlLLVZGWSR0RPsRMDXBveXOxHsDV04uvkNN5+Ss+i+pFGB1j+Ee4u+qemX6/5fmqiRIhNcDqLeKBx4pUzM6pyB+yG/ay9oj9wKyyxVE8NkcToWjzF/qrh2gwakjde2WeQusivWSXdbh8d6rkaHeCCO8f3bxVipgIcTYkHNV8DicLQbnfY2b2n6b1RlmEOaDuIB80NiANwADxsEsUeFoA0AA8BknKCpWykEWNtVUkkLmlriSCCCOIIsQrlbCXWsL2uqxo3Wvb35qjDbM5DUTZmzNpIRIx2MSWJeHg3BxEkk34qSr5DtftJu0A8B0UJZFEG2b0xMpMrzfrZTOFrbyblZejqA299+9WnVjQNb9iCkytcRqRxGWRGRHmpIqx1xc5XG4Ku43JPE380yTQ2NsjY62O42321Qh/Kszeiv8AR5ehkyAkwtfa+WjrgZkZ2Kx3N/VVRp3srHF8jJC1kpAHSxFrXBwsBexc5t7fdWTlrJAwsfHjda2IC7HDjnkO4neqVJC5jcDnXcXOcNLtYXFzRlwBtf8A8qc83r3WrZJmetjQo6eTE0HiM+/f71IjIQhCDXeXVa+no5KmNhkfEAQzdm5oxOtnhb6xtuB01Gu8keeWlqGYastpZhriP2Tu1jzp+F2Y4nVdEIWgcrOZ+mqi58J9HkcDcNF43OO8sFsJ7R5JJFttbHtHlpSQwulNTA4AEhrJWOc91smsAOZNx58FoG2udmGWNrhBKJGH92cBY+5H+YDdtrX9UrSds82FZRxvnkjjwMIxPa9rrguADra2uRuWBDr6rXwnUyrz1ebsbjzX7ZoodpSTVB6Fz2noXOcDEx7j17usMBtkCcrYhwXWeWO2KaKkNTJK0NYC6LC5pMrrZRx+0TlpproF50LFBOwADIWF/fr8lOuJhOrLsbdyQ5x4KbaHTmhhgjkaWSujD3SNaTiBALsJ6wFw1jbjuAXftl7WiqYmzQSNkjdo5puO0HeCN4OYXkg23LpHMTtwx1z6UuOGaJzw3d00RGffgL/0jgszwvvrvSEIVZYVebudAn9s1OMg9ZlrXyZ0TMDTfeG2vuvdejiztN+/5aLzzzs7LedtStaLulbFI3uEIB/6ZVo3zmIqL0tSzLqzNdbf14wLns+z9xXTbrkv+H+E9FVybi+Bg72tkcf9YXVKl+EB24EE9jdCfC9/BBMm4etfst77oc8AXJAHE5DzSRyhwuDcKh6EiECoSIQKoqsXY7uKkohileD6rWtsP4nE3JPcArEmzr5Ysri+WZHBBkQUqZiRiWQ9CZiS4kCudbUoBVPaByHiqYcRvPmrgEKSOnLtNEslI4C+SonpqQFtzfNMOz3X1BG7cbcDxToKwBtjfJPZXgm1tctVBDWUEQFyHEDIAOcB4C9lzblJzjx0FVPGYZZZyWuaS5ojERaCxpdm4WGdsOfvXROU+0209JNO/SJhfbi4eq3xcQPFef8AkjyLn2zUTSvkLQ0Fz5iL4p3g4GDsvmeDRbeFJ+P01bb910/m25yXVYnbUNa1zCJGBmnROyLczclrhrvx9i3qDa7H2sHZ931XB+an7HazqWf7N72SwuabfvmOD8P8j7cfFd1g2WGWsdOxErIXQm3S3RCoSJEGp861WGbJnuc39Gxva50jfkCfBefIXLqnPptbOCmB0DpnDtJ6OP3CTzXKw1bgsgX0zO4cTwScqNkGnnqae+J0RAvx6rXm1u+3gmQuDXAnQEE78gbnJbHzlAftV5Aykjjce0uZr4iytGiXFuP9dArWw9rSUdZFVMydHZ4zHWZdzZGkX0ID259/AqPZ2zzLURwsIHSSNYCdAXHCT2ZLeKTm+ttinpYxI6PqzSPe4P8Aso3XdcCNoZewbh63rjNcN9x0+NzXev2oz+LyQrlu5C25sHjXIuXIaeUlNfT0a7vBtQfhZdGdWSfw+X9VyPlGZZ+ULmgddsDmtsDb/wBm8j+Z9vFWjYeYRjTRVAIBPTi/cY22+BXTY8jhzItcXN7WNiLnUZj3rkXMVO9kNUAMuki1B9YNfceGS6d6a/Fo3Q7jxHb3eSDIxQNb6oA7vkNyI/Wf3j/Q1UfTn8G+R+qYytfnk3XgeA7VRlbpC8cQsd6a/g3yP1UDqp2+Nrvy3v5lBmbousVTTPAsGjW4bYnCOAsTl9VaaZjpGf0uQW6R9nvPEN911c9JWOgopSSS0jS2g+KtCgfvt4kKCx6Ql9IVb0cjh+oJpy3Ki306XplTujNBLVyXt4qvdRTucLb1D07vZHmUGZgnFh2bk99QALnd/dlho3PdoAO3XwRUxS4btLSQQesCRbfoRuQTRiwA7ApYvWHeFj+ll4R+TvqnUjpsYxdFb+EOBvu1cUDuXdN0uzKxg1NPKR3taXj3tWm8wO0g6hmhv1o5y638ErG4T3YmPW97RpZJIXxskEbnDDiLBIA05OGAkXuLjVYDkNzdRbMdI+OaWR0jWscHYQ2zTcENGd8zqTqVFaFz4bCdT1kO0YCWmQgOI+7VQgGN1+1oH/5niuzbH2mKinhnbkJY45AOAe0Ot4Xste5x9hS1tA6mgjjc972HE9+ARhrg7GOqbmwLbcHHuWT5IbHdSUMFNJIJHRMwl4BAOZIAB3AEN8ERmsSobWecAyOvyKvXTZYw4WKowbKhw3kKZu0n+38Porp2fwPuTTQHiEwco5yeTcssr6syMcMLer6rmxsbY23HO58VzqJeh+U+yMVHUXt+4lItnmGEj4LzrSU7pHiNgu97g1g3Oc7Jtj2khagklNge4raOWlE+esa5uAEUtM51zhAYI7FxJyABA/UFo9E+8dySerncnhwK6bzv7DMcVLUNbYEdE48eq17L8dHqdLM31zVjrPD2ktcCHNcDYg6ggjQ3XfuZyKp9DkmqcRM8vSxvc65fGY2NDrD1W9XIZZbrWXm6rNsIubDLXdbJetuRkeHZtG3hTQf9Jq5xbfMZlCEKstVdT7iLKhTcnoY5pKhkYEsuHpH5kuDQABmbAZDS17LMzAAZX8bfRRArSMPsnk7HS9J0MeHpZHSv65N5HanPQdgWQ6O2Z1NhYe4D3qyo5GEkW7fp9VRLBC2wxNN+GL+isxRQ72HzJ+axwleNWg9xspGVPFrh4X+Cisi58A/y7+H1UBjY71Yj4OWNqqgjQE/32qehkuwEjee3eoMjDSkaRH9ZHzV+ni3luH8xcsS19tCnGY+0fMoM2SqVU0E6Rd5cb+5Y4lBKYJHtA3R+BemQbRaD6jff8yVBLUCx6wvY777liYDJcXAt4g++6DajtPg0ef8ARQvryfut8lQDzbT3os8+yPM/RXBZkfcC/E/JMDU1tObXJOvcpW05VRYpyCMt2o4HtUj3BoJdkBqse+nBzIz4gkHzCaKVtwTiPe4ut4FFSMzAOl1LGzMGx8lPDJGNQ4ntt8LqyNoN7fJTREKmPeT5IFVH7R8lMaxh194KrzTgZsLB+Ug+dlBbEIO9QucQbYXd9hb4qh+13cR5BKNsO7PJBkcJ4JHutuce4EqKKredzLfiA+ZViWPEMnlvcQmhejKOjKr+gP3Su9/1Tm0kg/zT5X+JTRLJDcFpGRBB7jkfivMnJKic7aVNEMv/AFEWe8Bjw428GlekpKlzXhpeCMr5AWz3rgnNk0O21Hfc6ocO8RyW+PuWoNd2ps/BVzU4Fi2eSID/AIha33LtHPNRX2Tcf5MsJ/LnF/vC5hy9pTFtyfL1pY5W90gY+/6ifJdw5c0HT7Oq4xr0T3N/Gz7Ro82hKPKtdHlfhdeveTjLUdOOEEI8o2ryJVOu09x+C9h7Njwwxt4MYPJoCwtWUIQiNVfVYsmgnwsPepIx2KdkKkwLaIQnhqkDUYVRH0ab0anskaNe/wCQQVXUgKZ+zm7su7L4K9ZJhvvUFVtKR953nf4qToj7R930U2FLhQVjS8S4+J+ST0JvAeOavQxg3vxspREOCDHiEDgEsbGPNmuz4EWVhzcybBRyR3zGozBQPFKexPFL2qcFKgisGjUAdpSl4te+XHcmVUYNgRdVPQWcPC5sga6Teq/pXXaOJAWTjhB1RNSNIOQQQJbqA0Lf7JR6Hwc79R+qmKmTZTZp7kz0Y+27z+qHQG1i4+76JgwTNpX+47+X6px2lxa/3fVZNmyWjQJk2yAUwXojdo7gnqsxrwAOqbd/1S9K/wBlv6v6ILF0uI8Sq3Tu9j+YfROEx9k+YTBHWSEZDMkOsL6u3DzXAeQW0HM2tTOdkXT4HAXBvKHRkEdhf7l3WroXyu9bCLFrbes2/wB6/Hf4BadsDmrmg2q2pc1j4Wve8Pxj1i12B2C18WIg2zF875K7g1rnF2j0+3GwtjAMXQQF2+R7nNeDbgOlsO5dc5Yci49osaySWaPo3Oc0xuAuXWHWa4EOyGXC54lalyu5v5JNr0tbAxxaXQmoIdGLGGRtnWc4H92BoD6vnb5x6Daspc2kdamdGGkRujZJjN8eNz3NOHS2E6ahLRwKaFragx4w9jZSzGNHxteW4h2FouvY7V50oOZGrkzkfHA07i7pH242Z1f5l6JhaQ0Am5AAJ4m2qwHoQhB//9k="/>
          <p:cNvSpPr>
            <a:spLocks noChangeAspect="1" noChangeArrowheads="1"/>
          </p:cNvSpPr>
          <p:nvPr/>
        </p:nvSpPr>
        <p:spPr bwMode="auto">
          <a:xfrm>
            <a:off x="635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43" name="AutoShape 19" descr="data:image/jpeg;base64,/9j/4AAQSkZJRgABAQAAAQABAAD/2wCEAAkGBhQSEBUSEhISFBQVFhUVFBQYFRUUFhUQFRUXFRQVFBUXHSYeFxojGRUVHy8hIycpLCwsFx8xNTAqNSYrLCkBCQoKDgwOGg8PFCkcHRwpLC4tLCkpKSwsKiwpKSkpKSkpKSwpLCwpKSwsLCkpLCkpKSkpKSkpKikpLCwpLCkpKf/AABEIAK8BIQMBIgACEQEDEQH/xAAcAAABBAMBAAAAAAAAAAAAAAAAAQIDBAUGBwj/xABHEAABAwIDAwgHBQYEBQUAAAABAAIDBBESITEFQVEGBxMiYXGBkRQyUqGxwdEjQnKCkhUzYqLh8AhDssKDo7Pi8SQ0U2OT/8QAFwEBAQEBAAAAAAAAAAAAAAAAAAECA//EAB0RAQEBAQEAAgMAAAAAAAAAAAABEQIhEjEiQWH/2gAMAwEAAhEDEQA/AOylzuA/UfoqdRthkcscL5IWyy36ON0lnPwi5wi2a1znC5wWbNEbTFO90ty0saMIDSAQXHLFnoO87r8E5W84ctfVxVRjjhlhDQwsLj6jzIwuxkgkEncNVdV6W29yhjpIhJO9sbXPbGw9ZxMjj1QGht3cTbcCsjA1zWdY4nAd2fBcv5rtkzbQ6Lau0JjM6PEykYbWZhc5r5XACxfiuBl90Hc23VE/pv6RiR3sj9X/AGpr5DkC21za977ifknxm/mbeaSb7v4h8CPmqiw2awtZKam2Z0GZ7lCsbt2KR8YZH95wB7jpfsuoM104whwzB07k30jsUFNQdHC2PEbtHrcTqcuGoshBZjlupFWg9bw+asqAQhCAVaWpbiwAjFqRvsrF1BVUDJPXaDwOhHcRmEDE5gO5VaOItBaXFwDiGk5nDuud6yLBktUOQqtXKQ5jRvvfuCkjm4rImQhCAQhCAQhCAQhCAQhCAQhCAQhCAQhCAQhCDH1dQGRveTYMY5x7mtLj8F42fS2sTvAPnmvYe1aQTQSQkuAlY+MltsQa9paSL5Xsd682bH5Diu2xPRRyOihifP1yMbmxRP6NmVxicSWDdqVR2DmVJOxot1pJwN+XSk/ElbyWuORIt2Ag+d8lwGr2dXcnKqAR1bZIah5HR2dgcGlgd0kTsmmzxYtN+1egX5X7L+5AAKOf7v4m/FOjdcA8QD5i6UqhboukuhApchIhA5r7JwnN1Qr9qxw26R1sWmROmpy3KT0tpZjDgW2yIORUGVCQlNiPVHcPgoppL5KBr33Kc6bK29RgKOpe5meBzm7y2xI/LqfBaEgCc2QhQwzte0OaQQd6mMJLciAdxIv7rhAjjc33/JCp0dU4ueyQAPYc7aEHQi+iyMDN/kgkY2wTkIWQIQhAIQhAIQhAIQhAIQhAIQhAIQhAIQhBhtsV3Q0803/xRSSfoY53yXM+YDZIFPUVbgS+WXow45nBG0OcQe18hv8AhW78vi47NqWR4C+SN0TQ+RsYPSDCbOdliwk2G82COSexW7P2fHAXYQwOLnPc0faSPc44iOre7rZHcFdGkc9QifUbNbIZGtEsxe9jMZbH9ldwG8AgX7AbXXT6SvErGyN9V4xNJDhcHMXa4Bw7iFrPORt30GhFUxgc+OWIMBJFiSdbbsreK2bpcbGnQuDHAa2vZ2vZn5IvhsLHsGEBrgMmkuIIZuDhhNyNMtexOaXB4BdcODssIFi0t032zOt1MoyeuOxrveW/QqolQkuoySTkbAdl7lBKi6iY84sJtpcEZZXsbjyT0ELacOqGEgHCxxFxexJAupKrk9C94kLbEG5wnCHfiA1+KWl/f/8ADP8AqCvzDqlQV55rtLRcdosCO7IqoKgs/eEW0xgWH5h93v07lKk6UAtB+8Q23G+vuQWIPWVpRQUzWCzRYcM8u6+g7AoJazrmPQgA9pB3t7AgrQxYZZbeqS09mK3WWRjkFlVaLJzG3NlcD3bPaZOkzDrWNjkR2hWQEgCVZAhCEAhCEAhCEAhCEAhCEAhCEAhCEAhCEAhCEHL+dqjmfHSzwwumbS1DZ5YhcOcxuE5CxuMnA2uRfTVanyl56YqqF8TaaRgI6rnFruthOIOaCLAOyBBNxe4C7WuA89kLBtB2AAHo4y+wA+0IJJPaW4bq3n5TKfK83Yl2ftup2/JBs/AI6WEskmeLlzoo2hgLzpiPWAAtm/8Ahuu7YbEWGQFgBu8+y3kuI/4e9otbUVUB9aSOORvaInODh/zQfAruCQN6Q+yfMJgviJsNALXOlydbKVNGp8PmqDpeII9/wQx178E5CCM5OJtkQBfhYknLxHkl6YdvkfonpEBSu+1LjpgtftxXV70lvH4qgEqmBzmgZNvb+/ckjaA8POdgQOwnU+SRCotGsHApHRNlHWGhyINiDxB3FVlZojr4fNQVKykmDC1jgTbquyDge0HI9+XclpNohrR0pa0kXJvliDbuHhYrKLHbRoGkEuaHN9ZzSL2IGoUaln1Wt7H5xxPtM0Po72gsL45b3xNaLnE22Q7QTnkt1WH2Rs6Bj8cUcYdhLceHr9GTiw4j1sN87aLMKTc9O83wIQhVkIQhAIQhAIQhAIQhAIQhAIQhAIQhAIQhBjV5254HObtObFa7sBbY36nRsDb8DlovQpeb6Zcb5+VvmuHc5uyPSduCID14C/Lf0VO99vOOy3Gaocx3J6SWuNUyRrG02EPaQSZGzNkbgFshk0m57MivQd1y7/D/AEOGgmm3yz4fyxRt+cjvJdQJWWipo9Y9w+LkMfcA8QD5i6VUKhIi6BbpEXSIExHh9EAnei6EDkJEIFVmh1Ph81UotixlofI3HI7MuN7tvoGewB2K7SUZYXdcuBta4GQHaNddSoLKq7UixQvA3tPZ2q0myNuCOIt5qDVNm8taLpmw+lQmRzgxrWvDuucg0ltw0nTM7wNVtq8b7LkDJwHEhrZG4jvDWvGI94AJXsZjgRcZg5g9hRbdOQhCIEIQgEIQgEIQgEIQgEIQgEIQgEIQgEIQgxa5bPEZuU81rkwUchb+J8DI2+ZlK6d0o4/JaZsXkzINq11dKXsEzOghGNpPR2YC+2ZYQWNwgjLO40CumIeZKO2xoj7Ukx/nw/7Vvi0jm0o20TJNnPlY6WN752sDiX+jSFgY57bWYdMgT61963VzwNSkEYgIyDyG8LDL8JOg7LHsSxRhpIBOdjm4uzzG8ngndIOI8wmGQX8BoCd54KiZJdM6Ydvk76IEovv8iPiED0Jrngf2UnSj+wUDglUIqm3tibcai4v5JfSG8QglQmNeDoh0gGpA7yB8UFmOrIFrDsU1JOSSD3rHCob7Tf1BW6B4LsiDlx7lBkEIQoPHXLCDodpVjLWDamcAfw9I61vAhemObDlYK/Z0ch/eR/Yyj/7GNHWHY5pa7xI3LiHOBsplZyllp4jgMsjI8R09I6JoJ7i/I+KynMRylNJXSUcwc1s5DAMJOGrYSGtdb1btxj8o4IPRCEIQCEIQCEIQCEIQCE3GL2vnw32TkAkc4AXJsBqeASrnXPVTyS0kcUYcR0mN4FziDWuABA1GZOeWQUtxZLbkdAp6pkgxMe14Oha4OFu8Khyg5TU1FF0tVM2JugvcucdbMaM3HsAXn/mo2nNTbVhjjJMcxMcrPuluZvYaOabEHv4rfOfbk8+obBJG3EYmy4h/AcBNr5H1dBmb9iluTas5tuRvvJvlnSV4caSdsuD1m2c1wvoS14BseNrLNrzVzJTv/bUYaAAYphJbIYMFxv8AbDF6VWmQhCEGl8uqSSXZlXHCMUjoXhrdS7QuaBvJaHAdpC1bk/y8pnUFDBDMyJ7miGVpcMcDIIHue830BdG2zuD+OnRbrzrzu7Lip9qPFP1ekjbJKwaNkkLsQA3BzQ11v4juyTqbFly62jkryh9P25Ryxkl0VLOyofYAva10zWYgBbR0J73di7C74Ll3MRsaNlLLVZGWSR0RPsRMDXBveXOxHsDV04uvkNN5+Ss+i+pFGB1j+Ee4u+qemX6/5fmqiRIhNcDqLeKBx4pUzM6pyB+yG/ay9oj9wKyyxVE8NkcToWjzF/qrh2gwakjde2WeQusivWSXdbh8d6rkaHeCCO8f3bxVipgIcTYkHNV8DicLQbnfY2b2n6b1RlmEOaDuIB80NiANwADxsEsUeFoA0AA8BknKCpWykEWNtVUkkLmlriSCCCOIIsQrlbCXWsL2uqxo3Wvb35qjDbM5DUTZmzNpIRIx2MSWJeHg3BxEkk34qSr5DtftJu0A8B0UJZFEG2b0xMpMrzfrZTOFrbyblZejqA299+9WnVjQNb9iCkytcRqRxGWRGRHmpIqx1xc5XG4Ku43JPE380yTQ2NsjY62O42321Qh/Kszeiv8AR5ehkyAkwtfa+WjrgZkZ2Kx3N/VVRp3srHF8jJC1kpAHSxFrXBwsBexc5t7fdWTlrJAwsfHjda2IC7HDjnkO4neqVJC5jcDnXcXOcNLtYXFzRlwBtf8A8qc83r3WrZJmetjQo6eTE0HiM+/f71IjIQhCDXeXVa+no5KmNhkfEAQzdm5oxOtnhb6xtuB01Gu8keeWlqGYastpZhriP2Tu1jzp+F2Y4nVdEIWgcrOZ+mqi58J9HkcDcNF43OO8sFsJ7R5JJFttbHtHlpSQwulNTA4AEhrJWOc91smsAOZNx58FoG2udmGWNrhBKJGH92cBY+5H+YDdtrX9UrSds82FZRxvnkjjwMIxPa9rrguADra2uRuWBDr6rXwnUyrz1ebsbjzX7ZoodpSTVB6Fz2noXOcDEx7j17usMBtkCcrYhwXWeWO2KaKkNTJK0NYC6LC5pMrrZRx+0TlpproF50LFBOwADIWF/fr8lOuJhOrLsbdyQ5x4KbaHTmhhgjkaWSujD3SNaTiBALsJ6wFw1jbjuAXftl7WiqYmzQSNkjdo5puO0HeCN4OYXkg23LpHMTtwx1z6UuOGaJzw3d00RGffgL/0jgszwvvrvSEIVZYVebudAn9s1OMg9ZlrXyZ0TMDTfeG2vuvdejiztN+/5aLzzzs7LedtStaLulbFI3uEIB/6ZVo3zmIqL0tSzLqzNdbf14wLns+z9xXTbrkv+H+E9FVybi+Bg72tkcf9YXVKl+EB24EE9jdCfC9/BBMm4etfst77oc8AXJAHE5DzSRyhwuDcKh6EiECoSIQKoqsXY7uKkohileD6rWtsP4nE3JPcArEmzr5Ysri+WZHBBkQUqZiRiWQ9CZiS4kCudbUoBVPaByHiqYcRvPmrgEKSOnLtNEslI4C+SonpqQFtzfNMOz3X1BG7cbcDxToKwBtjfJPZXgm1tctVBDWUEQFyHEDIAOcB4C9lzblJzjx0FVPGYZZZyWuaS5ojERaCxpdm4WGdsOfvXROU+0209JNO/SJhfbi4eq3xcQPFef8AkjyLn2zUTSvkLQ0Fz5iL4p3g4GDsvmeDRbeFJ+P01bb910/m25yXVYnbUNa1zCJGBmnROyLczclrhrvx9i3qDa7H2sHZ931XB+an7HazqWf7N72SwuabfvmOD8P8j7cfFd1g2WGWsdOxErIXQm3S3RCoSJEGp861WGbJnuc39Gxva50jfkCfBefIXLqnPptbOCmB0DpnDtJ6OP3CTzXKw1bgsgX0zO4cTwScqNkGnnqae+J0RAvx6rXm1u+3gmQuDXAnQEE78gbnJbHzlAftV5Aykjjce0uZr4iytGiXFuP9dArWw9rSUdZFVMydHZ4zHWZdzZGkX0ID259/AqPZ2zzLURwsIHSSNYCdAXHCT2ZLeKTm+ttinpYxI6PqzSPe4P8Aso3XdcCNoZewbh63rjNcN9x0+NzXev2oz+LyQrlu5C25sHjXIuXIaeUlNfT0a7vBtQfhZdGdWSfw+X9VyPlGZZ+ULmgddsDmtsDb/wBm8j+Z9vFWjYeYRjTRVAIBPTi/cY22+BXTY8jhzItcXN7WNiLnUZj3rkXMVO9kNUAMuki1B9YNfceGS6d6a/Fo3Q7jxHb3eSDIxQNb6oA7vkNyI/Wf3j/Q1UfTn8G+R+qYytfnk3XgeA7VRlbpC8cQsd6a/g3yP1UDqp2+Nrvy3v5lBmbousVTTPAsGjW4bYnCOAsTl9VaaZjpGf0uQW6R9nvPEN911c9JWOgopSSS0jS2g+KtCgfvt4kKCx6Ql9IVb0cjh+oJpy3Ki306XplTujNBLVyXt4qvdRTucLb1D07vZHmUGZgnFh2bk99QALnd/dlho3PdoAO3XwRUxS4btLSQQesCRbfoRuQTRiwA7ApYvWHeFj+ll4R+TvqnUjpsYxdFb+EOBvu1cUDuXdN0uzKxg1NPKR3taXj3tWm8wO0g6hmhv1o5y638ErG4T3YmPW97RpZJIXxskEbnDDiLBIA05OGAkXuLjVYDkNzdRbMdI+OaWR0jWscHYQ2zTcENGd8zqTqVFaFz4bCdT1kO0YCWmQgOI+7VQgGN1+1oH/5niuzbH2mKinhnbkJY45AOAe0Ot4Xste5x9hS1tA6mgjjc972HE9+ARhrg7GOqbmwLbcHHuWT5IbHdSUMFNJIJHRMwl4BAOZIAB3AEN8ERmsSobWecAyOvyKvXTZYw4WKowbKhw3kKZu0n+38Porp2fwPuTTQHiEwco5yeTcssr6syMcMLer6rmxsbY23HO58VzqJeh+U+yMVHUXt+4lItnmGEj4LzrSU7pHiNgu97g1g3Oc7Jtj2khagklNge4raOWlE+esa5uAEUtM51zhAYI7FxJyABA/UFo9E+8dySerncnhwK6bzv7DMcVLUNbYEdE48eq17L8dHqdLM31zVjrPD2ktcCHNcDYg6ggjQ3XfuZyKp9DkmqcRM8vSxvc65fGY2NDrD1W9XIZZbrWXm6rNsIubDLXdbJetuRkeHZtG3hTQf9Jq5xbfMZlCEKstVdT7iLKhTcnoY5pKhkYEsuHpH5kuDQABmbAZDS17LMzAAZX8bfRRArSMPsnk7HS9J0MeHpZHSv65N5HanPQdgWQ6O2Z1NhYe4D3qyo5GEkW7fp9VRLBC2wxNN+GL+isxRQ72HzJ+axwleNWg9xspGVPFrh4X+Cisi58A/y7+H1UBjY71Yj4OWNqqgjQE/32qehkuwEjee3eoMjDSkaRH9ZHzV+ni3luH8xcsS19tCnGY+0fMoM2SqVU0E6Rd5cb+5Y4lBKYJHtA3R+BemQbRaD6jff8yVBLUCx6wvY777liYDJcXAt4g++6DajtPg0ef8ARQvryfut8lQDzbT3os8+yPM/RXBZkfcC/E/JMDU1tObXJOvcpW05VRYpyCMt2o4HtUj3BoJdkBqse+nBzIz4gkHzCaKVtwTiPe4ut4FFSMzAOl1LGzMGx8lPDJGNQ4ntt8LqyNoN7fJTREKmPeT5IFVH7R8lMaxh194KrzTgZsLB+Ug+dlBbEIO9QucQbYXd9hb4qh+13cR5BKNsO7PJBkcJ4JHutuce4EqKKredzLfiA+ZViWPEMnlvcQmhejKOjKr+gP3Su9/1Tm0kg/zT5X+JTRLJDcFpGRBB7jkfivMnJKic7aVNEMv/AFEWe8Bjw428GlekpKlzXhpeCMr5AWz3rgnNk0O21Hfc6ocO8RyW+PuWoNd2ps/BVzU4Fi2eSID/AIha33LtHPNRX2Tcf5MsJ/LnF/vC5hy9pTFtyfL1pY5W90gY+/6ifJdw5c0HT7Oq4xr0T3N/Gz7Ro82hKPKtdHlfhdeveTjLUdOOEEI8o2ryJVOu09x+C9h7Njwwxt4MYPJoCwtWUIQiNVfVYsmgnwsPepIx2KdkKkwLaIQnhqkDUYVRH0ab0anskaNe/wCQQVXUgKZ+zm7su7L4K9ZJhvvUFVtKR953nf4qToj7R930U2FLhQVjS8S4+J+ST0JvAeOavQxg3vxspREOCDHiEDgEsbGPNmuz4EWVhzcybBRyR3zGozBQPFKexPFL2qcFKgisGjUAdpSl4te+XHcmVUYNgRdVPQWcPC5sga6Teq/pXXaOJAWTjhB1RNSNIOQQQJbqA0Lf7JR6Hwc79R+qmKmTZTZp7kz0Y+27z+qHQG1i4+76JgwTNpX+47+X6px2lxa/3fVZNmyWjQJk2yAUwXojdo7gnqsxrwAOqbd/1S9K/wBlv6v6ILF0uI8Sq3Tu9j+YfROEx9k+YTBHWSEZDMkOsL6u3DzXAeQW0HM2tTOdkXT4HAXBvKHRkEdhf7l3WroXyu9bCLFrbes2/wB6/Hf4BadsDmrmg2q2pc1j4Wve8Pxj1i12B2C18WIg2zF875K7g1rnF2j0+3GwtjAMXQQF2+R7nNeDbgOlsO5dc5Yci49osaySWaPo3Oc0xuAuXWHWa4EOyGXC54lalyu5v5JNr0tbAxxaXQmoIdGLGGRtnWc4H92BoD6vnb5x6Daspc2kdamdGGkRujZJjN8eNz3NOHS2E6ahLRwKaFragx4w9jZSzGNHxteW4h2FouvY7V50oOZGrkzkfHA07i7pH242Z1f5l6JhaQ0Am5AAJ4m2qwHoQhB//9k="/>
          <p:cNvSpPr>
            <a:spLocks noChangeAspect="1" noChangeArrowheads="1"/>
          </p:cNvSpPr>
          <p:nvPr/>
        </p:nvSpPr>
        <p:spPr bwMode="auto">
          <a:xfrm>
            <a:off x="635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7" name="Picture 6" descr="http://t3.gstatic.com/images?q=tbn:ANd9GcQnWVuYySc3vdc1pkR1VuXkDVys-V05w2AGgxsrvjtKX-k0a0HA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315077"/>
            <a:ext cx="400071" cy="400071"/>
          </a:xfrm>
          <a:prstGeom prst="rect">
            <a:avLst/>
          </a:prstGeom>
          <a:noFill/>
        </p:spPr>
      </p:pic>
      <p:cxnSp>
        <p:nvCxnSpPr>
          <p:cNvPr id="24" name="23 Conector recto de flecha"/>
          <p:cNvCxnSpPr/>
          <p:nvPr/>
        </p:nvCxnSpPr>
        <p:spPr>
          <a:xfrm>
            <a:off x="1763688" y="2491566"/>
            <a:ext cx="1678414" cy="0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570806" y="2560078"/>
            <a:ext cx="1787276" cy="0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2 Marcador de contenido"/>
          <p:cNvSpPr txBox="1">
            <a:spLocks/>
          </p:cNvSpPr>
          <p:nvPr/>
        </p:nvSpPr>
        <p:spPr>
          <a:xfrm>
            <a:off x="5796136" y="1794857"/>
            <a:ext cx="1454410" cy="554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Derechos 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obligaciones</a:t>
            </a: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25" grpId="0"/>
      <p:bldP spid="26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2348" r="30502" b="22421"/>
          <a:stretch/>
        </p:blipFill>
        <p:spPr bwMode="auto">
          <a:xfrm>
            <a:off x="467544" y="404664"/>
            <a:ext cx="8280920" cy="60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38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25560" r="9753" b="31746"/>
          <a:stretch/>
        </p:blipFill>
        <p:spPr bwMode="auto">
          <a:xfrm>
            <a:off x="179513" y="1700808"/>
            <a:ext cx="8784975" cy="31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530</Words>
  <Application>Microsoft Office PowerPoint</Application>
  <PresentationFormat>Presentación en pantalla (4:3)</PresentationFormat>
  <Paragraphs>201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Incremento de la siniestralidad del seguro de fianza en la Industria de Seguros del Ecuador.</vt:lpstr>
      <vt:lpstr>Planteamiento del Problema</vt:lpstr>
      <vt:lpstr>Planteamiento del Problema</vt:lpstr>
      <vt:lpstr>Presentación de PowerPoint</vt:lpstr>
      <vt:lpstr>OBJETIVOS</vt:lpstr>
      <vt:lpstr>Presentación de PowerPoint</vt:lpstr>
      <vt:lpstr>Naturaleza Jurídica del Seguro de Fianza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Pregunta 1 Encuesta Gerentes.- ¿Cuál es la misión del departamento de fianzas?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aleczhanther</dc:creator>
  <cp:lastModifiedBy>User</cp:lastModifiedBy>
  <cp:revision>23</cp:revision>
  <dcterms:created xsi:type="dcterms:W3CDTF">2013-10-26T15:45:25Z</dcterms:created>
  <dcterms:modified xsi:type="dcterms:W3CDTF">2014-07-07T14:37:32Z</dcterms:modified>
</cp:coreProperties>
</file>