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6" r:id="rId9"/>
    <p:sldId id="265"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2"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Hoja1!$C$2</c:f>
              <c:strCache>
                <c:ptCount val="1"/>
                <c:pt idx="0">
                  <c:v>Costo Semanal Incidente disruptivo</c:v>
                </c:pt>
              </c:strCache>
            </c:strRef>
          </c:tx>
          <c:invertIfNegative val="0"/>
          <c:cat>
            <c:strRef>
              <c:f>Hoja1!$B$3:$B$6</c:f>
              <c:strCache>
                <c:ptCount val="4"/>
                <c:pt idx="0">
                  <c:v>Disponibilidad del servicio de comunicación</c:v>
                </c:pt>
                <c:pt idx="1">
                  <c:v>Disponibilidad del sistema comercial</c:v>
                </c:pt>
                <c:pt idx="2">
                  <c:v>Disponibilidad del sistema administrativo</c:v>
                </c:pt>
                <c:pt idx="3">
                  <c:v>Disponibilidad del sistema financiero</c:v>
                </c:pt>
              </c:strCache>
            </c:strRef>
          </c:cat>
          <c:val>
            <c:numRef>
              <c:f>Hoja1!$C$3:$C$6</c:f>
              <c:numCache>
                <c:formatCode>General</c:formatCode>
                <c:ptCount val="4"/>
                <c:pt idx="0">
                  <c:v>61000</c:v>
                </c:pt>
                <c:pt idx="1">
                  <c:v>21500</c:v>
                </c:pt>
                <c:pt idx="2">
                  <c:v>13500</c:v>
                </c:pt>
                <c:pt idx="3">
                  <c:v>7000</c:v>
                </c:pt>
              </c:numCache>
            </c:numRef>
          </c:val>
        </c:ser>
        <c:ser>
          <c:idx val="1"/>
          <c:order val="1"/>
          <c:tx>
            <c:strRef>
              <c:f>Hoja1!$D$2</c:f>
              <c:strCache>
                <c:ptCount val="1"/>
                <c:pt idx="0">
                  <c:v>Costo de Inversión</c:v>
                </c:pt>
              </c:strCache>
            </c:strRef>
          </c:tx>
          <c:invertIfNegative val="0"/>
          <c:cat>
            <c:strRef>
              <c:f>Hoja1!$B$3:$B$6</c:f>
              <c:strCache>
                <c:ptCount val="4"/>
                <c:pt idx="0">
                  <c:v>Disponibilidad del servicio de comunicación</c:v>
                </c:pt>
                <c:pt idx="1">
                  <c:v>Disponibilidad del sistema comercial</c:v>
                </c:pt>
                <c:pt idx="2">
                  <c:v>Disponibilidad del sistema administrativo</c:v>
                </c:pt>
                <c:pt idx="3">
                  <c:v>Disponibilidad del sistema financiero</c:v>
                </c:pt>
              </c:strCache>
            </c:strRef>
          </c:cat>
          <c:val>
            <c:numRef>
              <c:f>Hoja1!$D$3:$D$6</c:f>
              <c:numCache>
                <c:formatCode>General</c:formatCode>
                <c:ptCount val="4"/>
                <c:pt idx="0">
                  <c:v>20000</c:v>
                </c:pt>
                <c:pt idx="1">
                  <c:v>15000</c:v>
                </c:pt>
                <c:pt idx="2">
                  <c:v>15000</c:v>
                </c:pt>
                <c:pt idx="3">
                  <c:v>15000</c:v>
                </c:pt>
              </c:numCache>
            </c:numRef>
          </c:val>
        </c:ser>
        <c:dLbls>
          <c:showLegendKey val="0"/>
          <c:showVal val="0"/>
          <c:showCatName val="0"/>
          <c:showSerName val="0"/>
          <c:showPercent val="0"/>
          <c:showBubbleSize val="0"/>
        </c:dLbls>
        <c:gapWidth val="150"/>
        <c:shape val="box"/>
        <c:axId val="90159744"/>
        <c:axId val="90165632"/>
        <c:axId val="0"/>
      </c:bar3DChart>
      <c:catAx>
        <c:axId val="90159744"/>
        <c:scaling>
          <c:orientation val="minMax"/>
        </c:scaling>
        <c:delete val="0"/>
        <c:axPos val="b"/>
        <c:majorTickMark val="out"/>
        <c:minorTickMark val="none"/>
        <c:tickLblPos val="nextTo"/>
        <c:crossAx val="90165632"/>
        <c:crosses val="autoZero"/>
        <c:auto val="1"/>
        <c:lblAlgn val="ctr"/>
        <c:lblOffset val="100"/>
        <c:noMultiLvlLbl val="0"/>
      </c:catAx>
      <c:valAx>
        <c:axId val="90165632"/>
        <c:scaling>
          <c:orientation val="minMax"/>
        </c:scaling>
        <c:delete val="0"/>
        <c:axPos val="l"/>
        <c:majorGridlines/>
        <c:numFmt formatCode="General" sourceLinked="1"/>
        <c:majorTickMark val="out"/>
        <c:minorTickMark val="none"/>
        <c:tickLblPos val="nextTo"/>
        <c:crossAx val="90159744"/>
        <c:crosses val="autoZero"/>
        <c:crossBetween val="between"/>
      </c:valAx>
    </c:plotArea>
    <c:legend>
      <c:legendPos val="r"/>
      <c:layout>
        <c:manualLayout>
          <c:xMode val="edge"/>
          <c:yMode val="edge"/>
          <c:x val="0.68746420408750064"/>
          <c:y val="0.36034339457567832"/>
          <c:w val="0.31253579591250435"/>
          <c:h val="0.26542432195976245"/>
        </c:manualLayout>
      </c:layout>
      <c:overlay val="0"/>
    </c:legend>
    <c:plotVisOnly val="1"/>
    <c:dispBlanksAs val="gap"/>
    <c:showDLblsOverMax val="0"/>
  </c:chart>
  <c:externalData r:id="rId1">
    <c:autoUpdate val="0"/>
  </c:externalData>
</c:chartSpac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6D5-3861-4DCA-8756-88E8B2FBA39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A8AAF00D-C26E-4130-92BD-7B8FC3E4D7BA}">
      <dgm:prSet phldrT="[Texto]"/>
      <dgm:spPr>
        <a:solidFill>
          <a:schemeClr val="accent3"/>
        </a:solidFill>
      </dgm:spPr>
      <dgm:t>
        <a:bodyPr/>
        <a:lstStyle/>
        <a:p>
          <a:pPr algn="ctr"/>
          <a:r>
            <a:rPr lang="en-US" b="1">
              <a:solidFill>
                <a:sysClr val="windowText" lastClr="000000"/>
              </a:solidFill>
            </a:rPr>
            <a:t>DIRECTORIO</a:t>
          </a:r>
        </a:p>
      </dgm:t>
    </dgm:pt>
    <dgm:pt modelId="{E52D77FC-11F1-4CCF-9885-C2713CF797DB}" type="parTrans" cxnId="{2F6A1DD4-69B6-4F90-A67D-4AAB5472F78D}">
      <dgm:prSet/>
      <dgm:spPr/>
      <dgm:t>
        <a:bodyPr/>
        <a:lstStyle/>
        <a:p>
          <a:pPr algn="ctr"/>
          <a:endParaRPr lang="en-US" b="1">
            <a:solidFill>
              <a:sysClr val="windowText" lastClr="000000"/>
            </a:solidFill>
          </a:endParaRPr>
        </a:p>
      </dgm:t>
    </dgm:pt>
    <dgm:pt modelId="{7FDD6411-3CD7-4E89-A585-D2366AA5EFF8}" type="sibTrans" cxnId="{2F6A1DD4-69B6-4F90-A67D-4AAB5472F78D}">
      <dgm:prSet/>
      <dgm:spPr/>
      <dgm:t>
        <a:bodyPr/>
        <a:lstStyle/>
        <a:p>
          <a:pPr algn="ctr"/>
          <a:endParaRPr lang="en-US" b="1">
            <a:solidFill>
              <a:sysClr val="windowText" lastClr="000000"/>
            </a:solidFill>
          </a:endParaRPr>
        </a:p>
      </dgm:t>
    </dgm:pt>
    <dgm:pt modelId="{74D7192B-BC4D-44FE-8E18-F9553775D0F3}" type="asst">
      <dgm:prSet phldrT="[Texto]"/>
      <dgm:spPr>
        <a:solidFill>
          <a:schemeClr val="accent1">
            <a:lumMod val="60000"/>
            <a:lumOff val="40000"/>
          </a:schemeClr>
        </a:solidFill>
      </dgm:spPr>
      <dgm:t>
        <a:bodyPr/>
        <a:lstStyle/>
        <a:p>
          <a:pPr algn="ctr"/>
          <a:r>
            <a:rPr lang="en-US" b="1">
              <a:solidFill>
                <a:sysClr val="windowText" lastClr="000000"/>
              </a:solidFill>
            </a:rPr>
            <a:t>COMUNICACION SOCIAL</a:t>
          </a:r>
        </a:p>
      </dgm:t>
    </dgm:pt>
    <dgm:pt modelId="{2B32EB8F-58B1-4AD4-9A29-67AB8B25E593}" type="parTrans" cxnId="{02431D77-C7B1-4A9D-BD72-E36E78B9B8A4}">
      <dgm:prSet/>
      <dgm:spPr/>
      <dgm:t>
        <a:bodyPr/>
        <a:lstStyle/>
        <a:p>
          <a:pPr algn="ctr"/>
          <a:endParaRPr lang="en-US" b="1">
            <a:solidFill>
              <a:sysClr val="windowText" lastClr="000000"/>
            </a:solidFill>
          </a:endParaRPr>
        </a:p>
      </dgm:t>
    </dgm:pt>
    <dgm:pt modelId="{F1AB94E0-8EDC-48E1-8648-7B203D824B33}" type="sibTrans" cxnId="{02431D77-C7B1-4A9D-BD72-E36E78B9B8A4}">
      <dgm:prSet/>
      <dgm:spPr/>
      <dgm:t>
        <a:bodyPr/>
        <a:lstStyle/>
        <a:p>
          <a:pPr algn="ctr"/>
          <a:endParaRPr lang="en-US" b="1">
            <a:solidFill>
              <a:sysClr val="windowText" lastClr="000000"/>
            </a:solidFill>
          </a:endParaRPr>
        </a:p>
      </dgm:t>
    </dgm:pt>
    <dgm:pt modelId="{0B3E26D5-670F-47D5-ACAA-83EB9823E719}">
      <dgm:prSet phldrT="[Texto]"/>
      <dgm:spPr>
        <a:solidFill>
          <a:srgbClr val="3366FF"/>
        </a:solidFill>
      </dgm:spPr>
      <dgm:t>
        <a:bodyPr/>
        <a:lstStyle/>
        <a:p>
          <a:pPr algn="ctr"/>
          <a:r>
            <a:rPr lang="en-US" b="1">
              <a:solidFill>
                <a:sysClr val="windowText" lastClr="000000"/>
              </a:solidFill>
            </a:rPr>
            <a:t>DIRECCION ADMINISTRATIVA</a:t>
          </a:r>
        </a:p>
      </dgm:t>
    </dgm:pt>
    <dgm:pt modelId="{EF384B55-ABB6-42B7-BE84-2950253DFA30}" type="parTrans" cxnId="{F065D81A-21A6-423E-A8D9-E37A692F1BB1}">
      <dgm:prSet/>
      <dgm:spPr/>
      <dgm:t>
        <a:bodyPr/>
        <a:lstStyle/>
        <a:p>
          <a:pPr algn="ctr"/>
          <a:endParaRPr lang="en-US" b="1">
            <a:solidFill>
              <a:sysClr val="windowText" lastClr="000000"/>
            </a:solidFill>
          </a:endParaRPr>
        </a:p>
      </dgm:t>
    </dgm:pt>
    <dgm:pt modelId="{08EF560F-F47B-462A-9C47-FBC7C6611311}" type="sibTrans" cxnId="{F065D81A-21A6-423E-A8D9-E37A692F1BB1}">
      <dgm:prSet/>
      <dgm:spPr/>
      <dgm:t>
        <a:bodyPr/>
        <a:lstStyle/>
        <a:p>
          <a:pPr algn="ctr"/>
          <a:endParaRPr lang="en-US" b="1">
            <a:solidFill>
              <a:sysClr val="windowText" lastClr="000000"/>
            </a:solidFill>
          </a:endParaRPr>
        </a:p>
      </dgm:t>
    </dgm:pt>
    <dgm:pt modelId="{320F5E7C-7891-4574-8724-D7A350BCC965}">
      <dgm:prSet phldrT="[Texto]"/>
      <dgm:spPr>
        <a:solidFill>
          <a:srgbClr val="3366FF"/>
        </a:solidFill>
      </dgm:spPr>
      <dgm:t>
        <a:bodyPr/>
        <a:lstStyle/>
        <a:p>
          <a:pPr algn="ctr"/>
          <a:r>
            <a:rPr lang="en-US" b="1">
              <a:solidFill>
                <a:sysClr val="windowText" lastClr="000000"/>
              </a:solidFill>
            </a:rPr>
            <a:t>DIRECCION COMERCIAL</a:t>
          </a:r>
        </a:p>
      </dgm:t>
    </dgm:pt>
    <dgm:pt modelId="{A2A49D8D-0E29-4097-B3FC-4262BD0BCF4A}" type="parTrans" cxnId="{7FAC2781-2569-49B0-8726-188F63D7D242}">
      <dgm:prSet/>
      <dgm:spPr/>
      <dgm:t>
        <a:bodyPr/>
        <a:lstStyle/>
        <a:p>
          <a:pPr algn="ctr"/>
          <a:endParaRPr lang="en-US" b="1">
            <a:solidFill>
              <a:sysClr val="windowText" lastClr="000000"/>
            </a:solidFill>
          </a:endParaRPr>
        </a:p>
      </dgm:t>
    </dgm:pt>
    <dgm:pt modelId="{F93D77A6-CB08-44E7-BE0D-BD333880D619}" type="sibTrans" cxnId="{7FAC2781-2569-49B0-8726-188F63D7D242}">
      <dgm:prSet/>
      <dgm:spPr/>
      <dgm:t>
        <a:bodyPr/>
        <a:lstStyle/>
        <a:p>
          <a:pPr algn="ctr"/>
          <a:endParaRPr lang="en-US" b="1">
            <a:solidFill>
              <a:sysClr val="windowText" lastClr="000000"/>
            </a:solidFill>
          </a:endParaRPr>
        </a:p>
      </dgm:t>
    </dgm:pt>
    <dgm:pt modelId="{595C43CA-7E22-4F9C-91EA-08C584E11094}">
      <dgm:prSet phldrT="[Texto]"/>
      <dgm:spPr>
        <a:solidFill>
          <a:srgbClr val="3366FF"/>
        </a:solidFill>
      </dgm:spPr>
      <dgm:t>
        <a:bodyPr/>
        <a:lstStyle/>
        <a:p>
          <a:pPr algn="ctr"/>
          <a:r>
            <a:rPr lang="en-US" b="1">
              <a:solidFill>
                <a:sysClr val="windowText" lastClr="000000"/>
              </a:solidFill>
            </a:rPr>
            <a:t>GERENTE</a:t>
          </a:r>
        </a:p>
      </dgm:t>
    </dgm:pt>
    <dgm:pt modelId="{5304257A-14A5-48E6-9FAD-537C78D6F631}" type="parTrans" cxnId="{90262614-F311-488F-86CA-AE5B471E8FFF}">
      <dgm:prSet/>
      <dgm:spPr/>
      <dgm:t>
        <a:bodyPr/>
        <a:lstStyle/>
        <a:p>
          <a:pPr algn="ctr"/>
          <a:endParaRPr lang="en-US" b="1">
            <a:solidFill>
              <a:sysClr val="windowText" lastClr="000000"/>
            </a:solidFill>
          </a:endParaRPr>
        </a:p>
      </dgm:t>
    </dgm:pt>
    <dgm:pt modelId="{4F366967-C3E1-4289-9D35-1CA1F265F881}" type="sibTrans" cxnId="{90262614-F311-488F-86CA-AE5B471E8FFF}">
      <dgm:prSet/>
      <dgm:spPr/>
      <dgm:t>
        <a:bodyPr/>
        <a:lstStyle/>
        <a:p>
          <a:pPr algn="ctr"/>
          <a:endParaRPr lang="en-US" b="1">
            <a:solidFill>
              <a:sysClr val="windowText" lastClr="000000"/>
            </a:solidFill>
          </a:endParaRPr>
        </a:p>
      </dgm:t>
    </dgm:pt>
    <dgm:pt modelId="{F468A9D3-897C-4845-B90B-584EAFCAAC72}">
      <dgm:prSet phldrT="[Texto]"/>
      <dgm:spPr>
        <a:solidFill>
          <a:srgbClr val="3366FF"/>
        </a:solidFill>
      </dgm:spPr>
      <dgm:t>
        <a:bodyPr/>
        <a:lstStyle/>
        <a:p>
          <a:pPr algn="ctr"/>
          <a:r>
            <a:rPr lang="en-US" b="1">
              <a:solidFill>
                <a:sysClr val="windowText" lastClr="000000"/>
              </a:solidFill>
            </a:rPr>
            <a:t>DIRECCION TECNICA</a:t>
          </a:r>
        </a:p>
      </dgm:t>
    </dgm:pt>
    <dgm:pt modelId="{95DCC9BB-D242-492A-A792-7B250C061D99}" type="parTrans" cxnId="{C42DE50F-5CB9-4AF0-AB6B-DC78A3E859CD}">
      <dgm:prSet/>
      <dgm:spPr/>
      <dgm:t>
        <a:bodyPr/>
        <a:lstStyle/>
        <a:p>
          <a:pPr algn="ctr"/>
          <a:endParaRPr lang="en-US" b="1">
            <a:solidFill>
              <a:sysClr val="windowText" lastClr="000000"/>
            </a:solidFill>
          </a:endParaRPr>
        </a:p>
      </dgm:t>
    </dgm:pt>
    <dgm:pt modelId="{529291F7-8BBB-4C6D-9D29-8C9D3FE0EA81}" type="sibTrans" cxnId="{C42DE50F-5CB9-4AF0-AB6B-DC78A3E859CD}">
      <dgm:prSet/>
      <dgm:spPr/>
      <dgm:t>
        <a:bodyPr/>
        <a:lstStyle/>
        <a:p>
          <a:pPr algn="ctr"/>
          <a:endParaRPr lang="en-US" b="1">
            <a:solidFill>
              <a:sysClr val="windowText" lastClr="000000"/>
            </a:solidFill>
          </a:endParaRPr>
        </a:p>
      </dgm:t>
    </dgm:pt>
    <dgm:pt modelId="{DA594E8F-BB2A-42FE-B725-367DBFE1423C}" type="asst">
      <dgm:prSet phldrT="[Texto]"/>
      <dgm:spPr>
        <a:solidFill>
          <a:schemeClr val="accent1">
            <a:lumMod val="60000"/>
            <a:lumOff val="40000"/>
          </a:schemeClr>
        </a:solidFill>
      </dgm:spPr>
      <dgm:t>
        <a:bodyPr/>
        <a:lstStyle/>
        <a:p>
          <a:pPr algn="ctr"/>
          <a:r>
            <a:rPr lang="en-US" b="1">
              <a:solidFill>
                <a:sysClr val="windowText" lastClr="000000"/>
              </a:solidFill>
            </a:rPr>
            <a:t>SECRETARIA GENERAL</a:t>
          </a:r>
        </a:p>
      </dgm:t>
    </dgm:pt>
    <dgm:pt modelId="{3BEC6EFC-9F0E-494E-AE52-E11DF5EDFAB6}" type="parTrans" cxnId="{F56886BF-21DE-4161-B105-623ACC313463}">
      <dgm:prSet/>
      <dgm:spPr/>
      <dgm:t>
        <a:bodyPr/>
        <a:lstStyle/>
        <a:p>
          <a:pPr algn="ctr"/>
          <a:endParaRPr lang="en-US" b="1">
            <a:solidFill>
              <a:sysClr val="windowText" lastClr="000000"/>
            </a:solidFill>
          </a:endParaRPr>
        </a:p>
      </dgm:t>
    </dgm:pt>
    <dgm:pt modelId="{875E0F05-65E0-4D4E-A5FC-D96E88AE04A6}" type="sibTrans" cxnId="{F56886BF-21DE-4161-B105-623ACC313463}">
      <dgm:prSet/>
      <dgm:spPr/>
      <dgm:t>
        <a:bodyPr/>
        <a:lstStyle/>
        <a:p>
          <a:pPr algn="ctr"/>
          <a:endParaRPr lang="en-US" b="1">
            <a:solidFill>
              <a:sysClr val="windowText" lastClr="000000"/>
            </a:solidFill>
          </a:endParaRPr>
        </a:p>
      </dgm:t>
    </dgm:pt>
    <dgm:pt modelId="{7224E070-E97C-4B95-B649-C40647F3A847}" type="asst">
      <dgm:prSet phldrT="[Texto]"/>
      <dgm:spPr>
        <a:solidFill>
          <a:schemeClr val="accent1">
            <a:lumMod val="60000"/>
            <a:lumOff val="40000"/>
          </a:schemeClr>
        </a:solidFill>
      </dgm:spPr>
      <dgm:t>
        <a:bodyPr/>
        <a:lstStyle/>
        <a:p>
          <a:pPr algn="ctr"/>
          <a:r>
            <a:rPr lang="en-US" b="1">
              <a:solidFill>
                <a:sysClr val="windowText" lastClr="000000"/>
              </a:solidFill>
            </a:rPr>
            <a:t>INFORMATICA</a:t>
          </a:r>
        </a:p>
      </dgm:t>
    </dgm:pt>
    <dgm:pt modelId="{1A787DCC-9490-4114-A137-E57AD114757B}" type="parTrans" cxnId="{DDA64965-96F3-4DEA-A7A9-A5FE657C8347}">
      <dgm:prSet/>
      <dgm:spPr/>
      <dgm:t>
        <a:bodyPr/>
        <a:lstStyle/>
        <a:p>
          <a:pPr algn="ctr"/>
          <a:endParaRPr lang="en-US" b="1">
            <a:solidFill>
              <a:sysClr val="windowText" lastClr="000000"/>
            </a:solidFill>
          </a:endParaRPr>
        </a:p>
      </dgm:t>
    </dgm:pt>
    <dgm:pt modelId="{FDD1FB39-A6FE-4996-9FBF-76BCB6E6CC1D}" type="sibTrans" cxnId="{DDA64965-96F3-4DEA-A7A9-A5FE657C8347}">
      <dgm:prSet/>
      <dgm:spPr/>
      <dgm:t>
        <a:bodyPr/>
        <a:lstStyle/>
        <a:p>
          <a:pPr algn="ctr"/>
          <a:endParaRPr lang="en-US" b="1">
            <a:solidFill>
              <a:sysClr val="windowText" lastClr="000000"/>
            </a:solidFill>
          </a:endParaRPr>
        </a:p>
      </dgm:t>
    </dgm:pt>
    <dgm:pt modelId="{0839987E-AA4C-45A1-9AB3-EBCACDE1B051}">
      <dgm:prSet phldrT="[Texto]"/>
      <dgm:spPr>
        <a:solidFill>
          <a:srgbClr val="FFFF00"/>
        </a:solidFill>
      </dgm:spPr>
      <dgm:t>
        <a:bodyPr/>
        <a:lstStyle/>
        <a:p>
          <a:pPr algn="ctr"/>
          <a:r>
            <a:rPr lang="en-US" b="1">
              <a:solidFill>
                <a:sysClr val="windowText" lastClr="000000"/>
              </a:solidFill>
            </a:rPr>
            <a:t>AGUA POTABLE</a:t>
          </a:r>
        </a:p>
      </dgm:t>
    </dgm:pt>
    <dgm:pt modelId="{59DB97B1-1D63-4D53-B816-F91EAEAFA9D9}" type="parTrans" cxnId="{2EEAD156-C834-4D90-9856-AB4D9EF9DB57}">
      <dgm:prSet/>
      <dgm:spPr/>
      <dgm:t>
        <a:bodyPr/>
        <a:lstStyle/>
        <a:p>
          <a:pPr algn="ctr"/>
          <a:endParaRPr lang="en-US" b="1">
            <a:solidFill>
              <a:sysClr val="windowText" lastClr="000000"/>
            </a:solidFill>
          </a:endParaRPr>
        </a:p>
      </dgm:t>
    </dgm:pt>
    <dgm:pt modelId="{D1791A74-54E4-49FA-8B68-AA12A4F304E3}" type="sibTrans" cxnId="{2EEAD156-C834-4D90-9856-AB4D9EF9DB57}">
      <dgm:prSet/>
      <dgm:spPr/>
      <dgm:t>
        <a:bodyPr/>
        <a:lstStyle/>
        <a:p>
          <a:pPr algn="ctr"/>
          <a:endParaRPr lang="en-US" b="1">
            <a:solidFill>
              <a:sysClr val="windowText" lastClr="000000"/>
            </a:solidFill>
          </a:endParaRPr>
        </a:p>
      </dgm:t>
    </dgm:pt>
    <dgm:pt modelId="{A26F5B49-526B-463C-A720-987503FE83C7}">
      <dgm:prSet phldrT="[Texto]"/>
      <dgm:spPr>
        <a:solidFill>
          <a:srgbClr val="FFFF00"/>
        </a:solidFill>
      </dgm:spPr>
      <dgm:t>
        <a:bodyPr/>
        <a:lstStyle/>
        <a:p>
          <a:pPr algn="ctr"/>
          <a:r>
            <a:rPr lang="en-US" b="1">
              <a:solidFill>
                <a:sysClr val="windowText" lastClr="000000"/>
              </a:solidFill>
            </a:rPr>
            <a:t>SANEAMIENTO</a:t>
          </a:r>
        </a:p>
      </dgm:t>
    </dgm:pt>
    <dgm:pt modelId="{FBBA20CE-0478-4F2D-8A5C-48E0CC99C554}" type="parTrans" cxnId="{EA48A44A-A304-4A36-AD34-D87927D69F13}">
      <dgm:prSet/>
      <dgm:spPr/>
      <dgm:t>
        <a:bodyPr/>
        <a:lstStyle/>
        <a:p>
          <a:pPr algn="ctr"/>
          <a:endParaRPr lang="en-US" b="1">
            <a:solidFill>
              <a:sysClr val="windowText" lastClr="000000"/>
            </a:solidFill>
          </a:endParaRPr>
        </a:p>
      </dgm:t>
    </dgm:pt>
    <dgm:pt modelId="{AE6CEA6D-2DC8-4D62-A771-0FBC6F9CDF9B}" type="sibTrans" cxnId="{EA48A44A-A304-4A36-AD34-D87927D69F13}">
      <dgm:prSet/>
      <dgm:spPr/>
      <dgm:t>
        <a:bodyPr/>
        <a:lstStyle/>
        <a:p>
          <a:pPr algn="ctr"/>
          <a:endParaRPr lang="en-US" b="1">
            <a:solidFill>
              <a:sysClr val="windowText" lastClr="000000"/>
            </a:solidFill>
          </a:endParaRPr>
        </a:p>
      </dgm:t>
    </dgm:pt>
    <dgm:pt modelId="{9B0AD207-9FBB-46EB-9E9B-DAA5042C122C}">
      <dgm:prSet phldrT="[Texto]"/>
      <dgm:spPr>
        <a:solidFill>
          <a:srgbClr val="FFFF00"/>
        </a:solidFill>
      </dgm:spPr>
      <dgm:t>
        <a:bodyPr/>
        <a:lstStyle/>
        <a:p>
          <a:pPr algn="ctr"/>
          <a:r>
            <a:rPr lang="en-US" b="1">
              <a:solidFill>
                <a:sysClr val="windowText" lastClr="000000"/>
              </a:solidFill>
            </a:rPr>
            <a:t>PLANIFICACION PROYECTO Y FISCALIZACION</a:t>
          </a:r>
        </a:p>
      </dgm:t>
    </dgm:pt>
    <dgm:pt modelId="{D0EFCA19-D30B-4988-B30D-DFD41E3BE861}" type="parTrans" cxnId="{9039D9F6-DAFB-43CC-8016-0257B3AE70D6}">
      <dgm:prSet/>
      <dgm:spPr/>
      <dgm:t>
        <a:bodyPr/>
        <a:lstStyle/>
        <a:p>
          <a:pPr algn="ctr"/>
          <a:endParaRPr lang="en-US" b="1">
            <a:solidFill>
              <a:sysClr val="windowText" lastClr="000000"/>
            </a:solidFill>
          </a:endParaRPr>
        </a:p>
      </dgm:t>
    </dgm:pt>
    <dgm:pt modelId="{CA895B22-8E96-4360-A37E-C05B6B915C4E}" type="sibTrans" cxnId="{9039D9F6-DAFB-43CC-8016-0257B3AE70D6}">
      <dgm:prSet/>
      <dgm:spPr/>
      <dgm:t>
        <a:bodyPr/>
        <a:lstStyle/>
        <a:p>
          <a:pPr algn="ctr"/>
          <a:endParaRPr lang="en-US" b="1">
            <a:solidFill>
              <a:sysClr val="windowText" lastClr="000000"/>
            </a:solidFill>
          </a:endParaRPr>
        </a:p>
      </dgm:t>
    </dgm:pt>
    <dgm:pt modelId="{859712E9-E9CB-4595-A4ED-B781DFD007D1}">
      <dgm:prSet phldrT="[Texto]"/>
      <dgm:spPr>
        <a:solidFill>
          <a:schemeClr val="accent6">
            <a:lumMod val="75000"/>
          </a:schemeClr>
        </a:solidFill>
      </dgm:spPr>
      <dgm:t>
        <a:bodyPr/>
        <a:lstStyle/>
        <a:p>
          <a:pPr algn="ctr"/>
          <a:r>
            <a:rPr lang="en-US" b="1">
              <a:solidFill>
                <a:sysClr val="windowText" lastClr="000000"/>
              </a:solidFill>
            </a:rPr>
            <a:t>VALVULAS Y REDES</a:t>
          </a:r>
        </a:p>
      </dgm:t>
    </dgm:pt>
    <dgm:pt modelId="{2BD13E12-BD7B-451E-8D11-7A4F0DBD4ACC}" type="parTrans" cxnId="{B49A844A-6DCB-4CC2-AEA6-40336599977F}">
      <dgm:prSet/>
      <dgm:spPr/>
      <dgm:t>
        <a:bodyPr/>
        <a:lstStyle/>
        <a:p>
          <a:pPr algn="ctr"/>
          <a:endParaRPr lang="en-US" b="1">
            <a:solidFill>
              <a:sysClr val="windowText" lastClr="000000"/>
            </a:solidFill>
          </a:endParaRPr>
        </a:p>
      </dgm:t>
    </dgm:pt>
    <dgm:pt modelId="{01BC7289-B739-4BB3-9AFD-D33C992C6059}" type="sibTrans" cxnId="{B49A844A-6DCB-4CC2-AEA6-40336599977F}">
      <dgm:prSet/>
      <dgm:spPr/>
      <dgm:t>
        <a:bodyPr/>
        <a:lstStyle/>
        <a:p>
          <a:pPr algn="ctr"/>
          <a:endParaRPr lang="en-US" b="1">
            <a:solidFill>
              <a:sysClr val="windowText" lastClr="000000"/>
            </a:solidFill>
          </a:endParaRPr>
        </a:p>
      </dgm:t>
    </dgm:pt>
    <dgm:pt modelId="{F699EA99-95CA-459D-9612-FFE68B752C32}">
      <dgm:prSet phldrT="[Texto]"/>
      <dgm:spPr>
        <a:solidFill>
          <a:schemeClr val="accent6">
            <a:lumMod val="75000"/>
          </a:schemeClr>
        </a:solidFill>
      </dgm:spPr>
      <dgm:t>
        <a:bodyPr/>
        <a:lstStyle/>
        <a:p>
          <a:pPr algn="ctr"/>
          <a:r>
            <a:rPr lang="en-US" b="1">
              <a:solidFill>
                <a:sysClr val="windowText" lastClr="000000"/>
              </a:solidFill>
            </a:rPr>
            <a:t>PLANTA POTABILIZADORA</a:t>
          </a:r>
        </a:p>
      </dgm:t>
    </dgm:pt>
    <dgm:pt modelId="{A326F8C4-68C5-4EDB-BB6C-51BF1962193C}" type="parTrans" cxnId="{ED4C6C95-2115-4C58-ADBA-52762D3D2E50}">
      <dgm:prSet/>
      <dgm:spPr/>
      <dgm:t>
        <a:bodyPr/>
        <a:lstStyle/>
        <a:p>
          <a:pPr algn="ctr"/>
          <a:endParaRPr lang="en-US" b="1">
            <a:solidFill>
              <a:sysClr val="windowText" lastClr="000000"/>
            </a:solidFill>
          </a:endParaRPr>
        </a:p>
      </dgm:t>
    </dgm:pt>
    <dgm:pt modelId="{9F1FDB12-0ED3-4C03-BAF3-3BE8427F9CE7}" type="sibTrans" cxnId="{ED4C6C95-2115-4C58-ADBA-52762D3D2E50}">
      <dgm:prSet/>
      <dgm:spPr/>
      <dgm:t>
        <a:bodyPr/>
        <a:lstStyle/>
        <a:p>
          <a:pPr algn="ctr"/>
          <a:endParaRPr lang="en-US" b="1">
            <a:solidFill>
              <a:sysClr val="windowText" lastClr="000000"/>
            </a:solidFill>
          </a:endParaRPr>
        </a:p>
      </dgm:t>
    </dgm:pt>
    <dgm:pt modelId="{D331BB68-0F8E-4BC3-B380-BA59DD056FC5}">
      <dgm:prSet phldrT="[Texto]"/>
      <dgm:spPr>
        <a:solidFill>
          <a:schemeClr val="accent6">
            <a:lumMod val="75000"/>
          </a:schemeClr>
        </a:solidFill>
      </dgm:spPr>
      <dgm:t>
        <a:bodyPr/>
        <a:lstStyle/>
        <a:p>
          <a:pPr algn="ctr"/>
          <a:r>
            <a:rPr lang="en-US" b="1">
              <a:solidFill>
                <a:sysClr val="windowText" lastClr="000000"/>
              </a:solidFill>
            </a:rPr>
            <a:t>DUCTOS Y COLECTORES</a:t>
          </a:r>
        </a:p>
      </dgm:t>
    </dgm:pt>
    <dgm:pt modelId="{F98D2CD7-85A6-4FC2-B5CF-94E2AC3CFE05}" type="parTrans" cxnId="{BE1E2A54-5421-4792-8E2E-534748416F66}">
      <dgm:prSet/>
      <dgm:spPr/>
      <dgm:t>
        <a:bodyPr/>
        <a:lstStyle/>
        <a:p>
          <a:pPr algn="ctr"/>
          <a:endParaRPr lang="en-US" b="1">
            <a:solidFill>
              <a:sysClr val="windowText" lastClr="000000"/>
            </a:solidFill>
          </a:endParaRPr>
        </a:p>
      </dgm:t>
    </dgm:pt>
    <dgm:pt modelId="{EAF898E3-1D4A-43AA-9A46-E189F8C32C56}" type="sibTrans" cxnId="{BE1E2A54-5421-4792-8E2E-534748416F66}">
      <dgm:prSet/>
      <dgm:spPr/>
      <dgm:t>
        <a:bodyPr/>
        <a:lstStyle/>
        <a:p>
          <a:pPr algn="ctr"/>
          <a:endParaRPr lang="en-US" b="1">
            <a:solidFill>
              <a:sysClr val="windowText" lastClr="000000"/>
            </a:solidFill>
          </a:endParaRPr>
        </a:p>
      </dgm:t>
    </dgm:pt>
    <dgm:pt modelId="{792BD82D-912C-4C31-ABF9-D35A51C13452}">
      <dgm:prSet phldrT="[Texto]"/>
      <dgm:spPr>
        <a:solidFill>
          <a:schemeClr val="accent6">
            <a:lumMod val="75000"/>
          </a:schemeClr>
        </a:solidFill>
      </dgm:spPr>
      <dgm:t>
        <a:bodyPr/>
        <a:lstStyle/>
        <a:p>
          <a:pPr algn="ctr"/>
          <a:r>
            <a:rPr lang="en-US" b="1">
              <a:solidFill>
                <a:sysClr val="windowText" lastClr="000000"/>
              </a:solidFill>
            </a:rPr>
            <a:t>PLANTAS Y ESTACIONES DE BOMBEO</a:t>
          </a:r>
        </a:p>
      </dgm:t>
    </dgm:pt>
    <dgm:pt modelId="{FBBA5403-4BA5-4F83-B9BA-A4129DD1E3A1}" type="parTrans" cxnId="{412255BB-C838-4563-8D1B-34AC0631EFA5}">
      <dgm:prSet/>
      <dgm:spPr/>
      <dgm:t>
        <a:bodyPr/>
        <a:lstStyle/>
        <a:p>
          <a:pPr algn="ctr"/>
          <a:endParaRPr lang="en-US" b="1">
            <a:solidFill>
              <a:sysClr val="windowText" lastClr="000000"/>
            </a:solidFill>
          </a:endParaRPr>
        </a:p>
      </dgm:t>
    </dgm:pt>
    <dgm:pt modelId="{4FAA612A-573F-4427-A587-E35543BCFC84}" type="sibTrans" cxnId="{412255BB-C838-4563-8D1B-34AC0631EFA5}">
      <dgm:prSet/>
      <dgm:spPr/>
      <dgm:t>
        <a:bodyPr/>
        <a:lstStyle/>
        <a:p>
          <a:pPr algn="ctr"/>
          <a:endParaRPr lang="en-US" b="1">
            <a:solidFill>
              <a:sysClr val="windowText" lastClr="000000"/>
            </a:solidFill>
          </a:endParaRPr>
        </a:p>
      </dgm:t>
    </dgm:pt>
    <dgm:pt modelId="{9ACDD9D7-6F28-423B-81D7-339780953685}">
      <dgm:prSet phldrT="[Texto]"/>
      <dgm:spPr>
        <a:solidFill>
          <a:srgbClr val="FFFF00"/>
        </a:solidFill>
      </dgm:spPr>
      <dgm:t>
        <a:bodyPr/>
        <a:lstStyle/>
        <a:p>
          <a:pPr algn="ctr"/>
          <a:r>
            <a:rPr lang="en-US" b="1">
              <a:solidFill>
                <a:sysClr val="windowText" lastClr="000000"/>
              </a:solidFill>
            </a:rPr>
            <a:t>TALENTO HUMANO - </a:t>
          </a:r>
          <a:r>
            <a:rPr lang="en-US" b="0">
              <a:solidFill>
                <a:sysClr val="windowText" lastClr="000000"/>
              </a:solidFill>
            </a:rPr>
            <a:t>TRABAJO SOCIAL</a:t>
          </a:r>
        </a:p>
        <a:p>
          <a:pPr algn="ctr"/>
          <a:r>
            <a:rPr lang="en-US" b="0">
              <a:solidFill>
                <a:sysClr val="windowText" lastClr="000000"/>
              </a:solidFill>
            </a:rPr>
            <a:t> - SEGURIDAD OCUPACIONAL</a:t>
          </a:r>
        </a:p>
      </dgm:t>
    </dgm:pt>
    <dgm:pt modelId="{79DB5568-4C62-40BB-88F9-899DCCDE54A7}" type="parTrans" cxnId="{672A0816-1747-4B9E-9B1E-C55CE1229265}">
      <dgm:prSet/>
      <dgm:spPr/>
      <dgm:t>
        <a:bodyPr/>
        <a:lstStyle/>
        <a:p>
          <a:pPr algn="ctr"/>
          <a:endParaRPr lang="en-US" b="1">
            <a:solidFill>
              <a:sysClr val="windowText" lastClr="000000"/>
            </a:solidFill>
          </a:endParaRPr>
        </a:p>
      </dgm:t>
    </dgm:pt>
    <dgm:pt modelId="{0B7CED02-50A5-4E3A-A57C-3B759A4BA964}" type="sibTrans" cxnId="{672A0816-1747-4B9E-9B1E-C55CE1229265}">
      <dgm:prSet/>
      <dgm:spPr/>
      <dgm:t>
        <a:bodyPr/>
        <a:lstStyle/>
        <a:p>
          <a:pPr algn="ctr"/>
          <a:endParaRPr lang="en-US" b="1">
            <a:solidFill>
              <a:sysClr val="windowText" lastClr="000000"/>
            </a:solidFill>
          </a:endParaRPr>
        </a:p>
      </dgm:t>
    </dgm:pt>
    <dgm:pt modelId="{2989F46D-7262-44B1-9BF7-6C4DD6ED26EB}">
      <dgm:prSet phldrT="[Texto]"/>
      <dgm:spPr>
        <a:solidFill>
          <a:srgbClr val="FFFF00"/>
        </a:solidFill>
      </dgm:spPr>
      <dgm:t>
        <a:bodyPr/>
        <a:lstStyle/>
        <a:p>
          <a:pPr algn="ctr"/>
          <a:r>
            <a:rPr lang="en-US" b="1">
              <a:solidFill>
                <a:sysClr val="windowText" lastClr="000000"/>
              </a:solidFill>
            </a:rPr>
            <a:t>ACTIVOS ADQUISICIONES Y SUMINISTROS</a:t>
          </a:r>
        </a:p>
      </dgm:t>
    </dgm:pt>
    <dgm:pt modelId="{06AB42E4-5737-4A92-B409-9F1723A88F69}" type="parTrans" cxnId="{B5F8E703-C09B-4199-8DB1-0A2EC04896EA}">
      <dgm:prSet/>
      <dgm:spPr/>
      <dgm:t>
        <a:bodyPr/>
        <a:lstStyle/>
        <a:p>
          <a:pPr algn="ctr"/>
          <a:endParaRPr lang="en-US" b="1">
            <a:solidFill>
              <a:sysClr val="windowText" lastClr="000000"/>
            </a:solidFill>
          </a:endParaRPr>
        </a:p>
      </dgm:t>
    </dgm:pt>
    <dgm:pt modelId="{E6A51556-FF38-4CF2-9731-22560D47F3CA}" type="sibTrans" cxnId="{B5F8E703-C09B-4199-8DB1-0A2EC04896EA}">
      <dgm:prSet/>
      <dgm:spPr/>
      <dgm:t>
        <a:bodyPr/>
        <a:lstStyle/>
        <a:p>
          <a:pPr algn="ctr"/>
          <a:endParaRPr lang="en-US" b="1">
            <a:solidFill>
              <a:sysClr val="windowText" lastClr="000000"/>
            </a:solidFill>
          </a:endParaRPr>
        </a:p>
      </dgm:t>
    </dgm:pt>
    <dgm:pt modelId="{0C517234-CE0B-47C9-9DDE-E41ACF3872DF}">
      <dgm:prSet phldrT="[Texto]"/>
      <dgm:spPr>
        <a:solidFill>
          <a:schemeClr val="accent6">
            <a:lumMod val="75000"/>
          </a:schemeClr>
        </a:solidFill>
      </dgm:spPr>
      <dgm:t>
        <a:bodyPr/>
        <a:lstStyle/>
        <a:p>
          <a:pPr algn="ctr"/>
          <a:r>
            <a:rPr lang="en-US" b="1">
              <a:solidFill>
                <a:sysClr val="windowText" lastClr="000000"/>
              </a:solidFill>
            </a:rPr>
            <a:t>GUARDALMACEN</a:t>
          </a:r>
        </a:p>
      </dgm:t>
    </dgm:pt>
    <dgm:pt modelId="{6B6DB99D-C464-454B-B28F-C89AF810E68E}" type="parTrans" cxnId="{B34170A6-3EAE-442C-B549-D6A7A4C3262A}">
      <dgm:prSet/>
      <dgm:spPr/>
      <dgm:t>
        <a:bodyPr/>
        <a:lstStyle/>
        <a:p>
          <a:pPr algn="ctr"/>
          <a:endParaRPr lang="en-US" b="1">
            <a:solidFill>
              <a:sysClr val="windowText" lastClr="000000"/>
            </a:solidFill>
          </a:endParaRPr>
        </a:p>
      </dgm:t>
    </dgm:pt>
    <dgm:pt modelId="{16D5F086-B840-4712-8BC6-1C528A835701}" type="sibTrans" cxnId="{B34170A6-3EAE-442C-B549-D6A7A4C3262A}">
      <dgm:prSet/>
      <dgm:spPr/>
      <dgm:t>
        <a:bodyPr/>
        <a:lstStyle/>
        <a:p>
          <a:pPr algn="ctr"/>
          <a:endParaRPr lang="en-US" b="1">
            <a:solidFill>
              <a:sysClr val="windowText" lastClr="000000"/>
            </a:solidFill>
          </a:endParaRPr>
        </a:p>
      </dgm:t>
    </dgm:pt>
    <dgm:pt modelId="{2E2E479F-ED1B-40FA-BE6A-3E3ADD1213E4}">
      <dgm:prSet phldrT="[Texto]"/>
      <dgm:spPr>
        <a:solidFill>
          <a:schemeClr val="accent6">
            <a:lumMod val="75000"/>
          </a:schemeClr>
        </a:solidFill>
      </dgm:spPr>
      <dgm:t>
        <a:bodyPr/>
        <a:lstStyle/>
        <a:p>
          <a:pPr algn="ctr"/>
          <a:r>
            <a:rPr lang="en-US" b="1">
              <a:solidFill>
                <a:sysClr val="windowText" lastClr="000000"/>
              </a:solidFill>
            </a:rPr>
            <a:t>PROVEEDURIA</a:t>
          </a:r>
        </a:p>
      </dgm:t>
    </dgm:pt>
    <dgm:pt modelId="{FE697F01-487B-4D0D-8121-469D28D665A3}" type="parTrans" cxnId="{F590087B-64E0-4A84-923F-DA2BC15B8C88}">
      <dgm:prSet/>
      <dgm:spPr/>
      <dgm:t>
        <a:bodyPr/>
        <a:lstStyle/>
        <a:p>
          <a:pPr algn="ctr"/>
          <a:endParaRPr lang="en-US" b="1">
            <a:solidFill>
              <a:sysClr val="windowText" lastClr="000000"/>
            </a:solidFill>
          </a:endParaRPr>
        </a:p>
      </dgm:t>
    </dgm:pt>
    <dgm:pt modelId="{8D875A71-1575-47AE-B708-2CC8488961DF}" type="sibTrans" cxnId="{F590087B-64E0-4A84-923F-DA2BC15B8C88}">
      <dgm:prSet/>
      <dgm:spPr/>
      <dgm:t>
        <a:bodyPr/>
        <a:lstStyle/>
        <a:p>
          <a:pPr algn="ctr"/>
          <a:endParaRPr lang="en-US" b="1">
            <a:solidFill>
              <a:sysClr val="windowText" lastClr="000000"/>
            </a:solidFill>
          </a:endParaRPr>
        </a:p>
      </dgm:t>
    </dgm:pt>
    <dgm:pt modelId="{07D9F19A-61EF-4E1C-AD52-EAFA4E09718B}">
      <dgm:prSet phldrT="[Texto]"/>
      <dgm:spPr>
        <a:solidFill>
          <a:schemeClr val="accent6">
            <a:lumMod val="75000"/>
          </a:schemeClr>
        </a:solidFill>
      </dgm:spPr>
      <dgm:t>
        <a:bodyPr/>
        <a:lstStyle/>
        <a:p>
          <a:pPr algn="ctr"/>
          <a:r>
            <a:rPr lang="en-US" b="1">
              <a:solidFill>
                <a:sysClr val="windowText" lastClr="000000"/>
              </a:solidFill>
            </a:rPr>
            <a:t>COMPRAS PUBLICAS</a:t>
          </a:r>
        </a:p>
      </dgm:t>
    </dgm:pt>
    <dgm:pt modelId="{BD0C16E2-C2FA-4F7B-BAF8-CDE8CAD4BF7D}" type="parTrans" cxnId="{0CE9C3DB-CD02-4FD9-BD4E-19DB909F088A}">
      <dgm:prSet/>
      <dgm:spPr/>
      <dgm:t>
        <a:bodyPr/>
        <a:lstStyle/>
        <a:p>
          <a:pPr algn="ctr"/>
          <a:endParaRPr lang="en-US" b="1">
            <a:solidFill>
              <a:sysClr val="windowText" lastClr="000000"/>
            </a:solidFill>
          </a:endParaRPr>
        </a:p>
      </dgm:t>
    </dgm:pt>
    <dgm:pt modelId="{9AB32368-8927-483E-A1CC-8B6C2E69AA79}" type="sibTrans" cxnId="{0CE9C3DB-CD02-4FD9-BD4E-19DB909F088A}">
      <dgm:prSet/>
      <dgm:spPr/>
      <dgm:t>
        <a:bodyPr/>
        <a:lstStyle/>
        <a:p>
          <a:pPr algn="ctr"/>
          <a:endParaRPr lang="en-US" b="1">
            <a:solidFill>
              <a:sysClr val="windowText" lastClr="000000"/>
            </a:solidFill>
          </a:endParaRPr>
        </a:p>
      </dgm:t>
    </dgm:pt>
    <dgm:pt modelId="{6FC720EE-5320-45C3-A4E2-56E40A269A03}">
      <dgm:prSet phldrT="[Texto]"/>
      <dgm:spPr>
        <a:solidFill>
          <a:schemeClr val="accent6">
            <a:lumMod val="75000"/>
          </a:schemeClr>
        </a:solidFill>
      </dgm:spPr>
      <dgm:t>
        <a:bodyPr/>
        <a:lstStyle/>
        <a:p>
          <a:pPr algn="ctr"/>
          <a:r>
            <a:rPr lang="en-US" b="1">
              <a:solidFill>
                <a:sysClr val="windowText" lastClr="000000"/>
              </a:solidFill>
            </a:rPr>
            <a:t>SERVICIOS GENERALES</a:t>
          </a:r>
        </a:p>
      </dgm:t>
    </dgm:pt>
    <dgm:pt modelId="{6DB5B95A-ABD0-4882-A40C-37B0D47A7E7E}" type="parTrans" cxnId="{8EF9D3E6-76CB-4BB5-8F4F-D0F0D65496A5}">
      <dgm:prSet/>
      <dgm:spPr/>
      <dgm:t>
        <a:bodyPr/>
        <a:lstStyle/>
        <a:p>
          <a:pPr algn="ctr"/>
          <a:endParaRPr lang="en-US" b="1">
            <a:solidFill>
              <a:sysClr val="windowText" lastClr="000000"/>
            </a:solidFill>
          </a:endParaRPr>
        </a:p>
      </dgm:t>
    </dgm:pt>
    <dgm:pt modelId="{10EA345F-2E22-4642-B6AC-C4486E9F6C7A}" type="sibTrans" cxnId="{8EF9D3E6-76CB-4BB5-8F4F-D0F0D65496A5}">
      <dgm:prSet/>
      <dgm:spPr/>
      <dgm:t>
        <a:bodyPr/>
        <a:lstStyle/>
        <a:p>
          <a:pPr algn="ctr"/>
          <a:endParaRPr lang="en-US" b="1">
            <a:solidFill>
              <a:sysClr val="windowText" lastClr="000000"/>
            </a:solidFill>
          </a:endParaRPr>
        </a:p>
      </dgm:t>
    </dgm:pt>
    <dgm:pt modelId="{C03EF32E-175F-456A-9FE0-B6C2E7EE47A4}">
      <dgm:prSet phldrT="[Texto]"/>
      <dgm:spPr>
        <a:solidFill>
          <a:srgbClr val="FFFF00"/>
        </a:solidFill>
      </dgm:spPr>
      <dgm:t>
        <a:bodyPr/>
        <a:lstStyle/>
        <a:p>
          <a:pPr algn="ctr"/>
          <a:r>
            <a:rPr lang="en-US" b="1">
              <a:solidFill>
                <a:sysClr val="windowText" lastClr="000000"/>
              </a:solidFill>
            </a:rPr>
            <a:t>ATENCION AL CLIENTE</a:t>
          </a:r>
        </a:p>
      </dgm:t>
    </dgm:pt>
    <dgm:pt modelId="{9A446C4F-2CBD-46A8-AC42-274F96E54491}" type="parTrans" cxnId="{6013F404-EF73-442E-BD92-780A41B20F14}">
      <dgm:prSet/>
      <dgm:spPr/>
      <dgm:t>
        <a:bodyPr/>
        <a:lstStyle/>
        <a:p>
          <a:pPr algn="ctr"/>
          <a:endParaRPr lang="en-US" b="1">
            <a:solidFill>
              <a:sysClr val="windowText" lastClr="000000"/>
            </a:solidFill>
          </a:endParaRPr>
        </a:p>
      </dgm:t>
    </dgm:pt>
    <dgm:pt modelId="{B4CBFA6E-D2CE-417D-A838-B374122AFEDF}" type="sibTrans" cxnId="{6013F404-EF73-442E-BD92-780A41B20F14}">
      <dgm:prSet/>
      <dgm:spPr/>
      <dgm:t>
        <a:bodyPr/>
        <a:lstStyle/>
        <a:p>
          <a:pPr algn="ctr"/>
          <a:endParaRPr lang="en-US" b="1">
            <a:solidFill>
              <a:sysClr val="windowText" lastClr="000000"/>
            </a:solidFill>
          </a:endParaRPr>
        </a:p>
      </dgm:t>
    </dgm:pt>
    <dgm:pt modelId="{2367485D-55B9-4892-BD05-2550FAE4AAE7}">
      <dgm:prSet phldrT="[Texto]"/>
      <dgm:spPr>
        <a:solidFill>
          <a:srgbClr val="FFFF00"/>
        </a:solidFill>
      </dgm:spPr>
      <dgm:t>
        <a:bodyPr/>
        <a:lstStyle/>
        <a:p>
          <a:pPr algn="ctr"/>
          <a:r>
            <a:rPr lang="en-US" b="1">
              <a:solidFill>
                <a:sysClr val="windowText" lastClr="000000"/>
              </a:solidFill>
            </a:rPr>
            <a:t>FACTURACION Y CATASTRO</a:t>
          </a:r>
        </a:p>
      </dgm:t>
    </dgm:pt>
    <dgm:pt modelId="{0065E5A5-214B-4B99-BA76-D59CEC2FB466}" type="parTrans" cxnId="{F5289DFE-C064-47F7-9473-A36564BE6DC7}">
      <dgm:prSet/>
      <dgm:spPr/>
      <dgm:t>
        <a:bodyPr/>
        <a:lstStyle/>
        <a:p>
          <a:pPr algn="ctr"/>
          <a:endParaRPr lang="en-US" b="1">
            <a:solidFill>
              <a:sysClr val="windowText" lastClr="000000"/>
            </a:solidFill>
          </a:endParaRPr>
        </a:p>
      </dgm:t>
    </dgm:pt>
    <dgm:pt modelId="{E9E9E3E2-5791-44B7-B2FF-FE52A79E8D73}" type="sibTrans" cxnId="{F5289DFE-C064-47F7-9473-A36564BE6DC7}">
      <dgm:prSet/>
      <dgm:spPr/>
      <dgm:t>
        <a:bodyPr/>
        <a:lstStyle/>
        <a:p>
          <a:pPr algn="ctr"/>
          <a:endParaRPr lang="en-US" b="1">
            <a:solidFill>
              <a:sysClr val="windowText" lastClr="000000"/>
            </a:solidFill>
          </a:endParaRPr>
        </a:p>
      </dgm:t>
    </dgm:pt>
    <dgm:pt modelId="{EE00BE2E-4AB7-4820-9C3D-D932A9530136}">
      <dgm:prSet phldrT="[Texto]"/>
      <dgm:spPr>
        <a:solidFill>
          <a:srgbClr val="FFFF00"/>
        </a:solidFill>
      </dgm:spPr>
      <dgm:t>
        <a:bodyPr/>
        <a:lstStyle/>
        <a:p>
          <a:pPr algn="ctr"/>
          <a:r>
            <a:rPr lang="en-US" b="1">
              <a:solidFill>
                <a:sysClr val="windowText" lastClr="000000"/>
              </a:solidFill>
            </a:rPr>
            <a:t>CARTERA Y COBRANZAS</a:t>
          </a:r>
        </a:p>
      </dgm:t>
    </dgm:pt>
    <dgm:pt modelId="{C266B17F-BA75-4645-986E-763E7A256824}" type="parTrans" cxnId="{E41670C4-406A-49DB-ACB4-145D1F4C8B5D}">
      <dgm:prSet/>
      <dgm:spPr/>
      <dgm:t>
        <a:bodyPr/>
        <a:lstStyle/>
        <a:p>
          <a:pPr algn="ctr"/>
          <a:endParaRPr lang="en-US" b="1">
            <a:solidFill>
              <a:sysClr val="windowText" lastClr="000000"/>
            </a:solidFill>
          </a:endParaRPr>
        </a:p>
      </dgm:t>
    </dgm:pt>
    <dgm:pt modelId="{66C253D4-FEAA-4227-BE0C-D4C5ACF26BB1}" type="sibTrans" cxnId="{E41670C4-406A-49DB-ACB4-145D1F4C8B5D}">
      <dgm:prSet/>
      <dgm:spPr/>
      <dgm:t>
        <a:bodyPr/>
        <a:lstStyle/>
        <a:p>
          <a:pPr algn="ctr"/>
          <a:endParaRPr lang="en-US" b="1">
            <a:solidFill>
              <a:sysClr val="windowText" lastClr="000000"/>
            </a:solidFill>
          </a:endParaRPr>
        </a:p>
      </dgm:t>
    </dgm:pt>
    <dgm:pt modelId="{0859F484-BBA7-4C0F-A4FE-28CA71EF445C}">
      <dgm:prSet phldrT="[Texto]"/>
      <dgm:spPr>
        <a:solidFill>
          <a:schemeClr val="accent6">
            <a:lumMod val="75000"/>
          </a:schemeClr>
        </a:solidFill>
      </dgm:spPr>
      <dgm:t>
        <a:bodyPr/>
        <a:lstStyle/>
        <a:p>
          <a:pPr algn="ctr"/>
          <a:r>
            <a:rPr lang="en-US" b="1">
              <a:solidFill>
                <a:sysClr val="windowText" lastClr="000000"/>
              </a:solidFill>
            </a:rPr>
            <a:t>CATASTRO DE CLIENTES Y MEDIDORES</a:t>
          </a:r>
        </a:p>
      </dgm:t>
    </dgm:pt>
    <dgm:pt modelId="{37F097F4-80BD-41E3-8DCF-B265C27742C4}" type="parTrans" cxnId="{E3D00DB9-5B65-4228-9F47-ED2982D94164}">
      <dgm:prSet/>
      <dgm:spPr/>
      <dgm:t>
        <a:bodyPr/>
        <a:lstStyle/>
        <a:p>
          <a:pPr algn="ctr"/>
          <a:endParaRPr lang="en-US" b="1">
            <a:solidFill>
              <a:sysClr val="windowText" lastClr="000000"/>
            </a:solidFill>
          </a:endParaRPr>
        </a:p>
      </dgm:t>
    </dgm:pt>
    <dgm:pt modelId="{CB8283CB-E777-41AE-8226-CC660A1AD50E}" type="sibTrans" cxnId="{E3D00DB9-5B65-4228-9F47-ED2982D94164}">
      <dgm:prSet/>
      <dgm:spPr/>
      <dgm:t>
        <a:bodyPr/>
        <a:lstStyle/>
        <a:p>
          <a:pPr algn="ctr"/>
          <a:endParaRPr lang="en-US" b="1">
            <a:solidFill>
              <a:sysClr val="windowText" lastClr="000000"/>
            </a:solidFill>
          </a:endParaRPr>
        </a:p>
      </dgm:t>
    </dgm:pt>
    <dgm:pt modelId="{C3C95115-13D6-43DE-B1BA-7CC712A626EA}" type="asst">
      <dgm:prSet phldrT="[Texto]"/>
      <dgm:spPr>
        <a:solidFill>
          <a:schemeClr val="accent1">
            <a:lumMod val="60000"/>
            <a:lumOff val="40000"/>
          </a:schemeClr>
        </a:solidFill>
      </dgm:spPr>
      <dgm:t>
        <a:bodyPr/>
        <a:lstStyle/>
        <a:p>
          <a:pPr algn="ctr"/>
          <a:r>
            <a:rPr lang="en-US" b="1">
              <a:solidFill>
                <a:sysClr val="windowText" lastClr="000000"/>
              </a:solidFill>
            </a:rPr>
            <a:t>ASESORIA JURIDICA</a:t>
          </a:r>
        </a:p>
      </dgm:t>
    </dgm:pt>
    <dgm:pt modelId="{BCD6276F-BE42-41F7-A112-47DEA250FE94}" type="parTrans" cxnId="{F9F5D3D2-9BE0-4DEE-B81A-5BDD1E90B3F3}">
      <dgm:prSet/>
      <dgm:spPr/>
      <dgm:t>
        <a:bodyPr/>
        <a:lstStyle/>
        <a:p>
          <a:pPr algn="ctr"/>
          <a:endParaRPr lang="en-US" b="1">
            <a:solidFill>
              <a:sysClr val="windowText" lastClr="000000"/>
            </a:solidFill>
          </a:endParaRPr>
        </a:p>
      </dgm:t>
    </dgm:pt>
    <dgm:pt modelId="{CA9FA910-E7AB-406E-AC46-293486B72D51}" type="sibTrans" cxnId="{F9F5D3D2-9BE0-4DEE-B81A-5BDD1E90B3F3}">
      <dgm:prSet/>
      <dgm:spPr/>
      <dgm:t>
        <a:bodyPr/>
        <a:lstStyle/>
        <a:p>
          <a:pPr algn="ctr"/>
          <a:endParaRPr lang="en-US" b="1">
            <a:solidFill>
              <a:sysClr val="windowText" lastClr="000000"/>
            </a:solidFill>
          </a:endParaRPr>
        </a:p>
      </dgm:t>
    </dgm:pt>
    <dgm:pt modelId="{1EDA3126-DCFA-456C-838D-30C0ED980C43}">
      <dgm:prSet phldrT="[Texto]"/>
      <dgm:spPr>
        <a:solidFill>
          <a:srgbClr val="FFFF00"/>
        </a:solidFill>
      </dgm:spPr>
      <dgm:t>
        <a:bodyPr/>
        <a:lstStyle/>
        <a:p>
          <a:pPr algn="ctr"/>
          <a:r>
            <a:rPr lang="en-US" b="1">
              <a:solidFill>
                <a:sysClr val="windowText" lastClr="000000"/>
              </a:solidFill>
            </a:rPr>
            <a:t>PAGADURIA</a:t>
          </a:r>
        </a:p>
      </dgm:t>
    </dgm:pt>
    <dgm:pt modelId="{105EF17E-0317-4D60-9EFD-F68AF189D058}" type="sibTrans" cxnId="{849FB425-7EDA-4ACD-B5ED-0C92AB6EF957}">
      <dgm:prSet/>
      <dgm:spPr/>
      <dgm:t>
        <a:bodyPr/>
        <a:lstStyle/>
        <a:p>
          <a:pPr algn="ctr"/>
          <a:endParaRPr lang="en-US" b="1">
            <a:solidFill>
              <a:sysClr val="windowText" lastClr="000000"/>
            </a:solidFill>
          </a:endParaRPr>
        </a:p>
      </dgm:t>
    </dgm:pt>
    <dgm:pt modelId="{6D88629B-0B44-4702-BC1C-E56825881B6C}" type="parTrans" cxnId="{849FB425-7EDA-4ACD-B5ED-0C92AB6EF957}">
      <dgm:prSet/>
      <dgm:spPr/>
      <dgm:t>
        <a:bodyPr/>
        <a:lstStyle/>
        <a:p>
          <a:pPr algn="ctr"/>
          <a:endParaRPr lang="en-US" b="1">
            <a:solidFill>
              <a:sysClr val="windowText" lastClr="000000"/>
            </a:solidFill>
          </a:endParaRPr>
        </a:p>
      </dgm:t>
    </dgm:pt>
    <dgm:pt modelId="{D02E20E2-8E8D-42E0-8926-3E35BD8A26BF}">
      <dgm:prSet phldrT="[Texto]"/>
      <dgm:spPr>
        <a:solidFill>
          <a:srgbClr val="FFFF00"/>
        </a:solidFill>
      </dgm:spPr>
      <dgm:t>
        <a:bodyPr/>
        <a:lstStyle/>
        <a:p>
          <a:pPr algn="ctr"/>
          <a:r>
            <a:rPr lang="en-US" b="1">
              <a:solidFill>
                <a:sysClr val="windowText" lastClr="000000"/>
              </a:solidFill>
            </a:rPr>
            <a:t>PRESUPUESTO</a:t>
          </a:r>
        </a:p>
      </dgm:t>
    </dgm:pt>
    <dgm:pt modelId="{35AF23C0-D57C-4EE0-87E7-793F26DDCBC4}" type="sibTrans" cxnId="{687492E9-B6CF-4F4C-BACB-65B0243F461C}">
      <dgm:prSet/>
      <dgm:spPr/>
      <dgm:t>
        <a:bodyPr/>
        <a:lstStyle/>
        <a:p>
          <a:pPr algn="ctr"/>
          <a:endParaRPr lang="en-US" b="1">
            <a:solidFill>
              <a:sysClr val="windowText" lastClr="000000"/>
            </a:solidFill>
          </a:endParaRPr>
        </a:p>
      </dgm:t>
    </dgm:pt>
    <dgm:pt modelId="{13A46361-DF81-4A72-A91D-F96835BDD2B0}" type="parTrans" cxnId="{687492E9-B6CF-4F4C-BACB-65B0243F461C}">
      <dgm:prSet/>
      <dgm:spPr/>
      <dgm:t>
        <a:bodyPr/>
        <a:lstStyle/>
        <a:p>
          <a:pPr algn="ctr"/>
          <a:endParaRPr lang="en-US" b="1">
            <a:solidFill>
              <a:sysClr val="windowText" lastClr="000000"/>
            </a:solidFill>
          </a:endParaRPr>
        </a:p>
      </dgm:t>
    </dgm:pt>
    <dgm:pt modelId="{1D2843BB-F0D3-4DD8-98A1-AE7017E22B6C}">
      <dgm:prSet phldrT="[Texto]"/>
      <dgm:spPr>
        <a:solidFill>
          <a:schemeClr val="accent6">
            <a:lumMod val="75000"/>
          </a:schemeClr>
        </a:solidFill>
      </dgm:spPr>
      <dgm:t>
        <a:bodyPr/>
        <a:lstStyle/>
        <a:p>
          <a:pPr algn="ctr"/>
          <a:r>
            <a:rPr lang="en-US" b="1">
              <a:solidFill>
                <a:sysClr val="windowText" lastClr="000000"/>
              </a:solidFill>
            </a:rPr>
            <a:t>AGENCIA CRUCITA</a:t>
          </a:r>
        </a:p>
      </dgm:t>
    </dgm:pt>
    <dgm:pt modelId="{712CB25C-C3AB-4CE6-880F-AFB63958EFEC}" type="parTrans" cxnId="{AE5CBCD2-CE93-4995-B291-B56F8B58357A}">
      <dgm:prSet/>
      <dgm:spPr/>
      <dgm:t>
        <a:bodyPr/>
        <a:lstStyle/>
        <a:p>
          <a:endParaRPr lang="en-US"/>
        </a:p>
      </dgm:t>
    </dgm:pt>
    <dgm:pt modelId="{ECCBCFBF-42F0-4239-8727-FB019774D5C0}" type="sibTrans" cxnId="{AE5CBCD2-CE93-4995-B291-B56F8B58357A}">
      <dgm:prSet/>
      <dgm:spPr/>
      <dgm:t>
        <a:bodyPr/>
        <a:lstStyle/>
        <a:p>
          <a:endParaRPr lang="en-US"/>
        </a:p>
      </dgm:t>
    </dgm:pt>
    <dgm:pt modelId="{4370406F-88C2-46FD-ACCC-E21D0FB6123C}">
      <dgm:prSet phldrT="[Texto]"/>
      <dgm:spPr>
        <a:solidFill>
          <a:schemeClr val="accent6">
            <a:lumMod val="75000"/>
          </a:schemeClr>
        </a:solidFill>
      </dgm:spPr>
      <dgm:t>
        <a:bodyPr/>
        <a:lstStyle/>
        <a:p>
          <a:pPr algn="ctr"/>
          <a:r>
            <a:rPr lang="en-US" b="1">
              <a:solidFill>
                <a:sysClr val="windowText" lastClr="000000"/>
              </a:solidFill>
            </a:rPr>
            <a:t>AGENCIA FLORON</a:t>
          </a:r>
        </a:p>
      </dgm:t>
    </dgm:pt>
    <dgm:pt modelId="{0996350E-30EC-44DD-8765-056434BAF49D}" type="parTrans" cxnId="{0C9EA07F-00EF-45D7-A241-20F97E77E662}">
      <dgm:prSet/>
      <dgm:spPr/>
      <dgm:t>
        <a:bodyPr/>
        <a:lstStyle/>
        <a:p>
          <a:endParaRPr lang="en-US"/>
        </a:p>
      </dgm:t>
    </dgm:pt>
    <dgm:pt modelId="{769464BA-0E41-4981-9F90-E0A9D53A1CE3}" type="sibTrans" cxnId="{0C9EA07F-00EF-45D7-A241-20F97E77E662}">
      <dgm:prSet/>
      <dgm:spPr/>
      <dgm:t>
        <a:bodyPr/>
        <a:lstStyle/>
        <a:p>
          <a:endParaRPr lang="en-US"/>
        </a:p>
      </dgm:t>
    </dgm:pt>
    <dgm:pt modelId="{5E28C831-34FD-4BF9-AE58-F54AF9C5ABAC}">
      <dgm:prSet phldrT="[Texto]"/>
      <dgm:spPr>
        <a:solidFill>
          <a:srgbClr val="FFFF00"/>
        </a:solidFill>
      </dgm:spPr>
      <dgm:t>
        <a:bodyPr/>
        <a:lstStyle/>
        <a:p>
          <a:pPr algn="ctr"/>
          <a:r>
            <a:rPr lang="en-US" b="1">
              <a:solidFill>
                <a:sysClr val="windowText" lastClr="000000"/>
              </a:solidFill>
            </a:rPr>
            <a:t>CONTABILIDAD</a:t>
          </a:r>
        </a:p>
      </dgm:t>
    </dgm:pt>
    <dgm:pt modelId="{D0B6D3D2-8893-42BF-99AE-B839C4A3A5EE}" type="sibTrans" cxnId="{208F2576-64B4-4D5F-940E-B4D568A3504D}">
      <dgm:prSet/>
      <dgm:spPr/>
      <dgm:t>
        <a:bodyPr/>
        <a:lstStyle/>
        <a:p>
          <a:pPr algn="ctr"/>
          <a:endParaRPr lang="en-US" b="1">
            <a:solidFill>
              <a:sysClr val="windowText" lastClr="000000"/>
            </a:solidFill>
          </a:endParaRPr>
        </a:p>
      </dgm:t>
    </dgm:pt>
    <dgm:pt modelId="{73610A63-8B09-4447-8E66-78A445FBCDEA}" type="parTrans" cxnId="{208F2576-64B4-4D5F-940E-B4D568A3504D}">
      <dgm:prSet/>
      <dgm:spPr/>
      <dgm:t>
        <a:bodyPr/>
        <a:lstStyle/>
        <a:p>
          <a:pPr algn="ctr"/>
          <a:endParaRPr lang="en-US" b="1">
            <a:solidFill>
              <a:sysClr val="windowText" lastClr="000000"/>
            </a:solidFill>
          </a:endParaRPr>
        </a:p>
      </dgm:t>
    </dgm:pt>
    <dgm:pt modelId="{2841648A-8F44-4B68-A71C-08CE7B90641E}">
      <dgm:prSet phldrT="[Texto]"/>
      <dgm:spPr>
        <a:solidFill>
          <a:srgbClr val="3366FF"/>
        </a:solidFill>
      </dgm:spPr>
      <dgm:t>
        <a:bodyPr/>
        <a:lstStyle/>
        <a:p>
          <a:pPr algn="ctr"/>
          <a:r>
            <a:rPr lang="en-US" b="1">
              <a:solidFill>
                <a:sysClr val="windowText" lastClr="000000"/>
              </a:solidFill>
            </a:rPr>
            <a:t>DIRECCION FINANCIERO</a:t>
          </a:r>
        </a:p>
      </dgm:t>
    </dgm:pt>
    <dgm:pt modelId="{E1A865BA-4656-4B91-9B6E-E9457B079AF9}" type="sibTrans" cxnId="{97B39E01-88EB-420C-8E3B-319E0D18563B}">
      <dgm:prSet/>
      <dgm:spPr/>
      <dgm:t>
        <a:bodyPr/>
        <a:lstStyle/>
        <a:p>
          <a:pPr algn="ctr"/>
          <a:endParaRPr lang="en-US" b="1">
            <a:solidFill>
              <a:sysClr val="windowText" lastClr="000000"/>
            </a:solidFill>
          </a:endParaRPr>
        </a:p>
      </dgm:t>
    </dgm:pt>
    <dgm:pt modelId="{11DEA81A-BF34-48D4-ACD3-EE642A38C1D8}" type="parTrans" cxnId="{97B39E01-88EB-420C-8E3B-319E0D18563B}">
      <dgm:prSet/>
      <dgm:spPr/>
      <dgm:t>
        <a:bodyPr/>
        <a:lstStyle/>
        <a:p>
          <a:pPr algn="ctr"/>
          <a:endParaRPr lang="en-US" b="1">
            <a:solidFill>
              <a:sysClr val="windowText" lastClr="000000"/>
            </a:solidFill>
          </a:endParaRPr>
        </a:p>
      </dgm:t>
    </dgm:pt>
    <dgm:pt modelId="{7675DF88-4F1F-4C9A-B643-07AC5D1740C0}">
      <dgm:prSet phldrT="[Texto]"/>
      <dgm:spPr>
        <a:solidFill>
          <a:srgbClr val="FFFF00"/>
        </a:solidFill>
      </dgm:spPr>
      <dgm:t>
        <a:bodyPr/>
        <a:lstStyle/>
        <a:p>
          <a:pPr algn="ctr"/>
          <a:r>
            <a:rPr lang="en-US" b="1">
              <a:solidFill>
                <a:sysClr val="windowText" lastClr="000000"/>
              </a:solidFill>
            </a:rPr>
            <a:t>GESTION AMBIENTAL</a:t>
          </a:r>
        </a:p>
      </dgm:t>
    </dgm:pt>
    <dgm:pt modelId="{4A2CA45D-3C91-4F1C-9C72-517584C7DCE1}" type="sibTrans" cxnId="{AC46F22E-74D2-465E-BCDF-009A5AE3B0FF}">
      <dgm:prSet/>
      <dgm:spPr/>
      <dgm:t>
        <a:bodyPr/>
        <a:lstStyle/>
        <a:p>
          <a:pPr algn="ctr"/>
          <a:endParaRPr lang="en-US" b="1">
            <a:solidFill>
              <a:sysClr val="windowText" lastClr="000000"/>
            </a:solidFill>
          </a:endParaRPr>
        </a:p>
      </dgm:t>
    </dgm:pt>
    <dgm:pt modelId="{AA99A95A-A6C8-411A-B072-44507B07BC7D}" type="parTrans" cxnId="{AC46F22E-74D2-465E-BCDF-009A5AE3B0FF}">
      <dgm:prSet/>
      <dgm:spPr/>
      <dgm:t>
        <a:bodyPr/>
        <a:lstStyle/>
        <a:p>
          <a:pPr algn="ctr"/>
          <a:endParaRPr lang="en-US" b="1">
            <a:solidFill>
              <a:sysClr val="windowText" lastClr="000000"/>
            </a:solidFill>
          </a:endParaRPr>
        </a:p>
      </dgm:t>
    </dgm:pt>
    <dgm:pt modelId="{7471E6EB-DD61-4010-822A-A7A0799C216A}">
      <dgm:prSet phldrT="[Texto]"/>
      <dgm:spPr>
        <a:solidFill>
          <a:srgbClr val="7030A0"/>
        </a:solidFill>
      </dgm:spPr>
      <dgm:t>
        <a:bodyPr/>
        <a:lstStyle/>
        <a:p>
          <a:pPr algn="ctr"/>
          <a:r>
            <a:rPr lang="en-US" b="1">
              <a:solidFill>
                <a:sysClr val="windowText" lastClr="000000"/>
              </a:solidFill>
            </a:rPr>
            <a:t>AUDITORIA</a:t>
          </a:r>
        </a:p>
      </dgm:t>
    </dgm:pt>
    <dgm:pt modelId="{D5F63AB6-DA35-450B-B78D-A040B8CC7190}" type="parTrans" cxnId="{419D7E67-94BA-4E38-8517-B605578702F2}">
      <dgm:prSet/>
      <dgm:spPr/>
      <dgm:t>
        <a:bodyPr/>
        <a:lstStyle/>
        <a:p>
          <a:endParaRPr lang="es-EC"/>
        </a:p>
      </dgm:t>
    </dgm:pt>
    <dgm:pt modelId="{C5D2ABF7-F86F-4AC9-BC6F-1198FCB5D142}" type="sibTrans" cxnId="{419D7E67-94BA-4E38-8517-B605578702F2}">
      <dgm:prSet/>
      <dgm:spPr/>
      <dgm:t>
        <a:bodyPr/>
        <a:lstStyle/>
        <a:p>
          <a:endParaRPr lang="es-EC"/>
        </a:p>
      </dgm:t>
    </dgm:pt>
    <dgm:pt modelId="{F5A48A0D-0A4D-4F87-B161-2C9A53F7D726}" type="pres">
      <dgm:prSet presAssocID="{6ADB66D5-3861-4DCA-8756-88E8B2FBA39C}" presName="hierChild1" presStyleCnt="0">
        <dgm:presLayoutVars>
          <dgm:orgChart val="1"/>
          <dgm:chPref val="1"/>
          <dgm:dir/>
          <dgm:animOne val="branch"/>
          <dgm:animLvl val="lvl"/>
          <dgm:resizeHandles/>
        </dgm:presLayoutVars>
      </dgm:prSet>
      <dgm:spPr/>
      <dgm:t>
        <a:bodyPr/>
        <a:lstStyle/>
        <a:p>
          <a:endParaRPr lang="en-US"/>
        </a:p>
      </dgm:t>
    </dgm:pt>
    <dgm:pt modelId="{40FA3329-F3BE-4F88-8FDC-83A265031F84}" type="pres">
      <dgm:prSet presAssocID="{A8AAF00D-C26E-4130-92BD-7B8FC3E4D7BA}" presName="hierRoot1" presStyleCnt="0">
        <dgm:presLayoutVars>
          <dgm:hierBranch val="init"/>
        </dgm:presLayoutVars>
      </dgm:prSet>
      <dgm:spPr/>
    </dgm:pt>
    <dgm:pt modelId="{536F9F8F-DF7D-4B8E-B004-61EDB3B8E9AF}" type="pres">
      <dgm:prSet presAssocID="{A8AAF00D-C26E-4130-92BD-7B8FC3E4D7BA}" presName="rootComposite1" presStyleCnt="0"/>
      <dgm:spPr/>
    </dgm:pt>
    <dgm:pt modelId="{2FC1EDED-7178-408F-A33A-328A58F26683}" type="pres">
      <dgm:prSet presAssocID="{A8AAF00D-C26E-4130-92BD-7B8FC3E4D7BA}" presName="rootText1" presStyleLbl="node0" presStyleIdx="0" presStyleCnt="3" custScaleX="140198" custScaleY="75132" custLinFactX="100000" custLinFactNeighborX="184866" custLinFactNeighborY="-87437">
        <dgm:presLayoutVars>
          <dgm:chPref val="3"/>
        </dgm:presLayoutVars>
      </dgm:prSet>
      <dgm:spPr/>
      <dgm:t>
        <a:bodyPr/>
        <a:lstStyle/>
        <a:p>
          <a:endParaRPr lang="en-US"/>
        </a:p>
      </dgm:t>
    </dgm:pt>
    <dgm:pt modelId="{6840EC9D-83EA-455C-AD9A-1739EA046B94}" type="pres">
      <dgm:prSet presAssocID="{A8AAF00D-C26E-4130-92BD-7B8FC3E4D7BA}" presName="rootConnector1" presStyleLbl="node1" presStyleIdx="0" presStyleCnt="0"/>
      <dgm:spPr/>
      <dgm:t>
        <a:bodyPr/>
        <a:lstStyle/>
        <a:p>
          <a:endParaRPr lang="en-US"/>
        </a:p>
      </dgm:t>
    </dgm:pt>
    <dgm:pt modelId="{E41D547B-8FEE-4E6A-ACE7-4AD11922548D}" type="pres">
      <dgm:prSet presAssocID="{A8AAF00D-C26E-4130-92BD-7B8FC3E4D7BA}" presName="hierChild2" presStyleCnt="0"/>
      <dgm:spPr/>
    </dgm:pt>
    <dgm:pt modelId="{156D0F42-A40E-4063-AD83-52968BBB035D}" type="pres">
      <dgm:prSet presAssocID="{A8AAF00D-C26E-4130-92BD-7B8FC3E4D7BA}" presName="hierChild3" presStyleCnt="0"/>
      <dgm:spPr/>
    </dgm:pt>
    <dgm:pt modelId="{A6C9D6A3-693D-4C83-BA3B-68C2A71DD2A9}" type="pres">
      <dgm:prSet presAssocID="{7471E6EB-DD61-4010-822A-A7A0799C216A}" presName="hierRoot1" presStyleCnt="0">
        <dgm:presLayoutVars>
          <dgm:hierBranch val="init"/>
        </dgm:presLayoutVars>
      </dgm:prSet>
      <dgm:spPr/>
    </dgm:pt>
    <dgm:pt modelId="{A4C74650-A84F-4F90-A7C8-70C985ECB678}" type="pres">
      <dgm:prSet presAssocID="{7471E6EB-DD61-4010-822A-A7A0799C216A}" presName="rootComposite1" presStyleCnt="0"/>
      <dgm:spPr/>
    </dgm:pt>
    <dgm:pt modelId="{1E3095FA-B980-493F-9DCD-EEEC901EE9C1}" type="pres">
      <dgm:prSet presAssocID="{7471E6EB-DD61-4010-822A-A7A0799C216A}" presName="rootText1" presStyleLbl="node0" presStyleIdx="1" presStyleCnt="3" custScaleY="89169" custLinFactNeighborX="-7521" custLinFactNeighborY="-37603">
        <dgm:presLayoutVars>
          <dgm:chPref val="3"/>
        </dgm:presLayoutVars>
      </dgm:prSet>
      <dgm:spPr/>
      <dgm:t>
        <a:bodyPr/>
        <a:lstStyle/>
        <a:p>
          <a:endParaRPr lang="es-EC"/>
        </a:p>
      </dgm:t>
    </dgm:pt>
    <dgm:pt modelId="{1E71876D-111D-434B-890B-1408401BEA6D}" type="pres">
      <dgm:prSet presAssocID="{7471E6EB-DD61-4010-822A-A7A0799C216A}" presName="rootConnector1" presStyleLbl="node1" presStyleIdx="0" presStyleCnt="0"/>
      <dgm:spPr/>
      <dgm:t>
        <a:bodyPr/>
        <a:lstStyle/>
        <a:p>
          <a:endParaRPr lang="es-EC"/>
        </a:p>
      </dgm:t>
    </dgm:pt>
    <dgm:pt modelId="{EF67E784-5F98-4882-8BA3-77E543BFA441}" type="pres">
      <dgm:prSet presAssocID="{7471E6EB-DD61-4010-822A-A7A0799C216A}" presName="hierChild2" presStyleCnt="0"/>
      <dgm:spPr/>
    </dgm:pt>
    <dgm:pt modelId="{BF72809F-92BA-4436-AAFF-A23F4F46ED1F}" type="pres">
      <dgm:prSet presAssocID="{7471E6EB-DD61-4010-822A-A7A0799C216A}" presName="hierChild3" presStyleCnt="0"/>
      <dgm:spPr/>
    </dgm:pt>
    <dgm:pt modelId="{DFBCB677-3CF0-4C2F-9034-DE3AEAD26C40}" type="pres">
      <dgm:prSet presAssocID="{595C43CA-7E22-4F9C-91EA-08C584E11094}" presName="hierRoot1" presStyleCnt="0">
        <dgm:presLayoutVars>
          <dgm:hierBranch val="init"/>
        </dgm:presLayoutVars>
      </dgm:prSet>
      <dgm:spPr/>
    </dgm:pt>
    <dgm:pt modelId="{DC610B96-BCF2-4F6B-9959-7A0EB6FCA369}" type="pres">
      <dgm:prSet presAssocID="{595C43CA-7E22-4F9C-91EA-08C584E11094}" presName="rootComposite1" presStyleCnt="0"/>
      <dgm:spPr/>
    </dgm:pt>
    <dgm:pt modelId="{CFB7ACEC-7CDC-494D-AB66-4CE62871F32A}" type="pres">
      <dgm:prSet presAssocID="{595C43CA-7E22-4F9C-91EA-08C584E11094}" presName="rootText1" presStyleLbl="node0" presStyleIdx="2" presStyleCnt="3" custScaleX="171961" custLinFactNeighborX="-12784" custLinFactNeighborY="31842">
        <dgm:presLayoutVars>
          <dgm:chPref val="3"/>
        </dgm:presLayoutVars>
      </dgm:prSet>
      <dgm:spPr/>
      <dgm:t>
        <a:bodyPr/>
        <a:lstStyle/>
        <a:p>
          <a:endParaRPr lang="en-US"/>
        </a:p>
      </dgm:t>
    </dgm:pt>
    <dgm:pt modelId="{B4903112-AD20-4CA4-A11E-73A708BBDDF1}" type="pres">
      <dgm:prSet presAssocID="{595C43CA-7E22-4F9C-91EA-08C584E11094}" presName="rootConnector1" presStyleLbl="node1" presStyleIdx="0" presStyleCnt="0"/>
      <dgm:spPr/>
      <dgm:t>
        <a:bodyPr/>
        <a:lstStyle/>
        <a:p>
          <a:endParaRPr lang="en-US"/>
        </a:p>
      </dgm:t>
    </dgm:pt>
    <dgm:pt modelId="{C6248DFC-E248-4BD9-8021-B5946CEE187E}" type="pres">
      <dgm:prSet presAssocID="{595C43CA-7E22-4F9C-91EA-08C584E11094}" presName="hierChild2" presStyleCnt="0"/>
      <dgm:spPr/>
    </dgm:pt>
    <dgm:pt modelId="{D1D3BE59-9A03-499B-B11C-F9FCD6937DFA}" type="pres">
      <dgm:prSet presAssocID="{95DCC9BB-D242-492A-A792-7B250C061D99}" presName="Name37" presStyleLbl="parChTrans1D2" presStyleIdx="0" presStyleCnt="8"/>
      <dgm:spPr/>
      <dgm:t>
        <a:bodyPr/>
        <a:lstStyle/>
        <a:p>
          <a:endParaRPr lang="en-US"/>
        </a:p>
      </dgm:t>
    </dgm:pt>
    <dgm:pt modelId="{E4D681DD-D533-4D08-90D1-F0CECD0996C6}" type="pres">
      <dgm:prSet presAssocID="{F468A9D3-897C-4845-B90B-584EAFCAAC72}" presName="hierRoot2" presStyleCnt="0">
        <dgm:presLayoutVars>
          <dgm:hierBranch val="init"/>
        </dgm:presLayoutVars>
      </dgm:prSet>
      <dgm:spPr/>
    </dgm:pt>
    <dgm:pt modelId="{73FC018F-E334-4604-9EEA-64AD86610A54}" type="pres">
      <dgm:prSet presAssocID="{F468A9D3-897C-4845-B90B-584EAFCAAC72}" presName="rootComposite" presStyleCnt="0"/>
      <dgm:spPr/>
    </dgm:pt>
    <dgm:pt modelId="{8D20A5C6-6E64-4866-BA6C-62885861E2E8}" type="pres">
      <dgm:prSet presAssocID="{F468A9D3-897C-4845-B90B-584EAFCAAC72}" presName="rootText" presStyleLbl="node2" presStyleIdx="0" presStyleCnt="4" custScaleX="123370">
        <dgm:presLayoutVars>
          <dgm:chPref val="3"/>
        </dgm:presLayoutVars>
      </dgm:prSet>
      <dgm:spPr/>
      <dgm:t>
        <a:bodyPr/>
        <a:lstStyle/>
        <a:p>
          <a:endParaRPr lang="en-US"/>
        </a:p>
      </dgm:t>
    </dgm:pt>
    <dgm:pt modelId="{95787D42-4363-42D8-964F-A34DADB71F5F}" type="pres">
      <dgm:prSet presAssocID="{F468A9D3-897C-4845-B90B-584EAFCAAC72}" presName="rootConnector" presStyleLbl="node2" presStyleIdx="0" presStyleCnt="4"/>
      <dgm:spPr/>
      <dgm:t>
        <a:bodyPr/>
        <a:lstStyle/>
        <a:p>
          <a:endParaRPr lang="en-US"/>
        </a:p>
      </dgm:t>
    </dgm:pt>
    <dgm:pt modelId="{507AE674-954F-4977-B094-E8ECDDE87ACE}" type="pres">
      <dgm:prSet presAssocID="{F468A9D3-897C-4845-B90B-584EAFCAAC72}" presName="hierChild4" presStyleCnt="0"/>
      <dgm:spPr/>
    </dgm:pt>
    <dgm:pt modelId="{89C2EEE1-D732-4C7B-A5A6-C8FA02087664}" type="pres">
      <dgm:prSet presAssocID="{59DB97B1-1D63-4D53-B816-F91EAEAFA9D9}" presName="Name37" presStyleLbl="parChTrans1D3" presStyleIdx="0" presStyleCnt="12"/>
      <dgm:spPr/>
      <dgm:t>
        <a:bodyPr/>
        <a:lstStyle/>
        <a:p>
          <a:endParaRPr lang="en-US"/>
        </a:p>
      </dgm:t>
    </dgm:pt>
    <dgm:pt modelId="{1EB81A53-523C-4FFE-BC9A-A5F659D3A4DD}" type="pres">
      <dgm:prSet presAssocID="{0839987E-AA4C-45A1-9AB3-EBCACDE1B051}" presName="hierRoot2" presStyleCnt="0">
        <dgm:presLayoutVars>
          <dgm:hierBranch val="init"/>
        </dgm:presLayoutVars>
      </dgm:prSet>
      <dgm:spPr/>
    </dgm:pt>
    <dgm:pt modelId="{BF8D16E3-B0DE-4493-9E90-02807289F399}" type="pres">
      <dgm:prSet presAssocID="{0839987E-AA4C-45A1-9AB3-EBCACDE1B051}" presName="rootComposite" presStyleCnt="0"/>
      <dgm:spPr/>
    </dgm:pt>
    <dgm:pt modelId="{762C9E19-95B8-41F8-83E8-899F27A89E66}" type="pres">
      <dgm:prSet presAssocID="{0839987E-AA4C-45A1-9AB3-EBCACDE1B051}" presName="rootText" presStyleLbl="node3" presStyleIdx="0" presStyleCnt="12" custLinFactNeighborY="16880">
        <dgm:presLayoutVars>
          <dgm:chPref val="3"/>
        </dgm:presLayoutVars>
      </dgm:prSet>
      <dgm:spPr/>
      <dgm:t>
        <a:bodyPr/>
        <a:lstStyle/>
        <a:p>
          <a:endParaRPr lang="en-US"/>
        </a:p>
      </dgm:t>
    </dgm:pt>
    <dgm:pt modelId="{F52BA75F-A756-41FE-9A4B-E72B8B84FCFE}" type="pres">
      <dgm:prSet presAssocID="{0839987E-AA4C-45A1-9AB3-EBCACDE1B051}" presName="rootConnector" presStyleLbl="node3" presStyleIdx="0" presStyleCnt="12"/>
      <dgm:spPr/>
      <dgm:t>
        <a:bodyPr/>
        <a:lstStyle/>
        <a:p>
          <a:endParaRPr lang="en-US"/>
        </a:p>
      </dgm:t>
    </dgm:pt>
    <dgm:pt modelId="{2DE4CB36-76A2-4998-8E41-835CE6BE17F4}" type="pres">
      <dgm:prSet presAssocID="{0839987E-AA4C-45A1-9AB3-EBCACDE1B051}" presName="hierChild4" presStyleCnt="0"/>
      <dgm:spPr/>
    </dgm:pt>
    <dgm:pt modelId="{27A01BED-25AB-44B5-B5EB-6F5C2B973F3B}" type="pres">
      <dgm:prSet presAssocID="{2BD13E12-BD7B-451E-8D11-7A4F0DBD4ACC}" presName="Name37" presStyleLbl="parChTrans1D4" presStyleIdx="0" presStyleCnt="11"/>
      <dgm:spPr/>
      <dgm:t>
        <a:bodyPr/>
        <a:lstStyle/>
        <a:p>
          <a:endParaRPr lang="en-US"/>
        </a:p>
      </dgm:t>
    </dgm:pt>
    <dgm:pt modelId="{6EB3F1AD-8722-497B-B547-568CFFA5689D}" type="pres">
      <dgm:prSet presAssocID="{859712E9-E9CB-4595-A4ED-B781DFD007D1}" presName="hierRoot2" presStyleCnt="0">
        <dgm:presLayoutVars>
          <dgm:hierBranch val="init"/>
        </dgm:presLayoutVars>
      </dgm:prSet>
      <dgm:spPr/>
    </dgm:pt>
    <dgm:pt modelId="{C32C8A80-06A3-4400-AB78-46FFEDDE9E88}" type="pres">
      <dgm:prSet presAssocID="{859712E9-E9CB-4595-A4ED-B781DFD007D1}" presName="rootComposite" presStyleCnt="0"/>
      <dgm:spPr/>
    </dgm:pt>
    <dgm:pt modelId="{379A6704-D339-4634-A181-B676EC4E854E}" type="pres">
      <dgm:prSet presAssocID="{859712E9-E9CB-4595-A4ED-B781DFD007D1}" presName="rootText" presStyleLbl="node4" presStyleIdx="0" presStyleCnt="11" custLinFactNeighborY="23770">
        <dgm:presLayoutVars>
          <dgm:chPref val="3"/>
        </dgm:presLayoutVars>
      </dgm:prSet>
      <dgm:spPr/>
      <dgm:t>
        <a:bodyPr/>
        <a:lstStyle/>
        <a:p>
          <a:endParaRPr lang="en-US"/>
        </a:p>
      </dgm:t>
    </dgm:pt>
    <dgm:pt modelId="{D5116C8A-4BC4-418D-A39D-69CFD3C71D8E}" type="pres">
      <dgm:prSet presAssocID="{859712E9-E9CB-4595-A4ED-B781DFD007D1}" presName="rootConnector" presStyleLbl="node4" presStyleIdx="0" presStyleCnt="11"/>
      <dgm:spPr/>
      <dgm:t>
        <a:bodyPr/>
        <a:lstStyle/>
        <a:p>
          <a:endParaRPr lang="en-US"/>
        </a:p>
      </dgm:t>
    </dgm:pt>
    <dgm:pt modelId="{3D76F8E0-21DB-4A11-A4CB-A0959D79B57B}" type="pres">
      <dgm:prSet presAssocID="{859712E9-E9CB-4595-A4ED-B781DFD007D1}" presName="hierChild4" presStyleCnt="0"/>
      <dgm:spPr/>
    </dgm:pt>
    <dgm:pt modelId="{F52B693B-F71C-494D-8970-C32402EB29E5}" type="pres">
      <dgm:prSet presAssocID="{859712E9-E9CB-4595-A4ED-B781DFD007D1}" presName="hierChild5" presStyleCnt="0"/>
      <dgm:spPr/>
    </dgm:pt>
    <dgm:pt modelId="{CC1F5B61-0469-44EB-B1F1-57D6AD1C1160}" type="pres">
      <dgm:prSet presAssocID="{A326F8C4-68C5-4EDB-BB6C-51BF1962193C}" presName="Name37" presStyleLbl="parChTrans1D4" presStyleIdx="1" presStyleCnt="11"/>
      <dgm:spPr/>
      <dgm:t>
        <a:bodyPr/>
        <a:lstStyle/>
        <a:p>
          <a:endParaRPr lang="en-US"/>
        </a:p>
      </dgm:t>
    </dgm:pt>
    <dgm:pt modelId="{FA1CD5A0-FAA9-4695-BC6C-7B44815C43EC}" type="pres">
      <dgm:prSet presAssocID="{F699EA99-95CA-459D-9612-FFE68B752C32}" presName="hierRoot2" presStyleCnt="0">
        <dgm:presLayoutVars>
          <dgm:hierBranch val="init"/>
        </dgm:presLayoutVars>
      </dgm:prSet>
      <dgm:spPr/>
    </dgm:pt>
    <dgm:pt modelId="{CCA92695-32F7-468A-B856-173CE7381C83}" type="pres">
      <dgm:prSet presAssocID="{F699EA99-95CA-459D-9612-FFE68B752C32}" presName="rootComposite" presStyleCnt="0"/>
      <dgm:spPr/>
    </dgm:pt>
    <dgm:pt modelId="{3B819BAD-96F0-421D-9E87-482067259955}" type="pres">
      <dgm:prSet presAssocID="{F699EA99-95CA-459D-9612-FFE68B752C32}" presName="rootText" presStyleLbl="node4" presStyleIdx="1" presStyleCnt="11" custLinFactNeighborY="27430">
        <dgm:presLayoutVars>
          <dgm:chPref val="3"/>
        </dgm:presLayoutVars>
      </dgm:prSet>
      <dgm:spPr/>
      <dgm:t>
        <a:bodyPr/>
        <a:lstStyle/>
        <a:p>
          <a:endParaRPr lang="en-US"/>
        </a:p>
      </dgm:t>
    </dgm:pt>
    <dgm:pt modelId="{E26824A8-DFBF-42E8-AB6F-4B383FA935A5}" type="pres">
      <dgm:prSet presAssocID="{F699EA99-95CA-459D-9612-FFE68B752C32}" presName="rootConnector" presStyleLbl="node4" presStyleIdx="1" presStyleCnt="11"/>
      <dgm:spPr/>
      <dgm:t>
        <a:bodyPr/>
        <a:lstStyle/>
        <a:p>
          <a:endParaRPr lang="en-US"/>
        </a:p>
      </dgm:t>
    </dgm:pt>
    <dgm:pt modelId="{22CA83BF-1707-45BE-A3A2-6C7D1AA09225}" type="pres">
      <dgm:prSet presAssocID="{F699EA99-95CA-459D-9612-FFE68B752C32}" presName="hierChild4" presStyleCnt="0"/>
      <dgm:spPr/>
    </dgm:pt>
    <dgm:pt modelId="{E5CCA257-A89E-4AD7-B32B-69EFF1125BB2}" type="pres">
      <dgm:prSet presAssocID="{F699EA99-95CA-459D-9612-FFE68B752C32}" presName="hierChild5" presStyleCnt="0"/>
      <dgm:spPr/>
    </dgm:pt>
    <dgm:pt modelId="{328772DF-A035-4BE3-B682-008BAC0F8236}" type="pres">
      <dgm:prSet presAssocID="{0839987E-AA4C-45A1-9AB3-EBCACDE1B051}" presName="hierChild5" presStyleCnt="0"/>
      <dgm:spPr/>
    </dgm:pt>
    <dgm:pt modelId="{348374C3-F8EA-4CBD-8A34-DB4218C719AA}" type="pres">
      <dgm:prSet presAssocID="{FBBA20CE-0478-4F2D-8A5C-48E0CC99C554}" presName="Name37" presStyleLbl="parChTrans1D3" presStyleIdx="1" presStyleCnt="12"/>
      <dgm:spPr/>
      <dgm:t>
        <a:bodyPr/>
        <a:lstStyle/>
        <a:p>
          <a:endParaRPr lang="en-US"/>
        </a:p>
      </dgm:t>
    </dgm:pt>
    <dgm:pt modelId="{84A4F498-4B29-40DB-BD8F-2FA5645164F3}" type="pres">
      <dgm:prSet presAssocID="{A26F5B49-526B-463C-A720-987503FE83C7}" presName="hierRoot2" presStyleCnt="0">
        <dgm:presLayoutVars>
          <dgm:hierBranch val="init"/>
        </dgm:presLayoutVars>
      </dgm:prSet>
      <dgm:spPr/>
    </dgm:pt>
    <dgm:pt modelId="{51CED60F-7EFA-4798-8B0E-C05E7111B29B}" type="pres">
      <dgm:prSet presAssocID="{A26F5B49-526B-463C-A720-987503FE83C7}" presName="rootComposite" presStyleCnt="0"/>
      <dgm:spPr/>
    </dgm:pt>
    <dgm:pt modelId="{9E40CA5F-0E6E-48A9-B344-263F05387E34}" type="pres">
      <dgm:prSet presAssocID="{A26F5B49-526B-463C-A720-987503FE83C7}" presName="rootText" presStyleLbl="node3" presStyleIdx="1" presStyleCnt="12" custLinFactNeighborY="16880">
        <dgm:presLayoutVars>
          <dgm:chPref val="3"/>
        </dgm:presLayoutVars>
      </dgm:prSet>
      <dgm:spPr/>
      <dgm:t>
        <a:bodyPr/>
        <a:lstStyle/>
        <a:p>
          <a:endParaRPr lang="en-US"/>
        </a:p>
      </dgm:t>
    </dgm:pt>
    <dgm:pt modelId="{49B91308-1646-44EB-9B4F-A702B5C6EC76}" type="pres">
      <dgm:prSet presAssocID="{A26F5B49-526B-463C-A720-987503FE83C7}" presName="rootConnector" presStyleLbl="node3" presStyleIdx="1" presStyleCnt="12"/>
      <dgm:spPr/>
      <dgm:t>
        <a:bodyPr/>
        <a:lstStyle/>
        <a:p>
          <a:endParaRPr lang="en-US"/>
        </a:p>
      </dgm:t>
    </dgm:pt>
    <dgm:pt modelId="{70852E41-F1E9-40E7-802B-1A47322E86A9}" type="pres">
      <dgm:prSet presAssocID="{A26F5B49-526B-463C-A720-987503FE83C7}" presName="hierChild4" presStyleCnt="0"/>
      <dgm:spPr/>
    </dgm:pt>
    <dgm:pt modelId="{94E95F84-0DD3-4745-B713-0B0372951B34}" type="pres">
      <dgm:prSet presAssocID="{F98D2CD7-85A6-4FC2-B5CF-94E2AC3CFE05}" presName="Name37" presStyleLbl="parChTrans1D4" presStyleIdx="2" presStyleCnt="11"/>
      <dgm:spPr/>
      <dgm:t>
        <a:bodyPr/>
        <a:lstStyle/>
        <a:p>
          <a:endParaRPr lang="en-US"/>
        </a:p>
      </dgm:t>
    </dgm:pt>
    <dgm:pt modelId="{8BAC2FC3-061B-4C04-8F64-A9828DD9C126}" type="pres">
      <dgm:prSet presAssocID="{D331BB68-0F8E-4BC3-B380-BA59DD056FC5}" presName="hierRoot2" presStyleCnt="0">
        <dgm:presLayoutVars>
          <dgm:hierBranch val="init"/>
        </dgm:presLayoutVars>
      </dgm:prSet>
      <dgm:spPr/>
    </dgm:pt>
    <dgm:pt modelId="{027E5833-BA8A-4F76-89E7-8E92E43277B2}" type="pres">
      <dgm:prSet presAssocID="{D331BB68-0F8E-4BC3-B380-BA59DD056FC5}" presName="rootComposite" presStyleCnt="0"/>
      <dgm:spPr/>
    </dgm:pt>
    <dgm:pt modelId="{6272F8A2-DB80-4AB1-BB44-701DEB4A8CAA}" type="pres">
      <dgm:prSet presAssocID="{D331BB68-0F8E-4BC3-B380-BA59DD056FC5}" presName="rootText" presStyleLbl="node4" presStyleIdx="2" presStyleCnt="11" custLinFactNeighborY="27990">
        <dgm:presLayoutVars>
          <dgm:chPref val="3"/>
        </dgm:presLayoutVars>
      </dgm:prSet>
      <dgm:spPr/>
      <dgm:t>
        <a:bodyPr/>
        <a:lstStyle/>
        <a:p>
          <a:endParaRPr lang="en-US"/>
        </a:p>
      </dgm:t>
    </dgm:pt>
    <dgm:pt modelId="{4424738E-3DD9-4400-A584-1B80F5292D8C}" type="pres">
      <dgm:prSet presAssocID="{D331BB68-0F8E-4BC3-B380-BA59DD056FC5}" presName="rootConnector" presStyleLbl="node4" presStyleIdx="2" presStyleCnt="11"/>
      <dgm:spPr/>
      <dgm:t>
        <a:bodyPr/>
        <a:lstStyle/>
        <a:p>
          <a:endParaRPr lang="en-US"/>
        </a:p>
      </dgm:t>
    </dgm:pt>
    <dgm:pt modelId="{DF5CB5A6-59C2-490B-A5C5-7395596F8C0D}" type="pres">
      <dgm:prSet presAssocID="{D331BB68-0F8E-4BC3-B380-BA59DD056FC5}" presName="hierChild4" presStyleCnt="0"/>
      <dgm:spPr/>
    </dgm:pt>
    <dgm:pt modelId="{5AE75FE6-4BCC-438D-A668-5C7F75BD5B75}" type="pres">
      <dgm:prSet presAssocID="{D331BB68-0F8E-4BC3-B380-BA59DD056FC5}" presName="hierChild5" presStyleCnt="0"/>
      <dgm:spPr/>
    </dgm:pt>
    <dgm:pt modelId="{8B2B6C4F-C96B-4D2A-9E5F-940A30ACC04D}" type="pres">
      <dgm:prSet presAssocID="{FBBA5403-4BA5-4F83-B9BA-A4129DD1E3A1}" presName="Name37" presStyleLbl="parChTrans1D4" presStyleIdx="3" presStyleCnt="11"/>
      <dgm:spPr/>
      <dgm:t>
        <a:bodyPr/>
        <a:lstStyle/>
        <a:p>
          <a:endParaRPr lang="en-US"/>
        </a:p>
      </dgm:t>
    </dgm:pt>
    <dgm:pt modelId="{FEA6A569-B213-4A11-B573-7FC5B02B6183}" type="pres">
      <dgm:prSet presAssocID="{792BD82D-912C-4C31-ABF9-D35A51C13452}" presName="hierRoot2" presStyleCnt="0">
        <dgm:presLayoutVars>
          <dgm:hierBranch val="init"/>
        </dgm:presLayoutVars>
      </dgm:prSet>
      <dgm:spPr/>
    </dgm:pt>
    <dgm:pt modelId="{3DE48BC0-7A4D-4D07-9299-CC8F59541B6A}" type="pres">
      <dgm:prSet presAssocID="{792BD82D-912C-4C31-ABF9-D35A51C13452}" presName="rootComposite" presStyleCnt="0"/>
      <dgm:spPr/>
    </dgm:pt>
    <dgm:pt modelId="{76B41776-EC66-4F53-AF4A-F02FD28BA091}" type="pres">
      <dgm:prSet presAssocID="{792BD82D-912C-4C31-ABF9-D35A51C13452}" presName="rootText" presStyleLbl="node4" presStyleIdx="3" presStyleCnt="11" custLinFactNeighborY="30100">
        <dgm:presLayoutVars>
          <dgm:chPref val="3"/>
        </dgm:presLayoutVars>
      </dgm:prSet>
      <dgm:spPr/>
      <dgm:t>
        <a:bodyPr/>
        <a:lstStyle/>
        <a:p>
          <a:endParaRPr lang="en-US"/>
        </a:p>
      </dgm:t>
    </dgm:pt>
    <dgm:pt modelId="{4AB5F8D8-43FE-4DFB-9B03-9091C90BC638}" type="pres">
      <dgm:prSet presAssocID="{792BD82D-912C-4C31-ABF9-D35A51C13452}" presName="rootConnector" presStyleLbl="node4" presStyleIdx="3" presStyleCnt="11"/>
      <dgm:spPr/>
      <dgm:t>
        <a:bodyPr/>
        <a:lstStyle/>
        <a:p>
          <a:endParaRPr lang="en-US"/>
        </a:p>
      </dgm:t>
    </dgm:pt>
    <dgm:pt modelId="{636A65C6-615B-4896-A6B5-B9959645893E}" type="pres">
      <dgm:prSet presAssocID="{792BD82D-912C-4C31-ABF9-D35A51C13452}" presName="hierChild4" presStyleCnt="0"/>
      <dgm:spPr/>
    </dgm:pt>
    <dgm:pt modelId="{21E5195A-D5AA-4FA0-B8F1-36290DE0EF7D}" type="pres">
      <dgm:prSet presAssocID="{792BD82D-912C-4C31-ABF9-D35A51C13452}" presName="hierChild5" presStyleCnt="0"/>
      <dgm:spPr/>
    </dgm:pt>
    <dgm:pt modelId="{0AF6AA9F-7B2B-4810-BD88-BD9933663829}" type="pres">
      <dgm:prSet presAssocID="{A26F5B49-526B-463C-A720-987503FE83C7}" presName="hierChild5" presStyleCnt="0"/>
      <dgm:spPr/>
    </dgm:pt>
    <dgm:pt modelId="{4672B467-F699-49F0-AE11-19BD65F3AC20}" type="pres">
      <dgm:prSet presAssocID="{D0EFCA19-D30B-4988-B30D-DFD41E3BE861}" presName="Name37" presStyleLbl="parChTrans1D3" presStyleIdx="2" presStyleCnt="12"/>
      <dgm:spPr/>
      <dgm:t>
        <a:bodyPr/>
        <a:lstStyle/>
        <a:p>
          <a:endParaRPr lang="en-US"/>
        </a:p>
      </dgm:t>
    </dgm:pt>
    <dgm:pt modelId="{F6EF3A78-A8ED-4ADA-9162-08DB8140FA92}" type="pres">
      <dgm:prSet presAssocID="{9B0AD207-9FBB-46EB-9E9B-DAA5042C122C}" presName="hierRoot2" presStyleCnt="0">
        <dgm:presLayoutVars>
          <dgm:hierBranch val="init"/>
        </dgm:presLayoutVars>
      </dgm:prSet>
      <dgm:spPr/>
    </dgm:pt>
    <dgm:pt modelId="{75DAA6A8-E3AE-4F66-980A-2A6EAB4067D4}" type="pres">
      <dgm:prSet presAssocID="{9B0AD207-9FBB-46EB-9E9B-DAA5042C122C}" presName="rootComposite" presStyleCnt="0"/>
      <dgm:spPr/>
    </dgm:pt>
    <dgm:pt modelId="{CCABF791-DC29-4A55-9BA2-318746BAAEA6}" type="pres">
      <dgm:prSet presAssocID="{9B0AD207-9FBB-46EB-9E9B-DAA5042C122C}" presName="rootText" presStyleLbl="node3" presStyleIdx="2" presStyleCnt="12" custLinFactNeighborY="16880">
        <dgm:presLayoutVars>
          <dgm:chPref val="3"/>
        </dgm:presLayoutVars>
      </dgm:prSet>
      <dgm:spPr/>
      <dgm:t>
        <a:bodyPr/>
        <a:lstStyle/>
        <a:p>
          <a:endParaRPr lang="en-US"/>
        </a:p>
      </dgm:t>
    </dgm:pt>
    <dgm:pt modelId="{8B566B94-C322-4B73-8BC2-AE7594F341A9}" type="pres">
      <dgm:prSet presAssocID="{9B0AD207-9FBB-46EB-9E9B-DAA5042C122C}" presName="rootConnector" presStyleLbl="node3" presStyleIdx="2" presStyleCnt="12"/>
      <dgm:spPr/>
      <dgm:t>
        <a:bodyPr/>
        <a:lstStyle/>
        <a:p>
          <a:endParaRPr lang="en-US"/>
        </a:p>
      </dgm:t>
    </dgm:pt>
    <dgm:pt modelId="{BBBC6EA4-921C-48A8-9D97-8E854A4A114F}" type="pres">
      <dgm:prSet presAssocID="{9B0AD207-9FBB-46EB-9E9B-DAA5042C122C}" presName="hierChild4" presStyleCnt="0"/>
      <dgm:spPr/>
    </dgm:pt>
    <dgm:pt modelId="{E4EC1252-1A68-4134-A8D7-19621D437E1E}" type="pres">
      <dgm:prSet presAssocID="{9B0AD207-9FBB-46EB-9E9B-DAA5042C122C}" presName="hierChild5" presStyleCnt="0"/>
      <dgm:spPr/>
    </dgm:pt>
    <dgm:pt modelId="{96E22153-1B2F-4149-87BE-1F7AD526BEF8}" type="pres">
      <dgm:prSet presAssocID="{AA99A95A-A6C8-411A-B072-44507B07BC7D}" presName="Name37" presStyleLbl="parChTrans1D3" presStyleIdx="3" presStyleCnt="12"/>
      <dgm:spPr/>
      <dgm:t>
        <a:bodyPr/>
        <a:lstStyle/>
        <a:p>
          <a:endParaRPr lang="en-US"/>
        </a:p>
      </dgm:t>
    </dgm:pt>
    <dgm:pt modelId="{4C4E9BED-6B26-4659-B042-FEC630B0106E}" type="pres">
      <dgm:prSet presAssocID="{7675DF88-4F1F-4C9A-B643-07AC5D1740C0}" presName="hierRoot2" presStyleCnt="0">
        <dgm:presLayoutVars>
          <dgm:hierBranch val="init"/>
        </dgm:presLayoutVars>
      </dgm:prSet>
      <dgm:spPr/>
    </dgm:pt>
    <dgm:pt modelId="{8A56665A-F845-484C-BA9D-B2AC9A3FC263}" type="pres">
      <dgm:prSet presAssocID="{7675DF88-4F1F-4C9A-B643-07AC5D1740C0}" presName="rootComposite" presStyleCnt="0"/>
      <dgm:spPr/>
    </dgm:pt>
    <dgm:pt modelId="{A315270C-6B12-4EF2-BAEC-F1296102FF69}" type="pres">
      <dgm:prSet presAssocID="{7675DF88-4F1F-4C9A-B643-07AC5D1740C0}" presName="rootText" presStyleLbl="node3" presStyleIdx="3" presStyleCnt="12" custLinFactNeighborY="16880">
        <dgm:presLayoutVars>
          <dgm:chPref val="3"/>
        </dgm:presLayoutVars>
      </dgm:prSet>
      <dgm:spPr/>
      <dgm:t>
        <a:bodyPr/>
        <a:lstStyle/>
        <a:p>
          <a:endParaRPr lang="en-US"/>
        </a:p>
      </dgm:t>
    </dgm:pt>
    <dgm:pt modelId="{549CDAB8-5076-41BB-A082-48A559C79374}" type="pres">
      <dgm:prSet presAssocID="{7675DF88-4F1F-4C9A-B643-07AC5D1740C0}" presName="rootConnector" presStyleLbl="node3" presStyleIdx="3" presStyleCnt="12"/>
      <dgm:spPr/>
      <dgm:t>
        <a:bodyPr/>
        <a:lstStyle/>
        <a:p>
          <a:endParaRPr lang="en-US"/>
        </a:p>
      </dgm:t>
    </dgm:pt>
    <dgm:pt modelId="{0844AF7B-6DD5-44F7-87E6-C197BD8B609D}" type="pres">
      <dgm:prSet presAssocID="{7675DF88-4F1F-4C9A-B643-07AC5D1740C0}" presName="hierChild4" presStyleCnt="0"/>
      <dgm:spPr/>
    </dgm:pt>
    <dgm:pt modelId="{2371FFCD-F966-4F80-A03F-FD26A9888BCF}" type="pres">
      <dgm:prSet presAssocID="{7675DF88-4F1F-4C9A-B643-07AC5D1740C0}" presName="hierChild5" presStyleCnt="0"/>
      <dgm:spPr/>
    </dgm:pt>
    <dgm:pt modelId="{03BBA94D-76AE-4B1D-AD86-C34BC72DDC90}" type="pres">
      <dgm:prSet presAssocID="{F468A9D3-897C-4845-B90B-584EAFCAAC72}" presName="hierChild5" presStyleCnt="0"/>
      <dgm:spPr/>
    </dgm:pt>
    <dgm:pt modelId="{C280E04C-FD77-475A-A73E-7CDB6D844AEA}" type="pres">
      <dgm:prSet presAssocID="{EF384B55-ABB6-42B7-BE84-2950253DFA30}" presName="Name37" presStyleLbl="parChTrans1D2" presStyleIdx="1" presStyleCnt="8"/>
      <dgm:spPr/>
      <dgm:t>
        <a:bodyPr/>
        <a:lstStyle/>
        <a:p>
          <a:endParaRPr lang="en-US"/>
        </a:p>
      </dgm:t>
    </dgm:pt>
    <dgm:pt modelId="{59BFC1CB-046E-4E20-8B58-EA46D5B60727}" type="pres">
      <dgm:prSet presAssocID="{0B3E26D5-670F-47D5-ACAA-83EB9823E719}" presName="hierRoot2" presStyleCnt="0">
        <dgm:presLayoutVars>
          <dgm:hierBranch val="init"/>
        </dgm:presLayoutVars>
      </dgm:prSet>
      <dgm:spPr/>
    </dgm:pt>
    <dgm:pt modelId="{D866C4F6-E162-40A0-B9B7-D0958F58AF9C}" type="pres">
      <dgm:prSet presAssocID="{0B3E26D5-670F-47D5-ACAA-83EB9823E719}" presName="rootComposite" presStyleCnt="0"/>
      <dgm:spPr/>
    </dgm:pt>
    <dgm:pt modelId="{C3744D8C-E43B-4856-AB1C-3134814786C2}" type="pres">
      <dgm:prSet presAssocID="{0B3E26D5-670F-47D5-ACAA-83EB9823E719}" presName="rootText" presStyleLbl="node2" presStyleIdx="1" presStyleCnt="4">
        <dgm:presLayoutVars>
          <dgm:chPref val="3"/>
        </dgm:presLayoutVars>
      </dgm:prSet>
      <dgm:spPr/>
      <dgm:t>
        <a:bodyPr/>
        <a:lstStyle/>
        <a:p>
          <a:endParaRPr lang="en-US"/>
        </a:p>
      </dgm:t>
    </dgm:pt>
    <dgm:pt modelId="{B30EEFDE-6069-486A-A60E-ED7DD0D79E22}" type="pres">
      <dgm:prSet presAssocID="{0B3E26D5-670F-47D5-ACAA-83EB9823E719}" presName="rootConnector" presStyleLbl="node2" presStyleIdx="1" presStyleCnt="4"/>
      <dgm:spPr/>
      <dgm:t>
        <a:bodyPr/>
        <a:lstStyle/>
        <a:p>
          <a:endParaRPr lang="en-US"/>
        </a:p>
      </dgm:t>
    </dgm:pt>
    <dgm:pt modelId="{F5005E50-57E4-4997-9B35-6E433FD81F01}" type="pres">
      <dgm:prSet presAssocID="{0B3E26D5-670F-47D5-ACAA-83EB9823E719}" presName="hierChild4" presStyleCnt="0"/>
      <dgm:spPr/>
    </dgm:pt>
    <dgm:pt modelId="{54B75338-36A8-4D49-9B90-8A568124B361}" type="pres">
      <dgm:prSet presAssocID="{79DB5568-4C62-40BB-88F9-899DCCDE54A7}" presName="Name37" presStyleLbl="parChTrans1D3" presStyleIdx="4" presStyleCnt="12"/>
      <dgm:spPr/>
      <dgm:t>
        <a:bodyPr/>
        <a:lstStyle/>
        <a:p>
          <a:endParaRPr lang="en-US"/>
        </a:p>
      </dgm:t>
    </dgm:pt>
    <dgm:pt modelId="{E4CF06B5-3B8E-4619-B4B2-DEB1FC0CE63D}" type="pres">
      <dgm:prSet presAssocID="{9ACDD9D7-6F28-423B-81D7-339780953685}" presName="hierRoot2" presStyleCnt="0">
        <dgm:presLayoutVars>
          <dgm:hierBranch val="init"/>
        </dgm:presLayoutVars>
      </dgm:prSet>
      <dgm:spPr/>
    </dgm:pt>
    <dgm:pt modelId="{7621833B-A6ED-4B30-A9BE-435F5DCEC5BE}" type="pres">
      <dgm:prSet presAssocID="{9ACDD9D7-6F28-423B-81D7-339780953685}" presName="rootComposite" presStyleCnt="0"/>
      <dgm:spPr/>
    </dgm:pt>
    <dgm:pt modelId="{F1969884-58A9-4DFC-8DD6-87DB703C6111}" type="pres">
      <dgm:prSet presAssocID="{9ACDD9D7-6F28-423B-81D7-339780953685}" presName="rootText" presStyleLbl="node3" presStyleIdx="4" presStyleCnt="12" custScaleY="154597" custLinFactNeighborY="23210">
        <dgm:presLayoutVars>
          <dgm:chPref val="3"/>
        </dgm:presLayoutVars>
      </dgm:prSet>
      <dgm:spPr/>
      <dgm:t>
        <a:bodyPr/>
        <a:lstStyle/>
        <a:p>
          <a:endParaRPr lang="en-US"/>
        </a:p>
      </dgm:t>
    </dgm:pt>
    <dgm:pt modelId="{686E9F5B-790C-46B9-96C0-5FE4AD73EFFD}" type="pres">
      <dgm:prSet presAssocID="{9ACDD9D7-6F28-423B-81D7-339780953685}" presName="rootConnector" presStyleLbl="node3" presStyleIdx="4" presStyleCnt="12"/>
      <dgm:spPr/>
      <dgm:t>
        <a:bodyPr/>
        <a:lstStyle/>
        <a:p>
          <a:endParaRPr lang="en-US"/>
        </a:p>
      </dgm:t>
    </dgm:pt>
    <dgm:pt modelId="{F46C28E5-F63A-4BB5-A6EA-330F7CABEED5}" type="pres">
      <dgm:prSet presAssocID="{9ACDD9D7-6F28-423B-81D7-339780953685}" presName="hierChild4" presStyleCnt="0"/>
      <dgm:spPr/>
    </dgm:pt>
    <dgm:pt modelId="{1920CF28-3CA2-4248-9A53-0704146B5CEC}" type="pres">
      <dgm:prSet presAssocID="{9ACDD9D7-6F28-423B-81D7-339780953685}" presName="hierChild5" presStyleCnt="0"/>
      <dgm:spPr/>
    </dgm:pt>
    <dgm:pt modelId="{30A97A41-2A55-4FED-A400-AF28D06CCAA6}" type="pres">
      <dgm:prSet presAssocID="{06AB42E4-5737-4A92-B409-9F1723A88F69}" presName="Name37" presStyleLbl="parChTrans1D3" presStyleIdx="5" presStyleCnt="12"/>
      <dgm:spPr/>
      <dgm:t>
        <a:bodyPr/>
        <a:lstStyle/>
        <a:p>
          <a:endParaRPr lang="en-US"/>
        </a:p>
      </dgm:t>
    </dgm:pt>
    <dgm:pt modelId="{B0F63848-59EB-4072-A305-AF9C4BF25684}" type="pres">
      <dgm:prSet presAssocID="{2989F46D-7262-44B1-9BF7-6C4DD6ED26EB}" presName="hierRoot2" presStyleCnt="0">
        <dgm:presLayoutVars>
          <dgm:hierBranch val="init"/>
        </dgm:presLayoutVars>
      </dgm:prSet>
      <dgm:spPr/>
    </dgm:pt>
    <dgm:pt modelId="{D7630068-F949-4688-BC33-70057398C4E4}" type="pres">
      <dgm:prSet presAssocID="{2989F46D-7262-44B1-9BF7-6C4DD6ED26EB}" presName="rootComposite" presStyleCnt="0"/>
      <dgm:spPr/>
    </dgm:pt>
    <dgm:pt modelId="{8595A339-628B-476B-B292-C4D89339F0C6}" type="pres">
      <dgm:prSet presAssocID="{2989F46D-7262-44B1-9BF7-6C4DD6ED26EB}" presName="rootText" presStyleLbl="node3" presStyleIdx="5" presStyleCnt="12" custLinFactNeighborY="23210">
        <dgm:presLayoutVars>
          <dgm:chPref val="3"/>
        </dgm:presLayoutVars>
      </dgm:prSet>
      <dgm:spPr/>
      <dgm:t>
        <a:bodyPr/>
        <a:lstStyle/>
        <a:p>
          <a:endParaRPr lang="en-US"/>
        </a:p>
      </dgm:t>
    </dgm:pt>
    <dgm:pt modelId="{AE47901A-670C-40AE-A32E-089F0F01DB54}" type="pres">
      <dgm:prSet presAssocID="{2989F46D-7262-44B1-9BF7-6C4DD6ED26EB}" presName="rootConnector" presStyleLbl="node3" presStyleIdx="5" presStyleCnt="12"/>
      <dgm:spPr/>
      <dgm:t>
        <a:bodyPr/>
        <a:lstStyle/>
        <a:p>
          <a:endParaRPr lang="en-US"/>
        </a:p>
      </dgm:t>
    </dgm:pt>
    <dgm:pt modelId="{F248F8D8-2EE5-44C3-BCFA-B62E9CFAA864}" type="pres">
      <dgm:prSet presAssocID="{2989F46D-7262-44B1-9BF7-6C4DD6ED26EB}" presName="hierChild4" presStyleCnt="0"/>
      <dgm:spPr/>
    </dgm:pt>
    <dgm:pt modelId="{1C294EA7-E0E1-477B-8397-12286F67BAA7}" type="pres">
      <dgm:prSet presAssocID="{6B6DB99D-C464-454B-B28F-C89AF810E68E}" presName="Name37" presStyleLbl="parChTrans1D4" presStyleIdx="4" presStyleCnt="11"/>
      <dgm:spPr/>
      <dgm:t>
        <a:bodyPr/>
        <a:lstStyle/>
        <a:p>
          <a:endParaRPr lang="en-US"/>
        </a:p>
      </dgm:t>
    </dgm:pt>
    <dgm:pt modelId="{B008C72F-412D-45D3-947B-2561EDE85F91}" type="pres">
      <dgm:prSet presAssocID="{0C517234-CE0B-47C9-9DDE-E41ACF3872DF}" presName="hierRoot2" presStyleCnt="0">
        <dgm:presLayoutVars>
          <dgm:hierBranch val="init"/>
        </dgm:presLayoutVars>
      </dgm:prSet>
      <dgm:spPr/>
    </dgm:pt>
    <dgm:pt modelId="{8E594DE2-B68F-4007-BF3D-4D5A4160D9F2}" type="pres">
      <dgm:prSet presAssocID="{0C517234-CE0B-47C9-9DDE-E41ACF3872DF}" presName="rootComposite" presStyleCnt="0"/>
      <dgm:spPr/>
    </dgm:pt>
    <dgm:pt modelId="{1484F90E-B07F-4E67-921B-5835C117414E}" type="pres">
      <dgm:prSet presAssocID="{0C517234-CE0B-47C9-9DDE-E41ACF3872DF}" presName="rootText" presStyleLbl="node4" presStyleIdx="4" presStyleCnt="11" custLinFactNeighborY="40650">
        <dgm:presLayoutVars>
          <dgm:chPref val="3"/>
        </dgm:presLayoutVars>
      </dgm:prSet>
      <dgm:spPr/>
      <dgm:t>
        <a:bodyPr/>
        <a:lstStyle/>
        <a:p>
          <a:endParaRPr lang="en-US"/>
        </a:p>
      </dgm:t>
    </dgm:pt>
    <dgm:pt modelId="{DD88F9EF-6B40-4348-AAAB-0652D47C44C1}" type="pres">
      <dgm:prSet presAssocID="{0C517234-CE0B-47C9-9DDE-E41ACF3872DF}" presName="rootConnector" presStyleLbl="node4" presStyleIdx="4" presStyleCnt="11"/>
      <dgm:spPr/>
      <dgm:t>
        <a:bodyPr/>
        <a:lstStyle/>
        <a:p>
          <a:endParaRPr lang="en-US"/>
        </a:p>
      </dgm:t>
    </dgm:pt>
    <dgm:pt modelId="{C719D3EE-DF02-4D96-AF12-81586A1EC554}" type="pres">
      <dgm:prSet presAssocID="{0C517234-CE0B-47C9-9DDE-E41ACF3872DF}" presName="hierChild4" presStyleCnt="0"/>
      <dgm:spPr/>
    </dgm:pt>
    <dgm:pt modelId="{24C8139D-CCA8-4EB2-81CE-07F7FF5AE053}" type="pres">
      <dgm:prSet presAssocID="{0C517234-CE0B-47C9-9DDE-E41ACF3872DF}" presName="hierChild5" presStyleCnt="0"/>
      <dgm:spPr/>
    </dgm:pt>
    <dgm:pt modelId="{860CC2D4-0F92-4986-AFD1-099C078AD64D}" type="pres">
      <dgm:prSet presAssocID="{FE697F01-487B-4D0D-8121-469D28D665A3}" presName="Name37" presStyleLbl="parChTrans1D4" presStyleIdx="5" presStyleCnt="11"/>
      <dgm:spPr/>
      <dgm:t>
        <a:bodyPr/>
        <a:lstStyle/>
        <a:p>
          <a:endParaRPr lang="en-US"/>
        </a:p>
      </dgm:t>
    </dgm:pt>
    <dgm:pt modelId="{AC202AE2-59DE-48C0-909F-1872B086176D}" type="pres">
      <dgm:prSet presAssocID="{2E2E479F-ED1B-40FA-BE6A-3E3ADD1213E4}" presName="hierRoot2" presStyleCnt="0">
        <dgm:presLayoutVars>
          <dgm:hierBranch val="init"/>
        </dgm:presLayoutVars>
      </dgm:prSet>
      <dgm:spPr/>
    </dgm:pt>
    <dgm:pt modelId="{DADEFB72-8DA4-4A79-80FB-97DABD3F8E2D}" type="pres">
      <dgm:prSet presAssocID="{2E2E479F-ED1B-40FA-BE6A-3E3ADD1213E4}" presName="rootComposite" presStyleCnt="0"/>
      <dgm:spPr/>
    </dgm:pt>
    <dgm:pt modelId="{518D2FF3-BDDB-4B61-8DF0-FC8A37F30E99}" type="pres">
      <dgm:prSet presAssocID="{2E2E479F-ED1B-40FA-BE6A-3E3ADD1213E4}" presName="rootText" presStyleLbl="node4" presStyleIdx="5" presStyleCnt="11" custLinFactNeighborY="40650">
        <dgm:presLayoutVars>
          <dgm:chPref val="3"/>
        </dgm:presLayoutVars>
      </dgm:prSet>
      <dgm:spPr/>
      <dgm:t>
        <a:bodyPr/>
        <a:lstStyle/>
        <a:p>
          <a:endParaRPr lang="en-US"/>
        </a:p>
      </dgm:t>
    </dgm:pt>
    <dgm:pt modelId="{6708D1E6-B116-4A90-8A0F-C3B8AD3B28DB}" type="pres">
      <dgm:prSet presAssocID="{2E2E479F-ED1B-40FA-BE6A-3E3ADD1213E4}" presName="rootConnector" presStyleLbl="node4" presStyleIdx="5" presStyleCnt="11"/>
      <dgm:spPr/>
      <dgm:t>
        <a:bodyPr/>
        <a:lstStyle/>
        <a:p>
          <a:endParaRPr lang="en-US"/>
        </a:p>
      </dgm:t>
    </dgm:pt>
    <dgm:pt modelId="{B0EC5F7B-FDBE-4B13-B0F2-8EE671590AD7}" type="pres">
      <dgm:prSet presAssocID="{2E2E479F-ED1B-40FA-BE6A-3E3ADD1213E4}" presName="hierChild4" presStyleCnt="0"/>
      <dgm:spPr/>
    </dgm:pt>
    <dgm:pt modelId="{A8195F63-4787-4531-996A-9BFA3C090322}" type="pres">
      <dgm:prSet presAssocID="{2E2E479F-ED1B-40FA-BE6A-3E3ADD1213E4}" presName="hierChild5" presStyleCnt="0"/>
      <dgm:spPr/>
    </dgm:pt>
    <dgm:pt modelId="{997038F3-8917-4796-99E8-27A4A339E6A5}" type="pres">
      <dgm:prSet presAssocID="{BD0C16E2-C2FA-4F7B-BAF8-CDE8CAD4BF7D}" presName="Name37" presStyleLbl="parChTrans1D4" presStyleIdx="6" presStyleCnt="11"/>
      <dgm:spPr/>
      <dgm:t>
        <a:bodyPr/>
        <a:lstStyle/>
        <a:p>
          <a:endParaRPr lang="en-US"/>
        </a:p>
      </dgm:t>
    </dgm:pt>
    <dgm:pt modelId="{6C5CC7A5-0846-41CE-847C-272281D248E7}" type="pres">
      <dgm:prSet presAssocID="{07D9F19A-61EF-4E1C-AD52-EAFA4E09718B}" presName="hierRoot2" presStyleCnt="0">
        <dgm:presLayoutVars>
          <dgm:hierBranch val="init"/>
        </dgm:presLayoutVars>
      </dgm:prSet>
      <dgm:spPr/>
    </dgm:pt>
    <dgm:pt modelId="{841869F2-4414-405F-8099-18079DD650E3}" type="pres">
      <dgm:prSet presAssocID="{07D9F19A-61EF-4E1C-AD52-EAFA4E09718B}" presName="rootComposite" presStyleCnt="0"/>
      <dgm:spPr/>
    </dgm:pt>
    <dgm:pt modelId="{1CD3D553-D875-4D01-B203-CC11B3D41DEF}" type="pres">
      <dgm:prSet presAssocID="{07D9F19A-61EF-4E1C-AD52-EAFA4E09718B}" presName="rootText" presStyleLbl="node4" presStyleIdx="6" presStyleCnt="11" custLinFactNeighborY="36206">
        <dgm:presLayoutVars>
          <dgm:chPref val="3"/>
        </dgm:presLayoutVars>
      </dgm:prSet>
      <dgm:spPr/>
      <dgm:t>
        <a:bodyPr/>
        <a:lstStyle/>
        <a:p>
          <a:endParaRPr lang="en-US"/>
        </a:p>
      </dgm:t>
    </dgm:pt>
    <dgm:pt modelId="{03D8EA45-4F70-4F01-8E87-1D764DC98088}" type="pres">
      <dgm:prSet presAssocID="{07D9F19A-61EF-4E1C-AD52-EAFA4E09718B}" presName="rootConnector" presStyleLbl="node4" presStyleIdx="6" presStyleCnt="11"/>
      <dgm:spPr/>
      <dgm:t>
        <a:bodyPr/>
        <a:lstStyle/>
        <a:p>
          <a:endParaRPr lang="en-US"/>
        </a:p>
      </dgm:t>
    </dgm:pt>
    <dgm:pt modelId="{3C505672-D199-4B69-A57C-1D55C7908FAA}" type="pres">
      <dgm:prSet presAssocID="{07D9F19A-61EF-4E1C-AD52-EAFA4E09718B}" presName="hierChild4" presStyleCnt="0"/>
      <dgm:spPr/>
    </dgm:pt>
    <dgm:pt modelId="{8CCC6865-16BA-4B2D-841A-3A1EC8994E63}" type="pres">
      <dgm:prSet presAssocID="{07D9F19A-61EF-4E1C-AD52-EAFA4E09718B}" presName="hierChild5" presStyleCnt="0"/>
      <dgm:spPr/>
    </dgm:pt>
    <dgm:pt modelId="{31ADF5BF-7D92-4693-A4BC-D37A46802F60}" type="pres">
      <dgm:prSet presAssocID="{6DB5B95A-ABD0-4882-A40C-37B0D47A7E7E}" presName="Name37" presStyleLbl="parChTrans1D4" presStyleIdx="7" presStyleCnt="11"/>
      <dgm:spPr/>
      <dgm:t>
        <a:bodyPr/>
        <a:lstStyle/>
        <a:p>
          <a:endParaRPr lang="en-US"/>
        </a:p>
      </dgm:t>
    </dgm:pt>
    <dgm:pt modelId="{221C7BFF-3FF0-46F0-B0EC-A3E148F76440}" type="pres">
      <dgm:prSet presAssocID="{6FC720EE-5320-45C3-A4E2-56E40A269A03}" presName="hierRoot2" presStyleCnt="0">
        <dgm:presLayoutVars>
          <dgm:hierBranch val="init"/>
        </dgm:presLayoutVars>
      </dgm:prSet>
      <dgm:spPr/>
    </dgm:pt>
    <dgm:pt modelId="{5A452AD2-F2A1-408A-99A5-F0A696BCBD33}" type="pres">
      <dgm:prSet presAssocID="{6FC720EE-5320-45C3-A4E2-56E40A269A03}" presName="rootComposite" presStyleCnt="0"/>
      <dgm:spPr/>
    </dgm:pt>
    <dgm:pt modelId="{0BC178B3-6530-4F86-8E2F-FD2473ED6C7C}" type="pres">
      <dgm:prSet presAssocID="{6FC720EE-5320-45C3-A4E2-56E40A269A03}" presName="rootText" presStyleLbl="node4" presStyleIdx="7" presStyleCnt="11" custLinFactNeighborY="36206">
        <dgm:presLayoutVars>
          <dgm:chPref val="3"/>
        </dgm:presLayoutVars>
      </dgm:prSet>
      <dgm:spPr/>
      <dgm:t>
        <a:bodyPr/>
        <a:lstStyle/>
        <a:p>
          <a:endParaRPr lang="en-US"/>
        </a:p>
      </dgm:t>
    </dgm:pt>
    <dgm:pt modelId="{BD146A88-39D0-4016-9A81-FFD396DA2464}" type="pres">
      <dgm:prSet presAssocID="{6FC720EE-5320-45C3-A4E2-56E40A269A03}" presName="rootConnector" presStyleLbl="node4" presStyleIdx="7" presStyleCnt="11"/>
      <dgm:spPr/>
      <dgm:t>
        <a:bodyPr/>
        <a:lstStyle/>
        <a:p>
          <a:endParaRPr lang="en-US"/>
        </a:p>
      </dgm:t>
    </dgm:pt>
    <dgm:pt modelId="{2F1483EE-AED0-4F51-AB8F-B7DAEF048588}" type="pres">
      <dgm:prSet presAssocID="{6FC720EE-5320-45C3-A4E2-56E40A269A03}" presName="hierChild4" presStyleCnt="0"/>
      <dgm:spPr/>
    </dgm:pt>
    <dgm:pt modelId="{F3BF5DF3-331F-49A3-9848-5637F54D40B3}" type="pres">
      <dgm:prSet presAssocID="{6FC720EE-5320-45C3-A4E2-56E40A269A03}" presName="hierChild5" presStyleCnt="0"/>
      <dgm:spPr/>
    </dgm:pt>
    <dgm:pt modelId="{4093AD90-D1FA-48F5-8579-93A45B049728}" type="pres">
      <dgm:prSet presAssocID="{2989F46D-7262-44B1-9BF7-6C4DD6ED26EB}" presName="hierChild5" presStyleCnt="0"/>
      <dgm:spPr/>
    </dgm:pt>
    <dgm:pt modelId="{7BF496C2-23A5-422E-84BE-69E373A2130C}" type="pres">
      <dgm:prSet presAssocID="{0B3E26D5-670F-47D5-ACAA-83EB9823E719}" presName="hierChild5" presStyleCnt="0"/>
      <dgm:spPr/>
    </dgm:pt>
    <dgm:pt modelId="{E06B8F70-D896-463F-BEF7-A902BCB69651}" type="pres">
      <dgm:prSet presAssocID="{A2A49D8D-0E29-4097-B3FC-4262BD0BCF4A}" presName="Name37" presStyleLbl="parChTrans1D2" presStyleIdx="2" presStyleCnt="8"/>
      <dgm:spPr/>
      <dgm:t>
        <a:bodyPr/>
        <a:lstStyle/>
        <a:p>
          <a:endParaRPr lang="en-US"/>
        </a:p>
      </dgm:t>
    </dgm:pt>
    <dgm:pt modelId="{178D3BD8-6DF8-4248-B2F3-E926DA243CC3}" type="pres">
      <dgm:prSet presAssocID="{320F5E7C-7891-4574-8724-D7A350BCC965}" presName="hierRoot2" presStyleCnt="0">
        <dgm:presLayoutVars>
          <dgm:hierBranch val="init"/>
        </dgm:presLayoutVars>
      </dgm:prSet>
      <dgm:spPr/>
    </dgm:pt>
    <dgm:pt modelId="{DF315C59-E82B-4C6D-BA22-177527A7FE20}" type="pres">
      <dgm:prSet presAssocID="{320F5E7C-7891-4574-8724-D7A350BCC965}" presName="rootComposite" presStyleCnt="0"/>
      <dgm:spPr/>
    </dgm:pt>
    <dgm:pt modelId="{B4ED49CF-F288-4FC0-9AD0-E265A3F0C6D6}" type="pres">
      <dgm:prSet presAssocID="{320F5E7C-7891-4574-8724-D7A350BCC965}" presName="rootText" presStyleLbl="node2" presStyleIdx="2" presStyleCnt="4">
        <dgm:presLayoutVars>
          <dgm:chPref val="3"/>
        </dgm:presLayoutVars>
      </dgm:prSet>
      <dgm:spPr/>
      <dgm:t>
        <a:bodyPr/>
        <a:lstStyle/>
        <a:p>
          <a:endParaRPr lang="en-US"/>
        </a:p>
      </dgm:t>
    </dgm:pt>
    <dgm:pt modelId="{F1371FF8-E52E-459A-9452-69401C8231D1}" type="pres">
      <dgm:prSet presAssocID="{320F5E7C-7891-4574-8724-D7A350BCC965}" presName="rootConnector" presStyleLbl="node2" presStyleIdx="2" presStyleCnt="4"/>
      <dgm:spPr/>
      <dgm:t>
        <a:bodyPr/>
        <a:lstStyle/>
        <a:p>
          <a:endParaRPr lang="en-US"/>
        </a:p>
      </dgm:t>
    </dgm:pt>
    <dgm:pt modelId="{298EB33F-694F-41FB-9C43-743FD31B82C1}" type="pres">
      <dgm:prSet presAssocID="{320F5E7C-7891-4574-8724-D7A350BCC965}" presName="hierChild4" presStyleCnt="0"/>
      <dgm:spPr/>
    </dgm:pt>
    <dgm:pt modelId="{57182841-3D92-4196-B37B-C89F0EFF9AFE}" type="pres">
      <dgm:prSet presAssocID="{9A446C4F-2CBD-46A8-AC42-274F96E54491}" presName="Name37" presStyleLbl="parChTrans1D3" presStyleIdx="6" presStyleCnt="12"/>
      <dgm:spPr/>
      <dgm:t>
        <a:bodyPr/>
        <a:lstStyle/>
        <a:p>
          <a:endParaRPr lang="en-US"/>
        </a:p>
      </dgm:t>
    </dgm:pt>
    <dgm:pt modelId="{8BA69D20-995E-4C05-B71A-E075B1F46892}" type="pres">
      <dgm:prSet presAssocID="{C03EF32E-175F-456A-9FE0-B6C2E7EE47A4}" presName="hierRoot2" presStyleCnt="0">
        <dgm:presLayoutVars>
          <dgm:hierBranch val="init"/>
        </dgm:presLayoutVars>
      </dgm:prSet>
      <dgm:spPr/>
    </dgm:pt>
    <dgm:pt modelId="{0EE2BBCF-CBC9-47A4-9A2D-5EC8AA2C7E56}" type="pres">
      <dgm:prSet presAssocID="{C03EF32E-175F-456A-9FE0-B6C2E7EE47A4}" presName="rootComposite" presStyleCnt="0"/>
      <dgm:spPr/>
    </dgm:pt>
    <dgm:pt modelId="{2BB979FF-ACB6-4138-8E4B-D07C70712B49}" type="pres">
      <dgm:prSet presAssocID="{C03EF32E-175F-456A-9FE0-B6C2E7EE47A4}" presName="rootText" presStyleLbl="node3" presStyleIdx="6" presStyleCnt="12" custLinFactNeighborY="25320">
        <dgm:presLayoutVars>
          <dgm:chPref val="3"/>
        </dgm:presLayoutVars>
      </dgm:prSet>
      <dgm:spPr/>
      <dgm:t>
        <a:bodyPr/>
        <a:lstStyle/>
        <a:p>
          <a:endParaRPr lang="en-US"/>
        </a:p>
      </dgm:t>
    </dgm:pt>
    <dgm:pt modelId="{4F850CD0-9048-492C-98E1-BDACA33325CE}" type="pres">
      <dgm:prSet presAssocID="{C03EF32E-175F-456A-9FE0-B6C2E7EE47A4}" presName="rootConnector" presStyleLbl="node3" presStyleIdx="6" presStyleCnt="12"/>
      <dgm:spPr/>
      <dgm:t>
        <a:bodyPr/>
        <a:lstStyle/>
        <a:p>
          <a:endParaRPr lang="en-US"/>
        </a:p>
      </dgm:t>
    </dgm:pt>
    <dgm:pt modelId="{222D9ACE-2FE3-4934-A3F8-7F0B5CDA9B4C}" type="pres">
      <dgm:prSet presAssocID="{C03EF32E-175F-456A-9FE0-B6C2E7EE47A4}" presName="hierChild4" presStyleCnt="0"/>
      <dgm:spPr/>
    </dgm:pt>
    <dgm:pt modelId="{68EF82BC-1CFC-4AF5-A9A3-F76F0AB99D07}" type="pres">
      <dgm:prSet presAssocID="{712CB25C-C3AB-4CE6-880F-AFB63958EFEC}" presName="Name37" presStyleLbl="parChTrans1D4" presStyleIdx="8" presStyleCnt="11"/>
      <dgm:spPr/>
      <dgm:t>
        <a:bodyPr/>
        <a:lstStyle/>
        <a:p>
          <a:endParaRPr lang="es-EC"/>
        </a:p>
      </dgm:t>
    </dgm:pt>
    <dgm:pt modelId="{68E8471A-C8BB-49CC-9BBE-9D7F6D2657EE}" type="pres">
      <dgm:prSet presAssocID="{1D2843BB-F0D3-4DD8-98A1-AE7017E22B6C}" presName="hierRoot2" presStyleCnt="0">
        <dgm:presLayoutVars>
          <dgm:hierBranch val="init"/>
        </dgm:presLayoutVars>
      </dgm:prSet>
      <dgm:spPr/>
    </dgm:pt>
    <dgm:pt modelId="{11772A85-B327-46B8-A32B-3CAF7C858977}" type="pres">
      <dgm:prSet presAssocID="{1D2843BB-F0D3-4DD8-98A1-AE7017E22B6C}" presName="rootComposite" presStyleCnt="0"/>
      <dgm:spPr/>
    </dgm:pt>
    <dgm:pt modelId="{29B2E41A-11A3-42B8-ABBF-81309E68CA5F}" type="pres">
      <dgm:prSet presAssocID="{1D2843BB-F0D3-4DD8-98A1-AE7017E22B6C}" presName="rootText" presStyleLbl="node4" presStyleIdx="8" presStyleCnt="11" custLinFactNeighborY="49140">
        <dgm:presLayoutVars>
          <dgm:chPref val="3"/>
        </dgm:presLayoutVars>
      </dgm:prSet>
      <dgm:spPr/>
      <dgm:t>
        <a:bodyPr/>
        <a:lstStyle/>
        <a:p>
          <a:endParaRPr lang="en-US"/>
        </a:p>
      </dgm:t>
    </dgm:pt>
    <dgm:pt modelId="{D4558A8B-B9E5-4286-A21F-E483051779F7}" type="pres">
      <dgm:prSet presAssocID="{1D2843BB-F0D3-4DD8-98A1-AE7017E22B6C}" presName="rootConnector" presStyleLbl="node4" presStyleIdx="8" presStyleCnt="11"/>
      <dgm:spPr/>
      <dgm:t>
        <a:bodyPr/>
        <a:lstStyle/>
        <a:p>
          <a:endParaRPr lang="en-US"/>
        </a:p>
      </dgm:t>
    </dgm:pt>
    <dgm:pt modelId="{2B529215-B653-4533-BC98-5A04D2BE1329}" type="pres">
      <dgm:prSet presAssocID="{1D2843BB-F0D3-4DD8-98A1-AE7017E22B6C}" presName="hierChild4" presStyleCnt="0"/>
      <dgm:spPr/>
    </dgm:pt>
    <dgm:pt modelId="{C1AEADB8-AF27-4920-B563-D75BB540CDBD}" type="pres">
      <dgm:prSet presAssocID="{1D2843BB-F0D3-4DD8-98A1-AE7017E22B6C}" presName="hierChild5" presStyleCnt="0"/>
      <dgm:spPr/>
    </dgm:pt>
    <dgm:pt modelId="{B160DA89-5511-4F7D-BC2C-F234CD7C5444}" type="pres">
      <dgm:prSet presAssocID="{0996350E-30EC-44DD-8765-056434BAF49D}" presName="Name37" presStyleLbl="parChTrans1D4" presStyleIdx="9" presStyleCnt="11"/>
      <dgm:spPr/>
      <dgm:t>
        <a:bodyPr/>
        <a:lstStyle/>
        <a:p>
          <a:endParaRPr lang="es-EC"/>
        </a:p>
      </dgm:t>
    </dgm:pt>
    <dgm:pt modelId="{070AF6A6-5874-47EE-8CA6-92ADC16BDBCE}" type="pres">
      <dgm:prSet presAssocID="{4370406F-88C2-46FD-ACCC-E21D0FB6123C}" presName="hierRoot2" presStyleCnt="0">
        <dgm:presLayoutVars>
          <dgm:hierBranch val="init"/>
        </dgm:presLayoutVars>
      </dgm:prSet>
      <dgm:spPr/>
    </dgm:pt>
    <dgm:pt modelId="{601C2A79-FE93-43A4-B967-55154F6B1A83}" type="pres">
      <dgm:prSet presAssocID="{4370406F-88C2-46FD-ACCC-E21D0FB6123C}" presName="rootComposite" presStyleCnt="0"/>
      <dgm:spPr/>
    </dgm:pt>
    <dgm:pt modelId="{2A3BA7D1-57A9-45A9-8C39-282629FAC374}" type="pres">
      <dgm:prSet presAssocID="{4370406F-88C2-46FD-ACCC-E21D0FB6123C}" presName="rootText" presStyleLbl="node4" presStyleIdx="9" presStyleCnt="11" custLinFactNeighborX="910" custLinFactNeighborY="49141">
        <dgm:presLayoutVars>
          <dgm:chPref val="3"/>
        </dgm:presLayoutVars>
      </dgm:prSet>
      <dgm:spPr/>
      <dgm:t>
        <a:bodyPr/>
        <a:lstStyle/>
        <a:p>
          <a:endParaRPr lang="en-US"/>
        </a:p>
      </dgm:t>
    </dgm:pt>
    <dgm:pt modelId="{79BB87B7-C8EA-494B-9E8F-DCEE13A70F60}" type="pres">
      <dgm:prSet presAssocID="{4370406F-88C2-46FD-ACCC-E21D0FB6123C}" presName="rootConnector" presStyleLbl="node4" presStyleIdx="9" presStyleCnt="11"/>
      <dgm:spPr/>
      <dgm:t>
        <a:bodyPr/>
        <a:lstStyle/>
        <a:p>
          <a:endParaRPr lang="en-US"/>
        </a:p>
      </dgm:t>
    </dgm:pt>
    <dgm:pt modelId="{9BE58E0A-E9C9-4A70-A3B1-FB0C8ADB98B6}" type="pres">
      <dgm:prSet presAssocID="{4370406F-88C2-46FD-ACCC-E21D0FB6123C}" presName="hierChild4" presStyleCnt="0"/>
      <dgm:spPr/>
    </dgm:pt>
    <dgm:pt modelId="{FB70EA55-AB29-4CFC-A91D-0C665AFD9A2A}" type="pres">
      <dgm:prSet presAssocID="{4370406F-88C2-46FD-ACCC-E21D0FB6123C}" presName="hierChild5" presStyleCnt="0"/>
      <dgm:spPr/>
    </dgm:pt>
    <dgm:pt modelId="{C944394A-B194-4A0D-921E-3D494B32CA4F}" type="pres">
      <dgm:prSet presAssocID="{C03EF32E-175F-456A-9FE0-B6C2E7EE47A4}" presName="hierChild5" presStyleCnt="0"/>
      <dgm:spPr/>
    </dgm:pt>
    <dgm:pt modelId="{482629D6-D11F-48F7-891C-3197C220793F}" type="pres">
      <dgm:prSet presAssocID="{0065E5A5-214B-4B99-BA76-D59CEC2FB466}" presName="Name37" presStyleLbl="parChTrans1D3" presStyleIdx="7" presStyleCnt="12"/>
      <dgm:spPr/>
      <dgm:t>
        <a:bodyPr/>
        <a:lstStyle/>
        <a:p>
          <a:endParaRPr lang="en-US"/>
        </a:p>
      </dgm:t>
    </dgm:pt>
    <dgm:pt modelId="{C272E68C-E12E-4ACA-8B22-DD0B353475E5}" type="pres">
      <dgm:prSet presAssocID="{2367485D-55B9-4892-BD05-2550FAE4AAE7}" presName="hierRoot2" presStyleCnt="0">
        <dgm:presLayoutVars>
          <dgm:hierBranch val="init"/>
        </dgm:presLayoutVars>
      </dgm:prSet>
      <dgm:spPr/>
    </dgm:pt>
    <dgm:pt modelId="{413CD14C-BAD7-4AFF-84F4-FE60EE3EE132}" type="pres">
      <dgm:prSet presAssocID="{2367485D-55B9-4892-BD05-2550FAE4AAE7}" presName="rootComposite" presStyleCnt="0"/>
      <dgm:spPr/>
    </dgm:pt>
    <dgm:pt modelId="{20B03D4D-BCE0-4D4C-9A92-0A756E8CC214}" type="pres">
      <dgm:prSet presAssocID="{2367485D-55B9-4892-BD05-2550FAE4AAE7}" presName="rootText" presStyleLbl="node3" presStyleIdx="7" presStyleCnt="12" custLinFactNeighborY="25320">
        <dgm:presLayoutVars>
          <dgm:chPref val="3"/>
        </dgm:presLayoutVars>
      </dgm:prSet>
      <dgm:spPr/>
      <dgm:t>
        <a:bodyPr/>
        <a:lstStyle/>
        <a:p>
          <a:endParaRPr lang="en-US"/>
        </a:p>
      </dgm:t>
    </dgm:pt>
    <dgm:pt modelId="{7E6013F9-FB8B-4356-873F-D2752732461B}" type="pres">
      <dgm:prSet presAssocID="{2367485D-55B9-4892-BD05-2550FAE4AAE7}" presName="rootConnector" presStyleLbl="node3" presStyleIdx="7" presStyleCnt="12"/>
      <dgm:spPr/>
      <dgm:t>
        <a:bodyPr/>
        <a:lstStyle/>
        <a:p>
          <a:endParaRPr lang="en-US"/>
        </a:p>
      </dgm:t>
    </dgm:pt>
    <dgm:pt modelId="{5B46FAF3-AB2D-48A6-9161-5992C2C99A39}" type="pres">
      <dgm:prSet presAssocID="{2367485D-55B9-4892-BD05-2550FAE4AAE7}" presName="hierChild4" presStyleCnt="0"/>
      <dgm:spPr/>
    </dgm:pt>
    <dgm:pt modelId="{38450110-0F0F-4FE3-87BC-E61CC725A54F}" type="pres">
      <dgm:prSet presAssocID="{37F097F4-80BD-41E3-8DCF-B265C27742C4}" presName="Name37" presStyleLbl="parChTrans1D4" presStyleIdx="10" presStyleCnt="11"/>
      <dgm:spPr/>
      <dgm:t>
        <a:bodyPr/>
        <a:lstStyle/>
        <a:p>
          <a:endParaRPr lang="en-US"/>
        </a:p>
      </dgm:t>
    </dgm:pt>
    <dgm:pt modelId="{BB401329-50C3-4ADE-8102-CFCD370841C4}" type="pres">
      <dgm:prSet presAssocID="{0859F484-BBA7-4C0F-A4FE-28CA71EF445C}" presName="hierRoot2" presStyleCnt="0">
        <dgm:presLayoutVars>
          <dgm:hierBranch val="init"/>
        </dgm:presLayoutVars>
      </dgm:prSet>
      <dgm:spPr/>
    </dgm:pt>
    <dgm:pt modelId="{B5C0076C-54FB-4EF0-913A-630BE7281B98}" type="pres">
      <dgm:prSet presAssocID="{0859F484-BBA7-4C0F-A4FE-28CA71EF445C}" presName="rootComposite" presStyleCnt="0"/>
      <dgm:spPr/>
    </dgm:pt>
    <dgm:pt modelId="{E318C058-C259-4601-9EF7-43FE7794D30E}" type="pres">
      <dgm:prSet presAssocID="{0859F484-BBA7-4C0F-A4FE-28CA71EF445C}" presName="rootText" presStyleLbl="node4" presStyleIdx="10" presStyleCnt="11" custLinFactNeighborY="40650">
        <dgm:presLayoutVars>
          <dgm:chPref val="3"/>
        </dgm:presLayoutVars>
      </dgm:prSet>
      <dgm:spPr/>
      <dgm:t>
        <a:bodyPr/>
        <a:lstStyle/>
        <a:p>
          <a:endParaRPr lang="en-US"/>
        </a:p>
      </dgm:t>
    </dgm:pt>
    <dgm:pt modelId="{D1B84A80-11D5-4DF2-A340-D0CE9CCF1659}" type="pres">
      <dgm:prSet presAssocID="{0859F484-BBA7-4C0F-A4FE-28CA71EF445C}" presName="rootConnector" presStyleLbl="node4" presStyleIdx="10" presStyleCnt="11"/>
      <dgm:spPr/>
      <dgm:t>
        <a:bodyPr/>
        <a:lstStyle/>
        <a:p>
          <a:endParaRPr lang="en-US"/>
        </a:p>
      </dgm:t>
    </dgm:pt>
    <dgm:pt modelId="{7DF5F9D4-EFD3-4B29-B665-7E6FEFDA9683}" type="pres">
      <dgm:prSet presAssocID="{0859F484-BBA7-4C0F-A4FE-28CA71EF445C}" presName="hierChild4" presStyleCnt="0"/>
      <dgm:spPr/>
    </dgm:pt>
    <dgm:pt modelId="{E35432E9-884E-4B4C-AE2C-D1422C5BD991}" type="pres">
      <dgm:prSet presAssocID="{0859F484-BBA7-4C0F-A4FE-28CA71EF445C}" presName="hierChild5" presStyleCnt="0"/>
      <dgm:spPr/>
    </dgm:pt>
    <dgm:pt modelId="{326D4153-3856-4F47-9297-F59A8E624611}" type="pres">
      <dgm:prSet presAssocID="{2367485D-55B9-4892-BD05-2550FAE4AAE7}" presName="hierChild5" presStyleCnt="0"/>
      <dgm:spPr/>
    </dgm:pt>
    <dgm:pt modelId="{78C202D6-B31A-4EC5-BCA5-4983A8619E64}" type="pres">
      <dgm:prSet presAssocID="{C266B17F-BA75-4645-986E-763E7A256824}" presName="Name37" presStyleLbl="parChTrans1D3" presStyleIdx="8" presStyleCnt="12"/>
      <dgm:spPr/>
      <dgm:t>
        <a:bodyPr/>
        <a:lstStyle/>
        <a:p>
          <a:endParaRPr lang="en-US"/>
        </a:p>
      </dgm:t>
    </dgm:pt>
    <dgm:pt modelId="{68D5F0B3-2EF7-45D8-B311-924DEF0EB151}" type="pres">
      <dgm:prSet presAssocID="{EE00BE2E-4AB7-4820-9C3D-D932A9530136}" presName="hierRoot2" presStyleCnt="0">
        <dgm:presLayoutVars>
          <dgm:hierBranch val="init"/>
        </dgm:presLayoutVars>
      </dgm:prSet>
      <dgm:spPr/>
    </dgm:pt>
    <dgm:pt modelId="{37D01254-6AEA-40F9-9EFA-2B8C32F3D6B2}" type="pres">
      <dgm:prSet presAssocID="{EE00BE2E-4AB7-4820-9C3D-D932A9530136}" presName="rootComposite" presStyleCnt="0"/>
      <dgm:spPr/>
    </dgm:pt>
    <dgm:pt modelId="{9A627995-8242-45F1-A6C4-1781E27B835C}" type="pres">
      <dgm:prSet presAssocID="{EE00BE2E-4AB7-4820-9C3D-D932A9530136}" presName="rootText" presStyleLbl="node3" presStyleIdx="8" presStyleCnt="12" custLinFactNeighborY="25320">
        <dgm:presLayoutVars>
          <dgm:chPref val="3"/>
        </dgm:presLayoutVars>
      </dgm:prSet>
      <dgm:spPr/>
      <dgm:t>
        <a:bodyPr/>
        <a:lstStyle/>
        <a:p>
          <a:endParaRPr lang="en-US"/>
        </a:p>
      </dgm:t>
    </dgm:pt>
    <dgm:pt modelId="{8BC18D81-531F-4F16-B26F-375DE0B8D407}" type="pres">
      <dgm:prSet presAssocID="{EE00BE2E-4AB7-4820-9C3D-D932A9530136}" presName="rootConnector" presStyleLbl="node3" presStyleIdx="8" presStyleCnt="12"/>
      <dgm:spPr/>
      <dgm:t>
        <a:bodyPr/>
        <a:lstStyle/>
        <a:p>
          <a:endParaRPr lang="en-US"/>
        </a:p>
      </dgm:t>
    </dgm:pt>
    <dgm:pt modelId="{010742DB-4EAB-42BE-B390-B3BE250E775A}" type="pres">
      <dgm:prSet presAssocID="{EE00BE2E-4AB7-4820-9C3D-D932A9530136}" presName="hierChild4" presStyleCnt="0"/>
      <dgm:spPr/>
    </dgm:pt>
    <dgm:pt modelId="{AD7A9C64-7E26-4F61-BB89-83E21FF231C4}" type="pres">
      <dgm:prSet presAssocID="{EE00BE2E-4AB7-4820-9C3D-D932A9530136}" presName="hierChild5" presStyleCnt="0"/>
      <dgm:spPr/>
    </dgm:pt>
    <dgm:pt modelId="{109A2BC5-3094-412F-9CED-7E32E6002EEA}" type="pres">
      <dgm:prSet presAssocID="{320F5E7C-7891-4574-8724-D7A350BCC965}" presName="hierChild5" presStyleCnt="0"/>
      <dgm:spPr/>
    </dgm:pt>
    <dgm:pt modelId="{D1CAD3A9-F7C6-4248-A450-BDC7C39A17E8}" type="pres">
      <dgm:prSet presAssocID="{11DEA81A-BF34-48D4-ACD3-EE642A38C1D8}" presName="Name37" presStyleLbl="parChTrans1D2" presStyleIdx="3" presStyleCnt="8"/>
      <dgm:spPr/>
      <dgm:t>
        <a:bodyPr/>
        <a:lstStyle/>
        <a:p>
          <a:endParaRPr lang="en-US"/>
        </a:p>
      </dgm:t>
    </dgm:pt>
    <dgm:pt modelId="{FDF35CFE-B957-4849-A069-50B85DB0707D}" type="pres">
      <dgm:prSet presAssocID="{2841648A-8F44-4B68-A71C-08CE7B90641E}" presName="hierRoot2" presStyleCnt="0">
        <dgm:presLayoutVars>
          <dgm:hierBranch val="init"/>
        </dgm:presLayoutVars>
      </dgm:prSet>
      <dgm:spPr/>
    </dgm:pt>
    <dgm:pt modelId="{9E9A3D32-48CE-4504-B041-CB395167FC28}" type="pres">
      <dgm:prSet presAssocID="{2841648A-8F44-4B68-A71C-08CE7B90641E}" presName="rootComposite" presStyleCnt="0"/>
      <dgm:spPr/>
    </dgm:pt>
    <dgm:pt modelId="{E3424601-9549-42FE-B2E8-43E6EE2048D5}" type="pres">
      <dgm:prSet presAssocID="{2841648A-8F44-4B68-A71C-08CE7B90641E}" presName="rootText" presStyleLbl="node2" presStyleIdx="3" presStyleCnt="4">
        <dgm:presLayoutVars>
          <dgm:chPref val="3"/>
        </dgm:presLayoutVars>
      </dgm:prSet>
      <dgm:spPr/>
      <dgm:t>
        <a:bodyPr/>
        <a:lstStyle/>
        <a:p>
          <a:endParaRPr lang="en-US"/>
        </a:p>
      </dgm:t>
    </dgm:pt>
    <dgm:pt modelId="{244A9E6B-7CE5-443D-9880-C0B4373FE502}" type="pres">
      <dgm:prSet presAssocID="{2841648A-8F44-4B68-A71C-08CE7B90641E}" presName="rootConnector" presStyleLbl="node2" presStyleIdx="3" presStyleCnt="4"/>
      <dgm:spPr/>
      <dgm:t>
        <a:bodyPr/>
        <a:lstStyle/>
        <a:p>
          <a:endParaRPr lang="en-US"/>
        </a:p>
      </dgm:t>
    </dgm:pt>
    <dgm:pt modelId="{239B55F4-9248-4128-9E9A-895A49DC4560}" type="pres">
      <dgm:prSet presAssocID="{2841648A-8F44-4B68-A71C-08CE7B90641E}" presName="hierChild4" presStyleCnt="0"/>
      <dgm:spPr/>
    </dgm:pt>
    <dgm:pt modelId="{B6058792-084E-430C-BB92-473C921C090C}" type="pres">
      <dgm:prSet presAssocID="{73610A63-8B09-4447-8E66-78A445FBCDEA}" presName="Name37" presStyleLbl="parChTrans1D3" presStyleIdx="9" presStyleCnt="12"/>
      <dgm:spPr/>
      <dgm:t>
        <a:bodyPr/>
        <a:lstStyle/>
        <a:p>
          <a:endParaRPr lang="en-US"/>
        </a:p>
      </dgm:t>
    </dgm:pt>
    <dgm:pt modelId="{4EB189FA-D8E8-4C83-9930-943505A1F446}" type="pres">
      <dgm:prSet presAssocID="{5E28C831-34FD-4BF9-AE58-F54AF9C5ABAC}" presName="hierRoot2" presStyleCnt="0">
        <dgm:presLayoutVars>
          <dgm:hierBranch val="init"/>
        </dgm:presLayoutVars>
      </dgm:prSet>
      <dgm:spPr/>
    </dgm:pt>
    <dgm:pt modelId="{5B555ED0-54F8-42D0-B168-A1917DD8EF09}" type="pres">
      <dgm:prSet presAssocID="{5E28C831-34FD-4BF9-AE58-F54AF9C5ABAC}" presName="rootComposite" presStyleCnt="0"/>
      <dgm:spPr/>
    </dgm:pt>
    <dgm:pt modelId="{C4E9A77A-6F86-4E7E-B146-B01C7E1D4634}" type="pres">
      <dgm:prSet presAssocID="{5E28C831-34FD-4BF9-AE58-F54AF9C5ABAC}" presName="rootText" presStyleLbl="node3" presStyleIdx="9" presStyleCnt="12" custLinFactNeighborY="25320">
        <dgm:presLayoutVars>
          <dgm:chPref val="3"/>
        </dgm:presLayoutVars>
      </dgm:prSet>
      <dgm:spPr/>
      <dgm:t>
        <a:bodyPr/>
        <a:lstStyle/>
        <a:p>
          <a:endParaRPr lang="en-US"/>
        </a:p>
      </dgm:t>
    </dgm:pt>
    <dgm:pt modelId="{DC477ED9-46EC-45B1-8723-F7F72C1A2EC4}" type="pres">
      <dgm:prSet presAssocID="{5E28C831-34FD-4BF9-AE58-F54AF9C5ABAC}" presName="rootConnector" presStyleLbl="node3" presStyleIdx="9" presStyleCnt="12"/>
      <dgm:spPr/>
      <dgm:t>
        <a:bodyPr/>
        <a:lstStyle/>
        <a:p>
          <a:endParaRPr lang="en-US"/>
        </a:p>
      </dgm:t>
    </dgm:pt>
    <dgm:pt modelId="{AF15E37B-C145-4AA6-849F-7471E41CFEBE}" type="pres">
      <dgm:prSet presAssocID="{5E28C831-34FD-4BF9-AE58-F54AF9C5ABAC}" presName="hierChild4" presStyleCnt="0"/>
      <dgm:spPr/>
    </dgm:pt>
    <dgm:pt modelId="{2E63C1A7-35A1-4005-94CE-C96ACF448DB2}" type="pres">
      <dgm:prSet presAssocID="{5E28C831-34FD-4BF9-AE58-F54AF9C5ABAC}" presName="hierChild5" presStyleCnt="0"/>
      <dgm:spPr/>
    </dgm:pt>
    <dgm:pt modelId="{C365301C-52B1-4725-B6A5-52CF1283E344}" type="pres">
      <dgm:prSet presAssocID="{13A46361-DF81-4A72-A91D-F96835BDD2B0}" presName="Name37" presStyleLbl="parChTrans1D3" presStyleIdx="10" presStyleCnt="12"/>
      <dgm:spPr/>
      <dgm:t>
        <a:bodyPr/>
        <a:lstStyle/>
        <a:p>
          <a:endParaRPr lang="en-US"/>
        </a:p>
      </dgm:t>
    </dgm:pt>
    <dgm:pt modelId="{1E59F1C7-5E0A-465C-B410-CCE223464BA0}" type="pres">
      <dgm:prSet presAssocID="{D02E20E2-8E8D-42E0-8926-3E35BD8A26BF}" presName="hierRoot2" presStyleCnt="0">
        <dgm:presLayoutVars>
          <dgm:hierBranch val="init"/>
        </dgm:presLayoutVars>
      </dgm:prSet>
      <dgm:spPr/>
    </dgm:pt>
    <dgm:pt modelId="{A6806BFA-8388-4EF2-9418-FF54B1ED11EA}" type="pres">
      <dgm:prSet presAssocID="{D02E20E2-8E8D-42E0-8926-3E35BD8A26BF}" presName="rootComposite" presStyleCnt="0"/>
      <dgm:spPr/>
    </dgm:pt>
    <dgm:pt modelId="{B3ED3C1A-A3C7-4B13-9FBA-449E75E88487}" type="pres">
      <dgm:prSet presAssocID="{D02E20E2-8E8D-42E0-8926-3E35BD8A26BF}" presName="rootText" presStyleLbl="node3" presStyleIdx="10" presStyleCnt="12" custLinFactNeighborY="10550">
        <dgm:presLayoutVars>
          <dgm:chPref val="3"/>
        </dgm:presLayoutVars>
      </dgm:prSet>
      <dgm:spPr/>
      <dgm:t>
        <a:bodyPr/>
        <a:lstStyle/>
        <a:p>
          <a:endParaRPr lang="en-US"/>
        </a:p>
      </dgm:t>
    </dgm:pt>
    <dgm:pt modelId="{9B10A793-C02C-4B9C-842B-841CE447835F}" type="pres">
      <dgm:prSet presAssocID="{D02E20E2-8E8D-42E0-8926-3E35BD8A26BF}" presName="rootConnector" presStyleLbl="node3" presStyleIdx="10" presStyleCnt="12"/>
      <dgm:spPr/>
      <dgm:t>
        <a:bodyPr/>
        <a:lstStyle/>
        <a:p>
          <a:endParaRPr lang="en-US"/>
        </a:p>
      </dgm:t>
    </dgm:pt>
    <dgm:pt modelId="{A53CE982-2884-43FE-AF12-A9A9DCF79634}" type="pres">
      <dgm:prSet presAssocID="{D02E20E2-8E8D-42E0-8926-3E35BD8A26BF}" presName="hierChild4" presStyleCnt="0"/>
      <dgm:spPr/>
    </dgm:pt>
    <dgm:pt modelId="{2892E5B9-96CA-491C-9ED9-A2783F3FBE7E}" type="pres">
      <dgm:prSet presAssocID="{D02E20E2-8E8D-42E0-8926-3E35BD8A26BF}" presName="hierChild5" presStyleCnt="0"/>
      <dgm:spPr/>
    </dgm:pt>
    <dgm:pt modelId="{EAA22706-BDB1-46DE-9CC2-BB0C207EDDA5}" type="pres">
      <dgm:prSet presAssocID="{6D88629B-0B44-4702-BC1C-E56825881B6C}" presName="Name37" presStyleLbl="parChTrans1D3" presStyleIdx="11" presStyleCnt="12"/>
      <dgm:spPr/>
      <dgm:t>
        <a:bodyPr/>
        <a:lstStyle/>
        <a:p>
          <a:endParaRPr lang="en-US"/>
        </a:p>
      </dgm:t>
    </dgm:pt>
    <dgm:pt modelId="{5E54A5E2-D3C4-4BB5-A165-25CE50770D7E}" type="pres">
      <dgm:prSet presAssocID="{1EDA3126-DCFA-456C-838D-30C0ED980C43}" presName="hierRoot2" presStyleCnt="0">
        <dgm:presLayoutVars>
          <dgm:hierBranch val="init"/>
        </dgm:presLayoutVars>
      </dgm:prSet>
      <dgm:spPr/>
    </dgm:pt>
    <dgm:pt modelId="{2EC62DEB-47AE-4740-BC69-DDDB5D381B5B}" type="pres">
      <dgm:prSet presAssocID="{1EDA3126-DCFA-456C-838D-30C0ED980C43}" presName="rootComposite" presStyleCnt="0"/>
      <dgm:spPr/>
    </dgm:pt>
    <dgm:pt modelId="{549B3B07-3E58-4025-A6BE-42CB790E9592}" type="pres">
      <dgm:prSet presAssocID="{1EDA3126-DCFA-456C-838D-30C0ED980C43}" presName="rootText" presStyleLbl="node3" presStyleIdx="11" presStyleCnt="12">
        <dgm:presLayoutVars>
          <dgm:chPref val="3"/>
        </dgm:presLayoutVars>
      </dgm:prSet>
      <dgm:spPr/>
      <dgm:t>
        <a:bodyPr/>
        <a:lstStyle/>
        <a:p>
          <a:endParaRPr lang="en-US"/>
        </a:p>
      </dgm:t>
    </dgm:pt>
    <dgm:pt modelId="{018812BC-044C-46C4-A132-20D338CDBCA5}" type="pres">
      <dgm:prSet presAssocID="{1EDA3126-DCFA-456C-838D-30C0ED980C43}" presName="rootConnector" presStyleLbl="node3" presStyleIdx="11" presStyleCnt="12"/>
      <dgm:spPr/>
      <dgm:t>
        <a:bodyPr/>
        <a:lstStyle/>
        <a:p>
          <a:endParaRPr lang="en-US"/>
        </a:p>
      </dgm:t>
    </dgm:pt>
    <dgm:pt modelId="{F8419898-D126-4A33-8B4B-790DAD74E917}" type="pres">
      <dgm:prSet presAssocID="{1EDA3126-DCFA-456C-838D-30C0ED980C43}" presName="hierChild4" presStyleCnt="0"/>
      <dgm:spPr/>
    </dgm:pt>
    <dgm:pt modelId="{0814FF5E-FF31-4BC3-ADFF-71EDE376C3B3}" type="pres">
      <dgm:prSet presAssocID="{1EDA3126-DCFA-456C-838D-30C0ED980C43}" presName="hierChild5" presStyleCnt="0"/>
      <dgm:spPr/>
    </dgm:pt>
    <dgm:pt modelId="{A96B1C08-B3B7-4B57-AF65-DC6C4EC200DC}" type="pres">
      <dgm:prSet presAssocID="{2841648A-8F44-4B68-A71C-08CE7B90641E}" presName="hierChild5" presStyleCnt="0"/>
      <dgm:spPr/>
    </dgm:pt>
    <dgm:pt modelId="{35CF3BA5-C98C-4B93-8607-E16580866A20}" type="pres">
      <dgm:prSet presAssocID="{595C43CA-7E22-4F9C-91EA-08C584E11094}" presName="hierChild3" presStyleCnt="0"/>
      <dgm:spPr/>
    </dgm:pt>
    <dgm:pt modelId="{626B5C7B-5B0F-4F58-8338-C35951FEDDF6}" type="pres">
      <dgm:prSet presAssocID="{2B32EB8F-58B1-4AD4-9A29-67AB8B25E593}" presName="Name111" presStyleLbl="parChTrans1D2" presStyleIdx="4" presStyleCnt="8"/>
      <dgm:spPr/>
      <dgm:t>
        <a:bodyPr/>
        <a:lstStyle/>
        <a:p>
          <a:endParaRPr lang="en-US"/>
        </a:p>
      </dgm:t>
    </dgm:pt>
    <dgm:pt modelId="{B78B2309-59A4-49B4-AA9C-C331163028C5}" type="pres">
      <dgm:prSet presAssocID="{74D7192B-BC4D-44FE-8E18-F9553775D0F3}" presName="hierRoot3" presStyleCnt="0">
        <dgm:presLayoutVars>
          <dgm:hierBranch val="init"/>
        </dgm:presLayoutVars>
      </dgm:prSet>
      <dgm:spPr/>
    </dgm:pt>
    <dgm:pt modelId="{68643D90-60D9-4E1B-9253-769AD7C7EA76}" type="pres">
      <dgm:prSet presAssocID="{74D7192B-BC4D-44FE-8E18-F9553775D0F3}" presName="rootComposite3" presStyleCnt="0"/>
      <dgm:spPr/>
    </dgm:pt>
    <dgm:pt modelId="{EF861993-F573-4C1C-A103-22ACD5D0CCE2}" type="pres">
      <dgm:prSet presAssocID="{74D7192B-BC4D-44FE-8E18-F9553775D0F3}" presName="rootText3" presStyleLbl="asst1" presStyleIdx="0" presStyleCnt="4" custScaleX="118460" custLinFactNeighborX="-25178" custLinFactNeighborY="25113">
        <dgm:presLayoutVars>
          <dgm:chPref val="3"/>
        </dgm:presLayoutVars>
      </dgm:prSet>
      <dgm:spPr/>
      <dgm:t>
        <a:bodyPr/>
        <a:lstStyle/>
        <a:p>
          <a:endParaRPr lang="en-US"/>
        </a:p>
      </dgm:t>
    </dgm:pt>
    <dgm:pt modelId="{231D902C-2635-4F17-95B6-2F85035F2C3D}" type="pres">
      <dgm:prSet presAssocID="{74D7192B-BC4D-44FE-8E18-F9553775D0F3}" presName="rootConnector3" presStyleLbl="asst1" presStyleIdx="0" presStyleCnt="4"/>
      <dgm:spPr/>
      <dgm:t>
        <a:bodyPr/>
        <a:lstStyle/>
        <a:p>
          <a:endParaRPr lang="en-US"/>
        </a:p>
      </dgm:t>
    </dgm:pt>
    <dgm:pt modelId="{60831C8A-039B-467E-9826-7B3E82B05518}" type="pres">
      <dgm:prSet presAssocID="{74D7192B-BC4D-44FE-8E18-F9553775D0F3}" presName="hierChild6" presStyleCnt="0"/>
      <dgm:spPr/>
    </dgm:pt>
    <dgm:pt modelId="{C478458D-0476-492D-AB23-FCF9C96E33FF}" type="pres">
      <dgm:prSet presAssocID="{74D7192B-BC4D-44FE-8E18-F9553775D0F3}" presName="hierChild7" presStyleCnt="0"/>
      <dgm:spPr/>
    </dgm:pt>
    <dgm:pt modelId="{6A4D703A-BB3A-48E3-8422-F33E20EAF978}" type="pres">
      <dgm:prSet presAssocID="{3BEC6EFC-9F0E-494E-AE52-E11DF5EDFAB6}" presName="Name111" presStyleLbl="parChTrans1D2" presStyleIdx="5" presStyleCnt="8"/>
      <dgm:spPr/>
      <dgm:t>
        <a:bodyPr/>
        <a:lstStyle/>
        <a:p>
          <a:endParaRPr lang="en-US"/>
        </a:p>
      </dgm:t>
    </dgm:pt>
    <dgm:pt modelId="{817AFF03-23D8-4CE3-8B80-0A79D350095C}" type="pres">
      <dgm:prSet presAssocID="{DA594E8F-BB2A-42FE-B725-367DBFE1423C}" presName="hierRoot3" presStyleCnt="0">
        <dgm:presLayoutVars>
          <dgm:hierBranch val="init"/>
        </dgm:presLayoutVars>
      </dgm:prSet>
      <dgm:spPr/>
    </dgm:pt>
    <dgm:pt modelId="{C35E467E-A6AC-4BA5-A531-EB5ACB7F6D91}" type="pres">
      <dgm:prSet presAssocID="{DA594E8F-BB2A-42FE-B725-367DBFE1423C}" presName="rootComposite3" presStyleCnt="0"/>
      <dgm:spPr/>
    </dgm:pt>
    <dgm:pt modelId="{DD3581BD-9E02-4DBA-969A-C0CEB37CC867}" type="pres">
      <dgm:prSet presAssocID="{DA594E8F-BB2A-42FE-B725-367DBFE1423C}" presName="rootText3" presStyleLbl="asst1" presStyleIdx="1" presStyleCnt="4" custScaleX="122788" custLinFactNeighborX="16269" custLinFactNeighborY="10141">
        <dgm:presLayoutVars>
          <dgm:chPref val="3"/>
        </dgm:presLayoutVars>
      </dgm:prSet>
      <dgm:spPr/>
      <dgm:t>
        <a:bodyPr/>
        <a:lstStyle/>
        <a:p>
          <a:endParaRPr lang="en-US"/>
        </a:p>
      </dgm:t>
    </dgm:pt>
    <dgm:pt modelId="{0A6C445D-0C67-4687-BA3A-AF14AFD7D658}" type="pres">
      <dgm:prSet presAssocID="{DA594E8F-BB2A-42FE-B725-367DBFE1423C}" presName="rootConnector3" presStyleLbl="asst1" presStyleIdx="1" presStyleCnt="4"/>
      <dgm:spPr/>
      <dgm:t>
        <a:bodyPr/>
        <a:lstStyle/>
        <a:p>
          <a:endParaRPr lang="en-US"/>
        </a:p>
      </dgm:t>
    </dgm:pt>
    <dgm:pt modelId="{9BBFC8CB-9BD3-4EA1-AA26-A46EBD49423D}" type="pres">
      <dgm:prSet presAssocID="{DA594E8F-BB2A-42FE-B725-367DBFE1423C}" presName="hierChild6" presStyleCnt="0"/>
      <dgm:spPr/>
    </dgm:pt>
    <dgm:pt modelId="{77DFFDCC-B4B9-4120-BF3F-281CA8DF26A4}" type="pres">
      <dgm:prSet presAssocID="{DA594E8F-BB2A-42FE-B725-367DBFE1423C}" presName="hierChild7" presStyleCnt="0"/>
      <dgm:spPr/>
    </dgm:pt>
    <dgm:pt modelId="{3B0DBE2A-1387-4C73-96D5-39B2C96FFB5C}" type="pres">
      <dgm:prSet presAssocID="{1A787DCC-9490-4114-A137-E57AD114757B}" presName="Name111" presStyleLbl="parChTrans1D2" presStyleIdx="6" presStyleCnt="8"/>
      <dgm:spPr/>
      <dgm:t>
        <a:bodyPr/>
        <a:lstStyle/>
        <a:p>
          <a:endParaRPr lang="en-US"/>
        </a:p>
      </dgm:t>
    </dgm:pt>
    <dgm:pt modelId="{AD1534EA-ED47-4AAE-8DBE-5C1A29B55788}" type="pres">
      <dgm:prSet presAssocID="{7224E070-E97C-4B95-B649-C40647F3A847}" presName="hierRoot3" presStyleCnt="0">
        <dgm:presLayoutVars>
          <dgm:hierBranch val="init"/>
        </dgm:presLayoutVars>
      </dgm:prSet>
      <dgm:spPr/>
    </dgm:pt>
    <dgm:pt modelId="{A4866003-6E89-400F-979D-CFF6093F66EB}" type="pres">
      <dgm:prSet presAssocID="{7224E070-E97C-4B95-B649-C40647F3A847}" presName="rootComposite3" presStyleCnt="0"/>
      <dgm:spPr/>
    </dgm:pt>
    <dgm:pt modelId="{7075C326-AFC7-47DD-B0DF-708F6A346A30}" type="pres">
      <dgm:prSet presAssocID="{7224E070-E97C-4B95-B649-C40647F3A847}" presName="rootText3" presStyleLbl="asst1" presStyleIdx="2" presStyleCnt="4" custScaleX="120265" custLinFactNeighborX="-29420" custLinFactNeighborY="-8436">
        <dgm:presLayoutVars>
          <dgm:chPref val="3"/>
        </dgm:presLayoutVars>
      </dgm:prSet>
      <dgm:spPr/>
      <dgm:t>
        <a:bodyPr/>
        <a:lstStyle/>
        <a:p>
          <a:endParaRPr lang="en-US"/>
        </a:p>
      </dgm:t>
    </dgm:pt>
    <dgm:pt modelId="{A734BB17-5079-4FAA-8161-54C94D619C27}" type="pres">
      <dgm:prSet presAssocID="{7224E070-E97C-4B95-B649-C40647F3A847}" presName="rootConnector3" presStyleLbl="asst1" presStyleIdx="2" presStyleCnt="4"/>
      <dgm:spPr/>
      <dgm:t>
        <a:bodyPr/>
        <a:lstStyle/>
        <a:p>
          <a:endParaRPr lang="en-US"/>
        </a:p>
      </dgm:t>
    </dgm:pt>
    <dgm:pt modelId="{7B64EF49-11B7-43EA-960B-A555707A1BF6}" type="pres">
      <dgm:prSet presAssocID="{7224E070-E97C-4B95-B649-C40647F3A847}" presName="hierChild6" presStyleCnt="0"/>
      <dgm:spPr/>
    </dgm:pt>
    <dgm:pt modelId="{FCF34EDD-38AE-4821-AB4F-B0DAAEC585D1}" type="pres">
      <dgm:prSet presAssocID="{7224E070-E97C-4B95-B649-C40647F3A847}" presName="hierChild7" presStyleCnt="0"/>
      <dgm:spPr/>
    </dgm:pt>
    <dgm:pt modelId="{4DC23A78-B13E-4E28-8239-31C4F82D8C6D}" type="pres">
      <dgm:prSet presAssocID="{BCD6276F-BE42-41F7-A112-47DEA250FE94}" presName="Name111" presStyleLbl="parChTrans1D2" presStyleIdx="7" presStyleCnt="8"/>
      <dgm:spPr/>
      <dgm:t>
        <a:bodyPr/>
        <a:lstStyle/>
        <a:p>
          <a:endParaRPr lang="en-US"/>
        </a:p>
      </dgm:t>
    </dgm:pt>
    <dgm:pt modelId="{E3C8B357-098F-4E0D-B096-E55CE68FB158}" type="pres">
      <dgm:prSet presAssocID="{C3C95115-13D6-43DE-B1BA-7CC712A626EA}" presName="hierRoot3" presStyleCnt="0">
        <dgm:presLayoutVars>
          <dgm:hierBranch val="init"/>
        </dgm:presLayoutVars>
      </dgm:prSet>
      <dgm:spPr/>
    </dgm:pt>
    <dgm:pt modelId="{A533BC41-6473-4279-87E3-2B0698E8D375}" type="pres">
      <dgm:prSet presAssocID="{C3C95115-13D6-43DE-B1BA-7CC712A626EA}" presName="rootComposite3" presStyleCnt="0"/>
      <dgm:spPr/>
    </dgm:pt>
    <dgm:pt modelId="{E9564858-D6D8-4142-B9E3-8C1A49B0E6DD}" type="pres">
      <dgm:prSet presAssocID="{C3C95115-13D6-43DE-B1BA-7CC712A626EA}" presName="rootText3" presStyleLbl="asst1" presStyleIdx="3" presStyleCnt="4" custScaleX="122062" custLinFactNeighborX="17813" custLinFactNeighborY="-11158">
        <dgm:presLayoutVars>
          <dgm:chPref val="3"/>
        </dgm:presLayoutVars>
      </dgm:prSet>
      <dgm:spPr/>
      <dgm:t>
        <a:bodyPr/>
        <a:lstStyle/>
        <a:p>
          <a:endParaRPr lang="en-US"/>
        </a:p>
      </dgm:t>
    </dgm:pt>
    <dgm:pt modelId="{4BE92673-BE75-4C56-9565-FF39B4012A2E}" type="pres">
      <dgm:prSet presAssocID="{C3C95115-13D6-43DE-B1BA-7CC712A626EA}" presName="rootConnector3" presStyleLbl="asst1" presStyleIdx="3" presStyleCnt="4"/>
      <dgm:spPr/>
      <dgm:t>
        <a:bodyPr/>
        <a:lstStyle/>
        <a:p>
          <a:endParaRPr lang="en-US"/>
        </a:p>
      </dgm:t>
    </dgm:pt>
    <dgm:pt modelId="{6E419458-CAA3-4C50-9336-568A11FD02A6}" type="pres">
      <dgm:prSet presAssocID="{C3C95115-13D6-43DE-B1BA-7CC712A626EA}" presName="hierChild6" presStyleCnt="0"/>
      <dgm:spPr/>
    </dgm:pt>
    <dgm:pt modelId="{D91736CA-BFD8-4D96-9D1D-1C04378D94B7}" type="pres">
      <dgm:prSet presAssocID="{C3C95115-13D6-43DE-B1BA-7CC712A626EA}" presName="hierChild7" presStyleCnt="0"/>
      <dgm:spPr/>
    </dgm:pt>
  </dgm:ptLst>
  <dgm:cxnLst>
    <dgm:cxn modelId="{2EEAD156-C834-4D90-9856-AB4D9EF9DB57}" srcId="{F468A9D3-897C-4845-B90B-584EAFCAAC72}" destId="{0839987E-AA4C-45A1-9AB3-EBCACDE1B051}" srcOrd="0" destOrd="0" parTransId="{59DB97B1-1D63-4D53-B816-F91EAEAFA9D9}" sibTransId="{D1791A74-54E4-49FA-8B68-AA12A4F304E3}"/>
    <dgm:cxn modelId="{66F8E8F6-AB33-41E2-B138-9E4AAAB8DA45}" type="presOf" srcId="{6B6DB99D-C464-454B-B28F-C89AF810E68E}" destId="{1C294EA7-E0E1-477B-8397-12286F67BAA7}" srcOrd="0" destOrd="0" presId="urn:microsoft.com/office/officeart/2005/8/layout/orgChart1"/>
    <dgm:cxn modelId="{F9F5D3D2-9BE0-4DEE-B81A-5BDD1E90B3F3}" srcId="{595C43CA-7E22-4F9C-91EA-08C584E11094}" destId="{C3C95115-13D6-43DE-B1BA-7CC712A626EA}" srcOrd="4" destOrd="0" parTransId="{BCD6276F-BE42-41F7-A112-47DEA250FE94}" sibTransId="{CA9FA910-E7AB-406E-AC46-293486B72D51}"/>
    <dgm:cxn modelId="{5247D4B9-CEF5-466A-9A67-70FAF28B2B02}" type="presOf" srcId="{6DB5B95A-ABD0-4882-A40C-37B0D47A7E7E}" destId="{31ADF5BF-7D92-4693-A4BC-D37A46802F60}" srcOrd="0" destOrd="0" presId="urn:microsoft.com/office/officeart/2005/8/layout/orgChart1"/>
    <dgm:cxn modelId="{353894EF-D90B-4C50-BAB1-177802BD530D}" type="presOf" srcId="{1A787DCC-9490-4114-A137-E57AD114757B}" destId="{3B0DBE2A-1387-4C73-96D5-39B2C96FFB5C}" srcOrd="0" destOrd="0" presId="urn:microsoft.com/office/officeart/2005/8/layout/orgChart1"/>
    <dgm:cxn modelId="{7ECF2885-4FC2-43CC-814B-D0F9702EB8E0}" type="presOf" srcId="{D0EFCA19-D30B-4988-B30D-DFD41E3BE861}" destId="{4672B467-F699-49F0-AE11-19BD65F3AC20}" srcOrd="0" destOrd="0" presId="urn:microsoft.com/office/officeart/2005/8/layout/orgChart1"/>
    <dgm:cxn modelId="{435B3DFA-E012-49F1-AF4C-EE4465FDBA0C}" type="presOf" srcId="{D331BB68-0F8E-4BC3-B380-BA59DD056FC5}" destId="{4424738E-3DD9-4400-A584-1B80F5292D8C}" srcOrd="1" destOrd="0" presId="urn:microsoft.com/office/officeart/2005/8/layout/orgChart1"/>
    <dgm:cxn modelId="{4E1B1C89-046B-41A4-8A7A-40102A9E4A26}" type="presOf" srcId="{F699EA99-95CA-459D-9612-FFE68B752C32}" destId="{E26824A8-DFBF-42E8-AB6F-4B383FA935A5}" srcOrd="1" destOrd="0" presId="urn:microsoft.com/office/officeart/2005/8/layout/orgChart1"/>
    <dgm:cxn modelId="{493FCDE1-6895-4D39-AF31-626DD210DD16}" type="presOf" srcId="{07D9F19A-61EF-4E1C-AD52-EAFA4E09718B}" destId="{03D8EA45-4F70-4F01-8E87-1D764DC98088}" srcOrd="1" destOrd="0" presId="urn:microsoft.com/office/officeart/2005/8/layout/orgChart1"/>
    <dgm:cxn modelId="{4007BDCF-34EF-4D2D-B4C2-8B46CD52187C}" type="presOf" srcId="{11DEA81A-BF34-48D4-ACD3-EE642A38C1D8}" destId="{D1CAD3A9-F7C6-4248-A450-BDC7C39A17E8}" srcOrd="0" destOrd="0" presId="urn:microsoft.com/office/officeart/2005/8/layout/orgChart1"/>
    <dgm:cxn modelId="{F065D81A-21A6-423E-A8D9-E37A692F1BB1}" srcId="{595C43CA-7E22-4F9C-91EA-08C584E11094}" destId="{0B3E26D5-670F-47D5-ACAA-83EB9823E719}" srcOrd="5" destOrd="0" parTransId="{EF384B55-ABB6-42B7-BE84-2950253DFA30}" sibTransId="{08EF560F-F47B-462A-9C47-FBC7C6611311}"/>
    <dgm:cxn modelId="{AE5CBCD2-CE93-4995-B291-B56F8B58357A}" srcId="{C03EF32E-175F-456A-9FE0-B6C2E7EE47A4}" destId="{1D2843BB-F0D3-4DD8-98A1-AE7017E22B6C}" srcOrd="0" destOrd="0" parTransId="{712CB25C-C3AB-4CE6-880F-AFB63958EFEC}" sibTransId="{ECCBCFBF-42F0-4239-8727-FB019774D5C0}"/>
    <dgm:cxn modelId="{46E091F7-0B5A-4908-AB38-5B931B463DD1}" type="presOf" srcId="{0B3E26D5-670F-47D5-ACAA-83EB9823E719}" destId="{C3744D8C-E43B-4856-AB1C-3134814786C2}" srcOrd="0" destOrd="0" presId="urn:microsoft.com/office/officeart/2005/8/layout/orgChart1"/>
    <dgm:cxn modelId="{48BA666B-058C-4C02-8CE2-C0CAEF470DED}" type="presOf" srcId="{BCD6276F-BE42-41F7-A112-47DEA250FE94}" destId="{4DC23A78-B13E-4E28-8239-31C4F82D8C6D}" srcOrd="0" destOrd="0" presId="urn:microsoft.com/office/officeart/2005/8/layout/orgChart1"/>
    <dgm:cxn modelId="{40CBB2AE-91E6-4B3E-AA94-810A8B7821B8}" type="presOf" srcId="{0065E5A5-214B-4B99-BA76-D59CEC2FB466}" destId="{482629D6-D11F-48F7-891C-3197C220793F}" srcOrd="0" destOrd="0" presId="urn:microsoft.com/office/officeart/2005/8/layout/orgChart1"/>
    <dgm:cxn modelId="{B6B0C765-29AF-4A22-B29C-9F713812B412}" type="presOf" srcId="{F468A9D3-897C-4845-B90B-584EAFCAAC72}" destId="{95787D42-4363-42D8-964F-A34DADB71F5F}" srcOrd="1" destOrd="0" presId="urn:microsoft.com/office/officeart/2005/8/layout/orgChart1"/>
    <dgm:cxn modelId="{84A90E25-D994-4B65-BA7B-8A8BD5F79E4D}" type="presOf" srcId="{6FC720EE-5320-45C3-A4E2-56E40A269A03}" destId="{0BC178B3-6530-4F86-8E2F-FD2473ED6C7C}" srcOrd="0" destOrd="0" presId="urn:microsoft.com/office/officeart/2005/8/layout/orgChart1"/>
    <dgm:cxn modelId="{6C4E5ECB-5E89-40D7-9496-FA39D7D4054D}" type="presOf" srcId="{0C517234-CE0B-47C9-9DDE-E41ACF3872DF}" destId="{DD88F9EF-6B40-4348-AAAB-0652D47C44C1}" srcOrd="1" destOrd="0" presId="urn:microsoft.com/office/officeart/2005/8/layout/orgChart1"/>
    <dgm:cxn modelId="{F04FEBA1-056E-4BFC-8F57-E7C1E18E2EAC}" type="presOf" srcId="{5E28C831-34FD-4BF9-AE58-F54AF9C5ABAC}" destId="{DC477ED9-46EC-45B1-8723-F7F72C1A2EC4}" srcOrd="1" destOrd="0" presId="urn:microsoft.com/office/officeart/2005/8/layout/orgChart1"/>
    <dgm:cxn modelId="{AC46F22E-74D2-465E-BCDF-009A5AE3B0FF}" srcId="{F468A9D3-897C-4845-B90B-584EAFCAAC72}" destId="{7675DF88-4F1F-4C9A-B643-07AC5D1740C0}" srcOrd="3" destOrd="0" parTransId="{AA99A95A-A6C8-411A-B072-44507B07BC7D}" sibTransId="{4A2CA45D-3C91-4F1C-9C72-517584C7DCE1}"/>
    <dgm:cxn modelId="{FA745E2B-55D5-4049-82C5-F4BE46DAC2D3}" type="presOf" srcId="{59DB97B1-1D63-4D53-B816-F91EAEAFA9D9}" destId="{89C2EEE1-D732-4C7B-A5A6-C8FA02087664}" srcOrd="0" destOrd="0" presId="urn:microsoft.com/office/officeart/2005/8/layout/orgChart1"/>
    <dgm:cxn modelId="{C42DE50F-5CB9-4AF0-AB6B-DC78A3E859CD}" srcId="{595C43CA-7E22-4F9C-91EA-08C584E11094}" destId="{F468A9D3-897C-4845-B90B-584EAFCAAC72}" srcOrd="0" destOrd="0" parTransId="{95DCC9BB-D242-492A-A792-7B250C061D99}" sibTransId="{529291F7-8BBB-4C6D-9D29-8C9D3FE0EA81}"/>
    <dgm:cxn modelId="{97B39E01-88EB-420C-8E3B-319E0D18563B}" srcId="{595C43CA-7E22-4F9C-91EA-08C584E11094}" destId="{2841648A-8F44-4B68-A71C-08CE7B90641E}" srcOrd="7" destOrd="0" parTransId="{11DEA81A-BF34-48D4-ACD3-EE642A38C1D8}" sibTransId="{E1A865BA-4656-4B91-9B6E-E9457B079AF9}"/>
    <dgm:cxn modelId="{D48AD7F0-1300-4497-839C-5F107C6C595E}" type="presOf" srcId="{4370406F-88C2-46FD-ACCC-E21D0FB6123C}" destId="{79BB87B7-C8EA-494B-9E8F-DCEE13A70F60}" srcOrd="1" destOrd="0" presId="urn:microsoft.com/office/officeart/2005/8/layout/orgChart1"/>
    <dgm:cxn modelId="{E2B16122-16BA-488C-AA5F-E0D3D3E430B5}" type="presOf" srcId="{FBBA20CE-0478-4F2D-8A5C-48E0CC99C554}" destId="{348374C3-F8EA-4CBD-8A34-DB4218C719AA}" srcOrd="0" destOrd="0" presId="urn:microsoft.com/office/officeart/2005/8/layout/orgChart1"/>
    <dgm:cxn modelId="{566904D4-9553-4734-9610-CEAEFA6BF139}" type="presOf" srcId="{595C43CA-7E22-4F9C-91EA-08C584E11094}" destId="{CFB7ACEC-7CDC-494D-AB66-4CE62871F32A}" srcOrd="0" destOrd="0" presId="urn:microsoft.com/office/officeart/2005/8/layout/orgChart1"/>
    <dgm:cxn modelId="{BE1E2A54-5421-4792-8E2E-534748416F66}" srcId="{A26F5B49-526B-463C-A720-987503FE83C7}" destId="{D331BB68-0F8E-4BC3-B380-BA59DD056FC5}" srcOrd="0" destOrd="0" parTransId="{F98D2CD7-85A6-4FC2-B5CF-94E2AC3CFE05}" sibTransId="{EAF898E3-1D4A-43AA-9A46-E189F8C32C56}"/>
    <dgm:cxn modelId="{04CA225B-EBC4-4A13-9684-DD76EC3A29AE}" type="presOf" srcId="{D02E20E2-8E8D-42E0-8926-3E35BD8A26BF}" destId="{B3ED3C1A-A3C7-4B13-9FBA-449E75E88487}" srcOrd="0" destOrd="0" presId="urn:microsoft.com/office/officeart/2005/8/layout/orgChart1"/>
    <dgm:cxn modelId="{7FAC2781-2569-49B0-8726-188F63D7D242}" srcId="{595C43CA-7E22-4F9C-91EA-08C584E11094}" destId="{320F5E7C-7891-4574-8724-D7A350BCC965}" srcOrd="6" destOrd="0" parTransId="{A2A49D8D-0E29-4097-B3FC-4262BD0BCF4A}" sibTransId="{F93D77A6-CB08-44E7-BE0D-BD333880D619}"/>
    <dgm:cxn modelId="{B7A18537-8722-4301-9BDC-43EDFEA4D7B7}" type="presOf" srcId="{2367485D-55B9-4892-BD05-2550FAE4AAE7}" destId="{7E6013F9-FB8B-4356-873F-D2752732461B}" srcOrd="1" destOrd="0" presId="urn:microsoft.com/office/officeart/2005/8/layout/orgChart1"/>
    <dgm:cxn modelId="{D449C6E4-04F0-4819-B579-C25AB10547AB}" type="presOf" srcId="{C3C95115-13D6-43DE-B1BA-7CC712A626EA}" destId="{E9564858-D6D8-4142-B9E3-8C1A49B0E6DD}" srcOrd="0" destOrd="0" presId="urn:microsoft.com/office/officeart/2005/8/layout/orgChart1"/>
    <dgm:cxn modelId="{A20D97C2-6571-49A4-94A0-A59BB272E743}" type="presOf" srcId="{79DB5568-4C62-40BB-88F9-899DCCDE54A7}" destId="{54B75338-36A8-4D49-9B90-8A568124B361}" srcOrd="0" destOrd="0" presId="urn:microsoft.com/office/officeart/2005/8/layout/orgChart1"/>
    <dgm:cxn modelId="{F56886BF-21DE-4161-B105-623ACC313463}" srcId="{595C43CA-7E22-4F9C-91EA-08C584E11094}" destId="{DA594E8F-BB2A-42FE-B725-367DBFE1423C}" srcOrd="2" destOrd="0" parTransId="{3BEC6EFC-9F0E-494E-AE52-E11DF5EDFAB6}" sibTransId="{875E0F05-65E0-4D4E-A5FC-D96E88AE04A6}"/>
    <dgm:cxn modelId="{0C231CD8-9D53-4268-861B-3D2EEE902570}" type="presOf" srcId="{C3C95115-13D6-43DE-B1BA-7CC712A626EA}" destId="{4BE92673-BE75-4C56-9565-FF39B4012A2E}" srcOrd="1" destOrd="0" presId="urn:microsoft.com/office/officeart/2005/8/layout/orgChart1"/>
    <dgm:cxn modelId="{EA48A44A-A304-4A36-AD34-D87927D69F13}" srcId="{F468A9D3-897C-4845-B90B-584EAFCAAC72}" destId="{A26F5B49-526B-463C-A720-987503FE83C7}" srcOrd="1" destOrd="0" parTransId="{FBBA20CE-0478-4F2D-8A5C-48E0CC99C554}" sibTransId="{AE6CEA6D-2DC8-4D62-A771-0FBC6F9CDF9B}"/>
    <dgm:cxn modelId="{101733F5-25AB-448A-AA1B-6547E7B97771}" type="presOf" srcId="{2841648A-8F44-4B68-A71C-08CE7B90641E}" destId="{244A9E6B-7CE5-443D-9880-C0B4373FE502}" srcOrd="1" destOrd="0" presId="urn:microsoft.com/office/officeart/2005/8/layout/orgChart1"/>
    <dgm:cxn modelId="{C2E1E1F9-8CA4-4F0C-80B8-3F99CBA8D67C}" type="presOf" srcId="{0C517234-CE0B-47C9-9DDE-E41ACF3872DF}" destId="{1484F90E-B07F-4E67-921B-5835C117414E}" srcOrd="0" destOrd="0" presId="urn:microsoft.com/office/officeart/2005/8/layout/orgChart1"/>
    <dgm:cxn modelId="{4DD64D35-483F-43EB-963D-25C4B2057EC6}" type="presOf" srcId="{A8AAF00D-C26E-4130-92BD-7B8FC3E4D7BA}" destId="{6840EC9D-83EA-455C-AD9A-1739EA046B94}" srcOrd="1" destOrd="0" presId="urn:microsoft.com/office/officeart/2005/8/layout/orgChart1"/>
    <dgm:cxn modelId="{687492E9-B6CF-4F4C-BACB-65B0243F461C}" srcId="{2841648A-8F44-4B68-A71C-08CE7B90641E}" destId="{D02E20E2-8E8D-42E0-8926-3E35BD8A26BF}" srcOrd="1" destOrd="0" parTransId="{13A46361-DF81-4A72-A91D-F96835BDD2B0}" sibTransId="{35AF23C0-D57C-4EE0-87E7-793F26DDCBC4}"/>
    <dgm:cxn modelId="{EA0B5B51-8439-46BC-94E4-4B4C79A7D5B0}" type="presOf" srcId="{0839987E-AA4C-45A1-9AB3-EBCACDE1B051}" destId="{762C9E19-95B8-41F8-83E8-899F27A89E66}" srcOrd="0" destOrd="0" presId="urn:microsoft.com/office/officeart/2005/8/layout/orgChart1"/>
    <dgm:cxn modelId="{0CE9C3DB-CD02-4FD9-BD4E-19DB909F088A}" srcId="{2989F46D-7262-44B1-9BF7-6C4DD6ED26EB}" destId="{07D9F19A-61EF-4E1C-AD52-EAFA4E09718B}" srcOrd="2" destOrd="0" parTransId="{BD0C16E2-C2FA-4F7B-BAF8-CDE8CAD4BF7D}" sibTransId="{9AB32368-8927-483E-A1CC-8B6C2E69AA79}"/>
    <dgm:cxn modelId="{02431D77-C7B1-4A9D-BD72-E36E78B9B8A4}" srcId="{595C43CA-7E22-4F9C-91EA-08C584E11094}" destId="{74D7192B-BC4D-44FE-8E18-F9553775D0F3}" srcOrd="1" destOrd="0" parTransId="{2B32EB8F-58B1-4AD4-9A29-67AB8B25E593}" sibTransId="{F1AB94E0-8EDC-48E1-8648-7B203D824B33}"/>
    <dgm:cxn modelId="{A285DC45-89AF-4818-80AB-128019A6797C}" type="presOf" srcId="{D331BB68-0F8E-4BC3-B380-BA59DD056FC5}" destId="{6272F8A2-DB80-4AB1-BB44-701DEB4A8CAA}" srcOrd="0" destOrd="0" presId="urn:microsoft.com/office/officeart/2005/8/layout/orgChart1"/>
    <dgm:cxn modelId="{C8DE1F5F-2511-449B-87CB-65B03F0C4190}" type="presOf" srcId="{A26F5B49-526B-463C-A720-987503FE83C7}" destId="{9E40CA5F-0E6E-48A9-B344-263F05387E34}" srcOrd="0" destOrd="0" presId="urn:microsoft.com/office/officeart/2005/8/layout/orgChart1"/>
    <dgm:cxn modelId="{DDA64965-96F3-4DEA-A7A9-A5FE657C8347}" srcId="{595C43CA-7E22-4F9C-91EA-08C584E11094}" destId="{7224E070-E97C-4B95-B649-C40647F3A847}" srcOrd="3" destOrd="0" parTransId="{1A787DCC-9490-4114-A137-E57AD114757B}" sibTransId="{FDD1FB39-A6FE-4996-9FBF-76BCB6E6CC1D}"/>
    <dgm:cxn modelId="{08E4A662-8208-4C8F-9865-EAC7D80D6C60}" type="presOf" srcId="{EE00BE2E-4AB7-4820-9C3D-D932A9530136}" destId="{9A627995-8242-45F1-A6C4-1781E27B835C}" srcOrd="0" destOrd="0" presId="urn:microsoft.com/office/officeart/2005/8/layout/orgChart1"/>
    <dgm:cxn modelId="{412255BB-C838-4563-8D1B-34AC0631EFA5}" srcId="{A26F5B49-526B-463C-A720-987503FE83C7}" destId="{792BD82D-912C-4C31-ABF9-D35A51C13452}" srcOrd="1" destOrd="0" parTransId="{FBBA5403-4BA5-4F83-B9BA-A4129DD1E3A1}" sibTransId="{4FAA612A-573F-4427-A587-E35543BCFC84}"/>
    <dgm:cxn modelId="{DDAA4E4F-AF50-4477-8DA0-7ED3323DB463}" type="presOf" srcId="{2E2E479F-ED1B-40FA-BE6A-3E3ADD1213E4}" destId="{6708D1E6-B116-4A90-8A0F-C3B8AD3B28DB}" srcOrd="1" destOrd="0" presId="urn:microsoft.com/office/officeart/2005/8/layout/orgChart1"/>
    <dgm:cxn modelId="{3351A128-E283-47D3-AAC7-F5124AC6D552}" type="presOf" srcId="{9ACDD9D7-6F28-423B-81D7-339780953685}" destId="{F1969884-58A9-4DFC-8DD6-87DB703C6111}" srcOrd="0" destOrd="0" presId="urn:microsoft.com/office/officeart/2005/8/layout/orgChart1"/>
    <dgm:cxn modelId="{4282598D-1F66-4571-A40B-ACA423759CD4}" type="presOf" srcId="{C03EF32E-175F-456A-9FE0-B6C2E7EE47A4}" destId="{2BB979FF-ACB6-4138-8E4B-D07C70712B49}" srcOrd="0" destOrd="0" presId="urn:microsoft.com/office/officeart/2005/8/layout/orgChart1"/>
    <dgm:cxn modelId="{9289E844-1800-4A03-9A0F-72E9FFA594C1}" type="presOf" srcId="{13A46361-DF81-4A72-A91D-F96835BDD2B0}" destId="{C365301C-52B1-4725-B6A5-52CF1283E344}" srcOrd="0" destOrd="0" presId="urn:microsoft.com/office/officeart/2005/8/layout/orgChart1"/>
    <dgm:cxn modelId="{E3D00DB9-5B65-4228-9F47-ED2982D94164}" srcId="{2367485D-55B9-4892-BD05-2550FAE4AAE7}" destId="{0859F484-BBA7-4C0F-A4FE-28CA71EF445C}" srcOrd="0" destOrd="0" parTransId="{37F097F4-80BD-41E3-8DCF-B265C27742C4}" sibTransId="{CB8283CB-E777-41AE-8226-CC660A1AD50E}"/>
    <dgm:cxn modelId="{71F30A3E-CADD-4664-99D6-E856829E922F}" type="presOf" srcId="{712CB25C-C3AB-4CE6-880F-AFB63958EFEC}" destId="{68EF82BC-1CFC-4AF5-A9A3-F76F0AB99D07}" srcOrd="0" destOrd="0" presId="urn:microsoft.com/office/officeart/2005/8/layout/orgChart1"/>
    <dgm:cxn modelId="{0675654F-B80C-4359-8F11-3943E5D8C455}" type="presOf" srcId="{D02E20E2-8E8D-42E0-8926-3E35BD8A26BF}" destId="{9B10A793-C02C-4B9C-842B-841CE447835F}" srcOrd="1" destOrd="0" presId="urn:microsoft.com/office/officeart/2005/8/layout/orgChart1"/>
    <dgm:cxn modelId="{F466065E-90F4-478C-B182-5F310AC97448}" type="presOf" srcId="{320F5E7C-7891-4574-8724-D7A350BCC965}" destId="{F1371FF8-E52E-459A-9452-69401C8231D1}" srcOrd="1" destOrd="0" presId="urn:microsoft.com/office/officeart/2005/8/layout/orgChart1"/>
    <dgm:cxn modelId="{DAFA1C05-9CB5-4638-B59F-223B5D28785A}" type="presOf" srcId="{0839987E-AA4C-45A1-9AB3-EBCACDE1B051}" destId="{F52BA75F-A756-41FE-9A4B-E72B8B84FCFE}" srcOrd="1" destOrd="0" presId="urn:microsoft.com/office/officeart/2005/8/layout/orgChart1"/>
    <dgm:cxn modelId="{5D2C096A-37F6-4333-AC64-DD08E461647C}" type="presOf" srcId="{FE697F01-487B-4D0D-8121-469D28D665A3}" destId="{860CC2D4-0F92-4986-AFD1-099C078AD64D}" srcOrd="0" destOrd="0" presId="urn:microsoft.com/office/officeart/2005/8/layout/orgChart1"/>
    <dgm:cxn modelId="{EC7B9F64-701E-4C85-AB9B-A7E15BBC5A03}" type="presOf" srcId="{AA99A95A-A6C8-411A-B072-44507B07BC7D}" destId="{96E22153-1B2F-4149-87BE-1F7AD526BEF8}" srcOrd="0" destOrd="0" presId="urn:microsoft.com/office/officeart/2005/8/layout/orgChart1"/>
    <dgm:cxn modelId="{7FFAD097-39CF-41D6-AA2D-DDBC18A247B2}" type="presOf" srcId="{6ADB66D5-3861-4DCA-8756-88E8B2FBA39C}" destId="{F5A48A0D-0A4D-4F87-B161-2C9A53F7D726}" srcOrd="0" destOrd="0" presId="urn:microsoft.com/office/officeart/2005/8/layout/orgChart1"/>
    <dgm:cxn modelId="{90262614-F311-488F-86CA-AE5B471E8FFF}" srcId="{6ADB66D5-3861-4DCA-8756-88E8B2FBA39C}" destId="{595C43CA-7E22-4F9C-91EA-08C584E11094}" srcOrd="2" destOrd="0" parTransId="{5304257A-14A5-48E6-9FAD-537C78D6F631}" sibTransId="{4F366967-C3E1-4289-9D35-1CA1F265F881}"/>
    <dgm:cxn modelId="{12780AB2-F41F-4950-91C3-A590F1F74CE9}" type="presOf" srcId="{07D9F19A-61EF-4E1C-AD52-EAFA4E09718B}" destId="{1CD3D553-D875-4D01-B203-CC11B3D41DEF}" srcOrd="0" destOrd="0" presId="urn:microsoft.com/office/officeart/2005/8/layout/orgChart1"/>
    <dgm:cxn modelId="{453D4336-B8AD-4BB1-86B9-F527E136F994}" type="presOf" srcId="{0859F484-BBA7-4C0F-A4FE-28CA71EF445C}" destId="{E318C058-C259-4601-9EF7-43FE7794D30E}" srcOrd="0" destOrd="0" presId="urn:microsoft.com/office/officeart/2005/8/layout/orgChart1"/>
    <dgm:cxn modelId="{B35A45A2-AC35-4A7E-AAF5-F1B837664E11}" type="presOf" srcId="{0859F484-BBA7-4C0F-A4FE-28CA71EF445C}" destId="{D1B84A80-11D5-4DF2-A340-D0CE9CCF1659}" srcOrd="1" destOrd="0" presId="urn:microsoft.com/office/officeart/2005/8/layout/orgChart1"/>
    <dgm:cxn modelId="{9039D9F6-DAFB-43CC-8016-0257B3AE70D6}" srcId="{F468A9D3-897C-4845-B90B-584EAFCAAC72}" destId="{9B0AD207-9FBB-46EB-9E9B-DAA5042C122C}" srcOrd="2" destOrd="0" parTransId="{D0EFCA19-D30B-4988-B30D-DFD41E3BE861}" sibTransId="{CA895B22-8E96-4360-A37E-C05B6B915C4E}"/>
    <dgm:cxn modelId="{9D3FDF7A-4E5C-4659-B1F7-B8B5D3944465}" type="presOf" srcId="{A26F5B49-526B-463C-A720-987503FE83C7}" destId="{49B91308-1646-44EB-9B4F-A702B5C6EC76}" srcOrd="1" destOrd="0" presId="urn:microsoft.com/office/officeart/2005/8/layout/orgChart1"/>
    <dgm:cxn modelId="{F4050C89-5816-4121-B121-2B0902E848C5}" type="presOf" srcId="{EF384B55-ABB6-42B7-BE84-2950253DFA30}" destId="{C280E04C-FD77-475A-A73E-7CDB6D844AEA}" srcOrd="0" destOrd="0" presId="urn:microsoft.com/office/officeart/2005/8/layout/orgChart1"/>
    <dgm:cxn modelId="{F92C883C-AD83-4595-98B4-A529DD0B64AD}" type="presOf" srcId="{1D2843BB-F0D3-4DD8-98A1-AE7017E22B6C}" destId="{29B2E41A-11A3-42B8-ABBF-81309E68CA5F}" srcOrd="0" destOrd="0" presId="urn:microsoft.com/office/officeart/2005/8/layout/orgChart1"/>
    <dgm:cxn modelId="{B34170A6-3EAE-442C-B549-D6A7A4C3262A}" srcId="{2989F46D-7262-44B1-9BF7-6C4DD6ED26EB}" destId="{0C517234-CE0B-47C9-9DDE-E41ACF3872DF}" srcOrd="0" destOrd="0" parTransId="{6B6DB99D-C464-454B-B28F-C89AF810E68E}" sibTransId="{16D5F086-B840-4712-8BC6-1C528A835701}"/>
    <dgm:cxn modelId="{ECD55917-3444-453A-B6FB-0FAF322BEE61}" type="presOf" srcId="{4370406F-88C2-46FD-ACCC-E21D0FB6123C}" destId="{2A3BA7D1-57A9-45A9-8C39-282629FAC374}" srcOrd="0" destOrd="0" presId="urn:microsoft.com/office/officeart/2005/8/layout/orgChart1"/>
    <dgm:cxn modelId="{5C8579CC-4DF7-43B9-A04E-97518378B904}" type="presOf" srcId="{06AB42E4-5737-4A92-B409-9F1723A88F69}" destId="{30A97A41-2A55-4FED-A400-AF28D06CCAA6}" srcOrd="0" destOrd="0" presId="urn:microsoft.com/office/officeart/2005/8/layout/orgChart1"/>
    <dgm:cxn modelId="{753AD71B-7415-42B7-B7D1-6A046C9A83D1}" type="presOf" srcId="{FBBA5403-4BA5-4F83-B9BA-A4129DD1E3A1}" destId="{8B2B6C4F-C96B-4D2A-9E5F-940A30ACC04D}" srcOrd="0" destOrd="0" presId="urn:microsoft.com/office/officeart/2005/8/layout/orgChart1"/>
    <dgm:cxn modelId="{8EF9D3E6-76CB-4BB5-8F4F-D0F0D65496A5}" srcId="{2989F46D-7262-44B1-9BF7-6C4DD6ED26EB}" destId="{6FC720EE-5320-45C3-A4E2-56E40A269A03}" srcOrd="3" destOrd="0" parTransId="{6DB5B95A-ABD0-4882-A40C-37B0D47A7E7E}" sibTransId="{10EA345F-2E22-4642-B6AC-C4486E9F6C7A}"/>
    <dgm:cxn modelId="{69B8F978-FD21-49B6-A109-49C09B712DBD}" type="presOf" srcId="{9B0AD207-9FBB-46EB-9E9B-DAA5042C122C}" destId="{8B566B94-C322-4B73-8BC2-AE7594F341A9}" srcOrd="1" destOrd="0" presId="urn:microsoft.com/office/officeart/2005/8/layout/orgChart1"/>
    <dgm:cxn modelId="{1B1C0103-2724-4826-99E8-507F00CC1482}" type="presOf" srcId="{C03EF32E-175F-456A-9FE0-B6C2E7EE47A4}" destId="{4F850CD0-9048-492C-98E1-BDACA33325CE}" srcOrd="1" destOrd="0" presId="urn:microsoft.com/office/officeart/2005/8/layout/orgChart1"/>
    <dgm:cxn modelId="{2CBE600A-5E9F-4249-93EA-F87D4991FF89}" type="presOf" srcId="{3BEC6EFC-9F0E-494E-AE52-E11DF5EDFAB6}" destId="{6A4D703A-BB3A-48E3-8422-F33E20EAF978}" srcOrd="0" destOrd="0" presId="urn:microsoft.com/office/officeart/2005/8/layout/orgChart1"/>
    <dgm:cxn modelId="{55AFE94C-A239-42A3-A8DB-3EF6D3738D57}" type="presOf" srcId="{2841648A-8F44-4B68-A71C-08CE7B90641E}" destId="{E3424601-9549-42FE-B2E8-43E6EE2048D5}" srcOrd="0" destOrd="0" presId="urn:microsoft.com/office/officeart/2005/8/layout/orgChart1"/>
    <dgm:cxn modelId="{9358EC71-7F46-4F44-B3BA-A5DB821388DD}" type="presOf" srcId="{F98D2CD7-85A6-4FC2-B5CF-94E2AC3CFE05}" destId="{94E95F84-0DD3-4745-B713-0B0372951B34}" srcOrd="0" destOrd="0" presId="urn:microsoft.com/office/officeart/2005/8/layout/orgChart1"/>
    <dgm:cxn modelId="{E012574F-F6CB-4F5F-B5E4-1A05603F0FF6}" type="presOf" srcId="{F468A9D3-897C-4845-B90B-584EAFCAAC72}" destId="{8D20A5C6-6E64-4866-BA6C-62885861E2E8}" srcOrd="0" destOrd="0" presId="urn:microsoft.com/office/officeart/2005/8/layout/orgChart1"/>
    <dgm:cxn modelId="{306FF026-E9DD-4B2D-825F-0F010D474905}" type="presOf" srcId="{EE00BE2E-4AB7-4820-9C3D-D932A9530136}" destId="{8BC18D81-531F-4F16-B26F-375DE0B8D407}" srcOrd="1" destOrd="0" presId="urn:microsoft.com/office/officeart/2005/8/layout/orgChart1"/>
    <dgm:cxn modelId="{0C9EA07F-00EF-45D7-A241-20F97E77E662}" srcId="{C03EF32E-175F-456A-9FE0-B6C2E7EE47A4}" destId="{4370406F-88C2-46FD-ACCC-E21D0FB6123C}" srcOrd="1" destOrd="0" parTransId="{0996350E-30EC-44DD-8765-056434BAF49D}" sibTransId="{769464BA-0E41-4981-9F90-E0A9D53A1CE3}"/>
    <dgm:cxn modelId="{FE9BB91E-E953-463B-A168-978179F6246B}" type="presOf" srcId="{2989F46D-7262-44B1-9BF7-6C4DD6ED26EB}" destId="{8595A339-628B-476B-B292-C4D89339F0C6}" srcOrd="0" destOrd="0" presId="urn:microsoft.com/office/officeart/2005/8/layout/orgChart1"/>
    <dgm:cxn modelId="{25C40227-D215-4493-8D9E-51F0442E3D4A}" type="presOf" srcId="{A8AAF00D-C26E-4130-92BD-7B8FC3E4D7BA}" destId="{2FC1EDED-7178-408F-A33A-328A58F26683}" srcOrd="0" destOrd="0" presId="urn:microsoft.com/office/officeart/2005/8/layout/orgChart1"/>
    <dgm:cxn modelId="{1AA0BF58-8B0A-47E6-ABD7-B23C55D8DD2D}" type="presOf" srcId="{74D7192B-BC4D-44FE-8E18-F9553775D0F3}" destId="{EF861993-F573-4C1C-A103-22ACD5D0CCE2}" srcOrd="0" destOrd="0" presId="urn:microsoft.com/office/officeart/2005/8/layout/orgChart1"/>
    <dgm:cxn modelId="{BBB87AF6-BEE8-497A-ADCA-5DCC4BD3580E}" type="presOf" srcId="{2367485D-55B9-4892-BD05-2550FAE4AAE7}" destId="{20B03D4D-BCE0-4D4C-9A92-0A756E8CC214}" srcOrd="0" destOrd="0" presId="urn:microsoft.com/office/officeart/2005/8/layout/orgChart1"/>
    <dgm:cxn modelId="{A9EA55FB-2207-4E07-8A13-D79FC10C5697}" type="presOf" srcId="{9B0AD207-9FBB-46EB-9E9B-DAA5042C122C}" destId="{CCABF791-DC29-4A55-9BA2-318746BAAEA6}" srcOrd="0" destOrd="0" presId="urn:microsoft.com/office/officeart/2005/8/layout/orgChart1"/>
    <dgm:cxn modelId="{10618EE6-D17B-4732-91F3-F64D3D62134D}" type="presOf" srcId="{73610A63-8B09-4447-8E66-78A445FBCDEA}" destId="{B6058792-084E-430C-BB92-473C921C090C}" srcOrd="0" destOrd="0" presId="urn:microsoft.com/office/officeart/2005/8/layout/orgChart1"/>
    <dgm:cxn modelId="{C7C0E952-17E1-4C20-A27F-43F2D056A66D}" type="presOf" srcId="{2989F46D-7262-44B1-9BF7-6C4DD6ED26EB}" destId="{AE47901A-670C-40AE-A32E-089F0F01DB54}" srcOrd="1" destOrd="0" presId="urn:microsoft.com/office/officeart/2005/8/layout/orgChart1"/>
    <dgm:cxn modelId="{24FA4ABD-B931-4BCE-AB33-38EE8D6B9EB9}" type="presOf" srcId="{2B32EB8F-58B1-4AD4-9A29-67AB8B25E593}" destId="{626B5C7B-5B0F-4F58-8338-C35951FEDDF6}" srcOrd="0" destOrd="0" presId="urn:microsoft.com/office/officeart/2005/8/layout/orgChart1"/>
    <dgm:cxn modelId="{CF8227C7-39B0-4E46-BC35-F95276D469BD}" type="presOf" srcId="{6D88629B-0B44-4702-BC1C-E56825881B6C}" destId="{EAA22706-BDB1-46DE-9CC2-BB0C207EDDA5}" srcOrd="0" destOrd="0" presId="urn:microsoft.com/office/officeart/2005/8/layout/orgChart1"/>
    <dgm:cxn modelId="{A2C9C4D2-FFEB-4F23-95A3-A653769EEDA1}" type="presOf" srcId="{7471E6EB-DD61-4010-822A-A7A0799C216A}" destId="{1E3095FA-B980-493F-9DCD-EEEC901EE9C1}" srcOrd="0" destOrd="0" presId="urn:microsoft.com/office/officeart/2005/8/layout/orgChart1"/>
    <dgm:cxn modelId="{6013F404-EF73-442E-BD92-780A41B20F14}" srcId="{320F5E7C-7891-4574-8724-D7A350BCC965}" destId="{C03EF32E-175F-456A-9FE0-B6C2E7EE47A4}" srcOrd="0" destOrd="0" parTransId="{9A446C4F-2CBD-46A8-AC42-274F96E54491}" sibTransId="{B4CBFA6E-D2CE-417D-A838-B374122AFEDF}"/>
    <dgm:cxn modelId="{A5C41B5C-D427-4C20-BE28-D2B094E02D56}" type="presOf" srcId="{A2A49D8D-0E29-4097-B3FC-4262BD0BCF4A}" destId="{E06B8F70-D896-463F-BEF7-A902BCB69651}" srcOrd="0" destOrd="0" presId="urn:microsoft.com/office/officeart/2005/8/layout/orgChart1"/>
    <dgm:cxn modelId="{ED4C6C95-2115-4C58-ADBA-52762D3D2E50}" srcId="{0839987E-AA4C-45A1-9AB3-EBCACDE1B051}" destId="{F699EA99-95CA-459D-9612-FFE68B752C32}" srcOrd="1" destOrd="0" parTransId="{A326F8C4-68C5-4EDB-BB6C-51BF1962193C}" sibTransId="{9F1FDB12-0ED3-4C03-BAF3-3BE8427F9CE7}"/>
    <dgm:cxn modelId="{EB129100-46D8-4226-8368-A9D4442B98A6}" type="presOf" srcId="{6FC720EE-5320-45C3-A4E2-56E40A269A03}" destId="{BD146A88-39D0-4016-9A81-FFD396DA2464}" srcOrd="1" destOrd="0" presId="urn:microsoft.com/office/officeart/2005/8/layout/orgChart1"/>
    <dgm:cxn modelId="{F590087B-64E0-4A84-923F-DA2BC15B8C88}" srcId="{2989F46D-7262-44B1-9BF7-6C4DD6ED26EB}" destId="{2E2E479F-ED1B-40FA-BE6A-3E3ADD1213E4}" srcOrd="1" destOrd="0" parTransId="{FE697F01-487B-4D0D-8121-469D28D665A3}" sibTransId="{8D875A71-1575-47AE-B708-2CC8488961DF}"/>
    <dgm:cxn modelId="{32294DBE-33EC-4114-9669-4950F24A164A}" type="presOf" srcId="{792BD82D-912C-4C31-ABF9-D35A51C13452}" destId="{4AB5F8D8-43FE-4DFB-9B03-9091C90BC638}" srcOrd="1" destOrd="0" presId="urn:microsoft.com/office/officeart/2005/8/layout/orgChart1"/>
    <dgm:cxn modelId="{2F6A1DD4-69B6-4F90-A67D-4AAB5472F78D}" srcId="{6ADB66D5-3861-4DCA-8756-88E8B2FBA39C}" destId="{A8AAF00D-C26E-4130-92BD-7B8FC3E4D7BA}" srcOrd="0" destOrd="0" parTransId="{E52D77FC-11F1-4CCF-9885-C2713CF797DB}" sibTransId="{7FDD6411-3CD7-4E89-A585-D2366AA5EFF8}"/>
    <dgm:cxn modelId="{99A485C5-6B91-438B-9C3F-3D17B96378A9}" type="presOf" srcId="{9A446C4F-2CBD-46A8-AC42-274F96E54491}" destId="{57182841-3D92-4196-B37B-C89F0EFF9AFE}" srcOrd="0" destOrd="0" presId="urn:microsoft.com/office/officeart/2005/8/layout/orgChart1"/>
    <dgm:cxn modelId="{419D7E67-94BA-4E38-8517-B605578702F2}" srcId="{6ADB66D5-3861-4DCA-8756-88E8B2FBA39C}" destId="{7471E6EB-DD61-4010-822A-A7A0799C216A}" srcOrd="1" destOrd="0" parTransId="{D5F63AB6-DA35-450B-B78D-A040B8CC7190}" sibTransId="{C5D2ABF7-F86F-4AC9-BC6F-1198FCB5D142}"/>
    <dgm:cxn modelId="{D18F7DCA-90D2-4D74-9B64-2A881FD37EE4}" type="presOf" srcId="{792BD82D-912C-4C31-ABF9-D35A51C13452}" destId="{76B41776-EC66-4F53-AF4A-F02FD28BA091}" srcOrd="0" destOrd="0" presId="urn:microsoft.com/office/officeart/2005/8/layout/orgChart1"/>
    <dgm:cxn modelId="{849FB425-7EDA-4ACD-B5ED-0C92AB6EF957}" srcId="{2841648A-8F44-4B68-A71C-08CE7B90641E}" destId="{1EDA3126-DCFA-456C-838D-30C0ED980C43}" srcOrd="2" destOrd="0" parTransId="{6D88629B-0B44-4702-BC1C-E56825881B6C}" sibTransId="{105EF17E-0317-4D60-9EFD-F68AF189D058}"/>
    <dgm:cxn modelId="{29E89BFC-EFC1-4995-9596-1F3CC4B9E645}" type="presOf" srcId="{859712E9-E9CB-4595-A4ED-B781DFD007D1}" destId="{379A6704-D339-4634-A181-B676EC4E854E}" srcOrd="0" destOrd="0" presId="urn:microsoft.com/office/officeart/2005/8/layout/orgChart1"/>
    <dgm:cxn modelId="{C48C858C-9E15-4351-BCEF-701E67554CD4}" type="presOf" srcId="{37F097F4-80BD-41E3-8DCF-B265C27742C4}" destId="{38450110-0F0F-4FE3-87BC-E61CC725A54F}" srcOrd="0" destOrd="0" presId="urn:microsoft.com/office/officeart/2005/8/layout/orgChart1"/>
    <dgm:cxn modelId="{8FD22145-AF91-402C-972F-E1E203DAB388}" type="presOf" srcId="{74D7192B-BC4D-44FE-8E18-F9553775D0F3}" destId="{231D902C-2635-4F17-95B6-2F85035F2C3D}" srcOrd="1" destOrd="0" presId="urn:microsoft.com/office/officeart/2005/8/layout/orgChart1"/>
    <dgm:cxn modelId="{BB175609-6147-435E-BFA8-E268972B7415}" type="presOf" srcId="{1EDA3126-DCFA-456C-838D-30C0ED980C43}" destId="{018812BC-044C-46C4-A132-20D338CDBCA5}" srcOrd="1" destOrd="0" presId="urn:microsoft.com/office/officeart/2005/8/layout/orgChart1"/>
    <dgm:cxn modelId="{6D977282-089D-48BB-A06C-F35A4CEDD4CB}" type="presOf" srcId="{C266B17F-BA75-4645-986E-763E7A256824}" destId="{78C202D6-B31A-4EC5-BCA5-4983A8619E64}" srcOrd="0" destOrd="0" presId="urn:microsoft.com/office/officeart/2005/8/layout/orgChart1"/>
    <dgm:cxn modelId="{4BDC63D3-CD73-4FBD-99C3-D499721966C1}" type="presOf" srcId="{7224E070-E97C-4B95-B649-C40647F3A847}" destId="{7075C326-AFC7-47DD-B0DF-708F6A346A30}" srcOrd="0" destOrd="0" presId="urn:microsoft.com/office/officeart/2005/8/layout/orgChart1"/>
    <dgm:cxn modelId="{B5F8E703-C09B-4199-8DB1-0A2EC04896EA}" srcId="{0B3E26D5-670F-47D5-ACAA-83EB9823E719}" destId="{2989F46D-7262-44B1-9BF7-6C4DD6ED26EB}" srcOrd="1" destOrd="0" parTransId="{06AB42E4-5737-4A92-B409-9F1723A88F69}" sibTransId="{E6A51556-FF38-4CF2-9731-22560D47F3CA}"/>
    <dgm:cxn modelId="{7F4BCFA1-46B2-4A8D-944D-E12274F33CA3}" type="presOf" srcId="{DA594E8F-BB2A-42FE-B725-367DBFE1423C}" destId="{DD3581BD-9E02-4DBA-969A-C0CEB37CC867}" srcOrd="0" destOrd="0" presId="urn:microsoft.com/office/officeart/2005/8/layout/orgChart1"/>
    <dgm:cxn modelId="{B5F7646A-EE77-4DA3-8E11-D84767635225}" type="presOf" srcId="{5E28C831-34FD-4BF9-AE58-F54AF9C5ABAC}" destId="{C4E9A77A-6F86-4E7E-B146-B01C7E1D4634}" srcOrd="0" destOrd="0" presId="urn:microsoft.com/office/officeart/2005/8/layout/orgChart1"/>
    <dgm:cxn modelId="{BD1A1E68-E873-4879-9580-DC1F5602E712}" type="presOf" srcId="{7224E070-E97C-4B95-B649-C40647F3A847}" destId="{A734BB17-5079-4FAA-8161-54C94D619C27}" srcOrd="1" destOrd="0" presId="urn:microsoft.com/office/officeart/2005/8/layout/orgChart1"/>
    <dgm:cxn modelId="{4A286144-B8CB-458A-96C7-CD68509CD74E}" type="presOf" srcId="{F699EA99-95CA-459D-9612-FFE68B752C32}" destId="{3B819BAD-96F0-421D-9E87-482067259955}" srcOrd="0" destOrd="0" presId="urn:microsoft.com/office/officeart/2005/8/layout/orgChart1"/>
    <dgm:cxn modelId="{B49A844A-6DCB-4CC2-AEA6-40336599977F}" srcId="{0839987E-AA4C-45A1-9AB3-EBCACDE1B051}" destId="{859712E9-E9CB-4595-A4ED-B781DFD007D1}" srcOrd="0" destOrd="0" parTransId="{2BD13E12-BD7B-451E-8D11-7A4F0DBD4ACC}" sibTransId="{01BC7289-B739-4BB3-9AFD-D33C992C6059}"/>
    <dgm:cxn modelId="{9329F005-7145-49D1-AEBB-AB1A21A8D097}" type="presOf" srcId="{A326F8C4-68C5-4EDB-BB6C-51BF1962193C}" destId="{CC1F5B61-0469-44EB-B1F1-57D6AD1C1160}" srcOrd="0" destOrd="0" presId="urn:microsoft.com/office/officeart/2005/8/layout/orgChart1"/>
    <dgm:cxn modelId="{16F0040D-903A-431A-A407-7665CF05BC9F}" type="presOf" srcId="{0B3E26D5-670F-47D5-ACAA-83EB9823E719}" destId="{B30EEFDE-6069-486A-A60E-ED7DD0D79E22}" srcOrd="1" destOrd="0" presId="urn:microsoft.com/office/officeart/2005/8/layout/orgChart1"/>
    <dgm:cxn modelId="{BC1B3E31-A310-4940-A171-D32F1D2610B9}" type="presOf" srcId="{95DCC9BB-D242-492A-A792-7B250C061D99}" destId="{D1D3BE59-9A03-499B-B11C-F9FCD6937DFA}" srcOrd="0" destOrd="0" presId="urn:microsoft.com/office/officeart/2005/8/layout/orgChart1"/>
    <dgm:cxn modelId="{E41670C4-406A-49DB-ACB4-145D1F4C8B5D}" srcId="{320F5E7C-7891-4574-8724-D7A350BCC965}" destId="{EE00BE2E-4AB7-4820-9C3D-D932A9530136}" srcOrd="2" destOrd="0" parTransId="{C266B17F-BA75-4645-986E-763E7A256824}" sibTransId="{66C253D4-FEAA-4227-BE0C-D4C5ACF26BB1}"/>
    <dgm:cxn modelId="{A5B06FCE-D8C5-419D-8D8E-AA0E234DD737}" type="presOf" srcId="{320F5E7C-7891-4574-8724-D7A350BCC965}" destId="{B4ED49CF-F288-4FC0-9AD0-E265A3F0C6D6}" srcOrd="0" destOrd="0" presId="urn:microsoft.com/office/officeart/2005/8/layout/orgChart1"/>
    <dgm:cxn modelId="{208F2576-64B4-4D5F-940E-B4D568A3504D}" srcId="{2841648A-8F44-4B68-A71C-08CE7B90641E}" destId="{5E28C831-34FD-4BF9-AE58-F54AF9C5ABAC}" srcOrd="0" destOrd="0" parTransId="{73610A63-8B09-4447-8E66-78A445FBCDEA}" sibTransId="{D0B6D3D2-8893-42BF-99AE-B839C4A3A5EE}"/>
    <dgm:cxn modelId="{F5289DFE-C064-47F7-9473-A36564BE6DC7}" srcId="{320F5E7C-7891-4574-8724-D7A350BCC965}" destId="{2367485D-55B9-4892-BD05-2550FAE4AAE7}" srcOrd="1" destOrd="0" parTransId="{0065E5A5-214B-4B99-BA76-D59CEC2FB466}" sibTransId="{E9E9E3E2-5791-44B7-B2FF-FE52A79E8D73}"/>
    <dgm:cxn modelId="{04BEB92A-62D4-4AF2-9904-A6E7010C8ED7}" type="presOf" srcId="{595C43CA-7E22-4F9C-91EA-08C584E11094}" destId="{B4903112-AD20-4CA4-A11E-73A708BBDDF1}" srcOrd="1" destOrd="0" presId="urn:microsoft.com/office/officeart/2005/8/layout/orgChart1"/>
    <dgm:cxn modelId="{11DAEE5C-A473-4C88-85FE-67C80169C4E0}" type="presOf" srcId="{DA594E8F-BB2A-42FE-B725-367DBFE1423C}" destId="{0A6C445D-0C67-4687-BA3A-AF14AFD7D658}" srcOrd="1" destOrd="0" presId="urn:microsoft.com/office/officeart/2005/8/layout/orgChart1"/>
    <dgm:cxn modelId="{B03225C4-6DC9-4E98-9050-EE57D2C7398F}" type="presOf" srcId="{2E2E479F-ED1B-40FA-BE6A-3E3ADD1213E4}" destId="{518D2FF3-BDDB-4B61-8DF0-FC8A37F30E99}" srcOrd="0" destOrd="0" presId="urn:microsoft.com/office/officeart/2005/8/layout/orgChart1"/>
    <dgm:cxn modelId="{F6697F25-C3EC-4963-B9FF-5C7EC130478D}" type="presOf" srcId="{1D2843BB-F0D3-4DD8-98A1-AE7017E22B6C}" destId="{D4558A8B-B9E5-4286-A21F-E483051779F7}" srcOrd="1" destOrd="0" presId="urn:microsoft.com/office/officeart/2005/8/layout/orgChart1"/>
    <dgm:cxn modelId="{AED3A176-391C-4347-9C12-C76FE4C2FCE9}" type="presOf" srcId="{7675DF88-4F1F-4C9A-B643-07AC5D1740C0}" destId="{A315270C-6B12-4EF2-BAEC-F1296102FF69}" srcOrd="0" destOrd="0" presId="urn:microsoft.com/office/officeart/2005/8/layout/orgChart1"/>
    <dgm:cxn modelId="{B3AEF1C1-98BA-48FC-AC0C-269DA680E799}" type="presOf" srcId="{9ACDD9D7-6F28-423B-81D7-339780953685}" destId="{686E9F5B-790C-46B9-96C0-5FE4AD73EFFD}" srcOrd="1" destOrd="0" presId="urn:microsoft.com/office/officeart/2005/8/layout/orgChart1"/>
    <dgm:cxn modelId="{A4647640-E66E-408C-A66E-65ED9C39524E}" type="presOf" srcId="{859712E9-E9CB-4595-A4ED-B781DFD007D1}" destId="{D5116C8A-4BC4-418D-A39D-69CFD3C71D8E}" srcOrd="1" destOrd="0" presId="urn:microsoft.com/office/officeart/2005/8/layout/orgChart1"/>
    <dgm:cxn modelId="{D5C8D343-D41C-4ADD-9697-AD50F37476D0}" type="presOf" srcId="{1EDA3126-DCFA-456C-838D-30C0ED980C43}" destId="{549B3B07-3E58-4025-A6BE-42CB790E9592}" srcOrd="0" destOrd="0" presId="urn:microsoft.com/office/officeart/2005/8/layout/orgChart1"/>
    <dgm:cxn modelId="{EA2B49E5-D569-45D5-9E85-57F365D7A414}" type="presOf" srcId="{2BD13E12-BD7B-451E-8D11-7A4F0DBD4ACC}" destId="{27A01BED-25AB-44B5-B5EB-6F5C2B973F3B}" srcOrd="0" destOrd="0" presId="urn:microsoft.com/office/officeart/2005/8/layout/orgChart1"/>
    <dgm:cxn modelId="{B693D9F7-B35B-4942-B79E-8556E22A7966}" type="presOf" srcId="{0996350E-30EC-44DD-8765-056434BAF49D}" destId="{B160DA89-5511-4F7D-BC2C-F234CD7C5444}" srcOrd="0" destOrd="0" presId="urn:microsoft.com/office/officeart/2005/8/layout/orgChart1"/>
    <dgm:cxn modelId="{3B8A1BC2-AAC7-4305-B286-A21B34BE0D99}" type="presOf" srcId="{7471E6EB-DD61-4010-822A-A7A0799C216A}" destId="{1E71876D-111D-434B-890B-1408401BEA6D}" srcOrd="1" destOrd="0" presId="urn:microsoft.com/office/officeart/2005/8/layout/orgChart1"/>
    <dgm:cxn modelId="{628A549F-1DA5-4E2E-8980-9FDCD3FA6C37}" type="presOf" srcId="{BD0C16E2-C2FA-4F7B-BAF8-CDE8CAD4BF7D}" destId="{997038F3-8917-4796-99E8-27A4A339E6A5}" srcOrd="0" destOrd="0" presId="urn:microsoft.com/office/officeart/2005/8/layout/orgChart1"/>
    <dgm:cxn modelId="{672A0816-1747-4B9E-9B1E-C55CE1229265}" srcId="{0B3E26D5-670F-47D5-ACAA-83EB9823E719}" destId="{9ACDD9D7-6F28-423B-81D7-339780953685}" srcOrd="0" destOrd="0" parTransId="{79DB5568-4C62-40BB-88F9-899DCCDE54A7}" sibTransId="{0B7CED02-50A5-4E3A-A57C-3B759A4BA964}"/>
    <dgm:cxn modelId="{CB3A524B-8731-4561-9C3F-510A8318532B}" type="presOf" srcId="{7675DF88-4F1F-4C9A-B643-07AC5D1740C0}" destId="{549CDAB8-5076-41BB-A082-48A559C79374}" srcOrd="1" destOrd="0" presId="urn:microsoft.com/office/officeart/2005/8/layout/orgChart1"/>
    <dgm:cxn modelId="{AA24304B-1F9E-4157-819B-A5AF11E44289}" type="presParOf" srcId="{F5A48A0D-0A4D-4F87-B161-2C9A53F7D726}" destId="{40FA3329-F3BE-4F88-8FDC-83A265031F84}" srcOrd="0" destOrd="0" presId="urn:microsoft.com/office/officeart/2005/8/layout/orgChart1"/>
    <dgm:cxn modelId="{B1DE2AE3-5232-4AB9-8544-58239EEC6870}" type="presParOf" srcId="{40FA3329-F3BE-4F88-8FDC-83A265031F84}" destId="{536F9F8F-DF7D-4B8E-B004-61EDB3B8E9AF}" srcOrd="0" destOrd="0" presId="urn:microsoft.com/office/officeart/2005/8/layout/orgChart1"/>
    <dgm:cxn modelId="{349C7DD5-0B04-4EF5-ACF7-6C78F9B287A5}" type="presParOf" srcId="{536F9F8F-DF7D-4B8E-B004-61EDB3B8E9AF}" destId="{2FC1EDED-7178-408F-A33A-328A58F26683}" srcOrd="0" destOrd="0" presId="urn:microsoft.com/office/officeart/2005/8/layout/orgChart1"/>
    <dgm:cxn modelId="{4B140E77-5091-40C3-A1AD-F741358F92B9}" type="presParOf" srcId="{536F9F8F-DF7D-4B8E-B004-61EDB3B8E9AF}" destId="{6840EC9D-83EA-455C-AD9A-1739EA046B94}" srcOrd="1" destOrd="0" presId="urn:microsoft.com/office/officeart/2005/8/layout/orgChart1"/>
    <dgm:cxn modelId="{AA53DB90-9944-49B3-90DE-D8FA8E768D9F}" type="presParOf" srcId="{40FA3329-F3BE-4F88-8FDC-83A265031F84}" destId="{E41D547B-8FEE-4E6A-ACE7-4AD11922548D}" srcOrd="1" destOrd="0" presId="urn:microsoft.com/office/officeart/2005/8/layout/orgChart1"/>
    <dgm:cxn modelId="{470EC373-7890-459C-9734-FEC457960F3C}" type="presParOf" srcId="{40FA3329-F3BE-4F88-8FDC-83A265031F84}" destId="{156D0F42-A40E-4063-AD83-52968BBB035D}" srcOrd="2" destOrd="0" presId="urn:microsoft.com/office/officeart/2005/8/layout/orgChart1"/>
    <dgm:cxn modelId="{D5F17270-B8C3-42ED-8D9D-8A2E7CDBF170}" type="presParOf" srcId="{F5A48A0D-0A4D-4F87-B161-2C9A53F7D726}" destId="{A6C9D6A3-693D-4C83-BA3B-68C2A71DD2A9}" srcOrd="1" destOrd="0" presId="urn:microsoft.com/office/officeart/2005/8/layout/orgChart1"/>
    <dgm:cxn modelId="{46F343CC-7E11-4820-9992-D9C1B0106154}" type="presParOf" srcId="{A6C9D6A3-693D-4C83-BA3B-68C2A71DD2A9}" destId="{A4C74650-A84F-4F90-A7C8-70C985ECB678}" srcOrd="0" destOrd="0" presId="urn:microsoft.com/office/officeart/2005/8/layout/orgChart1"/>
    <dgm:cxn modelId="{B697D9E0-EF3F-4139-A440-8BD6EFBAF3DC}" type="presParOf" srcId="{A4C74650-A84F-4F90-A7C8-70C985ECB678}" destId="{1E3095FA-B980-493F-9DCD-EEEC901EE9C1}" srcOrd="0" destOrd="0" presId="urn:microsoft.com/office/officeart/2005/8/layout/orgChart1"/>
    <dgm:cxn modelId="{08E99B46-F8C6-47B9-A5FD-D13D8F48E5DC}" type="presParOf" srcId="{A4C74650-A84F-4F90-A7C8-70C985ECB678}" destId="{1E71876D-111D-434B-890B-1408401BEA6D}" srcOrd="1" destOrd="0" presId="urn:microsoft.com/office/officeart/2005/8/layout/orgChart1"/>
    <dgm:cxn modelId="{068508DF-DEC0-485B-AC21-37B8551D49A1}" type="presParOf" srcId="{A6C9D6A3-693D-4C83-BA3B-68C2A71DD2A9}" destId="{EF67E784-5F98-4882-8BA3-77E543BFA441}" srcOrd="1" destOrd="0" presId="urn:microsoft.com/office/officeart/2005/8/layout/orgChart1"/>
    <dgm:cxn modelId="{7F8C01F6-61EA-4277-893D-82D4A47C42B0}" type="presParOf" srcId="{A6C9D6A3-693D-4C83-BA3B-68C2A71DD2A9}" destId="{BF72809F-92BA-4436-AAFF-A23F4F46ED1F}" srcOrd="2" destOrd="0" presId="urn:microsoft.com/office/officeart/2005/8/layout/orgChart1"/>
    <dgm:cxn modelId="{44746689-69DC-4F2D-A3B9-813A5EE77982}" type="presParOf" srcId="{F5A48A0D-0A4D-4F87-B161-2C9A53F7D726}" destId="{DFBCB677-3CF0-4C2F-9034-DE3AEAD26C40}" srcOrd="2" destOrd="0" presId="urn:microsoft.com/office/officeart/2005/8/layout/orgChart1"/>
    <dgm:cxn modelId="{350827DB-212D-4D28-8A82-9076CD0B3703}" type="presParOf" srcId="{DFBCB677-3CF0-4C2F-9034-DE3AEAD26C40}" destId="{DC610B96-BCF2-4F6B-9959-7A0EB6FCA369}" srcOrd="0" destOrd="0" presId="urn:microsoft.com/office/officeart/2005/8/layout/orgChart1"/>
    <dgm:cxn modelId="{8A09EBFF-DA11-477F-BE33-752E385484D7}" type="presParOf" srcId="{DC610B96-BCF2-4F6B-9959-7A0EB6FCA369}" destId="{CFB7ACEC-7CDC-494D-AB66-4CE62871F32A}" srcOrd="0" destOrd="0" presId="urn:microsoft.com/office/officeart/2005/8/layout/orgChart1"/>
    <dgm:cxn modelId="{23BCFEF4-8AC2-4EB0-B817-F50EDFB775D7}" type="presParOf" srcId="{DC610B96-BCF2-4F6B-9959-7A0EB6FCA369}" destId="{B4903112-AD20-4CA4-A11E-73A708BBDDF1}" srcOrd="1" destOrd="0" presId="urn:microsoft.com/office/officeart/2005/8/layout/orgChart1"/>
    <dgm:cxn modelId="{9974AEFC-7728-4D00-B6CC-17718F77585E}" type="presParOf" srcId="{DFBCB677-3CF0-4C2F-9034-DE3AEAD26C40}" destId="{C6248DFC-E248-4BD9-8021-B5946CEE187E}" srcOrd="1" destOrd="0" presId="urn:microsoft.com/office/officeart/2005/8/layout/orgChart1"/>
    <dgm:cxn modelId="{FCBA1A85-67D6-406F-A0EB-1F2622246857}" type="presParOf" srcId="{C6248DFC-E248-4BD9-8021-B5946CEE187E}" destId="{D1D3BE59-9A03-499B-B11C-F9FCD6937DFA}" srcOrd="0" destOrd="0" presId="urn:microsoft.com/office/officeart/2005/8/layout/orgChart1"/>
    <dgm:cxn modelId="{32A6E488-A1D2-41DB-B675-7A824DC85B87}" type="presParOf" srcId="{C6248DFC-E248-4BD9-8021-B5946CEE187E}" destId="{E4D681DD-D533-4D08-90D1-F0CECD0996C6}" srcOrd="1" destOrd="0" presId="urn:microsoft.com/office/officeart/2005/8/layout/orgChart1"/>
    <dgm:cxn modelId="{96CBCDAE-B7A4-492C-A64B-2C37CC36586A}" type="presParOf" srcId="{E4D681DD-D533-4D08-90D1-F0CECD0996C6}" destId="{73FC018F-E334-4604-9EEA-64AD86610A54}" srcOrd="0" destOrd="0" presId="urn:microsoft.com/office/officeart/2005/8/layout/orgChart1"/>
    <dgm:cxn modelId="{CAE37578-FB98-4EF7-8D38-89058B6B4346}" type="presParOf" srcId="{73FC018F-E334-4604-9EEA-64AD86610A54}" destId="{8D20A5C6-6E64-4866-BA6C-62885861E2E8}" srcOrd="0" destOrd="0" presId="urn:microsoft.com/office/officeart/2005/8/layout/orgChart1"/>
    <dgm:cxn modelId="{C46B814A-6848-456B-9937-8CAC363FC415}" type="presParOf" srcId="{73FC018F-E334-4604-9EEA-64AD86610A54}" destId="{95787D42-4363-42D8-964F-A34DADB71F5F}" srcOrd="1" destOrd="0" presId="urn:microsoft.com/office/officeart/2005/8/layout/orgChart1"/>
    <dgm:cxn modelId="{89766F29-CC1D-4234-85CE-AF214BE85F18}" type="presParOf" srcId="{E4D681DD-D533-4D08-90D1-F0CECD0996C6}" destId="{507AE674-954F-4977-B094-E8ECDDE87ACE}" srcOrd="1" destOrd="0" presId="urn:microsoft.com/office/officeart/2005/8/layout/orgChart1"/>
    <dgm:cxn modelId="{EB234DA8-14E5-487B-939E-7F3BC6F2CADB}" type="presParOf" srcId="{507AE674-954F-4977-B094-E8ECDDE87ACE}" destId="{89C2EEE1-D732-4C7B-A5A6-C8FA02087664}" srcOrd="0" destOrd="0" presId="urn:microsoft.com/office/officeart/2005/8/layout/orgChart1"/>
    <dgm:cxn modelId="{918344AA-6A9C-4D96-B524-A3448A2EBF96}" type="presParOf" srcId="{507AE674-954F-4977-B094-E8ECDDE87ACE}" destId="{1EB81A53-523C-4FFE-BC9A-A5F659D3A4DD}" srcOrd="1" destOrd="0" presId="urn:microsoft.com/office/officeart/2005/8/layout/orgChart1"/>
    <dgm:cxn modelId="{353771E6-CBB7-4F91-8A6F-1783B25796B0}" type="presParOf" srcId="{1EB81A53-523C-4FFE-BC9A-A5F659D3A4DD}" destId="{BF8D16E3-B0DE-4493-9E90-02807289F399}" srcOrd="0" destOrd="0" presId="urn:microsoft.com/office/officeart/2005/8/layout/orgChart1"/>
    <dgm:cxn modelId="{09888BE5-FF07-4746-A89A-3CF9A5307E0F}" type="presParOf" srcId="{BF8D16E3-B0DE-4493-9E90-02807289F399}" destId="{762C9E19-95B8-41F8-83E8-899F27A89E66}" srcOrd="0" destOrd="0" presId="urn:microsoft.com/office/officeart/2005/8/layout/orgChart1"/>
    <dgm:cxn modelId="{2D3266FF-DA48-41AA-86EF-CAEA687FFA75}" type="presParOf" srcId="{BF8D16E3-B0DE-4493-9E90-02807289F399}" destId="{F52BA75F-A756-41FE-9A4B-E72B8B84FCFE}" srcOrd="1" destOrd="0" presId="urn:microsoft.com/office/officeart/2005/8/layout/orgChart1"/>
    <dgm:cxn modelId="{B5B20E0D-2A19-4615-B5C6-0FA958BEF37E}" type="presParOf" srcId="{1EB81A53-523C-4FFE-BC9A-A5F659D3A4DD}" destId="{2DE4CB36-76A2-4998-8E41-835CE6BE17F4}" srcOrd="1" destOrd="0" presId="urn:microsoft.com/office/officeart/2005/8/layout/orgChart1"/>
    <dgm:cxn modelId="{E77E78E1-483E-408A-9337-885858DAAD5E}" type="presParOf" srcId="{2DE4CB36-76A2-4998-8E41-835CE6BE17F4}" destId="{27A01BED-25AB-44B5-B5EB-6F5C2B973F3B}" srcOrd="0" destOrd="0" presId="urn:microsoft.com/office/officeart/2005/8/layout/orgChart1"/>
    <dgm:cxn modelId="{891D03A2-1924-4973-AC5D-1EB7758D1E24}" type="presParOf" srcId="{2DE4CB36-76A2-4998-8E41-835CE6BE17F4}" destId="{6EB3F1AD-8722-497B-B547-568CFFA5689D}" srcOrd="1" destOrd="0" presId="urn:microsoft.com/office/officeart/2005/8/layout/orgChart1"/>
    <dgm:cxn modelId="{F4A43283-3BF1-4BD4-8AED-108604DB309B}" type="presParOf" srcId="{6EB3F1AD-8722-497B-B547-568CFFA5689D}" destId="{C32C8A80-06A3-4400-AB78-46FFEDDE9E88}" srcOrd="0" destOrd="0" presId="urn:microsoft.com/office/officeart/2005/8/layout/orgChart1"/>
    <dgm:cxn modelId="{79EC7357-A637-4926-B8B1-3C667F3BFC07}" type="presParOf" srcId="{C32C8A80-06A3-4400-AB78-46FFEDDE9E88}" destId="{379A6704-D339-4634-A181-B676EC4E854E}" srcOrd="0" destOrd="0" presId="urn:microsoft.com/office/officeart/2005/8/layout/orgChart1"/>
    <dgm:cxn modelId="{2EAF2DCE-38C8-4CA9-9C3D-44F923659C9A}" type="presParOf" srcId="{C32C8A80-06A3-4400-AB78-46FFEDDE9E88}" destId="{D5116C8A-4BC4-418D-A39D-69CFD3C71D8E}" srcOrd="1" destOrd="0" presId="urn:microsoft.com/office/officeart/2005/8/layout/orgChart1"/>
    <dgm:cxn modelId="{FF4A4217-7C97-4B70-8169-9F9049037A81}" type="presParOf" srcId="{6EB3F1AD-8722-497B-B547-568CFFA5689D}" destId="{3D76F8E0-21DB-4A11-A4CB-A0959D79B57B}" srcOrd="1" destOrd="0" presId="urn:microsoft.com/office/officeart/2005/8/layout/orgChart1"/>
    <dgm:cxn modelId="{508A76BD-6AAA-46F1-9821-4D94DC26C0EB}" type="presParOf" srcId="{6EB3F1AD-8722-497B-B547-568CFFA5689D}" destId="{F52B693B-F71C-494D-8970-C32402EB29E5}" srcOrd="2" destOrd="0" presId="urn:microsoft.com/office/officeart/2005/8/layout/orgChart1"/>
    <dgm:cxn modelId="{EC085058-5BAC-41FA-B8A5-4B1F0859C1B8}" type="presParOf" srcId="{2DE4CB36-76A2-4998-8E41-835CE6BE17F4}" destId="{CC1F5B61-0469-44EB-B1F1-57D6AD1C1160}" srcOrd="2" destOrd="0" presId="urn:microsoft.com/office/officeart/2005/8/layout/orgChart1"/>
    <dgm:cxn modelId="{5E0FF55C-3C47-400B-9C63-1D931402E85B}" type="presParOf" srcId="{2DE4CB36-76A2-4998-8E41-835CE6BE17F4}" destId="{FA1CD5A0-FAA9-4695-BC6C-7B44815C43EC}" srcOrd="3" destOrd="0" presId="urn:microsoft.com/office/officeart/2005/8/layout/orgChart1"/>
    <dgm:cxn modelId="{BED4523F-8260-4F9C-A9D5-6EC3F84B4CA7}" type="presParOf" srcId="{FA1CD5A0-FAA9-4695-BC6C-7B44815C43EC}" destId="{CCA92695-32F7-468A-B856-173CE7381C83}" srcOrd="0" destOrd="0" presId="urn:microsoft.com/office/officeart/2005/8/layout/orgChart1"/>
    <dgm:cxn modelId="{FBF7B3B9-51B0-4836-AECE-4ADBE51FB5A1}" type="presParOf" srcId="{CCA92695-32F7-468A-B856-173CE7381C83}" destId="{3B819BAD-96F0-421D-9E87-482067259955}" srcOrd="0" destOrd="0" presId="urn:microsoft.com/office/officeart/2005/8/layout/orgChart1"/>
    <dgm:cxn modelId="{EA33E91F-C045-4F62-A841-25A74C7C49C7}" type="presParOf" srcId="{CCA92695-32F7-468A-B856-173CE7381C83}" destId="{E26824A8-DFBF-42E8-AB6F-4B383FA935A5}" srcOrd="1" destOrd="0" presId="urn:microsoft.com/office/officeart/2005/8/layout/orgChart1"/>
    <dgm:cxn modelId="{54FE7071-1534-47E3-8673-B09AE61F58C6}" type="presParOf" srcId="{FA1CD5A0-FAA9-4695-BC6C-7B44815C43EC}" destId="{22CA83BF-1707-45BE-A3A2-6C7D1AA09225}" srcOrd="1" destOrd="0" presId="urn:microsoft.com/office/officeart/2005/8/layout/orgChart1"/>
    <dgm:cxn modelId="{539F955F-95C9-406C-ACB8-D7BCBB6BE87F}" type="presParOf" srcId="{FA1CD5A0-FAA9-4695-BC6C-7B44815C43EC}" destId="{E5CCA257-A89E-4AD7-B32B-69EFF1125BB2}" srcOrd="2" destOrd="0" presId="urn:microsoft.com/office/officeart/2005/8/layout/orgChart1"/>
    <dgm:cxn modelId="{6C12F6D4-155F-4159-9398-C23501AEC21D}" type="presParOf" srcId="{1EB81A53-523C-4FFE-BC9A-A5F659D3A4DD}" destId="{328772DF-A035-4BE3-B682-008BAC0F8236}" srcOrd="2" destOrd="0" presId="urn:microsoft.com/office/officeart/2005/8/layout/orgChart1"/>
    <dgm:cxn modelId="{7863D364-F980-42FE-ACF6-AAFF23940DF8}" type="presParOf" srcId="{507AE674-954F-4977-B094-E8ECDDE87ACE}" destId="{348374C3-F8EA-4CBD-8A34-DB4218C719AA}" srcOrd="2" destOrd="0" presId="urn:microsoft.com/office/officeart/2005/8/layout/orgChart1"/>
    <dgm:cxn modelId="{E760BA68-A7E3-478E-97EB-3AAED0FBB684}" type="presParOf" srcId="{507AE674-954F-4977-B094-E8ECDDE87ACE}" destId="{84A4F498-4B29-40DB-BD8F-2FA5645164F3}" srcOrd="3" destOrd="0" presId="urn:microsoft.com/office/officeart/2005/8/layout/orgChart1"/>
    <dgm:cxn modelId="{68A2E23F-14AB-4F04-BA28-0D82157286A8}" type="presParOf" srcId="{84A4F498-4B29-40DB-BD8F-2FA5645164F3}" destId="{51CED60F-7EFA-4798-8B0E-C05E7111B29B}" srcOrd="0" destOrd="0" presId="urn:microsoft.com/office/officeart/2005/8/layout/orgChart1"/>
    <dgm:cxn modelId="{595E8BAC-FD11-4ED1-A379-53F36ACA036D}" type="presParOf" srcId="{51CED60F-7EFA-4798-8B0E-C05E7111B29B}" destId="{9E40CA5F-0E6E-48A9-B344-263F05387E34}" srcOrd="0" destOrd="0" presId="urn:microsoft.com/office/officeart/2005/8/layout/orgChart1"/>
    <dgm:cxn modelId="{2A3B3CCE-33DB-463C-86B6-134CC8922132}" type="presParOf" srcId="{51CED60F-7EFA-4798-8B0E-C05E7111B29B}" destId="{49B91308-1646-44EB-9B4F-A702B5C6EC76}" srcOrd="1" destOrd="0" presId="urn:microsoft.com/office/officeart/2005/8/layout/orgChart1"/>
    <dgm:cxn modelId="{D274D4A0-B75A-423C-BAA4-EC35FC0F3E7C}" type="presParOf" srcId="{84A4F498-4B29-40DB-BD8F-2FA5645164F3}" destId="{70852E41-F1E9-40E7-802B-1A47322E86A9}" srcOrd="1" destOrd="0" presId="urn:microsoft.com/office/officeart/2005/8/layout/orgChart1"/>
    <dgm:cxn modelId="{D9ADC30D-CBBC-498E-AC32-F675DF9441DF}" type="presParOf" srcId="{70852E41-F1E9-40E7-802B-1A47322E86A9}" destId="{94E95F84-0DD3-4745-B713-0B0372951B34}" srcOrd="0" destOrd="0" presId="urn:microsoft.com/office/officeart/2005/8/layout/orgChart1"/>
    <dgm:cxn modelId="{F98570B0-A676-4114-9B04-55B0EE7F10DD}" type="presParOf" srcId="{70852E41-F1E9-40E7-802B-1A47322E86A9}" destId="{8BAC2FC3-061B-4C04-8F64-A9828DD9C126}" srcOrd="1" destOrd="0" presId="urn:microsoft.com/office/officeart/2005/8/layout/orgChart1"/>
    <dgm:cxn modelId="{C0536362-2A29-4724-8F37-D5A09861AAE7}" type="presParOf" srcId="{8BAC2FC3-061B-4C04-8F64-A9828DD9C126}" destId="{027E5833-BA8A-4F76-89E7-8E92E43277B2}" srcOrd="0" destOrd="0" presId="urn:microsoft.com/office/officeart/2005/8/layout/orgChart1"/>
    <dgm:cxn modelId="{C004D8C8-6C50-4BB2-A830-CC66CD73B52F}" type="presParOf" srcId="{027E5833-BA8A-4F76-89E7-8E92E43277B2}" destId="{6272F8A2-DB80-4AB1-BB44-701DEB4A8CAA}" srcOrd="0" destOrd="0" presId="urn:microsoft.com/office/officeart/2005/8/layout/orgChart1"/>
    <dgm:cxn modelId="{9D0A5ADD-00E8-4C4A-86FF-787D89CFD364}" type="presParOf" srcId="{027E5833-BA8A-4F76-89E7-8E92E43277B2}" destId="{4424738E-3DD9-4400-A584-1B80F5292D8C}" srcOrd="1" destOrd="0" presId="urn:microsoft.com/office/officeart/2005/8/layout/orgChart1"/>
    <dgm:cxn modelId="{FC403D78-E8D6-4F88-8226-0001A0DD9021}" type="presParOf" srcId="{8BAC2FC3-061B-4C04-8F64-A9828DD9C126}" destId="{DF5CB5A6-59C2-490B-A5C5-7395596F8C0D}" srcOrd="1" destOrd="0" presId="urn:microsoft.com/office/officeart/2005/8/layout/orgChart1"/>
    <dgm:cxn modelId="{92E61F4F-C52C-4A2B-8E48-B1B03E62D9E0}" type="presParOf" srcId="{8BAC2FC3-061B-4C04-8F64-A9828DD9C126}" destId="{5AE75FE6-4BCC-438D-A668-5C7F75BD5B75}" srcOrd="2" destOrd="0" presId="urn:microsoft.com/office/officeart/2005/8/layout/orgChart1"/>
    <dgm:cxn modelId="{09164D35-73C1-48C9-B65A-038F96164174}" type="presParOf" srcId="{70852E41-F1E9-40E7-802B-1A47322E86A9}" destId="{8B2B6C4F-C96B-4D2A-9E5F-940A30ACC04D}" srcOrd="2" destOrd="0" presId="urn:microsoft.com/office/officeart/2005/8/layout/orgChart1"/>
    <dgm:cxn modelId="{9A420263-32E0-449A-8205-B1DBB83D5FF4}" type="presParOf" srcId="{70852E41-F1E9-40E7-802B-1A47322E86A9}" destId="{FEA6A569-B213-4A11-B573-7FC5B02B6183}" srcOrd="3" destOrd="0" presId="urn:microsoft.com/office/officeart/2005/8/layout/orgChart1"/>
    <dgm:cxn modelId="{66F50917-49CB-4198-9AE3-5846F819C8F8}" type="presParOf" srcId="{FEA6A569-B213-4A11-B573-7FC5B02B6183}" destId="{3DE48BC0-7A4D-4D07-9299-CC8F59541B6A}" srcOrd="0" destOrd="0" presId="urn:microsoft.com/office/officeart/2005/8/layout/orgChart1"/>
    <dgm:cxn modelId="{D7B92809-8781-465B-9386-4DEBD62AB3DF}" type="presParOf" srcId="{3DE48BC0-7A4D-4D07-9299-CC8F59541B6A}" destId="{76B41776-EC66-4F53-AF4A-F02FD28BA091}" srcOrd="0" destOrd="0" presId="urn:microsoft.com/office/officeart/2005/8/layout/orgChart1"/>
    <dgm:cxn modelId="{E295D491-387F-47D1-AD21-35D633C4BDEE}" type="presParOf" srcId="{3DE48BC0-7A4D-4D07-9299-CC8F59541B6A}" destId="{4AB5F8D8-43FE-4DFB-9B03-9091C90BC638}" srcOrd="1" destOrd="0" presId="urn:microsoft.com/office/officeart/2005/8/layout/orgChart1"/>
    <dgm:cxn modelId="{AFD74307-E493-41CC-B5F9-89582853A810}" type="presParOf" srcId="{FEA6A569-B213-4A11-B573-7FC5B02B6183}" destId="{636A65C6-615B-4896-A6B5-B9959645893E}" srcOrd="1" destOrd="0" presId="urn:microsoft.com/office/officeart/2005/8/layout/orgChart1"/>
    <dgm:cxn modelId="{ACF9E52B-D5AB-4D50-8FF6-C4594096D5B2}" type="presParOf" srcId="{FEA6A569-B213-4A11-B573-7FC5B02B6183}" destId="{21E5195A-D5AA-4FA0-B8F1-36290DE0EF7D}" srcOrd="2" destOrd="0" presId="urn:microsoft.com/office/officeart/2005/8/layout/orgChart1"/>
    <dgm:cxn modelId="{4D2043E4-7CD3-4D0B-A9F3-092AC1692D92}" type="presParOf" srcId="{84A4F498-4B29-40DB-BD8F-2FA5645164F3}" destId="{0AF6AA9F-7B2B-4810-BD88-BD9933663829}" srcOrd="2" destOrd="0" presId="urn:microsoft.com/office/officeart/2005/8/layout/orgChart1"/>
    <dgm:cxn modelId="{27E445CB-EA61-41AD-99D3-44C55D12246A}" type="presParOf" srcId="{507AE674-954F-4977-B094-E8ECDDE87ACE}" destId="{4672B467-F699-49F0-AE11-19BD65F3AC20}" srcOrd="4" destOrd="0" presId="urn:microsoft.com/office/officeart/2005/8/layout/orgChart1"/>
    <dgm:cxn modelId="{56FF7AD2-9236-464D-AA03-7E88AF620548}" type="presParOf" srcId="{507AE674-954F-4977-B094-E8ECDDE87ACE}" destId="{F6EF3A78-A8ED-4ADA-9162-08DB8140FA92}" srcOrd="5" destOrd="0" presId="urn:microsoft.com/office/officeart/2005/8/layout/orgChart1"/>
    <dgm:cxn modelId="{88781CD9-1E18-40BC-8119-07C6B6F6F693}" type="presParOf" srcId="{F6EF3A78-A8ED-4ADA-9162-08DB8140FA92}" destId="{75DAA6A8-E3AE-4F66-980A-2A6EAB4067D4}" srcOrd="0" destOrd="0" presId="urn:microsoft.com/office/officeart/2005/8/layout/orgChart1"/>
    <dgm:cxn modelId="{72202003-D53B-43BE-BE9E-CC243B96F36D}" type="presParOf" srcId="{75DAA6A8-E3AE-4F66-980A-2A6EAB4067D4}" destId="{CCABF791-DC29-4A55-9BA2-318746BAAEA6}" srcOrd="0" destOrd="0" presId="urn:microsoft.com/office/officeart/2005/8/layout/orgChart1"/>
    <dgm:cxn modelId="{EEAA924A-D604-4F62-8345-734B236385BE}" type="presParOf" srcId="{75DAA6A8-E3AE-4F66-980A-2A6EAB4067D4}" destId="{8B566B94-C322-4B73-8BC2-AE7594F341A9}" srcOrd="1" destOrd="0" presId="urn:microsoft.com/office/officeart/2005/8/layout/orgChart1"/>
    <dgm:cxn modelId="{D35ACC76-B664-4F35-8940-21849042359B}" type="presParOf" srcId="{F6EF3A78-A8ED-4ADA-9162-08DB8140FA92}" destId="{BBBC6EA4-921C-48A8-9D97-8E854A4A114F}" srcOrd="1" destOrd="0" presId="urn:microsoft.com/office/officeart/2005/8/layout/orgChart1"/>
    <dgm:cxn modelId="{F0A11C51-03B6-46F5-BBFE-3AA1D98B9E37}" type="presParOf" srcId="{F6EF3A78-A8ED-4ADA-9162-08DB8140FA92}" destId="{E4EC1252-1A68-4134-A8D7-19621D437E1E}" srcOrd="2" destOrd="0" presId="urn:microsoft.com/office/officeart/2005/8/layout/orgChart1"/>
    <dgm:cxn modelId="{78B33E48-A3D0-4EE0-B97E-AAE3E49D0162}" type="presParOf" srcId="{507AE674-954F-4977-B094-E8ECDDE87ACE}" destId="{96E22153-1B2F-4149-87BE-1F7AD526BEF8}" srcOrd="6" destOrd="0" presId="urn:microsoft.com/office/officeart/2005/8/layout/orgChart1"/>
    <dgm:cxn modelId="{67A0DF73-A2B1-4A8C-8420-8B9A15D04E12}" type="presParOf" srcId="{507AE674-954F-4977-B094-E8ECDDE87ACE}" destId="{4C4E9BED-6B26-4659-B042-FEC630B0106E}" srcOrd="7" destOrd="0" presId="urn:microsoft.com/office/officeart/2005/8/layout/orgChart1"/>
    <dgm:cxn modelId="{B357AEF5-C9A3-46BD-ABAC-0AE27B6005CB}" type="presParOf" srcId="{4C4E9BED-6B26-4659-B042-FEC630B0106E}" destId="{8A56665A-F845-484C-BA9D-B2AC9A3FC263}" srcOrd="0" destOrd="0" presId="urn:microsoft.com/office/officeart/2005/8/layout/orgChart1"/>
    <dgm:cxn modelId="{3E676185-1460-4C88-9269-03F92EE303F3}" type="presParOf" srcId="{8A56665A-F845-484C-BA9D-B2AC9A3FC263}" destId="{A315270C-6B12-4EF2-BAEC-F1296102FF69}" srcOrd="0" destOrd="0" presId="urn:microsoft.com/office/officeart/2005/8/layout/orgChart1"/>
    <dgm:cxn modelId="{473070DA-DA86-48A4-A2FF-6FF4C0E64416}" type="presParOf" srcId="{8A56665A-F845-484C-BA9D-B2AC9A3FC263}" destId="{549CDAB8-5076-41BB-A082-48A559C79374}" srcOrd="1" destOrd="0" presId="urn:microsoft.com/office/officeart/2005/8/layout/orgChart1"/>
    <dgm:cxn modelId="{B5C261FD-60BD-40BC-A3F0-7EB77EAA9C2B}" type="presParOf" srcId="{4C4E9BED-6B26-4659-B042-FEC630B0106E}" destId="{0844AF7B-6DD5-44F7-87E6-C197BD8B609D}" srcOrd="1" destOrd="0" presId="urn:microsoft.com/office/officeart/2005/8/layout/orgChart1"/>
    <dgm:cxn modelId="{B4501B33-7202-4685-BD69-50055A509A40}" type="presParOf" srcId="{4C4E9BED-6B26-4659-B042-FEC630B0106E}" destId="{2371FFCD-F966-4F80-A03F-FD26A9888BCF}" srcOrd="2" destOrd="0" presId="urn:microsoft.com/office/officeart/2005/8/layout/orgChart1"/>
    <dgm:cxn modelId="{5C7D2875-104B-45FC-AECF-FF4BC03CD6EE}" type="presParOf" srcId="{E4D681DD-D533-4D08-90D1-F0CECD0996C6}" destId="{03BBA94D-76AE-4B1D-AD86-C34BC72DDC90}" srcOrd="2" destOrd="0" presId="urn:microsoft.com/office/officeart/2005/8/layout/orgChart1"/>
    <dgm:cxn modelId="{1E75DBA0-6D0C-4A43-B5F6-7109886A4955}" type="presParOf" srcId="{C6248DFC-E248-4BD9-8021-B5946CEE187E}" destId="{C280E04C-FD77-475A-A73E-7CDB6D844AEA}" srcOrd="2" destOrd="0" presId="urn:microsoft.com/office/officeart/2005/8/layout/orgChart1"/>
    <dgm:cxn modelId="{3FEEC519-50EF-4FB6-8408-C3B32820EF6C}" type="presParOf" srcId="{C6248DFC-E248-4BD9-8021-B5946CEE187E}" destId="{59BFC1CB-046E-4E20-8B58-EA46D5B60727}" srcOrd="3" destOrd="0" presId="urn:microsoft.com/office/officeart/2005/8/layout/orgChart1"/>
    <dgm:cxn modelId="{2F0B0C46-5EC9-48AD-9A78-F66A7D91F67B}" type="presParOf" srcId="{59BFC1CB-046E-4E20-8B58-EA46D5B60727}" destId="{D866C4F6-E162-40A0-B9B7-D0958F58AF9C}" srcOrd="0" destOrd="0" presId="urn:microsoft.com/office/officeart/2005/8/layout/orgChart1"/>
    <dgm:cxn modelId="{4C7DBB2B-BB1C-4961-A6FC-2BC1116D9868}" type="presParOf" srcId="{D866C4F6-E162-40A0-B9B7-D0958F58AF9C}" destId="{C3744D8C-E43B-4856-AB1C-3134814786C2}" srcOrd="0" destOrd="0" presId="urn:microsoft.com/office/officeart/2005/8/layout/orgChart1"/>
    <dgm:cxn modelId="{880BC71D-734A-4C29-83B4-6CC4CEDA59CB}" type="presParOf" srcId="{D866C4F6-E162-40A0-B9B7-D0958F58AF9C}" destId="{B30EEFDE-6069-486A-A60E-ED7DD0D79E22}" srcOrd="1" destOrd="0" presId="urn:microsoft.com/office/officeart/2005/8/layout/orgChart1"/>
    <dgm:cxn modelId="{30F04AE2-558D-40D2-A5D8-E6BA8BA662D4}" type="presParOf" srcId="{59BFC1CB-046E-4E20-8B58-EA46D5B60727}" destId="{F5005E50-57E4-4997-9B35-6E433FD81F01}" srcOrd="1" destOrd="0" presId="urn:microsoft.com/office/officeart/2005/8/layout/orgChart1"/>
    <dgm:cxn modelId="{A50E6AE5-2091-4328-9019-21944A611872}" type="presParOf" srcId="{F5005E50-57E4-4997-9B35-6E433FD81F01}" destId="{54B75338-36A8-4D49-9B90-8A568124B361}" srcOrd="0" destOrd="0" presId="urn:microsoft.com/office/officeart/2005/8/layout/orgChart1"/>
    <dgm:cxn modelId="{46F9176A-7FDA-4FCE-933B-D57628784349}" type="presParOf" srcId="{F5005E50-57E4-4997-9B35-6E433FD81F01}" destId="{E4CF06B5-3B8E-4619-B4B2-DEB1FC0CE63D}" srcOrd="1" destOrd="0" presId="urn:microsoft.com/office/officeart/2005/8/layout/orgChart1"/>
    <dgm:cxn modelId="{41D45491-DE99-4BF6-AC54-95150CE2A07A}" type="presParOf" srcId="{E4CF06B5-3B8E-4619-B4B2-DEB1FC0CE63D}" destId="{7621833B-A6ED-4B30-A9BE-435F5DCEC5BE}" srcOrd="0" destOrd="0" presId="urn:microsoft.com/office/officeart/2005/8/layout/orgChart1"/>
    <dgm:cxn modelId="{D61EDAAA-4DE1-49BF-9C45-5F327EB55409}" type="presParOf" srcId="{7621833B-A6ED-4B30-A9BE-435F5DCEC5BE}" destId="{F1969884-58A9-4DFC-8DD6-87DB703C6111}" srcOrd="0" destOrd="0" presId="urn:microsoft.com/office/officeart/2005/8/layout/orgChart1"/>
    <dgm:cxn modelId="{2C4E8B17-2A3F-4B22-B893-69C5422EEA0E}" type="presParOf" srcId="{7621833B-A6ED-4B30-A9BE-435F5DCEC5BE}" destId="{686E9F5B-790C-46B9-96C0-5FE4AD73EFFD}" srcOrd="1" destOrd="0" presId="urn:microsoft.com/office/officeart/2005/8/layout/orgChart1"/>
    <dgm:cxn modelId="{FDC00B22-6A8C-4DDF-A01E-7B5F23F2BA25}" type="presParOf" srcId="{E4CF06B5-3B8E-4619-B4B2-DEB1FC0CE63D}" destId="{F46C28E5-F63A-4BB5-A6EA-330F7CABEED5}" srcOrd="1" destOrd="0" presId="urn:microsoft.com/office/officeart/2005/8/layout/orgChart1"/>
    <dgm:cxn modelId="{C00005C7-0CEC-4078-B52E-ED8BD94BD262}" type="presParOf" srcId="{E4CF06B5-3B8E-4619-B4B2-DEB1FC0CE63D}" destId="{1920CF28-3CA2-4248-9A53-0704146B5CEC}" srcOrd="2" destOrd="0" presId="urn:microsoft.com/office/officeart/2005/8/layout/orgChart1"/>
    <dgm:cxn modelId="{3C037ADB-475C-49A9-A573-8C879854616A}" type="presParOf" srcId="{F5005E50-57E4-4997-9B35-6E433FD81F01}" destId="{30A97A41-2A55-4FED-A400-AF28D06CCAA6}" srcOrd="2" destOrd="0" presId="urn:microsoft.com/office/officeart/2005/8/layout/orgChart1"/>
    <dgm:cxn modelId="{3F93DAFA-02D7-48F2-AE03-AB818E42AD51}" type="presParOf" srcId="{F5005E50-57E4-4997-9B35-6E433FD81F01}" destId="{B0F63848-59EB-4072-A305-AF9C4BF25684}" srcOrd="3" destOrd="0" presId="urn:microsoft.com/office/officeart/2005/8/layout/orgChart1"/>
    <dgm:cxn modelId="{29F881A2-D56A-4A8D-9B7A-16D0260C1D67}" type="presParOf" srcId="{B0F63848-59EB-4072-A305-AF9C4BF25684}" destId="{D7630068-F949-4688-BC33-70057398C4E4}" srcOrd="0" destOrd="0" presId="urn:microsoft.com/office/officeart/2005/8/layout/orgChart1"/>
    <dgm:cxn modelId="{CB078FFD-CFA0-44BD-BC9C-F23F266FF8F0}" type="presParOf" srcId="{D7630068-F949-4688-BC33-70057398C4E4}" destId="{8595A339-628B-476B-B292-C4D89339F0C6}" srcOrd="0" destOrd="0" presId="urn:microsoft.com/office/officeart/2005/8/layout/orgChart1"/>
    <dgm:cxn modelId="{6E84F82F-FE83-48FE-A8BC-F4458DFF3548}" type="presParOf" srcId="{D7630068-F949-4688-BC33-70057398C4E4}" destId="{AE47901A-670C-40AE-A32E-089F0F01DB54}" srcOrd="1" destOrd="0" presId="urn:microsoft.com/office/officeart/2005/8/layout/orgChart1"/>
    <dgm:cxn modelId="{FA3A7A98-7914-4BFF-8992-733990F2FEC2}" type="presParOf" srcId="{B0F63848-59EB-4072-A305-AF9C4BF25684}" destId="{F248F8D8-2EE5-44C3-BCFA-B62E9CFAA864}" srcOrd="1" destOrd="0" presId="urn:microsoft.com/office/officeart/2005/8/layout/orgChart1"/>
    <dgm:cxn modelId="{41D78F50-6771-4F00-8896-AE537DEEAD80}" type="presParOf" srcId="{F248F8D8-2EE5-44C3-BCFA-B62E9CFAA864}" destId="{1C294EA7-E0E1-477B-8397-12286F67BAA7}" srcOrd="0" destOrd="0" presId="urn:microsoft.com/office/officeart/2005/8/layout/orgChart1"/>
    <dgm:cxn modelId="{C4AC48AC-7D99-4184-B446-035427AC8318}" type="presParOf" srcId="{F248F8D8-2EE5-44C3-BCFA-B62E9CFAA864}" destId="{B008C72F-412D-45D3-947B-2561EDE85F91}" srcOrd="1" destOrd="0" presId="urn:microsoft.com/office/officeart/2005/8/layout/orgChart1"/>
    <dgm:cxn modelId="{85752123-2964-483C-BE74-CE190CC6EEBB}" type="presParOf" srcId="{B008C72F-412D-45D3-947B-2561EDE85F91}" destId="{8E594DE2-B68F-4007-BF3D-4D5A4160D9F2}" srcOrd="0" destOrd="0" presId="urn:microsoft.com/office/officeart/2005/8/layout/orgChart1"/>
    <dgm:cxn modelId="{D204CDA8-432E-4797-B352-47633C74AD12}" type="presParOf" srcId="{8E594DE2-B68F-4007-BF3D-4D5A4160D9F2}" destId="{1484F90E-B07F-4E67-921B-5835C117414E}" srcOrd="0" destOrd="0" presId="urn:microsoft.com/office/officeart/2005/8/layout/orgChart1"/>
    <dgm:cxn modelId="{730A6B85-7471-48A8-895E-52265587E039}" type="presParOf" srcId="{8E594DE2-B68F-4007-BF3D-4D5A4160D9F2}" destId="{DD88F9EF-6B40-4348-AAAB-0652D47C44C1}" srcOrd="1" destOrd="0" presId="urn:microsoft.com/office/officeart/2005/8/layout/orgChart1"/>
    <dgm:cxn modelId="{34C4EEC6-8581-4398-BC06-3197B5C93273}" type="presParOf" srcId="{B008C72F-412D-45D3-947B-2561EDE85F91}" destId="{C719D3EE-DF02-4D96-AF12-81586A1EC554}" srcOrd="1" destOrd="0" presId="urn:microsoft.com/office/officeart/2005/8/layout/orgChart1"/>
    <dgm:cxn modelId="{94C5D909-AC74-44E1-8720-07BD9C0EB9B3}" type="presParOf" srcId="{B008C72F-412D-45D3-947B-2561EDE85F91}" destId="{24C8139D-CCA8-4EB2-81CE-07F7FF5AE053}" srcOrd="2" destOrd="0" presId="urn:microsoft.com/office/officeart/2005/8/layout/orgChart1"/>
    <dgm:cxn modelId="{FFB4765E-FFBB-4F96-A698-130423FA389B}" type="presParOf" srcId="{F248F8D8-2EE5-44C3-BCFA-B62E9CFAA864}" destId="{860CC2D4-0F92-4986-AFD1-099C078AD64D}" srcOrd="2" destOrd="0" presId="urn:microsoft.com/office/officeart/2005/8/layout/orgChart1"/>
    <dgm:cxn modelId="{A9020DA1-311B-43FD-96C7-49E703EF7BB2}" type="presParOf" srcId="{F248F8D8-2EE5-44C3-BCFA-B62E9CFAA864}" destId="{AC202AE2-59DE-48C0-909F-1872B086176D}" srcOrd="3" destOrd="0" presId="urn:microsoft.com/office/officeart/2005/8/layout/orgChart1"/>
    <dgm:cxn modelId="{4F6FF18C-1DBA-451E-8F0A-561E946E441E}" type="presParOf" srcId="{AC202AE2-59DE-48C0-909F-1872B086176D}" destId="{DADEFB72-8DA4-4A79-80FB-97DABD3F8E2D}" srcOrd="0" destOrd="0" presId="urn:microsoft.com/office/officeart/2005/8/layout/orgChart1"/>
    <dgm:cxn modelId="{015C1238-975C-4011-9A1D-67ADB0D7D904}" type="presParOf" srcId="{DADEFB72-8DA4-4A79-80FB-97DABD3F8E2D}" destId="{518D2FF3-BDDB-4B61-8DF0-FC8A37F30E99}" srcOrd="0" destOrd="0" presId="urn:microsoft.com/office/officeart/2005/8/layout/orgChart1"/>
    <dgm:cxn modelId="{6329EE07-7EE0-4754-9D56-CA7A6495EC58}" type="presParOf" srcId="{DADEFB72-8DA4-4A79-80FB-97DABD3F8E2D}" destId="{6708D1E6-B116-4A90-8A0F-C3B8AD3B28DB}" srcOrd="1" destOrd="0" presId="urn:microsoft.com/office/officeart/2005/8/layout/orgChart1"/>
    <dgm:cxn modelId="{9D236AF4-6C17-4F93-BAB5-D00B99B34A2A}" type="presParOf" srcId="{AC202AE2-59DE-48C0-909F-1872B086176D}" destId="{B0EC5F7B-FDBE-4B13-B0F2-8EE671590AD7}" srcOrd="1" destOrd="0" presId="urn:microsoft.com/office/officeart/2005/8/layout/orgChart1"/>
    <dgm:cxn modelId="{7AF0B3F2-C355-4437-995C-C90225F44BA1}" type="presParOf" srcId="{AC202AE2-59DE-48C0-909F-1872B086176D}" destId="{A8195F63-4787-4531-996A-9BFA3C090322}" srcOrd="2" destOrd="0" presId="urn:microsoft.com/office/officeart/2005/8/layout/orgChart1"/>
    <dgm:cxn modelId="{67CD3631-DA98-4787-954E-8E53C5E6C720}" type="presParOf" srcId="{F248F8D8-2EE5-44C3-BCFA-B62E9CFAA864}" destId="{997038F3-8917-4796-99E8-27A4A339E6A5}" srcOrd="4" destOrd="0" presId="urn:microsoft.com/office/officeart/2005/8/layout/orgChart1"/>
    <dgm:cxn modelId="{D239204E-EFBA-41B1-8BCE-DF63E732D3D0}" type="presParOf" srcId="{F248F8D8-2EE5-44C3-BCFA-B62E9CFAA864}" destId="{6C5CC7A5-0846-41CE-847C-272281D248E7}" srcOrd="5" destOrd="0" presId="urn:microsoft.com/office/officeart/2005/8/layout/orgChart1"/>
    <dgm:cxn modelId="{AC246BB3-6A8B-442C-B057-A7AD6D40D5AC}" type="presParOf" srcId="{6C5CC7A5-0846-41CE-847C-272281D248E7}" destId="{841869F2-4414-405F-8099-18079DD650E3}" srcOrd="0" destOrd="0" presId="urn:microsoft.com/office/officeart/2005/8/layout/orgChart1"/>
    <dgm:cxn modelId="{0CE44A18-066C-4100-93C4-3D3461F9E578}" type="presParOf" srcId="{841869F2-4414-405F-8099-18079DD650E3}" destId="{1CD3D553-D875-4D01-B203-CC11B3D41DEF}" srcOrd="0" destOrd="0" presId="urn:microsoft.com/office/officeart/2005/8/layout/orgChart1"/>
    <dgm:cxn modelId="{8E46EBD3-A55F-4B39-98EA-2A0789DB6C55}" type="presParOf" srcId="{841869F2-4414-405F-8099-18079DD650E3}" destId="{03D8EA45-4F70-4F01-8E87-1D764DC98088}" srcOrd="1" destOrd="0" presId="urn:microsoft.com/office/officeart/2005/8/layout/orgChart1"/>
    <dgm:cxn modelId="{CD420CF9-0CF3-40E9-9E1F-188E63C65950}" type="presParOf" srcId="{6C5CC7A5-0846-41CE-847C-272281D248E7}" destId="{3C505672-D199-4B69-A57C-1D55C7908FAA}" srcOrd="1" destOrd="0" presId="urn:microsoft.com/office/officeart/2005/8/layout/orgChart1"/>
    <dgm:cxn modelId="{6EDF5C51-7416-43D8-B920-765FFAB2B6E4}" type="presParOf" srcId="{6C5CC7A5-0846-41CE-847C-272281D248E7}" destId="{8CCC6865-16BA-4B2D-841A-3A1EC8994E63}" srcOrd="2" destOrd="0" presId="urn:microsoft.com/office/officeart/2005/8/layout/orgChart1"/>
    <dgm:cxn modelId="{7C7B42F9-1B78-4873-86BC-F3F59856A00C}" type="presParOf" srcId="{F248F8D8-2EE5-44C3-BCFA-B62E9CFAA864}" destId="{31ADF5BF-7D92-4693-A4BC-D37A46802F60}" srcOrd="6" destOrd="0" presId="urn:microsoft.com/office/officeart/2005/8/layout/orgChart1"/>
    <dgm:cxn modelId="{4E90FC74-ACC4-4E78-A16D-7E8917A36388}" type="presParOf" srcId="{F248F8D8-2EE5-44C3-BCFA-B62E9CFAA864}" destId="{221C7BFF-3FF0-46F0-B0EC-A3E148F76440}" srcOrd="7" destOrd="0" presId="urn:microsoft.com/office/officeart/2005/8/layout/orgChart1"/>
    <dgm:cxn modelId="{DBBCB504-BBE6-4650-BA8F-048AC12B8584}" type="presParOf" srcId="{221C7BFF-3FF0-46F0-B0EC-A3E148F76440}" destId="{5A452AD2-F2A1-408A-99A5-F0A696BCBD33}" srcOrd="0" destOrd="0" presId="urn:microsoft.com/office/officeart/2005/8/layout/orgChart1"/>
    <dgm:cxn modelId="{F83C4DDD-0825-4650-8158-85E6EBD590E6}" type="presParOf" srcId="{5A452AD2-F2A1-408A-99A5-F0A696BCBD33}" destId="{0BC178B3-6530-4F86-8E2F-FD2473ED6C7C}" srcOrd="0" destOrd="0" presId="urn:microsoft.com/office/officeart/2005/8/layout/orgChart1"/>
    <dgm:cxn modelId="{B23176CC-6178-45D0-BD11-7C95AADE902C}" type="presParOf" srcId="{5A452AD2-F2A1-408A-99A5-F0A696BCBD33}" destId="{BD146A88-39D0-4016-9A81-FFD396DA2464}" srcOrd="1" destOrd="0" presId="urn:microsoft.com/office/officeart/2005/8/layout/orgChart1"/>
    <dgm:cxn modelId="{1CC6BA9D-1C49-4398-A5AD-789B380FEA4E}" type="presParOf" srcId="{221C7BFF-3FF0-46F0-B0EC-A3E148F76440}" destId="{2F1483EE-AED0-4F51-AB8F-B7DAEF048588}" srcOrd="1" destOrd="0" presId="urn:microsoft.com/office/officeart/2005/8/layout/orgChart1"/>
    <dgm:cxn modelId="{3DE3075F-C6FB-41D1-9FFC-A7718B87917D}" type="presParOf" srcId="{221C7BFF-3FF0-46F0-B0EC-A3E148F76440}" destId="{F3BF5DF3-331F-49A3-9848-5637F54D40B3}" srcOrd="2" destOrd="0" presId="urn:microsoft.com/office/officeart/2005/8/layout/orgChart1"/>
    <dgm:cxn modelId="{FE9F5B8E-7F44-4508-B83C-430CA687565D}" type="presParOf" srcId="{B0F63848-59EB-4072-A305-AF9C4BF25684}" destId="{4093AD90-D1FA-48F5-8579-93A45B049728}" srcOrd="2" destOrd="0" presId="urn:microsoft.com/office/officeart/2005/8/layout/orgChart1"/>
    <dgm:cxn modelId="{0CC680B3-FA00-45F4-BF13-434E6CD81417}" type="presParOf" srcId="{59BFC1CB-046E-4E20-8B58-EA46D5B60727}" destId="{7BF496C2-23A5-422E-84BE-69E373A2130C}" srcOrd="2" destOrd="0" presId="urn:microsoft.com/office/officeart/2005/8/layout/orgChart1"/>
    <dgm:cxn modelId="{BF0BC5BA-E534-4CB2-9432-35882EA50F97}" type="presParOf" srcId="{C6248DFC-E248-4BD9-8021-B5946CEE187E}" destId="{E06B8F70-D896-463F-BEF7-A902BCB69651}" srcOrd="4" destOrd="0" presId="urn:microsoft.com/office/officeart/2005/8/layout/orgChart1"/>
    <dgm:cxn modelId="{601AC0D4-7E64-4BBC-AE91-D21CD1A43B13}" type="presParOf" srcId="{C6248DFC-E248-4BD9-8021-B5946CEE187E}" destId="{178D3BD8-6DF8-4248-B2F3-E926DA243CC3}" srcOrd="5" destOrd="0" presId="urn:microsoft.com/office/officeart/2005/8/layout/orgChart1"/>
    <dgm:cxn modelId="{A7F7457D-F6CE-4FD1-8027-27C3C6CD8EC5}" type="presParOf" srcId="{178D3BD8-6DF8-4248-B2F3-E926DA243CC3}" destId="{DF315C59-E82B-4C6D-BA22-177527A7FE20}" srcOrd="0" destOrd="0" presId="urn:microsoft.com/office/officeart/2005/8/layout/orgChart1"/>
    <dgm:cxn modelId="{2F976A15-D1C1-4114-AE9B-AFDEB8EDA206}" type="presParOf" srcId="{DF315C59-E82B-4C6D-BA22-177527A7FE20}" destId="{B4ED49CF-F288-4FC0-9AD0-E265A3F0C6D6}" srcOrd="0" destOrd="0" presId="urn:microsoft.com/office/officeart/2005/8/layout/orgChart1"/>
    <dgm:cxn modelId="{0B8F8441-08CE-4305-B405-516C811C84FA}" type="presParOf" srcId="{DF315C59-E82B-4C6D-BA22-177527A7FE20}" destId="{F1371FF8-E52E-459A-9452-69401C8231D1}" srcOrd="1" destOrd="0" presId="urn:microsoft.com/office/officeart/2005/8/layout/orgChart1"/>
    <dgm:cxn modelId="{1C74CA7A-43C1-4259-9027-F134365E4E4D}" type="presParOf" srcId="{178D3BD8-6DF8-4248-B2F3-E926DA243CC3}" destId="{298EB33F-694F-41FB-9C43-743FD31B82C1}" srcOrd="1" destOrd="0" presId="urn:microsoft.com/office/officeart/2005/8/layout/orgChart1"/>
    <dgm:cxn modelId="{76060538-44C4-4704-875A-48807751EBA9}" type="presParOf" srcId="{298EB33F-694F-41FB-9C43-743FD31B82C1}" destId="{57182841-3D92-4196-B37B-C89F0EFF9AFE}" srcOrd="0" destOrd="0" presId="urn:microsoft.com/office/officeart/2005/8/layout/orgChart1"/>
    <dgm:cxn modelId="{2A646E55-0CA5-4835-A9FC-0F4AAF6479BE}" type="presParOf" srcId="{298EB33F-694F-41FB-9C43-743FD31B82C1}" destId="{8BA69D20-995E-4C05-B71A-E075B1F46892}" srcOrd="1" destOrd="0" presId="urn:microsoft.com/office/officeart/2005/8/layout/orgChart1"/>
    <dgm:cxn modelId="{5BAC2CAD-C451-4D47-8AC0-9C21B432BF9E}" type="presParOf" srcId="{8BA69D20-995E-4C05-B71A-E075B1F46892}" destId="{0EE2BBCF-CBC9-47A4-9A2D-5EC8AA2C7E56}" srcOrd="0" destOrd="0" presId="urn:microsoft.com/office/officeart/2005/8/layout/orgChart1"/>
    <dgm:cxn modelId="{B817F832-F734-4F1F-91AE-F74CAD7127B8}" type="presParOf" srcId="{0EE2BBCF-CBC9-47A4-9A2D-5EC8AA2C7E56}" destId="{2BB979FF-ACB6-4138-8E4B-D07C70712B49}" srcOrd="0" destOrd="0" presId="urn:microsoft.com/office/officeart/2005/8/layout/orgChart1"/>
    <dgm:cxn modelId="{6A10C4D9-C084-4A9C-9B97-690293C9F766}" type="presParOf" srcId="{0EE2BBCF-CBC9-47A4-9A2D-5EC8AA2C7E56}" destId="{4F850CD0-9048-492C-98E1-BDACA33325CE}" srcOrd="1" destOrd="0" presId="urn:microsoft.com/office/officeart/2005/8/layout/orgChart1"/>
    <dgm:cxn modelId="{FD2187BC-9CEE-4054-914B-C3F4B68C5D9E}" type="presParOf" srcId="{8BA69D20-995E-4C05-B71A-E075B1F46892}" destId="{222D9ACE-2FE3-4934-A3F8-7F0B5CDA9B4C}" srcOrd="1" destOrd="0" presId="urn:microsoft.com/office/officeart/2005/8/layout/orgChart1"/>
    <dgm:cxn modelId="{DFA48816-3D34-4260-B227-E3226F737BBD}" type="presParOf" srcId="{222D9ACE-2FE3-4934-A3F8-7F0B5CDA9B4C}" destId="{68EF82BC-1CFC-4AF5-A9A3-F76F0AB99D07}" srcOrd="0" destOrd="0" presId="urn:microsoft.com/office/officeart/2005/8/layout/orgChart1"/>
    <dgm:cxn modelId="{E2D26DDB-C54C-4A25-8965-0CB2850B39DA}" type="presParOf" srcId="{222D9ACE-2FE3-4934-A3F8-7F0B5CDA9B4C}" destId="{68E8471A-C8BB-49CC-9BBE-9D7F6D2657EE}" srcOrd="1" destOrd="0" presId="urn:microsoft.com/office/officeart/2005/8/layout/orgChart1"/>
    <dgm:cxn modelId="{631CAF1E-F86D-416C-A6C9-893B884EADA7}" type="presParOf" srcId="{68E8471A-C8BB-49CC-9BBE-9D7F6D2657EE}" destId="{11772A85-B327-46B8-A32B-3CAF7C858977}" srcOrd="0" destOrd="0" presId="urn:microsoft.com/office/officeart/2005/8/layout/orgChart1"/>
    <dgm:cxn modelId="{1CC5F664-AFEC-425D-853F-EDC439E1939B}" type="presParOf" srcId="{11772A85-B327-46B8-A32B-3CAF7C858977}" destId="{29B2E41A-11A3-42B8-ABBF-81309E68CA5F}" srcOrd="0" destOrd="0" presId="urn:microsoft.com/office/officeart/2005/8/layout/orgChart1"/>
    <dgm:cxn modelId="{6E3E76A7-5E14-4E95-82D9-8330BDBD7076}" type="presParOf" srcId="{11772A85-B327-46B8-A32B-3CAF7C858977}" destId="{D4558A8B-B9E5-4286-A21F-E483051779F7}" srcOrd="1" destOrd="0" presId="urn:microsoft.com/office/officeart/2005/8/layout/orgChart1"/>
    <dgm:cxn modelId="{6AF8989F-E798-4379-9E34-3E7FE0A32897}" type="presParOf" srcId="{68E8471A-C8BB-49CC-9BBE-9D7F6D2657EE}" destId="{2B529215-B653-4533-BC98-5A04D2BE1329}" srcOrd="1" destOrd="0" presId="urn:microsoft.com/office/officeart/2005/8/layout/orgChart1"/>
    <dgm:cxn modelId="{32F6D269-DEC3-4001-96C1-385704E84DF9}" type="presParOf" srcId="{68E8471A-C8BB-49CC-9BBE-9D7F6D2657EE}" destId="{C1AEADB8-AF27-4920-B563-D75BB540CDBD}" srcOrd="2" destOrd="0" presId="urn:microsoft.com/office/officeart/2005/8/layout/orgChart1"/>
    <dgm:cxn modelId="{EEB6CCDA-5B9D-4B3E-A2F6-D31ED597BC53}" type="presParOf" srcId="{222D9ACE-2FE3-4934-A3F8-7F0B5CDA9B4C}" destId="{B160DA89-5511-4F7D-BC2C-F234CD7C5444}" srcOrd="2" destOrd="0" presId="urn:microsoft.com/office/officeart/2005/8/layout/orgChart1"/>
    <dgm:cxn modelId="{4B5914C3-562A-4E2F-B89B-64FC90986007}" type="presParOf" srcId="{222D9ACE-2FE3-4934-A3F8-7F0B5CDA9B4C}" destId="{070AF6A6-5874-47EE-8CA6-92ADC16BDBCE}" srcOrd="3" destOrd="0" presId="urn:microsoft.com/office/officeart/2005/8/layout/orgChart1"/>
    <dgm:cxn modelId="{2B442C3E-7FE7-462A-B7FC-7EEFEB1075B4}" type="presParOf" srcId="{070AF6A6-5874-47EE-8CA6-92ADC16BDBCE}" destId="{601C2A79-FE93-43A4-B967-55154F6B1A83}" srcOrd="0" destOrd="0" presId="urn:microsoft.com/office/officeart/2005/8/layout/orgChart1"/>
    <dgm:cxn modelId="{55C31981-843D-4F74-86BB-73926119FBB6}" type="presParOf" srcId="{601C2A79-FE93-43A4-B967-55154F6B1A83}" destId="{2A3BA7D1-57A9-45A9-8C39-282629FAC374}" srcOrd="0" destOrd="0" presId="urn:microsoft.com/office/officeart/2005/8/layout/orgChart1"/>
    <dgm:cxn modelId="{66CC41E8-322A-4808-9533-F21A3F44E80F}" type="presParOf" srcId="{601C2A79-FE93-43A4-B967-55154F6B1A83}" destId="{79BB87B7-C8EA-494B-9E8F-DCEE13A70F60}" srcOrd="1" destOrd="0" presId="urn:microsoft.com/office/officeart/2005/8/layout/orgChart1"/>
    <dgm:cxn modelId="{ECAB763A-713D-4756-A30E-B998C1BE4767}" type="presParOf" srcId="{070AF6A6-5874-47EE-8CA6-92ADC16BDBCE}" destId="{9BE58E0A-E9C9-4A70-A3B1-FB0C8ADB98B6}" srcOrd="1" destOrd="0" presId="urn:microsoft.com/office/officeart/2005/8/layout/orgChart1"/>
    <dgm:cxn modelId="{244CD0F0-8860-49E3-9E39-32A71114FC20}" type="presParOf" srcId="{070AF6A6-5874-47EE-8CA6-92ADC16BDBCE}" destId="{FB70EA55-AB29-4CFC-A91D-0C665AFD9A2A}" srcOrd="2" destOrd="0" presId="urn:microsoft.com/office/officeart/2005/8/layout/orgChart1"/>
    <dgm:cxn modelId="{54C7E6AB-9A50-412C-A8AF-A6C84F57CFDA}" type="presParOf" srcId="{8BA69D20-995E-4C05-B71A-E075B1F46892}" destId="{C944394A-B194-4A0D-921E-3D494B32CA4F}" srcOrd="2" destOrd="0" presId="urn:microsoft.com/office/officeart/2005/8/layout/orgChart1"/>
    <dgm:cxn modelId="{E4BF7F50-9641-4BE5-AF83-72DA062C5781}" type="presParOf" srcId="{298EB33F-694F-41FB-9C43-743FD31B82C1}" destId="{482629D6-D11F-48F7-891C-3197C220793F}" srcOrd="2" destOrd="0" presId="urn:microsoft.com/office/officeart/2005/8/layout/orgChart1"/>
    <dgm:cxn modelId="{CBFF790D-227A-4BA6-9E6C-627951F912A8}" type="presParOf" srcId="{298EB33F-694F-41FB-9C43-743FD31B82C1}" destId="{C272E68C-E12E-4ACA-8B22-DD0B353475E5}" srcOrd="3" destOrd="0" presId="urn:microsoft.com/office/officeart/2005/8/layout/orgChart1"/>
    <dgm:cxn modelId="{6F9D2F81-B287-42ED-BF74-454ABA59416E}" type="presParOf" srcId="{C272E68C-E12E-4ACA-8B22-DD0B353475E5}" destId="{413CD14C-BAD7-4AFF-84F4-FE60EE3EE132}" srcOrd="0" destOrd="0" presId="urn:microsoft.com/office/officeart/2005/8/layout/orgChart1"/>
    <dgm:cxn modelId="{5CCED254-A185-46D9-97AB-868485F4A299}" type="presParOf" srcId="{413CD14C-BAD7-4AFF-84F4-FE60EE3EE132}" destId="{20B03D4D-BCE0-4D4C-9A92-0A756E8CC214}" srcOrd="0" destOrd="0" presId="urn:microsoft.com/office/officeart/2005/8/layout/orgChart1"/>
    <dgm:cxn modelId="{C8E3BB0D-B8A3-47EC-8D5E-475A108A12AD}" type="presParOf" srcId="{413CD14C-BAD7-4AFF-84F4-FE60EE3EE132}" destId="{7E6013F9-FB8B-4356-873F-D2752732461B}" srcOrd="1" destOrd="0" presId="urn:microsoft.com/office/officeart/2005/8/layout/orgChart1"/>
    <dgm:cxn modelId="{787B13E8-0E41-4533-B0F2-E7790C0C3E2F}" type="presParOf" srcId="{C272E68C-E12E-4ACA-8B22-DD0B353475E5}" destId="{5B46FAF3-AB2D-48A6-9161-5992C2C99A39}" srcOrd="1" destOrd="0" presId="urn:microsoft.com/office/officeart/2005/8/layout/orgChart1"/>
    <dgm:cxn modelId="{C4D59145-C73A-4983-9EB2-C4CF852B6FD0}" type="presParOf" srcId="{5B46FAF3-AB2D-48A6-9161-5992C2C99A39}" destId="{38450110-0F0F-4FE3-87BC-E61CC725A54F}" srcOrd="0" destOrd="0" presId="urn:microsoft.com/office/officeart/2005/8/layout/orgChart1"/>
    <dgm:cxn modelId="{0DE94B45-E23F-406B-A5D8-FF0ABB1E5B13}" type="presParOf" srcId="{5B46FAF3-AB2D-48A6-9161-5992C2C99A39}" destId="{BB401329-50C3-4ADE-8102-CFCD370841C4}" srcOrd="1" destOrd="0" presId="urn:microsoft.com/office/officeart/2005/8/layout/orgChart1"/>
    <dgm:cxn modelId="{651B24D0-8317-4E84-B918-6802997FB3D2}" type="presParOf" srcId="{BB401329-50C3-4ADE-8102-CFCD370841C4}" destId="{B5C0076C-54FB-4EF0-913A-630BE7281B98}" srcOrd="0" destOrd="0" presId="urn:microsoft.com/office/officeart/2005/8/layout/orgChart1"/>
    <dgm:cxn modelId="{806F4F1E-0427-4D9E-AFC2-37AD01D8ECFD}" type="presParOf" srcId="{B5C0076C-54FB-4EF0-913A-630BE7281B98}" destId="{E318C058-C259-4601-9EF7-43FE7794D30E}" srcOrd="0" destOrd="0" presId="urn:microsoft.com/office/officeart/2005/8/layout/orgChart1"/>
    <dgm:cxn modelId="{23D1084D-A268-41D9-B788-EB8B01128751}" type="presParOf" srcId="{B5C0076C-54FB-4EF0-913A-630BE7281B98}" destId="{D1B84A80-11D5-4DF2-A340-D0CE9CCF1659}" srcOrd="1" destOrd="0" presId="urn:microsoft.com/office/officeart/2005/8/layout/orgChart1"/>
    <dgm:cxn modelId="{A1769501-AC36-442C-B71C-FBF7F5E17004}" type="presParOf" srcId="{BB401329-50C3-4ADE-8102-CFCD370841C4}" destId="{7DF5F9D4-EFD3-4B29-B665-7E6FEFDA9683}" srcOrd="1" destOrd="0" presId="urn:microsoft.com/office/officeart/2005/8/layout/orgChart1"/>
    <dgm:cxn modelId="{495D1CBA-D0DB-49C2-98EA-0C617DAE3F65}" type="presParOf" srcId="{BB401329-50C3-4ADE-8102-CFCD370841C4}" destId="{E35432E9-884E-4B4C-AE2C-D1422C5BD991}" srcOrd="2" destOrd="0" presId="urn:microsoft.com/office/officeart/2005/8/layout/orgChart1"/>
    <dgm:cxn modelId="{967030EE-627B-4E64-A142-F7A5B3769423}" type="presParOf" srcId="{C272E68C-E12E-4ACA-8B22-DD0B353475E5}" destId="{326D4153-3856-4F47-9297-F59A8E624611}" srcOrd="2" destOrd="0" presId="urn:microsoft.com/office/officeart/2005/8/layout/orgChart1"/>
    <dgm:cxn modelId="{CB14E250-501B-4FB1-9B5E-E18D887F7D86}" type="presParOf" srcId="{298EB33F-694F-41FB-9C43-743FD31B82C1}" destId="{78C202D6-B31A-4EC5-BCA5-4983A8619E64}" srcOrd="4" destOrd="0" presId="urn:microsoft.com/office/officeart/2005/8/layout/orgChart1"/>
    <dgm:cxn modelId="{1578928E-0478-4B67-8960-25DC2666E5A4}" type="presParOf" srcId="{298EB33F-694F-41FB-9C43-743FD31B82C1}" destId="{68D5F0B3-2EF7-45D8-B311-924DEF0EB151}" srcOrd="5" destOrd="0" presId="urn:microsoft.com/office/officeart/2005/8/layout/orgChart1"/>
    <dgm:cxn modelId="{C07A7B52-C33E-4A59-BC05-5CE8237B94A2}" type="presParOf" srcId="{68D5F0B3-2EF7-45D8-B311-924DEF0EB151}" destId="{37D01254-6AEA-40F9-9EFA-2B8C32F3D6B2}" srcOrd="0" destOrd="0" presId="urn:microsoft.com/office/officeart/2005/8/layout/orgChart1"/>
    <dgm:cxn modelId="{15002182-5D0B-49DD-A3A9-8D2727F159E3}" type="presParOf" srcId="{37D01254-6AEA-40F9-9EFA-2B8C32F3D6B2}" destId="{9A627995-8242-45F1-A6C4-1781E27B835C}" srcOrd="0" destOrd="0" presId="urn:microsoft.com/office/officeart/2005/8/layout/orgChart1"/>
    <dgm:cxn modelId="{EFD948A1-7471-4ADC-9B75-42C1591825B3}" type="presParOf" srcId="{37D01254-6AEA-40F9-9EFA-2B8C32F3D6B2}" destId="{8BC18D81-531F-4F16-B26F-375DE0B8D407}" srcOrd="1" destOrd="0" presId="urn:microsoft.com/office/officeart/2005/8/layout/orgChart1"/>
    <dgm:cxn modelId="{76E0CF54-629E-4737-B61C-1D1FDF7B8877}" type="presParOf" srcId="{68D5F0B3-2EF7-45D8-B311-924DEF0EB151}" destId="{010742DB-4EAB-42BE-B390-B3BE250E775A}" srcOrd="1" destOrd="0" presId="urn:microsoft.com/office/officeart/2005/8/layout/orgChart1"/>
    <dgm:cxn modelId="{BA334BD5-42E0-4001-A089-8732AFC97CF1}" type="presParOf" srcId="{68D5F0B3-2EF7-45D8-B311-924DEF0EB151}" destId="{AD7A9C64-7E26-4F61-BB89-83E21FF231C4}" srcOrd="2" destOrd="0" presId="urn:microsoft.com/office/officeart/2005/8/layout/orgChart1"/>
    <dgm:cxn modelId="{1261E1A8-51FA-4A04-84C5-D7B5E7D71621}" type="presParOf" srcId="{178D3BD8-6DF8-4248-B2F3-E926DA243CC3}" destId="{109A2BC5-3094-412F-9CED-7E32E6002EEA}" srcOrd="2" destOrd="0" presId="urn:microsoft.com/office/officeart/2005/8/layout/orgChart1"/>
    <dgm:cxn modelId="{7FCBB7E5-CCD8-45CF-8C8F-2F6BE7F283D7}" type="presParOf" srcId="{C6248DFC-E248-4BD9-8021-B5946CEE187E}" destId="{D1CAD3A9-F7C6-4248-A450-BDC7C39A17E8}" srcOrd="6" destOrd="0" presId="urn:microsoft.com/office/officeart/2005/8/layout/orgChart1"/>
    <dgm:cxn modelId="{FE8826DC-4B57-42E1-86A1-9BC88BDFA3CB}" type="presParOf" srcId="{C6248DFC-E248-4BD9-8021-B5946CEE187E}" destId="{FDF35CFE-B957-4849-A069-50B85DB0707D}" srcOrd="7" destOrd="0" presId="urn:microsoft.com/office/officeart/2005/8/layout/orgChart1"/>
    <dgm:cxn modelId="{31B42153-6DE2-42B1-A40B-E4BF73358911}" type="presParOf" srcId="{FDF35CFE-B957-4849-A069-50B85DB0707D}" destId="{9E9A3D32-48CE-4504-B041-CB395167FC28}" srcOrd="0" destOrd="0" presId="urn:microsoft.com/office/officeart/2005/8/layout/orgChart1"/>
    <dgm:cxn modelId="{6DDD75EF-F577-4AF8-9DE0-9C348E982223}" type="presParOf" srcId="{9E9A3D32-48CE-4504-B041-CB395167FC28}" destId="{E3424601-9549-42FE-B2E8-43E6EE2048D5}" srcOrd="0" destOrd="0" presId="urn:microsoft.com/office/officeart/2005/8/layout/orgChart1"/>
    <dgm:cxn modelId="{7B406665-93D5-4CFC-A46E-3C1818D78B95}" type="presParOf" srcId="{9E9A3D32-48CE-4504-B041-CB395167FC28}" destId="{244A9E6B-7CE5-443D-9880-C0B4373FE502}" srcOrd="1" destOrd="0" presId="urn:microsoft.com/office/officeart/2005/8/layout/orgChart1"/>
    <dgm:cxn modelId="{E40F789A-C4DE-48E5-9B1E-08FAD15EDBA6}" type="presParOf" srcId="{FDF35CFE-B957-4849-A069-50B85DB0707D}" destId="{239B55F4-9248-4128-9E9A-895A49DC4560}" srcOrd="1" destOrd="0" presId="urn:microsoft.com/office/officeart/2005/8/layout/orgChart1"/>
    <dgm:cxn modelId="{F2E3B04C-963C-4E7A-9D4F-72E7D4663E1A}" type="presParOf" srcId="{239B55F4-9248-4128-9E9A-895A49DC4560}" destId="{B6058792-084E-430C-BB92-473C921C090C}" srcOrd="0" destOrd="0" presId="urn:microsoft.com/office/officeart/2005/8/layout/orgChart1"/>
    <dgm:cxn modelId="{87A1A6B6-A358-4464-B4D5-95CE64959DDD}" type="presParOf" srcId="{239B55F4-9248-4128-9E9A-895A49DC4560}" destId="{4EB189FA-D8E8-4C83-9930-943505A1F446}" srcOrd="1" destOrd="0" presId="urn:microsoft.com/office/officeart/2005/8/layout/orgChart1"/>
    <dgm:cxn modelId="{00854D28-1ED9-4157-AC4E-3A7B5A305E1B}" type="presParOf" srcId="{4EB189FA-D8E8-4C83-9930-943505A1F446}" destId="{5B555ED0-54F8-42D0-B168-A1917DD8EF09}" srcOrd="0" destOrd="0" presId="urn:microsoft.com/office/officeart/2005/8/layout/orgChart1"/>
    <dgm:cxn modelId="{CF3EC322-D154-4923-BFBF-66CE6D907CEC}" type="presParOf" srcId="{5B555ED0-54F8-42D0-B168-A1917DD8EF09}" destId="{C4E9A77A-6F86-4E7E-B146-B01C7E1D4634}" srcOrd="0" destOrd="0" presId="urn:microsoft.com/office/officeart/2005/8/layout/orgChart1"/>
    <dgm:cxn modelId="{5C2E7D97-71D7-4DCD-B2FD-0D6D956F42B0}" type="presParOf" srcId="{5B555ED0-54F8-42D0-B168-A1917DD8EF09}" destId="{DC477ED9-46EC-45B1-8723-F7F72C1A2EC4}" srcOrd="1" destOrd="0" presId="urn:microsoft.com/office/officeart/2005/8/layout/orgChart1"/>
    <dgm:cxn modelId="{205DEB9D-795E-4D7E-BEC1-573C118CDF61}" type="presParOf" srcId="{4EB189FA-D8E8-4C83-9930-943505A1F446}" destId="{AF15E37B-C145-4AA6-849F-7471E41CFEBE}" srcOrd="1" destOrd="0" presId="urn:microsoft.com/office/officeart/2005/8/layout/orgChart1"/>
    <dgm:cxn modelId="{F5817D6E-4455-4DD1-A8F8-186C1ABBCD08}" type="presParOf" srcId="{4EB189FA-D8E8-4C83-9930-943505A1F446}" destId="{2E63C1A7-35A1-4005-94CE-C96ACF448DB2}" srcOrd="2" destOrd="0" presId="urn:microsoft.com/office/officeart/2005/8/layout/orgChart1"/>
    <dgm:cxn modelId="{57EB0B6C-CE37-40C1-BCD8-16BD9E5E518F}" type="presParOf" srcId="{239B55F4-9248-4128-9E9A-895A49DC4560}" destId="{C365301C-52B1-4725-B6A5-52CF1283E344}" srcOrd="2" destOrd="0" presId="urn:microsoft.com/office/officeart/2005/8/layout/orgChart1"/>
    <dgm:cxn modelId="{B66A68AC-8E95-46D2-BC2C-00DFDA407A77}" type="presParOf" srcId="{239B55F4-9248-4128-9E9A-895A49DC4560}" destId="{1E59F1C7-5E0A-465C-B410-CCE223464BA0}" srcOrd="3" destOrd="0" presId="urn:microsoft.com/office/officeart/2005/8/layout/orgChart1"/>
    <dgm:cxn modelId="{EA2837F2-7A37-44CB-BEDE-3824C8C793C3}" type="presParOf" srcId="{1E59F1C7-5E0A-465C-B410-CCE223464BA0}" destId="{A6806BFA-8388-4EF2-9418-FF54B1ED11EA}" srcOrd="0" destOrd="0" presId="urn:microsoft.com/office/officeart/2005/8/layout/orgChart1"/>
    <dgm:cxn modelId="{47419894-B328-41D5-A8F4-9D8FA08FA6C8}" type="presParOf" srcId="{A6806BFA-8388-4EF2-9418-FF54B1ED11EA}" destId="{B3ED3C1A-A3C7-4B13-9FBA-449E75E88487}" srcOrd="0" destOrd="0" presId="urn:microsoft.com/office/officeart/2005/8/layout/orgChart1"/>
    <dgm:cxn modelId="{F2298B0E-8B46-42A6-8566-C7AA9FE8CA6B}" type="presParOf" srcId="{A6806BFA-8388-4EF2-9418-FF54B1ED11EA}" destId="{9B10A793-C02C-4B9C-842B-841CE447835F}" srcOrd="1" destOrd="0" presId="urn:microsoft.com/office/officeart/2005/8/layout/orgChart1"/>
    <dgm:cxn modelId="{F4E2F08C-2FD3-4701-BDE0-B9D38B93DD6C}" type="presParOf" srcId="{1E59F1C7-5E0A-465C-B410-CCE223464BA0}" destId="{A53CE982-2884-43FE-AF12-A9A9DCF79634}" srcOrd="1" destOrd="0" presId="urn:microsoft.com/office/officeart/2005/8/layout/orgChart1"/>
    <dgm:cxn modelId="{83400F22-957E-4DBA-9EF2-897192064835}" type="presParOf" srcId="{1E59F1C7-5E0A-465C-B410-CCE223464BA0}" destId="{2892E5B9-96CA-491C-9ED9-A2783F3FBE7E}" srcOrd="2" destOrd="0" presId="urn:microsoft.com/office/officeart/2005/8/layout/orgChart1"/>
    <dgm:cxn modelId="{9213F3E7-DC58-4248-87BD-01F083E93171}" type="presParOf" srcId="{239B55F4-9248-4128-9E9A-895A49DC4560}" destId="{EAA22706-BDB1-46DE-9CC2-BB0C207EDDA5}" srcOrd="4" destOrd="0" presId="urn:microsoft.com/office/officeart/2005/8/layout/orgChart1"/>
    <dgm:cxn modelId="{C193F041-B8BF-4C68-A572-2D196B473B40}" type="presParOf" srcId="{239B55F4-9248-4128-9E9A-895A49DC4560}" destId="{5E54A5E2-D3C4-4BB5-A165-25CE50770D7E}" srcOrd="5" destOrd="0" presId="urn:microsoft.com/office/officeart/2005/8/layout/orgChart1"/>
    <dgm:cxn modelId="{A605F913-A32E-46CB-8B23-F8613C936DD2}" type="presParOf" srcId="{5E54A5E2-D3C4-4BB5-A165-25CE50770D7E}" destId="{2EC62DEB-47AE-4740-BC69-DDDB5D381B5B}" srcOrd="0" destOrd="0" presId="urn:microsoft.com/office/officeart/2005/8/layout/orgChart1"/>
    <dgm:cxn modelId="{A82F81CF-DA7B-4CEC-A153-708F7EC352A2}" type="presParOf" srcId="{2EC62DEB-47AE-4740-BC69-DDDB5D381B5B}" destId="{549B3B07-3E58-4025-A6BE-42CB790E9592}" srcOrd="0" destOrd="0" presId="urn:microsoft.com/office/officeart/2005/8/layout/orgChart1"/>
    <dgm:cxn modelId="{ABBA78B2-B5B5-4F52-812B-3D179D5EC355}" type="presParOf" srcId="{2EC62DEB-47AE-4740-BC69-DDDB5D381B5B}" destId="{018812BC-044C-46C4-A132-20D338CDBCA5}" srcOrd="1" destOrd="0" presId="urn:microsoft.com/office/officeart/2005/8/layout/orgChart1"/>
    <dgm:cxn modelId="{6A10B828-72E8-436C-91C5-8E636072754F}" type="presParOf" srcId="{5E54A5E2-D3C4-4BB5-A165-25CE50770D7E}" destId="{F8419898-D126-4A33-8B4B-790DAD74E917}" srcOrd="1" destOrd="0" presId="urn:microsoft.com/office/officeart/2005/8/layout/orgChart1"/>
    <dgm:cxn modelId="{D9A69585-AE21-4C4C-BF5E-0EFA96CF409A}" type="presParOf" srcId="{5E54A5E2-D3C4-4BB5-A165-25CE50770D7E}" destId="{0814FF5E-FF31-4BC3-ADFF-71EDE376C3B3}" srcOrd="2" destOrd="0" presId="urn:microsoft.com/office/officeart/2005/8/layout/orgChart1"/>
    <dgm:cxn modelId="{5DF2B8AF-2C9F-4A12-AF5A-4136ACF84AD2}" type="presParOf" srcId="{FDF35CFE-B957-4849-A069-50B85DB0707D}" destId="{A96B1C08-B3B7-4B57-AF65-DC6C4EC200DC}" srcOrd="2" destOrd="0" presId="urn:microsoft.com/office/officeart/2005/8/layout/orgChart1"/>
    <dgm:cxn modelId="{4A5F9132-68CD-4ABD-889C-331CB8B24270}" type="presParOf" srcId="{DFBCB677-3CF0-4C2F-9034-DE3AEAD26C40}" destId="{35CF3BA5-C98C-4B93-8607-E16580866A20}" srcOrd="2" destOrd="0" presId="urn:microsoft.com/office/officeart/2005/8/layout/orgChart1"/>
    <dgm:cxn modelId="{5F764B8B-69DC-42CC-A68C-0C89AF62B14F}" type="presParOf" srcId="{35CF3BA5-C98C-4B93-8607-E16580866A20}" destId="{626B5C7B-5B0F-4F58-8338-C35951FEDDF6}" srcOrd="0" destOrd="0" presId="urn:microsoft.com/office/officeart/2005/8/layout/orgChart1"/>
    <dgm:cxn modelId="{1D0529B9-C8A8-4397-98BF-62776A181A72}" type="presParOf" srcId="{35CF3BA5-C98C-4B93-8607-E16580866A20}" destId="{B78B2309-59A4-49B4-AA9C-C331163028C5}" srcOrd="1" destOrd="0" presId="urn:microsoft.com/office/officeart/2005/8/layout/orgChart1"/>
    <dgm:cxn modelId="{564D7A86-0C6D-4374-AB1C-7A842D008199}" type="presParOf" srcId="{B78B2309-59A4-49B4-AA9C-C331163028C5}" destId="{68643D90-60D9-4E1B-9253-769AD7C7EA76}" srcOrd="0" destOrd="0" presId="urn:microsoft.com/office/officeart/2005/8/layout/orgChart1"/>
    <dgm:cxn modelId="{D8083258-DF88-46A6-8B1A-23D02C07D6BF}" type="presParOf" srcId="{68643D90-60D9-4E1B-9253-769AD7C7EA76}" destId="{EF861993-F573-4C1C-A103-22ACD5D0CCE2}" srcOrd="0" destOrd="0" presId="urn:microsoft.com/office/officeart/2005/8/layout/orgChart1"/>
    <dgm:cxn modelId="{F1953ACB-DD65-4C82-ACD0-1AC32A8D76E2}" type="presParOf" srcId="{68643D90-60D9-4E1B-9253-769AD7C7EA76}" destId="{231D902C-2635-4F17-95B6-2F85035F2C3D}" srcOrd="1" destOrd="0" presId="urn:microsoft.com/office/officeart/2005/8/layout/orgChart1"/>
    <dgm:cxn modelId="{9984B361-6459-487D-B6F0-4966549F501A}" type="presParOf" srcId="{B78B2309-59A4-49B4-AA9C-C331163028C5}" destId="{60831C8A-039B-467E-9826-7B3E82B05518}" srcOrd="1" destOrd="0" presId="urn:microsoft.com/office/officeart/2005/8/layout/orgChart1"/>
    <dgm:cxn modelId="{C8E32FF1-64FB-4EC7-B950-813C51E796CE}" type="presParOf" srcId="{B78B2309-59A4-49B4-AA9C-C331163028C5}" destId="{C478458D-0476-492D-AB23-FCF9C96E33FF}" srcOrd="2" destOrd="0" presId="urn:microsoft.com/office/officeart/2005/8/layout/orgChart1"/>
    <dgm:cxn modelId="{301F2F8C-B518-4301-9F49-1DC48088F84D}" type="presParOf" srcId="{35CF3BA5-C98C-4B93-8607-E16580866A20}" destId="{6A4D703A-BB3A-48E3-8422-F33E20EAF978}" srcOrd="2" destOrd="0" presId="urn:microsoft.com/office/officeart/2005/8/layout/orgChart1"/>
    <dgm:cxn modelId="{55E872F1-5368-46EC-8CEF-C611B1A1E47B}" type="presParOf" srcId="{35CF3BA5-C98C-4B93-8607-E16580866A20}" destId="{817AFF03-23D8-4CE3-8B80-0A79D350095C}" srcOrd="3" destOrd="0" presId="urn:microsoft.com/office/officeart/2005/8/layout/orgChart1"/>
    <dgm:cxn modelId="{BD2C1137-6EC5-4B1C-954F-F002DDF21CD6}" type="presParOf" srcId="{817AFF03-23D8-4CE3-8B80-0A79D350095C}" destId="{C35E467E-A6AC-4BA5-A531-EB5ACB7F6D91}" srcOrd="0" destOrd="0" presId="urn:microsoft.com/office/officeart/2005/8/layout/orgChart1"/>
    <dgm:cxn modelId="{AA648FCA-FB77-4BF6-998E-7FB7A1A5E616}" type="presParOf" srcId="{C35E467E-A6AC-4BA5-A531-EB5ACB7F6D91}" destId="{DD3581BD-9E02-4DBA-969A-C0CEB37CC867}" srcOrd="0" destOrd="0" presId="urn:microsoft.com/office/officeart/2005/8/layout/orgChart1"/>
    <dgm:cxn modelId="{010FA472-0E57-4D55-AF25-6DC07437B83B}" type="presParOf" srcId="{C35E467E-A6AC-4BA5-A531-EB5ACB7F6D91}" destId="{0A6C445D-0C67-4687-BA3A-AF14AFD7D658}" srcOrd="1" destOrd="0" presId="urn:microsoft.com/office/officeart/2005/8/layout/orgChart1"/>
    <dgm:cxn modelId="{945E0383-91DF-4E96-9590-4AF0436B43CF}" type="presParOf" srcId="{817AFF03-23D8-4CE3-8B80-0A79D350095C}" destId="{9BBFC8CB-9BD3-4EA1-AA26-A46EBD49423D}" srcOrd="1" destOrd="0" presId="urn:microsoft.com/office/officeart/2005/8/layout/orgChart1"/>
    <dgm:cxn modelId="{A7E98AE7-F8E2-4B92-8C3D-C3B72AF0E760}" type="presParOf" srcId="{817AFF03-23D8-4CE3-8B80-0A79D350095C}" destId="{77DFFDCC-B4B9-4120-BF3F-281CA8DF26A4}" srcOrd="2" destOrd="0" presId="urn:microsoft.com/office/officeart/2005/8/layout/orgChart1"/>
    <dgm:cxn modelId="{9063AD3C-F11C-4C66-A530-C0783271F9DF}" type="presParOf" srcId="{35CF3BA5-C98C-4B93-8607-E16580866A20}" destId="{3B0DBE2A-1387-4C73-96D5-39B2C96FFB5C}" srcOrd="4" destOrd="0" presId="urn:microsoft.com/office/officeart/2005/8/layout/orgChart1"/>
    <dgm:cxn modelId="{F4A9B805-3A1C-4842-BB9C-85BF460DA276}" type="presParOf" srcId="{35CF3BA5-C98C-4B93-8607-E16580866A20}" destId="{AD1534EA-ED47-4AAE-8DBE-5C1A29B55788}" srcOrd="5" destOrd="0" presId="urn:microsoft.com/office/officeart/2005/8/layout/orgChart1"/>
    <dgm:cxn modelId="{8D01204F-8A1B-4296-B0A6-AA415BD44A87}" type="presParOf" srcId="{AD1534EA-ED47-4AAE-8DBE-5C1A29B55788}" destId="{A4866003-6E89-400F-979D-CFF6093F66EB}" srcOrd="0" destOrd="0" presId="urn:microsoft.com/office/officeart/2005/8/layout/orgChart1"/>
    <dgm:cxn modelId="{4C6645C7-C1E0-4B76-B12A-D1724497C52F}" type="presParOf" srcId="{A4866003-6E89-400F-979D-CFF6093F66EB}" destId="{7075C326-AFC7-47DD-B0DF-708F6A346A30}" srcOrd="0" destOrd="0" presId="urn:microsoft.com/office/officeart/2005/8/layout/orgChart1"/>
    <dgm:cxn modelId="{71C8479F-8A21-455B-A9EC-10E6636CCCF5}" type="presParOf" srcId="{A4866003-6E89-400F-979D-CFF6093F66EB}" destId="{A734BB17-5079-4FAA-8161-54C94D619C27}" srcOrd="1" destOrd="0" presId="urn:microsoft.com/office/officeart/2005/8/layout/orgChart1"/>
    <dgm:cxn modelId="{D9E2BF22-0B8D-4299-93A9-03E484A73EC4}" type="presParOf" srcId="{AD1534EA-ED47-4AAE-8DBE-5C1A29B55788}" destId="{7B64EF49-11B7-43EA-960B-A555707A1BF6}" srcOrd="1" destOrd="0" presId="urn:microsoft.com/office/officeart/2005/8/layout/orgChart1"/>
    <dgm:cxn modelId="{8C7A1748-5EA4-416F-9381-E7A1EE7578C6}" type="presParOf" srcId="{AD1534EA-ED47-4AAE-8DBE-5C1A29B55788}" destId="{FCF34EDD-38AE-4821-AB4F-B0DAAEC585D1}" srcOrd="2" destOrd="0" presId="urn:microsoft.com/office/officeart/2005/8/layout/orgChart1"/>
    <dgm:cxn modelId="{DF7F9E15-B4DE-421F-9B33-E4F21114FE4A}" type="presParOf" srcId="{35CF3BA5-C98C-4B93-8607-E16580866A20}" destId="{4DC23A78-B13E-4E28-8239-31C4F82D8C6D}" srcOrd="6" destOrd="0" presId="urn:microsoft.com/office/officeart/2005/8/layout/orgChart1"/>
    <dgm:cxn modelId="{8085FE1D-97E4-4DD0-ADCE-495B6C6C03B2}" type="presParOf" srcId="{35CF3BA5-C98C-4B93-8607-E16580866A20}" destId="{E3C8B357-098F-4E0D-B096-E55CE68FB158}" srcOrd="7" destOrd="0" presId="urn:microsoft.com/office/officeart/2005/8/layout/orgChart1"/>
    <dgm:cxn modelId="{A8E60F56-2758-4CE8-93DD-CB1D984A971A}" type="presParOf" srcId="{E3C8B357-098F-4E0D-B096-E55CE68FB158}" destId="{A533BC41-6473-4279-87E3-2B0698E8D375}" srcOrd="0" destOrd="0" presId="urn:microsoft.com/office/officeart/2005/8/layout/orgChart1"/>
    <dgm:cxn modelId="{817AED1B-830F-4CA4-B631-E0483ED912EF}" type="presParOf" srcId="{A533BC41-6473-4279-87E3-2B0698E8D375}" destId="{E9564858-D6D8-4142-B9E3-8C1A49B0E6DD}" srcOrd="0" destOrd="0" presId="urn:microsoft.com/office/officeart/2005/8/layout/orgChart1"/>
    <dgm:cxn modelId="{5EFA0B58-BF3D-4F11-B61D-EEB7F2F92352}" type="presParOf" srcId="{A533BC41-6473-4279-87E3-2B0698E8D375}" destId="{4BE92673-BE75-4C56-9565-FF39B4012A2E}" srcOrd="1" destOrd="0" presId="urn:microsoft.com/office/officeart/2005/8/layout/orgChart1"/>
    <dgm:cxn modelId="{83799D69-67D4-4FD7-9314-6A34FDCB9568}" type="presParOf" srcId="{E3C8B357-098F-4E0D-B096-E55CE68FB158}" destId="{6E419458-CAA3-4C50-9336-568A11FD02A6}" srcOrd="1" destOrd="0" presId="urn:microsoft.com/office/officeart/2005/8/layout/orgChart1"/>
    <dgm:cxn modelId="{738A84D2-0F25-4288-BD2C-E4C341395D91}" type="presParOf" srcId="{E3C8B357-098F-4E0D-B096-E55CE68FB158}" destId="{D91736CA-BFD8-4D96-9D1D-1C04378D94B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9E741-8263-4DAF-9C94-D8A5F9CFC69C}"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C"/>
        </a:p>
      </dgm:t>
    </dgm:pt>
    <dgm:pt modelId="{5DFB28E6-91AD-4F90-9B9E-56A6EE0FD0D9}">
      <dgm:prSet phldrT="[Text]"/>
      <dgm:spPr/>
      <dgm:t>
        <a:bodyPr/>
        <a:lstStyle/>
        <a:p>
          <a:r>
            <a:rPr lang="es-EC"/>
            <a:t>JEFE SERVICIOS  INFORMATICOS</a:t>
          </a:r>
        </a:p>
      </dgm:t>
    </dgm:pt>
    <dgm:pt modelId="{F0C16FC0-FB1D-4A74-B03C-418237C6B526}" type="parTrans" cxnId="{328FBB0C-AF9D-4C80-BE84-58A2E3E56603}">
      <dgm:prSet/>
      <dgm:spPr/>
      <dgm:t>
        <a:bodyPr/>
        <a:lstStyle/>
        <a:p>
          <a:endParaRPr lang="es-EC"/>
        </a:p>
      </dgm:t>
    </dgm:pt>
    <dgm:pt modelId="{F56FEEC8-C3A8-4E36-92D5-523A93AC2A1F}" type="sibTrans" cxnId="{328FBB0C-AF9D-4C80-BE84-58A2E3E56603}">
      <dgm:prSet/>
      <dgm:spPr/>
      <dgm:t>
        <a:bodyPr/>
        <a:lstStyle/>
        <a:p>
          <a:endParaRPr lang="es-EC"/>
        </a:p>
      </dgm:t>
    </dgm:pt>
    <dgm:pt modelId="{42F3D41C-8654-44E0-AFFE-AE242DDA0FC5}">
      <dgm:prSet phldrT="[Text]"/>
      <dgm:spPr/>
      <dgm:t>
        <a:bodyPr/>
        <a:lstStyle/>
        <a:p>
          <a:r>
            <a:rPr lang="es-EC"/>
            <a:t>BASE DE DATOS Y SISTEMA</a:t>
          </a:r>
        </a:p>
      </dgm:t>
    </dgm:pt>
    <dgm:pt modelId="{EED47BD6-5398-41F3-B261-20BBE20263A1}" type="parTrans" cxnId="{1999CA78-06BB-4FE3-B6F2-4762A3339C89}">
      <dgm:prSet/>
      <dgm:spPr/>
      <dgm:t>
        <a:bodyPr/>
        <a:lstStyle/>
        <a:p>
          <a:endParaRPr lang="es-EC"/>
        </a:p>
      </dgm:t>
    </dgm:pt>
    <dgm:pt modelId="{4E2A9F6D-9E63-43B3-90A4-3D8F0AB209D5}" type="sibTrans" cxnId="{1999CA78-06BB-4FE3-B6F2-4762A3339C89}">
      <dgm:prSet/>
      <dgm:spPr/>
      <dgm:t>
        <a:bodyPr/>
        <a:lstStyle/>
        <a:p>
          <a:endParaRPr lang="es-EC"/>
        </a:p>
      </dgm:t>
    </dgm:pt>
    <dgm:pt modelId="{56A237BF-B95F-4C39-AF49-033C6795AAA3}">
      <dgm:prSet phldrT="[Text]"/>
      <dgm:spPr/>
      <dgm:t>
        <a:bodyPr/>
        <a:lstStyle/>
        <a:p>
          <a:r>
            <a:rPr lang="es-EC" dirty="0"/>
            <a:t>TECNICO INFORMATICO</a:t>
          </a:r>
        </a:p>
      </dgm:t>
    </dgm:pt>
    <dgm:pt modelId="{43D65059-EB43-4F77-BDEF-6C8A2D57D469}" type="parTrans" cxnId="{A9827EC4-43C6-4EAF-9774-55F936E0D89B}">
      <dgm:prSet/>
      <dgm:spPr/>
      <dgm:t>
        <a:bodyPr/>
        <a:lstStyle/>
        <a:p>
          <a:endParaRPr lang="es-EC"/>
        </a:p>
      </dgm:t>
    </dgm:pt>
    <dgm:pt modelId="{89BD7504-75F8-47EB-B50D-B158D41FC31D}" type="sibTrans" cxnId="{A9827EC4-43C6-4EAF-9774-55F936E0D89B}">
      <dgm:prSet/>
      <dgm:spPr/>
      <dgm:t>
        <a:bodyPr/>
        <a:lstStyle/>
        <a:p>
          <a:endParaRPr lang="es-EC"/>
        </a:p>
      </dgm:t>
    </dgm:pt>
    <dgm:pt modelId="{2FD3C89E-8B93-46C6-BD5C-524B095BDD73}">
      <dgm:prSet phldrT="[Text]"/>
      <dgm:spPr/>
      <dgm:t>
        <a:bodyPr/>
        <a:lstStyle/>
        <a:p>
          <a:r>
            <a:rPr lang="es-EC"/>
            <a:t>REDES Y COMUNICACIONES</a:t>
          </a:r>
        </a:p>
      </dgm:t>
    </dgm:pt>
    <dgm:pt modelId="{CF72858F-161F-4246-B720-F5532EF49FA2}" type="parTrans" cxnId="{077ABBC3-C012-4E17-9942-3633F18BE3C7}">
      <dgm:prSet/>
      <dgm:spPr/>
      <dgm:t>
        <a:bodyPr/>
        <a:lstStyle/>
        <a:p>
          <a:endParaRPr lang="es-EC"/>
        </a:p>
      </dgm:t>
    </dgm:pt>
    <dgm:pt modelId="{630E5C49-D8C0-44A0-B436-2ABFE48B043B}" type="sibTrans" cxnId="{077ABBC3-C012-4E17-9942-3633F18BE3C7}">
      <dgm:prSet/>
      <dgm:spPr/>
      <dgm:t>
        <a:bodyPr/>
        <a:lstStyle/>
        <a:p>
          <a:endParaRPr lang="es-EC"/>
        </a:p>
      </dgm:t>
    </dgm:pt>
    <dgm:pt modelId="{B090734A-DA4B-4146-9199-BA70E5C79335}" type="pres">
      <dgm:prSet presAssocID="{3859E741-8263-4DAF-9C94-D8A5F9CFC69C}" presName="hierChild1" presStyleCnt="0">
        <dgm:presLayoutVars>
          <dgm:orgChart val="1"/>
          <dgm:chPref val="1"/>
          <dgm:dir/>
          <dgm:animOne val="branch"/>
          <dgm:animLvl val="lvl"/>
          <dgm:resizeHandles/>
        </dgm:presLayoutVars>
      </dgm:prSet>
      <dgm:spPr/>
      <dgm:t>
        <a:bodyPr/>
        <a:lstStyle/>
        <a:p>
          <a:endParaRPr lang="es-EC"/>
        </a:p>
      </dgm:t>
    </dgm:pt>
    <dgm:pt modelId="{F6459DCA-377F-4969-8B1C-866C7A1532D2}" type="pres">
      <dgm:prSet presAssocID="{5DFB28E6-91AD-4F90-9B9E-56A6EE0FD0D9}" presName="hierRoot1" presStyleCnt="0">
        <dgm:presLayoutVars>
          <dgm:hierBranch val="init"/>
        </dgm:presLayoutVars>
      </dgm:prSet>
      <dgm:spPr/>
    </dgm:pt>
    <dgm:pt modelId="{972C261F-B728-45F7-A6C3-F88ECF469002}" type="pres">
      <dgm:prSet presAssocID="{5DFB28E6-91AD-4F90-9B9E-56A6EE0FD0D9}" presName="rootComposite1" presStyleCnt="0"/>
      <dgm:spPr/>
    </dgm:pt>
    <dgm:pt modelId="{B991DA78-9194-4484-A7CB-851CF1B7B019}" type="pres">
      <dgm:prSet presAssocID="{5DFB28E6-91AD-4F90-9B9E-56A6EE0FD0D9}" presName="rootText1" presStyleLbl="node0" presStyleIdx="0" presStyleCnt="1">
        <dgm:presLayoutVars>
          <dgm:chPref val="3"/>
        </dgm:presLayoutVars>
      </dgm:prSet>
      <dgm:spPr/>
      <dgm:t>
        <a:bodyPr/>
        <a:lstStyle/>
        <a:p>
          <a:endParaRPr lang="es-EC"/>
        </a:p>
      </dgm:t>
    </dgm:pt>
    <dgm:pt modelId="{30862B8C-F4C4-43C0-8AFB-CB053365C606}" type="pres">
      <dgm:prSet presAssocID="{5DFB28E6-91AD-4F90-9B9E-56A6EE0FD0D9}" presName="rootConnector1" presStyleLbl="node1" presStyleIdx="0" presStyleCnt="0"/>
      <dgm:spPr/>
      <dgm:t>
        <a:bodyPr/>
        <a:lstStyle/>
        <a:p>
          <a:endParaRPr lang="es-EC"/>
        </a:p>
      </dgm:t>
    </dgm:pt>
    <dgm:pt modelId="{C925E29A-A6E1-445B-8DFA-1AA94568CA24}" type="pres">
      <dgm:prSet presAssocID="{5DFB28E6-91AD-4F90-9B9E-56A6EE0FD0D9}" presName="hierChild2" presStyleCnt="0"/>
      <dgm:spPr/>
    </dgm:pt>
    <dgm:pt modelId="{45AD832A-E461-432B-B006-8BA71B73F2E3}" type="pres">
      <dgm:prSet presAssocID="{EED47BD6-5398-41F3-B261-20BBE20263A1}" presName="Name37" presStyleLbl="parChTrans1D2" presStyleIdx="0" presStyleCnt="3"/>
      <dgm:spPr/>
      <dgm:t>
        <a:bodyPr/>
        <a:lstStyle/>
        <a:p>
          <a:endParaRPr lang="es-EC"/>
        </a:p>
      </dgm:t>
    </dgm:pt>
    <dgm:pt modelId="{983ED634-07B7-4C86-8DAD-0634DDDA00B6}" type="pres">
      <dgm:prSet presAssocID="{42F3D41C-8654-44E0-AFFE-AE242DDA0FC5}" presName="hierRoot2" presStyleCnt="0">
        <dgm:presLayoutVars>
          <dgm:hierBranch val="init"/>
        </dgm:presLayoutVars>
      </dgm:prSet>
      <dgm:spPr/>
    </dgm:pt>
    <dgm:pt modelId="{DEB06087-E13A-4986-A68E-1E87F2C590FE}" type="pres">
      <dgm:prSet presAssocID="{42F3D41C-8654-44E0-AFFE-AE242DDA0FC5}" presName="rootComposite" presStyleCnt="0"/>
      <dgm:spPr/>
    </dgm:pt>
    <dgm:pt modelId="{E2C53FB5-DD44-40E7-8377-D12B1066D336}" type="pres">
      <dgm:prSet presAssocID="{42F3D41C-8654-44E0-AFFE-AE242DDA0FC5}" presName="rootText" presStyleLbl="node2" presStyleIdx="0" presStyleCnt="3">
        <dgm:presLayoutVars>
          <dgm:chPref val="3"/>
        </dgm:presLayoutVars>
      </dgm:prSet>
      <dgm:spPr/>
      <dgm:t>
        <a:bodyPr/>
        <a:lstStyle/>
        <a:p>
          <a:endParaRPr lang="es-EC"/>
        </a:p>
      </dgm:t>
    </dgm:pt>
    <dgm:pt modelId="{0E3DFB02-B9BE-4E3B-94EC-0C06031535C4}" type="pres">
      <dgm:prSet presAssocID="{42F3D41C-8654-44E0-AFFE-AE242DDA0FC5}" presName="rootConnector" presStyleLbl="node2" presStyleIdx="0" presStyleCnt="3"/>
      <dgm:spPr/>
      <dgm:t>
        <a:bodyPr/>
        <a:lstStyle/>
        <a:p>
          <a:endParaRPr lang="es-EC"/>
        </a:p>
      </dgm:t>
    </dgm:pt>
    <dgm:pt modelId="{AC5ACCE9-3892-48A8-9441-6A24DD912E0C}" type="pres">
      <dgm:prSet presAssocID="{42F3D41C-8654-44E0-AFFE-AE242DDA0FC5}" presName="hierChild4" presStyleCnt="0"/>
      <dgm:spPr/>
    </dgm:pt>
    <dgm:pt modelId="{A996B451-8B14-405E-BE26-5C3A7B818245}" type="pres">
      <dgm:prSet presAssocID="{42F3D41C-8654-44E0-AFFE-AE242DDA0FC5}" presName="hierChild5" presStyleCnt="0"/>
      <dgm:spPr/>
    </dgm:pt>
    <dgm:pt modelId="{4D253CD3-8919-4792-B0E2-A791E503FD21}" type="pres">
      <dgm:prSet presAssocID="{43D65059-EB43-4F77-BDEF-6C8A2D57D469}" presName="Name37" presStyleLbl="parChTrans1D2" presStyleIdx="1" presStyleCnt="3"/>
      <dgm:spPr/>
      <dgm:t>
        <a:bodyPr/>
        <a:lstStyle/>
        <a:p>
          <a:endParaRPr lang="es-EC"/>
        </a:p>
      </dgm:t>
    </dgm:pt>
    <dgm:pt modelId="{378EFC23-DDA5-4224-A1A0-207BA46E083E}" type="pres">
      <dgm:prSet presAssocID="{56A237BF-B95F-4C39-AF49-033C6795AAA3}" presName="hierRoot2" presStyleCnt="0">
        <dgm:presLayoutVars>
          <dgm:hierBranch val="init"/>
        </dgm:presLayoutVars>
      </dgm:prSet>
      <dgm:spPr/>
    </dgm:pt>
    <dgm:pt modelId="{B92C4B24-C919-479C-84D5-78CC9C8FEB28}" type="pres">
      <dgm:prSet presAssocID="{56A237BF-B95F-4C39-AF49-033C6795AAA3}" presName="rootComposite" presStyleCnt="0"/>
      <dgm:spPr/>
    </dgm:pt>
    <dgm:pt modelId="{AFF39F91-EBF0-4A1D-A11E-7F966E08D64B}" type="pres">
      <dgm:prSet presAssocID="{56A237BF-B95F-4C39-AF49-033C6795AAA3}" presName="rootText" presStyleLbl="node2" presStyleIdx="1" presStyleCnt="3">
        <dgm:presLayoutVars>
          <dgm:chPref val="3"/>
        </dgm:presLayoutVars>
      </dgm:prSet>
      <dgm:spPr/>
      <dgm:t>
        <a:bodyPr/>
        <a:lstStyle/>
        <a:p>
          <a:endParaRPr lang="es-EC"/>
        </a:p>
      </dgm:t>
    </dgm:pt>
    <dgm:pt modelId="{23E47C09-22C7-4EF8-B70E-42A3A3314AB3}" type="pres">
      <dgm:prSet presAssocID="{56A237BF-B95F-4C39-AF49-033C6795AAA3}" presName="rootConnector" presStyleLbl="node2" presStyleIdx="1" presStyleCnt="3"/>
      <dgm:spPr/>
      <dgm:t>
        <a:bodyPr/>
        <a:lstStyle/>
        <a:p>
          <a:endParaRPr lang="es-EC"/>
        </a:p>
      </dgm:t>
    </dgm:pt>
    <dgm:pt modelId="{AEF2B7DE-833C-4BD1-A2A2-25EAED607CB5}" type="pres">
      <dgm:prSet presAssocID="{56A237BF-B95F-4C39-AF49-033C6795AAA3}" presName="hierChild4" presStyleCnt="0"/>
      <dgm:spPr/>
    </dgm:pt>
    <dgm:pt modelId="{7CE6E617-9B3B-4246-8921-60FB4490E0C1}" type="pres">
      <dgm:prSet presAssocID="{56A237BF-B95F-4C39-AF49-033C6795AAA3}" presName="hierChild5" presStyleCnt="0"/>
      <dgm:spPr/>
    </dgm:pt>
    <dgm:pt modelId="{D53E91DE-EABD-4092-AA71-05AEB5AA8CC2}" type="pres">
      <dgm:prSet presAssocID="{CF72858F-161F-4246-B720-F5532EF49FA2}" presName="Name37" presStyleLbl="parChTrans1D2" presStyleIdx="2" presStyleCnt="3"/>
      <dgm:spPr/>
      <dgm:t>
        <a:bodyPr/>
        <a:lstStyle/>
        <a:p>
          <a:endParaRPr lang="es-EC"/>
        </a:p>
      </dgm:t>
    </dgm:pt>
    <dgm:pt modelId="{4F2C91E7-C0A5-48B7-BB41-CD3EDD37D782}" type="pres">
      <dgm:prSet presAssocID="{2FD3C89E-8B93-46C6-BD5C-524B095BDD73}" presName="hierRoot2" presStyleCnt="0">
        <dgm:presLayoutVars>
          <dgm:hierBranch val="init"/>
        </dgm:presLayoutVars>
      </dgm:prSet>
      <dgm:spPr/>
    </dgm:pt>
    <dgm:pt modelId="{6942E57B-94C1-4756-857D-A264FCA89D42}" type="pres">
      <dgm:prSet presAssocID="{2FD3C89E-8B93-46C6-BD5C-524B095BDD73}" presName="rootComposite" presStyleCnt="0"/>
      <dgm:spPr/>
    </dgm:pt>
    <dgm:pt modelId="{C673D5B9-891F-4A97-8C68-BB3D8DA3D29D}" type="pres">
      <dgm:prSet presAssocID="{2FD3C89E-8B93-46C6-BD5C-524B095BDD73}" presName="rootText" presStyleLbl="node2" presStyleIdx="2" presStyleCnt="3">
        <dgm:presLayoutVars>
          <dgm:chPref val="3"/>
        </dgm:presLayoutVars>
      </dgm:prSet>
      <dgm:spPr/>
      <dgm:t>
        <a:bodyPr/>
        <a:lstStyle/>
        <a:p>
          <a:endParaRPr lang="es-EC"/>
        </a:p>
      </dgm:t>
    </dgm:pt>
    <dgm:pt modelId="{91F85F52-5DA9-4312-857D-1CDD022CF8EA}" type="pres">
      <dgm:prSet presAssocID="{2FD3C89E-8B93-46C6-BD5C-524B095BDD73}" presName="rootConnector" presStyleLbl="node2" presStyleIdx="2" presStyleCnt="3"/>
      <dgm:spPr/>
      <dgm:t>
        <a:bodyPr/>
        <a:lstStyle/>
        <a:p>
          <a:endParaRPr lang="es-EC"/>
        </a:p>
      </dgm:t>
    </dgm:pt>
    <dgm:pt modelId="{AE74FDF8-2D77-4C4D-9CC5-79E2459615E4}" type="pres">
      <dgm:prSet presAssocID="{2FD3C89E-8B93-46C6-BD5C-524B095BDD73}" presName="hierChild4" presStyleCnt="0"/>
      <dgm:spPr/>
    </dgm:pt>
    <dgm:pt modelId="{4B0DEB69-4EED-4112-A7AB-A8CE302F7D21}" type="pres">
      <dgm:prSet presAssocID="{2FD3C89E-8B93-46C6-BD5C-524B095BDD73}" presName="hierChild5" presStyleCnt="0"/>
      <dgm:spPr/>
    </dgm:pt>
    <dgm:pt modelId="{766E1CCE-47CA-45F6-AC0D-4EAA083500D8}" type="pres">
      <dgm:prSet presAssocID="{5DFB28E6-91AD-4F90-9B9E-56A6EE0FD0D9}" presName="hierChild3" presStyleCnt="0"/>
      <dgm:spPr/>
    </dgm:pt>
  </dgm:ptLst>
  <dgm:cxnLst>
    <dgm:cxn modelId="{AD6C536D-0A42-4F2E-A7D0-97F16980846B}" type="presOf" srcId="{2FD3C89E-8B93-46C6-BD5C-524B095BDD73}" destId="{91F85F52-5DA9-4312-857D-1CDD022CF8EA}" srcOrd="1" destOrd="0" presId="urn:microsoft.com/office/officeart/2005/8/layout/orgChart1"/>
    <dgm:cxn modelId="{695D4A5A-E648-4B68-B5C3-79FA167387DC}" type="presOf" srcId="{2FD3C89E-8B93-46C6-BD5C-524B095BDD73}" destId="{C673D5B9-891F-4A97-8C68-BB3D8DA3D29D}" srcOrd="0" destOrd="0" presId="urn:microsoft.com/office/officeart/2005/8/layout/orgChart1"/>
    <dgm:cxn modelId="{DC91E4E6-E660-4581-B8E8-89CF01376486}" type="presOf" srcId="{EED47BD6-5398-41F3-B261-20BBE20263A1}" destId="{45AD832A-E461-432B-B006-8BA71B73F2E3}" srcOrd="0" destOrd="0" presId="urn:microsoft.com/office/officeart/2005/8/layout/orgChart1"/>
    <dgm:cxn modelId="{FB2FD18E-2AE8-4377-B614-8C9615AD46E8}" type="presOf" srcId="{56A237BF-B95F-4C39-AF49-033C6795AAA3}" destId="{AFF39F91-EBF0-4A1D-A11E-7F966E08D64B}" srcOrd="0" destOrd="0" presId="urn:microsoft.com/office/officeart/2005/8/layout/orgChart1"/>
    <dgm:cxn modelId="{AFD14D9D-3B2C-4C51-B3C5-36C84F64DC2A}" type="presOf" srcId="{43D65059-EB43-4F77-BDEF-6C8A2D57D469}" destId="{4D253CD3-8919-4792-B0E2-A791E503FD21}" srcOrd="0" destOrd="0" presId="urn:microsoft.com/office/officeart/2005/8/layout/orgChart1"/>
    <dgm:cxn modelId="{97F41029-A11F-41B6-88DD-462A28B71972}" type="presOf" srcId="{5DFB28E6-91AD-4F90-9B9E-56A6EE0FD0D9}" destId="{B991DA78-9194-4484-A7CB-851CF1B7B019}" srcOrd="0" destOrd="0" presId="urn:microsoft.com/office/officeart/2005/8/layout/orgChart1"/>
    <dgm:cxn modelId="{CF9D0D88-B06F-48BC-B60F-48BAB0DCC07F}" type="presOf" srcId="{CF72858F-161F-4246-B720-F5532EF49FA2}" destId="{D53E91DE-EABD-4092-AA71-05AEB5AA8CC2}" srcOrd="0" destOrd="0" presId="urn:microsoft.com/office/officeart/2005/8/layout/orgChart1"/>
    <dgm:cxn modelId="{BE2C8073-9A7B-4712-90E3-682F7851191A}" type="presOf" srcId="{42F3D41C-8654-44E0-AFFE-AE242DDA0FC5}" destId="{0E3DFB02-B9BE-4E3B-94EC-0C06031535C4}" srcOrd="1" destOrd="0" presId="urn:microsoft.com/office/officeart/2005/8/layout/orgChart1"/>
    <dgm:cxn modelId="{76C0CE84-1ECD-46E5-BE1D-D380708D0837}" type="presOf" srcId="{42F3D41C-8654-44E0-AFFE-AE242DDA0FC5}" destId="{E2C53FB5-DD44-40E7-8377-D12B1066D336}" srcOrd="0" destOrd="0" presId="urn:microsoft.com/office/officeart/2005/8/layout/orgChart1"/>
    <dgm:cxn modelId="{077ABBC3-C012-4E17-9942-3633F18BE3C7}" srcId="{5DFB28E6-91AD-4F90-9B9E-56A6EE0FD0D9}" destId="{2FD3C89E-8B93-46C6-BD5C-524B095BDD73}" srcOrd="2" destOrd="0" parTransId="{CF72858F-161F-4246-B720-F5532EF49FA2}" sibTransId="{630E5C49-D8C0-44A0-B436-2ABFE48B043B}"/>
    <dgm:cxn modelId="{328FBB0C-AF9D-4C80-BE84-58A2E3E56603}" srcId="{3859E741-8263-4DAF-9C94-D8A5F9CFC69C}" destId="{5DFB28E6-91AD-4F90-9B9E-56A6EE0FD0D9}" srcOrd="0" destOrd="0" parTransId="{F0C16FC0-FB1D-4A74-B03C-418237C6B526}" sibTransId="{F56FEEC8-C3A8-4E36-92D5-523A93AC2A1F}"/>
    <dgm:cxn modelId="{1999CA78-06BB-4FE3-B6F2-4762A3339C89}" srcId="{5DFB28E6-91AD-4F90-9B9E-56A6EE0FD0D9}" destId="{42F3D41C-8654-44E0-AFFE-AE242DDA0FC5}" srcOrd="0" destOrd="0" parTransId="{EED47BD6-5398-41F3-B261-20BBE20263A1}" sibTransId="{4E2A9F6D-9E63-43B3-90A4-3D8F0AB209D5}"/>
    <dgm:cxn modelId="{2E70BF66-DF2E-48C0-8FEB-356C4D6F1304}" type="presOf" srcId="{56A237BF-B95F-4C39-AF49-033C6795AAA3}" destId="{23E47C09-22C7-4EF8-B70E-42A3A3314AB3}" srcOrd="1" destOrd="0" presId="urn:microsoft.com/office/officeart/2005/8/layout/orgChart1"/>
    <dgm:cxn modelId="{0EECD625-6301-4732-B308-19FA99472C5A}" type="presOf" srcId="{5DFB28E6-91AD-4F90-9B9E-56A6EE0FD0D9}" destId="{30862B8C-F4C4-43C0-8AFB-CB053365C606}" srcOrd="1" destOrd="0" presId="urn:microsoft.com/office/officeart/2005/8/layout/orgChart1"/>
    <dgm:cxn modelId="{A9827EC4-43C6-4EAF-9774-55F936E0D89B}" srcId="{5DFB28E6-91AD-4F90-9B9E-56A6EE0FD0D9}" destId="{56A237BF-B95F-4C39-AF49-033C6795AAA3}" srcOrd="1" destOrd="0" parTransId="{43D65059-EB43-4F77-BDEF-6C8A2D57D469}" sibTransId="{89BD7504-75F8-47EB-B50D-B158D41FC31D}"/>
    <dgm:cxn modelId="{C78C646E-553E-4264-B87A-3404CF499583}" type="presOf" srcId="{3859E741-8263-4DAF-9C94-D8A5F9CFC69C}" destId="{B090734A-DA4B-4146-9199-BA70E5C79335}" srcOrd="0" destOrd="0" presId="urn:microsoft.com/office/officeart/2005/8/layout/orgChart1"/>
    <dgm:cxn modelId="{0E4A44D3-E304-4B19-AE83-6919973B1146}" type="presParOf" srcId="{B090734A-DA4B-4146-9199-BA70E5C79335}" destId="{F6459DCA-377F-4969-8B1C-866C7A1532D2}" srcOrd="0" destOrd="0" presId="urn:microsoft.com/office/officeart/2005/8/layout/orgChart1"/>
    <dgm:cxn modelId="{379BC3C7-A07C-4A16-98A4-17548110CFB8}" type="presParOf" srcId="{F6459DCA-377F-4969-8B1C-866C7A1532D2}" destId="{972C261F-B728-45F7-A6C3-F88ECF469002}" srcOrd="0" destOrd="0" presId="urn:microsoft.com/office/officeart/2005/8/layout/orgChart1"/>
    <dgm:cxn modelId="{0A091B75-CCF8-4680-B940-0FE19E81E117}" type="presParOf" srcId="{972C261F-B728-45F7-A6C3-F88ECF469002}" destId="{B991DA78-9194-4484-A7CB-851CF1B7B019}" srcOrd="0" destOrd="0" presId="urn:microsoft.com/office/officeart/2005/8/layout/orgChart1"/>
    <dgm:cxn modelId="{D234539B-74C2-461F-A607-67719B88E5DD}" type="presParOf" srcId="{972C261F-B728-45F7-A6C3-F88ECF469002}" destId="{30862B8C-F4C4-43C0-8AFB-CB053365C606}" srcOrd="1" destOrd="0" presId="urn:microsoft.com/office/officeart/2005/8/layout/orgChart1"/>
    <dgm:cxn modelId="{3ED65BEE-B8F1-4ACF-A217-2A196E61B100}" type="presParOf" srcId="{F6459DCA-377F-4969-8B1C-866C7A1532D2}" destId="{C925E29A-A6E1-445B-8DFA-1AA94568CA24}" srcOrd="1" destOrd="0" presId="urn:microsoft.com/office/officeart/2005/8/layout/orgChart1"/>
    <dgm:cxn modelId="{B628EE81-75E8-426C-83D2-F5C5E634E161}" type="presParOf" srcId="{C925E29A-A6E1-445B-8DFA-1AA94568CA24}" destId="{45AD832A-E461-432B-B006-8BA71B73F2E3}" srcOrd="0" destOrd="0" presId="urn:microsoft.com/office/officeart/2005/8/layout/orgChart1"/>
    <dgm:cxn modelId="{E038FF38-03BB-4E37-8B50-16D44B01D1D7}" type="presParOf" srcId="{C925E29A-A6E1-445B-8DFA-1AA94568CA24}" destId="{983ED634-07B7-4C86-8DAD-0634DDDA00B6}" srcOrd="1" destOrd="0" presId="urn:microsoft.com/office/officeart/2005/8/layout/orgChart1"/>
    <dgm:cxn modelId="{E9755ACF-4175-4693-89A2-A2724739D862}" type="presParOf" srcId="{983ED634-07B7-4C86-8DAD-0634DDDA00B6}" destId="{DEB06087-E13A-4986-A68E-1E87F2C590FE}" srcOrd="0" destOrd="0" presId="urn:microsoft.com/office/officeart/2005/8/layout/orgChart1"/>
    <dgm:cxn modelId="{30C98862-E57C-450D-89E4-7445834C3FEF}" type="presParOf" srcId="{DEB06087-E13A-4986-A68E-1E87F2C590FE}" destId="{E2C53FB5-DD44-40E7-8377-D12B1066D336}" srcOrd="0" destOrd="0" presId="urn:microsoft.com/office/officeart/2005/8/layout/orgChart1"/>
    <dgm:cxn modelId="{7F54C5AB-2230-4C6C-B238-F5E523625878}" type="presParOf" srcId="{DEB06087-E13A-4986-A68E-1E87F2C590FE}" destId="{0E3DFB02-B9BE-4E3B-94EC-0C06031535C4}" srcOrd="1" destOrd="0" presId="urn:microsoft.com/office/officeart/2005/8/layout/orgChart1"/>
    <dgm:cxn modelId="{96A08998-CA46-4EB3-A0DE-ACD453DBB4A2}" type="presParOf" srcId="{983ED634-07B7-4C86-8DAD-0634DDDA00B6}" destId="{AC5ACCE9-3892-48A8-9441-6A24DD912E0C}" srcOrd="1" destOrd="0" presId="urn:microsoft.com/office/officeart/2005/8/layout/orgChart1"/>
    <dgm:cxn modelId="{F168FD33-9465-4FA7-8D1E-87320AAAB461}" type="presParOf" srcId="{983ED634-07B7-4C86-8DAD-0634DDDA00B6}" destId="{A996B451-8B14-405E-BE26-5C3A7B818245}" srcOrd="2" destOrd="0" presId="urn:microsoft.com/office/officeart/2005/8/layout/orgChart1"/>
    <dgm:cxn modelId="{BB744DC6-FF54-4C04-ACAA-FD551FD2726B}" type="presParOf" srcId="{C925E29A-A6E1-445B-8DFA-1AA94568CA24}" destId="{4D253CD3-8919-4792-B0E2-A791E503FD21}" srcOrd="2" destOrd="0" presId="urn:microsoft.com/office/officeart/2005/8/layout/orgChart1"/>
    <dgm:cxn modelId="{4170ED36-1BAC-46D0-9166-4C4D33E553CC}" type="presParOf" srcId="{C925E29A-A6E1-445B-8DFA-1AA94568CA24}" destId="{378EFC23-DDA5-4224-A1A0-207BA46E083E}" srcOrd="3" destOrd="0" presId="urn:microsoft.com/office/officeart/2005/8/layout/orgChart1"/>
    <dgm:cxn modelId="{E2A4647F-2F56-454A-A1EB-882B3F6FA963}" type="presParOf" srcId="{378EFC23-DDA5-4224-A1A0-207BA46E083E}" destId="{B92C4B24-C919-479C-84D5-78CC9C8FEB28}" srcOrd="0" destOrd="0" presId="urn:microsoft.com/office/officeart/2005/8/layout/orgChart1"/>
    <dgm:cxn modelId="{3DA21360-16F8-4DEC-8F93-33DBA24D0C87}" type="presParOf" srcId="{B92C4B24-C919-479C-84D5-78CC9C8FEB28}" destId="{AFF39F91-EBF0-4A1D-A11E-7F966E08D64B}" srcOrd="0" destOrd="0" presId="urn:microsoft.com/office/officeart/2005/8/layout/orgChart1"/>
    <dgm:cxn modelId="{03B29711-C71D-4A52-BB94-CEF92FA27C94}" type="presParOf" srcId="{B92C4B24-C919-479C-84D5-78CC9C8FEB28}" destId="{23E47C09-22C7-4EF8-B70E-42A3A3314AB3}" srcOrd="1" destOrd="0" presId="urn:microsoft.com/office/officeart/2005/8/layout/orgChart1"/>
    <dgm:cxn modelId="{D42C5318-9C2C-4345-B1C5-38E3155B4072}" type="presParOf" srcId="{378EFC23-DDA5-4224-A1A0-207BA46E083E}" destId="{AEF2B7DE-833C-4BD1-A2A2-25EAED607CB5}" srcOrd="1" destOrd="0" presId="urn:microsoft.com/office/officeart/2005/8/layout/orgChart1"/>
    <dgm:cxn modelId="{34D0717E-91B0-4F20-BFFD-CEEF6BFBC53A}" type="presParOf" srcId="{378EFC23-DDA5-4224-A1A0-207BA46E083E}" destId="{7CE6E617-9B3B-4246-8921-60FB4490E0C1}" srcOrd="2" destOrd="0" presId="urn:microsoft.com/office/officeart/2005/8/layout/orgChart1"/>
    <dgm:cxn modelId="{49A41726-02E1-4B8D-A4F2-F2B0208BD1AE}" type="presParOf" srcId="{C925E29A-A6E1-445B-8DFA-1AA94568CA24}" destId="{D53E91DE-EABD-4092-AA71-05AEB5AA8CC2}" srcOrd="4" destOrd="0" presId="urn:microsoft.com/office/officeart/2005/8/layout/orgChart1"/>
    <dgm:cxn modelId="{E26536AF-1BF6-402F-A120-C90F64F768EC}" type="presParOf" srcId="{C925E29A-A6E1-445B-8DFA-1AA94568CA24}" destId="{4F2C91E7-C0A5-48B7-BB41-CD3EDD37D782}" srcOrd="5" destOrd="0" presId="urn:microsoft.com/office/officeart/2005/8/layout/orgChart1"/>
    <dgm:cxn modelId="{A863A984-5CC7-46EE-A235-165B770472AC}" type="presParOf" srcId="{4F2C91E7-C0A5-48B7-BB41-CD3EDD37D782}" destId="{6942E57B-94C1-4756-857D-A264FCA89D42}" srcOrd="0" destOrd="0" presId="urn:microsoft.com/office/officeart/2005/8/layout/orgChart1"/>
    <dgm:cxn modelId="{81EA7DAD-5C28-4A28-BF18-F51B810D7988}" type="presParOf" srcId="{6942E57B-94C1-4756-857D-A264FCA89D42}" destId="{C673D5B9-891F-4A97-8C68-BB3D8DA3D29D}" srcOrd="0" destOrd="0" presId="urn:microsoft.com/office/officeart/2005/8/layout/orgChart1"/>
    <dgm:cxn modelId="{E700D928-965F-4577-AC38-A6362B33234F}" type="presParOf" srcId="{6942E57B-94C1-4756-857D-A264FCA89D42}" destId="{91F85F52-5DA9-4312-857D-1CDD022CF8EA}" srcOrd="1" destOrd="0" presId="urn:microsoft.com/office/officeart/2005/8/layout/orgChart1"/>
    <dgm:cxn modelId="{5B34EA6B-935E-4DF5-B09F-A27995C55A00}" type="presParOf" srcId="{4F2C91E7-C0A5-48B7-BB41-CD3EDD37D782}" destId="{AE74FDF8-2D77-4C4D-9CC5-79E2459615E4}" srcOrd="1" destOrd="0" presId="urn:microsoft.com/office/officeart/2005/8/layout/orgChart1"/>
    <dgm:cxn modelId="{18A4F4B5-666A-4D0D-8600-6B0EC514DA8D}" type="presParOf" srcId="{4F2C91E7-C0A5-48B7-BB41-CD3EDD37D782}" destId="{4B0DEB69-4EED-4112-A7AB-A8CE302F7D21}" srcOrd="2" destOrd="0" presId="urn:microsoft.com/office/officeart/2005/8/layout/orgChart1"/>
    <dgm:cxn modelId="{45F689D4-4107-4265-8DCB-852BA9DABB76}" type="presParOf" srcId="{F6459DCA-377F-4969-8B1C-866C7A1532D2}" destId="{766E1CCE-47CA-45F6-AC0D-4EAA083500D8}"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3A78-B13E-4E28-8239-31C4F82D8C6D}">
      <dsp:nvSpPr>
        <dsp:cNvPr id="0" name=""/>
        <dsp:cNvSpPr/>
      </dsp:nvSpPr>
      <dsp:spPr>
        <a:xfrm>
          <a:off x="4440913" y="886265"/>
          <a:ext cx="278926" cy="648160"/>
        </a:xfrm>
        <a:custGeom>
          <a:avLst/>
          <a:gdLst/>
          <a:ahLst/>
          <a:cxnLst/>
          <a:rect l="0" t="0" r="0" b="0"/>
          <a:pathLst>
            <a:path>
              <a:moveTo>
                <a:pt x="0" y="0"/>
              </a:moveTo>
              <a:lnTo>
                <a:pt x="0" y="648160"/>
              </a:lnTo>
              <a:lnTo>
                <a:pt x="278926" y="6481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DBE2A-1387-4C73-96D5-39B2C96FFB5C}">
      <dsp:nvSpPr>
        <dsp:cNvPr id="0" name=""/>
        <dsp:cNvSpPr/>
      </dsp:nvSpPr>
      <dsp:spPr>
        <a:xfrm>
          <a:off x="4256740" y="886265"/>
          <a:ext cx="184172" cy="657397"/>
        </a:xfrm>
        <a:custGeom>
          <a:avLst/>
          <a:gdLst/>
          <a:ahLst/>
          <a:cxnLst/>
          <a:rect l="0" t="0" r="0" b="0"/>
          <a:pathLst>
            <a:path>
              <a:moveTo>
                <a:pt x="184172" y="0"/>
              </a:moveTo>
              <a:lnTo>
                <a:pt x="184172" y="657397"/>
              </a:lnTo>
              <a:lnTo>
                <a:pt x="0" y="6573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D703A-BB3A-48E3-8422-F33E20EAF978}">
      <dsp:nvSpPr>
        <dsp:cNvPr id="0" name=""/>
        <dsp:cNvSpPr/>
      </dsp:nvSpPr>
      <dsp:spPr>
        <a:xfrm>
          <a:off x="4440913" y="886265"/>
          <a:ext cx="268447" cy="238560"/>
        </a:xfrm>
        <a:custGeom>
          <a:avLst/>
          <a:gdLst/>
          <a:ahLst/>
          <a:cxnLst/>
          <a:rect l="0" t="0" r="0" b="0"/>
          <a:pathLst>
            <a:path>
              <a:moveTo>
                <a:pt x="0" y="0"/>
              </a:moveTo>
              <a:lnTo>
                <a:pt x="0" y="238560"/>
              </a:lnTo>
              <a:lnTo>
                <a:pt x="268447" y="2385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B5C7B-5B0F-4F58-8338-C35951FEDDF6}">
      <dsp:nvSpPr>
        <dsp:cNvPr id="0" name=""/>
        <dsp:cNvSpPr/>
      </dsp:nvSpPr>
      <dsp:spPr>
        <a:xfrm>
          <a:off x="4273280" y="886265"/>
          <a:ext cx="167632" cy="289368"/>
        </a:xfrm>
        <a:custGeom>
          <a:avLst/>
          <a:gdLst/>
          <a:ahLst/>
          <a:cxnLst/>
          <a:rect l="0" t="0" r="0" b="0"/>
          <a:pathLst>
            <a:path>
              <a:moveTo>
                <a:pt x="167632" y="0"/>
              </a:moveTo>
              <a:lnTo>
                <a:pt x="167632" y="289368"/>
              </a:lnTo>
              <a:lnTo>
                <a:pt x="0" y="2893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22706-BDB1-46DE-9CC2-BB0C207EDDA5}">
      <dsp:nvSpPr>
        <dsp:cNvPr id="0" name=""/>
        <dsp:cNvSpPr/>
      </dsp:nvSpPr>
      <dsp:spPr>
        <a:xfrm>
          <a:off x="7290625" y="2223845"/>
          <a:ext cx="101805" cy="1275960"/>
        </a:xfrm>
        <a:custGeom>
          <a:avLst/>
          <a:gdLst/>
          <a:ahLst/>
          <a:cxnLst/>
          <a:rect l="0" t="0" r="0" b="0"/>
          <a:pathLst>
            <a:path>
              <a:moveTo>
                <a:pt x="0" y="0"/>
              </a:moveTo>
              <a:lnTo>
                <a:pt x="0" y="1275960"/>
              </a:lnTo>
              <a:lnTo>
                <a:pt x="101805" y="127596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5301C-52B1-4725-B6A5-52CF1283E344}">
      <dsp:nvSpPr>
        <dsp:cNvPr id="0" name=""/>
        <dsp:cNvSpPr/>
      </dsp:nvSpPr>
      <dsp:spPr>
        <a:xfrm>
          <a:off x="7290625" y="2223845"/>
          <a:ext cx="101805" cy="829883"/>
        </a:xfrm>
        <a:custGeom>
          <a:avLst/>
          <a:gdLst/>
          <a:ahLst/>
          <a:cxnLst/>
          <a:rect l="0" t="0" r="0" b="0"/>
          <a:pathLst>
            <a:path>
              <a:moveTo>
                <a:pt x="0" y="0"/>
              </a:moveTo>
              <a:lnTo>
                <a:pt x="0" y="829883"/>
              </a:lnTo>
              <a:lnTo>
                <a:pt x="101805" y="82988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58792-084E-430C-BB92-473C921C090C}">
      <dsp:nvSpPr>
        <dsp:cNvPr id="0" name=""/>
        <dsp:cNvSpPr/>
      </dsp:nvSpPr>
      <dsp:spPr>
        <a:xfrm>
          <a:off x="7290625" y="2223845"/>
          <a:ext cx="101805" cy="398126"/>
        </a:xfrm>
        <a:custGeom>
          <a:avLst/>
          <a:gdLst/>
          <a:ahLst/>
          <a:cxnLst/>
          <a:rect l="0" t="0" r="0" b="0"/>
          <a:pathLst>
            <a:path>
              <a:moveTo>
                <a:pt x="0" y="0"/>
              </a:moveTo>
              <a:lnTo>
                <a:pt x="0" y="398126"/>
              </a:lnTo>
              <a:lnTo>
                <a:pt x="101805" y="39812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AD3A9-F7C6-4248-A450-BDC7C39A17E8}">
      <dsp:nvSpPr>
        <dsp:cNvPr id="0" name=""/>
        <dsp:cNvSpPr/>
      </dsp:nvSpPr>
      <dsp:spPr>
        <a:xfrm>
          <a:off x="4440913" y="886265"/>
          <a:ext cx="3121192" cy="998228"/>
        </a:xfrm>
        <a:custGeom>
          <a:avLst/>
          <a:gdLst/>
          <a:ahLst/>
          <a:cxnLst/>
          <a:rect l="0" t="0" r="0" b="0"/>
          <a:pathLst>
            <a:path>
              <a:moveTo>
                <a:pt x="0" y="0"/>
              </a:moveTo>
              <a:lnTo>
                <a:pt x="0" y="926964"/>
              </a:lnTo>
              <a:lnTo>
                <a:pt x="3121192" y="926964"/>
              </a:lnTo>
              <a:lnTo>
                <a:pt x="3121192" y="99822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202D6-B31A-4EC5-BCA5-4983A8619E64}">
      <dsp:nvSpPr>
        <dsp:cNvPr id="0" name=""/>
        <dsp:cNvSpPr/>
      </dsp:nvSpPr>
      <dsp:spPr>
        <a:xfrm>
          <a:off x="6089321" y="2223845"/>
          <a:ext cx="821229" cy="228451"/>
        </a:xfrm>
        <a:custGeom>
          <a:avLst/>
          <a:gdLst/>
          <a:ahLst/>
          <a:cxnLst/>
          <a:rect l="0" t="0" r="0" b="0"/>
          <a:pathLst>
            <a:path>
              <a:moveTo>
                <a:pt x="0" y="0"/>
              </a:moveTo>
              <a:lnTo>
                <a:pt x="0" y="157187"/>
              </a:lnTo>
              <a:lnTo>
                <a:pt x="821229" y="157187"/>
              </a:lnTo>
              <a:lnTo>
                <a:pt x="821229" y="2284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50110-0F0F-4FE3-87BC-E61CC725A54F}">
      <dsp:nvSpPr>
        <dsp:cNvPr id="0" name=""/>
        <dsp:cNvSpPr/>
      </dsp:nvSpPr>
      <dsp:spPr>
        <a:xfrm>
          <a:off x="5817840" y="2791647"/>
          <a:ext cx="101805" cy="364225"/>
        </a:xfrm>
        <a:custGeom>
          <a:avLst/>
          <a:gdLst/>
          <a:ahLst/>
          <a:cxnLst/>
          <a:rect l="0" t="0" r="0" b="0"/>
          <a:pathLst>
            <a:path>
              <a:moveTo>
                <a:pt x="0" y="0"/>
              </a:moveTo>
              <a:lnTo>
                <a:pt x="0" y="364225"/>
              </a:lnTo>
              <a:lnTo>
                <a:pt x="101805" y="36422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629D6-D11F-48F7-891C-3197C220793F}">
      <dsp:nvSpPr>
        <dsp:cNvPr id="0" name=""/>
        <dsp:cNvSpPr/>
      </dsp:nvSpPr>
      <dsp:spPr>
        <a:xfrm>
          <a:off x="6043601" y="2223845"/>
          <a:ext cx="91440" cy="228451"/>
        </a:xfrm>
        <a:custGeom>
          <a:avLst/>
          <a:gdLst/>
          <a:ahLst/>
          <a:cxnLst/>
          <a:rect l="0" t="0" r="0" b="0"/>
          <a:pathLst>
            <a:path>
              <a:moveTo>
                <a:pt x="45720" y="0"/>
              </a:moveTo>
              <a:lnTo>
                <a:pt x="45720" y="2284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0DA89-5511-4F7D-BC2C-F234CD7C5444}">
      <dsp:nvSpPr>
        <dsp:cNvPr id="0" name=""/>
        <dsp:cNvSpPr/>
      </dsp:nvSpPr>
      <dsp:spPr>
        <a:xfrm>
          <a:off x="4996610" y="2791647"/>
          <a:ext cx="107981" cy="874918"/>
        </a:xfrm>
        <a:custGeom>
          <a:avLst/>
          <a:gdLst/>
          <a:ahLst/>
          <a:cxnLst/>
          <a:rect l="0" t="0" r="0" b="0"/>
          <a:pathLst>
            <a:path>
              <a:moveTo>
                <a:pt x="0" y="0"/>
              </a:moveTo>
              <a:lnTo>
                <a:pt x="0" y="874918"/>
              </a:lnTo>
              <a:lnTo>
                <a:pt x="107981" y="87491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F82BC-1CFC-4AF5-A9A3-F76F0AB99D07}">
      <dsp:nvSpPr>
        <dsp:cNvPr id="0" name=""/>
        <dsp:cNvSpPr/>
      </dsp:nvSpPr>
      <dsp:spPr>
        <a:xfrm>
          <a:off x="4996610" y="2791647"/>
          <a:ext cx="101805" cy="393036"/>
        </a:xfrm>
        <a:custGeom>
          <a:avLst/>
          <a:gdLst/>
          <a:ahLst/>
          <a:cxnLst/>
          <a:rect l="0" t="0" r="0" b="0"/>
          <a:pathLst>
            <a:path>
              <a:moveTo>
                <a:pt x="0" y="0"/>
              </a:moveTo>
              <a:lnTo>
                <a:pt x="0" y="393036"/>
              </a:lnTo>
              <a:lnTo>
                <a:pt x="101805" y="3930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82841-3D92-4196-B37B-C89F0EFF9AFE}">
      <dsp:nvSpPr>
        <dsp:cNvPr id="0" name=""/>
        <dsp:cNvSpPr/>
      </dsp:nvSpPr>
      <dsp:spPr>
        <a:xfrm>
          <a:off x="5268091" y="2223845"/>
          <a:ext cx="821229" cy="228451"/>
        </a:xfrm>
        <a:custGeom>
          <a:avLst/>
          <a:gdLst/>
          <a:ahLst/>
          <a:cxnLst/>
          <a:rect l="0" t="0" r="0" b="0"/>
          <a:pathLst>
            <a:path>
              <a:moveTo>
                <a:pt x="821229" y="0"/>
              </a:moveTo>
              <a:lnTo>
                <a:pt x="821229" y="157187"/>
              </a:lnTo>
              <a:lnTo>
                <a:pt x="0" y="157187"/>
              </a:lnTo>
              <a:lnTo>
                <a:pt x="0" y="2284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B8F70-D896-463F-BEF7-A902BCB69651}">
      <dsp:nvSpPr>
        <dsp:cNvPr id="0" name=""/>
        <dsp:cNvSpPr/>
      </dsp:nvSpPr>
      <dsp:spPr>
        <a:xfrm>
          <a:off x="4440913" y="886265"/>
          <a:ext cx="1648408" cy="998228"/>
        </a:xfrm>
        <a:custGeom>
          <a:avLst/>
          <a:gdLst/>
          <a:ahLst/>
          <a:cxnLst/>
          <a:rect l="0" t="0" r="0" b="0"/>
          <a:pathLst>
            <a:path>
              <a:moveTo>
                <a:pt x="0" y="0"/>
              </a:moveTo>
              <a:lnTo>
                <a:pt x="0" y="926964"/>
              </a:lnTo>
              <a:lnTo>
                <a:pt x="1648408" y="926964"/>
              </a:lnTo>
              <a:lnTo>
                <a:pt x="1648408" y="99822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DF5BF-7D92-4693-A4BC-D37A46802F60}">
      <dsp:nvSpPr>
        <dsp:cNvPr id="0" name=""/>
        <dsp:cNvSpPr/>
      </dsp:nvSpPr>
      <dsp:spPr>
        <a:xfrm>
          <a:off x="4175380" y="2784487"/>
          <a:ext cx="101805" cy="1801941"/>
        </a:xfrm>
        <a:custGeom>
          <a:avLst/>
          <a:gdLst/>
          <a:ahLst/>
          <a:cxnLst/>
          <a:rect l="0" t="0" r="0" b="0"/>
          <a:pathLst>
            <a:path>
              <a:moveTo>
                <a:pt x="0" y="0"/>
              </a:moveTo>
              <a:lnTo>
                <a:pt x="0" y="1801941"/>
              </a:lnTo>
              <a:lnTo>
                <a:pt x="101805" y="18019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038F3-8917-4796-99E8-27A4A339E6A5}">
      <dsp:nvSpPr>
        <dsp:cNvPr id="0" name=""/>
        <dsp:cNvSpPr/>
      </dsp:nvSpPr>
      <dsp:spPr>
        <a:xfrm>
          <a:off x="4175380" y="2784487"/>
          <a:ext cx="101805" cy="1320062"/>
        </a:xfrm>
        <a:custGeom>
          <a:avLst/>
          <a:gdLst/>
          <a:ahLst/>
          <a:cxnLst/>
          <a:rect l="0" t="0" r="0" b="0"/>
          <a:pathLst>
            <a:path>
              <a:moveTo>
                <a:pt x="0" y="0"/>
              </a:moveTo>
              <a:lnTo>
                <a:pt x="0" y="1320062"/>
              </a:lnTo>
              <a:lnTo>
                <a:pt x="101805" y="1320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CC2D4-0F92-4986-AFD1-099C078AD64D}">
      <dsp:nvSpPr>
        <dsp:cNvPr id="0" name=""/>
        <dsp:cNvSpPr/>
      </dsp:nvSpPr>
      <dsp:spPr>
        <a:xfrm>
          <a:off x="4175380" y="2784487"/>
          <a:ext cx="101805" cy="853264"/>
        </a:xfrm>
        <a:custGeom>
          <a:avLst/>
          <a:gdLst/>
          <a:ahLst/>
          <a:cxnLst/>
          <a:rect l="0" t="0" r="0" b="0"/>
          <a:pathLst>
            <a:path>
              <a:moveTo>
                <a:pt x="0" y="0"/>
              </a:moveTo>
              <a:lnTo>
                <a:pt x="0" y="853264"/>
              </a:lnTo>
              <a:lnTo>
                <a:pt x="101805" y="85326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94EA7-E0E1-477B-8397-12286F67BAA7}">
      <dsp:nvSpPr>
        <dsp:cNvPr id="0" name=""/>
        <dsp:cNvSpPr/>
      </dsp:nvSpPr>
      <dsp:spPr>
        <a:xfrm>
          <a:off x="4175380" y="2784487"/>
          <a:ext cx="101805" cy="371385"/>
        </a:xfrm>
        <a:custGeom>
          <a:avLst/>
          <a:gdLst/>
          <a:ahLst/>
          <a:cxnLst/>
          <a:rect l="0" t="0" r="0" b="0"/>
          <a:pathLst>
            <a:path>
              <a:moveTo>
                <a:pt x="0" y="0"/>
              </a:moveTo>
              <a:lnTo>
                <a:pt x="0" y="371385"/>
              </a:lnTo>
              <a:lnTo>
                <a:pt x="101805" y="37138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97A41-2A55-4FED-A400-AF28D06CCAA6}">
      <dsp:nvSpPr>
        <dsp:cNvPr id="0" name=""/>
        <dsp:cNvSpPr/>
      </dsp:nvSpPr>
      <dsp:spPr>
        <a:xfrm>
          <a:off x="4036247" y="2223845"/>
          <a:ext cx="410614" cy="221290"/>
        </a:xfrm>
        <a:custGeom>
          <a:avLst/>
          <a:gdLst/>
          <a:ahLst/>
          <a:cxnLst/>
          <a:rect l="0" t="0" r="0" b="0"/>
          <a:pathLst>
            <a:path>
              <a:moveTo>
                <a:pt x="0" y="0"/>
              </a:moveTo>
              <a:lnTo>
                <a:pt x="0" y="150027"/>
              </a:lnTo>
              <a:lnTo>
                <a:pt x="410614" y="150027"/>
              </a:lnTo>
              <a:lnTo>
                <a:pt x="410614" y="22129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75338-36A8-4D49-9B90-8A568124B361}">
      <dsp:nvSpPr>
        <dsp:cNvPr id="0" name=""/>
        <dsp:cNvSpPr/>
      </dsp:nvSpPr>
      <dsp:spPr>
        <a:xfrm>
          <a:off x="3625632" y="2223845"/>
          <a:ext cx="410614" cy="221290"/>
        </a:xfrm>
        <a:custGeom>
          <a:avLst/>
          <a:gdLst/>
          <a:ahLst/>
          <a:cxnLst/>
          <a:rect l="0" t="0" r="0" b="0"/>
          <a:pathLst>
            <a:path>
              <a:moveTo>
                <a:pt x="410614" y="0"/>
              </a:moveTo>
              <a:lnTo>
                <a:pt x="410614" y="150027"/>
              </a:lnTo>
              <a:lnTo>
                <a:pt x="0" y="150027"/>
              </a:lnTo>
              <a:lnTo>
                <a:pt x="0" y="22129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0E04C-FD77-475A-A73E-7CDB6D844AEA}">
      <dsp:nvSpPr>
        <dsp:cNvPr id="0" name=""/>
        <dsp:cNvSpPr/>
      </dsp:nvSpPr>
      <dsp:spPr>
        <a:xfrm>
          <a:off x="4036247" y="886265"/>
          <a:ext cx="404666" cy="998228"/>
        </a:xfrm>
        <a:custGeom>
          <a:avLst/>
          <a:gdLst/>
          <a:ahLst/>
          <a:cxnLst/>
          <a:rect l="0" t="0" r="0" b="0"/>
          <a:pathLst>
            <a:path>
              <a:moveTo>
                <a:pt x="404666" y="0"/>
              </a:moveTo>
              <a:lnTo>
                <a:pt x="404666" y="926964"/>
              </a:lnTo>
              <a:lnTo>
                <a:pt x="0" y="926964"/>
              </a:lnTo>
              <a:lnTo>
                <a:pt x="0" y="99822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22153-1B2F-4149-87BE-1F7AD526BEF8}">
      <dsp:nvSpPr>
        <dsp:cNvPr id="0" name=""/>
        <dsp:cNvSpPr/>
      </dsp:nvSpPr>
      <dsp:spPr>
        <a:xfrm>
          <a:off x="1572557" y="2223845"/>
          <a:ext cx="1231844" cy="199809"/>
        </a:xfrm>
        <a:custGeom>
          <a:avLst/>
          <a:gdLst/>
          <a:ahLst/>
          <a:cxnLst/>
          <a:rect l="0" t="0" r="0" b="0"/>
          <a:pathLst>
            <a:path>
              <a:moveTo>
                <a:pt x="0" y="0"/>
              </a:moveTo>
              <a:lnTo>
                <a:pt x="0" y="128546"/>
              </a:lnTo>
              <a:lnTo>
                <a:pt x="1231844" y="128546"/>
              </a:lnTo>
              <a:lnTo>
                <a:pt x="1231844" y="19980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2B467-F699-49F0-AE11-19BD65F3AC20}">
      <dsp:nvSpPr>
        <dsp:cNvPr id="0" name=""/>
        <dsp:cNvSpPr/>
      </dsp:nvSpPr>
      <dsp:spPr>
        <a:xfrm>
          <a:off x="1572557" y="2223845"/>
          <a:ext cx="410614" cy="199809"/>
        </a:xfrm>
        <a:custGeom>
          <a:avLst/>
          <a:gdLst/>
          <a:ahLst/>
          <a:cxnLst/>
          <a:rect l="0" t="0" r="0" b="0"/>
          <a:pathLst>
            <a:path>
              <a:moveTo>
                <a:pt x="0" y="0"/>
              </a:moveTo>
              <a:lnTo>
                <a:pt x="0" y="128546"/>
              </a:lnTo>
              <a:lnTo>
                <a:pt x="410614" y="128546"/>
              </a:lnTo>
              <a:lnTo>
                <a:pt x="410614" y="19980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B6C4F-C96B-4D2A-9E5F-940A30ACC04D}">
      <dsp:nvSpPr>
        <dsp:cNvPr id="0" name=""/>
        <dsp:cNvSpPr/>
      </dsp:nvSpPr>
      <dsp:spPr>
        <a:xfrm>
          <a:off x="890461" y="2763006"/>
          <a:ext cx="101805" cy="838944"/>
        </a:xfrm>
        <a:custGeom>
          <a:avLst/>
          <a:gdLst/>
          <a:ahLst/>
          <a:cxnLst/>
          <a:rect l="0" t="0" r="0" b="0"/>
          <a:pathLst>
            <a:path>
              <a:moveTo>
                <a:pt x="0" y="0"/>
              </a:moveTo>
              <a:lnTo>
                <a:pt x="0" y="838944"/>
              </a:lnTo>
              <a:lnTo>
                <a:pt x="101805" y="83894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E95F84-0DD3-4745-B713-0B0372951B34}">
      <dsp:nvSpPr>
        <dsp:cNvPr id="0" name=""/>
        <dsp:cNvSpPr/>
      </dsp:nvSpPr>
      <dsp:spPr>
        <a:xfrm>
          <a:off x="890461" y="2763006"/>
          <a:ext cx="101805" cy="349905"/>
        </a:xfrm>
        <a:custGeom>
          <a:avLst/>
          <a:gdLst/>
          <a:ahLst/>
          <a:cxnLst/>
          <a:rect l="0" t="0" r="0" b="0"/>
          <a:pathLst>
            <a:path>
              <a:moveTo>
                <a:pt x="0" y="0"/>
              </a:moveTo>
              <a:lnTo>
                <a:pt x="0" y="349905"/>
              </a:lnTo>
              <a:lnTo>
                <a:pt x="101805" y="34990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374C3-F8EA-4CBD-8A34-DB4218C719AA}">
      <dsp:nvSpPr>
        <dsp:cNvPr id="0" name=""/>
        <dsp:cNvSpPr/>
      </dsp:nvSpPr>
      <dsp:spPr>
        <a:xfrm>
          <a:off x="1161942" y="2223845"/>
          <a:ext cx="410614" cy="199809"/>
        </a:xfrm>
        <a:custGeom>
          <a:avLst/>
          <a:gdLst/>
          <a:ahLst/>
          <a:cxnLst/>
          <a:rect l="0" t="0" r="0" b="0"/>
          <a:pathLst>
            <a:path>
              <a:moveTo>
                <a:pt x="410614" y="0"/>
              </a:moveTo>
              <a:lnTo>
                <a:pt x="410614" y="128546"/>
              </a:lnTo>
              <a:lnTo>
                <a:pt x="0" y="128546"/>
              </a:lnTo>
              <a:lnTo>
                <a:pt x="0" y="19980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F5B61-0469-44EB-B1F1-57D6AD1C1160}">
      <dsp:nvSpPr>
        <dsp:cNvPr id="0" name=""/>
        <dsp:cNvSpPr/>
      </dsp:nvSpPr>
      <dsp:spPr>
        <a:xfrm>
          <a:off x="69231" y="2763006"/>
          <a:ext cx="101805" cy="829883"/>
        </a:xfrm>
        <a:custGeom>
          <a:avLst/>
          <a:gdLst/>
          <a:ahLst/>
          <a:cxnLst/>
          <a:rect l="0" t="0" r="0" b="0"/>
          <a:pathLst>
            <a:path>
              <a:moveTo>
                <a:pt x="0" y="0"/>
              </a:moveTo>
              <a:lnTo>
                <a:pt x="0" y="829883"/>
              </a:lnTo>
              <a:lnTo>
                <a:pt x="101805" y="82988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01BED-25AB-44B5-B5EB-6F5C2B973F3B}">
      <dsp:nvSpPr>
        <dsp:cNvPr id="0" name=""/>
        <dsp:cNvSpPr/>
      </dsp:nvSpPr>
      <dsp:spPr>
        <a:xfrm>
          <a:off x="69231" y="2763006"/>
          <a:ext cx="101805" cy="335584"/>
        </a:xfrm>
        <a:custGeom>
          <a:avLst/>
          <a:gdLst/>
          <a:ahLst/>
          <a:cxnLst/>
          <a:rect l="0" t="0" r="0" b="0"/>
          <a:pathLst>
            <a:path>
              <a:moveTo>
                <a:pt x="0" y="0"/>
              </a:moveTo>
              <a:lnTo>
                <a:pt x="0" y="335584"/>
              </a:lnTo>
              <a:lnTo>
                <a:pt x="101805" y="33558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2EEE1-D732-4C7B-A5A6-C8FA02087664}">
      <dsp:nvSpPr>
        <dsp:cNvPr id="0" name=""/>
        <dsp:cNvSpPr/>
      </dsp:nvSpPr>
      <dsp:spPr>
        <a:xfrm>
          <a:off x="340712" y="2223845"/>
          <a:ext cx="1231844" cy="199809"/>
        </a:xfrm>
        <a:custGeom>
          <a:avLst/>
          <a:gdLst/>
          <a:ahLst/>
          <a:cxnLst/>
          <a:rect l="0" t="0" r="0" b="0"/>
          <a:pathLst>
            <a:path>
              <a:moveTo>
                <a:pt x="1231844" y="0"/>
              </a:moveTo>
              <a:lnTo>
                <a:pt x="1231844" y="128546"/>
              </a:lnTo>
              <a:lnTo>
                <a:pt x="0" y="128546"/>
              </a:lnTo>
              <a:lnTo>
                <a:pt x="0" y="19980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3BE59-9A03-499B-B11C-F9FCD6937DFA}">
      <dsp:nvSpPr>
        <dsp:cNvPr id="0" name=""/>
        <dsp:cNvSpPr/>
      </dsp:nvSpPr>
      <dsp:spPr>
        <a:xfrm>
          <a:off x="1572557" y="886265"/>
          <a:ext cx="2868355" cy="998228"/>
        </a:xfrm>
        <a:custGeom>
          <a:avLst/>
          <a:gdLst/>
          <a:ahLst/>
          <a:cxnLst/>
          <a:rect l="0" t="0" r="0" b="0"/>
          <a:pathLst>
            <a:path>
              <a:moveTo>
                <a:pt x="2868355" y="0"/>
              </a:moveTo>
              <a:lnTo>
                <a:pt x="2868355" y="926964"/>
              </a:lnTo>
              <a:lnTo>
                <a:pt x="0" y="926964"/>
              </a:lnTo>
              <a:lnTo>
                <a:pt x="0" y="99822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1EDED-7178-408F-A33A-328A58F26683}">
      <dsp:nvSpPr>
        <dsp:cNvPr id="0" name=""/>
        <dsp:cNvSpPr/>
      </dsp:nvSpPr>
      <dsp:spPr>
        <a:xfrm>
          <a:off x="3962234" y="142139"/>
          <a:ext cx="951527" cy="254961"/>
        </a:xfrm>
        <a:prstGeom prst="rect">
          <a:avLst/>
        </a:prstGeom>
        <a:solidFill>
          <a:schemeClr val="accent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DIRECTORIO</a:t>
          </a:r>
        </a:p>
      </dsp:txBody>
      <dsp:txXfrm>
        <a:off x="3962234" y="142139"/>
        <a:ext cx="951527" cy="254961"/>
      </dsp:txXfrm>
    </dsp:sp>
    <dsp:sp modelId="{1E3095FA-B980-493F-9DCD-EEEC901EE9C1}">
      <dsp:nvSpPr>
        <dsp:cNvPr id="0" name=""/>
        <dsp:cNvSpPr/>
      </dsp:nvSpPr>
      <dsp:spPr>
        <a:xfrm>
          <a:off x="3071851" y="311251"/>
          <a:ext cx="678702" cy="302596"/>
        </a:xfrm>
        <a:prstGeom prst="rect">
          <a:avLst/>
        </a:prstGeom>
        <a:solidFill>
          <a:srgbClr val="7030A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AUDITORIA</a:t>
          </a:r>
        </a:p>
      </dsp:txBody>
      <dsp:txXfrm>
        <a:off x="3071851" y="311251"/>
        <a:ext cx="678702" cy="302596"/>
      </dsp:txXfrm>
    </dsp:sp>
    <dsp:sp modelId="{CFB7ACEC-7CDC-494D-AB66-4CE62871F32A}">
      <dsp:nvSpPr>
        <dsp:cNvPr id="0" name=""/>
        <dsp:cNvSpPr/>
      </dsp:nvSpPr>
      <dsp:spPr>
        <a:xfrm>
          <a:off x="3857361" y="546914"/>
          <a:ext cx="1167103" cy="339351"/>
        </a:xfrm>
        <a:prstGeom prst="rect">
          <a:avLst/>
        </a:prstGeom>
        <a:solidFill>
          <a:srgbClr val="3366FF"/>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GERENTE</a:t>
          </a:r>
        </a:p>
      </dsp:txBody>
      <dsp:txXfrm>
        <a:off x="3857361" y="546914"/>
        <a:ext cx="1167103" cy="339351"/>
      </dsp:txXfrm>
    </dsp:sp>
    <dsp:sp modelId="{8D20A5C6-6E64-4866-BA6C-62885861E2E8}">
      <dsp:nvSpPr>
        <dsp:cNvPr id="0" name=""/>
        <dsp:cNvSpPr/>
      </dsp:nvSpPr>
      <dsp:spPr>
        <a:xfrm>
          <a:off x="1153899" y="1884494"/>
          <a:ext cx="837315" cy="339351"/>
        </a:xfrm>
        <a:prstGeom prst="rect">
          <a:avLst/>
        </a:prstGeom>
        <a:solidFill>
          <a:srgbClr val="3366FF"/>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DIRECCION TECNICA</a:t>
          </a:r>
        </a:p>
      </dsp:txBody>
      <dsp:txXfrm>
        <a:off x="1153899" y="1884494"/>
        <a:ext cx="837315" cy="339351"/>
      </dsp:txXfrm>
    </dsp:sp>
    <dsp:sp modelId="{762C9E19-95B8-41F8-83E8-899F27A89E66}">
      <dsp:nvSpPr>
        <dsp:cNvPr id="0" name=""/>
        <dsp:cNvSpPr/>
      </dsp:nvSpPr>
      <dsp:spPr>
        <a:xfrm>
          <a:off x="1361" y="2423655"/>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AGUA POTABLE</a:t>
          </a:r>
        </a:p>
      </dsp:txBody>
      <dsp:txXfrm>
        <a:off x="1361" y="2423655"/>
        <a:ext cx="678702" cy="339351"/>
      </dsp:txXfrm>
    </dsp:sp>
    <dsp:sp modelId="{379A6704-D339-4634-A181-B676EC4E854E}">
      <dsp:nvSpPr>
        <dsp:cNvPr id="0" name=""/>
        <dsp:cNvSpPr/>
      </dsp:nvSpPr>
      <dsp:spPr>
        <a:xfrm>
          <a:off x="171036" y="2928915"/>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VALVULAS Y REDES</a:t>
          </a:r>
        </a:p>
      </dsp:txBody>
      <dsp:txXfrm>
        <a:off x="171036" y="2928915"/>
        <a:ext cx="678702" cy="339351"/>
      </dsp:txXfrm>
    </dsp:sp>
    <dsp:sp modelId="{3B819BAD-96F0-421D-9E87-482067259955}">
      <dsp:nvSpPr>
        <dsp:cNvPr id="0" name=""/>
        <dsp:cNvSpPr/>
      </dsp:nvSpPr>
      <dsp:spPr>
        <a:xfrm>
          <a:off x="171036" y="3423214"/>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PLANTA POTABILIZADORA</a:t>
          </a:r>
        </a:p>
      </dsp:txBody>
      <dsp:txXfrm>
        <a:off x="171036" y="3423214"/>
        <a:ext cx="678702" cy="339351"/>
      </dsp:txXfrm>
    </dsp:sp>
    <dsp:sp modelId="{9E40CA5F-0E6E-48A9-B344-263F05387E34}">
      <dsp:nvSpPr>
        <dsp:cNvPr id="0" name=""/>
        <dsp:cNvSpPr/>
      </dsp:nvSpPr>
      <dsp:spPr>
        <a:xfrm>
          <a:off x="822591" y="2423655"/>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SANEAMIENTO</a:t>
          </a:r>
        </a:p>
      </dsp:txBody>
      <dsp:txXfrm>
        <a:off x="822591" y="2423655"/>
        <a:ext cx="678702" cy="339351"/>
      </dsp:txXfrm>
    </dsp:sp>
    <dsp:sp modelId="{6272F8A2-DB80-4AB1-BB44-701DEB4A8CAA}">
      <dsp:nvSpPr>
        <dsp:cNvPr id="0" name=""/>
        <dsp:cNvSpPr/>
      </dsp:nvSpPr>
      <dsp:spPr>
        <a:xfrm>
          <a:off x="992266" y="2943236"/>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DUCTOS Y COLECTORES</a:t>
          </a:r>
        </a:p>
      </dsp:txBody>
      <dsp:txXfrm>
        <a:off x="992266" y="2943236"/>
        <a:ext cx="678702" cy="339351"/>
      </dsp:txXfrm>
    </dsp:sp>
    <dsp:sp modelId="{76B41776-EC66-4F53-AF4A-F02FD28BA091}">
      <dsp:nvSpPr>
        <dsp:cNvPr id="0" name=""/>
        <dsp:cNvSpPr/>
      </dsp:nvSpPr>
      <dsp:spPr>
        <a:xfrm>
          <a:off x="992266" y="3432275"/>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PLANTAS Y ESTACIONES DE BOMBEO</a:t>
          </a:r>
        </a:p>
      </dsp:txBody>
      <dsp:txXfrm>
        <a:off x="992266" y="3432275"/>
        <a:ext cx="678702" cy="339351"/>
      </dsp:txXfrm>
    </dsp:sp>
    <dsp:sp modelId="{CCABF791-DC29-4A55-9BA2-318746BAAEA6}">
      <dsp:nvSpPr>
        <dsp:cNvPr id="0" name=""/>
        <dsp:cNvSpPr/>
      </dsp:nvSpPr>
      <dsp:spPr>
        <a:xfrm>
          <a:off x="1643820" y="2423655"/>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PLANIFICACION PROYECTO Y FISCALIZACION</a:t>
          </a:r>
        </a:p>
      </dsp:txBody>
      <dsp:txXfrm>
        <a:off x="1643820" y="2423655"/>
        <a:ext cx="678702" cy="339351"/>
      </dsp:txXfrm>
    </dsp:sp>
    <dsp:sp modelId="{A315270C-6B12-4EF2-BAEC-F1296102FF69}">
      <dsp:nvSpPr>
        <dsp:cNvPr id="0" name=""/>
        <dsp:cNvSpPr/>
      </dsp:nvSpPr>
      <dsp:spPr>
        <a:xfrm>
          <a:off x="2465050" y="2423655"/>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GESTION AMBIENTAL</a:t>
          </a:r>
        </a:p>
      </dsp:txBody>
      <dsp:txXfrm>
        <a:off x="2465050" y="2423655"/>
        <a:ext cx="678702" cy="339351"/>
      </dsp:txXfrm>
    </dsp:sp>
    <dsp:sp modelId="{C3744D8C-E43B-4856-AB1C-3134814786C2}">
      <dsp:nvSpPr>
        <dsp:cNvPr id="0" name=""/>
        <dsp:cNvSpPr/>
      </dsp:nvSpPr>
      <dsp:spPr>
        <a:xfrm>
          <a:off x="3696895" y="1884494"/>
          <a:ext cx="678702" cy="339351"/>
        </a:xfrm>
        <a:prstGeom prst="rect">
          <a:avLst/>
        </a:prstGeom>
        <a:solidFill>
          <a:srgbClr val="3366FF"/>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DIRECCION ADMINISTRATIVA</a:t>
          </a:r>
        </a:p>
      </dsp:txBody>
      <dsp:txXfrm>
        <a:off x="3696895" y="1884494"/>
        <a:ext cx="678702" cy="339351"/>
      </dsp:txXfrm>
    </dsp:sp>
    <dsp:sp modelId="{F1969884-58A9-4DFC-8DD6-87DB703C6111}">
      <dsp:nvSpPr>
        <dsp:cNvPr id="0" name=""/>
        <dsp:cNvSpPr/>
      </dsp:nvSpPr>
      <dsp:spPr>
        <a:xfrm>
          <a:off x="3286280" y="2445136"/>
          <a:ext cx="678702" cy="524626"/>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TALENTO HUMANO - </a:t>
          </a:r>
          <a:r>
            <a:rPr lang="en-US" sz="600" b="0" kern="1200">
              <a:solidFill>
                <a:sysClr val="windowText" lastClr="000000"/>
              </a:solidFill>
            </a:rPr>
            <a:t>TRABAJO SOCIAL</a:t>
          </a:r>
        </a:p>
        <a:p>
          <a:pPr lvl="0" algn="ctr" defTabSz="266700">
            <a:lnSpc>
              <a:spcPct val="90000"/>
            </a:lnSpc>
            <a:spcBef>
              <a:spcPct val="0"/>
            </a:spcBef>
            <a:spcAft>
              <a:spcPct val="35000"/>
            </a:spcAft>
          </a:pPr>
          <a:r>
            <a:rPr lang="en-US" sz="600" b="0" kern="1200">
              <a:solidFill>
                <a:sysClr val="windowText" lastClr="000000"/>
              </a:solidFill>
            </a:rPr>
            <a:t> - SEGURIDAD OCUPACIONAL</a:t>
          </a:r>
        </a:p>
      </dsp:txBody>
      <dsp:txXfrm>
        <a:off x="3286280" y="2445136"/>
        <a:ext cx="678702" cy="524626"/>
      </dsp:txXfrm>
    </dsp:sp>
    <dsp:sp modelId="{8595A339-628B-476B-B292-C4D89339F0C6}">
      <dsp:nvSpPr>
        <dsp:cNvPr id="0" name=""/>
        <dsp:cNvSpPr/>
      </dsp:nvSpPr>
      <dsp:spPr>
        <a:xfrm>
          <a:off x="4107510" y="2445136"/>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ACTIVOS ADQUISICIONES Y SUMINISTROS</a:t>
          </a:r>
        </a:p>
      </dsp:txBody>
      <dsp:txXfrm>
        <a:off x="4107510" y="2445136"/>
        <a:ext cx="678702" cy="339351"/>
      </dsp:txXfrm>
    </dsp:sp>
    <dsp:sp modelId="{1484F90E-B07F-4E67-921B-5835C117414E}">
      <dsp:nvSpPr>
        <dsp:cNvPr id="0" name=""/>
        <dsp:cNvSpPr/>
      </dsp:nvSpPr>
      <dsp:spPr>
        <a:xfrm>
          <a:off x="4277186" y="2986197"/>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GUARDALMACEN</a:t>
          </a:r>
        </a:p>
      </dsp:txBody>
      <dsp:txXfrm>
        <a:off x="4277186" y="2986197"/>
        <a:ext cx="678702" cy="339351"/>
      </dsp:txXfrm>
    </dsp:sp>
    <dsp:sp modelId="{518D2FF3-BDDB-4B61-8DF0-FC8A37F30E99}">
      <dsp:nvSpPr>
        <dsp:cNvPr id="0" name=""/>
        <dsp:cNvSpPr/>
      </dsp:nvSpPr>
      <dsp:spPr>
        <a:xfrm>
          <a:off x="4277186" y="3468076"/>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PROVEEDURIA</a:t>
          </a:r>
        </a:p>
      </dsp:txBody>
      <dsp:txXfrm>
        <a:off x="4277186" y="3468076"/>
        <a:ext cx="678702" cy="339351"/>
      </dsp:txXfrm>
    </dsp:sp>
    <dsp:sp modelId="{1CD3D553-D875-4D01-B203-CC11B3D41DEF}">
      <dsp:nvSpPr>
        <dsp:cNvPr id="0" name=""/>
        <dsp:cNvSpPr/>
      </dsp:nvSpPr>
      <dsp:spPr>
        <a:xfrm>
          <a:off x="4277186" y="3934874"/>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COMPRAS PUBLICAS</a:t>
          </a:r>
        </a:p>
      </dsp:txBody>
      <dsp:txXfrm>
        <a:off x="4277186" y="3934874"/>
        <a:ext cx="678702" cy="339351"/>
      </dsp:txXfrm>
    </dsp:sp>
    <dsp:sp modelId="{0BC178B3-6530-4F86-8E2F-FD2473ED6C7C}">
      <dsp:nvSpPr>
        <dsp:cNvPr id="0" name=""/>
        <dsp:cNvSpPr/>
      </dsp:nvSpPr>
      <dsp:spPr>
        <a:xfrm>
          <a:off x="4277186" y="4416753"/>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SERVICIOS GENERALES</a:t>
          </a:r>
        </a:p>
      </dsp:txBody>
      <dsp:txXfrm>
        <a:off x="4277186" y="4416753"/>
        <a:ext cx="678702" cy="339351"/>
      </dsp:txXfrm>
    </dsp:sp>
    <dsp:sp modelId="{B4ED49CF-F288-4FC0-9AD0-E265A3F0C6D6}">
      <dsp:nvSpPr>
        <dsp:cNvPr id="0" name=""/>
        <dsp:cNvSpPr/>
      </dsp:nvSpPr>
      <dsp:spPr>
        <a:xfrm>
          <a:off x="5749970" y="1884494"/>
          <a:ext cx="678702" cy="339351"/>
        </a:xfrm>
        <a:prstGeom prst="rect">
          <a:avLst/>
        </a:prstGeom>
        <a:solidFill>
          <a:srgbClr val="3366FF"/>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DIRECCION COMERCIAL</a:t>
          </a:r>
        </a:p>
      </dsp:txBody>
      <dsp:txXfrm>
        <a:off x="5749970" y="1884494"/>
        <a:ext cx="678702" cy="339351"/>
      </dsp:txXfrm>
    </dsp:sp>
    <dsp:sp modelId="{2BB979FF-ACB6-4138-8E4B-D07C70712B49}">
      <dsp:nvSpPr>
        <dsp:cNvPr id="0" name=""/>
        <dsp:cNvSpPr/>
      </dsp:nvSpPr>
      <dsp:spPr>
        <a:xfrm>
          <a:off x="4928740" y="2452296"/>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ATENCION AL CLIENTE</a:t>
          </a:r>
        </a:p>
      </dsp:txBody>
      <dsp:txXfrm>
        <a:off x="4928740" y="2452296"/>
        <a:ext cx="678702" cy="339351"/>
      </dsp:txXfrm>
    </dsp:sp>
    <dsp:sp modelId="{29B2E41A-11A3-42B8-ABBF-81309E68CA5F}">
      <dsp:nvSpPr>
        <dsp:cNvPr id="0" name=""/>
        <dsp:cNvSpPr/>
      </dsp:nvSpPr>
      <dsp:spPr>
        <a:xfrm>
          <a:off x="5098416" y="3015008"/>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AGENCIA CRUCITA</a:t>
          </a:r>
        </a:p>
      </dsp:txBody>
      <dsp:txXfrm>
        <a:off x="5098416" y="3015008"/>
        <a:ext cx="678702" cy="339351"/>
      </dsp:txXfrm>
    </dsp:sp>
    <dsp:sp modelId="{2A3BA7D1-57A9-45A9-8C39-282629FAC374}">
      <dsp:nvSpPr>
        <dsp:cNvPr id="0" name=""/>
        <dsp:cNvSpPr/>
      </dsp:nvSpPr>
      <dsp:spPr>
        <a:xfrm>
          <a:off x="5104592" y="3496890"/>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AGENCIA FLORON</a:t>
          </a:r>
        </a:p>
      </dsp:txBody>
      <dsp:txXfrm>
        <a:off x="5104592" y="3496890"/>
        <a:ext cx="678702" cy="339351"/>
      </dsp:txXfrm>
    </dsp:sp>
    <dsp:sp modelId="{20B03D4D-BCE0-4D4C-9A92-0A756E8CC214}">
      <dsp:nvSpPr>
        <dsp:cNvPr id="0" name=""/>
        <dsp:cNvSpPr/>
      </dsp:nvSpPr>
      <dsp:spPr>
        <a:xfrm>
          <a:off x="5749970" y="2452296"/>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FACTURACION Y CATASTRO</a:t>
          </a:r>
        </a:p>
      </dsp:txBody>
      <dsp:txXfrm>
        <a:off x="5749970" y="2452296"/>
        <a:ext cx="678702" cy="339351"/>
      </dsp:txXfrm>
    </dsp:sp>
    <dsp:sp modelId="{E318C058-C259-4601-9EF7-43FE7794D30E}">
      <dsp:nvSpPr>
        <dsp:cNvPr id="0" name=""/>
        <dsp:cNvSpPr/>
      </dsp:nvSpPr>
      <dsp:spPr>
        <a:xfrm>
          <a:off x="5919646" y="2986197"/>
          <a:ext cx="678702" cy="339351"/>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CATASTRO DE CLIENTES Y MEDIDORES</a:t>
          </a:r>
        </a:p>
      </dsp:txBody>
      <dsp:txXfrm>
        <a:off x="5919646" y="2986197"/>
        <a:ext cx="678702" cy="339351"/>
      </dsp:txXfrm>
    </dsp:sp>
    <dsp:sp modelId="{9A627995-8242-45F1-A6C4-1781E27B835C}">
      <dsp:nvSpPr>
        <dsp:cNvPr id="0" name=""/>
        <dsp:cNvSpPr/>
      </dsp:nvSpPr>
      <dsp:spPr>
        <a:xfrm>
          <a:off x="6571200" y="2452296"/>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CARTERA Y COBRANZAS</a:t>
          </a:r>
        </a:p>
      </dsp:txBody>
      <dsp:txXfrm>
        <a:off x="6571200" y="2452296"/>
        <a:ext cx="678702" cy="339351"/>
      </dsp:txXfrm>
    </dsp:sp>
    <dsp:sp modelId="{E3424601-9549-42FE-B2E8-43E6EE2048D5}">
      <dsp:nvSpPr>
        <dsp:cNvPr id="0" name=""/>
        <dsp:cNvSpPr/>
      </dsp:nvSpPr>
      <dsp:spPr>
        <a:xfrm>
          <a:off x="7222754" y="1884494"/>
          <a:ext cx="678702" cy="339351"/>
        </a:xfrm>
        <a:prstGeom prst="rect">
          <a:avLst/>
        </a:prstGeom>
        <a:solidFill>
          <a:srgbClr val="3366FF"/>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DIRECCION FINANCIERO</a:t>
          </a:r>
        </a:p>
      </dsp:txBody>
      <dsp:txXfrm>
        <a:off x="7222754" y="1884494"/>
        <a:ext cx="678702" cy="339351"/>
      </dsp:txXfrm>
    </dsp:sp>
    <dsp:sp modelId="{C4E9A77A-6F86-4E7E-B146-B01C7E1D4634}">
      <dsp:nvSpPr>
        <dsp:cNvPr id="0" name=""/>
        <dsp:cNvSpPr/>
      </dsp:nvSpPr>
      <dsp:spPr>
        <a:xfrm>
          <a:off x="7392430" y="2452296"/>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CONTABILIDAD</a:t>
          </a:r>
        </a:p>
      </dsp:txBody>
      <dsp:txXfrm>
        <a:off x="7392430" y="2452296"/>
        <a:ext cx="678702" cy="339351"/>
      </dsp:txXfrm>
    </dsp:sp>
    <dsp:sp modelId="{B3ED3C1A-A3C7-4B13-9FBA-449E75E88487}">
      <dsp:nvSpPr>
        <dsp:cNvPr id="0" name=""/>
        <dsp:cNvSpPr/>
      </dsp:nvSpPr>
      <dsp:spPr>
        <a:xfrm>
          <a:off x="7392430" y="2884053"/>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PRESUPUESTO</a:t>
          </a:r>
        </a:p>
      </dsp:txBody>
      <dsp:txXfrm>
        <a:off x="7392430" y="2884053"/>
        <a:ext cx="678702" cy="339351"/>
      </dsp:txXfrm>
    </dsp:sp>
    <dsp:sp modelId="{549B3B07-3E58-4025-A6BE-42CB790E9592}">
      <dsp:nvSpPr>
        <dsp:cNvPr id="0" name=""/>
        <dsp:cNvSpPr/>
      </dsp:nvSpPr>
      <dsp:spPr>
        <a:xfrm>
          <a:off x="7392430" y="3330130"/>
          <a:ext cx="678702" cy="339351"/>
        </a:xfrm>
        <a:prstGeom prst="rect">
          <a:avLst/>
        </a:prstGeom>
        <a:solidFill>
          <a:srgbClr val="FFFF0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PAGADURIA</a:t>
          </a:r>
        </a:p>
      </dsp:txBody>
      <dsp:txXfrm>
        <a:off x="7392430" y="3330130"/>
        <a:ext cx="678702" cy="339351"/>
      </dsp:txXfrm>
    </dsp:sp>
    <dsp:sp modelId="{EF861993-F573-4C1C-A103-22ACD5D0CCE2}">
      <dsp:nvSpPr>
        <dsp:cNvPr id="0" name=""/>
        <dsp:cNvSpPr/>
      </dsp:nvSpPr>
      <dsp:spPr>
        <a:xfrm>
          <a:off x="3469289" y="1005958"/>
          <a:ext cx="803990" cy="339351"/>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COMUNICACION SOCIAL</a:t>
          </a:r>
        </a:p>
      </dsp:txBody>
      <dsp:txXfrm>
        <a:off x="3469289" y="1005958"/>
        <a:ext cx="803990" cy="339351"/>
      </dsp:txXfrm>
    </dsp:sp>
    <dsp:sp modelId="{DD3581BD-9E02-4DBA-969A-C0CEB37CC867}">
      <dsp:nvSpPr>
        <dsp:cNvPr id="0" name=""/>
        <dsp:cNvSpPr/>
      </dsp:nvSpPr>
      <dsp:spPr>
        <a:xfrm>
          <a:off x="4709360" y="955150"/>
          <a:ext cx="833365" cy="339351"/>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SECRETARIA GENERAL</a:t>
          </a:r>
        </a:p>
      </dsp:txBody>
      <dsp:txXfrm>
        <a:off x="4709360" y="955150"/>
        <a:ext cx="833365" cy="339351"/>
      </dsp:txXfrm>
    </dsp:sp>
    <dsp:sp modelId="{7075C326-AFC7-47DD-B0DF-708F6A346A30}">
      <dsp:nvSpPr>
        <dsp:cNvPr id="0" name=""/>
        <dsp:cNvSpPr/>
      </dsp:nvSpPr>
      <dsp:spPr>
        <a:xfrm>
          <a:off x="3440498" y="1373987"/>
          <a:ext cx="816241" cy="339351"/>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INFORMATICA</a:t>
          </a:r>
        </a:p>
      </dsp:txBody>
      <dsp:txXfrm>
        <a:off x="3440498" y="1373987"/>
        <a:ext cx="816241" cy="339351"/>
      </dsp:txXfrm>
    </dsp:sp>
    <dsp:sp modelId="{E9564858-D6D8-4142-B9E3-8C1A49B0E6DD}">
      <dsp:nvSpPr>
        <dsp:cNvPr id="0" name=""/>
        <dsp:cNvSpPr/>
      </dsp:nvSpPr>
      <dsp:spPr>
        <a:xfrm>
          <a:off x="4719839" y="1364750"/>
          <a:ext cx="828437" cy="339351"/>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solidFill>
                <a:sysClr val="windowText" lastClr="000000"/>
              </a:solidFill>
            </a:rPr>
            <a:t>ASESORIA JURIDICA</a:t>
          </a:r>
        </a:p>
      </dsp:txBody>
      <dsp:txXfrm>
        <a:off x="4719839" y="1364750"/>
        <a:ext cx="828437" cy="339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E91DE-EABD-4092-AA71-05AEB5AA8CC2}">
      <dsp:nvSpPr>
        <dsp:cNvPr id="0" name=""/>
        <dsp:cNvSpPr/>
      </dsp:nvSpPr>
      <dsp:spPr>
        <a:xfrm>
          <a:off x="1714512" y="609117"/>
          <a:ext cx="1213029" cy="210525"/>
        </a:xfrm>
        <a:custGeom>
          <a:avLst/>
          <a:gdLst/>
          <a:ahLst/>
          <a:cxnLst/>
          <a:rect l="0" t="0" r="0" b="0"/>
          <a:pathLst>
            <a:path>
              <a:moveTo>
                <a:pt x="0" y="0"/>
              </a:moveTo>
              <a:lnTo>
                <a:pt x="0" y="105262"/>
              </a:lnTo>
              <a:lnTo>
                <a:pt x="1213029" y="105262"/>
              </a:lnTo>
              <a:lnTo>
                <a:pt x="1213029" y="2105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53CD3-8919-4792-B0E2-A791E503FD21}">
      <dsp:nvSpPr>
        <dsp:cNvPr id="0" name=""/>
        <dsp:cNvSpPr/>
      </dsp:nvSpPr>
      <dsp:spPr>
        <a:xfrm>
          <a:off x="1668791" y="609117"/>
          <a:ext cx="91440" cy="210525"/>
        </a:xfrm>
        <a:custGeom>
          <a:avLst/>
          <a:gdLst/>
          <a:ahLst/>
          <a:cxnLst/>
          <a:rect l="0" t="0" r="0" b="0"/>
          <a:pathLst>
            <a:path>
              <a:moveTo>
                <a:pt x="45720" y="0"/>
              </a:moveTo>
              <a:lnTo>
                <a:pt x="45720" y="2105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AD832A-E461-432B-B006-8BA71B73F2E3}">
      <dsp:nvSpPr>
        <dsp:cNvPr id="0" name=""/>
        <dsp:cNvSpPr/>
      </dsp:nvSpPr>
      <dsp:spPr>
        <a:xfrm>
          <a:off x="501482" y="609117"/>
          <a:ext cx="1213029" cy="210525"/>
        </a:xfrm>
        <a:custGeom>
          <a:avLst/>
          <a:gdLst/>
          <a:ahLst/>
          <a:cxnLst/>
          <a:rect l="0" t="0" r="0" b="0"/>
          <a:pathLst>
            <a:path>
              <a:moveTo>
                <a:pt x="1213029" y="0"/>
              </a:moveTo>
              <a:lnTo>
                <a:pt x="1213029" y="105262"/>
              </a:lnTo>
              <a:lnTo>
                <a:pt x="0" y="105262"/>
              </a:lnTo>
              <a:lnTo>
                <a:pt x="0" y="2105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1DA78-9194-4484-A7CB-851CF1B7B019}">
      <dsp:nvSpPr>
        <dsp:cNvPr id="0" name=""/>
        <dsp:cNvSpPr/>
      </dsp:nvSpPr>
      <dsp:spPr>
        <a:xfrm>
          <a:off x="1213260" y="107865"/>
          <a:ext cx="1002503" cy="501251"/>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a:t>JEFE SERVICIOS  INFORMATICOS</a:t>
          </a:r>
        </a:p>
      </dsp:txBody>
      <dsp:txXfrm>
        <a:off x="1213260" y="107865"/>
        <a:ext cx="1002503" cy="501251"/>
      </dsp:txXfrm>
    </dsp:sp>
    <dsp:sp modelId="{E2C53FB5-DD44-40E7-8377-D12B1066D336}">
      <dsp:nvSpPr>
        <dsp:cNvPr id="0" name=""/>
        <dsp:cNvSpPr/>
      </dsp:nvSpPr>
      <dsp:spPr>
        <a:xfrm>
          <a:off x="230" y="819642"/>
          <a:ext cx="1002503" cy="501251"/>
        </a:xfrm>
        <a:prstGeom prst="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a:t>BASE DE DATOS Y SISTEMA</a:t>
          </a:r>
        </a:p>
      </dsp:txBody>
      <dsp:txXfrm>
        <a:off x="230" y="819642"/>
        <a:ext cx="1002503" cy="501251"/>
      </dsp:txXfrm>
    </dsp:sp>
    <dsp:sp modelId="{AFF39F91-EBF0-4A1D-A11E-7F966E08D64B}">
      <dsp:nvSpPr>
        <dsp:cNvPr id="0" name=""/>
        <dsp:cNvSpPr/>
      </dsp:nvSpPr>
      <dsp:spPr>
        <a:xfrm>
          <a:off x="1213260" y="819642"/>
          <a:ext cx="1002503" cy="501251"/>
        </a:xfrm>
        <a:prstGeom prst="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a:t>TECNICO INFORMATICO</a:t>
          </a:r>
        </a:p>
      </dsp:txBody>
      <dsp:txXfrm>
        <a:off x="1213260" y="819642"/>
        <a:ext cx="1002503" cy="501251"/>
      </dsp:txXfrm>
    </dsp:sp>
    <dsp:sp modelId="{C673D5B9-891F-4A97-8C68-BB3D8DA3D29D}">
      <dsp:nvSpPr>
        <dsp:cNvPr id="0" name=""/>
        <dsp:cNvSpPr/>
      </dsp:nvSpPr>
      <dsp:spPr>
        <a:xfrm>
          <a:off x="2426289" y="819642"/>
          <a:ext cx="1002503" cy="501251"/>
        </a:xfrm>
        <a:prstGeom prst="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a:t>REDES Y COMUNICACIONES</a:t>
          </a:r>
        </a:p>
      </dsp:txBody>
      <dsp:txXfrm>
        <a:off x="2426289" y="819642"/>
        <a:ext cx="1002503" cy="5012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C22F0453-2F55-408D-8BC3-5F74B11CDAD9}" type="slidenum">
              <a:rPr lang="es-EC" smtClean="0"/>
              <a:pPr/>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C22F0453-2F55-408D-8BC3-5F74B11CDAD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2F0453-2F55-408D-8BC3-5F74B11CDAD9}" type="slidenum">
              <a:rPr lang="es-EC" smtClean="0"/>
              <a:pPr/>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9FA30CF-C6BB-4588-9973-B8BE64659D06}" type="datetimeFigureOut">
              <a:rPr lang="es-EC" smtClean="0"/>
              <a:pPr/>
              <a:t>19/06/2014</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C22F0453-2F55-408D-8BC3-5F74B11CDAD9}" type="slidenum">
              <a:rPr lang="es-EC" smtClean="0"/>
              <a:pPr/>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duotone>
              <a:schemeClr val="bg1">
                <a:tint val="95000"/>
                <a:satMod val="200000"/>
              </a:schemeClr>
              <a:schemeClr val="bg1">
                <a:shade val="80000"/>
                <a:satMod val="100000"/>
              </a:schemeClr>
            </a:duotone>
            <a:lum/>
          </a:blip>
          <a:srcRect/>
          <a:tile tx="0" ty="0" sx="55000" sy="55000" flip="none" algn="tl"/>
        </a:blip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A30CF-C6BB-4588-9973-B8BE64659D06}" type="datetimeFigureOut">
              <a:rPr lang="es-EC" smtClean="0"/>
              <a:pPr/>
              <a:t>19/06/2014</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22F0453-2F55-408D-8BC3-5F74B11CDAD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4282" y="3557590"/>
            <a:ext cx="8643998" cy="2871806"/>
          </a:xfrm>
        </p:spPr>
        <p:txBody>
          <a:bodyPr>
            <a:normAutofit fontScale="85000" lnSpcReduction="10000"/>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Vicerrectorado de Investigación y Vinculación con la Colectividad</a:t>
            </a:r>
          </a:p>
          <a:p>
            <a:endPar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Maestría en Evaluación y Auditoría de Sistemas Tecnológicos</a:t>
            </a:r>
          </a:p>
          <a:p>
            <a:endPar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Autor: Ing. José Luis Loor Zambrano</a:t>
            </a:r>
          </a:p>
          <a:p>
            <a:endPar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Sangolquí,  Mayo 2014</a:t>
            </a:r>
          </a:p>
          <a:p>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1 Título"/>
          <p:cNvSpPr>
            <a:spLocks noGrp="1"/>
          </p:cNvSpPr>
          <p:nvPr>
            <p:ph type="ctrTitle"/>
          </p:nvPr>
        </p:nvSpPr>
        <p:spPr/>
        <p:txBody>
          <a:bodyPr>
            <a:noAutofit/>
          </a:bodyPr>
          <a:lstStyle/>
          <a:p>
            <a:r>
              <a:rPr lang="es-EC" sz="3200" dirty="0" smtClean="0">
                <a:ln w="18415" cmpd="sng">
                  <a:solidFill>
                    <a:srgbClr val="FFFFFF"/>
                  </a:solidFill>
                  <a:prstDash val="solid"/>
                </a:ln>
                <a:effectLst>
                  <a:outerShdw blurRad="63500" dir="3600000" algn="tl" rotWithShape="0">
                    <a:srgbClr val="000000">
                      <a:alpha val="70000"/>
                    </a:srgbClr>
                  </a:outerShdw>
                </a:effectLst>
              </a:rPr>
              <a:t>DESARROLLO DE UN PLAN DE RECUPERACIÓN DE DESASTRES PARA LA UNIDAD DE TECNOLOGÍA DE LA EPMAPAP</a:t>
            </a:r>
            <a:endParaRPr lang="es-EC" sz="3200" dirty="0">
              <a:ln w="18415" cmpd="sng">
                <a:solidFill>
                  <a:srgbClr val="FFFFFF"/>
                </a:solidFill>
                <a:prstDash val="solid"/>
              </a:ln>
              <a:effectLst>
                <a:outerShdw blurRad="63500" dir="3600000" algn="tl" rotWithShape="0">
                  <a:srgbClr val="000000">
                    <a:alpha val="70000"/>
                  </a:srgbClr>
                </a:outerShdw>
              </a:effectLst>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28" y="99550"/>
            <a:ext cx="6357982" cy="126425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57166"/>
            <a:ext cx="5857916" cy="917596"/>
          </a:xfrm>
        </p:spPr>
        <p:txBody>
          <a:bodyPr>
            <a:no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Selección del estándar, buenas prácticas y la normativa para la definición del DRP</a:t>
            </a:r>
            <a:endPar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1548854"/>
            <a:ext cx="8429684" cy="1200329"/>
          </a:xfrm>
          <a:prstGeom prst="rect">
            <a:avLst/>
          </a:prstGeom>
          <a:effectLst>
            <a:glow rad="139700">
              <a:schemeClr val="accent1">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t>Se realizó </a:t>
            </a:r>
            <a:r>
              <a:rPr lang="es-ES" dirty="0"/>
              <a:t>la selección de la norma que cumplió con los criterios establecidos </a:t>
            </a:r>
            <a:r>
              <a:rPr lang="es-ES" dirty="0" smtClean="0"/>
              <a:t>y que </a:t>
            </a:r>
            <a:r>
              <a:rPr lang="es-ES" dirty="0"/>
              <a:t>mejor se </a:t>
            </a:r>
            <a:r>
              <a:rPr lang="es-ES" dirty="0" smtClean="0"/>
              <a:t>ajustaba </a:t>
            </a:r>
            <a:r>
              <a:rPr lang="es-ES" dirty="0"/>
              <a:t>a la realidad y necesidad de la Unidad de Tecnología de la EPMAPAP a fin obtener mejores resultados durante su desarrollo y en su posterior implementación para mitigar en lo posible los riesgos a los que está expuesta la </a:t>
            </a:r>
            <a:r>
              <a:rPr lang="es-ES" dirty="0" smtClean="0"/>
              <a:t>organización.</a:t>
            </a:r>
            <a:endParaRPr lang="es-EC" dirty="0"/>
          </a:p>
        </p:txBody>
      </p:sp>
      <p:graphicFrame>
        <p:nvGraphicFramePr>
          <p:cNvPr id="9" name="8 Tabla"/>
          <p:cNvGraphicFramePr>
            <a:graphicFrameLocks noGrp="1"/>
          </p:cNvGraphicFramePr>
          <p:nvPr/>
        </p:nvGraphicFramePr>
        <p:xfrm>
          <a:off x="1928794" y="2928934"/>
          <a:ext cx="5412106" cy="3580892"/>
        </p:xfrm>
        <a:graphic>
          <a:graphicData uri="http://schemas.openxmlformats.org/drawingml/2006/table">
            <a:tbl>
              <a:tblPr/>
              <a:tblGrid>
                <a:gridCol w="694493"/>
                <a:gridCol w="2360658"/>
                <a:gridCol w="771659"/>
                <a:gridCol w="792648"/>
                <a:gridCol w="792648"/>
              </a:tblGrid>
              <a:tr h="184150">
                <a:tc rowSpan="2">
                  <a:txBody>
                    <a:bodyPr/>
                    <a:lstStyle/>
                    <a:p>
                      <a:pPr>
                        <a:lnSpc>
                          <a:spcPct val="115000"/>
                        </a:lnSpc>
                        <a:spcAft>
                          <a:spcPts val="0"/>
                        </a:spcAft>
                      </a:pPr>
                      <a:r>
                        <a:rPr lang="es-ES" sz="1200" b="1">
                          <a:latin typeface="Times New Roman"/>
                          <a:ea typeface="Times New Roman"/>
                          <a:cs typeface="Times New Roman"/>
                        </a:rPr>
                        <a:t>Peso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nSpc>
                          <a:spcPct val="115000"/>
                        </a:lnSpc>
                        <a:spcAft>
                          <a:spcPts val="0"/>
                        </a:spcAft>
                      </a:pPr>
                      <a:r>
                        <a:rPr lang="es-ES" sz="1200" b="1">
                          <a:latin typeface="Times New Roman"/>
                          <a:ea typeface="Times New Roman"/>
                          <a:cs typeface="Times New Roman"/>
                        </a:rPr>
                        <a:t>Criterios de Selección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pPr algn="ctr">
                        <a:lnSpc>
                          <a:spcPct val="115000"/>
                        </a:lnSpc>
                        <a:spcAft>
                          <a:spcPts val="0"/>
                        </a:spcAft>
                      </a:pPr>
                      <a:r>
                        <a:rPr lang="es-ES" sz="1200" b="1">
                          <a:latin typeface="Times New Roman"/>
                          <a:ea typeface="Times New Roman"/>
                          <a:cs typeface="Times New Roman"/>
                        </a:rPr>
                        <a:t>Alternativas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hMerge="1">
                  <a:txBody>
                    <a:bodyPr/>
                    <a:lstStyle/>
                    <a:p>
                      <a:endParaRPr lang="es-EC"/>
                    </a:p>
                  </a:txBody>
                  <a:tcPr/>
                </a:tc>
              </a:tr>
              <a:tr h="21590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200" b="1">
                          <a:latin typeface="Times New Roman"/>
                          <a:ea typeface="Times New Roman"/>
                          <a:cs typeface="Times New Roman"/>
                        </a:rPr>
                        <a:t>BS-25999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s-ES" sz="1200" b="1">
                          <a:latin typeface="Times New Roman"/>
                          <a:ea typeface="Times New Roman"/>
                          <a:cs typeface="Times New Roman"/>
                        </a:rPr>
                        <a:t>ISO 22301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s-ES" sz="1200" b="1" dirty="0">
                          <a:latin typeface="Times New Roman"/>
                          <a:ea typeface="Times New Roman"/>
                          <a:cs typeface="Times New Roman"/>
                        </a:rPr>
                        <a:t>ISO 27001</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84150">
                <a:tc>
                  <a:txBody>
                    <a:bodyPr/>
                    <a:lstStyle/>
                    <a:p>
                      <a:pPr algn="r">
                        <a:lnSpc>
                          <a:spcPct val="115000"/>
                        </a:lnSpc>
                        <a:spcAft>
                          <a:spcPts val="0"/>
                        </a:spcAft>
                      </a:pPr>
                      <a:r>
                        <a:rPr lang="es-ES" sz="1200">
                          <a:latin typeface="Times New Roman"/>
                          <a:ea typeface="Times New Roman"/>
                          <a:cs typeface="Times New Roman"/>
                        </a:rPr>
                        <a:t>9,10%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Contribución a la continuidad de negocio</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40,00%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Flexibilidad de adaptación</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Norma Internacional</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50,00%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Actualización disponible</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Escalabilidad</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Independencia</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95,00%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97,00%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Impacto</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Sostenibilidad</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Aplicabilidad sector público/ privado</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Certificable</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r">
                        <a:lnSpc>
                          <a:spcPct val="115000"/>
                        </a:lnSpc>
                        <a:spcAft>
                          <a:spcPts val="0"/>
                        </a:spcAft>
                      </a:pPr>
                      <a:r>
                        <a:rPr lang="es-ES" sz="1200">
                          <a:latin typeface="Times New Roman"/>
                          <a:ea typeface="Times New Roman"/>
                          <a:cs typeface="Times New Roman"/>
                        </a:rPr>
                        <a:t>9,09%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Times New Roman"/>
                          <a:ea typeface="Times New Roman"/>
                          <a:cs typeface="Times New Roman"/>
                        </a:rPr>
                        <a:t>Experiencias exitosas de implementación</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98,00%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95,00%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Times New Roman"/>
                          <a:ea typeface="Times New Roman"/>
                          <a:cs typeface="Times New Roman"/>
                        </a:rPr>
                        <a:t>100,00%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nSpc>
                          <a:spcPct val="115000"/>
                        </a:lnSpc>
                        <a:spcAft>
                          <a:spcPts val="0"/>
                        </a:spcAft>
                      </a:pPr>
                      <a:r>
                        <a:rPr lang="es-ES" sz="1200" b="1">
                          <a:latin typeface="Times New Roman"/>
                          <a:ea typeface="Times New Roman"/>
                          <a:cs typeface="Times New Roman"/>
                        </a:rPr>
                        <a:t>100,00%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latin typeface="Times New Roman"/>
                          <a:ea typeface="Times New Roman"/>
                          <a:cs typeface="Times New Roman"/>
                        </a:rPr>
                        <a:t>TOTAL PONDERACIÓN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latin typeface="Times New Roman"/>
                          <a:ea typeface="Times New Roman"/>
                          <a:cs typeface="Times New Roman"/>
                        </a:rPr>
                        <a:t>88,46%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latin typeface="Times New Roman"/>
                          <a:ea typeface="Times New Roman"/>
                          <a:cs typeface="Times New Roman"/>
                        </a:rPr>
                        <a:t>97,45%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latin typeface="Times New Roman"/>
                          <a:ea typeface="Times New Roman"/>
                          <a:cs typeface="Times New Roman"/>
                        </a:rPr>
                        <a:t>84,54%</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ESTRUCTURA ORGÁNICA EPMAPAP</a:t>
            </a:r>
            <a:endPar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graphicFrame>
        <p:nvGraphicFramePr>
          <p:cNvPr id="10" name="9 Diagrama"/>
          <p:cNvGraphicFramePr/>
          <p:nvPr/>
        </p:nvGraphicFramePr>
        <p:xfrm>
          <a:off x="428596" y="1428736"/>
          <a:ext cx="8072494" cy="5072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UNIDAD DE TECNOLOGIA DE LA EPMAPAP</a:t>
            </a:r>
            <a:endPar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1648414"/>
            <a:ext cx="8501122" cy="923330"/>
          </a:xfrm>
          <a:prstGeom prst="rect">
            <a:avLst/>
          </a:prstGeom>
          <a:noFill/>
        </p:spPr>
        <p:txBody>
          <a:bodyPr wrap="square" rtlCol="0">
            <a:spAutoFit/>
          </a:bodyPr>
          <a:lstStyle/>
          <a:p>
            <a:pPr algn="just"/>
            <a:r>
              <a:rPr lang="es-ES" dirty="0"/>
              <a:t>La Unidad de Tecnología de la EPMAPAP, es un área de asesoría tecnológica que brinda servicios de soporte y administración de los sistemas informáticos a las áreas administrativas de la </a:t>
            </a:r>
            <a:r>
              <a:rPr lang="es-ES" dirty="0" smtClean="0"/>
              <a:t>EPMAPAP, alineada </a:t>
            </a:r>
            <a:r>
              <a:rPr lang="es-ES" dirty="0"/>
              <a:t>siempre a los objetivos institucionales</a:t>
            </a:r>
            <a:r>
              <a:rPr lang="es-ES" dirty="0" smtClean="0"/>
              <a:t>.</a:t>
            </a:r>
            <a:endParaRPr lang="es-EC" dirty="0"/>
          </a:p>
        </p:txBody>
      </p:sp>
      <p:graphicFrame>
        <p:nvGraphicFramePr>
          <p:cNvPr id="9" name="8 Diagrama"/>
          <p:cNvGraphicFramePr/>
          <p:nvPr/>
        </p:nvGraphicFramePr>
        <p:xfrm>
          <a:off x="5357818" y="3143248"/>
          <a:ext cx="3429024" cy="1428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10 Imagen"/>
          <p:cNvPicPr/>
          <p:nvPr/>
        </p:nvPicPr>
        <p:blipFill>
          <a:blip r:embed="rId9" cstate="print"/>
          <a:srcRect l="9868" t="34326" r="4572" b="7061"/>
          <a:stretch>
            <a:fillRect/>
          </a:stretch>
        </p:blipFill>
        <p:spPr bwMode="auto">
          <a:xfrm>
            <a:off x="466722" y="3286124"/>
            <a:ext cx="3748088" cy="3245169"/>
          </a:xfrm>
          <a:prstGeom prst="rect">
            <a:avLst/>
          </a:prstGeom>
          <a:noFill/>
          <a:ln w="63500" cmpd="tri">
            <a:solidFill>
              <a:schemeClr val="tx1"/>
            </a:solidFill>
            <a:miter lim="800000"/>
            <a:headEnd/>
            <a:tailEnd/>
          </a:ln>
        </p:spPr>
      </p:pic>
      <p:sp>
        <p:nvSpPr>
          <p:cNvPr id="12" name="11 CuadroTexto"/>
          <p:cNvSpPr txBox="1"/>
          <p:nvPr/>
        </p:nvSpPr>
        <p:spPr>
          <a:xfrm>
            <a:off x="4500562" y="4786322"/>
            <a:ext cx="4357718" cy="1754326"/>
          </a:xfrm>
          <a:prstGeom prst="rect">
            <a:avLst/>
          </a:prstGeom>
          <a:noFill/>
        </p:spPr>
        <p:txBody>
          <a:bodyPr wrap="square" rtlCol="0">
            <a:spAutoFit/>
          </a:bodyPr>
          <a:lstStyle/>
          <a:p>
            <a:pPr algn="just"/>
            <a:r>
              <a:rPr lang="es-ES" dirty="0"/>
              <a:t>La EPMAPAP cuenta con sistemas informáticos integrados dentro de sus principales </a:t>
            </a:r>
            <a:r>
              <a:rPr lang="es-ES" dirty="0" smtClean="0"/>
              <a:t>áreas:</a:t>
            </a:r>
            <a:endParaRPr lang="es-EC" dirty="0"/>
          </a:p>
          <a:p>
            <a:pPr lvl="0" algn="just"/>
            <a:r>
              <a:rPr lang="es-ES" dirty="0"/>
              <a:t>Sistema informático comercial – ABILLING  </a:t>
            </a:r>
            <a:endParaRPr lang="es-EC" dirty="0"/>
          </a:p>
          <a:p>
            <a:pPr lvl="0" algn="just"/>
            <a:r>
              <a:rPr lang="es-ES" dirty="0"/>
              <a:t>Sistema informático contable OLYMPO</a:t>
            </a:r>
            <a:endParaRPr lang="es-EC" dirty="0"/>
          </a:p>
          <a:p>
            <a:pPr lvl="0" algn="just"/>
            <a:r>
              <a:rPr lang="es-ES" dirty="0"/>
              <a:t>Sistema informático administrativo – AFLOW </a:t>
            </a:r>
            <a:endParaRPr lang="es-EC" dirty="0"/>
          </a:p>
          <a:p>
            <a:pPr lvl="0" algn="just"/>
            <a:r>
              <a:rPr lang="es-ES" dirty="0"/>
              <a:t>Sistema informático de talento humano – ATHIE </a:t>
            </a:r>
            <a:endParaRPr lang="es-EC" dirty="0"/>
          </a:p>
        </p:txBody>
      </p:sp>
      <p:sp>
        <p:nvSpPr>
          <p:cNvPr id="13" name="12 CuadroTexto"/>
          <p:cNvSpPr txBox="1"/>
          <p:nvPr/>
        </p:nvSpPr>
        <p:spPr>
          <a:xfrm>
            <a:off x="5500694" y="2631040"/>
            <a:ext cx="321471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b="1" dirty="0" smtClean="0"/>
              <a:t>Estructura Orgánica</a:t>
            </a:r>
            <a:endParaRPr lang="es-EC" b="1" dirty="0"/>
          </a:p>
        </p:txBody>
      </p:sp>
      <p:sp>
        <p:nvSpPr>
          <p:cNvPr id="14" name="13 CuadroTexto"/>
          <p:cNvSpPr txBox="1"/>
          <p:nvPr/>
        </p:nvSpPr>
        <p:spPr>
          <a:xfrm>
            <a:off x="428596" y="2643182"/>
            <a:ext cx="385765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b="1" dirty="0" smtClean="0"/>
              <a:t>Diagrama de Red Organizacional</a:t>
            </a:r>
            <a:endParaRPr lang="es-EC"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14285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1785918" y="928670"/>
            <a:ext cx="59293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t>El DRP desarrollado consta </a:t>
            </a:r>
            <a:r>
              <a:rPr lang="es-ES" dirty="0"/>
              <a:t>de una serie de documentos formulados a partir de las necesidades y objetivos institucionales</a:t>
            </a:r>
            <a:endParaRPr lang="es-EC" dirty="0"/>
          </a:p>
        </p:txBody>
      </p:sp>
      <p:graphicFrame>
        <p:nvGraphicFramePr>
          <p:cNvPr id="16" name="15 Tabla"/>
          <p:cNvGraphicFramePr>
            <a:graphicFrameLocks noGrp="1"/>
          </p:cNvGraphicFramePr>
          <p:nvPr/>
        </p:nvGraphicFramePr>
        <p:xfrm>
          <a:off x="428596" y="1785926"/>
          <a:ext cx="4071966" cy="3487667"/>
        </p:xfrm>
        <a:graphic>
          <a:graphicData uri="http://schemas.openxmlformats.org/drawingml/2006/table">
            <a:tbl>
              <a:tblPr/>
              <a:tblGrid>
                <a:gridCol w="880334"/>
                <a:gridCol w="3191632"/>
              </a:tblGrid>
              <a:tr h="319118">
                <a:tc>
                  <a:txBody>
                    <a:bodyPr/>
                    <a:lstStyle/>
                    <a:p>
                      <a:pPr marL="0" algn="ctr" rtl="0" eaLnBrk="1" latinLnBrk="0" hangingPunct="1">
                        <a:lnSpc>
                          <a:spcPct val="115000"/>
                        </a:lnSpc>
                        <a:spcAft>
                          <a:spcPts val="0"/>
                        </a:spcAft>
                        <a:tabLst>
                          <a:tab pos="2806065" algn="ctr"/>
                          <a:tab pos="5612130" algn="r"/>
                        </a:tabLst>
                      </a:pPr>
                      <a:r>
                        <a:rPr kumimoji="0" lang="es-ES" sz="900" b="1" i="0" kern="1200" dirty="0">
                          <a:solidFill>
                            <a:schemeClr val="tx1"/>
                          </a:solidFill>
                          <a:latin typeface="Times New Roman"/>
                          <a:ea typeface="Times New Roman"/>
                          <a:cs typeface="Times New Roman"/>
                        </a:rPr>
                        <a:t>Ubicación del Documento</a:t>
                      </a:r>
                      <a:endParaRPr kumimoji="0" lang="es-EC" sz="900" b="1" i="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Nombre del Documento</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64900">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1</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Control de </a:t>
                      </a:r>
                      <a:r>
                        <a:rPr kumimoji="0" lang="es-ES" sz="900" kern="1200" dirty="0" smtClean="0">
                          <a:solidFill>
                            <a:schemeClr val="tx1"/>
                          </a:solidFill>
                          <a:latin typeface="Times New Roman"/>
                          <a:ea typeface="Times New Roman"/>
                          <a:cs typeface="Times New Roman"/>
                        </a:rPr>
                        <a:t>información documentada</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37">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2</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smtClean="0">
                          <a:solidFill>
                            <a:schemeClr val="tx1"/>
                          </a:solidFill>
                          <a:latin typeface="Times New Roman"/>
                          <a:ea typeface="Times New Roman"/>
                          <a:cs typeface="Times New Roman"/>
                        </a:rPr>
                        <a:t>Requisitos legales, normativos y reglamentarios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540">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3</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smtClean="0">
                          <a:solidFill>
                            <a:schemeClr val="tx1"/>
                          </a:solidFill>
                          <a:latin typeface="Times New Roman"/>
                          <a:ea typeface="Times New Roman"/>
                          <a:cs typeface="Times New Roman"/>
                        </a:rPr>
                        <a:t>Lista de requisitos legales, normativos</a:t>
                      </a:r>
                      <a:r>
                        <a:rPr kumimoji="0" lang="es-ES" sz="900" kern="1200" baseline="0" dirty="0" smtClean="0">
                          <a:solidFill>
                            <a:schemeClr val="tx1"/>
                          </a:solidFill>
                          <a:latin typeface="Times New Roman"/>
                          <a:ea typeface="Times New Roman"/>
                          <a:cs typeface="Times New Roman"/>
                        </a:rPr>
                        <a:t> y reglamentarios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4</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Política de </a:t>
                      </a:r>
                      <a:r>
                        <a:rPr kumimoji="0" lang="es-ES" sz="900" kern="1200" dirty="0" smtClean="0">
                          <a:solidFill>
                            <a:schemeClr val="tx1"/>
                          </a:solidFill>
                          <a:latin typeface="Times New Roman"/>
                          <a:ea typeface="Times New Roman"/>
                          <a:cs typeface="Times New Roman"/>
                        </a:rPr>
                        <a:t>continuidad de los servicios tecnológicos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5</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Análisis del </a:t>
                      </a:r>
                      <a:r>
                        <a:rPr kumimoji="0" lang="es-ES" sz="900" kern="1200" dirty="0" smtClean="0">
                          <a:solidFill>
                            <a:schemeClr val="tx1"/>
                          </a:solidFill>
                          <a:latin typeface="Times New Roman"/>
                          <a:ea typeface="Times New Roman"/>
                          <a:cs typeface="Times New Roman"/>
                        </a:rPr>
                        <a:t>impacto </a:t>
                      </a:r>
                      <a:r>
                        <a:rPr kumimoji="0" lang="es-ES" sz="900" kern="1200" dirty="0">
                          <a:solidFill>
                            <a:schemeClr val="tx1"/>
                          </a:solidFill>
                          <a:latin typeface="Times New Roman"/>
                          <a:ea typeface="Times New Roman"/>
                          <a:cs typeface="Times New Roman"/>
                        </a:rPr>
                        <a:t>en el </a:t>
                      </a:r>
                      <a:r>
                        <a:rPr kumimoji="0" lang="es-ES" sz="900" kern="1200" dirty="0" smtClean="0">
                          <a:solidFill>
                            <a:schemeClr val="tx1"/>
                          </a:solidFill>
                          <a:latin typeface="Times New Roman"/>
                          <a:ea typeface="Times New Roman"/>
                          <a:cs typeface="Times New Roman"/>
                        </a:rPr>
                        <a:t>negocio</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58">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5.1</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Cuestionario de análisis de impacto– Disponibilidad del servicio de comunicación</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935">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5.2</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Cuestionario de análisis de impacto– Disponibilidad del sistema comercial</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02">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5.3</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Cuestionario de análisis de impacto– Disponibilidad del sistema administrativo</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80">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5.4</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Cuestionario de análisis de impacto– Disponibilidad del sistema financiero</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Estrategia de </a:t>
                      </a:r>
                      <a:r>
                        <a:rPr kumimoji="0" lang="es-ES" sz="900" kern="1200" dirty="0" smtClean="0">
                          <a:solidFill>
                            <a:schemeClr val="tx1"/>
                          </a:solidFill>
                          <a:latin typeface="Times New Roman"/>
                          <a:ea typeface="Times New Roman"/>
                          <a:cs typeface="Times New Roman"/>
                        </a:rPr>
                        <a:t>continuidad de los servicios tecnológicos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Lista de actividades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6.2</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Prioridades de </a:t>
                      </a:r>
                      <a:r>
                        <a:rPr kumimoji="0" lang="es-ES" sz="900" kern="1200" dirty="0" smtClean="0">
                          <a:solidFill>
                            <a:schemeClr val="tx1"/>
                          </a:solidFill>
                          <a:latin typeface="Times New Roman"/>
                          <a:ea typeface="Times New Roman"/>
                          <a:cs typeface="Times New Roman"/>
                        </a:rPr>
                        <a:t>recuperación</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6.3</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Objetivos de </a:t>
                      </a:r>
                      <a:r>
                        <a:rPr kumimoji="0" lang="es-ES" sz="900" kern="1200" dirty="0" smtClean="0">
                          <a:solidFill>
                            <a:schemeClr val="tx1"/>
                          </a:solidFill>
                          <a:latin typeface="Times New Roman"/>
                          <a:ea typeface="Times New Roman"/>
                          <a:cs typeface="Times New Roman"/>
                        </a:rPr>
                        <a:t>tiempo </a:t>
                      </a:r>
                      <a:r>
                        <a:rPr kumimoji="0" lang="es-ES" sz="900" kern="1200" dirty="0">
                          <a:solidFill>
                            <a:schemeClr val="tx1"/>
                          </a:solidFill>
                          <a:latin typeface="Times New Roman"/>
                          <a:ea typeface="Times New Roman"/>
                          <a:cs typeface="Times New Roman"/>
                        </a:rPr>
                        <a:t>de </a:t>
                      </a:r>
                      <a:r>
                        <a:rPr kumimoji="0" lang="es-ES" sz="900" kern="1200" dirty="0" smtClean="0">
                          <a:solidFill>
                            <a:schemeClr val="tx1"/>
                          </a:solidFill>
                          <a:latin typeface="Times New Roman"/>
                          <a:ea typeface="Times New Roman"/>
                          <a:cs typeface="Times New Roman"/>
                        </a:rPr>
                        <a:t>recuperación</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6.4</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Escenarios de </a:t>
                      </a:r>
                      <a:r>
                        <a:rPr kumimoji="0" lang="es-ES" sz="900" kern="1200" dirty="0" smtClean="0">
                          <a:solidFill>
                            <a:schemeClr val="tx1"/>
                          </a:solidFill>
                          <a:latin typeface="Times New Roman"/>
                          <a:ea typeface="Times New Roman"/>
                          <a:cs typeface="Times New Roman"/>
                        </a:rPr>
                        <a:t>incidentes </a:t>
                      </a:r>
                      <a:r>
                        <a:rPr kumimoji="0" lang="es-ES" sz="900" kern="1200" dirty="0">
                          <a:solidFill>
                            <a:schemeClr val="tx1"/>
                          </a:solidFill>
                          <a:latin typeface="Times New Roman"/>
                          <a:ea typeface="Times New Roman"/>
                          <a:cs typeface="Times New Roman"/>
                        </a:rPr>
                        <a:t>d</a:t>
                      </a:r>
                      <a:r>
                        <a:rPr kumimoji="0" lang="es-ES" sz="900" kern="1200" dirty="0" smtClean="0">
                          <a:solidFill>
                            <a:schemeClr val="tx1"/>
                          </a:solidFill>
                          <a:latin typeface="Times New Roman"/>
                          <a:ea typeface="Times New Roman"/>
                          <a:cs typeface="Times New Roman"/>
                        </a:rPr>
                        <a:t>isruptivos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6.5</a:t>
                      </a:r>
                      <a:endParaRPr kumimoji="0" lang="es-EC" sz="900" b="1"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a:t>
                      </a:r>
                      <a:r>
                        <a:rPr kumimoji="0" lang="es-ES" sz="900" kern="1200" dirty="0" smtClean="0">
                          <a:solidFill>
                            <a:schemeClr val="tx1"/>
                          </a:solidFill>
                          <a:latin typeface="Times New Roman"/>
                          <a:ea typeface="Times New Roman"/>
                          <a:cs typeface="Times New Roman"/>
                        </a:rPr>
                        <a:t>preparación </a:t>
                      </a:r>
                      <a:r>
                        <a:rPr kumimoji="0" lang="es-ES" sz="900" kern="1200" dirty="0">
                          <a:solidFill>
                            <a:schemeClr val="tx1"/>
                          </a:solidFill>
                          <a:latin typeface="Times New Roman"/>
                          <a:ea typeface="Times New Roman"/>
                          <a:cs typeface="Times New Roman"/>
                        </a:rPr>
                        <a:t>para la </a:t>
                      </a:r>
                      <a:r>
                        <a:rPr kumimoji="0" lang="es-ES" sz="900" kern="1200" dirty="0" smtClean="0">
                          <a:solidFill>
                            <a:schemeClr val="tx1"/>
                          </a:solidFill>
                          <a:latin typeface="Times New Roman"/>
                          <a:ea typeface="Times New Roman"/>
                          <a:cs typeface="Times New Roman"/>
                        </a:rPr>
                        <a:t>continuidad de los servicios tecnológicos</a:t>
                      </a:r>
                      <a:endParaRPr kumimoji="0" lang="es-EC" sz="900" kern="1200" dirty="0">
                        <a:solidFill>
                          <a:schemeClr val="tx1"/>
                        </a:solidFill>
                        <a:latin typeface="Times New Roman"/>
                        <a:ea typeface="Times New Roman"/>
                        <a:cs typeface="Times New Roman"/>
                      </a:endParaRPr>
                    </a:p>
                  </a:txBody>
                  <a:tcPr marL="39825" marR="39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18 Tabla"/>
          <p:cNvGraphicFramePr>
            <a:graphicFrameLocks noGrp="1"/>
          </p:cNvGraphicFramePr>
          <p:nvPr/>
        </p:nvGraphicFramePr>
        <p:xfrm>
          <a:off x="4857752" y="1785926"/>
          <a:ext cx="3857652" cy="4732020"/>
        </p:xfrm>
        <a:graphic>
          <a:graphicData uri="http://schemas.openxmlformats.org/drawingml/2006/table">
            <a:tbl>
              <a:tblPr/>
              <a:tblGrid>
                <a:gridCol w="775853"/>
                <a:gridCol w="3081799"/>
              </a:tblGrid>
              <a:tr h="295559">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6.6</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Estrategia de </a:t>
                      </a:r>
                      <a:r>
                        <a:rPr kumimoji="0" lang="es-ES" sz="900" kern="1200" dirty="0" smtClean="0">
                          <a:solidFill>
                            <a:schemeClr val="tx1"/>
                          </a:solidFill>
                          <a:latin typeface="Times New Roman"/>
                          <a:ea typeface="Times New Roman"/>
                          <a:cs typeface="Times New Roman"/>
                        </a:rPr>
                        <a:t>recuperación </a:t>
                      </a:r>
                      <a:r>
                        <a:rPr kumimoji="0" lang="es-ES" sz="900" kern="1200" dirty="0">
                          <a:solidFill>
                            <a:schemeClr val="tx1"/>
                          </a:solidFill>
                          <a:latin typeface="Times New Roman"/>
                          <a:ea typeface="Times New Roman"/>
                          <a:cs typeface="Times New Roman"/>
                        </a:rPr>
                        <a:t>- Disponibilidad del servicio de comunicación</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59">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6.7</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Estrategia de </a:t>
                      </a:r>
                      <a:r>
                        <a:rPr kumimoji="0" lang="es-ES" sz="900" kern="1200" dirty="0" smtClean="0">
                          <a:solidFill>
                            <a:schemeClr val="tx1"/>
                          </a:solidFill>
                          <a:latin typeface="Times New Roman"/>
                          <a:ea typeface="Times New Roman"/>
                          <a:cs typeface="Times New Roman"/>
                        </a:rPr>
                        <a:t>recuperación </a:t>
                      </a:r>
                      <a:r>
                        <a:rPr kumimoji="0" lang="es-ES" sz="900" kern="1200" dirty="0">
                          <a:solidFill>
                            <a:schemeClr val="tx1"/>
                          </a:solidFill>
                          <a:latin typeface="Times New Roman"/>
                          <a:ea typeface="Times New Roman"/>
                          <a:cs typeface="Times New Roman"/>
                        </a:rPr>
                        <a:t>- Disponibilidad del sistema comercial</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59">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6.8</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Estrategia de </a:t>
                      </a:r>
                      <a:r>
                        <a:rPr kumimoji="0" lang="es-ES" sz="900" kern="1200" dirty="0" smtClean="0">
                          <a:solidFill>
                            <a:schemeClr val="tx1"/>
                          </a:solidFill>
                          <a:latin typeface="Times New Roman"/>
                          <a:ea typeface="Times New Roman"/>
                          <a:cs typeface="Times New Roman"/>
                        </a:rPr>
                        <a:t>recuperación </a:t>
                      </a:r>
                      <a:r>
                        <a:rPr kumimoji="0" lang="es-ES" sz="900" kern="1200" dirty="0">
                          <a:solidFill>
                            <a:schemeClr val="tx1"/>
                          </a:solidFill>
                          <a:latin typeface="Times New Roman"/>
                          <a:ea typeface="Times New Roman"/>
                          <a:cs typeface="Times New Roman"/>
                        </a:rPr>
                        <a:t>- Disponibilidad del sistema administrativo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59">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6.9</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Estrategia de </a:t>
                      </a:r>
                      <a:r>
                        <a:rPr kumimoji="0" lang="es-ES" sz="900" kern="1200" dirty="0" smtClean="0">
                          <a:solidFill>
                            <a:schemeClr val="tx1"/>
                          </a:solidFill>
                          <a:latin typeface="Times New Roman"/>
                          <a:ea typeface="Times New Roman"/>
                          <a:cs typeface="Times New Roman"/>
                        </a:rPr>
                        <a:t>recuperación </a:t>
                      </a:r>
                      <a:r>
                        <a:rPr kumimoji="0" lang="es-ES" sz="900" kern="1200" dirty="0">
                          <a:solidFill>
                            <a:schemeClr val="tx1"/>
                          </a:solidFill>
                          <a:latin typeface="Times New Roman"/>
                          <a:ea typeface="Times New Roman"/>
                          <a:cs typeface="Times New Roman"/>
                        </a:rPr>
                        <a:t>- Disponibilidad del sistema financiero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6.10</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Cuestionario de </a:t>
                      </a:r>
                      <a:r>
                        <a:rPr kumimoji="0" lang="es-ES" sz="900" kern="1200" dirty="0" smtClean="0">
                          <a:solidFill>
                            <a:schemeClr val="tx1"/>
                          </a:solidFill>
                          <a:latin typeface="Times New Roman"/>
                          <a:ea typeface="Times New Roman"/>
                          <a:cs typeface="Times New Roman"/>
                        </a:rPr>
                        <a:t>evaluación </a:t>
                      </a:r>
                      <a:r>
                        <a:rPr kumimoji="0" lang="es-ES" sz="900" kern="1200" dirty="0">
                          <a:solidFill>
                            <a:schemeClr val="tx1"/>
                          </a:solidFill>
                          <a:latin typeface="Times New Roman"/>
                          <a:ea typeface="Times New Roman"/>
                          <a:cs typeface="Times New Roman"/>
                        </a:rPr>
                        <a:t>de </a:t>
                      </a:r>
                      <a:r>
                        <a:rPr kumimoji="0" lang="es-ES" sz="900" kern="1200" dirty="0" smtClean="0">
                          <a:solidFill>
                            <a:schemeClr val="tx1"/>
                          </a:solidFill>
                          <a:latin typeface="Times New Roman"/>
                          <a:ea typeface="Times New Roman"/>
                          <a:cs typeface="Times New Roman"/>
                        </a:rPr>
                        <a:t>control </a:t>
                      </a:r>
                      <a:r>
                        <a:rPr kumimoji="0" lang="es-ES" sz="900" kern="1200" dirty="0">
                          <a:solidFill>
                            <a:schemeClr val="tx1"/>
                          </a:solidFill>
                          <a:latin typeface="Times New Roman"/>
                          <a:ea typeface="Times New Roman"/>
                          <a:cs typeface="Times New Roman"/>
                        </a:rPr>
                        <a:t>i</a:t>
                      </a:r>
                      <a:r>
                        <a:rPr kumimoji="0" lang="es-ES" sz="900" kern="1200" dirty="0" smtClean="0">
                          <a:solidFill>
                            <a:schemeClr val="tx1"/>
                          </a:solidFill>
                          <a:latin typeface="Times New Roman"/>
                          <a:ea typeface="Times New Roman"/>
                          <a:cs typeface="Times New Roman"/>
                        </a:rPr>
                        <a:t>nterno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6.11</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Calificación de la </a:t>
                      </a:r>
                      <a:r>
                        <a:rPr kumimoji="0" lang="es-ES" sz="900" kern="1200" dirty="0" smtClean="0">
                          <a:solidFill>
                            <a:schemeClr val="tx1"/>
                          </a:solidFill>
                          <a:latin typeface="Times New Roman"/>
                          <a:ea typeface="Times New Roman"/>
                          <a:cs typeface="Times New Roman"/>
                        </a:rPr>
                        <a:t>evaluación </a:t>
                      </a:r>
                      <a:r>
                        <a:rPr kumimoji="0" lang="es-ES" sz="900" kern="1200" dirty="0">
                          <a:solidFill>
                            <a:schemeClr val="tx1"/>
                          </a:solidFill>
                          <a:latin typeface="Times New Roman"/>
                          <a:ea typeface="Times New Roman"/>
                          <a:cs typeface="Times New Roman"/>
                        </a:rPr>
                        <a:t>de </a:t>
                      </a:r>
                      <a:r>
                        <a:rPr kumimoji="0" lang="es-ES" sz="900" kern="1200" dirty="0" smtClean="0">
                          <a:solidFill>
                            <a:schemeClr val="tx1"/>
                          </a:solidFill>
                          <a:latin typeface="Times New Roman"/>
                          <a:ea typeface="Times New Roman"/>
                          <a:cs typeface="Times New Roman"/>
                        </a:rPr>
                        <a:t>control </a:t>
                      </a:r>
                      <a:r>
                        <a:rPr kumimoji="0" lang="es-ES" sz="900" kern="1200" dirty="0">
                          <a:solidFill>
                            <a:schemeClr val="tx1"/>
                          </a:solidFill>
                          <a:latin typeface="Times New Roman"/>
                          <a:ea typeface="Times New Roman"/>
                          <a:cs typeface="Times New Roman"/>
                        </a:rPr>
                        <a:t>i</a:t>
                      </a:r>
                      <a:r>
                        <a:rPr kumimoji="0" lang="es-ES" sz="900" kern="1200" dirty="0" smtClean="0">
                          <a:solidFill>
                            <a:schemeClr val="tx1"/>
                          </a:solidFill>
                          <a:latin typeface="Times New Roman"/>
                          <a:ea typeface="Times New Roman"/>
                          <a:cs typeface="Times New Roman"/>
                        </a:rPr>
                        <a:t>nterno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6.12</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Matriz de </a:t>
                      </a:r>
                      <a:r>
                        <a:rPr kumimoji="0" lang="es-ES" sz="900" kern="1200" dirty="0" smtClean="0">
                          <a:solidFill>
                            <a:schemeClr val="tx1"/>
                          </a:solidFill>
                          <a:latin typeface="Times New Roman"/>
                          <a:ea typeface="Times New Roman"/>
                          <a:cs typeface="Times New Roman"/>
                        </a:rPr>
                        <a:t>evaluación </a:t>
                      </a:r>
                      <a:r>
                        <a:rPr kumimoji="0" lang="es-ES" sz="900" kern="1200" dirty="0">
                          <a:solidFill>
                            <a:schemeClr val="tx1"/>
                          </a:solidFill>
                          <a:latin typeface="Times New Roman"/>
                          <a:ea typeface="Times New Roman"/>
                          <a:cs typeface="Times New Roman"/>
                        </a:rPr>
                        <a:t>de </a:t>
                      </a:r>
                      <a:r>
                        <a:rPr kumimoji="0" lang="es-ES" sz="900" kern="1200" dirty="0" smtClean="0">
                          <a:solidFill>
                            <a:schemeClr val="tx1"/>
                          </a:solidFill>
                          <a:latin typeface="Times New Roman"/>
                          <a:ea typeface="Times New Roman"/>
                          <a:cs typeface="Times New Roman"/>
                        </a:rPr>
                        <a:t>riesgos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6.13</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Matriz de </a:t>
                      </a:r>
                      <a:r>
                        <a:rPr kumimoji="0" lang="es-ES" sz="900" kern="1200" dirty="0" smtClean="0">
                          <a:solidFill>
                            <a:schemeClr val="tx1"/>
                          </a:solidFill>
                          <a:latin typeface="Times New Roman"/>
                          <a:ea typeface="Times New Roman"/>
                          <a:cs typeface="Times New Roman"/>
                        </a:rPr>
                        <a:t>tratamiento </a:t>
                      </a:r>
                      <a:r>
                        <a:rPr kumimoji="0" lang="es-ES" sz="900" kern="1200" dirty="0">
                          <a:solidFill>
                            <a:schemeClr val="tx1"/>
                          </a:solidFill>
                          <a:latin typeface="Times New Roman"/>
                          <a:ea typeface="Times New Roman"/>
                          <a:cs typeface="Times New Roman"/>
                        </a:rPr>
                        <a:t>de </a:t>
                      </a:r>
                      <a:r>
                        <a:rPr kumimoji="0" lang="es-ES" sz="900" kern="1200" dirty="0" smtClean="0">
                          <a:solidFill>
                            <a:schemeClr val="tx1"/>
                          </a:solidFill>
                          <a:latin typeface="Times New Roman"/>
                          <a:ea typeface="Times New Roman"/>
                          <a:cs typeface="Times New Roman"/>
                        </a:rPr>
                        <a:t>riesgos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6.14</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a:t>
                      </a:r>
                      <a:r>
                        <a:rPr kumimoji="0" lang="es-ES" sz="900" kern="1200" dirty="0" smtClean="0">
                          <a:solidFill>
                            <a:schemeClr val="tx1"/>
                          </a:solidFill>
                          <a:latin typeface="Times New Roman"/>
                          <a:ea typeface="Times New Roman"/>
                          <a:cs typeface="Times New Roman"/>
                        </a:rPr>
                        <a:t>evacuación</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a:t>
                      </a:r>
                      <a:r>
                        <a:rPr kumimoji="0" lang="es-ES" sz="900" kern="1200" dirty="0" smtClean="0">
                          <a:solidFill>
                            <a:schemeClr val="tx1"/>
                          </a:solidFill>
                          <a:latin typeface="Times New Roman"/>
                          <a:ea typeface="Times New Roman"/>
                          <a:cs typeface="Times New Roman"/>
                        </a:rPr>
                        <a:t>continuidad</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7.1</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a:t>
                      </a:r>
                      <a:r>
                        <a:rPr kumimoji="0" lang="es-ES" sz="900" kern="1200" dirty="0" smtClean="0">
                          <a:solidFill>
                            <a:schemeClr val="tx1"/>
                          </a:solidFill>
                          <a:latin typeface="Times New Roman"/>
                          <a:ea typeface="Times New Roman"/>
                          <a:cs typeface="Times New Roman"/>
                        </a:rPr>
                        <a:t>respuesta </a:t>
                      </a:r>
                      <a:r>
                        <a:rPr kumimoji="0" lang="es-ES" sz="900" kern="1200" dirty="0">
                          <a:solidFill>
                            <a:schemeClr val="tx1"/>
                          </a:solidFill>
                          <a:latin typeface="Times New Roman"/>
                          <a:ea typeface="Times New Roman"/>
                          <a:cs typeface="Times New Roman"/>
                        </a:rPr>
                        <a:t>a </a:t>
                      </a:r>
                      <a:r>
                        <a:rPr kumimoji="0" lang="es-ES" sz="900" kern="1200" dirty="0" smtClean="0">
                          <a:solidFill>
                            <a:schemeClr val="tx1"/>
                          </a:solidFill>
                          <a:latin typeface="Times New Roman"/>
                          <a:ea typeface="Times New Roman"/>
                          <a:cs typeface="Times New Roman"/>
                        </a:rPr>
                        <a:t>incidentes generales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7.2</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Registro de </a:t>
                      </a:r>
                      <a:r>
                        <a:rPr kumimoji="0" lang="es-ES" sz="900" kern="1200" dirty="0" smtClean="0">
                          <a:solidFill>
                            <a:schemeClr val="tx1"/>
                          </a:solidFill>
                          <a:latin typeface="Times New Roman"/>
                          <a:ea typeface="Times New Roman"/>
                          <a:cs typeface="Times New Roman"/>
                        </a:rPr>
                        <a:t>incidentes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7.3</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Ubicaciones </a:t>
                      </a:r>
                      <a:r>
                        <a:rPr kumimoji="0" lang="es-ES" sz="900" kern="1200" dirty="0" smtClean="0">
                          <a:solidFill>
                            <a:schemeClr val="tx1"/>
                          </a:solidFill>
                          <a:latin typeface="Times New Roman"/>
                          <a:ea typeface="Times New Roman"/>
                          <a:cs typeface="Times New Roman"/>
                        </a:rPr>
                        <a:t>estratégicas</a:t>
                      </a:r>
                      <a:r>
                        <a:rPr kumimoji="0" lang="es-ES" sz="900" kern="1200" baseline="0" dirty="0" smtClean="0">
                          <a:solidFill>
                            <a:schemeClr val="tx1"/>
                          </a:solidFill>
                          <a:latin typeface="Times New Roman"/>
                          <a:ea typeface="Times New Roman"/>
                          <a:cs typeface="Times New Roman"/>
                        </a:rPr>
                        <a:t> de continuidad</a:t>
                      </a:r>
                      <a:endParaRPr kumimoji="0" lang="es-ES" sz="900" kern="1200" dirty="0" smtClean="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7.4</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transporte</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7.5</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smtClean="0">
                          <a:solidFill>
                            <a:schemeClr val="tx1"/>
                          </a:solidFill>
                          <a:latin typeface="Times New Roman"/>
                          <a:ea typeface="Times New Roman"/>
                          <a:cs typeface="Times New Roman"/>
                        </a:rPr>
                        <a:t>Registro de contactos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59">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7.6</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recuperación - Disponibilidad del servicio de comunicación</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7.7</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recuperación - Disponibilidad del sistema comercial</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7.8</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recuperación - Disponibilidad del sistema administrativo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7.9</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recuperación - Disponibilidad del sistema financiero</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8.2</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Formulario de </a:t>
                      </a:r>
                      <a:r>
                        <a:rPr kumimoji="0" lang="es-ES" sz="900" kern="1200" dirty="0" smtClean="0">
                          <a:solidFill>
                            <a:schemeClr val="tx1"/>
                          </a:solidFill>
                          <a:latin typeface="Times New Roman"/>
                          <a:ea typeface="Times New Roman"/>
                          <a:cs typeface="Times New Roman"/>
                        </a:rPr>
                        <a:t>informe </a:t>
                      </a:r>
                      <a:r>
                        <a:rPr kumimoji="0" lang="es-ES" sz="900" kern="1200" dirty="0">
                          <a:solidFill>
                            <a:schemeClr val="tx1"/>
                          </a:solidFill>
                          <a:latin typeface="Times New Roman"/>
                          <a:ea typeface="Times New Roman"/>
                          <a:cs typeface="Times New Roman"/>
                        </a:rPr>
                        <a:t>de pruebas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9</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Plan de capacitación</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10.1</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Programa de </a:t>
                      </a:r>
                      <a:r>
                        <a:rPr kumimoji="0" lang="es-ES" sz="900" kern="1200" dirty="0" smtClean="0">
                          <a:solidFill>
                            <a:schemeClr val="tx1"/>
                          </a:solidFill>
                          <a:latin typeface="Times New Roman"/>
                          <a:ea typeface="Times New Roman"/>
                          <a:cs typeface="Times New Roman"/>
                        </a:rPr>
                        <a:t>auditoría</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10.2</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Informe de </a:t>
                      </a:r>
                      <a:r>
                        <a:rPr kumimoji="0" lang="es-ES" sz="900" kern="1200" dirty="0" smtClean="0">
                          <a:solidFill>
                            <a:schemeClr val="tx1"/>
                          </a:solidFill>
                          <a:latin typeface="Times New Roman"/>
                          <a:ea typeface="Times New Roman"/>
                          <a:cs typeface="Times New Roman"/>
                        </a:rPr>
                        <a:t>auditoría</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11</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Formulario </a:t>
                      </a:r>
                      <a:r>
                        <a:rPr kumimoji="0" lang="es-ES" sz="900" kern="1200" dirty="0" smtClean="0">
                          <a:solidFill>
                            <a:schemeClr val="tx1"/>
                          </a:solidFill>
                          <a:latin typeface="Times New Roman"/>
                          <a:ea typeface="Times New Roman"/>
                          <a:cs typeface="Times New Roman"/>
                        </a:rPr>
                        <a:t>de medidas </a:t>
                      </a:r>
                      <a:r>
                        <a:rPr kumimoji="0" lang="es-ES" sz="900" kern="1200" dirty="0">
                          <a:solidFill>
                            <a:schemeClr val="tx1"/>
                          </a:solidFill>
                          <a:latin typeface="Times New Roman"/>
                          <a:ea typeface="Times New Roman"/>
                          <a:cs typeface="Times New Roman"/>
                        </a:rPr>
                        <a:t>c</a:t>
                      </a:r>
                      <a:r>
                        <a:rPr kumimoji="0" lang="es-ES" sz="900" kern="1200" dirty="0" smtClean="0">
                          <a:solidFill>
                            <a:schemeClr val="tx1"/>
                          </a:solidFill>
                          <a:latin typeface="Times New Roman"/>
                          <a:ea typeface="Times New Roman"/>
                          <a:cs typeface="Times New Roman"/>
                        </a:rPr>
                        <a:t>orrectivas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algn="l" rtl="0" eaLnBrk="1" latinLnBrk="0" hangingPunct="1">
                        <a:lnSpc>
                          <a:spcPct val="115000"/>
                        </a:lnSpc>
                        <a:spcAft>
                          <a:spcPts val="0"/>
                        </a:spcAft>
                        <a:tabLst>
                          <a:tab pos="2806065" algn="ctr"/>
                          <a:tab pos="5612130" algn="r"/>
                        </a:tabLst>
                      </a:pPr>
                      <a:r>
                        <a:rPr kumimoji="0" lang="es-ES" sz="900" b="1" kern="1200" dirty="0">
                          <a:solidFill>
                            <a:schemeClr val="tx1"/>
                          </a:solidFill>
                          <a:latin typeface="Times New Roman"/>
                          <a:ea typeface="Times New Roman"/>
                          <a:cs typeface="Times New Roman"/>
                        </a:rPr>
                        <a:t>ANEXO 12</a:t>
                      </a:r>
                      <a:endParaRPr kumimoji="0" lang="es-EC" sz="900" b="1"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tabLst>
                          <a:tab pos="2806065" algn="ctr"/>
                          <a:tab pos="5612130" algn="r"/>
                        </a:tabLst>
                      </a:pPr>
                      <a:r>
                        <a:rPr kumimoji="0" lang="es-ES" sz="900" kern="1200" dirty="0">
                          <a:solidFill>
                            <a:schemeClr val="tx1"/>
                          </a:solidFill>
                          <a:latin typeface="Times New Roman"/>
                          <a:ea typeface="Times New Roman"/>
                          <a:cs typeface="Times New Roman"/>
                        </a:rPr>
                        <a:t>Matriz RACI de </a:t>
                      </a:r>
                      <a:r>
                        <a:rPr kumimoji="0" lang="es-ES" sz="900" kern="1200" dirty="0" smtClean="0">
                          <a:solidFill>
                            <a:schemeClr val="tx1"/>
                          </a:solidFill>
                          <a:latin typeface="Times New Roman"/>
                          <a:ea typeface="Times New Roman"/>
                          <a:cs typeface="Times New Roman"/>
                        </a:rPr>
                        <a:t>responsabilidades</a:t>
                      </a:r>
                      <a:endParaRPr kumimoji="0" lang="es-EC" sz="900" kern="1200" dirty="0">
                        <a:solidFill>
                          <a:schemeClr val="tx1"/>
                        </a:solidFill>
                        <a:latin typeface="Times New Roman"/>
                        <a:ea typeface="Times New Roman"/>
                        <a:cs typeface="Times New Roman"/>
                      </a:endParaRPr>
                    </a:p>
                  </a:txBody>
                  <a:tcPr marL="42592" marR="42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285720" y="1643050"/>
            <a:ext cx="4000528" cy="2308324"/>
          </a:xfrm>
          <a:prstGeom prst="rect">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t>Control </a:t>
            </a:r>
            <a:r>
              <a:rPr lang="es-ES" b="1" dirty="0"/>
              <a:t>de </a:t>
            </a:r>
            <a:r>
              <a:rPr lang="es-ES" b="1" dirty="0" smtClean="0"/>
              <a:t>Información documentada </a:t>
            </a:r>
            <a:endParaRPr lang="es-EC" dirty="0"/>
          </a:p>
          <a:p>
            <a:pPr algn="just"/>
            <a:r>
              <a:rPr lang="es-EC" dirty="0" smtClean="0"/>
              <a:t>Este documento tiene como objetivo el de asegurar el control de la información documentada con respecto a la creación, actualización, distribución, acceso, recuperación y uso de los documentos utilizados en el plan de recuperación de desastres (DRP).</a:t>
            </a:r>
            <a:endParaRPr lang="es-EC" dirty="0"/>
          </a:p>
        </p:txBody>
      </p:sp>
      <p:sp>
        <p:nvSpPr>
          <p:cNvPr id="10" name="9 CuadroTexto"/>
          <p:cNvSpPr txBox="1"/>
          <p:nvPr/>
        </p:nvSpPr>
        <p:spPr>
          <a:xfrm>
            <a:off x="285720" y="4214818"/>
            <a:ext cx="4000528" cy="2308324"/>
          </a:xfrm>
          <a:prstGeom prst="rect">
            <a:avLst/>
          </a:prstGeom>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Requisitos legales, normativos y reglamentarios</a:t>
            </a:r>
            <a:r>
              <a:rPr lang="es-ES" dirty="0"/>
              <a:t> </a:t>
            </a:r>
            <a:endParaRPr lang="es-EC" dirty="0"/>
          </a:p>
          <a:p>
            <a:pPr algn="just"/>
            <a:r>
              <a:rPr lang="es-EC" dirty="0" smtClean="0"/>
              <a:t>El presente documento tiene como objetivo determinar las partes interesadas que son relevantes para la organización y los requisitos de estas partes interesadas, además de los requisitos legales, normativos y reglamentarios aplicables a la organización.</a:t>
            </a:r>
            <a:endParaRPr lang="es-EC" dirty="0"/>
          </a:p>
        </p:txBody>
      </p:sp>
      <p:sp>
        <p:nvSpPr>
          <p:cNvPr id="11" name="10 CuadroTexto"/>
          <p:cNvSpPr txBox="1"/>
          <p:nvPr/>
        </p:nvSpPr>
        <p:spPr>
          <a:xfrm>
            <a:off x="4643438" y="3000372"/>
            <a:ext cx="4000528" cy="2031325"/>
          </a:xfrm>
          <a:prstGeom prst="rect">
            <a:avLst/>
          </a:prstGeom>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Lista de requisitos legales, normativos y reglamentarios</a:t>
            </a:r>
            <a:r>
              <a:rPr lang="es-ES" dirty="0"/>
              <a:t> </a:t>
            </a:r>
            <a:endParaRPr lang="es-EC" dirty="0"/>
          </a:p>
          <a:p>
            <a:pPr algn="just"/>
            <a:r>
              <a:rPr lang="es-EC" dirty="0" smtClean="0"/>
              <a:t>En este documento se listan todos los requisitos legales, normativos, y reglamentarios que hacen necesario el desarrollo del plan de recuperación de desastres y su posterior implementación</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285720" y="1648414"/>
            <a:ext cx="6143668" cy="923330"/>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Política de </a:t>
            </a:r>
            <a:r>
              <a:rPr lang="es-ES" b="1" dirty="0"/>
              <a:t>c</a:t>
            </a:r>
            <a:r>
              <a:rPr lang="es-ES" b="1" dirty="0" smtClean="0"/>
              <a:t>ontinuidad de los servicios tecnológicos </a:t>
            </a:r>
            <a:endParaRPr lang="es-EC" dirty="0" smtClean="0"/>
          </a:p>
          <a:p>
            <a:pPr algn="just"/>
            <a:r>
              <a:rPr lang="es-EC" dirty="0"/>
              <a:t>El presente documento tiene como objetivo definir el alcance y reglas </a:t>
            </a:r>
            <a:r>
              <a:rPr lang="es-EC" dirty="0" smtClean="0"/>
              <a:t>básicas para </a:t>
            </a:r>
            <a:r>
              <a:rPr lang="es-EC" dirty="0"/>
              <a:t>la gestión de la continuidad de los servicios </a:t>
            </a:r>
            <a:r>
              <a:rPr lang="es-EC" dirty="0" smtClean="0"/>
              <a:t>tecnológicos</a:t>
            </a:r>
            <a:endParaRPr lang="es-EC" dirty="0"/>
          </a:p>
        </p:txBody>
      </p:sp>
      <p:sp>
        <p:nvSpPr>
          <p:cNvPr id="9" name="8 CuadroTexto"/>
          <p:cNvSpPr txBox="1"/>
          <p:nvPr/>
        </p:nvSpPr>
        <p:spPr>
          <a:xfrm>
            <a:off x="857224" y="2714620"/>
            <a:ext cx="6858048" cy="1200329"/>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Análisis de </a:t>
            </a:r>
            <a:r>
              <a:rPr lang="es-ES" b="1" dirty="0" smtClean="0"/>
              <a:t>impacto </a:t>
            </a:r>
            <a:r>
              <a:rPr lang="es-ES" b="1" dirty="0"/>
              <a:t>en el </a:t>
            </a:r>
            <a:r>
              <a:rPr lang="es-ES" b="1" dirty="0" smtClean="0"/>
              <a:t>negocio </a:t>
            </a:r>
            <a:endParaRPr lang="es-EC" dirty="0"/>
          </a:p>
          <a:p>
            <a:pPr algn="just"/>
            <a:r>
              <a:rPr lang="es-ES" dirty="0" smtClean="0"/>
              <a:t>El </a:t>
            </a:r>
            <a:r>
              <a:rPr lang="es-ES" dirty="0"/>
              <a:t>objetivo de este documento es definir </a:t>
            </a:r>
            <a:r>
              <a:rPr lang="es-EC" dirty="0"/>
              <a:t>el proceso de evaluación </a:t>
            </a:r>
            <a:r>
              <a:rPr lang="es-EC" dirty="0" smtClean="0"/>
              <a:t>que se </a:t>
            </a:r>
            <a:r>
              <a:rPr lang="es-EC" dirty="0"/>
              <a:t>aplicará a los principales servicios que ofrece la unidad de tecnología y </a:t>
            </a:r>
            <a:r>
              <a:rPr lang="es-EC" dirty="0" smtClean="0"/>
              <a:t>determinar el </a:t>
            </a:r>
            <a:r>
              <a:rPr lang="es-EC" dirty="0"/>
              <a:t>impacto de interrupción en el negocio, para priorizar objetivos de recuperación</a:t>
            </a:r>
            <a:endParaRPr lang="es-EC" dirty="0"/>
          </a:p>
        </p:txBody>
      </p:sp>
      <p:sp>
        <p:nvSpPr>
          <p:cNvPr id="10" name="9 CuadroTexto"/>
          <p:cNvSpPr txBox="1"/>
          <p:nvPr/>
        </p:nvSpPr>
        <p:spPr>
          <a:xfrm>
            <a:off x="1357290" y="4071942"/>
            <a:ext cx="6858048" cy="923330"/>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Cuestionarios </a:t>
            </a:r>
            <a:r>
              <a:rPr lang="es-ES" b="1" dirty="0" smtClean="0"/>
              <a:t>de </a:t>
            </a:r>
            <a:r>
              <a:rPr lang="es-ES" b="1" dirty="0"/>
              <a:t>análisis de </a:t>
            </a:r>
            <a:r>
              <a:rPr lang="es-ES" b="1" dirty="0" smtClean="0"/>
              <a:t>impacto</a:t>
            </a:r>
            <a:endParaRPr lang="es-EC" dirty="0" smtClean="0"/>
          </a:p>
          <a:p>
            <a:pPr algn="just"/>
            <a:r>
              <a:rPr lang="es-ES" dirty="0" smtClean="0"/>
              <a:t>En este documento se detallan las tareas, recursos y datos necesarios para la recuperación </a:t>
            </a:r>
            <a:r>
              <a:rPr lang="es-EC" dirty="0" smtClean="0"/>
              <a:t>de las principales actividades.</a:t>
            </a:r>
            <a:endParaRPr lang="es-EC" dirty="0"/>
          </a:p>
        </p:txBody>
      </p:sp>
      <p:sp>
        <p:nvSpPr>
          <p:cNvPr id="11" name="10 CuadroTexto"/>
          <p:cNvSpPr txBox="1"/>
          <p:nvPr/>
        </p:nvSpPr>
        <p:spPr>
          <a:xfrm>
            <a:off x="1928794" y="5166382"/>
            <a:ext cx="6929486" cy="1477328"/>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Estrategia de </a:t>
            </a:r>
            <a:r>
              <a:rPr lang="es-ES" b="1" dirty="0" smtClean="0"/>
              <a:t>continuidad </a:t>
            </a:r>
            <a:r>
              <a:rPr lang="es-ES" b="1" dirty="0" smtClean="0"/>
              <a:t>de los </a:t>
            </a:r>
            <a:r>
              <a:rPr lang="es-ES" b="1" dirty="0" smtClean="0"/>
              <a:t>servicios </a:t>
            </a:r>
            <a:r>
              <a:rPr lang="es-ES" b="1" dirty="0"/>
              <a:t>t</a:t>
            </a:r>
            <a:r>
              <a:rPr lang="es-ES" b="1" dirty="0" smtClean="0"/>
              <a:t>ecnológicos</a:t>
            </a:r>
            <a:endParaRPr lang="es-EC" dirty="0"/>
          </a:p>
          <a:p>
            <a:pPr algn="just"/>
            <a:r>
              <a:rPr lang="es-EC" dirty="0" smtClean="0"/>
              <a:t>Este documento tiene como objetivo determinar una estrategia de recuperación apropiada para asegurar la protección de las actividades priorizadas, sus dependencias y el apoyo de recursos, sirviendo de base para la continuidad y recuperación de los servicios tecnológicos que sustentan el negocio</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1826303"/>
            <a:ext cx="3929090" cy="2031325"/>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Lista de actividades </a:t>
            </a:r>
            <a:endParaRPr lang="es-EC" dirty="0" smtClean="0"/>
          </a:p>
          <a:p>
            <a:pPr algn="just"/>
            <a:r>
              <a:rPr lang="es-ES" dirty="0" smtClean="0"/>
              <a:t>Este </a:t>
            </a:r>
            <a:r>
              <a:rPr lang="es-ES" dirty="0"/>
              <a:t>documento detalla las actividades principales y complementarias de recuperación que garantizan la continuidad de las operaciones organizacionales que dependen de la Unidad de servicios informáticos</a:t>
            </a:r>
            <a:endParaRPr lang="es-EC" dirty="0"/>
          </a:p>
        </p:txBody>
      </p:sp>
      <p:sp>
        <p:nvSpPr>
          <p:cNvPr id="9" name="8 CuadroTexto"/>
          <p:cNvSpPr txBox="1"/>
          <p:nvPr/>
        </p:nvSpPr>
        <p:spPr>
          <a:xfrm>
            <a:off x="4786314" y="1643050"/>
            <a:ext cx="4000528"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Prioridades de </a:t>
            </a:r>
            <a:r>
              <a:rPr lang="es-ES" b="1" dirty="0" smtClean="0"/>
              <a:t>recuperación </a:t>
            </a:r>
            <a:endParaRPr lang="es-EC" dirty="0"/>
          </a:p>
          <a:p>
            <a:pPr algn="just"/>
            <a:r>
              <a:rPr lang="es-ES" dirty="0" smtClean="0"/>
              <a:t>Este </a:t>
            </a:r>
            <a:r>
              <a:rPr lang="es-ES" dirty="0"/>
              <a:t>documento define los períodos máximos tolerables de interrupción para cada actividad y establece prioridades en consecuencia</a:t>
            </a:r>
            <a:endParaRPr lang="es-EC" dirty="0"/>
          </a:p>
        </p:txBody>
      </p:sp>
      <p:sp>
        <p:nvSpPr>
          <p:cNvPr id="10" name="9 CuadroTexto"/>
          <p:cNvSpPr txBox="1"/>
          <p:nvPr/>
        </p:nvSpPr>
        <p:spPr>
          <a:xfrm>
            <a:off x="4786314" y="3429000"/>
            <a:ext cx="3929090"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Objetivos de </a:t>
            </a:r>
            <a:r>
              <a:rPr lang="es-ES" b="1" dirty="0" smtClean="0"/>
              <a:t>tiempo </a:t>
            </a:r>
            <a:r>
              <a:rPr lang="es-ES" b="1" dirty="0"/>
              <a:t>de </a:t>
            </a:r>
            <a:r>
              <a:rPr lang="es-ES" b="1" dirty="0" smtClean="0"/>
              <a:t>recuperación </a:t>
            </a:r>
            <a:endParaRPr lang="es-EC" dirty="0"/>
          </a:p>
          <a:p>
            <a:pPr algn="just"/>
            <a:r>
              <a:rPr lang="es-ES" dirty="0" smtClean="0"/>
              <a:t>Este </a:t>
            </a:r>
            <a:r>
              <a:rPr lang="es-ES" dirty="0"/>
              <a:t>documento define los objetivos de tiempo de recuperación para cada actividad a recuperar considerada dentro del DRP</a:t>
            </a:r>
            <a:endParaRPr lang="es-EC" dirty="0"/>
          </a:p>
        </p:txBody>
      </p:sp>
      <p:sp>
        <p:nvSpPr>
          <p:cNvPr id="11" name="10 CuadroTexto"/>
          <p:cNvSpPr txBox="1"/>
          <p:nvPr/>
        </p:nvSpPr>
        <p:spPr>
          <a:xfrm>
            <a:off x="4857752" y="5072074"/>
            <a:ext cx="4000528" cy="923330"/>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Escenarios de </a:t>
            </a:r>
            <a:r>
              <a:rPr lang="es-ES" b="1" dirty="0" smtClean="0"/>
              <a:t>incidentes </a:t>
            </a:r>
            <a:r>
              <a:rPr lang="es-ES" b="1" dirty="0"/>
              <a:t>d</a:t>
            </a:r>
            <a:r>
              <a:rPr lang="es-ES" b="1" dirty="0" smtClean="0"/>
              <a:t>isruptivos </a:t>
            </a:r>
            <a:endParaRPr lang="es-EC" dirty="0"/>
          </a:p>
          <a:p>
            <a:r>
              <a:rPr lang="es-ES" dirty="0" smtClean="0"/>
              <a:t>Este </a:t>
            </a:r>
            <a:r>
              <a:rPr lang="es-ES" dirty="0"/>
              <a:t>documento define escenarios comunes de incidentes </a:t>
            </a:r>
            <a:r>
              <a:rPr lang="es-ES" dirty="0" smtClean="0"/>
              <a:t>disruptivos</a:t>
            </a:r>
            <a:endParaRPr lang="es-EC" dirty="0"/>
          </a:p>
        </p:txBody>
      </p:sp>
      <p:sp>
        <p:nvSpPr>
          <p:cNvPr id="12" name="11 CuadroTexto"/>
          <p:cNvSpPr txBox="1"/>
          <p:nvPr/>
        </p:nvSpPr>
        <p:spPr>
          <a:xfrm>
            <a:off x="357158" y="4214818"/>
            <a:ext cx="3929090" cy="2031325"/>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a:t>
            </a:r>
            <a:r>
              <a:rPr lang="es-ES" b="1" dirty="0" smtClean="0"/>
              <a:t>preparación </a:t>
            </a:r>
            <a:r>
              <a:rPr lang="es-ES" b="1" dirty="0"/>
              <a:t>para la </a:t>
            </a:r>
            <a:r>
              <a:rPr lang="es-ES" b="1" dirty="0" smtClean="0"/>
              <a:t>continuidad </a:t>
            </a:r>
            <a:r>
              <a:rPr lang="es-ES" b="1" dirty="0" smtClean="0"/>
              <a:t>de los </a:t>
            </a:r>
            <a:r>
              <a:rPr lang="es-ES" b="1" dirty="0" smtClean="0"/>
              <a:t>servicios </a:t>
            </a:r>
            <a:r>
              <a:rPr lang="es-ES" b="1" dirty="0"/>
              <a:t>t</a:t>
            </a:r>
            <a:r>
              <a:rPr lang="es-ES" b="1" dirty="0" smtClean="0"/>
              <a:t>ecnológicos</a:t>
            </a:r>
            <a:endParaRPr lang="es-EC" dirty="0"/>
          </a:p>
          <a:p>
            <a:pPr algn="just"/>
            <a:r>
              <a:rPr lang="es-ES" dirty="0" smtClean="0"/>
              <a:t>Este </a:t>
            </a:r>
            <a:r>
              <a:rPr lang="es-ES" dirty="0"/>
              <a:t>documento define los preparativos para cumplir con las condiciones para retomar en forma satisfactoria las actividades comerciales luego de un incidente disruptivo</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1643050"/>
            <a:ext cx="3929090"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Estrategia de </a:t>
            </a:r>
            <a:r>
              <a:rPr lang="es-ES" b="1" dirty="0"/>
              <a:t>r</a:t>
            </a:r>
            <a:r>
              <a:rPr lang="es-ES" b="1" dirty="0" smtClean="0"/>
              <a:t>ecuperación</a:t>
            </a:r>
            <a:endParaRPr lang="es-EC" dirty="0"/>
          </a:p>
          <a:p>
            <a:pPr algn="just"/>
            <a:r>
              <a:rPr lang="es-ES" dirty="0" smtClean="0"/>
              <a:t>Este </a:t>
            </a:r>
            <a:r>
              <a:rPr lang="es-ES" dirty="0"/>
              <a:t>documento define las responsabilidades claves, el tratamiento de los recursos y el procedimiento aplicable a las copias de seguridad de los datos para </a:t>
            </a:r>
            <a:r>
              <a:rPr lang="es-ES" dirty="0" smtClean="0"/>
              <a:t>las principales actividades.</a:t>
            </a:r>
            <a:endParaRPr lang="es-EC" dirty="0"/>
          </a:p>
        </p:txBody>
      </p:sp>
      <p:sp>
        <p:nvSpPr>
          <p:cNvPr id="9" name="8 CuadroTexto"/>
          <p:cNvSpPr txBox="1"/>
          <p:nvPr/>
        </p:nvSpPr>
        <p:spPr>
          <a:xfrm>
            <a:off x="357158" y="5072074"/>
            <a:ext cx="4000528" cy="1477328"/>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Calificación de la </a:t>
            </a:r>
            <a:r>
              <a:rPr lang="es-ES" b="1" dirty="0" smtClean="0"/>
              <a:t>evaluación </a:t>
            </a:r>
            <a:r>
              <a:rPr lang="es-ES" b="1" dirty="0"/>
              <a:t>de </a:t>
            </a:r>
            <a:r>
              <a:rPr lang="es-ES" b="1" dirty="0" smtClean="0"/>
              <a:t>control </a:t>
            </a:r>
            <a:r>
              <a:rPr lang="es-ES" b="1" dirty="0"/>
              <a:t>i</a:t>
            </a:r>
            <a:r>
              <a:rPr lang="es-ES" b="1" dirty="0" smtClean="0"/>
              <a:t>nterno </a:t>
            </a:r>
            <a:endParaRPr lang="es-EC" dirty="0"/>
          </a:p>
          <a:p>
            <a:pPr algn="just"/>
            <a:r>
              <a:rPr lang="es-ES" dirty="0" smtClean="0"/>
              <a:t>Este </a:t>
            </a:r>
            <a:r>
              <a:rPr lang="es-ES" dirty="0"/>
              <a:t>documento contiene la evaluación realizada a la Unidad de servicios informáticos mediante el cuestionario de control interno</a:t>
            </a:r>
            <a:endParaRPr lang="es-EC" dirty="0"/>
          </a:p>
        </p:txBody>
      </p:sp>
      <p:sp>
        <p:nvSpPr>
          <p:cNvPr id="10" name="9 CuadroTexto"/>
          <p:cNvSpPr txBox="1"/>
          <p:nvPr/>
        </p:nvSpPr>
        <p:spPr>
          <a:xfrm>
            <a:off x="357158" y="3643314"/>
            <a:ext cx="3929090"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Matriz de </a:t>
            </a:r>
            <a:r>
              <a:rPr lang="es-ES" b="1" dirty="0" smtClean="0"/>
              <a:t>tratamiento </a:t>
            </a:r>
            <a:r>
              <a:rPr lang="es-ES" b="1" dirty="0"/>
              <a:t>de </a:t>
            </a:r>
            <a:r>
              <a:rPr lang="es-ES" b="1" dirty="0" smtClean="0"/>
              <a:t>riesgos </a:t>
            </a:r>
            <a:endParaRPr lang="es-EC" dirty="0"/>
          </a:p>
          <a:p>
            <a:pPr algn="just"/>
            <a:r>
              <a:rPr lang="es-ES" dirty="0" smtClean="0"/>
              <a:t>Este </a:t>
            </a:r>
            <a:r>
              <a:rPr lang="es-ES" dirty="0"/>
              <a:t>documento contiene la respuesta y las instrucciones de auditoría de cómo tratar los riesgos una vez identificados</a:t>
            </a:r>
            <a:endParaRPr lang="es-EC" dirty="0"/>
          </a:p>
        </p:txBody>
      </p:sp>
      <p:sp>
        <p:nvSpPr>
          <p:cNvPr id="11" name="10 CuadroTexto"/>
          <p:cNvSpPr txBox="1"/>
          <p:nvPr/>
        </p:nvSpPr>
        <p:spPr>
          <a:xfrm>
            <a:off x="4929190" y="5072074"/>
            <a:ext cx="4000528" cy="1477328"/>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Matriz de </a:t>
            </a:r>
            <a:r>
              <a:rPr lang="es-ES" b="1" dirty="0" smtClean="0"/>
              <a:t>evaluación </a:t>
            </a:r>
            <a:r>
              <a:rPr lang="es-ES" b="1" dirty="0"/>
              <a:t>de </a:t>
            </a:r>
            <a:r>
              <a:rPr lang="es-ES" b="1" dirty="0" smtClean="0"/>
              <a:t>riesgo </a:t>
            </a:r>
            <a:endParaRPr lang="es-EC" dirty="0"/>
          </a:p>
          <a:p>
            <a:pPr algn="just"/>
            <a:r>
              <a:rPr lang="es-ES" dirty="0" smtClean="0"/>
              <a:t>Este </a:t>
            </a:r>
            <a:r>
              <a:rPr lang="es-ES" dirty="0"/>
              <a:t>documento contiene la matiz de evaluación y respuesta a los riesgos luego de realizada la calificación mediante el cuestionario de control interno</a:t>
            </a:r>
            <a:endParaRPr lang="es-EC" dirty="0"/>
          </a:p>
        </p:txBody>
      </p:sp>
      <p:sp>
        <p:nvSpPr>
          <p:cNvPr id="12" name="11 CuadroTexto"/>
          <p:cNvSpPr txBox="1"/>
          <p:nvPr/>
        </p:nvSpPr>
        <p:spPr>
          <a:xfrm>
            <a:off x="4929190" y="1643050"/>
            <a:ext cx="3929090"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Cuestionario de </a:t>
            </a:r>
            <a:r>
              <a:rPr lang="es-ES" b="1" dirty="0" smtClean="0"/>
              <a:t>evaluación </a:t>
            </a:r>
            <a:r>
              <a:rPr lang="es-ES" b="1" dirty="0"/>
              <a:t>de </a:t>
            </a:r>
            <a:r>
              <a:rPr lang="es-ES" b="1" dirty="0" smtClean="0"/>
              <a:t>control </a:t>
            </a:r>
            <a:r>
              <a:rPr lang="es-ES" b="1" dirty="0"/>
              <a:t>i</a:t>
            </a:r>
            <a:r>
              <a:rPr lang="es-ES" b="1" dirty="0" smtClean="0"/>
              <a:t>nterno </a:t>
            </a:r>
            <a:endParaRPr lang="es-EC" dirty="0"/>
          </a:p>
          <a:p>
            <a:pPr algn="just"/>
            <a:r>
              <a:rPr lang="es-ES" dirty="0" smtClean="0"/>
              <a:t>Este </a:t>
            </a:r>
            <a:r>
              <a:rPr lang="es-ES" dirty="0"/>
              <a:t>documento describe el cuestionario de control interno realizado a la Unidad de servicios informáticos de la EPMAPAP para la evaluación y verificación de sus controles</a:t>
            </a:r>
            <a:endParaRPr lang="es-EC" dirty="0"/>
          </a:p>
        </p:txBody>
      </p:sp>
      <p:sp>
        <p:nvSpPr>
          <p:cNvPr id="14" name="13 CuadroTexto"/>
          <p:cNvSpPr txBox="1"/>
          <p:nvPr/>
        </p:nvSpPr>
        <p:spPr>
          <a:xfrm>
            <a:off x="4929190" y="3657431"/>
            <a:ext cx="3929090"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evacuación </a:t>
            </a:r>
            <a:endParaRPr lang="es-EC" dirty="0"/>
          </a:p>
          <a:p>
            <a:pPr algn="just"/>
            <a:r>
              <a:rPr lang="es-ES" dirty="0" smtClean="0"/>
              <a:t>Este documento define </a:t>
            </a:r>
            <a:r>
              <a:rPr lang="es-ES" dirty="0"/>
              <a:t>el plan de evacuación del edificio y los procedimientos básicos a seguir en casos de </a:t>
            </a:r>
            <a:r>
              <a:rPr lang="es-ES" dirty="0" smtClean="0"/>
              <a:t>emergencia.</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1643050"/>
            <a:ext cx="5286412"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a:t>
            </a:r>
            <a:r>
              <a:rPr lang="es-ES" b="1" dirty="0" smtClean="0"/>
              <a:t>continuidad </a:t>
            </a:r>
            <a:endParaRPr lang="es-EC" dirty="0"/>
          </a:p>
          <a:p>
            <a:pPr algn="just"/>
            <a:r>
              <a:rPr lang="es-ES" dirty="0" smtClean="0"/>
              <a:t>Este documento </a:t>
            </a:r>
            <a:r>
              <a:rPr lang="es-EC" dirty="0" smtClean="0"/>
              <a:t>tiene como objetivo determinar procedimientos documentados para responder a incidentes perturbadores y como continuar o recuperar sus principales actividades tecnológicas dentro de un marco de tiempo predeterminado</a:t>
            </a:r>
            <a:endParaRPr lang="es-EC" dirty="0"/>
          </a:p>
        </p:txBody>
      </p:sp>
      <p:sp>
        <p:nvSpPr>
          <p:cNvPr id="9" name="8 CuadroTexto"/>
          <p:cNvSpPr txBox="1"/>
          <p:nvPr/>
        </p:nvSpPr>
        <p:spPr>
          <a:xfrm>
            <a:off x="2428860" y="3389186"/>
            <a:ext cx="5572164" cy="1477328"/>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a:t>
            </a:r>
            <a:r>
              <a:rPr lang="es-ES" b="1" dirty="0" smtClean="0"/>
              <a:t>respuesta </a:t>
            </a:r>
            <a:r>
              <a:rPr lang="es-ES" b="1" dirty="0"/>
              <a:t>a incidentes </a:t>
            </a:r>
            <a:r>
              <a:rPr lang="es-ES" b="1" dirty="0" smtClean="0"/>
              <a:t>generales</a:t>
            </a:r>
            <a:endParaRPr lang="es-EC" dirty="0"/>
          </a:p>
          <a:p>
            <a:pPr algn="just"/>
            <a:r>
              <a:rPr lang="es-ES" dirty="0" smtClean="0"/>
              <a:t>El </a:t>
            </a:r>
            <a:r>
              <a:rPr lang="es-ES" dirty="0"/>
              <a:t>objetivo de este documento es asegurar la protección </a:t>
            </a:r>
            <a:r>
              <a:rPr lang="es-ES" dirty="0" smtClean="0"/>
              <a:t>y bienestar de los individuos </a:t>
            </a:r>
            <a:r>
              <a:rPr lang="es-ES" dirty="0"/>
              <a:t>ante </a:t>
            </a:r>
            <a:r>
              <a:rPr lang="es-ES" dirty="0" smtClean="0"/>
              <a:t>la ocurrencia de desastres, así como contener </a:t>
            </a:r>
            <a:r>
              <a:rPr lang="es-ES" dirty="0"/>
              <a:t>el </a:t>
            </a:r>
            <a:r>
              <a:rPr lang="es-ES" dirty="0" smtClean="0"/>
              <a:t>incidente, reduciendo al </a:t>
            </a:r>
            <a:r>
              <a:rPr lang="es-ES" dirty="0"/>
              <a:t>mínimo posible el daño sobre el </a:t>
            </a:r>
            <a:r>
              <a:rPr lang="es-ES" dirty="0" smtClean="0"/>
              <a:t>negocio</a:t>
            </a:r>
            <a:r>
              <a:rPr lang="es-EC" dirty="0" smtClean="0"/>
              <a:t>, </a:t>
            </a:r>
            <a:r>
              <a:rPr lang="es-EC" dirty="0" smtClean="0"/>
              <a:t>sus empleados y sus partes interesadas</a:t>
            </a:r>
            <a:endParaRPr lang="es-EC" dirty="0"/>
          </a:p>
        </p:txBody>
      </p:sp>
      <p:sp>
        <p:nvSpPr>
          <p:cNvPr id="14" name="13 CuadroTexto"/>
          <p:cNvSpPr txBox="1"/>
          <p:nvPr/>
        </p:nvSpPr>
        <p:spPr>
          <a:xfrm>
            <a:off x="4143372" y="5086191"/>
            <a:ext cx="4714908"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Registro de </a:t>
            </a:r>
            <a:r>
              <a:rPr lang="es-ES" b="1" dirty="0" smtClean="0"/>
              <a:t>incidentes </a:t>
            </a:r>
            <a:endParaRPr lang="es-EC" dirty="0"/>
          </a:p>
          <a:p>
            <a:pPr algn="just"/>
            <a:r>
              <a:rPr lang="es-ES" dirty="0" smtClean="0"/>
              <a:t>Este </a:t>
            </a:r>
            <a:r>
              <a:rPr lang="es-ES" dirty="0"/>
              <a:t>documento clasifica los incidentes disruptivos y presenta un formato para el registro de estos cuando se </a:t>
            </a:r>
            <a:r>
              <a:rPr lang="es-ES" dirty="0" smtClean="0"/>
              <a:t>presenten</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500034" y="1826303"/>
            <a:ext cx="3643338" cy="2031325"/>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Ubicaciones </a:t>
            </a:r>
            <a:r>
              <a:rPr lang="es-ES" b="1" dirty="0" smtClean="0"/>
              <a:t>estratégicas de continuidad</a:t>
            </a:r>
            <a:endParaRPr lang="es-EC" dirty="0"/>
          </a:p>
          <a:p>
            <a:pPr algn="just"/>
            <a:r>
              <a:rPr lang="es-ES" dirty="0"/>
              <a:t>Este documento proporciona las ubicaciones disponibles alternativas para asegurar la continuidad </a:t>
            </a:r>
            <a:r>
              <a:rPr lang="es-ES" dirty="0" smtClean="0"/>
              <a:t>de las operaciones tecnológicas en </a:t>
            </a:r>
            <a:r>
              <a:rPr lang="es-ES" dirty="0"/>
              <a:t>caso de incidentes disruptivos</a:t>
            </a:r>
            <a:endParaRPr lang="es-EC" dirty="0"/>
          </a:p>
        </p:txBody>
      </p:sp>
      <p:sp>
        <p:nvSpPr>
          <p:cNvPr id="9" name="8 CuadroTexto"/>
          <p:cNvSpPr txBox="1"/>
          <p:nvPr/>
        </p:nvSpPr>
        <p:spPr>
          <a:xfrm>
            <a:off x="4786314" y="1868213"/>
            <a:ext cx="3714776"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transporte </a:t>
            </a:r>
            <a:endParaRPr lang="es-EC" dirty="0"/>
          </a:p>
          <a:p>
            <a:pPr algn="just"/>
            <a:r>
              <a:rPr lang="es-ES" dirty="0" smtClean="0"/>
              <a:t>Este </a:t>
            </a:r>
            <a:r>
              <a:rPr lang="es-ES" dirty="0"/>
              <a:t>documento presenta la forma en que se organizará el transporte en caso de que se activen los planes de recuperación</a:t>
            </a:r>
            <a:endParaRPr lang="es-EC" dirty="0"/>
          </a:p>
        </p:txBody>
      </p:sp>
      <p:sp>
        <p:nvSpPr>
          <p:cNvPr id="14" name="13 CuadroTexto"/>
          <p:cNvSpPr txBox="1"/>
          <p:nvPr/>
        </p:nvSpPr>
        <p:spPr>
          <a:xfrm>
            <a:off x="500034" y="4273126"/>
            <a:ext cx="3643338"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Registro de contactos</a:t>
            </a:r>
            <a:endParaRPr lang="es-EC" dirty="0"/>
          </a:p>
          <a:p>
            <a:pPr algn="just"/>
            <a:r>
              <a:rPr lang="es-EC" dirty="0" smtClean="0"/>
              <a:t>Este documento lista los principales datos de los empleados que se </a:t>
            </a:r>
            <a:r>
              <a:rPr lang="es-EC" dirty="0" smtClean="0"/>
              <a:t>encuentran vinculados </a:t>
            </a:r>
            <a:r>
              <a:rPr lang="es-EC" dirty="0" smtClean="0"/>
              <a:t>a las acciones de recuperación o involucrados dentro de las </a:t>
            </a:r>
            <a:r>
              <a:rPr lang="es-EC" dirty="0" smtClean="0"/>
              <a:t>actividades del </a:t>
            </a:r>
            <a:r>
              <a:rPr lang="es-EC" dirty="0" smtClean="0"/>
              <a:t>DRP</a:t>
            </a:r>
            <a:endParaRPr lang="es-EC" dirty="0"/>
          </a:p>
        </p:txBody>
      </p:sp>
      <p:sp>
        <p:nvSpPr>
          <p:cNvPr id="10" name="9 CuadroTexto"/>
          <p:cNvSpPr txBox="1"/>
          <p:nvPr/>
        </p:nvSpPr>
        <p:spPr>
          <a:xfrm>
            <a:off x="4786314" y="3442129"/>
            <a:ext cx="3786214" cy="2585323"/>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Plan de recuperación </a:t>
            </a:r>
            <a:endParaRPr lang="es-EC" dirty="0"/>
          </a:p>
          <a:p>
            <a:pPr algn="just"/>
            <a:r>
              <a:rPr lang="es-ES" dirty="0"/>
              <a:t>Este documento define de forma precisa cómo la EPMAPAP recuperará sus actividades dentro de plazos establecidos ante el caso de un desastre o de un incidente </a:t>
            </a:r>
            <a:r>
              <a:rPr lang="es-ES" dirty="0" smtClean="0"/>
              <a:t>disruptivo y terminar </a:t>
            </a:r>
            <a:r>
              <a:rPr lang="es-ES" dirty="0"/>
              <a:t>la recuperación de </a:t>
            </a:r>
            <a:r>
              <a:rPr lang="es-ES" dirty="0" smtClean="0"/>
              <a:t>cada actividad </a:t>
            </a:r>
            <a:r>
              <a:rPr lang="es-ES" dirty="0"/>
              <a:t>dentro del objetivo de tiempo de recuperación establecido</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690" y="357166"/>
            <a:ext cx="7772400" cy="917596"/>
          </a:xfrm>
        </p:spPr>
        <p:txBody>
          <a:bodyPr/>
          <a:lstStyle/>
          <a:p>
            <a:pPr algn="ctr"/>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ANTECEDENTES</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642910" y="4490404"/>
            <a:ext cx="3714776" cy="1938992"/>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Con este trabajo se dotó a </a:t>
            </a:r>
            <a:r>
              <a:rPr lang="es-ES" sz="2000" dirty="0"/>
              <a:t>la Unidad de Tecnología de la EPMAPAP de un DRP que sirva para afrontar desastres que puedan comprometer la continuidad de las operaciones en los procesos </a:t>
            </a:r>
            <a:r>
              <a:rPr lang="es-ES" sz="2000" dirty="0" smtClean="0"/>
              <a:t>automatizados.</a:t>
            </a:r>
            <a:endParaRPr lang="es-EC" sz="2000" dirty="0"/>
          </a:p>
        </p:txBody>
      </p:sp>
      <p:sp>
        <p:nvSpPr>
          <p:cNvPr id="10" name="9 CuadroTexto"/>
          <p:cNvSpPr txBox="1"/>
          <p:nvPr/>
        </p:nvSpPr>
        <p:spPr>
          <a:xfrm>
            <a:off x="571472" y="1857364"/>
            <a:ext cx="3786214" cy="1938992"/>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El trabajo de investigación se desarrolló en la Empresa Pública Municipal de Agua Potable y Alcantarillado de Portoviejo, creada mediante Ordenanza de 26 de noviembre de 1996.</a:t>
            </a:r>
            <a:endParaRPr lang="es-EC" sz="2000" dirty="0"/>
          </a:p>
        </p:txBody>
      </p:sp>
      <p:sp>
        <p:nvSpPr>
          <p:cNvPr id="11" name="10 CuadroTexto"/>
          <p:cNvSpPr txBox="1"/>
          <p:nvPr/>
        </p:nvSpPr>
        <p:spPr>
          <a:xfrm>
            <a:off x="4929190" y="2071678"/>
            <a:ext cx="3786214" cy="406265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En virtud de la creciente dependencia que tienen las empresas a nivel mundial de la tecnología para realizar sus operaciones, se hace cada vez más necesario el contar con un plan de recuperación de desastres. </a:t>
            </a:r>
            <a:endParaRPr lang="es-EC" sz="2000" dirty="0" smtClean="0"/>
          </a:p>
          <a:p>
            <a:pPr algn="just"/>
            <a:r>
              <a:rPr lang="es-ES" sz="2000" dirty="0" smtClean="0"/>
              <a:t>En Ecuador este fenómeno se manifiesta en mayor proporción en el sector privado.</a:t>
            </a:r>
            <a:endParaRPr lang="es-EC" sz="2000" dirty="0" smtClean="0"/>
          </a:p>
          <a:p>
            <a:pPr algn="just"/>
            <a:r>
              <a:rPr lang="es-ES" sz="2000" dirty="0" smtClean="0"/>
              <a:t>En la provincia de Manabí muy pocas empresas cuentan con la protección de esta herramienta.</a:t>
            </a:r>
          </a:p>
          <a:p>
            <a:endParaRPr lang="es-EC"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9" name="8 CuadroTexto"/>
          <p:cNvSpPr txBox="1"/>
          <p:nvPr/>
        </p:nvSpPr>
        <p:spPr>
          <a:xfrm>
            <a:off x="500034" y="4666316"/>
            <a:ext cx="3714776" cy="1477328"/>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Plan de capacitación </a:t>
            </a:r>
            <a:endParaRPr lang="es-EC" dirty="0"/>
          </a:p>
          <a:p>
            <a:pPr algn="just"/>
            <a:r>
              <a:rPr lang="es-ES" dirty="0" smtClean="0"/>
              <a:t>Este </a:t>
            </a:r>
            <a:r>
              <a:rPr lang="es-ES" dirty="0"/>
              <a:t>documento detalla la capacitación necesaria para preparar al personal para que pueda cumplir su función </a:t>
            </a:r>
            <a:r>
              <a:rPr lang="es-EC" dirty="0" smtClean="0"/>
              <a:t>dentro del plan de recuperación de desastres.</a:t>
            </a:r>
            <a:endParaRPr lang="es-EC" dirty="0"/>
          </a:p>
        </p:txBody>
      </p:sp>
      <p:sp>
        <p:nvSpPr>
          <p:cNvPr id="14" name="13 CuadroTexto"/>
          <p:cNvSpPr txBox="1"/>
          <p:nvPr/>
        </p:nvSpPr>
        <p:spPr>
          <a:xfrm>
            <a:off x="500034" y="1835056"/>
            <a:ext cx="3643338" cy="2308324"/>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Formulario de </a:t>
            </a:r>
            <a:r>
              <a:rPr lang="es-ES" b="1" dirty="0" smtClean="0"/>
              <a:t>informe </a:t>
            </a:r>
            <a:r>
              <a:rPr lang="es-ES" b="1" dirty="0"/>
              <a:t>de pruebas </a:t>
            </a:r>
            <a:endParaRPr lang="es-EC" dirty="0"/>
          </a:p>
          <a:p>
            <a:pPr algn="just"/>
            <a:r>
              <a:rPr lang="es-ES" dirty="0" smtClean="0"/>
              <a:t>Este </a:t>
            </a:r>
            <a:r>
              <a:rPr lang="es-ES" dirty="0"/>
              <a:t>documento es un formato que se usará para el registro de las pruebas y verificaciones periódicas o imprevistas con el fin de evaluar y detectar problemas que se presenten al momento de aplicar el DRP, para luego tomar las medidas correctivas necesarias</a:t>
            </a:r>
            <a:endParaRPr lang="es-EC" dirty="0"/>
          </a:p>
        </p:txBody>
      </p:sp>
      <p:sp>
        <p:nvSpPr>
          <p:cNvPr id="10" name="9 CuadroTexto"/>
          <p:cNvSpPr txBox="1"/>
          <p:nvPr/>
        </p:nvSpPr>
        <p:spPr>
          <a:xfrm>
            <a:off x="4572000" y="2357430"/>
            <a:ext cx="3786214" cy="1477328"/>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Programa de </a:t>
            </a:r>
            <a:r>
              <a:rPr lang="es-ES" b="1" dirty="0" smtClean="0"/>
              <a:t>auditoría </a:t>
            </a:r>
            <a:endParaRPr lang="es-EC" dirty="0"/>
          </a:p>
          <a:p>
            <a:pPr algn="just"/>
            <a:r>
              <a:rPr lang="es-ES" dirty="0" smtClean="0"/>
              <a:t>Este </a:t>
            </a:r>
            <a:r>
              <a:rPr lang="es-ES" dirty="0"/>
              <a:t>documento es un formato para redactar el programa anual de auditoría interna sobre el marco de las normas ISO </a:t>
            </a:r>
            <a:r>
              <a:rPr lang="es-ES" dirty="0" smtClean="0"/>
              <a:t>22301:2012</a:t>
            </a:r>
            <a:endParaRPr lang="es-EC" dirty="0"/>
          </a:p>
        </p:txBody>
      </p:sp>
      <p:sp>
        <p:nvSpPr>
          <p:cNvPr id="11" name="10 CuadroTexto"/>
          <p:cNvSpPr txBox="1"/>
          <p:nvPr/>
        </p:nvSpPr>
        <p:spPr>
          <a:xfrm>
            <a:off x="4572000" y="4429132"/>
            <a:ext cx="3786214" cy="1200329"/>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Informe de </a:t>
            </a:r>
            <a:r>
              <a:rPr lang="es-ES" b="1" dirty="0" smtClean="0"/>
              <a:t>auditoría </a:t>
            </a:r>
            <a:endParaRPr lang="es-EC" dirty="0"/>
          </a:p>
          <a:p>
            <a:pPr algn="just"/>
            <a:r>
              <a:rPr lang="es-ES" dirty="0" smtClean="0"/>
              <a:t>Formato </a:t>
            </a:r>
            <a:r>
              <a:rPr lang="es-ES" dirty="0"/>
              <a:t>básico para el registro de las auditorías internas realizadas al DRP desarrollado luego de su implementación</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DRP</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500034" y="1674674"/>
            <a:ext cx="4071966"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Formulario de </a:t>
            </a:r>
            <a:r>
              <a:rPr lang="es-ES" b="1" dirty="0" smtClean="0"/>
              <a:t>medidas </a:t>
            </a:r>
            <a:r>
              <a:rPr lang="es-ES" b="1" dirty="0"/>
              <a:t>c</a:t>
            </a:r>
            <a:r>
              <a:rPr lang="es-ES" b="1" dirty="0" smtClean="0"/>
              <a:t>orrectivas </a:t>
            </a:r>
            <a:endParaRPr lang="es-EC" dirty="0"/>
          </a:p>
          <a:p>
            <a:pPr algn="just"/>
            <a:r>
              <a:rPr lang="es-ES" dirty="0"/>
              <a:t>Este documento es un formato para el registro de las acciones correctivas </a:t>
            </a:r>
            <a:r>
              <a:rPr lang="es-ES" dirty="0" smtClean="0"/>
              <a:t>detectadas durante incidentes </a:t>
            </a:r>
            <a:r>
              <a:rPr lang="es-ES" dirty="0"/>
              <a:t>disruptivos </a:t>
            </a:r>
            <a:r>
              <a:rPr lang="es-ES" dirty="0" smtClean="0"/>
              <a:t>al aplicar los procedimientos del DRP, con el objetivo de implementar al mejora continua al mismo.</a:t>
            </a:r>
            <a:endParaRPr lang="es-EC" dirty="0"/>
          </a:p>
        </p:txBody>
      </p:sp>
      <p:sp>
        <p:nvSpPr>
          <p:cNvPr id="14" name="13 CuadroTexto"/>
          <p:cNvSpPr txBox="1"/>
          <p:nvPr/>
        </p:nvSpPr>
        <p:spPr>
          <a:xfrm>
            <a:off x="4929190" y="1674674"/>
            <a:ext cx="3929090" cy="1754326"/>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Matriz RACI </a:t>
            </a:r>
            <a:r>
              <a:rPr lang="es-ES" b="1"/>
              <a:t>de </a:t>
            </a:r>
            <a:r>
              <a:rPr lang="es-ES" b="1" smtClean="0"/>
              <a:t>responsabilidades </a:t>
            </a:r>
            <a:endParaRPr lang="es-EC" dirty="0"/>
          </a:p>
          <a:p>
            <a:pPr algn="just"/>
            <a:r>
              <a:rPr lang="es-ES" dirty="0" smtClean="0"/>
              <a:t>Es </a:t>
            </a:r>
            <a:r>
              <a:rPr lang="es-ES" dirty="0"/>
              <a:t>una matriz de asignación de responsabilidades, en la cual se especifica el rol de cada persona dentro de la gestión del DRP para la continuidad del negocio y de las responsabilidades que deben cumplir estos. </a:t>
            </a:r>
            <a:endParaRPr lang="es-EC" dirty="0"/>
          </a:p>
        </p:txBody>
      </p:sp>
      <p:sp>
        <p:nvSpPr>
          <p:cNvPr id="11" name="10 CuadroTexto"/>
          <p:cNvSpPr txBox="1"/>
          <p:nvPr/>
        </p:nvSpPr>
        <p:spPr>
          <a:xfrm>
            <a:off x="357158" y="4286256"/>
            <a:ext cx="8429684" cy="2308324"/>
          </a:xfrm>
          <a:prstGeom prst="rect">
            <a:avLst/>
          </a:prstGeom>
          <a:effectLst>
            <a:glow rad="139700">
              <a:schemeClr val="accent2">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t>Una </a:t>
            </a:r>
            <a:r>
              <a:rPr lang="es-ES" dirty="0"/>
              <a:t>vez desarrollado el documento del plan de continuidad del </a:t>
            </a:r>
            <a:r>
              <a:rPr lang="es-ES" dirty="0" smtClean="0"/>
              <a:t>negocio </a:t>
            </a:r>
            <a:r>
              <a:rPr lang="es-ES" dirty="0"/>
              <a:t>como parte del DRP </a:t>
            </a:r>
            <a:r>
              <a:rPr lang="es-ES" dirty="0" smtClean="0"/>
              <a:t>y </a:t>
            </a:r>
            <a:r>
              <a:rPr lang="es-ES" dirty="0"/>
              <a:t>siguiendo la norma ISO 22301:2012, se realizaron los simulacros o pruebas piloto a esta unidad </a:t>
            </a:r>
            <a:r>
              <a:rPr lang="es-ES" dirty="0" smtClean="0"/>
              <a:t>de Servicios Informáticos </a:t>
            </a:r>
            <a:r>
              <a:rPr lang="es-ES" dirty="0"/>
              <a:t>con tres escenarios seleccionados para medir el grado de eficacia y aplicabilidad del plan desarrollado</a:t>
            </a:r>
            <a:r>
              <a:rPr lang="es-ES" dirty="0" smtClean="0"/>
              <a:t>.</a:t>
            </a:r>
            <a:endParaRPr lang="es-EC" dirty="0"/>
          </a:p>
          <a:p>
            <a:pPr algn="just"/>
            <a:r>
              <a:rPr lang="es-ES" dirty="0"/>
              <a:t>Los </a:t>
            </a:r>
            <a:r>
              <a:rPr lang="es-ES" dirty="0" smtClean="0"/>
              <a:t>escenarios </a:t>
            </a:r>
            <a:r>
              <a:rPr lang="es-ES" dirty="0"/>
              <a:t>fueron seleccionados de forma discrecional por el autor debido a que la actual tesis es una propuesta de diseño de un DRP pero el mismo no se encuentra implementado, por esta razón la falta de recursos materiales, humanos y logísticos impidieron probar escenarios de mayor complejidad. </a:t>
            </a:r>
            <a:endParaRPr lang="es-EC" dirty="0"/>
          </a:p>
        </p:txBody>
      </p:sp>
      <p:sp>
        <p:nvSpPr>
          <p:cNvPr id="12" name="11 CuadroTexto"/>
          <p:cNvSpPr txBox="1"/>
          <p:nvPr/>
        </p:nvSpPr>
        <p:spPr>
          <a:xfrm>
            <a:off x="2500298" y="3671832"/>
            <a:ext cx="364333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000" b="1" dirty="0" smtClean="0"/>
              <a:t>Pruebas piloto </a:t>
            </a:r>
            <a:endParaRPr lang="es-EC"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50004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ESTUDIOS DE FACTIBILIDAD</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2" name="11 CuadroTexto"/>
          <p:cNvSpPr txBox="1"/>
          <p:nvPr/>
        </p:nvSpPr>
        <p:spPr>
          <a:xfrm>
            <a:off x="3000364" y="1285860"/>
            <a:ext cx="364333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000" b="1" dirty="0" smtClean="0"/>
              <a:t>Factibilidad Técnica</a:t>
            </a:r>
            <a:endParaRPr lang="es-EC" sz="2000" dirty="0" smtClean="0"/>
          </a:p>
        </p:txBody>
      </p:sp>
      <p:graphicFrame>
        <p:nvGraphicFramePr>
          <p:cNvPr id="10" name="9 Tabla"/>
          <p:cNvGraphicFramePr>
            <a:graphicFrameLocks noGrp="1"/>
          </p:cNvGraphicFramePr>
          <p:nvPr/>
        </p:nvGraphicFramePr>
        <p:xfrm>
          <a:off x="500034" y="2000576"/>
          <a:ext cx="5400675" cy="2642870"/>
        </p:xfrm>
        <a:graphic>
          <a:graphicData uri="http://schemas.openxmlformats.org/drawingml/2006/table">
            <a:tbl>
              <a:tblPr/>
              <a:tblGrid>
                <a:gridCol w="965200"/>
                <a:gridCol w="1161415"/>
                <a:gridCol w="2374265"/>
                <a:gridCol w="899795"/>
              </a:tblGrid>
              <a:tr h="539750">
                <a:tc>
                  <a:txBody>
                    <a:bodyPr/>
                    <a:lstStyle/>
                    <a:p>
                      <a:pPr algn="ctr">
                        <a:lnSpc>
                          <a:spcPct val="115000"/>
                        </a:lnSpc>
                        <a:spcAft>
                          <a:spcPts val="0"/>
                        </a:spcAft>
                      </a:pPr>
                      <a:r>
                        <a:rPr lang="es-ES" sz="1200" b="1" dirty="0">
                          <a:latin typeface="Times New Roman"/>
                          <a:ea typeface="Calibri"/>
                          <a:cs typeface="Times New Roman"/>
                        </a:rPr>
                        <a:t>Apellidos y Nombres</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ES" sz="1200" b="1" dirty="0">
                          <a:latin typeface="Times New Roman"/>
                          <a:ea typeface="Calibri"/>
                          <a:cs typeface="Times New Roman"/>
                        </a:rPr>
                        <a:t>Título de tercer nivel</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ES" sz="1200" b="1" dirty="0">
                          <a:latin typeface="Times New Roman"/>
                          <a:ea typeface="Calibri"/>
                          <a:cs typeface="Times New Roman"/>
                        </a:rPr>
                        <a:t>Experiencia Áreas</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ES" sz="1200" b="1" dirty="0">
                          <a:latin typeface="Times New Roman"/>
                          <a:ea typeface="Calibri"/>
                          <a:cs typeface="Times New Roman"/>
                        </a:rPr>
                        <a:t># Años de experiencia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0">
                <a:tc>
                  <a:txBody>
                    <a:bodyPr/>
                    <a:lstStyle/>
                    <a:p>
                      <a:pPr algn="just">
                        <a:lnSpc>
                          <a:spcPct val="115000"/>
                        </a:lnSpc>
                        <a:spcAft>
                          <a:spcPts val="0"/>
                        </a:spcAft>
                      </a:pPr>
                      <a:r>
                        <a:rPr lang="es-ES" sz="1200">
                          <a:latin typeface="Times New Roman"/>
                          <a:ea typeface="Calibri"/>
                          <a:cs typeface="Times New Roman"/>
                        </a:rPr>
                        <a:t>José Iván Alcívar Moreira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Calibri"/>
                          <a:cs typeface="Times New Roman"/>
                        </a:rPr>
                        <a:t>Ingeniero en sistemas informáticos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ES" sz="1200" dirty="0">
                          <a:latin typeface="Times New Roman"/>
                          <a:ea typeface="Times New Roman"/>
                          <a:cs typeface="Times New Roman"/>
                        </a:rPr>
                        <a:t>Seguridad y base de datos.</a:t>
                      </a:r>
                      <a:endParaRPr lang="es-EC" sz="1100" dirty="0">
                        <a:latin typeface="Calibri"/>
                        <a:ea typeface="Times New Roman"/>
                        <a:cs typeface="Times New Roman"/>
                      </a:endParaRPr>
                    </a:p>
                    <a:p>
                      <a:pPr marL="342900" lvl="0" indent="-342900">
                        <a:lnSpc>
                          <a:spcPct val="115000"/>
                        </a:lnSpc>
                        <a:spcAft>
                          <a:spcPts val="0"/>
                        </a:spcAft>
                        <a:buFont typeface="Symbol"/>
                        <a:buChar char=""/>
                      </a:pPr>
                      <a:r>
                        <a:rPr lang="es-ES" sz="1200" dirty="0">
                          <a:latin typeface="Times New Roman"/>
                          <a:ea typeface="Times New Roman"/>
                          <a:cs typeface="Times New Roman"/>
                        </a:rPr>
                        <a:t>Telecomunicaciones</a:t>
                      </a:r>
                      <a:endParaRPr lang="es-EC" sz="1100" dirty="0">
                        <a:latin typeface="Calibri"/>
                        <a:ea typeface="Times New Roman"/>
                        <a:cs typeface="Times New Roman"/>
                      </a:endParaRPr>
                    </a:p>
                    <a:p>
                      <a:pPr marL="342900" lvl="0" indent="-342900">
                        <a:lnSpc>
                          <a:spcPct val="115000"/>
                        </a:lnSpc>
                        <a:spcAft>
                          <a:spcPts val="0"/>
                        </a:spcAft>
                        <a:buFont typeface="Symbol"/>
                        <a:buChar char=""/>
                      </a:pPr>
                      <a:r>
                        <a:rPr lang="es-ES" sz="1200" dirty="0">
                          <a:latin typeface="Times New Roman"/>
                          <a:ea typeface="Times New Roman"/>
                          <a:cs typeface="Times New Roman"/>
                        </a:rPr>
                        <a:t>Desarrollo de software</a:t>
                      </a:r>
                      <a:endParaRPr lang="es-EC"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Times New Roman"/>
                          <a:ea typeface="Calibri"/>
                          <a:cs typeface="Times New Roman"/>
                        </a:rPr>
                        <a:t>3</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Times New Roman"/>
                          <a:ea typeface="Calibri"/>
                          <a:cs typeface="Times New Roman"/>
                        </a:rPr>
                        <a:t>Javier Hernán López Zambrano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Times New Roman"/>
                          <a:ea typeface="Calibri"/>
                          <a:cs typeface="Times New Roman"/>
                        </a:rPr>
                        <a:t>Ingeniero en sistemas computacionales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ES" sz="1200">
                          <a:latin typeface="Times New Roman"/>
                          <a:ea typeface="Times New Roman"/>
                          <a:cs typeface="Times New Roman"/>
                        </a:rPr>
                        <a:t>Seguridad y base de datos.</a:t>
                      </a:r>
                      <a:endParaRPr lang="es-EC" sz="1100">
                        <a:latin typeface="Calibri"/>
                        <a:ea typeface="Times New Roman"/>
                        <a:cs typeface="Times New Roman"/>
                      </a:endParaRPr>
                    </a:p>
                    <a:p>
                      <a:pPr marL="342900" lvl="0" indent="-342900">
                        <a:lnSpc>
                          <a:spcPct val="115000"/>
                        </a:lnSpc>
                        <a:spcAft>
                          <a:spcPts val="0"/>
                        </a:spcAft>
                        <a:buFont typeface="Symbol"/>
                        <a:buChar char=""/>
                      </a:pPr>
                      <a:r>
                        <a:rPr lang="es-ES" sz="1200">
                          <a:latin typeface="Times New Roman"/>
                          <a:ea typeface="Times New Roman"/>
                          <a:cs typeface="Times New Roman"/>
                        </a:rPr>
                        <a:t>Telecomunicaciones</a:t>
                      </a:r>
                      <a:endParaRPr lang="es-EC" sz="1100">
                        <a:latin typeface="Calibri"/>
                        <a:ea typeface="Times New Roman"/>
                        <a:cs typeface="Times New Roman"/>
                      </a:endParaRPr>
                    </a:p>
                    <a:p>
                      <a:pPr marL="342900" lvl="0" indent="-342900">
                        <a:lnSpc>
                          <a:spcPct val="115000"/>
                        </a:lnSpc>
                        <a:spcAft>
                          <a:spcPts val="0"/>
                        </a:spcAft>
                        <a:buFont typeface="Symbol"/>
                        <a:buChar char=""/>
                      </a:pPr>
                      <a:r>
                        <a:rPr lang="es-ES" sz="1200">
                          <a:latin typeface="Times New Roman"/>
                          <a:ea typeface="Times New Roman"/>
                          <a:cs typeface="Times New Roman"/>
                        </a:rPr>
                        <a:t>Desarrollo de software</a:t>
                      </a:r>
                      <a:endParaRPr lang="es-EC"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Times New Roman"/>
                          <a:ea typeface="Calibri"/>
                          <a:cs typeface="Times New Roman"/>
                        </a:rPr>
                        <a:t>4</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Times New Roman"/>
                          <a:ea typeface="Calibri"/>
                          <a:cs typeface="Times New Roman"/>
                        </a:rPr>
                        <a:t>Eglice Renán Ross Villavicencio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Calibri"/>
                          <a:cs typeface="Times New Roman"/>
                        </a:rPr>
                        <a:t>Técnico informático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ES" sz="1200">
                          <a:latin typeface="Times New Roman"/>
                          <a:ea typeface="Times New Roman"/>
                          <a:cs typeface="Times New Roman"/>
                        </a:rPr>
                        <a:t>Soporte técnico.</a:t>
                      </a:r>
                      <a:endParaRPr lang="es-EC" sz="1100">
                        <a:latin typeface="Calibri"/>
                        <a:ea typeface="Times New Roman"/>
                        <a:cs typeface="Times New Roman"/>
                      </a:endParaRPr>
                    </a:p>
                    <a:p>
                      <a:pPr marL="342900" lvl="0" indent="-342900">
                        <a:lnSpc>
                          <a:spcPct val="115000"/>
                        </a:lnSpc>
                        <a:spcAft>
                          <a:spcPts val="0"/>
                        </a:spcAft>
                        <a:buFont typeface="Symbol"/>
                        <a:buChar char=""/>
                      </a:pPr>
                      <a:r>
                        <a:rPr lang="es-ES" sz="1200">
                          <a:latin typeface="Times New Roman"/>
                          <a:ea typeface="Times New Roman"/>
                          <a:cs typeface="Times New Roman"/>
                        </a:rPr>
                        <a:t>Instalación y mantenimiento de hardware y software</a:t>
                      </a:r>
                      <a:endParaRPr lang="es-EC"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Times New Roman"/>
                          <a:ea typeface="Calibri"/>
                          <a:cs typeface="Times New Roman"/>
                        </a:rPr>
                        <a:t>3</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3365847" y="5174954"/>
          <a:ext cx="5420995" cy="1325880"/>
        </p:xfrm>
        <a:graphic>
          <a:graphicData uri="http://schemas.openxmlformats.org/drawingml/2006/table">
            <a:tbl>
              <a:tblPr/>
              <a:tblGrid>
                <a:gridCol w="1303655"/>
                <a:gridCol w="1372235"/>
                <a:gridCol w="1372235"/>
                <a:gridCol w="1372870"/>
              </a:tblGrid>
              <a:tr h="0">
                <a:tc>
                  <a:txBody>
                    <a:bodyPr/>
                    <a:lstStyle/>
                    <a:p>
                      <a:pPr algn="ctr">
                        <a:lnSpc>
                          <a:spcPct val="150000"/>
                        </a:lnSpc>
                        <a:spcAft>
                          <a:spcPts val="0"/>
                        </a:spcAft>
                      </a:pPr>
                      <a:r>
                        <a:rPr lang="es-ES" sz="1200" b="1" dirty="0">
                          <a:latin typeface="Times New Roman"/>
                          <a:ea typeface="Times New Roman"/>
                          <a:cs typeface="Times New Roman"/>
                        </a:rPr>
                        <a:t>Aplicación</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Aft>
                          <a:spcPts val="0"/>
                        </a:spcAft>
                      </a:pPr>
                      <a:r>
                        <a:rPr lang="es-ES" sz="1200" b="1" dirty="0">
                          <a:latin typeface="Times New Roman"/>
                          <a:ea typeface="Times New Roman"/>
                          <a:cs typeface="Times New Roman"/>
                        </a:rPr>
                        <a:t>Tipo de software</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Aft>
                          <a:spcPts val="0"/>
                        </a:spcAft>
                      </a:pPr>
                      <a:r>
                        <a:rPr lang="es-ES" sz="1200" b="1" dirty="0">
                          <a:latin typeface="Times New Roman"/>
                          <a:ea typeface="Times New Roman"/>
                          <a:cs typeface="Times New Roman"/>
                        </a:rPr>
                        <a:t>Tipo licencia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Aft>
                          <a:spcPts val="0"/>
                        </a:spcAft>
                      </a:pPr>
                      <a:r>
                        <a:rPr lang="es-ES" sz="1200" b="1" dirty="0">
                          <a:latin typeface="Times New Roman"/>
                          <a:ea typeface="Times New Roman"/>
                          <a:cs typeface="Times New Roman"/>
                        </a:rPr>
                        <a:t>Plataforma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0">
                <a:tc>
                  <a:txBody>
                    <a:bodyPr/>
                    <a:lstStyle/>
                    <a:p>
                      <a:pPr algn="just">
                        <a:lnSpc>
                          <a:spcPct val="115000"/>
                        </a:lnSpc>
                        <a:spcAft>
                          <a:spcPts val="0"/>
                        </a:spcAft>
                      </a:pPr>
                      <a:r>
                        <a:rPr lang="es-ES" sz="1200" dirty="0" err="1">
                          <a:latin typeface="Times New Roman"/>
                          <a:ea typeface="Times New Roman"/>
                          <a:cs typeface="Times New Roman"/>
                        </a:rPr>
                        <a:t>WhatsUp</a:t>
                      </a:r>
                      <a:r>
                        <a:rPr lang="es-ES" sz="1200" dirty="0">
                          <a:latin typeface="Times New Roman"/>
                          <a:ea typeface="Times New Roman"/>
                          <a:cs typeface="Times New Roman"/>
                        </a:rPr>
                        <a:t> </a:t>
                      </a:r>
                      <a:r>
                        <a:rPr lang="es-ES" sz="1200" dirty="0" err="1">
                          <a:latin typeface="Times New Roman"/>
                          <a:ea typeface="Times New Roman"/>
                          <a:cs typeface="Times New Roman"/>
                        </a:rPr>
                        <a:t>Gold</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Times New Roman"/>
                          <a:cs typeface="Times New Roman"/>
                        </a:rPr>
                        <a:t>Monitoreo de red</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Times New Roman"/>
                          <a:cs typeface="Times New Roman"/>
                        </a:rPr>
                        <a:t>Propietario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Times New Roman"/>
                          <a:cs typeface="Times New Roman"/>
                        </a:rPr>
                        <a:t>Windows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Times New Roman"/>
                          <a:ea typeface="Times New Roman"/>
                          <a:cs typeface="Times New Roman"/>
                        </a:rPr>
                        <a:t>Consolas de comandos integradas en el sistema operativo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Times New Roman"/>
                          <a:cs typeface="Times New Roman"/>
                        </a:rPr>
                        <a:t>Consola de comandos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Times New Roman"/>
                          <a:ea typeface="Times New Roman"/>
                          <a:cs typeface="Times New Roman"/>
                        </a:rPr>
                        <a:t>GLP – Software libre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Times New Roman"/>
                          <a:ea typeface="Times New Roman"/>
                          <a:cs typeface="Times New Roman"/>
                        </a:rPr>
                        <a:t>Linux</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14 CuadroTexto"/>
          <p:cNvSpPr txBox="1"/>
          <p:nvPr/>
        </p:nvSpPr>
        <p:spPr>
          <a:xfrm>
            <a:off x="6215074" y="2000240"/>
            <a:ext cx="2643206" cy="2585323"/>
          </a:xfrm>
          <a:prstGeom prst="rect">
            <a:avLst/>
          </a:prstGeom>
          <a:noFill/>
        </p:spPr>
        <p:txBody>
          <a:bodyPr wrap="square" rtlCol="0">
            <a:spAutoFit/>
          </a:bodyPr>
          <a:lstStyle/>
          <a:p>
            <a:pPr algn="just"/>
            <a:r>
              <a:rPr lang="es-ES" dirty="0"/>
              <a:t>Existe la factibilidad técnica en la implementación del DRP, ya que se cuenta con los conocimientos y habilidades tanto de los niveles directivos para la gestión administrativa y de los niveles de gestión operativa de las tareas informáticas de la </a:t>
            </a:r>
            <a:r>
              <a:rPr lang="es-ES" dirty="0" smtClean="0"/>
              <a:t>institución</a:t>
            </a:r>
            <a:endParaRPr lang="es-EC" dirty="0"/>
          </a:p>
        </p:txBody>
      </p:sp>
      <p:sp>
        <p:nvSpPr>
          <p:cNvPr id="16" name="15 CuadroTexto"/>
          <p:cNvSpPr txBox="1"/>
          <p:nvPr/>
        </p:nvSpPr>
        <p:spPr>
          <a:xfrm>
            <a:off x="357158" y="5166382"/>
            <a:ext cx="2857520" cy="1477328"/>
          </a:xfrm>
          <a:prstGeom prst="rect">
            <a:avLst/>
          </a:prstGeom>
          <a:noFill/>
        </p:spPr>
        <p:txBody>
          <a:bodyPr wrap="square" rtlCol="0">
            <a:spAutoFit/>
          </a:bodyPr>
          <a:lstStyle/>
          <a:p>
            <a:pPr algn="just"/>
            <a:r>
              <a:rPr lang="es-ES" dirty="0"/>
              <a:t>Así mismo se establece que se cuentan con las herramientas informáticas necesarias para la administración y recuperación de actividades</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142852"/>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ESTUDIOS DE FACTIBILIDAD</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2" name="11 CuadroTexto"/>
          <p:cNvSpPr txBox="1"/>
          <p:nvPr/>
        </p:nvSpPr>
        <p:spPr>
          <a:xfrm>
            <a:off x="3000364" y="957188"/>
            <a:ext cx="364333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000" b="1" dirty="0" smtClean="0"/>
              <a:t>Factibilidad Operativa</a:t>
            </a:r>
            <a:endParaRPr lang="es-EC" sz="2000" dirty="0" smtClean="0"/>
          </a:p>
        </p:txBody>
      </p:sp>
      <p:sp>
        <p:nvSpPr>
          <p:cNvPr id="15" name="14 CuadroTexto"/>
          <p:cNvSpPr txBox="1"/>
          <p:nvPr/>
        </p:nvSpPr>
        <p:spPr>
          <a:xfrm>
            <a:off x="571472" y="1442853"/>
            <a:ext cx="8143932" cy="1200329"/>
          </a:xfrm>
          <a:prstGeom prst="rect">
            <a:avLst/>
          </a:prstGeom>
          <a:noFill/>
          <a:effectLst>
            <a:innerShdw blurRad="63500" dist="50800" dir="13500000">
              <a:prstClr val="black">
                <a:alpha val="50000"/>
              </a:prstClr>
            </a:innerShdw>
          </a:effectLst>
        </p:spPr>
        <p:txBody>
          <a:bodyPr wrap="square" rtlCol="0">
            <a:spAutoFit/>
          </a:bodyPr>
          <a:lstStyle/>
          <a:p>
            <a:pPr algn="just"/>
            <a:r>
              <a:rPr lang="es-ES" dirty="0"/>
              <a:t>La EPMAPAP posee una estructura orgánica funcional que permite la toma de decisiones de forma oportuna, esta efectiva operabilidad coordinada con los procesos definidos en el manual de procesos organizacionales de la EPMAPAP permite la viabilidad operativa del DRP desarrollado y el empoderamiento de los procesos organizacionales.</a:t>
            </a:r>
            <a:endParaRPr lang="es-EC" dirty="0"/>
          </a:p>
        </p:txBody>
      </p:sp>
      <p:sp>
        <p:nvSpPr>
          <p:cNvPr id="16" name="15 CuadroTexto"/>
          <p:cNvSpPr txBox="1"/>
          <p:nvPr/>
        </p:nvSpPr>
        <p:spPr>
          <a:xfrm>
            <a:off x="4929190" y="4857760"/>
            <a:ext cx="3857620" cy="1754326"/>
          </a:xfrm>
          <a:prstGeom prst="rect">
            <a:avLst/>
          </a:prstGeom>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dirty="0"/>
              <a:t>E</a:t>
            </a:r>
            <a:r>
              <a:rPr lang="es-ES" dirty="0"/>
              <a:t>l literal i del Reglamento de la Estructura Orgánica y Funcional de la EPMAPAP establece que es función del jefe del departamento de servicios informáticos: “Definir los procedimientos de contingencia o planes de recuperación de desastre”. </a:t>
            </a:r>
            <a:endParaRPr lang="es-EC" dirty="0"/>
          </a:p>
        </p:txBody>
      </p:sp>
      <p:sp>
        <p:nvSpPr>
          <p:cNvPr id="11" name="10 CuadroTexto"/>
          <p:cNvSpPr txBox="1"/>
          <p:nvPr/>
        </p:nvSpPr>
        <p:spPr>
          <a:xfrm>
            <a:off x="3000364" y="2714620"/>
            <a:ext cx="364333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000" b="1" dirty="0" smtClean="0"/>
              <a:t>Factibilidad Legal</a:t>
            </a:r>
            <a:endParaRPr lang="es-EC" sz="2000" dirty="0" smtClean="0"/>
          </a:p>
        </p:txBody>
      </p:sp>
      <p:sp>
        <p:nvSpPr>
          <p:cNvPr id="14" name="13 CuadroTexto"/>
          <p:cNvSpPr txBox="1"/>
          <p:nvPr/>
        </p:nvSpPr>
        <p:spPr>
          <a:xfrm>
            <a:off x="4929190" y="3286124"/>
            <a:ext cx="3857652" cy="1477328"/>
          </a:xfrm>
          <a:prstGeom prst="rect">
            <a:avLst/>
          </a:prstGeom>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En la norma de control interno </a:t>
            </a:r>
            <a:r>
              <a:rPr lang="es-ES" dirty="0" smtClean="0"/>
              <a:t>410-11 “</a:t>
            </a:r>
            <a:r>
              <a:rPr lang="es-EC" dirty="0"/>
              <a:t>Corresponde a la unidad de tecnología de información la definición, aprobación e implementación de un plan de contingencias </a:t>
            </a:r>
            <a:r>
              <a:rPr lang="es-EC" dirty="0" smtClean="0"/>
              <a:t>…”</a:t>
            </a:r>
            <a:endParaRPr lang="es-EC" dirty="0"/>
          </a:p>
        </p:txBody>
      </p:sp>
      <p:sp>
        <p:nvSpPr>
          <p:cNvPr id="17" name="16 CuadroTexto"/>
          <p:cNvSpPr txBox="1"/>
          <p:nvPr/>
        </p:nvSpPr>
        <p:spPr>
          <a:xfrm>
            <a:off x="357158" y="3214686"/>
            <a:ext cx="4214842" cy="3416320"/>
          </a:xfrm>
          <a:prstGeom prst="rect">
            <a:avLst/>
          </a:prstGeom>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La Constitución de la República del Ecuador en sus Art. 389 y 390 menciona: </a:t>
            </a:r>
            <a:endParaRPr lang="es-EC" dirty="0"/>
          </a:p>
          <a:p>
            <a:pPr algn="just"/>
            <a:r>
              <a:rPr lang="es-ES" dirty="0"/>
              <a:t>“</a:t>
            </a:r>
            <a:r>
              <a:rPr lang="es-EC" b="1" dirty="0"/>
              <a:t>Art. 389.- </a:t>
            </a:r>
            <a:r>
              <a:rPr lang="es-EC" dirty="0"/>
              <a:t>El Estado protegerá a las personas, las colectividades y la naturaleza frente a los efectos negativos de los desastres de origen natural o </a:t>
            </a:r>
            <a:r>
              <a:rPr lang="es-EC" dirty="0" err="1"/>
              <a:t>antrópico</a:t>
            </a:r>
            <a:r>
              <a:rPr lang="es-EC" dirty="0"/>
              <a:t> mediante la prevención ante el riesgo, la mitigación de desastres, la recuperación</a:t>
            </a:r>
            <a:r>
              <a:rPr lang="es-EC" dirty="0" smtClean="0"/>
              <a:t>…”. “</a:t>
            </a:r>
            <a:r>
              <a:rPr lang="es-EC" b="1" dirty="0"/>
              <a:t>Art. 390.- </a:t>
            </a:r>
            <a:r>
              <a:rPr lang="es-EC" dirty="0"/>
              <a:t>Los riesgos se gestionarán bajo el principio de descentralización subsidiaria, que implicará la responsabilidad directa de las instituciones dentro de su ámbito geográfico…”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285728"/>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ESTUDIOS DE FACTIBILIDAD</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2" name="11 CuadroTexto"/>
          <p:cNvSpPr txBox="1"/>
          <p:nvPr/>
        </p:nvSpPr>
        <p:spPr>
          <a:xfrm>
            <a:off x="2928926" y="1028626"/>
            <a:ext cx="364333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000" b="1" dirty="0" smtClean="0"/>
              <a:t>Factibilidad Económica</a:t>
            </a:r>
            <a:endParaRPr lang="es-EC" sz="2000" dirty="0" smtClean="0"/>
          </a:p>
        </p:txBody>
      </p:sp>
      <p:sp>
        <p:nvSpPr>
          <p:cNvPr id="15" name="14 CuadroTexto"/>
          <p:cNvSpPr txBox="1"/>
          <p:nvPr/>
        </p:nvSpPr>
        <p:spPr>
          <a:xfrm>
            <a:off x="357158" y="2629627"/>
            <a:ext cx="2071702" cy="2585323"/>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De acuerdo al estudio realizado se estableció el costo de la caída concurrente de todos los sistemas informáticos y el costo a invertir en recursos para la recuperación de las actividades.</a:t>
            </a:r>
            <a:endParaRPr lang="es-EC" dirty="0"/>
          </a:p>
        </p:txBody>
      </p:sp>
      <p:graphicFrame>
        <p:nvGraphicFramePr>
          <p:cNvPr id="13" name="12 Tabla"/>
          <p:cNvGraphicFramePr>
            <a:graphicFrameLocks noGrp="1"/>
          </p:cNvGraphicFramePr>
          <p:nvPr/>
        </p:nvGraphicFramePr>
        <p:xfrm>
          <a:off x="2857488" y="1785926"/>
          <a:ext cx="5878834" cy="2002155"/>
        </p:xfrm>
        <a:graphic>
          <a:graphicData uri="http://schemas.openxmlformats.org/drawingml/2006/table">
            <a:tbl>
              <a:tblPr/>
              <a:tblGrid>
                <a:gridCol w="3186302"/>
                <a:gridCol w="1695142"/>
                <a:gridCol w="997390"/>
              </a:tblGrid>
              <a:tr h="0">
                <a:tc>
                  <a:txBody>
                    <a:bodyPr/>
                    <a:lstStyle/>
                    <a:p>
                      <a:pPr algn="ctr">
                        <a:lnSpc>
                          <a:spcPct val="150000"/>
                        </a:lnSpc>
                        <a:spcAft>
                          <a:spcPts val="0"/>
                        </a:spcAft>
                      </a:pPr>
                      <a:r>
                        <a:rPr lang="es-ES" sz="1200" b="1" dirty="0">
                          <a:latin typeface="Times New Roman"/>
                          <a:ea typeface="Times New Roman"/>
                          <a:cs typeface="Times New Roman"/>
                        </a:rPr>
                        <a:t>Actividad</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200" b="1">
                          <a:latin typeface="Times New Roman"/>
                          <a:ea typeface="Times New Roman"/>
                          <a:cs typeface="Times New Roman"/>
                        </a:rPr>
                        <a:t>Costo Semanal</a:t>
                      </a:r>
                      <a:endParaRPr lang="es-EC" sz="1100">
                        <a:latin typeface="Calibri"/>
                        <a:ea typeface="Calibri"/>
                        <a:cs typeface="Times New Roman"/>
                      </a:endParaRPr>
                    </a:p>
                    <a:p>
                      <a:pPr algn="ctr">
                        <a:lnSpc>
                          <a:spcPct val="150000"/>
                        </a:lnSpc>
                        <a:spcAft>
                          <a:spcPts val="0"/>
                        </a:spcAft>
                      </a:pPr>
                      <a:r>
                        <a:rPr lang="es-ES" sz="1200" b="1">
                          <a:latin typeface="Times New Roman"/>
                          <a:ea typeface="Times New Roman"/>
                          <a:cs typeface="Times New Roman"/>
                        </a:rPr>
                        <a:t>Incidente disruptivo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200" b="1">
                          <a:latin typeface="Times New Roman"/>
                          <a:ea typeface="Times New Roman"/>
                          <a:cs typeface="Times New Roman"/>
                        </a:rPr>
                        <a:t>Costo de Inversión</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nSpc>
                          <a:spcPct val="150000"/>
                        </a:lnSpc>
                        <a:spcAft>
                          <a:spcPts val="0"/>
                        </a:spcAft>
                      </a:pPr>
                      <a:r>
                        <a:rPr lang="es-ES" sz="1200" dirty="0">
                          <a:latin typeface="Times New Roman"/>
                          <a:ea typeface="Times New Roman"/>
                          <a:cs typeface="Times New Roman"/>
                        </a:rPr>
                        <a:t>Disponibilidad del servicio de comunicación</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61000,00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dirty="0">
                          <a:latin typeface="Times New Roman"/>
                          <a:ea typeface="Times New Roman"/>
                          <a:cs typeface="Times New Roman"/>
                        </a:rPr>
                        <a:t>20000,00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Times New Roman"/>
                          <a:ea typeface="Times New Roman"/>
                          <a:cs typeface="Times New Roman"/>
                        </a:rPr>
                        <a:t>Disponibilidad del sistema comercial</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21500,00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15000,00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a:txBody>
                    <a:bodyPr/>
                    <a:lstStyle/>
                    <a:p>
                      <a:pPr>
                        <a:lnSpc>
                          <a:spcPct val="150000"/>
                        </a:lnSpc>
                        <a:spcAft>
                          <a:spcPts val="0"/>
                        </a:spcAft>
                      </a:pPr>
                      <a:r>
                        <a:rPr lang="es-ES" sz="1200" dirty="0">
                          <a:latin typeface="Times New Roman"/>
                          <a:ea typeface="Times New Roman"/>
                          <a:cs typeface="Times New Roman"/>
                        </a:rPr>
                        <a:t>Disponibilidad del sistema administrativo</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13500,00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15000,00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Times New Roman"/>
                          <a:ea typeface="Times New Roman"/>
                          <a:cs typeface="Times New Roman"/>
                        </a:rPr>
                        <a:t>Disponibilidad del sistema financiero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7000,00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latin typeface="Times New Roman"/>
                          <a:ea typeface="Times New Roman"/>
                          <a:cs typeface="Times New Roman"/>
                        </a:rPr>
                        <a:t>15000,00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b="1">
                          <a:latin typeface="Times New Roman"/>
                          <a:ea typeface="Times New Roman"/>
                          <a:cs typeface="Times New Roman"/>
                        </a:rPr>
                        <a:t>Total</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b="1" dirty="0">
                          <a:latin typeface="Times New Roman"/>
                          <a:ea typeface="Times New Roman"/>
                          <a:cs typeface="Times New Roman"/>
                        </a:rPr>
                        <a:t>103000,00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b="1" dirty="0">
                          <a:latin typeface="Times New Roman"/>
                          <a:ea typeface="Times New Roman"/>
                          <a:cs typeface="Times New Roman"/>
                        </a:rPr>
                        <a:t>65000,00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17 Gráfico"/>
          <p:cNvGraphicFramePr/>
          <p:nvPr/>
        </p:nvGraphicFramePr>
        <p:xfrm>
          <a:off x="2643174" y="3857628"/>
          <a:ext cx="6215106" cy="27274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68264"/>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5" name="14 CuadroTexto"/>
          <p:cNvSpPr txBox="1"/>
          <p:nvPr/>
        </p:nvSpPr>
        <p:spPr>
          <a:xfrm>
            <a:off x="2143108" y="1142984"/>
            <a:ext cx="5357850" cy="1477328"/>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La norma ISO 22301:2012 se ajusta a las necesidades institucionales de la EPMAPAP debido a su flexibilidad de adaptación a cualquier organización sin importar su tipo, tamaño y naturaleza, lo que permitió la culminación del presente plan de recuperación de desastres. </a:t>
            </a:r>
            <a:endParaRPr lang="es-EC" dirty="0"/>
          </a:p>
        </p:txBody>
      </p:sp>
      <p:sp>
        <p:nvSpPr>
          <p:cNvPr id="10" name="9 CuadroTexto"/>
          <p:cNvSpPr txBox="1"/>
          <p:nvPr/>
        </p:nvSpPr>
        <p:spPr>
          <a:xfrm>
            <a:off x="285720" y="2692312"/>
            <a:ext cx="4357718" cy="2308324"/>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La norma ISO 22301:2012 aplicada en el presente trabajo, fue la mejor opción (solución) para desarrollar el plan de recuperación de desastres para la unidad de servicios informáticos de la EPMAPAP, quedando así demostrado mediante las pruebas pilotos que se realizaron con el objetivo de probar su eficacia y la flexibilidad de acoplamiento que brinda la norma. </a:t>
            </a:r>
            <a:endParaRPr lang="es-EC" dirty="0"/>
          </a:p>
        </p:txBody>
      </p:sp>
      <p:sp>
        <p:nvSpPr>
          <p:cNvPr id="11" name="10 CuadroTexto"/>
          <p:cNvSpPr txBox="1"/>
          <p:nvPr/>
        </p:nvSpPr>
        <p:spPr>
          <a:xfrm>
            <a:off x="4786314" y="2714620"/>
            <a:ext cx="4214842" cy="1754326"/>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Después del análisis realizado se demuestra que existe la viabilidad técnica, operativa, legal y económica del DRP desarrollado, considerando los beneficios y prestaciones que motivan su implementación dentro de la Unidad de servicios informáticos de la organización. </a:t>
            </a:r>
            <a:endParaRPr lang="es-EC" dirty="0"/>
          </a:p>
        </p:txBody>
      </p:sp>
      <p:sp>
        <p:nvSpPr>
          <p:cNvPr id="14" name="13 CuadroTexto"/>
          <p:cNvSpPr txBox="1"/>
          <p:nvPr/>
        </p:nvSpPr>
        <p:spPr>
          <a:xfrm>
            <a:off x="285720" y="5094944"/>
            <a:ext cx="4357718" cy="1477328"/>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Las pruebas preliminares del DRP desarrollado corroboran el estudio de su factibilidad así como, permiten afirmar que es posible su implementación y operación en el marco organizacional de la EPMAPAP. </a:t>
            </a:r>
            <a:endParaRPr lang="es-EC" dirty="0"/>
          </a:p>
        </p:txBody>
      </p:sp>
      <p:sp>
        <p:nvSpPr>
          <p:cNvPr id="16" name="15 CuadroTexto"/>
          <p:cNvSpPr txBox="1"/>
          <p:nvPr/>
        </p:nvSpPr>
        <p:spPr>
          <a:xfrm>
            <a:off x="4786314" y="4572008"/>
            <a:ext cx="4214842" cy="203132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El diseño desarrollado del DRP basado en la norma ISO 22301:2012, ha sido una solución demostrada mediante las pruebas pilotos y los estudios de factibilidad realizados que demuestran su viabilidad de implementación dentro del marco estructural y organizacional de la EPMAPAP. </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57166"/>
            <a:ext cx="5857916" cy="703282"/>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RECOMENDACIONES</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5" name="14 CuadroTexto"/>
          <p:cNvSpPr txBox="1"/>
          <p:nvPr/>
        </p:nvSpPr>
        <p:spPr>
          <a:xfrm>
            <a:off x="4714876" y="1977932"/>
            <a:ext cx="4214842" cy="2308324"/>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Implementar el plan de recuperación de desastres desarrollado para la unidad de servicios informáticos de la EPMAPAP, para asegurar la continuidad de las operaciones tecnológicas y de los servicios informáticos que brinda este departamento, que son la base sustentable para llevar a cabo las principales actividades de la organización</a:t>
            </a:r>
            <a:endParaRPr lang="es-EC" dirty="0"/>
          </a:p>
        </p:txBody>
      </p:sp>
      <p:sp>
        <p:nvSpPr>
          <p:cNvPr id="10" name="9 CuadroTexto"/>
          <p:cNvSpPr txBox="1"/>
          <p:nvPr/>
        </p:nvSpPr>
        <p:spPr>
          <a:xfrm>
            <a:off x="214282" y="1540551"/>
            <a:ext cx="4357718" cy="203132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Realizar la socialización del presente plan de recuperación de desastres a todo el personal de la institución para concientizar las acciones y medidas correctivas que se puedan tomar sin haber implementado el mismo, además de brindar una idea más clara y de prevención ante desastres o incidentes disruptivos que se pudieran presentar. </a:t>
            </a:r>
            <a:endParaRPr lang="es-EC" dirty="0"/>
          </a:p>
        </p:txBody>
      </p:sp>
      <p:sp>
        <p:nvSpPr>
          <p:cNvPr id="11" name="10 CuadroTexto"/>
          <p:cNvSpPr txBox="1"/>
          <p:nvPr/>
        </p:nvSpPr>
        <p:spPr>
          <a:xfrm>
            <a:off x="214282" y="3643314"/>
            <a:ext cx="4357718" cy="1477328"/>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Acoger la norma ISO 22301:2012 en el resto de unidades organizativas de la EPMAPAP para asegurar la continuidad del negocio mediante un completo Sistema de Gestión de Continuidad del Negocio. </a:t>
            </a:r>
            <a:r>
              <a:rPr lang="es-ES" dirty="0" smtClean="0"/>
              <a:t> </a:t>
            </a:r>
            <a:endParaRPr lang="es-EC" dirty="0"/>
          </a:p>
        </p:txBody>
      </p:sp>
      <p:sp>
        <p:nvSpPr>
          <p:cNvPr id="14" name="13 CuadroTexto"/>
          <p:cNvSpPr txBox="1"/>
          <p:nvPr/>
        </p:nvSpPr>
        <p:spPr>
          <a:xfrm>
            <a:off x="214282" y="5214950"/>
            <a:ext cx="4357718" cy="1477328"/>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Dotar al personal de la debida capacitación que ayude a adquirir las habilidades básicas necesarias para la integración del personal dentro del DRP desarrollado que complemente las habilidades y destrezas inmersas en el perfil de cada empleado</a:t>
            </a:r>
            <a:endParaRPr lang="es-EC" dirty="0"/>
          </a:p>
        </p:txBody>
      </p:sp>
      <p:sp>
        <p:nvSpPr>
          <p:cNvPr id="16" name="15 CuadroTexto"/>
          <p:cNvSpPr txBox="1"/>
          <p:nvPr/>
        </p:nvSpPr>
        <p:spPr>
          <a:xfrm>
            <a:off x="4714876" y="4398071"/>
            <a:ext cx="4214842" cy="203132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Realizar un convenio de alianza estratégica con la Empresa homónima de servicio básico de agua potable de la ciudad de Manta denominada Empresa de Aguas de Manta, a fin de unir esfuerzos y servir de centros de recuperación remoto de forma bilateral, tal como se especifica en el desarrollo del presente DRP</a:t>
            </a: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2" name="11 Título"/>
          <p:cNvSpPr>
            <a:spLocks noGrp="1"/>
          </p:cNvSpPr>
          <p:nvPr>
            <p:ph type="title"/>
          </p:nvPr>
        </p:nvSpPr>
        <p:spPr>
          <a:xfrm>
            <a:off x="714348" y="2643182"/>
            <a:ext cx="77724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a:t>
            </a:r>
            <a:endParaRPr lang="es-EC"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7358082" y="5286388"/>
            <a:ext cx="1428760" cy="1291963"/>
          </a:xfrm>
          <a:prstGeom prst="rect">
            <a:avLst/>
          </a:prstGeom>
          <a:noFill/>
        </p:spPr>
      </p:pic>
      <p:pic>
        <p:nvPicPr>
          <p:cNvPr id="17" name="1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5286388"/>
            <a:ext cx="928694" cy="12858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690" y="357166"/>
            <a:ext cx="7772400" cy="917596"/>
          </a:xfrm>
        </p:spPr>
        <p:txBody>
          <a:bodyPr/>
          <a:lstStyle/>
          <a:p>
            <a:pPr algn="ctr"/>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PROBLEMA</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6" name="1 Título"/>
          <p:cNvSpPr txBox="1">
            <a:spLocks/>
          </p:cNvSpPr>
          <p:nvPr/>
        </p:nvSpPr>
        <p:spPr>
          <a:xfrm>
            <a:off x="728690" y="4154478"/>
            <a:ext cx="7772400" cy="917596"/>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ALCANCE</a:t>
            </a:r>
            <a:endParaRPr kumimoji="0" lang="es-EC"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8" name="7 CuadroTexto"/>
          <p:cNvSpPr txBox="1"/>
          <p:nvPr/>
        </p:nvSpPr>
        <p:spPr>
          <a:xfrm>
            <a:off x="1000100" y="1714488"/>
            <a:ext cx="7143800" cy="2246769"/>
          </a:xfrm>
          <a:prstGeom prst="rect">
            <a:avLst/>
          </a:prstGeom>
          <a:effectLst>
            <a:glow rad="1397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En la Unidad </a:t>
            </a:r>
            <a:r>
              <a:rPr lang="es-ES" sz="2000" dirty="0"/>
              <a:t>de Tecnología de la </a:t>
            </a:r>
            <a:r>
              <a:rPr lang="es-ES" sz="2000" dirty="0" smtClean="0"/>
              <a:t>EPMAPAP no se dispone de un DRP, </a:t>
            </a:r>
            <a:r>
              <a:rPr lang="es-ES" sz="2000" dirty="0"/>
              <a:t>por lo que se incumple la norma de control interno 410-11Plan de </a:t>
            </a:r>
            <a:r>
              <a:rPr lang="es-ES" sz="2000" dirty="0" smtClean="0"/>
              <a:t>Contingencias:  </a:t>
            </a:r>
            <a:r>
              <a:rPr lang="es-EC" sz="2000" dirty="0" smtClean="0"/>
              <a:t>“</a:t>
            </a:r>
            <a:r>
              <a:rPr lang="es-ES" sz="2000" dirty="0" smtClean="0"/>
              <a:t>Corresponde </a:t>
            </a:r>
            <a:r>
              <a:rPr lang="es-ES" sz="2000" dirty="0"/>
              <a:t>a la unidad de tecnología de información la definición, aprobación e implementación de un plan de contingencias que describa las acciones a tomar en caso de una emergencia o suspensión en el procesamiento de la información por problemas en los equipos, programas o personal relacionado</a:t>
            </a:r>
            <a:r>
              <a:rPr lang="es-ES" sz="2000" dirty="0" smtClean="0"/>
              <a:t>.” </a:t>
            </a:r>
            <a:endParaRPr lang="es-EC" sz="2000" dirty="0"/>
          </a:p>
        </p:txBody>
      </p:sp>
      <p:sp>
        <p:nvSpPr>
          <p:cNvPr id="10" name="9 CuadroTexto"/>
          <p:cNvSpPr txBox="1"/>
          <p:nvPr/>
        </p:nvSpPr>
        <p:spPr>
          <a:xfrm>
            <a:off x="1000100" y="5199419"/>
            <a:ext cx="7143800" cy="1015663"/>
          </a:xfrm>
          <a:prstGeom prst="rect">
            <a:avLst/>
          </a:prstGeom>
          <a:effectLst>
            <a:glow rad="1397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El Plan de Recuperación de Desastres se desarrolló para sustentar las operaciones de los principales servicios ofrecidos por  la Unidad de Servicios Informáticos de la EPMAPAP</a:t>
            </a:r>
            <a:r>
              <a:rPr lang="es-ES" sz="2000" dirty="0" smtClean="0"/>
              <a:t>.</a:t>
            </a:r>
            <a:endParaRPr lang="es-EC"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690" y="357166"/>
            <a:ext cx="7772400" cy="917596"/>
          </a:xfrm>
        </p:spPr>
        <p:txBody>
          <a:bodyPr/>
          <a:lstStyle/>
          <a:p>
            <a:pPr algn="ctr"/>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JUSTIFICACIÓN</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2" name="11 CuadroTexto"/>
          <p:cNvSpPr txBox="1"/>
          <p:nvPr/>
        </p:nvSpPr>
        <p:spPr>
          <a:xfrm>
            <a:off x="2500298" y="3929066"/>
            <a:ext cx="6286544" cy="2723823"/>
          </a:xfrm>
          <a:prstGeom prst="rect">
            <a:avLst/>
          </a:prstGeom>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900" dirty="0" smtClean="0"/>
              <a:t>Dada la recurrencia de eventos eléctricos discontinuos y de inundaciones presentadas en la ciudad de Portoviejo a causas de fuertes inviernos cada vez más frecuentes que amenazan la seguridad de los datos, los sistemas informáticos con los que cuenta la institución, sus consecuencias en la continuidad y calidad en la prestación de estos servicios, es evidente la necesidad de implementar un DRP que permita salvaguardar la integridad de los equipos informáticos, realizar una adecuada gestión y administración de los recursos tecnológicos.</a:t>
            </a:r>
            <a:endParaRPr lang="es-EC" sz="1900" dirty="0"/>
          </a:p>
        </p:txBody>
      </p:sp>
      <p:sp>
        <p:nvSpPr>
          <p:cNvPr id="13" name="12 CuadroTexto"/>
          <p:cNvSpPr txBox="1"/>
          <p:nvPr/>
        </p:nvSpPr>
        <p:spPr>
          <a:xfrm>
            <a:off x="357158" y="1575705"/>
            <a:ext cx="6215106" cy="2139047"/>
          </a:xfrm>
          <a:prstGeom prst="rect">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900" dirty="0" smtClean="0"/>
              <a:t>El agua es un derecho Constitucional, según lo expresa la Constitución de la República del Ecuador en su Título II Derechos, Capítulo II Derechos del Buen Vivir, Sección Primera Agua y Alimentación, Art. 12: “El derecho humano al agua es fundamental e irrenunciable. El agua constituye patrimonio nacional estratégico de uso público, inalienable, imprescriptible, inembargable y esencial para la vida”. </a:t>
            </a:r>
            <a:endParaRPr lang="es-EC" sz="1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690" y="439702"/>
            <a:ext cx="7772400" cy="917596"/>
          </a:xfrm>
        </p:spPr>
        <p:txBody>
          <a:bodyPr/>
          <a:lstStyle/>
          <a:p>
            <a:pPr algn="ctr"/>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OBJETIVOS</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10" name="9 CuadroTexto"/>
          <p:cNvSpPr txBox="1"/>
          <p:nvPr/>
        </p:nvSpPr>
        <p:spPr>
          <a:xfrm>
            <a:off x="357158" y="3000372"/>
            <a:ext cx="3429024" cy="2246769"/>
          </a:xfrm>
          <a:prstGeom prst="rect">
            <a:avLst/>
          </a:prstGeom>
          <a:effectLst>
            <a:glow rad="2286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Desarrollar un DRP para la Unidad de Tecnología de la EPMAPAP sobre la base de estándares y buenas prácticas, que permita afrontar desastres y mantener la continuidad de las operaciones del negocio</a:t>
            </a:r>
            <a:r>
              <a:rPr lang="es-ES" sz="2000" dirty="0" smtClean="0"/>
              <a:t>.</a:t>
            </a:r>
            <a:endParaRPr lang="es-EC" sz="2000" dirty="0"/>
          </a:p>
        </p:txBody>
      </p:sp>
      <p:sp>
        <p:nvSpPr>
          <p:cNvPr id="9" name="8 CuadroTexto"/>
          <p:cNvSpPr txBox="1"/>
          <p:nvPr/>
        </p:nvSpPr>
        <p:spPr>
          <a:xfrm>
            <a:off x="4286248" y="2808645"/>
            <a:ext cx="4429156" cy="3477875"/>
          </a:xfrm>
          <a:prstGeom prst="rect">
            <a:avLst/>
          </a:prstGeom>
          <a:noFill/>
        </p:spPr>
        <p:txBody>
          <a:bodyPr wrap="square" rtlCol="0">
            <a:spAutoFit/>
          </a:bodyPr>
          <a:lstStyle/>
          <a:p>
            <a:pPr lvl="0" algn="just">
              <a:buFont typeface="Arial" pitchFamily="34" charset="0"/>
              <a:buChar char="•"/>
            </a:pPr>
            <a:r>
              <a:rPr lang="es-ES" sz="2000" dirty="0"/>
              <a:t>Seleccionar los estándares y buenas prácticas aplicables a la recuperación de desastres en la Unidad de Tecnología de la EPMAPAP</a:t>
            </a:r>
            <a:r>
              <a:rPr lang="es-ES" sz="2000" dirty="0" smtClean="0"/>
              <a:t>.</a:t>
            </a:r>
          </a:p>
          <a:p>
            <a:pPr lvl="0" algn="just"/>
            <a:endParaRPr lang="es-EC" sz="2000" dirty="0"/>
          </a:p>
          <a:p>
            <a:pPr lvl="0" algn="just">
              <a:buFont typeface="Arial" pitchFamily="34" charset="0"/>
              <a:buChar char="•"/>
            </a:pPr>
            <a:r>
              <a:rPr lang="es-ES" sz="2000" dirty="0"/>
              <a:t>Aplicar los estándares y buenas prácticas seleccionados, para definir y probar, en forma piloto, el DRP </a:t>
            </a:r>
            <a:endParaRPr lang="es-ES" sz="2000" dirty="0" smtClean="0"/>
          </a:p>
          <a:p>
            <a:pPr lvl="0" algn="just"/>
            <a:endParaRPr lang="es-EC" sz="2000" dirty="0"/>
          </a:p>
          <a:p>
            <a:pPr lvl="0" algn="just">
              <a:buFont typeface="Arial" pitchFamily="34" charset="0"/>
              <a:buChar char="•"/>
            </a:pPr>
            <a:r>
              <a:rPr lang="es-ES" sz="2000" dirty="0"/>
              <a:t>Realizar un análisis de factibilidad para la implementación del DRP.</a:t>
            </a:r>
            <a:endParaRPr lang="es-EC" sz="2000" dirty="0"/>
          </a:p>
          <a:p>
            <a:endParaRPr lang="es-EC" sz="2000" dirty="0"/>
          </a:p>
        </p:txBody>
      </p:sp>
      <p:sp>
        <p:nvSpPr>
          <p:cNvPr id="11" name="1 Título"/>
          <p:cNvSpPr txBox="1">
            <a:spLocks/>
          </p:cNvSpPr>
          <p:nvPr/>
        </p:nvSpPr>
        <p:spPr>
          <a:xfrm>
            <a:off x="500034" y="2285992"/>
            <a:ext cx="3143272" cy="642942"/>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GENERAL</a:t>
            </a:r>
            <a:endParaRPr kumimoji="0" lang="es-EC"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12" name="1 Título"/>
          <p:cNvSpPr txBox="1">
            <a:spLocks/>
          </p:cNvSpPr>
          <p:nvPr/>
        </p:nvSpPr>
        <p:spPr>
          <a:xfrm>
            <a:off x="4929190" y="2143116"/>
            <a:ext cx="3143272" cy="642942"/>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ESPECÍFICOS</a:t>
            </a:r>
            <a:endParaRPr kumimoji="0" lang="es-EC"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13" name="12 Abrir llave"/>
          <p:cNvSpPr/>
          <p:nvPr/>
        </p:nvSpPr>
        <p:spPr>
          <a:xfrm>
            <a:off x="3857620" y="2000240"/>
            <a:ext cx="500066" cy="4286280"/>
          </a:xfrm>
          <a:prstGeom prst="leftBrace">
            <a:avLst>
              <a:gd name="adj1" fmla="val 8333"/>
              <a:gd name="adj2" fmla="val 49672"/>
            </a:avLst>
          </a:prstGeom>
          <a:ln w="88900" cmpd="tri">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690" y="357166"/>
            <a:ext cx="7772400" cy="917596"/>
          </a:xfrm>
        </p:spPr>
        <p:txBody>
          <a:bodyPr/>
          <a:lstStyle/>
          <a:p>
            <a:pPr algn="ctr"/>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MARCO TEÓRICO</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3192"/>
            <a:ext cx="928694" cy="1214446"/>
          </a:xfrm>
          <a:prstGeom prst="rect">
            <a:avLst/>
          </a:prstGeom>
          <a:noFill/>
        </p:spPr>
      </p:pic>
      <p:sp>
        <p:nvSpPr>
          <p:cNvPr id="11" name="10 CuadroTexto"/>
          <p:cNvSpPr txBox="1"/>
          <p:nvPr/>
        </p:nvSpPr>
        <p:spPr>
          <a:xfrm>
            <a:off x="714348" y="4357694"/>
            <a:ext cx="3857652" cy="1754326"/>
          </a:xfrm>
          <a:prstGeom prst="rect">
            <a:avLst/>
          </a:prstGeom>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u="sng" dirty="0"/>
              <a:t>Plan de contingencia</a:t>
            </a:r>
            <a:r>
              <a:rPr lang="es-ES" dirty="0"/>
              <a:t>, </a:t>
            </a:r>
            <a:r>
              <a:rPr lang="es-ES" dirty="0" smtClean="0"/>
              <a:t>es </a:t>
            </a:r>
            <a:r>
              <a:rPr lang="es-ES" dirty="0"/>
              <a:t>un instrumento de gestión que contiene las medidas </a:t>
            </a:r>
            <a:r>
              <a:rPr lang="es-ES" dirty="0" smtClean="0"/>
              <a:t>que </a:t>
            </a:r>
            <a:r>
              <a:rPr lang="es-ES" dirty="0"/>
              <a:t>garanticen la continuidad del negocio protegiendo al sistema de información de los peligros que lo amenazan o recuperándolo tras un impacto. </a:t>
            </a:r>
            <a:endParaRPr lang="es-EC" dirty="0"/>
          </a:p>
        </p:txBody>
      </p:sp>
      <p:sp>
        <p:nvSpPr>
          <p:cNvPr id="17" name="16 CuadroTexto"/>
          <p:cNvSpPr txBox="1"/>
          <p:nvPr/>
        </p:nvSpPr>
        <p:spPr>
          <a:xfrm>
            <a:off x="2786050" y="1928802"/>
            <a:ext cx="4143404" cy="1754326"/>
          </a:xfrm>
          <a:prstGeom prst="rect">
            <a:avLst/>
          </a:prstGeom>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u="sng" dirty="0" smtClean="0"/>
              <a:t>Plan de Continuidad del Negocio</a:t>
            </a:r>
            <a:r>
              <a:rPr lang="es-ES" b="1" dirty="0" smtClean="0"/>
              <a:t>, </a:t>
            </a:r>
            <a:r>
              <a:rPr lang="es-ES" dirty="0" smtClean="0"/>
              <a:t>permite de modo planificado, sistemático y organizado resguardar la capacidad de la empresa de proveer un nivel aceptable de servicios en cualquier eventualidad que comprometa la continuidad de las operaciones. </a:t>
            </a:r>
            <a:endParaRPr lang="es-EC" dirty="0"/>
          </a:p>
        </p:txBody>
      </p:sp>
      <p:sp>
        <p:nvSpPr>
          <p:cNvPr id="19" name="18 CuadroTexto"/>
          <p:cNvSpPr txBox="1"/>
          <p:nvPr/>
        </p:nvSpPr>
        <p:spPr>
          <a:xfrm>
            <a:off x="4857752" y="4357694"/>
            <a:ext cx="3929090" cy="1754326"/>
          </a:xfrm>
          <a:prstGeom prst="rect">
            <a:avLst/>
          </a:prstGeom>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u="sng" dirty="0" smtClean="0"/>
              <a:t>DRP – Plan de Recuperación de Desastres</a:t>
            </a:r>
            <a:r>
              <a:rPr lang="es-ES" b="1" dirty="0" smtClean="0"/>
              <a:t>, </a:t>
            </a:r>
            <a:r>
              <a:rPr lang="es-ES" dirty="0" smtClean="0"/>
              <a:t>es la estrategia que se seguirá para restablecer los servicios de TI después de haber sufrido una afectación de cualquier tipo, que atente contra la continuidad del negocio.</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57166"/>
            <a:ext cx="5857916" cy="917596"/>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SELECCIÓN DE LA NORMATIVA Y ESTÁNDARES A APLICAR</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4857752" y="2143116"/>
            <a:ext cx="3857652" cy="20313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t>Estándares</a:t>
            </a:r>
            <a:endParaRPr lang="es-EC" sz="1600" dirty="0"/>
          </a:p>
          <a:p>
            <a:pPr algn="just"/>
            <a:r>
              <a:rPr lang="es-ES" dirty="0"/>
              <a:t>S</a:t>
            </a:r>
            <a:r>
              <a:rPr lang="es-ES" dirty="0" smtClean="0"/>
              <a:t>on </a:t>
            </a:r>
            <a:r>
              <a:rPr lang="es-ES" dirty="0"/>
              <a:t>un conjunto de especificaciones técnicas o mejores prácticas, aprobadas por organismos reconocidos, aplicables a cualquier tipo de organización cuyo objetivo es la mejora continua de los procesos y su permanencia a través del tiempo</a:t>
            </a:r>
            <a:r>
              <a:rPr lang="es-ES" dirty="0" smtClean="0"/>
              <a:t>.</a:t>
            </a:r>
          </a:p>
        </p:txBody>
      </p:sp>
      <p:sp>
        <p:nvSpPr>
          <p:cNvPr id="9" name="8 CuadroTexto"/>
          <p:cNvSpPr txBox="1"/>
          <p:nvPr/>
        </p:nvSpPr>
        <p:spPr>
          <a:xfrm>
            <a:off x="1428728" y="5072074"/>
            <a:ext cx="6500858" cy="1477328"/>
          </a:xfrm>
          <a:prstGeom prst="rect">
            <a:avLst/>
          </a:prstGeom>
          <a:effectLst>
            <a:glow rad="1397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buFont typeface="Wingdings" pitchFamily="2" charset="2"/>
              <a:buChar char="ü"/>
            </a:pPr>
            <a:r>
              <a:rPr lang="es-ES" u="sng" dirty="0" smtClean="0"/>
              <a:t>BS 25999</a:t>
            </a:r>
          </a:p>
          <a:p>
            <a:pPr algn="just">
              <a:buFont typeface="Wingdings" pitchFamily="2" charset="2"/>
              <a:buChar char="ü"/>
            </a:pPr>
            <a:r>
              <a:rPr lang="es-ES" dirty="0" smtClean="0"/>
              <a:t> </a:t>
            </a:r>
            <a:r>
              <a:rPr lang="es-ES" u="sng" dirty="0" smtClean="0"/>
              <a:t>ISO 22301</a:t>
            </a:r>
            <a:r>
              <a:rPr lang="es-ES" dirty="0" smtClean="0"/>
              <a:t> - Seguridad de la sociedad – Sistemas de gestión de la continuidad de negocio</a:t>
            </a:r>
          </a:p>
          <a:p>
            <a:pPr algn="just">
              <a:buFont typeface="Wingdings" pitchFamily="2" charset="2"/>
              <a:buChar char="ü"/>
            </a:pPr>
            <a:r>
              <a:rPr lang="es-ES" dirty="0" smtClean="0"/>
              <a:t> </a:t>
            </a:r>
            <a:r>
              <a:rPr lang="es-ES" u="sng" dirty="0" smtClean="0"/>
              <a:t>ISO 27001</a:t>
            </a:r>
            <a:r>
              <a:rPr lang="es-ES" dirty="0" smtClean="0"/>
              <a:t> - Tecnología de la Información – Técnicas de Seguridad – Sistema de la Seguridad de la Información (SGSI)</a:t>
            </a:r>
            <a:endParaRPr lang="es-EC" dirty="0"/>
          </a:p>
        </p:txBody>
      </p:sp>
      <p:sp>
        <p:nvSpPr>
          <p:cNvPr id="10" name="9 CuadroTexto"/>
          <p:cNvSpPr txBox="1"/>
          <p:nvPr/>
        </p:nvSpPr>
        <p:spPr>
          <a:xfrm>
            <a:off x="2285984" y="4500571"/>
            <a:ext cx="471490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t>Estándares sobre la continuidad del negocio:</a:t>
            </a:r>
            <a:endParaRPr lang="es-EC" b="1" dirty="0"/>
          </a:p>
        </p:txBody>
      </p:sp>
      <p:sp>
        <p:nvSpPr>
          <p:cNvPr id="11" name="10 CuadroTexto"/>
          <p:cNvSpPr txBox="1"/>
          <p:nvPr/>
        </p:nvSpPr>
        <p:spPr>
          <a:xfrm>
            <a:off x="357158" y="1737358"/>
            <a:ext cx="4143404" cy="14773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t>Los estándares, normas y buenas prácticas implementadas en diversas organizaciones a nivel mundial, surgen ante la necesidad de gestionar los riesgos y estandarizar las políticas de seguridad en las organizaciones</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57166"/>
            <a:ext cx="5857916" cy="917596"/>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SELECCIÓN DE LA NORMATIVA Y ESTÁNDARES A APLICAR </a:t>
            </a:r>
            <a:r>
              <a:rPr lang="es-E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9" name="8 CuadroTexto"/>
          <p:cNvSpPr txBox="1"/>
          <p:nvPr/>
        </p:nvSpPr>
        <p:spPr>
          <a:xfrm>
            <a:off x="285720" y="1643050"/>
            <a:ext cx="3929090" cy="1477328"/>
          </a:xfrm>
          <a:prstGeom prst="rect">
            <a:avLst/>
          </a:prstGeom>
          <a:effectLst>
            <a:glow rad="1016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BS-25999</a:t>
            </a:r>
            <a:endParaRPr lang="es-EC" dirty="0"/>
          </a:p>
          <a:p>
            <a:pPr algn="just"/>
            <a:r>
              <a:rPr lang="es-ES" dirty="0"/>
              <a:t>Es un estándar británico de mejores prácticas, para lograr la continuidad de las operaciones de negocio, considerando los riesgos a los que se enfrenta la </a:t>
            </a:r>
            <a:r>
              <a:rPr lang="es-ES" dirty="0" smtClean="0"/>
              <a:t>organización</a:t>
            </a:r>
            <a:endParaRPr lang="es-EC" dirty="0"/>
          </a:p>
        </p:txBody>
      </p:sp>
      <p:sp>
        <p:nvSpPr>
          <p:cNvPr id="10" name="9 CuadroTexto"/>
          <p:cNvSpPr txBox="1"/>
          <p:nvPr/>
        </p:nvSpPr>
        <p:spPr>
          <a:xfrm>
            <a:off x="4643438" y="1699520"/>
            <a:ext cx="4143404" cy="4801314"/>
          </a:xfrm>
          <a:prstGeom prst="rect">
            <a:avLst/>
          </a:prstGeom>
          <a:effectLst>
            <a:glow rad="2286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t>ISO 22301“Seguridad de la sociedad – Sistemas de gestión de la continuidad de negocio</a:t>
            </a:r>
            <a:endParaRPr lang="es-EC" dirty="0"/>
          </a:p>
          <a:p>
            <a:pPr algn="just"/>
            <a:r>
              <a:rPr lang="es-ES" dirty="0"/>
              <a:t>Es la primera norma internacional para la gestión de la continuidad del negocio, desarrollada para ayudar a las organizaciones a minimizar el riesgo de las interrupciones que puedan presentarse.</a:t>
            </a:r>
            <a:endParaRPr lang="es-EC" dirty="0"/>
          </a:p>
          <a:p>
            <a:pPr algn="just"/>
            <a:r>
              <a:rPr lang="es-ES" dirty="0"/>
              <a:t> </a:t>
            </a:r>
            <a:endParaRPr lang="es-EC" dirty="0"/>
          </a:p>
          <a:p>
            <a:pPr algn="just"/>
            <a:r>
              <a:rPr lang="es-ES" b="1" i="1" dirty="0"/>
              <a:t>Cláusulas</a:t>
            </a:r>
            <a:r>
              <a:rPr lang="es-ES" dirty="0"/>
              <a:t>:</a:t>
            </a:r>
            <a:endParaRPr lang="es-EC" dirty="0"/>
          </a:p>
          <a:p>
            <a:pPr lvl="0" algn="just"/>
            <a:r>
              <a:rPr lang="es-ES" dirty="0" smtClean="0"/>
              <a:t>1. Alcance		2. Referencias </a:t>
            </a:r>
            <a:r>
              <a:rPr lang="es-ES" dirty="0"/>
              <a:t>normativas</a:t>
            </a:r>
            <a:endParaRPr lang="es-EC" dirty="0"/>
          </a:p>
          <a:p>
            <a:pPr lvl="0" algn="just"/>
            <a:r>
              <a:rPr lang="es-ES" dirty="0" smtClean="0"/>
              <a:t>3. Términos </a:t>
            </a:r>
            <a:r>
              <a:rPr lang="es-ES" dirty="0"/>
              <a:t>y definiciones</a:t>
            </a:r>
            <a:endParaRPr lang="es-EC" dirty="0"/>
          </a:p>
          <a:p>
            <a:pPr lvl="0" algn="just"/>
            <a:r>
              <a:rPr lang="es-ES" dirty="0" smtClean="0"/>
              <a:t>4. Requerimientos </a:t>
            </a:r>
            <a:r>
              <a:rPr lang="es-ES" dirty="0"/>
              <a:t>generales</a:t>
            </a:r>
            <a:endParaRPr lang="es-EC" dirty="0"/>
          </a:p>
          <a:p>
            <a:pPr lvl="0" algn="just"/>
            <a:r>
              <a:rPr lang="es-ES" dirty="0" smtClean="0"/>
              <a:t>5. Liderazgo	6. Planeación</a:t>
            </a:r>
            <a:endParaRPr lang="es-EC" dirty="0"/>
          </a:p>
          <a:p>
            <a:pPr lvl="0" algn="just"/>
            <a:r>
              <a:rPr lang="es-ES" dirty="0" smtClean="0"/>
              <a:t>7. Soporte		8. Operación</a:t>
            </a:r>
            <a:endParaRPr lang="es-EC" dirty="0"/>
          </a:p>
          <a:p>
            <a:pPr lvl="0" algn="just"/>
            <a:r>
              <a:rPr lang="es-ES" dirty="0" smtClean="0"/>
              <a:t>9. Evaluación </a:t>
            </a:r>
            <a:r>
              <a:rPr lang="es-ES" dirty="0"/>
              <a:t>del desempeño</a:t>
            </a:r>
            <a:endParaRPr lang="es-EC" dirty="0"/>
          </a:p>
          <a:p>
            <a:pPr lvl="0" algn="just"/>
            <a:r>
              <a:rPr lang="es-ES" dirty="0" smtClean="0"/>
              <a:t>10. Mejora</a:t>
            </a:r>
            <a:endParaRPr lang="es-EC" dirty="0"/>
          </a:p>
        </p:txBody>
      </p:sp>
      <p:sp>
        <p:nvSpPr>
          <p:cNvPr id="11" name="10 CuadroTexto"/>
          <p:cNvSpPr txBox="1"/>
          <p:nvPr/>
        </p:nvSpPr>
        <p:spPr>
          <a:xfrm>
            <a:off x="285720" y="3429000"/>
            <a:ext cx="3929090" cy="3139321"/>
          </a:xfrm>
          <a:prstGeom prst="rect">
            <a:avLst/>
          </a:prstGeom>
          <a:effectLst>
            <a:glow rad="101600">
              <a:schemeClr val="accent1">
                <a:satMod val="175000"/>
                <a:alpha val="40000"/>
              </a:schemeClr>
            </a:glow>
            <a:outerShdw blurRad="38100" dist="25400" dir="54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ISO 27001 – Tecnología de la Información – Técnicas de Seguridad – Sistema de la Seguridad de la Información (SGSI)</a:t>
            </a:r>
            <a:endParaRPr lang="es-EC" dirty="0"/>
          </a:p>
          <a:p>
            <a:pPr algn="just"/>
            <a:r>
              <a:rPr lang="es-ES" dirty="0"/>
              <a:t>Es una norma internacional auditable que define los requisitos para un sistema de gestión de la seguridad de la información. Permite adoptar a la organización un enfoque por procesos para establecer, implantar, operar, supervisar, revisar, mantener y mejorar el SGSI</a:t>
            </a:r>
            <a:r>
              <a:rPr lang="es-ES" dirty="0" smtClean="0"/>
              <a:t>.</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357166"/>
            <a:ext cx="5857916" cy="917596"/>
          </a:xfrm>
        </p:spPr>
        <p:txBody>
          <a:bodyPr>
            <a:no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SELECCIÓN DE LA NORMATIVA Y ESTÁNDARES A APLICAR </a:t>
            </a:r>
            <a:r>
              <a:rPr lang="es-E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a:t>
            </a:r>
            <a:endPar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data:image/jpeg;base64,/9j/4AAQSkZJRgABAQAAAQABAAD/2wCEAAkGBxQTEBQUExQWFRQUGRsXGBcYFx0aGRwZIR0cGxwdGhsfHSogHB4lHRcdIjEhJSsrLi4uGyIzODMsNygtLisBCgoKDg0OGxAQGywlHyYsNC8sLywtLywvLzQ3NywsLSwsLCwsLCwsLDA0LCwtLywsLCwsLCwsLCwsLCwsLCwsLP/AABEIANUA7AMBEQACEQEDEQH/xAAcAAEAAwEBAQEBAAAAAAAAAAAABQYHBAMCCAH/xABLEAACAQIDBQUEBgcFBgUFAAABAgMAEQQSIQUGEzFBByJRYXEUMkKBI1JykaGxFTM0U2JzgpKTwcLTFmN0lKLRJEPD4fAXNbKz8f/EABsBAQACAwEBAAAAAAAAAAAAAAACAwQFBgEH/8QAQhEAAQMCAgUJBAgFBAMBAAAAAQACAwQRITEFEkFRYRNxgZGhscHR8AYUIjIVFjNCUpLh8SM0YnLSU1Si4iQ1Q4L/2gAMAwEAAhEDEQA/ANxoiURKIlESiJREoiURKIlESiJREoiURKIlESiJREoiURKIlESiJREoiURKIlESiJREoiURKIlESiJREoiURKIlEXhjMZHEmeWRI0GhZ2Cr5ak2oi4ZN48MOUof+UrS/wD6wfEffVD6qBnzPaOcgeKlqncvfBbXhlYokgLgZihurheVyjWYC/W1TjljkF43AjgQe5eEEZruqxeJREoiURR+L21BG5RpBxAAxjUF3APIlFBYA+NuhqqWaOIXkcG85A716ATkvKPeTCnnMqdfpbxH7pADUW1ML/le08xBTVO5SGFxKSIHjdXRuTKwZT6EaGr14vWiJREoiURKIlESiJREoiURKIlESiJREoiURKIufHY6KFC80iRoNSzsFH3k0RUPa3bDgI7rAXxL8rKpVf7bDX1ANeONl6Bc2Cou2e1vHTErFHHCD8KPmIH8cmn/AElarc64vew5vO/cpiM3tmq/PvnjLiQuEYd0MqqRrz+kkDyk+OU1hOoYpfheS/b8RJ7BZo6lb8guR5deai02tihIWXFzZ2GVnaRgxF7hRc5yLnkBarTTUxYGmJthkLDwFlHVN8Hc+z9V7Rby41EijduJHFcpHKgbSxGp0ksAdNR09K89yptd0jBqudmWm3Vs7F4eUGBC0js+7TMOiye1ymEWBEdpHQMCR9CBmZRlKgrfmuYAXaraeKWLWa92sMLE58b9OPTZQcQcgrNN2v7NBsHmbpcQuOtviA9ayLhR1Su7Ddp2y3BPtarYXIdHQ9OQZRmOvIXr1eKhdoPaVFI49kfjpkSykSLHcl+JxFupLWEdr+7r4msWohklc0Bxa3G9s74W38VNpA2KgSbx46RGiEhjiL5ykahcpvfoOJlB11J5VV7lSh/KObd1rXcb32bcFMCQ4BeS7ZxQl4pxcvFsBnEjG6gkgNlN7AsfeFtTUjS0xZyfJN1d1h2XFupegG+LsfW7EdKk8PvnjAS6uGL82YBNRytJDw3vr8RqttHHFYMc5ttjSe0G46gpH4hcDr9DtVl2L2wY2M5Zoo5gOYL5H/paxBHkbnzrMDtUYm/G3fbyVXJkm23cr1sftd2fLZZXbDudLSKct/tgZQPNrVYDcXUCLYK84XFJIoaN1dTyZWDA/MaV6vF7URKIlESiJREoiURKIlESiJREoi8MZiCi3WNpCdAq2v8AMsQAPU/fRFWNs4DauJQrHiIMCp+opnlI83bIqG3RQbfWoioe0exvFNZva455GPfeUOGy26OzSEm+lrD1qDm3x/ZWNfbC3muV+xrF94A4YqPd77gt5H6I5b9Tcn0qOo78SmZGH7qjtodlOPVlUQpKWW7NHIoQHkEu5VgOpspvfmdbA14yPrxKF7HDEevAKvbV3XxeGsXhlU5zErnkza+7fXJZTYga6a3NqWP3hh67exehw+6cfW/Ic2KiZGOuZb2OgsRcjmzA95gPMiogDIYb/LcpFx29HnvXmkmlgxIPwsD3j5KulvU/KpFu8euf9FEOwsD0b+jdzlWYbtcTCxXhdJpLuJWV1BFgclrFAguLGyk871VHUxuJaxwNs7G6tMLXAE3uQrDsvD4HCiGCXBDE5pI887MoZnZwAvD71oxp3S1j3uYJveJLmwVZp7MLicdyg+1bdZcDihw1RIpszRxrIzlQpAa91GUHMCFu1jmF7WqW1UXuFUonVbZdSetyrA+BOqkVAguz8/1VrSG5eR8ivuWX6zk25AKLDyZdB8wTUWt3D164KTnb3euI8ivSIOSAi2JNrasVc8gtu8A3Qaj1ryw24+PmvQSMsPDxCmNkbo4zEqrRwSNxGKFr2XMo1DldAp8TbUjmKkAdmXrtUC5tsTjt9ZEKf2f2UY9s4MMcRW1uLIuVwea3jzkkdCQvOmq85n1vHkmuxuQ9bj5qQTsaxdwC2GCkd4h3uDblbhDW+ma/LmKajs7pyjLW1V27L7H8WnfGNTDTBj3oVckr8JLK0d+twVqbW2Vbn32eav2ycPtPDqqzSQY1Rzaxgm/DMj/PJ6mpKCseFmLrcoyHqrWuD8iVPqCRRF7URKIlESiJREoiURKIlESiJREoi4NlbXixHEMJzLE5jLW7pYAE5T8QGa1xpcGi8BByXfRer5ZwOZAvpr40RfVEVL212X7PnByxcAtluYTkFlN7CP8AVi/U5a8IBxUg4gWWW7xdl2LgBYFZY0jkllkXuqAvuoNS7EgHRVsNNTe4jq2y/b9VPXvn+/kFVMRisQvclklBi+EkowFrm4OvMgZmudapbGxjjqtAJ9frYK1pIGfr1tUtsfb0UYU4mOSV4XLxFXygyAqUVwwOdYzmbMfJdRYC1pCg/WPT6wUXvRtt8dipMQ6hc9u6OQCqO7cAanKST8ugt6SotauBMGzd2NWbQtlW7EgDMLga2y37w8NbWNRDrn166FIsAHro/daHu72R4mRzxSsUYaNgdG4kTauFINwQBazqNSD41LVJz9eShrhvy+uHFabsHs4wGGyNwuNIgsHmOc+9mBCnuKwsLMqgi3mbyAAUS4kWVsZwCASATy8/SvVFfVESiJREoiURKIlESiJREoiURKIlESiJRFxbbLezT5GyNw3yve2U5TY36WOt6IVkm0+0Vzs2GCJ245jyzym+YfCAD1dxYlugPidIa2CwX1XwNtmezerT2Y7Rgg2fho2kUSzySBEGrsQ7LcKBewC6nkLamvW5K6mI5Jq8+1TbOLgaFcPK0KukhzKqkmQZbAlgehvbrr4VGRxbYrd6NpI6kva7MNuPXUsmbbL4pu+8spPe77kgObjOAdFbLbkAANPAGt+sMSVsqUUsh1ImYltj03xvvy5h0Le9xdtyYvCCWVVVwzISl8jZdMy318jqdQaua7WF1oamDkJXR3vbarDUlQlEVb3i3GwWMH0kQRsxbPHZGzFlZidMrE5ALsD18a8IBXocRkvz/jN0JTtY7NQgS55AjSGwZbPKjMVB5xgXsNCSLUAtdek3AXTu3ujJLtb2CXMrQsTK8ZBsiC5ZSw5MXTpfvC400iWdSmJLc633d3c/CYNFEMQzIbiR+8+bLkLAn3SVJBy2Gp01NSsqyVPV6vEoiwjtB29LPinLpkGFeSOLLcSKQw75N9HJRWW1tCPG5oe67rDBdBRUrWUrpXDWDxbDZn23UXsrerGEZcNipgoKhVJD5nZrAAsC1yel7HNTWcLA7VVLTQTtklhsA0dF+HHDmK0DZ+/Lhg86lZIjwsRGBYlb+8FPJ0OumjKzW6UE1jqu/dc46QtNyrHs7ecNLFFmDZ5Coce6yFGkjYa6E2y+oNTbJc6qnyguLbVaKsVqURKIlESiJREoiURKIlESiJRFU+0/aXB2bKALtP8AQjwGYG5+Sg/O1eONgqaiQMjJK/PUzMz902Ui7E8uoHz8vIVWLWWvjDGN+LEg2HYT0LWOxjd1wWxkgstmSO41YkjM3kBbKPVvDWTRtWVSx4l55hzevNd+8WNeeJoZcsmaPjISLMjKJT3MtvqgXJOlwQQTWk+lnDXD2XAk1NwtcDE447cslto9aNwew2NrqhdnWwI5JnU2kXKJAWLZeYHeyMps1yQCfh1Bq/SWkfdGB5ZrG9rXt4FbCWJ1N8MUmDt1r2w2jIHG3ALYcNiZo0VI/Z0RRZVWJgAPAASWArU/Wh3+gfzf9Vr/AHcfiXp+kcR9eD+7b/Vp9aHf6B/N/wBU92H4k/SOI+vB/dt/q0+tDv8AQP5v+qe7D8S5dp7XxSRMymNiOiRnPbqVu5FwNdQR5HlVkXtE6V2pyeqTkScL7L4DvXnu4GN1A7HxEmIYTK6cRHz8V1zkHKVChcwtmjdj0AWQEC7d3GqK2anqRM/WJta2QIvjsOGzDG98cMbdVpZqheOPmkweVsw4jMzmVAVLl2XiXUlviIYixUKLgfR5T7SVs087pmEgnMGxGGWwDgMjfC/xXQtbq6pVnwG1cU0aljEp10aJs2hIBYCSwJABsOV6yJfaR0btXkr8QcONvhVQpwdq9/0jiPrwf3bf6tV/Wh3+gfzf9V77sPxJ+kcT9aD+7b/Vp9aHf6B/N/1T3YfiVY3z2YJoZZ5EiaVI2OaNHR2yg2BIkIYfaDW6VZB7QcvK2N0NrkC98v8AirojJDfUfa+e7qVD7PMKIZpHFpGXLkJsQjtxAJABcE5UuAb8zyrcVNbyQuG3NnW6LZ8McSraqAwDkmvuCbkYcQDhvGICv29270k8HtcV2xEWdXsB9JGrMNQBYsAOg15V7SPNXSskkGJF8PBaqaMXIVE2TtABlaI5CSNL91ZFOZSOtieY9ai4PjNzjbuWIWaot0rdtk49Z4ElXk4vbwPJlPmCCPlWxaQRcLJY4OFwuyvVJKIlESiJREoiURKIlESiJRFme+O3Yto4HHwQpIJsIDIpIABMbEErqfqsLGxsfu8uCqdZkt2bs1m2627U06macjCYZco404Kra1gIw1i7Hx5efSolqpkpWnC+G31uX6I2Ngo4cPFFEbxoihTe9xbnfrfnfzqaywABYLOO2SWPD4VcPCgDYk3kPMiJNSBe+W5e2ltC1VBjI76oAvibbTvKy6aEyuxyGagti7FjwO2Vw4AeOSEKcwB72RZL69cwYehA6Vp/aBrjSOc0kFpBw6iroma0QktwPZbvVvxWLiSR19niOTroCe7m5cMjxHPp0rnqbR8s0LZOXILg4gY/dvfG6i54BOC78Vh41OkUAAR5GaSyKqrluScjfW/CqdF0k9cXDlS2wG859IXsr2sF7KN/SWF/ebN/5gf6Nbj6vVH+4PUf8lje+RcOsJ+ksL+82d/zA/0afV6f/cHqP+Se+RcOsL+/pLC/vNnf8wP9Kn1en/3B6j/knvkXDrCfpLC/vNnf8wP9Kn1en/3B6j/knvkXDrCfpLC/vNnf8wP9Kn1en/3B6j/knvkXDrC9MLicPI6pG2z3djZVWcEk+AHB1p9Xp/8AcHqP+S9FXGTYWXtK0SwLKYI9QCRYWHjrkuba9Na0kVPPJWGl5UixcL47L7L8FklwDdaygd68Yo2fOUijRzaJSACRmYqx90WICt+BrY0lI5tZEDKXtILtoy2WJ3r1jeVOoBY+iqlgMGuz8Rs/EKLx4qFeOp5GNywcDwyqEa41uvnXZGxFnbQovg1zJqC2qeyx/wAVuuKwYWHLCwiYXKMdRmJv3r8wxNj6+NetY1jdVgsBlZYBJKxfe/BqcUSI+BK2rqPdEg52PVW0YeprFfJY49I8ViueQ7grb2ZbwrcYcixkLE66Bxz0/it94869p3Fjiw5bFZGA0kBaDgsekrSqp1ifht62B/zVl3Vy6q9RKIlESiJREoiURKIlEVS7T9r+z7PdRfPOeCpGlrgljfpZQbedqi42CoqJOTjJWabM3sA40egfGtBHiZnAAVMixyt5kglrnQXJ15V5rZKsVI+He7sVixu1o9r42LChm9mDFkWIqCQqn6WVyDYEHuxqL6gsRfKJGxwV0mo88m7FafgcIsMSRRiyRqEUc7KBYa+gr1WAWwWYdsuDLT4Yn3WjkW/mGXT5hz91UzGwBW90I0Pe9h3A9Vwe9Qu6cz4raKTSWMgDSvbkLJwQB8yP7JrRafm1aVw/EQB3q6WNsFJHEPmJJPcfAdCu2PwiSCXIkrObrdFltmsF5ju8gAenjWr0UzSWrHq/Y3/pyvjx3rUymO53qq74b08KTF4VcOLMsmHErTyMcrAXOVrgG9ja/TnXWw08EJIiYG77Cywq7looWyubdjr2O45WKz+r1zSURKIlESiLs2NtA4fERThQxiYMFJsD5X6c6K2CXk3h1lo+7m1BjopSMO8fAeE2jmlkurM2bu9AAvQda19XSARvkp2AS7CAL3OeJ6VvqWq5YXOS9N7cEpwUwRXBjySsrq4OQMb2D9Mofl51zkD6yKujNbtBaL28OJC3FJJGyRrhkDj3FZ5imedUiJBEX0MduZzliB63mAHkBXV6xOqFuXUrYeXlBwz/AOJ8XL9FT4ZXjMbi6suUjytastcisZ3+ilRwsozGGyNLrmZOcbt6agnxvesJx+PVdnsO8blQRjYqM3VxJXEySD3kTiEDqyEHT1AqidxjEZ/qHavRgFpe5u04nxWLZHBSZw6G47xsLgeY/wAKy43/AMZ7eZetd8RV0rJVqURKIlESiJREoiURKIss7dMSBHhk/myX+yoX/P8AhUXLEqzg1u8hZK7d036gFvmQLfIfnUNqwA34gBsNh0X8VrHYrsI2kxjiwIMUS+AuM5+9QvqGqbRtWdSRgAuzvt8VqtSWYsd7XtqFsdFCCbQKrZQNCz5sxPpGlx6N4GqpQTgtxop0cTuULviuABvBz9cF19nQUJIAoDCRyW6kMsRF/Q5tK5r2jN6Nn93gVbpCLk613EX8+26b8TMscGVmW8uIvlYi+qc7GthoskaPitu8SvdExRyVLw9oOG3HcqVMA4YMb+OtzfxJ5386yruBuujkpoJIjC4DV2j1koiVcp1II6N0P/v5VltdrL5hpfRElBJhiw5HwPEdq+aktOlEX9oi/l+lEsv4GHiKJYr2w+JdfcdlvzysVv4XsdedFNsj2CwJC2bdxycPhixLE4SAkk3J/WXuTzrkPam+tDbcfBdXRm8dzuCyB3yBDGSl5DKpAJynNnj5eDFLDytXSxB3OQAukeImUkcUhsHYnqv326Av0bsbG8bDQzWtxY0e32lB/wAazVyeShN/8EGwxkK5uH738s6P8hoflWPUxl7LjMYhQkFxdYrhc2HxhVT3cja8wYyNLVjyETQAnO461WTrMXXgtnST4E8LUxNxTrrlUZjbxPl60yqSP6VRKw4kZjHsW97JxXFw8Un7yNH+9Qf8a2AWYx2s0FddFJKIlESiJREoiURKIqD2y7PWTZ5ltd4Dm88jdxr+Wqn+kVFwwVM7NZvMQViGz1M0oRSMxJ58uQsSegAUsT0AvUSFhGE4Abf1JX6P3IfC+xpHhJBJHFdC3Il/eYsCAQSWzcuumlTFti2EerqgMyU9Xqmqn2jlEwMxCZpZskK2W7sWJWy2FyQjvy6E147JX0xaJmFxsAQT0Yqsbh4CWMSGZDGzO6ZSb/q8gJBGh7zEXHga5f2lbq0jB/V4FbGpq21U4kaLfDbtK8N/P1cH83E/mlZujP8A10XN5rK0L/Mv/t8QonZPClUJNGDwRZGDSKSHYnKwQENYjmeh8iawqwSwPLoXfPmLA5brkWUtINdTSu1HYPuT05hSO1sXEHOKWNGnUqR3pctz9GGyFQpsDy/71h0sM7mile4hhvfAX353JCw6ZzpXNgvZpPo9iofsEpzkI7hdWZUJAGpubDTkdPKuq94iZZrnAbrlc3pXQ89NUOaBrA4gjcb57kwmzpZQTFFJIAbEohYA2BsSBzsQfnXstTDEbSPAPE2WsjpZZBrMbcL5w2DkkJEcbuV5hUJI6agDTkfur2SoijAL3AA5XOfMjKaV5Ia0kjNTm7csc0fs88atGmaVGzSK1zYEdwEte9x6Hn01ekWSwSe8QOIc6zSLAjgccltKAtmYYZG4NVg2u2HNsRwleSBBkAeVQeH31B7oB5315jyrT0oqW/wNchrzjgDngdvo8Vspmx/akXLRh3qg4rEGSR5GtmdixsLC5NzYdBrXXRRiJgY3IC2K5WaUyvLztWx7si+Gww8cJB/6lcp7UmzoTz+C6ui+z6Aqn2bxtFjYeNGRHIssEbMt1MiZTe9u6fo2te1wwIrqoQSNbeLrPrquOogY0ZssOzHtC2SCFURUQBVUBVUaAACwAHgBWQtQoPemXhGKc3MQJimTmDG+l7eIYD5EjrUJH6gucl442xWObRwyrtH2cMHCiRFYdUZMyG/oRWHK3k2OcMrgrHFhrWU32T4tEJEpsLspJ5e63P8As0fhVB2zVKncB5vtWtbEjVcNCq3yrGqrcWNgABcdOVZjHh7Q4ZFWNFmgLuqaklESiJREoiURKIlEWQe1wNts4hyQqySwYhHIKraN0Rg1tYXEZupGj26EXjhe6x2hrpC4HEYFcWyfYsPs+WWFEimxUuIi4hXM0WGzkmysbAiJkUKObOl9L17e4urRI1zdcZLRezrBQJgY3gjMYm7xu5kYkd0FmPWyjQaA3tQWtgvIg0NGoLDNWevVYv5aiKH23+ti+zJ+cdcz7U/yrP7vArJpvmKz7fz9XB/NxP5pWXoz/wBdFzea3Ohf5l/9viFXtkKpfU2YFMvPX383JTyW56a+NVVxcALZY37Lbd6s059qzmUjt2F5HIIvMcmVRoSbrcWtb3Ap94cz6VjUsjY/iyZjc7vRvsWspZGxzse7IFeO500jSkRG8cgyye6VN1dlBuDrZW6cjrzFS0w2ERh0nzDEZ3zAORG8bc1uNLuiOrb5vD91b4YGgsicOLObhV4a3OgvYR8+Qv6DwrnnvZUXe7WdbadY2/5es1owNXAYKG3mhnw0DPh1SNnJ4jRrGGyBXdjcIDcZSb89TbWtho99NVTBs5LgMgb2vdoGbjvCxqoSMjJizVN3bw/eEhFkuVjN9GlUA5dATbK3PQefSujr5f8A5txIsTwB29Y/Ra3RkbgC92RU9vEAYhnOoRuHzFz7OQL2Ui3CzHUjXTTlWrpCRINQYawv+cX3few24LZz/Zu5j3Kk10y5FbTuv+z4X/hMP+clcd7V5xcx8F19F9n0BWrd4f8AhIP5afkK66m+xZzDuVDsypGrl4o3eTBcbCTRggEqSpOgDDvC/lcCovaHNIK8cLiywvGqBjMNOvut3iOgOgI9DWsjLjA+J2YVDDdq6N2cMfbpozpGkhIHieY+QBqurdenaRmRZSzstxwmIUMsI1ZUBa3wjQC/mdbehrass0Bg2BWrtqxepREoiURKIojbW82GwrBcRJkLDMO6xFr2uSAQNfGm0DaVY2J7ml4GAzO5fzDbz4aSPipIWj1OcRuV0uDrl6WP3VjS1kEMnJSPAduJsVFrS4XGS7sLtCORsqsc1r2Kspt4gMBcajl4ipQ1MM1+TcDbOxuvC0jNfmzeOBkxE8b3zCZ1J+sRJcX11BNm+XlUsiVp3BzJn9N+YgqPnYZgetiq/azWvb5A/KgysosvqFt8MCea11+jtwsLw9m4VdLmMObeL9//ADVYMlto26rAOCn69U0oihtt/rYvsyfnHXNe1H8qz+7wKyab5is+38/VwfzcT+aVlaM/9dFzea3Ohf5l/wDb4hV/Y4XP3ueZMupH1817Kfhv4a+NVVxNhbLG/ZbaNqs03blWcym8T+0qWJWUZCCSb9M1wqge4FtYjmefKtd/8HAC7bH9Mydt9i0pzXfsLaSTTxZJc47shGV17skUpQ9425KfMVr6uB0UL9ZttmYOTm3y51603IsviSZmSR76iOJjfUMzCMnOOTJaUqE5AXI1NxeImtLGjIvLeYC+W44XvmebBeXuurauL4eHDs5VIZCSxzMQnBZiNDma2a3jbxrGhh1pyxouS3gLnXA5hkpE/DdQu0MSkjJ9Jn4Ujxgd9QJgqNbUNcZX56etbGkY5gOFrhp2HC5HDaFAlc28WXhd69wjcO51J4BC3slrcK51tr4cqyKO/KDVy1hf8wvmfxbtirn+zdzHuVHFdOuRW07r/s+F/wCEw/5yVx3tXnFzHwXX0X2fQFat3f2SD+Wn5Cuup/sWcw7lQ7MqRq5eKtdo1/0bMASM2RbjwLqD8ta8dkq5RdpBWITl1yq6lGQG6nmDobEeRvWJqWceKoiBtipLC7RZMXIIx9JIAQfC4F2+VYrowYWk5NPcpDAXWvblEezvMz5md2zuSPhJU5j05E/OsykadTXdm7HyVseIupL9OwXAzNcgkWjkNwLXI7uo1GvnUPpGkx/iNw4hX8m7cuHE764GOQxvOFkHNCjhuV+WXw1rKje2SPlWG7d4y60ZG97+TaLu3bVN4XELIiyIcyOoZT4qRcH7jU1Ai2C9aIlEWTdtcffjP1oX/wClgf8ANURhNGf6gtvQfFSVLf6fNevZn39lhP4pV+9if81cX7Vjk9MOd/aewDwWDQm8AVr2TLd8K/1x+cZb/LXns/8ABpCRnA9hCnPiwLMu1vd6SHFtiMt4ZXEgYdHC95D5mzMOn3V2hGN1pJ4iHlwycLeuxUiO7NlXVrtl694tYffmqNljamAG+w6F+pNm4URQxxDlGioPRQB/hVq3C6aIlEUNtv8AWxfZk/OOua9qP5Vn93gVk03zFZ9v5+rg/m4n80rK0Z/66Lm8StzoX+Zf/b4hRO7mAD5nLKuVhlzFlvYEMR3DcWYjyI68qwtJVGo4MAJwxtY820WyvxC90vI18wAOQ39anpMCGlEjSRswt8ZHkb2j6qAPLnrWs96+AsDSAeA5/wAW9anVxuv7svZ0WHdGi4QyhF1ldrqiSIo/V6frCb9arnndOxzZL43OQGJIJ+9wQNAyQYY5GXiQ95UW+Z9MgjF/c68P8as94bdp1XYOLtm25tnxSy9MbhxLE0UjQlHJzASOCQY+HYHJp43qqOXk5eVYHX2YD8Wt+LoXpFxYrkl2PHe6tGt5GmP0rm8hVFv+r5BU5edXR1j2CxBOAGQyBJ/FnjmvNUL42nskSpYyx3VSFOc6Hh8IXAjFwFJ08etThrOTcCGnO5wG/W/FhioyR67S2+xZuQQbEEEcwRYg+BBrsg4OFwbrkJGFhLSto3X/AGfC/wDCYf8AOSuQ9q84uY+C6yi+z6ArVu7+yQfy0/IV11P9izmHcqHZlSNXLxVbtHDnASBBe3ebXkqgm/nrYfOovyUH32LJe0CW+LMoBCPa+nUxRv8A56gLEqthu5w4+AX1uenGxWYcjlA/AD/qNYFSw6rYxtK8czEBadszA+z4faEI93jsEB17six2/FyPlWRVOEdNJbY09ynTMLXEf1L2Y3xA/hjP/Uw/06+aC4p+d3cD5rcfeWQ70yZtsYg/VIH3RKPzr6ToxupoKEbyT2uUtDi+lCdzT4LfdhR5cLAtrZYoxblyUDlWctWTc3XdReJRFnXbJhc0UD+ckX9tQ3/p1TMbAO3FbnQvxSSRn7zD4KD7HcRfDTp1WUN8mRR+aGub9uI7Vscg+8zuJ8wtXo0/wy3cVZNl/Ruou1kZSLsSBkleKQi5OUBGXlYWNYNDNasikNsTY2/qaCMuN1e8fAQp/fWHCyYN48ZIIonsA5IBD8wVv10+6/S9duVgPDS2zsllOz9zl2fNicZLL7THgeHJGigIHzgFHkJJsqk37t75b+VF4Wta29r2WybD2oMRCr5Sj2GeMnvRsVDZW8DZgdbGxGleqYNxdSFF6lEUNtv9bF9mT8465r2o/lWf3eBWTTfMVn+/VsmHuLjjYi4BsSM0dwD0uNL1kaOudGxBudjbtstrooPM0oYbHVw7Fy4TeaKJAkcM6ot7AT+JJ6+ZNayXRM8ri972EnbqrIdomocS4kXPE+S9v9sF/d4j+/qv6Dk/Ez8q8+h5t46z5J/tgv7vEf39PoOT8TPyp9Dzbx1nyT/bBf3eI/v6fQkn4mflT6Im3jrPkn+2C/u8R/f0+hJPxM/Kn0RNvHWfJP8AbBf3eI/v6fQkn4mflT6Hm3jrPkuZt/IwSDFiQR/vhVg9n5SLhzPyrQVtT7nKYpWkHsPEYqrbw4+GeQSRRujEkyF5M+Y6Wt4Wsfvre6Ppp6dmpK8ED5QBa29aGunhmOswEHbdapuv+z4X/hMP+clc97V5xcx8F0FF9n0BWrd39kg/lp+Qrrqf7FnMO5UOzKkauXizztS2s0BUABllheJgehZks3yymqnux1d4Kg47FRvZ+PhMYXNysaEeN1CgfggrXSzFs0Nt5VMLc3ety+OzLGqsy5lJt3tOmUEi5voL2+6r6tzY3CV2y/WrbWN1pr7UjaJEVg8kriWRh7oynPr6BALeVYNdM1tI5jsXOGNuOzwVkRu4WXjsNNXYlixWMNmYkhrFzzOmko0FcbXOwa3Cw1shswHT8ua2LFkM5M+PxRGpkkkVf6pMqfgBX0xsfJaOpYf6QeweanoU2nqJ/wALT6/4r9KRpYADkBaprVr6oiURVvtA2U2IwREal5EdZEUcyQcpt/QzVCRus0hZujqhsFS17stvTgst2fhcXscySSQoRiEbKhk1HDNxmygjlIdL1iaZo49IxwMeS0twJtfO1+5TpaYvlndERqi7hvOf7KyblY846CSWQgPnkjZFFlXMENx8Wq2Op538rcpp2lOiqlsEeIAa4OOZtfowN+iypppOWZrKW7RMXC+zYjiImZZHVS6GzQvlYZx4kMCuW4ve1doyRskYeMiL9awKjVDTrjD1isv3g3jadAIu6wwq4WYL7kmRnA08LEEdVv639JWLNOWvaL4bfNWPs+324eMkEp+hxkmck6FJGNlJ8jop8LDwNeg42XsU5EpacicFtNTWclEUNtv9bF9mT8465r2o/lWf3eBWTTfMVVdu7LSaMcYTqIWlcNFwiCrWJuHN9MvhVei9KUgpoqd5Otlkcyd6yoZ5qaR0kdsRtVF23gxBipoFYsImCgm2YjKra20+Kt3I2zrBdVo+ofPTtkfa5vlzrjqtZq9cLh3kcJGpd25AfiT0AHiarmmZCwvkNgPXWqZ6hkLdZ5Vmw24shF5JkU+CoXt8yV/KtDL7RRg2YwkcTbssVp36XeT8DQBx/T1xXLtPc+eJSyETKOYUEP8AJbnN8jfyNZFNpyCVwa8ap45deFukK2HS4JtK23EeSrwNbtbgOBFwvDFYcOPBhyP+B8qkx+qtdpPRkVfFyb8CPlO4+W8KU3P3cixUczStKDG6RhYslyWBOufTp41dNURwxGV5+EfsvnQ0S6OR0Uws4HoPELS9l4bhhEVXCRRRxKXKljlL6nISPiHhXEafr4KvkzCb2vfC25bqniMbbFWDd39kg/lp+Qruqf7FnMO5YbsypGrl4sv7ZDdDbmixm/q7f9qw5D/5LBwKrd8wVNlxmTZ2JtzkEcY9Te/4VicnrVLOFyoR4Cy9tnYVsPgQqAtiMVZFCi7WPgBr5148mpqbfdb3pe5Vz2JsMRrw5WHEMLKyqQcisbW+0MtyfFvKtVp7WhZGWj71zzjId6y6OMAm+ar02/MkOLxMKosqoz/SXKtmChTewIIDDKBYaCrPq7HNRQ1LnFpcPlzFsTvviO9ZlGH1E74WWwF7noX83P3DxcOLgM8fcMiSNIpDLZBnGbqCWFtR1rrat4lkaWizQLKNFKyCjlYT8bz2YbetbXVawUoiURKIqd2pbP4mCEltYXDH7Ldxvl3gf6aqmF2rZ6ImEdUAcnYdeXbZZx2UYzhYubDsdJFuvhmQ/mVa/wDTWp9sIOXo4awbPhPT+oPWsOGM09TJTnYcPXNZXDflWOzsREBcB0nt/BnHE/svZyfB6o9nqrlqTkjmzDozHiOhUaRYdR1toWOK4zXBsSLeROmU/df/AOCt5sWkLTq2Iv6xC/pfXloefkb6/Mc/kaIGnfiPQ8upfofs/wBtnF4CORjeRbxyHxZTa/zFj86tGS28T9dgcrHXqsUNtv8AWxfZk/OOua9qP5Vn93gVk03zFVPbeNa8seey5SLd3kUB6qepPM68hWFojR8D4Y5iy5uSTrWtbLDbdTlebkXXRtvZyYjuYkuuV2lSZFiBKrEbq+l/rdPq61tdFaUbXs1H/OLkgA2tkN+9SilkpJOUj3WxWYxElRfmQL+tZhzXdNvYXzWh7k4BYsLxmsGlGcsekYvlHpbverGuL01UumqeSGTcAOO3p2Llq2cyzOOwYD1xzVJ2p2gYuaRvZPo4h7vdUsR0LFtBf6oGnnXY0vsto+kiaa67nnYL2HNbHDetPEaureRTNuBtU/uLvrJiJvZsSAJSCUcDLmI1Ksv1rXII0IB0Gl9L7Q+zsVLCKukJMZNiDja+Rvu2WOR7JQTycoYZhZwXhvzs0RTrIosswJI6BxbMf6gwPqGPWmgqp0sJjdm3LmOXV3WXT6ImJvEecePrio3d/ZqYjEpDIzosgexS2bMFLfECOSn8K6GJocbFZGk6mWnhEkds8b+uZXnFzEQhowYowUKLaIFgIyQWYA6ltOfXlWol0jHW1PuYF2EHWzBuLmwPQFx4jLRrHNdWxMW0mfM2bK1hy/wA5ixsdReua0zSR0z2CNurdtyL61jc7VkRuJBurJu7+yQfy0/IV9Dp/sWcw7lgOzK6pMWokWP42Ba3gotcnyuQPnV114si7TccJMRikDXCcGO38Vix/wDyFYcn8ww8Cqnn4gqJhcQGkUMfo0szeZtoPWpyNs06uZXjhbJXPY2BkxWJSViUtfhLmKhVAN3YjoFv68qwYwWnkYc/vHcoNvewVvw/DwmEklsAFVpW0sSLEqCPG1hbxNcfWF9dXCJlyCdVvdfpzW2jaIo79JWW7jbObE4tA2plkGfzF+JKfmL19Nrg1r46dmTB+3YArdGfw6Oepdm74R66exfo+qVrUoiURKIlEUbvDi8PHh3GJcLFIDGb82uDooGpNrmwF9K8JAGKshZI94EYJPBYtuRsdcVi2njnKezsLWUZ3FiFexuFVluCCCeY0rT6erpKCm90fGHNkFwTkMt23I5rMqJoq2cTsuHAWdxPrwV+XGSIFZwsrRsUYKLO2lmXh8nzocwA8V7ulc/op7YqxphBs4YjMEHiBcap34YHFVyi7cVlu/2wRg8XJEFtGQXi004Z1FvsMbeg867UixWhkYWS32E/uOnyUCkgObwYZvQ8j/h+NeKgsI1eGHRsWrdju3oIoODI+WXETsUXKxv3EW5IFhcqQLkXIqYOxbGAhrQ0nfbvWr1JZCi9r4V2eNkAbKHBBa3PLbp/Ca1GmNHyVsLWMIBBvjzEbOdWxSBhuVwT4eZVZjGCFBOji+mumlc59Vqn8be3yV/vLdyjtqDMhA5vFOo9TExH5GnsvhVPH9PiFKfIFZShuAa6ld4tJ2ABPs1Eva8Rha3QhTGfyv8AMVwtfrU2kHO3O1h16y46ePVe5h3lY8pfCSPDOhDg6j8Li/vKehr6pIyPSbG1NM4EEdXA7iL4hYmitKDRodDM0kE3BHVtIU/2dbPfEbQGJykRQksW6FshRUB6mxubcreYrS+01TFRaN9zLgXvthuF7k82FhfNUGZ1ZWOqbWGzuVp7RMQC0EY5gM58gbKv32b7q5n2diIEkhywHj5Lo9EsJlc7YBbr/ZRe5P8A9xwx8Gcn0EUhrq4PnWVpogUjhxCv2zyRFh0AzM6qoF7C4jLan0U1wEVE+urJGRkDFxx5/wBVzhfqMBK7zh5Ra6KL8ryD18K2P1Wqfxt7fJVe8t3Ly3R2lbBO8rARwkqG6BFVRe/UXufnXaQEcmBuw6lhawNyufYWLsMVj5bgN7oPMRrqFA8bnl4mq4X62tIctnMFAHNxWNbVxRaWRmIzPIzv9rn/AI2+VeMJcdYjYqwLuudyj91cK0sw7pkzNZU+s3z0t51bNrFuq3NWOvawWumAQw8ONlfEygJJJf6NVzaqviOS+dvHStbPNFDC5jcSB8RGzf0pG2zgG4leGP2FLioJYWnyi6gsEvnkBzMWJ1YXyjTKO6RbSubp9Jw0dTHUtiva9gTkMhbcczjfO6z3Ql7Cy6huyXGYSLEyCSVRIn0URIIV7t3nVuXeIAUGx1Nd45r7iWUWLxcDdw6FZJOJqdsEDTqx/Nz78OnHitmosBKIlESiJRFC74bI9qwckajvjvx/bXUel9V9GNRe3WFlkUlQYJmyDYezb2LCNgbV9hx6yG4ik0cfwE66eKtY+mnWq66i+lNGuhH2jMW+XSMOeyu0jEKSt5RvySYjx8+YrasLKscyzWXK6hGaw0F7o1/C5sfJgfhrjfZ2v5GU078nZcDu6e/nUZ2XGsF2b1bsQ4+IJKCGW5SRdHQnnbyOlx1sPAGu3IusB7A8WKyDFdljcaWDD7Qw7zIpbglMr8uR75C3zDXpmvbUUsFDk2E2OJCmdp4LDw7PgfBPeTBxyrIt19ojaQDNI6jvK6SKL+ALdBQqT8iRmFYt0O0iKYJFiiIptFDn9XIeQ1+Bieh0udD0rxrrqmnqmy4ZFX+pLKXzIgYEHkQQaIqjC+WOFm/8oqH8ORikJ9AzH5VwGjXe66V1DlrFvXl22WbINaK6yvGYMwyyQnnExj+QNgfmtj867B7bOIXZ0U3LQMfvGPPke1SO7m3WwrnTPE/voOd+WZel7aEHmANRatVpLRrattwbOGR8Dw47FjV9Dy3xs+bv/Xcrm22MDOo4jwN/DMFBHycflXM+5aQpnEMa4cWk2PSFz8kD24SNPSF44/evDQpaIrKw91I/cHqwGUD0ufKrIND1U79aUFo2l2fVmfWKugo5pcGtsN5wH69CoWMxTyyNJIbu5ufDwAA6ADQD8zc118EDIIxGwYD0b8SulpqdsEeo3p4qc3Kw5Mk8g+CLhqf95KQifcAxPlV7pRBE+Y/dC02npbhkI2m/gPHqV0wW0Q2Piw8QDGMM8h6IoXKB9o5uXhWg9mqKRrjUvwBFhvOIx5sFoKiQfIFx727aAjmnzafs0P8AVrK488o+4DxrpeULy4jIYDxWC4mxsqpsfbTYmOPCKpVUkaSYfX1HCQeXK48QKx5yY4BGzM4KAwaArJvBtVMgwysCmGGfEMOXE5hAeRsxLHzAHjUao8nE2BmZwRzr/CFkbYaTEuqxpa+a55cze5rML2wtu4r0vDc1fNzN1FuCoEhTRpW/UxnrlPxt5Dl1rCcJ6rL4W9pRt3YrSpsNHhoCqANJJ3AWAOY2OrD6qi5t4C3WrZXw6Opi/YOsnYOlXxsubBUnfzbC4PBCKM2klBjS3ML8b/cef1mFcv7O6PdpOv5WXFrTrO8B07twWTVyiGKwz2KA7Jdg8TEozDuxWlb15RL94zf0mu5qJeXnLtgwHms0x+5aObEfnkxdzerDrW414tQlESiJREoiURYx2q7r8OUyoPo5iWXwWXmynybVh55vCvI5TTyiQZbVuYGivpDSO+duLD4eHNzL67Md4xJH7FN7yAiPN8SdUPmvh9X0Ncv7WaH5GT36D5HnG2w7+Y9/OFrKSY4xSYOGC07YuLI+hc6gfRsfiQdCfrL18RY+NthobSYrIrOPxtz48fPceheSx6p4KjdomDw+FxK4lVxkeIkObjwEcMN7tmzHKS3VOv57Z2CwpdSM65BvvCzbbW1WxM5lkRVlcLmI0V2Ayll+qSoFx436VEm+IWBLIJHCRhPHfzqOLfNeWv5HzH414qQ2/P6x5itb7Ld882XCTvc/+Q7HU25xknmw5jyBHQXmw7CtjSTl41HZhafU1mKtYvDhZZYyO693A6EN74/tXJ+2K4T2jpjDVCdv3u8fpZZtO67dVUTfXZ7d2fmRaGY/xAfRSH7aWBP1lArpqapbV07Zxnt4Hb63WW30LUcm91O7bi3x7O5VaprpV9wxszZUUsx1sOdh/wD0D1IHMgGTWlxsFTUVMcDdaQ2C+Aa8VwIIuMl/QPDXy8T0FAFiVtW2liMhzyA3lXGab2DCiIWOIAMrj/fMoUX8o4zr0JcW61TXxCYNpz8t7u47m9Jx4AcQuIqKxz38o83ccB63Kp7Cx7xrJHGbLJbjTD33C3aQA9AzNYkamsl8hYwhuewbhkFg61udd+1NoLiJIowbYXBoZpTyDyHXTyAAUeXrUZDyMIjZ8xwHiUDgW4KETaUkMatE2WbEMZCeqRjlbwJJ09Kk1oMlzkzAc69BC8o9oMEMKLdSbsb2zHz8vzoYQXco447FXqmxOS7tgRiXErG8c01xcRQ93Mf4mJFk8Wq1jAcbJFE0HW28c1rnGXCxqcQUDKPosNF7igctPiN/iOg6V66Tkxd/QAsi9s1zvjisbYjFMEyqSR0jTnYeJOnrYDprw+k62XSVQ2CHEXs0bzv8uGO1Z8TBG3Wcsa2lj3x+MaVgclwqJzst+4gA5sSbnzJ8q7+npG6JohTMxkd8x47ejYOGK80bT++1BnlwiZib9dvE9W1bxuVsL2TChWA4rnPJ9o/DfwUAD5E9aixuqLLytqjUzGQ5bOb12qfqaxEoiURKIlESiLi2zsxMTA8Mg7rjn1U8ww8wda8IuLKyKV0Tw9hsQvz5vPsabCYgm5SWIhsy6XHwyJ5G3L1B5GrKaVlnU04ux2GOWProOK2ukacVkQrqYfGPmHr0QtH3R3kTHQ6nJiI7FwNCG6SJfofn1BuOfAaU0bUaEqw+M/Df4TvG1p4794xCwYJmzs47Vbsy4uCTDTWDujKwHJl5Z0v4Eg25qbeRPW6P0hFWxa7M9o3fpuKxpYrfCclhO8272IwbEToQl7CQC8TDxDfD42Oo8OtZOqQtKaZ8brWuNh9euKhRJ3rcn5EH3T8+n/znRQLPhvm3tC+c4Vri41vbkQfLz6gj/tb3NTAc4cd/rtWz7p9pHESD2iIpG0LMcSTdWZHETHKF0F2W5voW5Ze9Vl1s2vP3hsVz2hEJ4lkhZXZe8hVgVYHmtxpZh15A2PSsLSNE2spzEc8wdx2etyyI36puFAYqNZELZS6OpSRORZDzFuYkRtR1BBGl7jjNE1ztH1LopsGk2dwO/wA+GKzHguAezMYhZrtjZjYeTITnRhmikHKSPow8xcBh0PkRfsns1cRkur0fXNqo75OGY8RwK7d1cFJLI4XKI7fSM5yoGsyxrmsdWaTLlsdGJ0YIR62EStLHj4cNpGIxGS1unTENU3+PYM8Nt/DfzZReNWQSyCUFZcx4ikWs3M6eHIg63BBub3Pkl9bFbag5H3dohN29t9t+PrJfWF2kcOOMqq7rIqRq18pYG5JtroR+HnUQ08q0HIYnwXI6YrveKktHysw6dpTaDSSng5i00xzzyfVW9wo8Dc3tVYf8RmfkPlG871pNb75UbtnaSxloYhchQgsL8zck29KthiL7PfvuvWsuLlceIxhKNDEffKmVjpy6emnLyq7k/i5R+zJTaNUdy6J8GyRcQ2GgUO+hP8Ma8zUGytc/V7B4qtpL3cOHipDZeFtGZXTQC92Nl+fVj5VRPJd+o049q9dnYK3bFTaZgywwR4MSXL4mVgGZegC80AHIW89OudHGI22CvAsF37v7BjVjM0pnZb/SMdGYc215AdCTfrpoK5HTukDre7xbcztPAcO/ZhnlU8DfnKo+/O85xsow+HN4EN83SRh8X2F6eJ18K6PQGiG6Lh97qR/EcPhB2A+J27hhvXmrJXTCnhy2n16JVx7K91B3cS47iX4QPxNyMh8hyH39BWaC6R5lfmVs9ISxwRiig+VvzcT6z48y1GrFpkoiURKIlESiJREoigN792lxkWllmS5je33q3XKfwNj0tUHsDhYrMoqx9LJrNy2jePWRWDY3CT4HE8SPNFJEe8tvd8bjk0bD5W5aWIua6GqiNHWC4OR/XfuKvr6AW99osWn5m7t+G7eNmeS1DdXeeLHINeHiE7xQHvKeWeM9V1/GxFjrwOkNGVehKkSMPw7HbDwcN/DpCx4Z2VDeKt+F2qLZMRlF9M5/VuPO+in+E6HoTqB0ejNMQ1g1T8L93lv7x2qmSIs5lk22tyeJPJ7PkiguCnGLAKpFwbqpKKTewYaAam+lWR6TpZJdRr8chuNs7H1fZdYL9HkO12G28KE3j7O8Vh1R558OkRcKJOI7nUfCqxZjYAm3le9bIABGMbECXWVt2zImH2ZBhpMOskaq0cWLwswK3IIJ7ykqzqWJRrqddTbQTZTnlEbbkXCz6DHPEc0TvGSb5o3KE+Gqka+R9NarHBaqNzmE6hPN+nkrhu9v+6yWxPfRvedVs4bozKOemhsAdAdTe+j0xon3scpHg8f8h5jYeg7Fs6TSBYdWUYb1bsfBh8TBfiD2eQ5llGvBm5ZwPqsbq66anoSxrE0NWPjcaGqwI+W+zh4g9G5beOd0TxUQnyPr1iumDCwxQqCuSBbhEcXJJBzSSi2rstydLKt+QvbF0npKWtk93pAS0Y4Zm2N+YbN5xzsmLnGWU3JUZvXs+Lh8SYteFfo5Bqzr0glJ56nuyc7XB11fa6I0q2sZyc32jf8AkN/PvHSNtvW1E1IHcmcHerjisqgkdkTK3ejJJNubdSDW6IaCSdq1BAFydq7UxD6qNA3M5hmY/nVJY0Yn9lDVA+JemKwxVNARce6oIufF3IuPlXjH3d67lFgJNz2rm2KYobmbugagKAzMf4R09anUa8gtH+nrgrXfEbLt2ZPHiMS0spWNEW8aylreGW4B7x+QoYSyLUDrbyB3BT1dgU9g9gPiyXlxUaIp7icNiuW9vogNJDfwueXiKphdTtY43tb5iSL9OOCkIiMAp/Z26EaEyYh2kVdQr2CgD4nFyPlcgDx6czpDTjpHclS5ZX2nmGzv5lkR0TB8T8VUt9d8DiT7LhNIOTMNOJboPqxj/q9Pe6PQWgG0Tffa7582tztxO93dz5Rc6SqkFPTi/ruUh2ebkmds7j6BT325cQj4E/hHU/Lny2csr6mTlH5bAty90WjITTwG8h+Z3rsGzPNbXHGFAVQAoFgALAAcgB0FSWiX1REoiURKIlESiJREoiURQW9G68WMUZu5KoskoGo8mHxL5H5EHWovYHDFZVJWSUz9ZnSNhWI7wbsYjBThgDFIpvGynusR1jbxtzQ9OYsdbWVA5MwVTdeM4Y7vXSNizJqCGtvPRfDIMSzfzerb7FWvdff+OYcHGBY5D3cxFo3vpZgfcJ8D3T5XtXHaW9lpIP8AyKE68eeHzN87dY271hRVJ1uSmGq4bCpPaW8EOCxSRyyErJHz1ZkAbuZ7aldXAbn43tmrX0miqnSVK58LMWnHZe4x1eOAJHVnZTfMyJwDjmpb2WGeJchjlhY5wpAkhJ8QL906n3SOZuDUabTFZQu5KYEgfddgRzHMdNwvXwRyBZzvVu1iQ7P7PGsfT2NMqWBuM6L3mtYasCB0rpaXTdLUYB2qdxw7cj1rUVVPUsvqgFvDx/RVJmtqSR4mwv8A1W0NbXNa7VN7W6D4XxC82IIuMunh3T8wfzveimA5psb9/arj2Q7RkbGTRAnhcIuyno4dVU+pUnXrYX5VzvtNEz3dkh+bWsDwsb+C3Oj49TDZnw/RaJjtnSSMSWAAPdysVIW32D3s3euCNQv1ddLQaUgpItUMdrHNwIBwxtlgO/buWc+Nzje64sVu4Z7Rzt/4dPdjQ8zaxLNlFgLmygWHLkAKtfpmKN7paaOz353xtzZZ5niq+Rc7BxwCzHb+Iw8WKkhgB4cbZL5lJLjRtDr711t5c66uhdLNA2Sf5jjhu2b9mPStZO8Mk1W5euFu1SewcNi5hbDIwv8AEISD83K2H31a+na43IJ6VBrmk4XPrfkvbH7sTxMPaBPNJzyoysfnYlgPQVXI/kR91g4kK3VecgvbY+x7seLhJEjI5ojF/wComxPyv6GsCo0hG1n8OVpfs1jYdn6KccRJ+NrrKYxW0tm4JWIitMBdUaNjIT00f3RfroK19PRaW0k4APGrfEtNh1juusovghF7deamY9pYfD4aPETTKVZAIyNbrYd2Ic2Jtcm1z1sAANUaOprKl1NBGb6xuOO9xyAGzYOJON5e1jdZxWdbyb0z7QORAYsMD7pPPzkI5n+AaDz0Ndzo3Q9LoccpJ8c3YObzOO6yqhp6jSJ+D4Yxm45evRVt3I7OCwEmIDJGdcp0kk+11RfL3vTmcp7pJ3a8p6Ny2DqqCjYYaPPa/aeb1bdvWsQQqihEUKqiyqBYADkAOlSWmJvmvSiJREoiURKIlESiJREoiURKIufH4KOaMxyoHRuasLj/ANj5jUUIupNcWnWabFZnvP2VliThmDDormzr6PY5lHgwv5k15EZIXa0Rtw2LZPrYqpmpWM1jscMHD16C+dtdlBWFRA/FKqAVkNmJA5xtyA00Q6DxsLUJe2QyRmxOOGA6lGmqoOR93qWazd4zHH1bpVBiw+LwMx4LSRPzMbDKWH8SN3XGls33V7UmkrW6ldEL/iGfXmO7gn0RJbXoZA9u45+XXZabsPEYvEYaKWQxrnFyiZozzI1YhyLgA2XKR4187ro6GlqXxRXIBwcbO7Ph7b8yg0SWs/A7QvRt2sDKHOJgeOZyfpVzMwA0Bzrm6C5Mg1PO9hXR6K0jSCnbE6Qawzv8PVfDoCw6in5S+s3BRUPZhgmLSPjc8KAk5eGCB/G5zD8BW9bqkawOCw2UjWHM837L0we7MayCHZ0DQZu9JOzuJitxbMb/AEam2kZFybnKtia1rpI9IXjY0Oa0/MRdt/6d5HVjxus0Dk8SrPDsw4Zwhlkl4iFruxIDKQGygklVPEXQknTma5/2h0fFTsjfGLZg8doy5jsWRBIXE3XJiN3pp4ePDPKrsWYR8RlQqGITJY2UlLEg3BP1bk1tqTREJpYyWt1tUE3F73xx28MOpVOlOsVIbs7WXIkU0axOtowRfKWGmUk3ZH5GzHvAggtc22VNWRueYCNV4+7w3t3jm7sVW5n3lMzbZgUkcQMRzVAZGHqqAkVdNVQQfavDec2XgaTkFVZMK3ElaFDHnkL5i+XNmsWLJlcE5r8wDa2oridKVlLNUF4drNIH3cd2BJaQNu6+xZcbHAZKk77bd2gkxw6siLkVjJEChIN795iStiCO7rpzrdaCoNEvi95lDnG5AacR2WB6cOCmKWtqHasIFtpy9dRUXuxuHPijmC3Um5le4j9QT3pT5i48bV08lXLI3UjGo3cPXdZXMpaKiOvKeVk3bB69BWrbfZOxaEwyGTQiTiNkQa3uoAJC8+6L6211JqLHviYWRm18zbHrWPy1PNOZqll9zRgL8fHuVv3Y3GgwmV2+llXkxFlU/wC7TkvqbnzqtrAMdqVWkJZxq/KzY0ZfqrVU1gpREoiURKIlESiJREoiURKIlESiJREoiURR234Imw8jTRLMsas+Vkz6gE6CxN9OmteFTjc5rgWmx33t2rAdl7wY/CqOHIJYx8JHEQeQHvqByspsKxZ9G6JrvtWGN+8Yfp1jpWwqNG6QpyXM/iNzwz6vIlWbZ3amh0nw7KfGJg33q2Uj0ua0tR7ES21qWVrhxw7RcdywBpANOrI0gqdTfDZs478kenSaMrb5uuX5g1pZPZ/S9KbiN3/5N+4rIbUwP2hfc+MhvD7HiEVXmTiCGW4ZeZvlfKvdTLmIPQXFXUtRpCnD2yh4IabXGAPMRjie+90e2N1rWXjHjpZNpvC0rNCkbMpDmyaQ5btfMSxeS4PdIRcpur1OrqppaBjpTclwwIGPzA4W2AC23E3wLUawB+C4sHtlv0dI5xUx4bBIjFmSUoAiqOHchbsTa4YqhUt3gbZslZWirZEMARiMLDP7wAJsLZEXdlhZQDGlpKkMPtfALGjzTYdpiiF2bWQkDU5XvIut7KdRyrVTU2lqmRwY2QtubZntGB58lYHxMGJAXNje0nBILR8SW2lkjKj73y6el6yaf2O0nKbvAYP6j5XVb66Fu1VvHdpOKluMNCsY+sfpG+8gIp9Qa3kPsjQ0+NXMXHcMPM9yjFJVVOFPGTx2deA7VLdlymfGy+22xEhjDIZBn4eVugtlS+foPhNbZjaVgDKaPVaO3nWTUUdVSRXmf8xxaD371sdTWvSiJREoiURKIlESiJREoiURKIlESiJREoiURKIlESiKE2vuphMSS0kQznm6Eo59Sts39V6iWg5rJgq54Ps3Ed3Vksy3s3RSGcRqMRKuUHMcI84uSdA8SgCwGuhPeHnWJLy0RBgaTv8AiDf3v0DitkNMcoNWoja4cR+/cuf/AOl2JZA4jQZhfKJWVh4Aq6gKfLpWbHU1bQPi6DYqlx0TJ80Jb/af18FGz9m2LB1w839qFvyarxpCrG49Cj7loh2Ike31zFcj9nuIGhw82n+6BH4aV79JVP4Wrz6O0Zsnd1fovtOz7Ek/s89/5YX8WoNI1Iya0eudBo7Re2Z3V/1Xfg+zLFtzgdR4vJEB9ym/4VB1dVu2gdH7qQptDR/jd2f4rox/Z9LhlVpYwVN9YY5cUwOlgUCgi4ub3tpYkEi+FUzVZGBLr7NbV8PBWx1ej4fsoBznHz71a9z9ycPNDxJhiCQxXI6Ph1sDowWyyWII5sRe41tevIY7sBe2x2i97KM+mal/wtIaP6Rbz7LK/wCAwEUKZIY0jXnlRQov46cz51krVOc5x1nG54rpoopREoiURKIlESiJREoiURKIlESiJREoiURKIlESiJREoiURKIlESiJREoiURKIlESiJREoiURKIlESiJREoi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t0.gstatic.com/images?q=tbn:ANd9GcSzGjSx0bZjPVT53FopcorQfNQjuAqVt34sVuhRBt1NyTrcskg-3A"/>
          <p:cNvPicPr>
            <a:picLocks noChangeAspect="1" noChangeArrowheads="1"/>
          </p:cNvPicPr>
          <p:nvPr/>
        </p:nvPicPr>
        <p:blipFill>
          <a:blip r:embed="rId2" cstate="print"/>
          <a:srcRect/>
          <a:stretch>
            <a:fillRect/>
          </a:stretch>
        </p:blipFill>
        <p:spPr bwMode="auto">
          <a:xfrm>
            <a:off x="357158" y="214290"/>
            <a:ext cx="1428760" cy="1291963"/>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214290"/>
            <a:ext cx="928694" cy="1285884"/>
          </a:xfrm>
          <a:prstGeom prst="rect">
            <a:avLst/>
          </a:prstGeom>
          <a:noFill/>
        </p:spPr>
      </p:pic>
      <p:sp>
        <p:nvSpPr>
          <p:cNvPr id="8" name="7 CuadroTexto"/>
          <p:cNvSpPr txBox="1"/>
          <p:nvPr/>
        </p:nvSpPr>
        <p:spPr>
          <a:xfrm>
            <a:off x="357158" y="2878953"/>
            <a:ext cx="4429156" cy="3693319"/>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s-ES" b="1" dirty="0" smtClean="0"/>
              <a:t> Constitución </a:t>
            </a:r>
            <a:r>
              <a:rPr lang="es-ES" b="1" dirty="0"/>
              <a:t>de la República del Ecuador</a:t>
            </a:r>
            <a:endParaRPr lang="es-EC" sz="1600" dirty="0"/>
          </a:p>
          <a:p>
            <a:pPr algn="just"/>
            <a:r>
              <a:rPr lang="es-ES" dirty="0" smtClean="0"/>
              <a:t>Establece en </a:t>
            </a:r>
            <a:r>
              <a:rPr lang="es-ES" dirty="0"/>
              <a:t>su Título VII Régimen Del Buen Vivir, Capítulo Primero Inclusión y Equidad, Sección Novena, Gestión del Riesgo, que</a:t>
            </a:r>
            <a:r>
              <a:rPr lang="es-ES" dirty="0" smtClean="0"/>
              <a:t>:</a:t>
            </a:r>
          </a:p>
          <a:p>
            <a:pPr algn="just"/>
            <a:r>
              <a:rPr lang="es-ES" dirty="0" smtClean="0"/>
              <a:t>“</a:t>
            </a:r>
            <a:r>
              <a:rPr lang="es-EC" dirty="0"/>
              <a:t>Art. 389.- El Estado protegerá a las personas, las colectividades y la naturaleza frente a los efectos negativos de los desastres de origen natural o </a:t>
            </a:r>
            <a:r>
              <a:rPr lang="es-EC" dirty="0" err="1"/>
              <a:t>antrópico</a:t>
            </a:r>
            <a:r>
              <a:rPr lang="es-EC" dirty="0"/>
              <a:t> mediante la prevención ante el riesgo, la mitigación de desastres, la recuperación…”.</a:t>
            </a:r>
          </a:p>
          <a:p>
            <a:pPr algn="just"/>
            <a:r>
              <a:rPr lang="es-EC" dirty="0"/>
              <a:t>“Art. 390.- Los riesgos se gestionarán bajo el principio de descentralización subsidiaria, que implicará la responsabilidad directa de las instituciones dentro de su ámbito </a:t>
            </a:r>
            <a:r>
              <a:rPr lang="es-EC" dirty="0" smtClean="0"/>
              <a:t>geográfico.</a:t>
            </a:r>
            <a:endParaRPr lang="es-EC" dirty="0"/>
          </a:p>
        </p:txBody>
      </p:sp>
      <p:sp>
        <p:nvSpPr>
          <p:cNvPr id="9" name="8 CuadroTexto"/>
          <p:cNvSpPr txBox="1"/>
          <p:nvPr/>
        </p:nvSpPr>
        <p:spPr>
          <a:xfrm>
            <a:off x="2000232" y="1428736"/>
            <a:ext cx="5643602" cy="1200329"/>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t>Normativa</a:t>
            </a:r>
            <a:endParaRPr lang="es-EC" dirty="0" smtClean="0"/>
          </a:p>
          <a:p>
            <a:pPr algn="just"/>
            <a:r>
              <a:rPr lang="es-ES" dirty="0" smtClean="0"/>
              <a:t>Es todo el cuerpo legal que en el marco de su jurisdicción es aplicable para cada organización de acuerdo a su actividad y lugar donde desarrollan sus actividades.</a:t>
            </a:r>
            <a:endParaRPr lang="es-EC" dirty="0"/>
          </a:p>
        </p:txBody>
      </p:sp>
      <p:sp>
        <p:nvSpPr>
          <p:cNvPr id="10" name="9 CuadroTexto"/>
          <p:cNvSpPr txBox="1"/>
          <p:nvPr/>
        </p:nvSpPr>
        <p:spPr>
          <a:xfrm>
            <a:off x="5286380" y="3013076"/>
            <a:ext cx="3571900" cy="3416320"/>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buFont typeface="Arial" pitchFamily="34" charset="0"/>
              <a:buChar char="•"/>
            </a:pPr>
            <a:r>
              <a:rPr lang="es-ES" b="1" dirty="0" smtClean="0"/>
              <a:t> Normas de Control Interno</a:t>
            </a:r>
          </a:p>
          <a:p>
            <a:pPr algn="just"/>
            <a:r>
              <a:rPr lang="es-ES" dirty="0" smtClean="0"/>
              <a:t>En </a:t>
            </a:r>
            <a:r>
              <a:rPr lang="es-ES" dirty="0"/>
              <a:t>la norma de control interno 410-11de la Contraloría General del Estado dice que: “</a:t>
            </a:r>
            <a:r>
              <a:rPr lang="es-EC" dirty="0"/>
              <a:t>Corresponde a la unidad de tecnología de información la definición, aprobación e implementación de un plan de contingencias que describa las acciones a tomar en caso de una emergencia o suspensión en el procesamiento de la información por problemas en los equipos, programas o personal relacionado”</a:t>
            </a:r>
            <a:r>
              <a:rPr lang="es-EC" b="1" dirty="0"/>
              <a:t>.  </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1630</TotalTime>
  <Words>3826</Words>
  <Application>Microsoft Office PowerPoint</Application>
  <PresentationFormat>Presentación en pantalla (4:3)</PresentationFormat>
  <Paragraphs>421</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Equidad</vt:lpstr>
      <vt:lpstr>DESARROLLO DE UN PLAN DE RECUPERACIÓN DE DESASTRES PARA LA UNIDAD DE TECNOLOGÍA DE LA EPMAPAP</vt:lpstr>
      <vt:lpstr>ANTECEDENTES</vt:lpstr>
      <vt:lpstr>PROBLEMA</vt:lpstr>
      <vt:lpstr>JUSTIFICACIÓN</vt:lpstr>
      <vt:lpstr>OBJETIVOS</vt:lpstr>
      <vt:lpstr>MARCO TEÓRICO</vt:lpstr>
      <vt:lpstr>SELECCIÓN DE LA NORMATIVA Y ESTÁNDARES A APLICAR</vt:lpstr>
      <vt:lpstr>SELECCIÓN DE LA NORMATIVA Y ESTÁNDARES A APLICAR cont.</vt:lpstr>
      <vt:lpstr>SELECCIÓN DE LA NORMATIVA Y ESTÁNDARES A APLICAR cont.</vt:lpstr>
      <vt:lpstr>Selección del estándar, buenas prácticas y la normativa para la definición del DRP</vt:lpstr>
      <vt:lpstr>ESTRUCTURA ORGÁNICA EPMAPAP</vt:lpstr>
      <vt:lpstr>UNIDAD DE TECNOLOGIA DE LA EPMAPAP</vt:lpstr>
      <vt:lpstr>DESARROLLO DEL DRP</vt:lpstr>
      <vt:lpstr>DESARROLLO DEL DRP</vt:lpstr>
      <vt:lpstr>DESARROLLO DEL DRP</vt:lpstr>
      <vt:lpstr>DESARROLLO DEL DRP</vt:lpstr>
      <vt:lpstr>DESARROLLO DEL DRP</vt:lpstr>
      <vt:lpstr>DESARROLLO DEL DRP</vt:lpstr>
      <vt:lpstr>DESARROLLO DEL DRP</vt:lpstr>
      <vt:lpstr>DESARROLLO DEL DRP</vt:lpstr>
      <vt:lpstr>DESARROLLO DEL DRP</vt:lpstr>
      <vt:lpstr>ESTUDIOS DE FACTIBILIDAD</vt:lpstr>
      <vt:lpstr>ESTUDIOS DE FACTIBILIDAD</vt:lpstr>
      <vt:lpstr>ESTUDIOS DE FACTIBILIDAD</vt:lpstr>
      <vt:lpstr>CONCLUSIONES</vt:lpstr>
      <vt:lpstr>RECOMENDACIONES</vt:lpstr>
      <vt:lpstr>GRACIAS</vt:lpstr>
    </vt:vector>
  </TitlesOfParts>
  <Company>www.intercambiosvirtuales.org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PLAN DE RECUPERACIÓN DE DESASTRES PARA LA UNIDAD DE TECNOLOGÍA DE LA EPMAPAP</dc:title>
  <dc:creator>www.intercambiosvirtuales.org</dc:creator>
  <cp:lastModifiedBy>Jose Luis Loor Zambrano</cp:lastModifiedBy>
  <cp:revision>38</cp:revision>
  <dcterms:created xsi:type="dcterms:W3CDTF">2014-05-03T21:39:51Z</dcterms:created>
  <dcterms:modified xsi:type="dcterms:W3CDTF">2014-06-19T13:55:52Z</dcterms:modified>
</cp:coreProperties>
</file>