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6"/>
  </p:notesMasterIdLst>
  <p:sldIdLst>
    <p:sldId id="256" r:id="rId2"/>
    <p:sldId id="258" r:id="rId3"/>
    <p:sldId id="261" r:id="rId4"/>
    <p:sldId id="257" r:id="rId5"/>
    <p:sldId id="259" r:id="rId6"/>
    <p:sldId id="260" r:id="rId7"/>
    <p:sldId id="262" r:id="rId8"/>
    <p:sldId id="263" r:id="rId9"/>
    <p:sldId id="267" r:id="rId10"/>
    <p:sldId id="264" r:id="rId11"/>
    <p:sldId id="265" r:id="rId12"/>
    <p:sldId id="266" r:id="rId13"/>
    <p:sldId id="272" r:id="rId14"/>
    <p:sldId id="268" r:id="rId15"/>
    <p:sldId id="273" r:id="rId16"/>
    <p:sldId id="269" r:id="rId17"/>
    <p:sldId id="274" r:id="rId18"/>
    <p:sldId id="345" r:id="rId19"/>
    <p:sldId id="279" r:id="rId20"/>
    <p:sldId id="330" r:id="rId21"/>
    <p:sldId id="280" r:id="rId22"/>
    <p:sldId id="281" r:id="rId23"/>
    <p:sldId id="278" r:id="rId24"/>
    <p:sldId id="282" r:id="rId25"/>
    <p:sldId id="346" r:id="rId26"/>
    <p:sldId id="349" r:id="rId27"/>
    <p:sldId id="350" r:id="rId28"/>
    <p:sldId id="294" r:id="rId29"/>
    <p:sldId id="291" r:id="rId30"/>
    <p:sldId id="292" r:id="rId31"/>
    <p:sldId id="338" r:id="rId32"/>
    <p:sldId id="293" r:id="rId33"/>
    <p:sldId id="339" r:id="rId34"/>
    <p:sldId id="340" r:id="rId35"/>
    <p:sldId id="342" r:id="rId36"/>
    <p:sldId id="302" r:id="rId37"/>
    <p:sldId id="304" r:id="rId38"/>
    <p:sldId id="306" r:id="rId39"/>
    <p:sldId id="343" r:id="rId40"/>
    <p:sldId id="314" r:id="rId41"/>
    <p:sldId id="317" r:id="rId42"/>
    <p:sldId id="320" r:id="rId43"/>
    <p:sldId id="321" r:id="rId44"/>
    <p:sldId id="328" r:id="rId45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E1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Grupo</a:t>
            </a:r>
            <a:r>
              <a:rPr lang="en-US" dirty="0" smtClean="0"/>
              <a:t> </a:t>
            </a:r>
            <a:r>
              <a:rPr lang="en-US" dirty="0"/>
              <a:t>A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B8E11"/>
              </a:solidFill>
            </c:spPr>
          </c:dPt>
          <c:dPt>
            <c:idx val="1"/>
            <c:invertIfNegative val="0"/>
            <c:bubble3D val="0"/>
            <c:spPr>
              <a:solidFill>
                <a:srgbClr val="EB8E11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20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Hoja1!$A$2:$B$7</c:f>
              <c:multiLvlStrCache>
                <c:ptCount val="6"/>
                <c:lvl>
                  <c:pt idx="0">
                    <c:v>Siempre </c:v>
                  </c:pt>
                  <c:pt idx="1">
                    <c:v>Siempre </c:v>
                  </c:pt>
                  <c:pt idx="2">
                    <c:v>Algunas veces </c:v>
                  </c:pt>
                  <c:pt idx="3">
                    <c:v>Algunas veces </c:v>
                  </c:pt>
                  <c:pt idx="4">
                    <c:v>Algunas veces </c:v>
                  </c:pt>
                  <c:pt idx="5">
                    <c:v>Nunca</c:v>
                  </c:pt>
                </c:lvl>
                <c:lvl>
                  <c:pt idx="0">
                    <c:v>¿Los niños consumen productos empacados?</c:v>
                  </c:pt>
                  <c:pt idx="1">
                    <c:v>Conocimientos sobre el cuidado a la naturaleza </c:v>
                  </c:pt>
                  <c:pt idx="3">
                    <c:v>Conocimientos sobre el uso de material reciclable </c:v>
                  </c:pt>
                  <c:pt idx="4">
                    <c:v>¿Usan material reciclable?</c:v>
                  </c:pt>
                </c:lvl>
              </c:multiLvlStrCache>
            </c:multiLvlStrRef>
          </c:cat>
          <c:val>
            <c:numRef>
              <c:f>Hoja1!$C$2:$C$7</c:f>
              <c:numCache>
                <c:formatCode>0%</c:formatCode>
                <c:ptCount val="6"/>
                <c:pt idx="0">
                  <c:v>1</c:v>
                </c:pt>
                <c:pt idx="1">
                  <c:v>0.2</c:v>
                </c:pt>
                <c:pt idx="2">
                  <c:v>0.8</c:v>
                </c:pt>
                <c:pt idx="3">
                  <c:v>1</c:v>
                </c:pt>
                <c:pt idx="4">
                  <c:v>0.4</c:v>
                </c:pt>
                <c:pt idx="5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overlap val="100"/>
        <c:axId val="108496000"/>
        <c:axId val="108497536"/>
      </c:barChart>
      <c:catAx>
        <c:axId val="108496000"/>
        <c:scaling>
          <c:orientation val="minMax"/>
        </c:scaling>
        <c:delete val="0"/>
        <c:axPos val="b"/>
        <c:majorTickMark val="none"/>
        <c:minorTickMark val="none"/>
        <c:tickLblPos val="nextTo"/>
        <c:crossAx val="108497536"/>
        <c:crosses val="autoZero"/>
        <c:auto val="1"/>
        <c:lblAlgn val="ctr"/>
        <c:lblOffset val="100"/>
        <c:noMultiLvlLbl val="0"/>
      </c:catAx>
      <c:valAx>
        <c:axId val="10849753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08496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 baseline="0" dirty="0" smtClean="0"/>
              <a:t>Grupo </a:t>
            </a:r>
            <a:r>
              <a:rPr lang="es-EC" baseline="0" dirty="0"/>
              <a:t>B</a:t>
            </a:r>
            <a:endParaRPr lang="es-EC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EB8E1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</c:spPr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Hoja1!$A$34:$B$39</c:f>
              <c:multiLvlStrCache>
                <c:ptCount val="6"/>
                <c:lvl>
                  <c:pt idx="0">
                    <c:v>Siempre </c:v>
                  </c:pt>
                  <c:pt idx="1">
                    <c:v>Algunas veces </c:v>
                  </c:pt>
                  <c:pt idx="2">
                    <c:v>Algunas veces </c:v>
                  </c:pt>
                  <c:pt idx="3">
                    <c:v>Nunca</c:v>
                  </c:pt>
                  <c:pt idx="4">
                    <c:v>Algunas veces </c:v>
                  </c:pt>
                  <c:pt idx="5">
                    <c:v>Nunca</c:v>
                  </c:pt>
                </c:lvl>
                <c:lvl>
                  <c:pt idx="0">
                    <c:v>¿Los niños consumen productos empacados?</c:v>
                  </c:pt>
                  <c:pt idx="1">
                    <c:v>Conocimientos sobre el cuidado a la naturaleza </c:v>
                  </c:pt>
                  <c:pt idx="2">
                    <c:v>Conocimientos sobre el uso de material reciclable </c:v>
                  </c:pt>
                  <c:pt idx="4">
                    <c:v>¿Usan material reciclable?</c:v>
                  </c:pt>
                </c:lvl>
              </c:multiLvlStrCache>
            </c:multiLvlStrRef>
          </c:cat>
          <c:val>
            <c:numRef>
              <c:f>Hoja1!$C$34:$C$39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0.8</c:v>
                </c:pt>
                <c:pt idx="3">
                  <c:v>0.2</c:v>
                </c:pt>
                <c:pt idx="4">
                  <c:v>0.2</c:v>
                </c:pt>
                <c:pt idx="5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overlap val="40"/>
        <c:axId val="121853056"/>
        <c:axId val="121854592"/>
      </c:barChart>
      <c:catAx>
        <c:axId val="121853056"/>
        <c:scaling>
          <c:orientation val="minMax"/>
        </c:scaling>
        <c:delete val="0"/>
        <c:axPos val="b"/>
        <c:majorTickMark val="none"/>
        <c:minorTickMark val="none"/>
        <c:tickLblPos val="nextTo"/>
        <c:crossAx val="121854592"/>
        <c:crosses val="autoZero"/>
        <c:auto val="1"/>
        <c:lblAlgn val="ctr"/>
        <c:lblOffset val="100"/>
        <c:noMultiLvlLbl val="0"/>
      </c:catAx>
      <c:valAx>
        <c:axId val="12185459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218530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Grupo</a:t>
            </a:r>
            <a:r>
              <a:rPr lang="es-EC" baseline="0"/>
              <a:t> A </a:t>
            </a:r>
            <a:endParaRPr lang="es-EC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EB8E11"/>
              </a:solidFill>
            </c:spPr>
          </c:dPt>
          <c:dPt>
            <c:idx val="1"/>
            <c:invertIfNegative val="0"/>
            <c:bubble3D val="0"/>
            <c:spPr>
              <a:solidFill>
                <a:srgbClr val="EB8E11"/>
              </a:solidFill>
            </c:spPr>
          </c:dPt>
          <c:dPt>
            <c:idx val="2"/>
            <c:invertIfNegative val="0"/>
            <c:bubble3D val="0"/>
            <c:spPr>
              <a:solidFill>
                <a:srgbClr val="EB8E11"/>
              </a:solidFill>
            </c:spPr>
          </c:dPt>
          <c:dPt>
            <c:idx val="3"/>
            <c:invertIfNegative val="0"/>
            <c:bubble3D val="0"/>
            <c:spPr>
              <a:solidFill>
                <a:srgbClr val="EB8E11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2000"/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Hoja1!$A$56:$B$60</c:f>
              <c:multiLvlStrCache>
                <c:ptCount val="5"/>
                <c:lvl>
                  <c:pt idx="0">
                    <c:v>Siempre </c:v>
                  </c:pt>
                  <c:pt idx="1">
                    <c:v>Siempre </c:v>
                  </c:pt>
                  <c:pt idx="2">
                    <c:v>Siempre </c:v>
                  </c:pt>
                  <c:pt idx="3">
                    <c:v>Siempre </c:v>
                  </c:pt>
                  <c:pt idx="4">
                    <c:v>Algunas veces</c:v>
                  </c:pt>
                </c:lvl>
                <c:lvl>
                  <c:pt idx="0">
                    <c:v>¿Los niños/as motivados se interesan por recolectar material reciclable?</c:v>
                  </c:pt>
                  <c:pt idx="1">
                    <c:v>¿Se interesan por las manualidades de artes plásticas propuestas con material reciclable?</c:v>
                  </c:pt>
                  <c:pt idx="2">
                    <c:v>¿Les gusta jugar con sus obras de material reciclable? </c:v>
                  </c:pt>
                  <c:pt idx="3">
                    <c:v>¿Manifiestan una actitud de apoyo y compromiso al cuidado de la naturaleza?</c:v>
                  </c:pt>
                </c:lvl>
              </c:multiLvlStrCache>
            </c:multiLvlStrRef>
          </c:cat>
          <c:val>
            <c:numRef>
              <c:f>Hoja1!$C$56:$C$60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4"/>
        <c:overlap val="-77"/>
        <c:axId val="122000896"/>
        <c:axId val="122002432"/>
      </c:barChart>
      <c:catAx>
        <c:axId val="122000896"/>
        <c:scaling>
          <c:orientation val="minMax"/>
        </c:scaling>
        <c:delete val="0"/>
        <c:axPos val="b"/>
        <c:majorTickMark val="none"/>
        <c:minorTickMark val="none"/>
        <c:tickLblPos val="nextTo"/>
        <c:crossAx val="122002432"/>
        <c:crosses val="autoZero"/>
        <c:auto val="1"/>
        <c:lblAlgn val="ctr"/>
        <c:lblOffset val="100"/>
        <c:noMultiLvlLbl val="0"/>
      </c:catAx>
      <c:valAx>
        <c:axId val="12200243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22000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Grupo</a:t>
            </a:r>
            <a:r>
              <a:rPr lang="es-EC" baseline="0"/>
              <a:t> B</a:t>
            </a:r>
            <a:endParaRPr lang="es-EC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B8E1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2000"/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Hoja1!$A$72:$B$79</c:f>
              <c:multiLvlStrCache>
                <c:ptCount val="8"/>
                <c:lvl>
                  <c:pt idx="0">
                    <c:v>Siempre </c:v>
                  </c:pt>
                  <c:pt idx="1">
                    <c:v>Siempre </c:v>
                  </c:pt>
                  <c:pt idx="2">
                    <c:v>Algunas veces</c:v>
                  </c:pt>
                  <c:pt idx="3">
                    <c:v>Siempre </c:v>
                  </c:pt>
                  <c:pt idx="4">
                    <c:v>Algunas veces</c:v>
                  </c:pt>
                  <c:pt idx="5">
                    <c:v>Nunca</c:v>
                  </c:pt>
                  <c:pt idx="6">
                    <c:v>Siempre </c:v>
                  </c:pt>
                  <c:pt idx="7">
                    <c:v>Algunas veces</c:v>
                  </c:pt>
                </c:lvl>
                <c:lvl>
                  <c:pt idx="0">
                    <c:v>¿Los niños/as motivados se interesan por recolectar material reciclable?</c:v>
                  </c:pt>
                  <c:pt idx="1">
                    <c:v>¿Se interesan por las manualidades de artes plásticas propuestas con MR?</c:v>
                  </c:pt>
                  <c:pt idx="3">
                    <c:v>¿Les gusta jugar con sus obras de material reciclable? </c:v>
                  </c:pt>
                  <c:pt idx="6">
                    <c:v>¿Manifiestan una actitud de apoyo y compromiso al cuidado de la naturaleza? </c:v>
                  </c:pt>
                </c:lvl>
              </c:multiLvlStrCache>
            </c:multiLvlStrRef>
          </c:cat>
          <c:val>
            <c:numRef>
              <c:f>Hoja1!$C$72:$C$79</c:f>
              <c:numCache>
                <c:formatCode>0%</c:formatCode>
                <c:ptCount val="8"/>
                <c:pt idx="0">
                  <c:v>1</c:v>
                </c:pt>
                <c:pt idx="1">
                  <c:v>0.1</c:v>
                </c:pt>
                <c:pt idx="2">
                  <c:v>0.9</c:v>
                </c:pt>
                <c:pt idx="3">
                  <c:v>0.1</c:v>
                </c:pt>
                <c:pt idx="4">
                  <c:v>0.2</c:v>
                </c:pt>
                <c:pt idx="5">
                  <c:v>0.7</c:v>
                </c:pt>
                <c:pt idx="6">
                  <c:v>0.2</c:v>
                </c:pt>
                <c:pt idx="7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9"/>
        <c:overlap val="40"/>
        <c:axId val="122880768"/>
        <c:axId val="122882304"/>
      </c:barChart>
      <c:catAx>
        <c:axId val="122880768"/>
        <c:scaling>
          <c:orientation val="minMax"/>
        </c:scaling>
        <c:delete val="0"/>
        <c:axPos val="b"/>
        <c:majorTickMark val="none"/>
        <c:minorTickMark val="none"/>
        <c:tickLblPos val="nextTo"/>
        <c:crossAx val="122882304"/>
        <c:crosses val="autoZero"/>
        <c:auto val="1"/>
        <c:lblAlgn val="ctr"/>
        <c:lblOffset val="100"/>
        <c:noMultiLvlLbl val="0"/>
      </c:catAx>
      <c:valAx>
        <c:axId val="12288230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228807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Grupo</a:t>
            </a:r>
            <a:r>
              <a:rPr lang="es-EC" baseline="0"/>
              <a:t> A</a:t>
            </a:r>
            <a:endParaRPr lang="es-EC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EB8E11"/>
              </a:solidFill>
            </c:spPr>
          </c:dPt>
          <c:dPt>
            <c:idx val="1"/>
            <c:invertIfNegative val="0"/>
            <c:bubble3D val="0"/>
            <c:spPr>
              <a:solidFill>
                <a:srgbClr val="EB8E11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2000"/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Hoja1!$A$107:$B$110</c:f>
              <c:multiLvlStrCache>
                <c:ptCount val="4"/>
                <c:lvl>
                  <c:pt idx="0">
                    <c:v>Siempre</c:v>
                  </c:pt>
                  <c:pt idx="1">
                    <c:v>Siempre</c:v>
                  </c:pt>
                  <c:pt idx="2">
                    <c:v>Algunas veces</c:v>
                  </c:pt>
                  <c:pt idx="3">
                    <c:v>Nunca</c:v>
                  </c:pt>
                </c:lvl>
                <c:lvl>
                  <c:pt idx="0">
                    <c:v>¿Los niños/as se responsabilizan en recolectar MR?</c:v>
                  </c:pt>
                  <c:pt idx="1">
                    <c:v>¿Actuan por si solos en la recolección de MR?</c:v>
                  </c:pt>
                  <c:pt idx="2">
                    <c:v>¿Actuan por si solos en el uso de MR?</c:v>
                  </c:pt>
                </c:lvl>
              </c:multiLvlStrCache>
            </c:multiLvlStrRef>
          </c:cat>
          <c:val>
            <c:numRef>
              <c:f>Hoja1!$C$107:$C$110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0.8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6"/>
        <c:overlap val="40"/>
        <c:axId val="123032320"/>
        <c:axId val="123033856"/>
      </c:barChart>
      <c:catAx>
        <c:axId val="123032320"/>
        <c:scaling>
          <c:orientation val="minMax"/>
        </c:scaling>
        <c:delete val="0"/>
        <c:axPos val="b"/>
        <c:majorTickMark val="none"/>
        <c:minorTickMark val="none"/>
        <c:tickLblPos val="nextTo"/>
        <c:crossAx val="123033856"/>
        <c:crosses val="autoZero"/>
        <c:auto val="1"/>
        <c:lblAlgn val="ctr"/>
        <c:lblOffset val="100"/>
        <c:noMultiLvlLbl val="0"/>
      </c:catAx>
      <c:valAx>
        <c:axId val="12303385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23032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Grupo</a:t>
            </a:r>
            <a:r>
              <a:rPr lang="es-EC" baseline="0"/>
              <a:t> B</a:t>
            </a:r>
            <a:endParaRPr lang="es-EC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2000"/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Hoja1!$A$125:$B$128</c:f>
              <c:multiLvlStrCache>
                <c:ptCount val="4"/>
                <c:lvl>
                  <c:pt idx="0">
                    <c:v>Algunas veces</c:v>
                  </c:pt>
                  <c:pt idx="1">
                    <c:v>Nunca</c:v>
                  </c:pt>
                  <c:pt idx="2">
                    <c:v>Nunca</c:v>
                  </c:pt>
                  <c:pt idx="3">
                    <c:v>Nunca</c:v>
                  </c:pt>
                </c:lvl>
                <c:lvl>
                  <c:pt idx="0">
                    <c:v>¿Los niños/as se responsabilizan en recolectar MR?</c:v>
                  </c:pt>
                  <c:pt idx="2">
                    <c:v>¿Actuan por si solos en la recolección de MR?</c:v>
                  </c:pt>
                  <c:pt idx="3">
                    <c:v>¿Actuan por si solos en el uso de MR?</c:v>
                  </c:pt>
                </c:lvl>
              </c:multiLvlStrCache>
            </c:multiLvlStrRef>
          </c:cat>
          <c:val>
            <c:numRef>
              <c:f>Hoja1!$C$125:$C$128</c:f>
              <c:numCache>
                <c:formatCode>0%</c:formatCode>
                <c:ptCount val="4"/>
                <c:pt idx="0">
                  <c:v>0.8</c:v>
                </c:pt>
                <c:pt idx="1">
                  <c:v>0.2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1"/>
        <c:overlap val="40"/>
        <c:axId val="123165312"/>
        <c:axId val="123167104"/>
      </c:barChart>
      <c:catAx>
        <c:axId val="123165312"/>
        <c:scaling>
          <c:orientation val="minMax"/>
        </c:scaling>
        <c:delete val="0"/>
        <c:axPos val="b"/>
        <c:majorTickMark val="none"/>
        <c:minorTickMark val="none"/>
        <c:tickLblPos val="nextTo"/>
        <c:crossAx val="123167104"/>
        <c:crosses val="autoZero"/>
        <c:auto val="1"/>
        <c:lblAlgn val="ctr"/>
        <c:lblOffset val="100"/>
        <c:noMultiLvlLbl val="0"/>
      </c:catAx>
      <c:valAx>
        <c:axId val="12316710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23165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B8E11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2000"/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Hoja1!$A$143:$B$150</c:f>
              <c:multiLvlStrCache>
                <c:ptCount val="8"/>
                <c:lvl>
                  <c:pt idx="0">
                    <c:v>Siempre</c:v>
                  </c:pt>
                  <c:pt idx="1">
                    <c:v>Nunca</c:v>
                  </c:pt>
                  <c:pt idx="2">
                    <c:v>Siempre</c:v>
                  </c:pt>
                  <c:pt idx="3">
                    <c:v>Algunas veces</c:v>
                  </c:pt>
                  <c:pt idx="4">
                    <c:v>Nunca</c:v>
                  </c:pt>
                  <c:pt idx="5">
                    <c:v>Siempre</c:v>
                  </c:pt>
                  <c:pt idx="6">
                    <c:v>Nunca</c:v>
                  </c:pt>
                  <c:pt idx="7">
                    <c:v>Siempre</c:v>
                  </c:pt>
                </c:lvl>
                <c:lvl>
                  <c:pt idx="0">
                    <c:v>¿Las docentes tienen conocimientos claros sobre MR?</c:v>
                  </c:pt>
                  <c:pt idx="1">
                    <c:v>¿Reciben capacitación sobre Educación Ambiental?</c:v>
                  </c:pt>
                  <c:pt idx="2">
                    <c:v>¿Las docentes usan MR para dinamizar sus clases?</c:v>
                  </c:pt>
                  <c:pt idx="4">
                    <c:v>¿Usan MR en las diferentes áreas de desarrollo (cognitivo, leguaje, socio-emocional)?</c:v>
                  </c:pt>
                  <c:pt idx="5">
                    <c:v>¿Usan MR para el desarrollo motriz?</c:v>
                  </c:pt>
                  <c:pt idx="6">
                    <c:v>¿Realizan casas abiertas referentes al uso de MR?</c:v>
                  </c:pt>
                  <c:pt idx="7">
                    <c:v>¿Utilizan únicamente material didáctico hecho por empresas especializadas?</c:v>
                  </c:pt>
                </c:lvl>
              </c:multiLvlStrCache>
            </c:multiLvlStrRef>
          </c:cat>
          <c:val>
            <c:numRef>
              <c:f>Hoja1!$C$143:$C$150</c:f>
              <c:numCache>
                <c:formatCode>0%</c:formatCode>
                <c:ptCount val="8"/>
                <c:pt idx="0">
                  <c:v>1</c:v>
                </c:pt>
                <c:pt idx="1">
                  <c:v>1</c:v>
                </c:pt>
                <c:pt idx="2">
                  <c:v>0.6</c:v>
                </c:pt>
                <c:pt idx="3">
                  <c:v>0.4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overlap val="40"/>
        <c:axId val="123218560"/>
        <c:axId val="123232640"/>
      </c:barChart>
      <c:catAx>
        <c:axId val="123218560"/>
        <c:scaling>
          <c:orientation val="minMax"/>
        </c:scaling>
        <c:delete val="0"/>
        <c:axPos val="b"/>
        <c:majorTickMark val="none"/>
        <c:minorTickMark val="none"/>
        <c:tickLblPos val="nextTo"/>
        <c:crossAx val="123232640"/>
        <c:crosses val="autoZero"/>
        <c:auto val="1"/>
        <c:lblAlgn val="ctr"/>
        <c:lblOffset val="100"/>
        <c:noMultiLvlLbl val="0"/>
      </c:catAx>
      <c:valAx>
        <c:axId val="12323264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23218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EB8E11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EB8E11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rgbClr val="EB8E11"/>
              </a:solidFill>
            </c:spPr>
          </c:dPt>
          <c:dLbls>
            <c:txPr>
              <a:bodyPr/>
              <a:lstStyle/>
              <a:p>
                <a:pPr>
                  <a:defRPr sz="2000"/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Hoja1!$A$179:$B$186</c:f>
              <c:multiLvlStrCache>
                <c:ptCount val="8"/>
                <c:lvl>
                  <c:pt idx="0">
                    <c:v>Nunca</c:v>
                  </c:pt>
                  <c:pt idx="1">
                    <c:v>Siempre</c:v>
                  </c:pt>
                  <c:pt idx="2">
                    <c:v>Algunas veces</c:v>
                  </c:pt>
                  <c:pt idx="3">
                    <c:v>Nunca</c:v>
                  </c:pt>
                  <c:pt idx="4">
                    <c:v>Siempre</c:v>
                  </c:pt>
                  <c:pt idx="5">
                    <c:v>Algunas veces</c:v>
                  </c:pt>
                  <c:pt idx="6">
                    <c:v>Nunca</c:v>
                  </c:pt>
                  <c:pt idx="7">
                    <c:v>Siempre</c:v>
                  </c:pt>
                </c:lvl>
                <c:lvl>
                  <c:pt idx="0">
                    <c:v>¿La institución cuenta con tachos de basura identificados?</c:v>
                  </c:pt>
                  <c:pt idx="1">
                    <c:v>¿La recolección de basura la hace el personal de limpieza?</c:v>
                  </c:pt>
                  <c:pt idx="2">
                    <c:v>¿La recolección de basura es clasificada(papel, cartón, plásticos, latas, vidrio)?</c:v>
                  </c:pt>
                  <c:pt idx="4">
                    <c:v>¿La basura recolectada la utilizan para venderla? </c:v>
                  </c:pt>
                  <c:pt idx="5">
                    <c:v>¿Las autoridades de la institución organizan programas a favor del medio ambiente? </c:v>
                  </c:pt>
                  <c:pt idx="7">
                    <c:v>¿Dentro del PEI se considera objetivos relacionados al desarrollo de valores al cuidado ambiental?</c:v>
                  </c:pt>
                </c:lvl>
              </c:multiLvlStrCache>
            </c:multiLvlStrRef>
          </c:cat>
          <c:val>
            <c:numRef>
              <c:f>Hoja1!$C$179:$C$186</c:f>
              <c:numCache>
                <c:formatCode>0%</c:formatCode>
                <c:ptCount val="8"/>
                <c:pt idx="0">
                  <c:v>1</c:v>
                </c:pt>
                <c:pt idx="1">
                  <c:v>1</c:v>
                </c:pt>
                <c:pt idx="2">
                  <c:v>0.9</c:v>
                </c:pt>
                <c:pt idx="3">
                  <c:v>0.1</c:v>
                </c:pt>
                <c:pt idx="4">
                  <c:v>1</c:v>
                </c:pt>
                <c:pt idx="5">
                  <c:v>0.85</c:v>
                </c:pt>
                <c:pt idx="6">
                  <c:v>0.15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23113472"/>
        <c:axId val="123115008"/>
      </c:barChart>
      <c:catAx>
        <c:axId val="123113472"/>
        <c:scaling>
          <c:orientation val="minMax"/>
        </c:scaling>
        <c:delete val="0"/>
        <c:axPos val="b"/>
        <c:majorTickMark val="none"/>
        <c:minorTickMark val="none"/>
        <c:tickLblPos val="nextTo"/>
        <c:crossAx val="123115008"/>
        <c:crosses val="autoZero"/>
        <c:auto val="1"/>
        <c:lblAlgn val="ctr"/>
        <c:lblOffset val="100"/>
        <c:noMultiLvlLbl val="0"/>
      </c:catAx>
      <c:valAx>
        <c:axId val="12311500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23113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rgbClr val="EB8E11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sz="2000"/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Hoja1!$A$214:$B$223</c:f>
              <c:multiLvlStrCache>
                <c:ptCount val="10"/>
                <c:lvl>
                  <c:pt idx="0">
                    <c:v>SI</c:v>
                  </c:pt>
                  <c:pt idx="1">
                    <c:v>Siempre</c:v>
                  </c:pt>
                  <c:pt idx="2">
                    <c:v>Algunas veces</c:v>
                  </c:pt>
                  <c:pt idx="3">
                    <c:v>Nunca</c:v>
                  </c:pt>
                  <c:pt idx="4">
                    <c:v>Algunas veces</c:v>
                  </c:pt>
                  <c:pt idx="5">
                    <c:v>Nunca</c:v>
                  </c:pt>
                  <c:pt idx="6">
                    <c:v>SI</c:v>
                  </c:pt>
                  <c:pt idx="7">
                    <c:v>NO</c:v>
                  </c:pt>
                  <c:pt idx="8">
                    <c:v>SI</c:v>
                  </c:pt>
                  <c:pt idx="9">
                    <c:v>NO</c:v>
                  </c:pt>
                </c:lvl>
                <c:lvl>
                  <c:pt idx="0">
                    <c:v>¿Conocen acerca del uso de MR?</c:v>
                  </c:pt>
                  <c:pt idx="1">
                    <c:v>¿Usa MR como alternativa de las tareas de sus hijos/as?</c:v>
                  </c:pt>
                  <c:pt idx="4">
                    <c:v>¿La/los docentes proponen elaborar material didácticos  con MR?</c:v>
                  </c:pt>
                  <c:pt idx="6">
                    <c:v>¿En el Centro Infantil de su hijo/a, le han dado charlas sobre la protección del medio ambiente?</c:v>
                  </c:pt>
                  <c:pt idx="8">
                    <c:v>¿Ha participado en programas que implique el uso de MR en la institución donde estudia su hijo/a?</c:v>
                  </c:pt>
                </c:lvl>
              </c:multiLvlStrCache>
            </c:multiLvlStrRef>
          </c:cat>
          <c:val>
            <c:numRef>
              <c:f>Hoja1!$C$214:$C$223</c:f>
              <c:numCache>
                <c:formatCode>0%</c:formatCode>
                <c:ptCount val="10"/>
                <c:pt idx="0">
                  <c:v>1</c:v>
                </c:pt>
                <c:pt idx="1">
                  <c:v>0.27</c:v>
                </c:pt>
                <c:pt idx="2">
                  <c:v>0.67</c:v>
                </c:pt>
                <c:pt idx="3">
                  <c:v>0.06</c:v>
                </c:pt>
                <c:pt idx="4">
                  <c:v>0.3</c:v>
                </c:pt>
                <c:pt idx="5">
                  <c:v>0.7</c:v>
                </c:pt>
                <c:pt idx="6">
                  <c:v>0.57999999999999996</c:v>
                </c:pt>
                <c:pt idx="7">
                  <c:v>0.42</c:v>
                </c:pt>
                <c:pt idx="8">
                  <c:v>0.24</c:v>
                </c:pt>
                <c:pt idx="9">
                  <c:v>0.76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23344768"/>
        <c:axId val="123346304"/>
      </c:barChart>
      <c:catAx>
        <c:axId val="123344768"/>
        <c:scaling>
          <c:orientation val="minMax"/>
        </c:scaling>
        <c:delete val="0"/>
        <c:axPos val="b"/>
        <c:majorTickMark val="none"/>
        <c:minorTickMark val="none"/>
        <c:tickLblPos val="nextTo"/>
        <c:crossAx val="123346304"/>
        <c:crosses val="autoZero"/>
        <c:auto val="1"/>
        <c:lblAlgn val="ctr"/>
        <c:lblOffset val="100"/>
        <c:noMultiLvlLbl val="0"/>
      </c:catAx>
      <c:valAx>
        <c:axId val="12334630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233447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FB05F3-92DD-4897-85B3-3E54AE1AEB2F}" type="doc">
      <dgm:prSet loTypeId="urn:microsoft.com/office/officeart/2011/layout/HexagonRadial" loCatId="officeonline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8C4856AF-75E5-4E61-A78C-06D1F0ED7D58}">
      <dgm:prSet phldrT="[Texto]"/>
      <dgm:spPr/>
      <dgm:t>
        <a:bodyPr/>
        <a:lstStyle/>
        <a:p>
          <a:r>
            <a:rPr lang="es-EC" smtClean="0">
              <a:solidFill>
                <a:schemeClr val="tx1"/>
              </a:solidFill>
            </a:rPr>
            <a:t>Reciclaje: </a:t>
          </a:r>
          <a:r>
            <a:rPr lang="es-EC" i="1" smtClean="0">
              <a:solidFill>
                <a:schemeClr val="tx1"/>
              </a:solidFill>
            </a:rPr>
            <a:t>es una estrategia de gestión de residuos solidos </a:t>
          </a:r>
          <a:r>
            <a:rPr lang="es-EC" smtClean="0">
              <a:solidFill>
                <a:schemeClr val="tx1"/>
              </a:solidFill>
            </a:rPr>
            <a:t>Ruiz, Joseph.</a:t>
          </a:r>
          <a:endParaRPr lang="es-EC" dirty="0">
            <a:solidFill>
              <a:schemeClr val="tx1"/>
            </a:solidFill>
          </a:endParaRPr>
        </a:p>
      </dgm:t>
    </dgm:pt>
    <dgm:pt modelId="{39A5029E-17DC-4880-A1ED-41C3E139DADF}" type="parTrans" cxnId="{11B534E8-6C11-418D-8F6A-6346F6A6E554}">
      <dgm:prSet/>
      <dgm:spPr/>
      <dgm:t>
        <a:bodyPr/>
        <a:lstStyle/>
        <a:p>
          <a:endParaRPr lang="es-EC"/>
        </a:p>
      </dgm:t>
    </dgm:pt>
    <dgm:pt modelId="{DA9F254F-160B-4ED6-8A5C-516C38365EE8}" type="sibTrans" cxnId="{11B534E8-6C11-418D-8F6A-6346F6A6E554}">
      <dgm:prSet/>
      <dgm:spPr/>
      <dgm:t>
        <a:bodyPr/>
        <a:lstStyle/>
        <a:p>
          <a:endParaRPr lang="es-EC"/>
        </a:p>
      </dgm:t>
    </dgm:pt>
    <dgm:pt modelId="{CDA7E22A-149A-4B44-99EF-251B746FA0EE}">
      <dgm:prSet phldrT="[Texto]" custT="1"/>
      <dgm:spPr/>
      <dgm:t>
        <a:bodyPr/>
        <a:lstStyle/>
        <a:p>
          <a:pPr algn="ctr"/>
          <a:r>
            <a:rPr lang="es-EC" sz="800" smtClean="0">
              <a:solidFill>
                <a:schemeClr val="tx1"/>
              </a:solidFill>
            </a:rPr>
            <a:t> </a:t>
          </a:r>
        </a:p>
        <a:p>
          <a:pPr algn="ctr"/>
          <a:r>
            <a:rPr lang="es-EC" sz="1400" smtClean="0">
              <a:solidFill>
                <a:schemeClr val="tx1"/>
              </a:solidFill>
            </a:rPr>
            <a:t>La generación de residuos inorgánicos será mínimo </a:t>
          </a:r>
          <a:endParaRPr lang="es-EC" sz="1400" dirty="0">
            <a:solidFill>
              <a:schemeClr val="tx1"/>
            </a:solidFill>
          </a:endParaRPr>
        </a:p>
      </dgm:t>
    </dgm:pt>
    <dgm:pt modelId="{5EDEF228-368F-4F68-B19B-E1DF6BDA5394}" type="parTrans" cxnId="{07F2F019-C2DD-45A3-8D29-E6822E211FF2}">
      <dgm:prSet/>
      <dgm:spPr/>
      <dgm:t>
        <a:bodyPr/>
        <a:lstStyle/>
        <a:p>
          <a:endParaRPr lang="es-EC"/>
        </a:p>
      </dgm:t>
    </dgm:pt>
    <dgm:pt modelId="{B57C9A5C-3FB2-49B2-A7CD-4736CD4FDE4A}" type="sibTrans" cxnId="{07F2F019-C2DD-45A3-8D29-E6822E211FF2}">
      <dgm:prSet/>
      <dgm:spPr/>
      <dgm:t>
        <a:bodyPr/>
        <a:lstStyle/>
        <a:p>
          <a:endParaRPr lang="es-EC"/>
        </a:p>
      </dgm:t>
    </dgm:pt>
    <dgm:pt modelId="{94EDD8E6-5270-4635-88C7-3AB3DEECA90D}">
      <dgm:prSet phldrT="[Texto]" custT="1"/>
      <dgm:spPr/>
      <dgm:t>
        <a:bodyPr/>
        <a:lstStyle/>
        <a:p>
          <a:r>
            <a:rPr lang="es-EC" sz="1400" smtClean="0">
              <a:solidFill>
                <a:schemeClr val="tx1"/>
              </a:solidFill>
            </a:rPr>
            <a:t>Reducir</a:t>
          </a:r>
        </a:p>
        <a:p>
          <a:r>
            <a:rPr lang="es-EC" sz="1400" smtClean="0">
              <a:solidFill>
                <a:schemeClr val="tx1"/>
              </a:solidFill>
            </a:rPr>
            <a:t>Reutilizar</a:t>
          </a:r>
        </a:p>
        <a:p>
          <a:r>
            <a:rPr lang="es-EC" sz="1400" smtClean="0">
              <a:solidFill>
                <a:schemeClr val="tx1"/>
              </a:solidFill>
            </a:rPr>
            <a:t>Reciclar</a:t>
          </a:r>
        </a:p>
        <a:p>
          <a:endParaRPr lang="es-EC" sz="1600" smtClean="0">
            <a:solidFill>
              <a:schemeClr val="tx1"/>
            </a:solidFill>
          </a:endParaRPr>
        </a:p>
        <a:p>
          <a:endParaRPr lang="es-EC" sz="1050" dirty="0">
            <a:solidFill>
              <a:schemeClr val="tx1"/>
            </a:solidFill>
          </a:endParaRPr>
        </a:p>
      </dgm:t>
    </dgm:pt>
    <dgm:pt modelId="{DFB6E2C9-A4B3-4764-BEAE-ECDDF3180E04}" type="parTrans" cxnId="{3A752C9A-8113-4114-954A-6F7085573C11}">
      <dgm:prSet/>
      <dgm:spPr/>
      <dgm:t>
        <a:bodyPr/>
        <a:lstStyle/>
        <a:p>
          <a:endParaRPr lang="es-EC"/>
        </a:p>
      </dgm:t>
    </dgm:pt>
    <dgm:pt modelId="{35EC4450-4E5D-414B-A15E-96715F079510}" type="sibTrans" cxnId="{3A752C9A-8113-4114-954A-6F7085573C11}">
      <dgm:prSet/>
      <dgm:spPr/>
      <dgm:t>
        <a:bodyPr/>
        <a:lstStyle/>
        <a:p>
          <a:endParaRPr lang="es-EC"/>
        </a:p>
      </dgm:t>
    </dgm:pt>
    <dgm:pt modelId="{43B234D0-C7AE-461E-8429-B26F7D5E5BB6}">
      <dgm:prSet phldrT="[Texto]" custT="1"/>
      <dgm:spPr/>
      <dgm:t>
        <a:bodyPr/>
        <a:lstStyle/>
        <a:p>
          <a:endParaRPr lang="es-EC" sz="1050" dirty="0" smtClean="0">
            <a:solidFill>
              <a:schemeClr val="tx1"/>
            </a:solidFill>
          </a:endParaRPr>
        </a:p>
        <a:p>
          <a:r>
            <a:rPr lang="es-EC" sz="1100" dirty="0" smtClean="0">
              <a:solidFill>
                <a:schemeClr val="tx1"/>
              </a:solidFill>
            </a:rPr>
            <a:t>Se salva bosques</a:t>
          </a:r>
        </a:p>
        <a:p>
          <a:r>
            <a:rPr lang="es-EC" sz="1100" dirty="0" smtClean="0">
              <a:solidFill>
                <a:schemeClr val="tx1"/>
              </a:solidFill>
            </a:rPr>
            <a:t>Se ahorra energía</a:t>
          </a:r>
        </a:p>
        <a:p>
          <a:r>
            <a:rPr lang="es-EC" sz="1100" dirty="0" smtClean="0">
              <a:solidFill>
                <a:schemeClr val="tx1"/>
              </a:solidFill>
            </a:rPr>
            <a:t>Se ahorra agua</a:t>
          </a:r>
        </a:p>
        <a:p>
          <a:r>
            <a:rPr lang="es-EC" sz="1100" dirty="0" smtClean="0">
              <a:solidFill>
                <a:schemeClr val="tx1"/>
              </a:solidFill>
            </a:rPr>
            <a:t>Se protege </a:t>
          </a:r>
          <a:r>
            <a:rPr lang="es-EC" sz="1100" smtClean="0">
              <a:solidFill>
                <a:schemeClr val="tx1"/>
              </a:solidFill>
            </a:rPr>
            <a:t>el suelo</a:t>
          </a:r>
          <a:endParaRPr lang="es-EC" sz="1100" dirty="0" smtClean="0">
            <a:solidFill>
              <a:schemeClr val="tx1"/>
            </a:solidFill>
          </a:endParaRPr>
        </a:p>
        <a:p>
          <a:r>
            <a:rPr lang="es-EC" sz="1100" dirty="0" smtClean="0">
              <a:solidFill>
                <a:schemeClr val="tx1"/>
              </a:solidFill>
            </a:rPr>
            <a:t>Baja explotación RN </a:t>
          </a:r>
        </a:p>
        <a:p>
          <a:endParaRPr lang="es-EC" sz="900" dirty="0">
            <a:solidFill>
              <a:schemeClr val="tx1"/>
            </a:solidFill>
          </a:endParaRPr>
        </a:p>
      </dgm:t>
    </dgm:pt>
    <dgm:pt modelId="{AC4119AB-2674-4A8B-A8DB-3DA1EF3F1E5F}" type="parTrans" cxnId="{52F3A5D0-AB15-474B-8C48-DE585C715FE3}">
      <dgm:prSet/>
      <dgm:spPr/>
      <dgm:t>
        <a:bodyPr/>
        <a:lstStyle/>
        <a:p>
          <a:endParaRPr lang="es-EC"/>
        </a:p>
      </dgm:t>
    </dgm:pt>
    <dgm:pt modelId="{1B80F025-41DC-45CD-BD12-F1BAAAACB315}" type="sibTrans" cxnId="{52F3A5D0-AB15-474B-8C48-DE585C715FE3}">
      <dgm:prSet/>
      <dgm:spPr/>
      <dgm:t>
        <a:bodyPr/>
        <a:lstStyle/>
        <a:p>
          <a:endParaRPr lang="es-EC"/>
        </a:p>
      </dgm:t>
    </dgm:pt>
    <dgm:pt modelId="{C69A9C45-B94F-4CDB-B755-4EE434A5F96E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Ahorro económico</a:t>
          </a:r>
        </a:p>
        <a:p>
          <a:endParaRPr lang="es-EC" sz="1400" dirty="0" smtClean="0">
            <a:solidFill>
              <a:schemeClr val="tx1"/>
            </a:solidFill>
          </a:endParaRPr>
        </a:p>
        <a:p>
          <a:r>
            <a:rPr lang="es-EC" sz="1400" dirty="0" smtClean="0">
              <a:solidFill>
                <a:schemeClr val="tx1"/>
              </a:solidFill>
            </a:rPr>
            <a:t>Participación </a:t>
          </a:r>
          <a:endParaRPr lang="es-EC" sz="1400" dirty="0">
            <a:solidFill>
              <a:schemeClr val="tx1"/>
            </a:solidFill>
          </a:endParaRPr>
        </a:p>
      </dgm:t>
    </dgm:pt>
    <dgm:pt modelId="{9619FAAC-F67F-4F0C-9701-ECD50FFB16B8}" type="parTrans" cxnId="{4547C94C-96DF-467F-B962-83B0F7386183}">
      <dgm:prSet/>
      <dgm:spPr/>
      <dgm:t>
        <a:bodyPr/>
        <a:lstStyle/>
        <a:p>
          <a:endParaRPr lang="es-EC"/>
        </a:p>
      </dgm:t>
    </dgm:pt>
    <dgm:pt modelId="{7A1E0388-F02C-4AAC-9097-C6BAA7C13B0D}" type="sibTrans" cxnId="{4547C94C-96DF-467F-B962-83B0F7386183}">
      <dgm:prSet/>
      <dgm:spPr/>
      <dgm:t>
        <a:bodyPr/>
        <a:lstStyle/>
        <a:p>
          <a:endParaRPr lang="es-EC"/>
        </a:p>
      </dgm:t>
    </dgm:pt>
    <dgm:pt modelId="{AA39E94E-E719-4CE2-862D-6E7AA6583FAC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Papel, cartón, plástico, metal, hierro, acero, cobre, aluminio, madera, textiles.</a:t>
          </a:r>
        </a:p>
      </dgm:t>
    </dgm:pt>
    <dgm:pt modelId="{AEBAF2F9-8C01-449B-B705-041469996C0A}" type="parTrans" cxnId="{9170CE22-72B7-4A36-A78C-5EE8349FF40C}">
      <dgm:prSet/>
      <dgm:spPr/>
      <dgm:t>
        <a:bodyPr/>
        <a:lstStyle/>
        <a:p>
          <a:endParaRPr lang="es-EC"/>
        </a:p>
      </dgm:t>
    </dgm:pt>
    <dgm:pt modelId="{B163518E-219F-4EE9-99D3-122E59FF38FA}" type="sibTrans" cxnId="{9170CE22-72B7-4A36-A78C-5EE8349FF40C}">
      <dgm:prSet/>
      <dgm:spPr/>
      <dgm:t>
        <a:bodyPr/>
        <a:lstStyle/>
        <a:p>
          <a:endParaRPr lang="es-EC"/>
        </a:p>
      </dgm:t>
    </dgm:pt>
    <dgm:pt modelId="{7BEE0750-DDE4-411B-8977-2629B0B076EB}">
      <dgm:prSet phldrT="[Texto]" custT="1"/>
      <dgm:spPr/>
      <dgm:t>
        <a:bodyPr/>
        <a:lstStyle/>
        <a:p>
          <a:r>
            <a:rPr lang="es-EC" sz="1100" smtClean="0">
              <a:solidFill>
                <a:schemeClr val="tx1"/>
              </a:solidFill>
            </a:rPr>
            <a:t>Falta de educación ambiental</a:t>
          </a:r>
        </a:p>
        <a:p>
          <a:r>
            <a:rPr lang="es-EC" sz="1100" smtClean="0">
              <a:solidFill>
                <a:schemeClr val="tx1"/>
              </a:solidFill>
            </a:rPr>
            <a:t>Sociedad resistente a los cambios</a:t>
          </a:r>
        </a:p>
        <a:p>
          <a:r>
            <a:rPr lang="es-EC" sz="1100" smtClean="0">
              <a:solidFill>
                <a:schemeClr val="tx1"/>
              </a:solidFill>
            </a:rPr>
            <a:t>Ciclo tradicional</a:t>
          </a:r>
        </a:p>
        <a:p>
          <a:r>
            <a:rPr lang="es-EC" sz="1100" smtClean="0">
              <a:solidFill>
                <a:schemeClr val="tx1"/>
              </a:solidFill>
            </a:rPr>
            <a:t>Falta de proyectos</a:t>
          </a:r>
          <a:endParaRPr lang="es-EC" sz="1100" dirty="0">
            <a:solidFill>
              <a:schemeClr val="tx1"/>
            </a:solidFill>
          </a:endParaRPr>
        </a:p>
      </dgm:t>
    </dgm:pt>
    <dgm:pt modelId="{66924B8D-1211-4F29-90B8-F8A7BD0465CD}" type="sibTrans" cxnId="{99070EF3-8F31-4018-923E-CF1024A0538B}">
      <dgm:prSet/>
      <dgm:spPr/>
      <dgm:t>
        <a:bodyPr/>
        <a:lstStyle/>
        <a:p>
          <a:endParaRPr lang="es-EC"/>
        </a:p>
      </dgm:t>
    </dgm:pt>
    <dgm:pt modelId="{4CA8638E-12D1-4C52-96AF-EEB6B4CA9507}" type="parTrans" cxnId="{99070EF3-8F31-4018-923E-CF1024A0538B}">
      <dgm:prSet/>
      <dgm:spPr/>
      <dgm:t>
        <a:bodyPr/>
        <a:lstStyle/>
        <a:p>
          <a:endParaRPr lang="es-EC"/>
        </a:p>
      </dgm:t>
    </dgm:pt>
    <dgm:pt modelId="{DC3857D7-CB5B-422D-B9D0-9260C7B6D4E9}" type="pres">
      <dgm:prSet presAssocID="{2CFB05F3-92DD-4897-85B3-3E54AE1AEB2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6C47B017-3A94-493E-B3B2-E16A052E65C3}" type="pres">
      <dgm:prSet presAssocID="{8C4856AF-75E5-4E61-A78C-06D1F0ED7D58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s-EC"/>
        </a:p>
      </dgm:t>
    </dgm:pt>
    <dgm:pt modelId="{D350D0F1-9787-46EC-8111-F6D9FA81C623}" type="pres">
      <dgm:prSet presAssocID="{CDA7E22A-149A-4B44-99EF-251B746FA0EE}" presName="Accent1" presStyleCnt="0"/>
      <dgm:spPr/>
      <dgm:t>
        <a:bodyPr/>
        <a:lstStyle/>
        <a:p>
          <a:endParaRPr lang="es-EC"/>
        </a:p>
      </dgm:t>
    </dgm:pt>
    <dgm:pt modelId="{B26C34D2-18C5-4E6A-A19E-123096772256}" type="pres">
      <dgm:prSet presAssocID="{CDA7E22A-149A-4B44-99EF-251B746FA0EE}" presName="Accent" presStyleLbl="bgShp" presStyleIdx="0" presStyleCnt="6"/>
      <dgm:spPr/>
      <dgm:t>
        <a:bodyPr/>
        <a:lstStyle/>
        <a:p>
          <a:endParaRPr lang="es-EC"/>
        </a:p>
      </dgm:t>
    </dgm:pt>
    <dgm:pt modelId="{264F71E7-B50A-4B59-AC3E-AE59AD79F131}" type="pres">
      <dgm:prSet presAssocID="{CDA7E22A-149A-4B44-99EF-251B746FA0EE}" presName="Child1" presStyleLbl="node1" presStyleIdx="0" presStyleCnt="6" custScaleX="110377" custLinFactNeighborX="1690" custLinFactNeighborY="-43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6628EB-9D6C-4E20-BC67-9A2F17E5D984}" type="pres">
      <dgm:prSet presAssocID="{AA39E94E-E719-4CE2-862D-6E7AA6583FAC}" presName="Accent2" presStyleCnt="0"/>
      <dgm:spPr/>
      <dgm:t>
        <a:bodyPr/>
        <a:lstStyle/>
        <a:p>
          <a:endParaRPr lang="es-EC"/>
        </a:p>
      </dgm:t>
    </dgm:pt>
    <dgm:pt modelId="{887452DF-1846-4388-8923-7D904D2E3985}" type="pres">
      <dgm:prSet presAssocID="{AA39E94E-E719-4CE2-862D-6E7AA6583FAC}" presName="Accent" presStyleLbl="bgShp" presStyleIdx="1" presStyleCnt="6"/>
      <dgm:spPr/>
      <dgm:t>
        <a:bodyPr/>
        <a:lstStyle/>
        <a:p>
          <a:endParaRPr lang="es-EC"/>
        </a:p>
      </dgm:t>
    </dgm:pt>
    <dgm:pt modelId="{810B6FC8-F05F-43B6-8310-66E29DBD32A0}" type="pres">
      <dgm:prSet presAssocID="{AA39E94E-E719-4CE2-862D-6E7AA6583FAC}" presName="Child2" presStyleLbl="node1" presStyleIdx="1" presStyleCnt="6" custScaleX="120637" custLinFactNeighborX="7131" custLinFactNeighborY="-1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759164-8482-421D-9F90-B899F8A88694}" type="pres">
      <dgm:prSet presAssocID="{94EDD8E6-5270-4635-88C7-3AB3DEECA90D}" presName="Accent3" presStyleCnt="0"/>
      <dgm:spPr/>
      <dgm:t>
        <a:bodyPr/>
        <a:lstStyle/>
        <a:p>
          <a:endParaRPr lang="es-EC"/>
        </a:p>
      </dgm:t>
    </dgm:pt>
    <dgm:pt modelId="{069DD18D-E294-4F76-B7D3-5B5F9CA14365}" type="pres">
      <dgm:prSet presAssocID="{94EDD8E6-5270-4635-88C7-3AB3DEECA90D}" presName="Accent" presStyleLbl="bgShp" presStyleIdx="2" presStyleCnt="6"/>
      <dgm:spPr/>
      <dgm:t>
        <a:bodyPr/>
        <a:lstStyle/>
        <a:p>
          <a:endParaRPr lang="es-EC"/>
        </a:p>
      </dgm:t>
    </dgm:pt>
    <dgm:pt modelId="{8680BBE6-0C7F-4874-B2A1-163CE0A40AAA}" type="pres">
      <dgm:prSet presAssocID="{94EDD8E6-5270-4635-88C7-3AB3DEECA90D}" presName="Child3" presStyleLbl="node1" presStyleIdx="2" presStyleCnt="6" custScaleX="115732" custLinFactNeighborX="7507" custLinFactNeighborY="3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63787B-1F91-4321-BEA7-3BF2D299E24C}" type="pres">
      <dgm:prSet presAssocID="{43B234D0-C7AE-461E-8429-B26F7D5E5BB6}" presName="Accent4" presStyleCnt="0"/>
      <dgm:spPr/>
      <dgm:t>
        <a:bodyPr/>
        <a:lstStyle/>
        <a:p>
          <a:endParaRPr lang="es-EC"/>
        </a:p>
      </dgm:t>
    </dgm:pt>
    <dgm:pt modelId="{C78C7701-56F0-41C5-B14B-3977CF23F9BA}" type="pres">
      <dgm:prSet presAssocID="{43B234D0-C7AE-461E-8429-B26F7D5E5BB6}" presName="Accent" presStyleLbl="bgShp" presStyleIdx="3" presStyleCnt="6"/>
      <dgm:spPr/>
      <dgm:t>
        <a:bodyPr/>
        <a:lstStyle/>
        <a:p>
          <a:endParaRPr lang="es-EC"/>
        </a:p>
      </dgm:t>
    </dgm:pt>
    <dgm:pt modelId="{7748E224-157B-4FD3-A6AB-846D1F97B16A}" type="pres">
      <dgm:prSet presAssocID="{43B234D0-C7AE-461E-8429-B26F7D5E5BB6}" presName="Child4" presStyleLbl="node1" presStyleIdx="3" presStyleCnt="6" custScaleX="1137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2C3D49-F12E-4FFA-919F-9334F1DEAB20}" type="pres">
      <dgm:prSet presAssocID="{C69A9C45-B94F-4CDB-B755-4EE434A5F96E}" presName="Accent5" presStyleCnt="0"/>
      <dgm:spPr/>
      <dgm:t>
        <a:bodyPr/>
        <a:lstStyle/>
        <a:p>
          <a:endParaRPr lang="es-EC"/>
        </a:p>
      </dgm:t>
    </dgm:pt>
    <dgm:pt modelId="{112C9A85-8F4F-4051-9D91-ED6CD8E2FBC6}" type="pres">
      <dgm:prSet presAssocID="{C69A9C45-B94F-4CDB-B755-4EE434A5F96E}" presName="Accent" presStyleLbl="bgShp" presStyleIdx="4" presStyleCnt="6"/>
      <dgm:spPr/>
      <dgm:t>
        <a:bodyPr/>
        <a:lstStyle/>
        <a:p>
          <a:endParaRPr lang="es-EC"/>
        </a:p>
      </dgm:t>
    </dgm:pt>
    <dgm:pt modelId="{BDC143FF-EFAF-4EE0-A2E6-E095BE76F529}" type="pres">
      <dgm:prSet presAssocID="{C69A9C45-B94F-4CDB-B755-4EE434A5F96E}" presName="Child5" presStyleLbl="node1" presStyleIdx="4" presStyleCnt="6" custScaleX="117931" custLinFactNeighborX="-6718" custLinFactNeighborY="32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B9A416-945A-4639-9843-327B15FEEFDB}" type="pres">
      <dgm:prSet presAssocID="{7BEE0750-DDE4-411B-8977-2629B0B076EB}" presName="Accent6" presStyleCnt="0"/>
      <dgm:spPr/>
      <dgm:t>
        <a:bodyPr/>
        <a:lstStyle/>
        <a:p>
          <a:endParaRPr lang="es-EC"/>
        </a:p>
      </dgm:t>
    </dgm:pt>
    <dgm:pt modelId="{B06CACBC-03E5-4055-9F10-3E6B8AC15261}" type="pres">
      <dgm:prSet presAssocID="{7BEE0750-DDE4-411B-8977-2629B0B076EB}" presName="Accent" presStyleLbl="bgShp" presStyleIdx="5" presStyleCnt="6"/>
      <dgm:spPr/>
      <dgm:t>
        <a:bodyPr/>
        <a:lstStyle/>
        <a:p>
          <a:endParaRPr lang="es-EC"/>
        </a:p>
      </dgm:t>
    </dgm:pt>
    <dgm:pt modelId="{4F7AA2D0-32B5-46E9-937E-2F708FB4EDC4}" type="pres">
      <dgm:prSet presAssocID="{7BEE0750-DDE4-411B-8977-2629B0B076EB}" presName="Child6" presStyleLbl="node1" presStyleIdx="5" presStyleCnt="6" custScaleX="112513" custLinFactNeighborX="-5522" custLinFactNeighborY="-15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4E43659-ECE9-4567-A1A8-C5E8C3FE8C07}" type="presOf" srcId="{8C4856AF-75E5-4E61-A78C-06D1F0ED7D58}" destId="{6C47B017-3A94-493E-B3B2-E16A052E65C3}" srcOrd="0" destOrd="0" presId="urn:microsoft.com/office/officeart/2011/layout/HexagonRadial"/>
    <dgm:cxn modelId="{4F753466-5D7A-498F-B076-C4BB0D2684BF}" type="presOf" srcId="{94EDD8E6-5270-4635-88C7-3AB3DEECA90D}" destId="{8680BBE6-0C7F-4874-B2A1-163CE0A40AAA}" srcOrd="0" destOrd="0" presId="urn:microsoft.com/office/officeart/2011/layout/HexagonRadial"/>
    <dgm:cxn modelId="{99070EF3-8F31-4018-923E-CF1024A0538B}" srcId="{8C4856AF-75E5-4E61-A78C-06D1F0ED7D58}" destId="{7BEE0750-DDE4-411B-8977-2629B0B076EB}" srcOrd="5" destOrd="0" parTransId="{4CA8638E-12D1-4C52-96AF-EEB6B4CA9507}" sibTransId="{66924B8D-1211-4F29-90B8-F8A7BD0465CD}"/>
    <dgm:cxn modelId="{4547C94C-96DF-467F-B962-83B0F7386183}" srcId="{8C4856AF-75E5-4E61-A78C-06D1F0ED7D58}" destId="{C69A9C45-B94F-4CDB-B755-4EE434A5F96E}" srcOrd="4" destOrd="0" parTransId="{9619FAAC-F67F-4F0C-9701-ECD50FFB16B8}" sibTransId="{7A1E0388-F02C-4AAC-9097-C6BAA7C13B0D}"/>
    <dgm:cxn modelId="{8FDD3C5E-134E-43C1-A159-D50314C687A6}" type="presOf" srcId="{CDA7E22A-149A-4B44-99EF-251B746FA0EE}" destId="{264F71E7-B50A-4B59-AC3E-AE59AD79F131}" srcOrd="0" destOrd="0" presId="urn:microsoft.com/office/officeart/2011/layout/HexagonRadial"/>
    <dgm:cxn modelId="{25E34411-3C2B-4EDA-921B-BD7E281023AF}" type="presOf" srcId="{43B234D0-C7AE-461E-8429-B26F7D5E5BB6}" destId="{7748E224-157B-4FD3-A6AB-846D1F97B16A}" srcOrd="0" destOrd="0" presId="urn:microsoft.com/office/officeart/2011/layout/HexagonRadial"/>
    <dgm:cxn modelId="{52F3A5D0-AB15-474B-8C48-DE585C715FE3}" srcId="{8C4856AF-75E5-4E61-A78C-06D1F0ED7D58}" destId="{43B234D0-C7AE-461E-8429-B26F7D5E5BB6}" srcOrd="3" destOrd="0" parTransId="{AC4119AB-2674-4A8B-A8DB-3DA1EF3F1E5F}" sibTransId="{1B80F025-41DC-45CD-BD12-F1BAAAACB315}"/>
    <dgm:cxn modelId="{20656855-1B0E-40A0-9353-49503A3C080A}" type="presOf" srcId="{C69A9C45-B94F-4CDB-B755-4EE434A5F96E}" destId="{BDC143FF-EFAF-4EE0-A2E6-E095BE76F529}" srcOrd="0" destOrd="0" presId="urn:microsoft.com/office/officeart/2011/layout/HexagonRadial"/>
    <dgm:cxn modelId="{3A752C9A-8113-4114-954A-6F7085573C11}" srcId="{8C4856AF-75E5-4E61-A78C-06D1F0ED7D58}" destId="{94EDD8E6-5270-4635-88C7-3AB3DEECA90D}" srcOrd="2" destOrd="0" parTransId="{DFB6E2C9-A4B3-4764-BEAE-ECDDF3180E04}" sibTransId="{35EC4450-4E5D-414B-A15E-96715F079510}"/>
    <dgm:cxn modelId="{07F2F019-C2DD-45A3-8D29-E6822E211FF2}" srcId="{8C4856AF-75E5-4E61-A78C-06D1F0ED7D58}" destId="{CDA7E22A-149A-4B44-99EF-251B746FA0EE}" srcOrd="0" destOrd="0" parTransId="{5EDEF228-368F-4F68-B19B-E1DF6BDA5394}" sibTransId="{B57C9A5C-3FB2-49B2-A7CD-4736CD4FDE4A}"/>
    <dgm:cxn modelId="{9170CE22-72B7-4A36-A78C-5EE8349FF40C}" srcId="{8C4856AF-75E5-4E61-A78C-06D1F0ED7D58}" destId="{AA39E94E-E719-4CE2-862D-6E7AA6583FAC}" srcOrd="1" destOrd="0" parTransId="{AEBAF2F9-8C01-449B-B705-041469996C0A}" sibTransId="{B163518E-219F-4EE9-99D3-122E59FF38FA}"/>
    <dgm:cxn modelId="{11B534E8-6C11-418D-8F6A-6346F6A6E554}" srcId="{2CFB05F3-92DD-4897-85B3-3E54AE1AEB2F}" destId="{8C4856AF-75E5-4E61-A78C-06D1F0ED7D58}" srcOrd="0" destOrd="0" parTransId="{39A5029E-17DC-4880-A1ED-41C3E139DADF}" sibTransId="{DA9F254F-160B-4ED6-8A5C-516C38365EE8}"/>
    <dgm:cxn modelId="{DB481B56-48F9-4C1F-8C37-1541CD3CD3EB}" type="presOf" srcId="{2CFB05F3-92DD-4897-85B3-3E54AE1AEB2F}" destId="{DC3857D7-CB5B-422D-B9D0-9260C7B6D4E9}" srcOrd="0" destOrd="0" presId="urn:microsoft.com/office/officeart/2011/layout/HexagonRadial"/>
    <dgm:cxn modelId="{62436195-785C-484D-9432-A1BC5B2E3F8C}" type="presOf" srcId="{AA39E94E-E719-4CE2-862D-6E7AA6583FAC}" destId="{810B6FC8-F05F-43B6-8310-66E29DBD32A0}" srcOrd="0" destOrd="0" presId="urn:microsoft.com/office/officeart/2011/layout/HexagonRadial"/>
    <dgm:cxn modelId="{B0B294D9-A727-4716-A3EE-03EC6C32C5DD}" type="presOf" srcId="{7BEE0750-DDE4-411B-8977-2629B0B076EB}" destId="{4F7AA2D0-32B5-46E9-937E-2F708FB4EDC4}" srcOrd="0" destOrd="0" presId="urn:microsoft.com/office/officeart/2011/layout/HexagonRadial"/>
    <dgm:cxn modelId="{F785EC0C-4E10-469D-AB12-0FA675C90926}" type="presParOf" srcId="{DC3857D7-CB5B-422D-B9D0-9260C7B6D4E9}" destId="{6C47B017-3A94-493E-B3B2-E16A052E65C3}" srcOrd="0" destOrd="0" presId="urn:microsoft.com/office/officeart/2011/layout/HexagonRadial"/>
    <dgm:cxn modelId="{405B0D7E-7337-42A0-9537-D6A62119756F}" type="presParOf" srcId="{DC3857D7-CB5B-422D-B9D0-9260C7B6D4E9}" destId="{D350D0F1-9787-46EC-8111-F6D9FA81C623}" srcOrd="1" destOrd="0" presId="urn:microsoft.com/office/officeart/2011/layout/HexagonRadial"/>
    <dgm:cxn modelId="{7056B0AA-39B1-414E-BF54-D60F701AFDE7}" type="presParOf" srcId="{D350D0F1-9787-46EC-8111-F6D9FA81C623}" destId="{B26C34D2-18C5-4E6A-A19E-123096772256}" srcOrd="0" destOrd="0" presId="urn:microsoft.com/office/officeart/2011/layout/HexagonRadial"/>
    <dgm:cxn modelId="{7E7981F4-CA29-421D-B1A9-AB50733EA105}" type="presParOf" srcId="{DC3857D7-CB5B-422D-B9D0-9260C7B6D4E9}" destId="{264F71E7-B50A-4B59-AC3E-AE59AD79F131}" srcOrd="2" destOrd="0" presId="urn:microsoft.com/office/officeart/2011/layout/HexagonRadial"/>
    <dgm:cxn modelId="{74050768-691D-408D-94DA-D805320F889C}" type="presParOf" srcId="{DC3857D7-CB5B-422D-B9D0-9260C7B6D4E9}" destId="{F46628EB-9D6C-4E20-BC67-9A2F17E5D984}" srcOrd="3" destOrd="0" presId="urn:microsoft.com/office/officeart/2011/layout/HexagonRadial"/>
    <dgm:cxn modelId="{0E1618E1-E62C-4DB7-ACB0-E1A8DB5AC009}" type="presParOf" srcId="{F46628EB-9D6C-4E20-BC67-9A2F17E5D984}" destId="{887452DF-1846-4388-8923-7D904D2E3985}" srcOrd="0" destOrd="0" presId="urn:microsoft.com/office/officeart/2011/layout/HexagonRadial"/>
    <dgm:cxn modelId="{ED5841C7-0B2E-4603-9EC7-33200EA7E566}" type="presParOf" srcId="{DC3857D7-CB5B-422D-B9D0-9260C7B6D4E9}" destId="{810B6FC8-F05F-43B6-8310-66E29DBD32A0}" srcOrd="4" destOrd="0" presId="urn:microsoft.com/office/officeart/2011/layout/HexagonRadial"/>
    <dgm:cxn modelId="{39F878C0-C102-4853-8BCE-30430742D100}" type="presParOf" srcId="{DC3857D7-CB5B-422D-B9D0-9260C7B6D4E9}" destId="{BD759164-8482-421D-9F90-B899F8A88694}" srcOrd="5" destOrd="0" presId="urn:microsoft.com/office/officeart/2011/layout/HexagonRadial"/>
    <dgm:cxn modelId="{65C6924A-1E3E-46A8-8A1D-117A5E860C5C}" type="presParOf" srcId="{BD759164-8482-421D-9F90-B899F8A88694}" destId="{069DD18D-E294-4F76-B7D3-5B5F9CA14365}" srcOrd="0" destOrd="0" presId="urn:microsoft.com/office/officeart/2011/layout/HexagonRadial"/>
    <dgm:cxn modelId="{C9C94653-E671-4AB1-A6F8-6125F2212555}" type="presParOf" srcId="{DC3857D7-CB5B-422D-B9D0-9260C7B6D4E9}" destId="{8680BBE6-0C7F-4874-B2A1-163CE0A40AAA}" srcOrd="6" destOrd="0" presId="urn:microsoft.com/office/officeart/2011/layout/HexagonRadial"/>
    <dgm:cxn modelId="{B6F12A22-DD06-4F1B-A4DF-883C26ECEF95}" type="presParOf" srcId="{DC3857D7-CB5B-422D-B9D0-9260C7B6D4E9}" destId="{FB63787B-1F91-4321-BEA7-3BF2D299E24C}" srcOrd="7" destOrd="0" presId="urn:microsoft.com/office/officeart/2011/layout/HexagonRadial"/>
    <dgm:cxn modelId="{7DE5CAA7-1A25-4769-A731-6759FAD804DB}" type="presParOf" srcId="{FB63787B-1F91-4321-BEA7-3BF2D299E24C}" destId="{C78C7701-56F0-41C5-B14B-3977CF23F9BA}" srcOrd="0" destOrd="0" presId="urn:microsoft.com/office/officeart/2011/layout/HexagonRadial"/>
    <dgm:cxn modelId="{002C4728-347B-44A5-ACF7-CB1DB121407B}" type="presParOf" srcId="{DC3857D7-CB5B-422D-B9D0-9260C7B6D4E9}" destId="{7748E224-157B-4FD3-A6AB-846D1F97B16A}" srcOrd="8" destOrd="0" presId="urn:microsoft.com/office/officeart/2011/layout/HexagonRadial"/>
    <dgm:cxn modelId="{9F9C8A3F-A1E4-480A-A981-C8DCB661E097}" type="presParOf" srcId="{DC3857D7-CB5B-422D-B9D0-9260C7B6D4E9}" destId="{E72C3D49-F12E-4FFA-919F-9334F1DEAB20}" srcOrd="9" destOrd="0" presId="urn:microsoft.com/office/officeart/2011/layout/HexagonRadial"/>
    <dgm:cxn modelId="{41F297FA-C05B-48E7-8DBA-E10EBECB08B9}" type="presParOf" srcId="{E72C3D49-F12E-4FFA-919F-9334F1DEAB20}" destId="{112C9A85-8F4F-4051-9D91-ED6CD8E2FBC6}" srcOrd="0" destOrd="0" presId="urn:microsoft.com/office/officeart/2011/layout/HexagonRadial"/>
    <dgm:cxn modelId="{00ECA9FC-311C-4086-964E-3DB799D269A7}" type="presParOf" srcId="{DC3857D7-CB5B-422D-B9D0-9260C7B6D4E9}" destId="{BDC143FF-EFAF-4EE0-A2E6-E095BE76F529}" srcOrd="10" destOrd="0" presId="urn:microsoft.com/office/officeart/2011/layout/HexagonRadial"/>
    <dgm:cxn modelId="{9AC70A89-60C6-4FA0-BF35-308AE6E7A6AF}" type="presParOf" srcId="{DC3857D7-CB5B-422D-B9D0-9260C7B6D4E9}" destId="{79B9A416-945A-4639-9843-327B15FEEFDB}" srcOrd="11" destOrd="0" presId="urn:microsoft.com/office/officeart/2011/layout/HexagonRadial"/>
    <dgm:cxn modelId="{C3059240-4A10-4022-BC3D-1501405EAE06}" type="presParOf" srcId="{79B9A416-945A-4639-9843-327B15FEEFDB}" destId="{B06CACBC-03E5-4055-9F10-3E6B8AC15261}" srcOrd="0" destOrd="0" presId="urn:microsoft.com/office/officeart/2011/layout/HexagonRadial"/>
    <dgm:cxn modelId="{6663B500-4514-4A54-9F5C-5C7FFA3C31ED}" type="presParOf" srcId="{DC3857D7-CB5B-422D-B9D0-9260C7B6D4E9}" destId="{4F7AA2D0-32B5-46E9-937E-2F708FB4EDC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86593F-6BA0-43BD-8BC8-DE3B9C07677F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73EFB3C7-690F-4D03-814F-6063572EEE9F}">
      <dgm:prSet phldrT="[Texto]" custT="1"/>
      <dgm:spPr/>
      <dgm:t>
        <a:bodyPr/>
        <a:lstStyle/>
        <a:p>
          <a:r>
            <a:rPr lang="es-EC" sz="1600" dirty="0" smtClean="0"/>
            <a:t>En palabras de </a:t>
          </a:r>
          <a:r>
            <a:rPr lang="es-EC" sz="1600" dirty="0" err="1" smtClean="0"/>
            <a:t>Ryder</a:t>
          </a:r>
          <a:r>
            <a:rPr lang="es-EC" sz="1600" dirty="0" smtClean="0"/>
            <a:t>, J. (2011). Los valores actúan como guías en las diversas situaciones en las que se encuentra el ser humano.</a:t>
          </a:r>
          <a:endParaRPr lang="es-EC" sz="1600" dirty="0"/>
        </a:p>
      </dgm:t>
    </dgm:pt>
    <dgm:pt modelId="{14DA75E5-A272-4097-8C8C-980B5B2772E3}" type="parTrans" cxnId="{A91BC292-17AA-4075-9FB9-D2EB0F682B2F}">
      <dgm:prSet/>
      <dgm:spPr/>
      <dgm:t>
        <a:bodyPr/>
        <a:lstStyle/>
        <a:p>
          <a:endParaRPr lang="es-EC"/>
        </a:p>
      </dgm:t>
    </dgm:pt>
    <dgm:pt modelId="{28269B50-D10C-44E5-838B-886649D26BD1}" type="sibTrans" cxnId="{A91BC292-17AA-4075-9FB9-D2EB0F682B2F}">
      <dgm:prSet/>
      <dgm:spPr/>
      <dgm:t>
        <a:bodyPr/>
        <a:lstStyle/>
        <a:p>
          <a:endParaRPr lang="es-EC"/>
        </a:p>
      </dgm:t>
    </dgm:pt>
    <dgm:pt modelId="{0098FC22-7A5A-4859-B318-4B3C5F5B69B6}">
      <dgm:prSet phldrT="[Texto]" custT="1"/>
      <dgm:spPr/>
      <dgm:t>
        <a:bodyPr/>
        <a:lstStyle/>
        <a:p>
          <a:r>
            <a:rPr lang="es-EC" sz="1600" dirty="0" smtClean="0"/>
            <a:t>Respeto </a:t>
          </a:r>
        </a:p>
        <a:p>
          <a:r>
            <a:rPr lang="es-EC" sz="1600" dirty="0" smtClean="0"/>
            <a:t>Conciencia</a:t>
          </a:r>
        </a:p>
        <a:p>
          <a:r>
            <a:rPr lang="es-EC" sz="1800" dirty="0" smtClean="0"/>
            <a:t>Solidaridad</a:t>
          </a:r>
          <a:endParaRPr lang="es-EC" sz="1600" dirty="0" smtClean="0"/>
        </a:p>
        <a:p>
          <a:r>
            <a:rPr lang="es-EC" sz="1600" dirty="0" smtClean="0"/>
            <a:t>Igualdad</a:t>
          </a:r>
        </a:p>
        <a:p>
          <a:r>
            <a:rPr lang="es-EC" sz="1600" dirty="0" smtClean="0"/>
            <a:t>Responsabilidad</a:t>
          </a:r>
        </a:p>
        <a:p>
          <a:endParaRPr lang="es-EC" sz="1600" dirty="0"/>
        </a:p>
      </dgm:t>
    </dgm:pt>
    <dgm:pt modelId="{433BC024-A1D3-458E-B6D5-0F45A801C831}" type="parTrans" cxnId="{9CE01ACA-C923-4256-B62A-6B739DE58FA1}">
      <dgm:prSet/>
      <dgm:spPr/>
      <dgm:t>
        <a:bodyPr/>
        <a:lstStyle/>
        <a:p>
          <a:endParaRPr lang="es-EC"/>
        </a:p>
      </dgm:t>
    </dgm:pt>
    <dgm:pt modelId="{FE89CD61-51E7-4749-BA59-679E9E3CC762}" type="sibTrans" cxnId="{9CE01ACA-C923-4256-B62A-6B739DE58FA1}">
      <dgm:prSet/>
      <dgm:spPr/>
      <dgm:t>
        <a:bodyPr/>
        <a:lstStyle/>
        <a:p>
          <a:endParaRPr lang="es-EC"/>
        </a:p>
      </dgm:t>
    </dgm:pt>
    <dgm:pt modelId="{C35C7202-A058-4B56-8E9E-AC3F19015873}">
      <dgm:prSet phldrT="[Texto]" custT="1"/>
      <dgm:spPr/>
      <dgm:t>
        <a:bodyPr/>
        <a:lstStyle/>
        <a:p>
          <a:r>
            <a:rPr lang="es-EC" sz="1600" dirty="0" smtClean="0"/>
            <a:t>Educación ambiental</a:t>
          </a:r>
        </a:p>
        <a:p>
          <a:r>
            <a:rPr lang="es-EC" sz="1600" dirty="0" smtClean="0"/>
            <a:t>Es un proceso permanente en la formación de una sociedad para el desarrollo de hábitos, valores necesarios para una convivencia armoniosa entre la naturaleza y el ser humano.</a:t>
          </a:r>
          <a:endParaRPr lang="es-EC" sz="1600" dirty="0"/>
        </a:p>
      </dgm:t>
    </dgm:pt>
    <dgm:pt modelId="{BBEC9E57-14E1-4047-A4A7-B314CF634DC1}" type="parTrans" cxnId="{E41C1FA0-2017-4EE0-AC59-3F0180409AB2}">
      <dgm:prSet/>
      <dgm:spPr/>
      <dgm:t>
        <a:bodyPr/>
        <a:lstStyle/>
        <a:p>
          <a:endParaRPr lang="es-EC"/>
        </a:p>
      </dgm:t>
    </dgm:pt>
    <dgm:pt modelId="{8C20D04B-8598-494D-A175-68BB6BA0B32C}" type="sibTrans" cxnId="{E41C1FA0-2017-4EE0-AC59-3F0180409AB2}">
      <dgm:prSet/>
      <dgm:spPr/>
      <dgm:t>
        <a:bodyPr/>
        <a:lstStyle/>
        <a:p>
          <a:endParaRPr lang="es-EC"/>
        </a:p>
      </dgm:t>
    </dgm:pt>
    <dgm:pt modelId="{1D9A64A3-C6DC-484D-A187-84D5147179E2}" type="pres">
      <dgm:prSet presAssocID="{6686593F-6BA0-43BD-8BC8-DE3B9C07677F}" presName="compositeShape" presStyleCnt="0">
        <dgm:presLayoutVars>
          <dgm:chMax val="7"/>
          <dgm:dir/>
          <dgm:resizeHandles val="exact"/>
        </dgm:presLayoutVars>
      </dgm:prSet>
      <dgm:spPr/>
    </dgm:pt>
    <dgm:pt modelId="{A408B4B5-5A7F-4792-A4D5-8AE857024BF0}" type="pres">
      <dgm:prSet presAssocID="{73EFB3C7-690F-4D03-814F-6063572EEE9F}" presName="circ1" presStyleLbl="vennNode1" presStyleIdx="0" presStyleCnt="3"/>
      <dgm:spPr/>
      <dgm:t>
        <a:bodyPr/>
        <a:lstStyle/>
        <a:p>
          <a:endParaRPr lang="es-EC"/>
        </a:p>
      </dgm:t>
    </dgm:pt>
    <dgm:pt modelId="{FC5129AB-B764-49D0-B76A-8538785F4B7A}" type="pres">
      <dgm:prSet presAssocID="{73EFB3C7-690F-4D03-814F-6063572EEE9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2BEF17-E283-4224-8EA3-3C8E7717E204}" type="pres">
      <dgm:prSet presAssocID="{0098FC22-7A5A-4859-B318-4B3C5F5B69B6}" presName="circ2" presStyleLbl="vennNode1" presStyleIdx="1" presStyleCnt="3"/>
      <dgm:spPr/>
      <dgm:t>
        <a:bodyPr/>
        <a:lstStyle/>
        <a:p>
          <a:endParaRPr lang="es-EC"/>
        </a:p>
      </dgm:t>
    </dgm:pt>
    <dgm:pt modelId="{B568A06A-6509-436F-B409-05BC4AEE9FE7}" type="pres">
      <dgm:prSet presAssocID="{0098FC22-7A5A-4859-B318-4B3C5F5B69B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3DF21D-9A97-4C54-9477-1CC59150AF88}" type="pres">
      <dgm:prSet presAssocID="{C35C7202-A058-4B56-8E9E-AC3F19015873}" presName="circ3" presStyleLbl="vennNode1" presStyleIdx="2" presStyleCnt="3"/>
      <dgm:spPr/>
      <dgm:t>
        <a:bodyPr/>
        <a:lstStyle/>
        <a:p>
          <a:endParaRPr lang="es-EC"/>
        </a:p>
      </dgm:t>
    </dgm:pt>
    <dgm:pt modelId="{599D29FF-5C3B-4933-A3F3-E62A93C80CF6}" type="pres">
      <dgm:prSet presAssocID="{C35C7202-A058-4B56-8E9E-AC3F1901587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CE01ACA-C923-4256-B62A-6B739DE58FA1}" srcId="{6686593F-6BA0-43BD-8BC8-DE3B9C07677F}" destId="{0098FC22-7A5A-4859-B318-4B3C5F5B69B6}" srcOrd="1" destOrd="0" parTransId="{433BC024-A1D3-458E-B6D5-0F45A801C831}" sibTransId="{FE89CD61-51E7-4749-BA59-679E9E3CC762}"/>
    <dgm:cxn modelId="{BDAB1146-C745-4024-96F0-7CD392E071B1}" type="presOf" srcId="{C35C7202-A058-4B56-8E9E-AC3F19015873}" destId="{2A3DF21D-9A97-4C54-9477-1CC59150AF88}" srcOrd="0" destOrd="0" presId="urn:microsoft.com/office/officeart/2005/8/layout/venn1"/>
    <dgm:cxn modelId="{A91BC292-17AA-4075-9FB9-D2EB0F682B2F}" srcId="{6686593F-6BA0-43BD-8BC8-DE3B9C07677F}" destId="{73EFB3C7-690F-4D03-814F-6063572EEE9F}" srcOrd="0" destOrd="0" parTransId="{14DA75E5-A272-4097-8C8C-980B5B2772E3}" sibTransId="{28269B50-D10C-44E5-838B-886649D26BD1}"/>
    <dgm:cxn modelId="{A601D552-85F9-48A9-801D-F2C469098D02}" type="presOf" srcId="{C35C7202-A058-4B56-8E9E-AC3F19015873}" destId="{599D29FF-5C3B-4933-A3F3-E62A93C80CF6}" srcOrd="1" destOrd="0" presId="urn:microsoft.com/office/officeart/2005/8/layout/venn1"/>
    <dgm:cxn modelId="{A9EC8A41-3F8C-44CB-A41C-669D10D6318B}" type="presOf" srcId="{73EFB3C7-690F-4D03-814F-6063572EEE9F}" destId="{FC5129AB-B764-49D0-B76A-8538785F4B7A}" srcOrd="1" destOrd="0" presId="urn:microsoft.com/office/officeart/2005/8/layout/venn1"/>
    <dgm:cxn modelId="{1434600D-3795-4B7C-BA8C-DABC3428F374}" type="presOf" srcId="{6686593F-6BA0-43BD-8BC8-DE3B9C07677F}" destId="{1D9A64A3-C6DC-484D-A187-84D5147179E2}" srcOrd="0" destOrd="0" presId="urn:microsoft.com/office/officeart/2005/8/layout/venn1"/>
    <dgm:cxn modelId="{E41C1FA0-2017-4EE0-AC59-3F0180409AB2}" srcId="{6686593F-6BA0-43BD-8BC8-DE3B9C07677F}" destId="{C35C7202-A058-4B56-8E9E-AC3F19015873}" srcOrd="2" destOrd="0" parTransId="{BBEC9E57-14E1-4047-A4A7-B314CF634DC1}" sibTransId="{8C20D04B-8598-494D-A175-68BB6BA0B32C}"/>
    <dgm:cxn modelId="{C9299CF8-D032-4413-9195-2962A7B7BBDD}" type="presOf" srcId="{0098FC22-7A5A-4859-B318-4B3C5F5B69B6}" destId="{A42BEF17-E283-4224-8EA3-3C8E7717E204}" srcOrd="0" destOrd="0" presId="urn:microsoft.com/office/officeart/2005/8/layout/venn1"/>
    <dgm:cxn modelId="{A67D232A-9AF7-4FBD-A2C0-3C9F42E7761E}" type="presOf" srcId="{0098FC22-7A5A-4859-B318-4B3C5F5B69B6}" destId="{B568A06A-6509-436F-B409-05BC4AEE9FE7}" srcOrd="1" destOrd="0" presId="urn:microsoft.com/office/officeart/2005/8/layout/venn1"/>
    <dgm:cxn modelId="{48927A7D-F8E0-475F-8460-221BCD80AD74}" type="presOf" srcId="{73EFB3C7-690F-4D03-814F-6063572EEE9F}" destId="{A408B4B5-5A7F-4792-A4D5-8AE857024BF0}" srcOrd="0" destOrd="0" presId="urn:microsoft.com/office/officeart/2005/8/layout/venn1"/>
    <dgm:cxn modelId="{2C3C76AF-9CEF-4E98-958C-3C5B2E83127C}" type="presParOf" srcId="{1D9A64A3-C6DC-484D-A187-84D5147179E2}" destId="{A408B4B5-5A7F-4792-A4D5-8AE857024BF0}" srcOrd="0" destOrd="0" presId="urn:microsoft.com/office/officeart/2005/8/layout/venn1"/>
    <dgm:cxn modelId="{0A23BD65-8460-431E-9F40-932B4DDFF728}" type="presParOf" srcId="{1D9A64A3-C6DC-484D-A187-84D5147179E2}" destId="{FC5129AB-B764-49D0-B76A-8538785F4B7A}" srcOrd="1" destOrd="0" presId="urn:microsoft.com/office/officeart/2005/8/layout/venn1"/>
    <dgm:cxn modelId="{193E7D27-03F6-41EF-9553-6F8B50D9E88D}" type="presParOf" srcId="{1D9A64A3-C6DC-484D-A187-84D5147179E2}" destId="{A42BEF17-E283-4224-8EA3-3C8E7717E204}" srcOrd="2" destOrd="0" presId="urn:microsoft.com/office/officeart/2005/8/layout/venn1"/>
    <dgm:cxn modelId="{FAB466EC-3FB3-4BA2-B559-6CBA76693772}" type="presParOf" srcId="{1D9A64A3-C6DC-484D-A187-84D5147179E2}" destId="{B568A06A-6509-436F-B409-05BC4AEE9FE7}" srcOrd="3" destOrd="0" presId="urn:microsoft.com/office/officeart/2005/8/layout/venn1"/>
    <dgm:cxn modelId="{D08CCE96-088C-4CA3-948A-ABD2D1833E95}" type="presParOf" srcId="{1D9A64A3-C6DC-484D-A187-84D5147179E2}" destId="{2A3DF21D-9A97-4C54-9477-1CC59150AF88}" srcOrd="4" destOrd="0" presId="urn:microsoft.com/office/officeart/2005/8/layout/venn1"/>
    <dgm:cxn modelId="{A03C7FFE-69F0-4F92-88B4-9341F1BE74B6}" type="presParOf" srcId="{1D9A64A3-C6DC-484D-A187-84D5147179E2}" destId="{599D29FF-5C3B-4933-A3F3-E62A93C80CF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40A552-E6CB-40B8-A600-740C9D277700}" type="doc">
      <dgm:prSet loTypeId="urn:microsoft.com/office/officeart/2005/8/layout/radial2" loCatId="relationship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D725908E-0F28-4100-A2DF-DE19ED0EAD80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Desarrolla</a:t>
          </a:r>
          <a:r>
            <a:rPr lang="es-EC" sz="1000" dirty="0" smtClean="0">
              <a:solidFill>
                <a:schemeClr val="tx1"/>
              </a:solidFill>
            </a:rPr>
            <a:t> </a:t>
          </a:r>
          <a:endParaRPr lang="es-EC" sz="1000" dirty="0">
            <a:solidFill>
              <a:schemeClr val="tx1"/>
            </a:solidFill>
          </a:endParaRPr>
        </a:p>
      </dgm:t>
    </dgm:pt>
    <dgm:pt modelId="{30CFC8DC-C97B-4446-94BA-CFF53443537C}" type="parTrans" cxnId="{CD70EEB1-4856-474F-BCB4-356D6F3FB41F}">
      <dgm:prSet/>
      <dgm:spPr/>
      <dgm:t>
        <a:bodyPr/>
        <a:lstStyle/>
        <a:p>
          <a:endParaRPr lang="es-EC"/>
        </a:p>
      </dgm:t>
    </dgm:pt>
    <dgm:pt modelId="{18BF9E3E-AC3A-4119-B4A9-AD64F11F9607}" type="sibTrans" cxnId="{CD70EEB1-4856-474F-BCB4-356D6F3FB41F}">
      <dgm:prSet/>
      <dgm:spPr/>
      <dgm:t>
        <a:bodyPr/>
        <a:lstStyle/>
        <a:p>
          <a:endParaRPr lang="es-EC"/>
        </a:p>
      </dgm:t>
    </dgm:pt>
    <dgm:pt modelId="{14EDD199-BDF9-40F4-A870-F31FD5757593}">
      <dgm:prSet phldrT="[Texto]"/>
      <dgm:spPr/>
      <dgm:t>
        <a:bodyPr/>
        <a:lstStyle/>
        <a:p>
          <a:r>
            <a:rPr lang="es-EC" dirty="0" smtClean="0"/>
            <a:t>Habilidades</a:t>
          </a:r>
          <a:endParaRPr lang="es-EC" dirty="0"/>
        </a:p>
      </dgm:t>
    </dgm:pt>
    <dgm:pt modelId="{46C319D3-8981-4027-A91D-F27A8F25702C}" type="parTrans" cxnId="{77D20C94-22A0-4F7D-ACD7-5FF4BB19769B}">
      <dgm:prSet/>
      <dgm:spPr/>
      <dgm:t>
        <a:bodyPr/>
        <a:lstStyle/>
        <a:p>
          <a:endParaRPr lang="es-EC"/>
        </a:p>
      </dgm:t>
    </dgm:pt>
    <dgm:pt modelId="{B024F513-F406-444B-A762-D0F1157D40EF}" type="sibTrans" cxnId="{77D20C94-22A0-4F7D-ACD7-5FF4BB19769B}">
      <dgm:prSet/>
      <dgm:spPr/>
      <dgm:t>
        <a:bodyPr/>
        <a:lstStyle/>
        <a:p>
          <a:endParaRPr lang="es-EC"/>
        </a:p>
      </dgm:t>
    </dgm:pt>
    <dgm:pt modelId="{E1B3B061-EE38-43D6-8ABD-081310F70577}">
      <dgm:prSet phldrT="[Texto]"/>
      <dgm:spPr/>
      <dgm:t>
        <a:bodyPr/>
        <a:lstStyle/>
        <a:p>
          <a:r>
            <a:rPr lang="es-EC" smtClean="0">
              <a:solidFill>
                <a:schemeClr val="tx1"/>
              </a:solidFill>
            </a:rPr>
            <a:t>Aprendizaje significativo</a:t>
          </a:r>
          <a:endParaRPr lang="es-EC" dirty="0">
            <a:solidFill>
              <a:schemeClr val="tx1"/>
            </a:solidFill>
          </a:endParaRPr>
        </a:p>
      </dgm:t>
    </dgm:pt>
    <dgm:pt modelId="{C4617A3A-F228-429A-8C02-5D86D8865C6F}" type="parTrans" cxnId="{D42880EA-25E4-4CAE-B60D-74DF318A2BFB}">
      <dgm:prSet/>
      <dgm:spPr/>
      <dgm:t>
        <a:bodyPr/>
        <a:lstStyle/>
        <a:p>
          <a:endParaRPr lang="es-EC"/>
        </a:p>
      </dgm:t>
    </dgm:pt>
    <dgm:pt modelId="{7FF31578-4969-438E-965E-B25CFE3EF6D9}" type="sibTrans" cxnId="{D42880EA-25E4-4CAE-B60D-74DF318A2BFB}">
      <dgm:prSet/>
      <dgm:spPr/>
      <dgm:t>
        <a:bodyPr/>
        <a:lstStyle/>
        <a:p>
          <a:endParaRPr lang="es-EC"/>
        </a:p>
      </dgm:t>
    </dgm:pt>
    <dgm:pt modelId="{36957352-1A9C-4B03-AB78-2C9C8389CDB1}">
      <dgm:prSet phldrT="[Texto]"/>
      <dgm:spPr/>
      <dgm:t>
        <a:bodyPr/>
        <a:lstStyle/>
        <a:p>
          <a:r>
            <a:rPr lang="es-EC" dirty="0" smtClean="0"/>
            <a:t>Experimentación</a:t>
          </a:r>
          <a:endParaRPr lang="es-EC" dirty="0"/>
        </a:p>
      </dgm:t>
    </dgm:pt>
    <dgm:pt modelId="{5041D69B-4F5B-42F4-975D-42A64EC5DE75}" type="parTrans" cxnId="{2BDD61C9-DC38-4F79-BA8C-72F746EEAE60}">
      <dgm:prSet/>
      <dgm:spPr/>
      <dgm:t>
        <a:bodyPr/>
        <a:lstStyle/>
        <a:p>
          <a:endParaRPr lang="es-EC"/>
        </a:p>
      </dgm:t>
    </dgm:pt>
    <dgm:pt modelId="{9898C701-5AEA-43E9-B239-D0D4DC454545}" type="sibTrans" cxnId="{2BDD61C9-DC38-4F79-BA8C-72F746EEAE60}">
      <dgm:prSet/>
      <dgm:spPr/>
      <dgm:t>
        <a:bodyPr/>
        <a:lstStyle/>
        <a:p>
          <a:endParaRPr lang="es-EC"/>
        </a:p>
      </dgm:t>
    </dgm:pt>
    <dgm:pt modelId="{D3C8DEC9-1EF7-4A77-ADDD-DE8B97BB8961}">
      <dgm:prSet phldrT="[Texto]"/>
      <dgm:spPr/>
      <dgm:t>
        <a:bodyPr/>
        <a:lstStyle/>
        <a:p>
          <a:r>
            <a:rPr lang="es-EC" smtClean="0">
              <a:solidFill>
                <a:schemeClr val="tx1"/>
              </a:solidFill>
            </a:rPr>
            <a:t>Resolver problemas  </a:t>
          </a:r>
          <a:endParaRPr lang="es-EC" dirty="0">
            <a:solidFill>
              <a:schemeClr val="tx1"/>
            </a:solidFill>
          </a:endParaRPr>
        </a:p>
      </dgm:t>
    </dgm:pt>
    <dgm:pt modelId="{0F3537C8-4459-43CF-8317-6FB35F6DE899}" type="parTrans" cxnId="{4278DA1E-4F4A-42CC-B88A-BB19F3973284}">
      <dgm:prSet/>
      <dgm:spPr/>
      <dgm:t>
        <a:bodyPr/>
        <a:lstStyle/>
        <a:p>
          <a:endParaRPr lang="es-EC"/>
        </a:p>
      </dgm:t>
    </dgm:pt>
    <dgm:pt modelId="{11483C27-D974-4483-9541-E601F076C935}" type="sibTrans" cxnId="{4278DA1E-4F4A-42CC-B88A-BB19F3973284}">
      <dgm:prSet/>
      <dgm:spPr/>
      <dgm:t>
        <a:bodyPr/>
        <a:lstStyle/>
        <a:p>
          <a:endParaRPr lang="es-EC"/>
        </a:p>
      </dgm:t>
    </dgm:pt>
    <dgm:pt modelId="{7340FB63-7D5B-4D20-88D1-9400BB67ECD2}">
      <dgm:prSet phldrT="[Texto]"/>
      <dgm:spPr/>
      <dgm:t>
        <a:bodyPr/>
        <a:lstStyle/>
        <a:p>
          <a:r>
            <a:rPr lang="es-EC" dirty="0" smtClean="0"/>
            <a:t>Conoce la realidad del medio que le rodea </a:t>
          </a:r>
          <a:endParaRPr lang="es-EC" dirty="0"/>
        </a:p>
      </dgm:t>
    </dgm:pt>
    <dgm:pt modelId="{7D639E66-A284-40A8-BD63-985D0A212B6E}" type="parTrans" cxnId="{5B8FCAF8-4DE1-4549-BDC4-F53C54F4A06F}">
      <dgm:prSet/>
      <dgm:spPr/>
      <dgm:t>
        <a:bodyPr/>
        <a:lstStyle/>
        <a:p>
          <a:endParaRPr lang="es-EC"/>
        </a:p>
      </dgm:t>
    </dgm:pt>
    <dgm:pt modelId="{E6957B2F-E801-470C-BD48-7100DCB04AFB}" type="sibTrans" cxnId="{5B8FCAF8-4DE1-4549-BDC4-F53C54F4A06F}">
      <dgm:prSet/>
      <dgm:spPr/>
      <dgm:t>
        <a:bodyPr/>
        <a:lstStyle/>
        <a:p>
          <a:endParaRPr lang="es-EC"/>
        </a:p>
      </dgm:t>
    </dgm:pt>
    <dgm:pt modelId="{DDD4CA32-11B1-4566-80DE-9D66050E7D6A}">
      <dgm:prSet phldrT="[Texto]"/>
      <dgm:spPr/>
      <dgm:t>
        <a:bodyPr/>
        <a:lstStyle/>
        <a:p>
          <a:r>
            <a:rPr lang="es-EC" dirty="0" smtClean="0"/>
            <a:t>Valores </a:t>
          </a:r>
          <a:endParaRPr lang="es-EC" dirty="0"/>
        </a:p>
      </dgm:t>
    </dgm:pt>
    <dgm:pt modelId="{6B4644A0-6956-48EB-BE3D-85233F13DC69}" type="parTrans" cxnId="{214BA158-1543-4AC2-B4DB-829B19A06599}">
      <dgm:prSet/>
      <dgm:spPr/>
      <dgm:t>
        <a:bodyPr/>
        <a:lstStyle/>
        <a:p>
          <a:endParaRPr lang="es-EC"/>
        </a:p>
      </dgm:t>
    </dgm:pt>
    <dgm:pt modelId="{BC7C65E5-00AC-4F2C-9380-3AE740EF10DF}" type="sibTrans" cxnId="{214BA158-1543-4AC2-B4DB-829B19A06599}">
      <dgm:prSet/>
      <dgm:spPr/>
      <dgm:t>
        <a:bodyPr/>
        <a:lstStyle/>
        <a:p>
          <a:endParaRPr lang="es-EC"/>
        </a:p>
      </dgm:t>
    </dgm:pt>
    <dgm:pt modelId="{BE618D48-2DE7-4D83-99B3-60FD6ACACA73}">
      <dgm:prSet phldrT="[Texto]"/>
      <dgm:spPr/>
      <dgm:t>
        <a:bodyPr/>
        <a:lstStyle/>
        <a:p>
          <a:r>
            <a:rPr lang="es-EC" dirty="0" smtClean="0"/>
            <a:t>Creatividad</a:t>
          </a:r>
          <a:endParaRPr lang="es-EC" dirty="0"/>
        </a:p>
      </dgm:t>
    </dgm:pt>
    <dgm:pt modelId="{AF163974-2E76-42E4-931B-673CD82BA447}" type="parTrans" cxnId="{20EA99A3-15FA-423F-B4FF-A8A07DFEA163}">
      <dgm:prSet/>
      <dgm:spPr/>
      <dgm:t>
        <a:bodyPr/>
        <a:lstStyle/>
        <a:p>
          <a:endParaRPr lang="es-EC"/>
        </a:p>
      </dgm:t>
    </dgm:pt>
    <dgm:pt modelId="{97DE22F9-E27A-4132-A2CE-42E9F8230B28}" type="sibTrans" cxnId="{20EA99A3-15FA-423F-B4FF-A8A07DFEA163}">
      <dgm:prSet/>
      <dgm:spPr/>
      <dgm:t>
        <a:bodyPr/>
        <a:lstStyle/>
        <a:p>
          <a:endParaRPr lang="es-EC"/>
        </a:p>
      </dgm:t>
    </dgm:pt>
    <dgm:pt modelId="{6095E099-DDDD-43F0-AAAF-B0E569BBAA5E}">
      <dgm:prSet phldrT="[Texto]"/>
      <dgm:spPr/>
      <dgm:t>
        <a:bodyPr/>
        <a:lstStyle/>
        <a:p>
          <a:r>
            <a:rPr lang="es-EC" dirty="0" smtClean="0"/>
            <a:t>Curiosidad </a:t>
          </a:r>
          <a:endParaRPr lang="es-EC" dirty="0"/>
        </a:p>
      </dgm:t>
    </dgm:pt>
    <dgm:pt modelId="{D1E1C620-C898-4966-BFE8-FCBFB03F14E5}" type="parTrans" cxnId="{F186972E-6053-4C8F-A485-0EDB0E48937B}">
      <dgm:prSet/>
      <dgm:spPr/>
      <dgm:t>
        <a:bodyPr/>
        <a:lstStyle/>
        <a:p>
          <a:endParaRPr lang="es-EC"/>
        </a:p>
      </dgm:t>
    </dgm:pt>
    <dgm:pt modelId="{341A6E22-E0CF-4D09-84EF-90DE2735A6F1}" type="sibTrans" cxnId="{F186972E-6053-4C8F-A485-0EDB0E48937B}">
      <dgm:prSet/>
      <dgm:spPr/>
      <dgm:t>
        <a:bodyPr/>
        <a:lstStyle/>
        <a:p>
          <a:endParaRPr lang="es-EC"/>
        </a:p>
      </dgm:t>
    </dgm:pt>
    <dgm:pt modelId="{8E6C89CB-01DB-4D0B-822B-0D3150A55B35}">
      <dgm:prSet phldrT="[Texto]"/>
      <dgm:spPr/>
      <dgm:t>
        <a:bodyPr/>
        <a:lstStyle/>
        <a:p>
          <a:r>
            <a:rPr lang="es-EC" dirty="0" smtClean="0"/>
            <a:t>Elaboración de su propio material de aprendizaje</a:t>
          </a:r>
          <a:endParaRPr lang="es-EC" dirty="0"/>
        </a:p>
      </dgm:t>
    </dgm:pt>
    <dgm:pt modelId="{442B9004-7859-4CB9-8F3C-1E312DBCC443}" type="parTrans" cxnId="{6A8F4873-ED31-40BF-A3CB-4D925E2F544A}">
      <dgm:prSet/>
      <dgm:spPr/>
      <dgm:t>
        <a:bodyPr/>
        <a:lstStyle/>
        <a:p>
          <a:endParaRPr lang="es-EC"/>
        </a:p>
      </dgm:t>
    </dgm:pt>
    <dgm:pt modelId="{685BE9A8-8366-4F28-B4BF-E4862965C47D}" type="sibTrans" cxnId="{6A8F4873-ED31-40BF-A3CB-4D925E2F544A}">
      <dgm:prSet/>
      <dgm:spPr/>
      <dgm:t>
        <a:bodyPr/>
        <a:lstStyle/>
        <a:p>
          <a:endParaRPr lang="es-EC"/>
        </a:p>
      </dgm:t>
    </dgm:pt>
    <dgm:pt modelId="{B4D2176E-7D54-4A18-920B-59177450FCA6}">
      <dgm:prSet phldrT="[Texto]"/>
      <dgm:spPr/>
      <dgm:t>
        <a:bodyPr/>
        <a:lstStyle/>
        <a:p>
          <a:r>
            <a:rPr lang="es-EC" dirty="0" smtClean="0"/>
            <a:t>Destrezas  </a:t>
          </a:r>
          <a:endParaRPr lang="es-EC" dirty="0"/>
        </a:p>
      </dgm:t>
    </dgm:pt>
    <dgm:pt modelId="{A31D43DB-1A81-46AF-95D1-72A60AF673FE}" type="parTrans" cxnId="{BA5A242A-731D-4AD2-88F4-4AACD0C422DA}">
      <dgm:prSet/>
      <dgm:spPr/>
      <dgm:t>
        <a:bodyPr/>
        <a:lstStyle/>
        <a:p>
          <a:endParaRPr lang="es-EC"/>
        </a:p>
      </dgm:t>
    </dgm:pt>
    <dgm:pt modelId="{F49F1101-79FD-40DE-9DDA-7917D75F85D5}" type="sibTrans" cxnId="{BA5A242A-731D-4AD2-88F4-4AACD0C422DA}">
      <dgm:prSet/>
      <dgm:spPr/>
      <dgm:t>
        <a:bodyPr/>
        <a:lstStyle/>
        <a:p>
          <a:endParaRPr lang="es-EC"/>
        </a:p>
      </dgm:t>
    </dgm:pt>
    <dgm:pt modelId="{178455CD-E537-4F82-88A1-CC649761970F}" type="pres">
      <dgm:prSet presAssocID="{5540A552-E6CB-40B8-A600-740C9D27770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095F188-1666-43D3-8EE2-DC390EC1281B}" type="pres">
      <dgm:prSet presAssocID="{5540A552-E6CB-40B8-A600-740C9D277700}" presName="cycle" presStyleCnt="0"/>
      <dgm:spPr/>
    </dgm:pt>
    <dgm:pt modelId="{FF1FB11B-ADDE-4F97-A54C-1B78C7C6D87C}" type="pres">
      <dgm:prSet presAssocID="{5540A552-E6CB-40B8-A600-740C9D277700}" presName="centerShape" presStyleCnt="0"/>
      <dgm:spPr/>
    </dgm:pt>
    <dgm:pt modelId="{D17E9400-222B-42A5-9124-624C68EEDF5D}" type="pres">
      <dgm:prSet presAssocID="{5540A552-E6CB-40B8-A600-740C9D277700}" presName="connSite" presStyleLbl="node1" presStyleIdx="0" presStyleCnt="4"/>
      <dgm:spPr/>
    </dgm:pt>
    <dgm:pt modelId="{7FE2F392-D22A-4C87-ADCA-8BFDCEB6B05D}" type="pres">
      <dgm:prSet presAssocID="{5540A552-E6CB-40B8-A600-740C9D277700}" presName="visible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A475996-3CA6-4E01-B54A-52F6A3AE1AEA}" type="pres">
      <dgm:prSet presAssocID="{30CFC8DC-C97B-4446-94BA-CFF53443537C}" presName="Name25" presStyleLbl="parChTrans1D1" presStyleIdx="0" presStyleCnt="3"/>
      <dgm:spPr/>
      <dgm:t>
        <a:bodyPr/>
        <a:lstStyle/>
        <a:p>
          <a:endParaRPr lang="es-EC"/>
        </a:p>
      </dgm:t>
    </dgm:pt>
    <dgm:pt modelId="{A6947BCC-F9C1-4549-B58D-C378CB5530FB}" type="pres">
      <dgm:prSet presAssocID="{D725908E-0F28-4100-A2DF-DE19ED0EAD80}" presName="node" presStyleCnt="0"/>
      <dgm:spPr/>
    </dgm:pt>
    <dgm:pt modelId="{28B5AA24-40DF-4727-BD43-68F27577DBB4}" type="pres">
      <dgm:prSet presAssocID="{D725908E-0F28-4100-A2DF-DE19ED0EAD80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9F4CC6-6D51-4984-91F8-3A3524049A1D}" type="pres">
      <dgm:prSet presAssocID="{D725908E-0F28-4100-A2DF-DE19ED0EAD80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508629-015B-4FF8-AD4E-4A68DC84C135}" type="pres">
      <dgm:prSet presAssocID="{C4617A3A-F228-429A-8C02-5D86D8865C6F}" presName="Name25" presStyleLbl="parChTrans1D1" presStyleIdx="1" presStyleCnt="3"/>
      <dgm:spPr/>
      <dgm:t>
        <a:bodyPr/>
        <a:lstStyle/>
        <a:p>
          <a:endParaRPr lang="es-EC"/>
        </a:p>
      </dgm:t>
    </dgm:pt>
    <dgm:pt modelId="{0AA0835C-4901-4762-AAAE-5720C426BF8D}" type="pres">
      <dgm:prSet presAssocID="{E1B3B061-EE38-43D6-8ABD-081310F70577}" presName="node" presStyleCnt="0"/>
      <dgm:spPr/>
    </dgm:pt>
    <dgm:pt modelId="{E76111C9-8016-4FF0-9E07-5CBBF6031688}" type="pres">
      <dgm:prSet presAssocID="{E1B3B061-EE38-43D6-8ABD-081310F70577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D059F4-9236-4ED5-ABCB-45AB6E0C5441}" type="pres">
      <dgm:prSet presAssocID="{E1B3B061-EE38-43D6-8ABD-081310F70577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DB9EBC-469B-4A93-AD80-10169CDC5220}" type="pres">
      <dgm:prSet presAssocID="{0F3537C8-4459-43CF-8317-6FB35F6DE899}" presName="Name25" presStyleLbl="parChTrans1D1" presStyleIdx="2" presStyleCnt="3"/>
      <dgm:spPr/>
      <dgm:t>
        <a:bodyPr/>
        <a:lstStyle/>
        <a:p>
          <a:endParaRPr lang="es-EC"/>
        </a:p>
      </dgm:t>
    </dgm:pt>
    <dgm:pt modelId="{E78F8DBA-BC73-4F6D-B85F-A0DAEB7FEDFC}" type="pres">
      <dgm:prSet presAssocID="{D3C8DEC9-1EF7-4A77-ADDD-DE8B97BB8961}" presName="node" presStyleCnt="0"/>
      <dgm:spPr/>
    </dgm:pt>
    <dgm:pt modelId="{C03FC43D-16E8-40C2-8A9E-B35A6FDE4832}" type="pres">
      <dgm:prSet presAssocID="{D3C8DEC9-1EF7-4A77-ADDD-DE8B97BB8961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8C6A20-174A-4C3A-AB3B-578C846325FB}" type="pres">
      <dgm:prSet presAssocID="{D3C8DEC9-1EF7-4A77-ADDD-DE8B97BB8961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B0E1204-CF9F-406F-82FA-EFA94072C76E}" type="presOf" srcId="{E1B3B061-EE38-43D6-8ABD-081310F70577}" destId="{E76111C9-8016-4FF0-9E07-5CBBF6031688}" srcOrd="0" destOrd="0" presId="urn:microsoft.com/office/officeart/2005/8/layout/radial2"/>
    <dgm:cxn modelId="{2BDD61C9-DC38-4F79-BA8C-72F746EEAE60}" srcId="{E1B3B061-EE38-43D6-8ABD-081310F70577}" destId="{36957352-1A9C-4B03-AB78-2C9C8389CDB1}" srcOrd="0" destOrd="0" parTransId="{5041D69B-4F5B-42F4-975D-42A64EC5DE75}" sibTransId="{9898C701-5AEA-43E9-B239-D0D4DC454545}"/>
    <dgm:cxn modelId="{BA5A242A-731D-4AD2-88F4-4AACD0C422DA}" srcId="{D725908E-0F28-4100-A2DF-DE19ED0EAD80}" destId="{B4D2176E-7D54-4A18-920B-59177450FCA6}" srcOrd="1" destOrd="0" parTransId="{A31D43DB-1A81-46AF-95D1-72A60AF673FE}" sibTransId="{F49F1101-79FD-40DE-9DDA-7917D75F85D5}"/>
    <dgm:cxn modelId="{5B8FCAF8-4DE1-4549-BDC4-F53C54F4A06F}" srcId="{D3C8DEC9-1EF7-4A77-ADDD-DE8B97BB8961}" destId="{7340FB63-7D5B-4D20-88D1-9400BB67ECD2}" srcOrd="0" destOrd="0" parTransId="{7D639E66-A284-40A8-BD63-985D0A212B6E}" sibTransId="{E6957B2F-E801-470C-BD48-7100DCB04AFB}"/>
    <dgm:cxn modelId="{98D1B267-C2A1-422C-8C97-5AEACAEB3AC6}" type="presOf" srcId="{DDD4CA32-11B1-4566-80DE-9D66050E7D6A}" destId="{799F4CC6-6D51-4984-91F8-3A3524049A1D}" srcOrd="0" destOrd="2" presId="urn:microsoft.com/office/officeart/2005/8/layout/radial2"/>
    <dgm:cxn modelId="{B1B576B5-5E1D-43A9-AFB1-55AF028C8597}" type="presOf" srcId="{30CFC8DC-C97B-4446-94BA-CFF53443537C}" destId="{5A475996-3CA6-4E01-B54A-52F6A3AE1AEA}" srcOrd="0" destOrd="0" presId="urn:microsoft.com/office/officeart/2005/8/layout/radial2"/>
    <dgm:cxn modelId="{DAF9B9BA-5ED3-483E-909C-7B0901BC4788}" type="presOf" srcId="{B4D2176E-7D54-4A18-920B-59177450FCA6}" destId="{799F4CC6-6D51-4984-91F8-3A3524049A1D}" srcOrd="0" destOrd="1" presId="urn:microsoft.com/office/officeart/2005/8/layout/radial2"/>
    <dgm:cxn modelId="{DA0E25E5-8619-4B48-A776-BD68FB0615BC}" type="presOf" srcId="{14EDD199-BDF9-40F4-A870-F31FD5757593}" destId="{799F4CC6-6D51-4984-91F8-3A3524049A1D}" srcOrd="0" destOrd="0" presId="urn:microsoft.com/office/officeart/2005/8/layout/radial2"/>
    <dgm:cxn modelId="{F55C7B3B-F041-4055-AD47-1C001085CCD5}" type="presOf" srcId="{D725908E-0F28-4100-A2DF-DE19ED0EAD80}" destId="{28B5AA24-40DF-4727-BD43-68F27577DBB4}" srcOrd="0" destOrd="0" presId="urn:microsoft.com/office/officeart/2005/8/layout/radial2"/>
    <dgm:cxn modelId="{FE2F64A7-D7C8-4021-9DAF-200231B6BE39}" type="presOf" srcId="{5540A552-E6CB-40B8-A600-740C9D277700}" destId="{178455CD-E537-4F82-88A1-CC649761970F}" srcOrd="0" destOrd="0" presId="urn:microsoft.com/office/officeart/2005/8/layout/radial2"/>
    <dgm:cxn modelId="{77D20C94-22A0-4F7D-ACD7-5FF4BB19769B}" srcId="{D725908E-0F28-4100-A2DF-DE19ED0EAD80}" destId="{14EDD199-BDF9-40F4-A870-F31FD5757593}" srcOrd="0" destOrd="0" parTransId="{46C319D3-8981-4027-A91D-F27A8F25702C}" sibTransId="{B024F513-F406-444B-A762-D0F1157D40EF}"/>
    <dgm:cxn modelId="{4C5A62E3-C79A-4539-8228-FDC7EE7FF359}" type="presOf" srcId="{BE618D48-2DE7-4D83-99B3-60FD6ACACA73}" destId="{799F4CC6-6D51-4984-91F8-3A3524049A1D}" srcOrd="0" destOrd="3" presId="urn:microsoft.com/office/officeart/2005/8/layout/radial2"/>
    <dgm:cxn modelId="{4278DA1E-4F4A-42CC-B88A-BB19F3973284}" srcId="{5540A552-E6CB-40B8-A600-740C9D277700}" destId="{D3C8DEC9-1EF7-4A77-ADDD-DE8B97BB8961}" srcOrd="2" destOrd="0" parTransId="{0F3537C8-4459-43CF-8317-6FB35F6DE899}" sibTransId="{11483C27-D974-4483-9541-E601F076C935}"/>
    <dgm:cxn modelId="{2E0E860C-1EFE-4A43-8867-EE2AA69F3650}" type="presOf" srcId="{36957352-1A9C-4B03-AB78-2C9C8389CDB1}" destId="{3CD059F4-9236-4ED5-ABCB-45AB6E0C5441}" srcOrd="0" destOrd="0" presId="urn:microsoft.com/office/officeart/2005/8/layout/radial2"/>
    <dgm:cxn modelId="{101860EC-125B-4A79-A4D2-8386859E8F2F}" type="presOf" srcId="{8E6C89CB-01DB-4D0B-822B-0D3150A55B35}" destId="{3CD059F4-9236-4ED5-ABCB-45AB6E0C5441}" srcOrd="0" destOrd="2" presId="urn:microsoft.com/office/officeart/2005/8/layout/radial2"/>
    <dgm:cxn modelId="{879B86FD-F4F5-4CE2-814C-18C1B7685979}" type="presOf" srcId="{7340FB63-7D5B-4D20-88D1-9400BB67ECD2}" destId="{308C6A20-174A-4C3A-AB3B-578C846325FB}" srcOrd="0" destOrd="0" presId="urn:microsoft.com/office/officeart/2005/8/layout/radial2"/>
    <dgm:cxn modelId="{F186972E-6053-4C8F-A485-0EDB0E48937B}" srcId="{E1B3B061-EE38-43D6-8ABD-081310F70577}" destId="{6095E099-DDDD-43F0-AAAF-B0E569BBAA5E}" srcOrd="1" destOrd="0" parTransId="{D1E1C620-C898-4966-BFE8-FCBFB03F14E5}" sibTransId="{341A6E22-E0CF-4D09-84EF-90DE2735A6F1}"/>
    <dgm:cxn modelId="{D42880EA-25E4-4CAE-B60D-74DF318A2BFB}" srcId="{5540A552-E6CB-40B8-A600-740C9D277700}" destId="{E1B3B061-EE38-43D6-8ABD-081310F70577}" srcOrd="1" destOrd="0" parTransId="{C4617A3A-F228-429A-8C02-5D86D8865C6F}" sibTransId="{7FF31578-4969-438E-965E-B25CFE3EF6D9}"/>
    <dgm:cxn modelId="{CBC4632F-8B55-4DD2-8E12-AD48F806236D}" type="presOf" srcId="{6095E099-DDDD-43F0-AAAF-B0E569BBAA5E}" destId="{3CD059F4-9236-4ED5-ABCB-45AB6E0C5441}" srcOrd="0" destOrd="1" presId="urn:microsoft.com/office/officeart/2005/8/layout/radial2"/>
    <dgm:cxn modelId="{72F2A523-8693-4C60-80B3-228D36EF46C0}" type="presOf" srcId="{0F3537C8-4459-43CF-8317-6FB35F6DE899}" destId="{90DB9EBC-469B-4A93-AD80-10169CDC5220}" srcOrd="0" destOrd="0" presId="urn:microsoft.com/office/officeart/2005/8/layout/radial2"/>
    <dgm:cxn modelId="{CD70EEB1-4856-474F-BCB4-356D6F3FB41F}" srcId="{5540A552-E6CB-40B8-A600-740C9D277700}" destId="{D725908E-0F28-4100-A2DF-DE19ED0EAD80}" srcOrd="0" destOrd="0" parTransId="{30CFC8DC-C97B-4446-94BA-CFF53443537C}" sibTransId="{18BF9E3E-AC3A-4119-B4A9-AD64F11F9607}"/>
    <dgm:cxn modelId="{6A8F4873-ED31-40BF-A3CB-4D925E2F544A}" srcId="{E1B3B061-EE38-43D6-8ABD-081310F70577}" destId="{8E6C89CB-01DB-4D0B-822B-0D3150A55B35}" srcOrd="2" destOrd="0" parTransId="{442B9004-7859-4CB9-8F3C-1E312DBCC443}" sibTransId="{685BE9A8-8366-4F28-B4BF-E4862965C47D}"/>
    <dgm:cxn modelId="{214BA158-1543-4AC2-B4DB-829B19A06599}" srcId="{D725908E-0F28-4100-A2DF-DE19ED0EAD80}" destId="{DDD4CA32-11B1-4566-80DE-9D66050E7D6A}" srcOrd="2" destOrd="0" parTransId="{6B4644A0-6956-48EB-BE3D-85233F13DC69}" sibTransId="{BC7C65E5-00AC-4F2C-9380-3AE740EF10DF}"/>
    <dgm:cxn modelId="{BF69BC75-07E7-4C86-B328-D682264AAAC8}" type="presOf" srcId="{D3C8DEC9-1EF7-4A77-ADDD-DE8B97BB8961}" destId="{C03FC43D-16E8-40C2-8A9E-B35A6FDE4832}" srcOrd="0" destOrd="0" presId="urn:microsoft.com/office/officeart/2005/8/layout/radial2"/>
    <dgm:cxn modelId="{0213AB46-D9D8-45AB-A46A-5FB7C9AFA65B}" type="presOf" srcId="{C4617A3A-F228-429A-8C02-5D86D8865C6F}" destId="{A4508629-015B-4FF8-AD4E-4A68DC84C135}" srcOrd="0" destOrd="0" presId="urn:microsoft.com/office/officeart/2005/8/layout/radial2"/>
    <dgm:cxn modelId="{20EA99A3-15FA-423F-B4FF-A8A07DFEA163}" srcId="{D725908E-0F28-4100-A2DF-DE19ED0EAD80}" destId="{BE618D48-2DE7-4D83-99B3-60FD6ACACA73}" srcOrd="3" destOrd="0" parTransId="{AF163974-2E76-42E4-931B-673CD82BA447}" sibTransId="{97DE22F9-E27A-4132-A2CE-42E9F8230B28}"/>
    <dgm:cxn modelId="{A412BC72-A05D-43A7-B599-6F2C51FF2B76}" type="presParOf" srcId="{178455CD-E537-4F82-88A1-CC649761970F}" destId="{4095F188-1666-43D3-8EE2-DC390EC1281B}" srcOrd="0" destOrd="0" presId="urn:microsoft.com/office/officeart/2005/8/layout/radial2"/>
    <dgm:cxn modelId="{5AA79CDF-4E55-49AA-8935-AF40FB1009E3}" type="presParOf" srcId="{4095F188-1666-43D3-8EE2-DC390EC1281B}" destId="{FF1FB11B-ADDE-4F97-A54C-1B78C7C6D87C}" srcOrd="0" destOrd="0" presId="urn:microsoft.com/office/officeart/2005/8/layout/radial2"/>
    <dgm:cxn modelId="{0990971F-A0FE-4788-974A-0B48E06028F1}" type="presParOf" srcId="{FF1FB11B-ADDE-4F97-A54C-1B78C7C6D87C}" destId="{D17E9400-222B-42A5-9124-624C68EEDF5D}" srcOrd="0" destOrd="0" presId="urn:microsoft.com/office/officeart/2005/8/layout/radial2"/>
    <dgm:cxn modelId="{301E41DC-34D2-49F2-AEEB-0E31B3427740}" type="presParOf" srcId="{FF1FB11B-ADDE-4F97-A54C-1B78C7C6D87C}" destId="{7FE2F392-D22A-4C87-ADCA-8BFDCEB6B05D}" srcOrd="1" destOrd="0" presId="urn:microsoft.com/office/officeart/2005/8/layout/radial2"/>
    <dgm:cxn modelId="{0D561E56-149B-405E-A238-27C06B897852}" type="presParOf" srcId="{4095F188-1666-43D3-8EE2-DC390EC1281B}" destId="{5A475996-3CA6-4E01-B54A-52F6A3AE1AEA}" srcOrd="1" destOrd="0" presId="urn:microsoft.com/office/officeart/2005/8/layout/radial2"/>
    <dgm:cxn modelId="{20001014-5787-4192-9307-6EDA994BC1F0}" type="presParOf" srcId="{4095F188-1666-43D3-8EE2-DC390EC1281B}" destId="{A6947BCC-F9C1-4549-B58D-C378CB5530FB}" srcOrd="2" destOrd="0" presId="urn:microsoft.com/office/officeart/2005/8/layout/radial2"/>
    <dgm:cxn modelId="{35A0AA85-4963-4CE6-B3FF-20C75A9A853B}" type="presParOf" srcId="{A6947BCC-F9C1-4549-B58D-C378CB5530FB}" destId="{28B5AA24-40DF-4727-BD43-68F27577DBB4}" srcOrd="0" destOrd="0" presId="urn:microsoft.com/office/officeart/2005/8/layout/radial2"/>
    <dgm:cxn modelId="{359BE0F8-63D7-431F-B482-66444038B998}" type="presParOf" srcId="{A6947BCC-F9C1-4549-B58D-C378CB5530FB}" destId="{799F4CC6-6D51-4984-91F8-3A3524049A1D}" srcOrd="1" destOrd="0" presId="urn:microsoft.com/office/officeart/2005/8/layout/radial2"/>
    <dgm:cxn modelId="{756473C1-C29B-44F4-9448-C4E30033BFBE}" type="presParOf" srcId="{4095F188-1666-43D3-8EE2-DC390EC1281B}" destId="{A4508629-015B-4FF8-AD4E-4A68DC84C135}" srcOrd="3" destOrd="0" presId="urn:microsoft.com/office/officeart/2005/8/layout/radial2"/>
    <dgm:cxn modelId="{11263348-2471-4AE3-AEC9-3CF47A37C853}" type="presParOf" srcId="{4095F188-1666-43D3-8EE2-DC390EC1281B}" destId="{0AA0835C-4901-4762-AAAE-5720C426BF8D}" srcOrd="4" destOrd="0" presId="urn:microsoft.com/office/officeart/2005/8/layout/radial2"/>
    <dgm:cxn modelId="{4A9B41F5-7828-434A-B740-1AE1CC920793}" type="presParOf" srcId="{0AA0835C-4901-4762-AAAE-5720C426BF8D}" destId="{E76111C9-8016-4FF0-9E07-5CBBF6031688}" srcOrd="0" destOrd="0" presId="urn:microsoft.com/office/officeart/2005/8/layout/radial2"/>
    <dgm:cxn modelId="{9948708E-9477-4FF5-B53D-0E5896F58C17}" type="presParOf" srcId="{0AA0835C-4901-4762-AAAE-5720C426BF8D}" destId="{3CD059F4-9236-4ED5-ABCB-45AB6E0C5441}" srcOrd="1" destOrd="0" presId="urn:microsoft.com/office/officeart/2005/8/layout/radial2"/>
    <dgm:cxn modelId="{ECF5747A-DF63-43BA-85A4-B3E9B31858A6}" type="presParOf" srcId="{4095F188-1666-43D3-8EE2-DC390EC1281B}" destId="{90DB9EBC-469B-4A93-AD80-10169CDC5220}" srcOrd="5" destOrd="0" presId="urn:microsoft.com/office/officeart/2005/8/layout/radial2"/>
    <dgm:cxn modelId="{0BD7B84F-15B6-4F44-AE4E-F104ADFD058A}" type="presParOf" srcId="{4095F188-1666-43D3-8EE2-DC390EC1281B}" destId="{E78F8DBA-BC73-4F6D-B85F-A0DAEB7FEDFC}" srcOrd="6" destOrd="0" presId="urn:microsoft.com/office/officeart/2005/8/layout/radial2"/>
    <dgm:cxn modelId="{FEB93C9F-064C-4A95-A6C6-94BE92ECD39D}" type="presParOf" srcId="{E78F8DBA-BC73-4F6D-B85F-A0DAEB7FEDFC}" destId="{C03FC43D-16E8-40C2-8A9E-B35A6FDE4832}" srcOrd="0" destOrd="0" presId="urn:microsoft.com/office/officeart/2005/8/layout/radial2"/>
    <dgm:cxn modelId="{8E983B40-17F7-42A4-9A20-625FCD6DD9FC}" type="presParOf" srcId="{E78F8DBA-BC73-4F6D-B85F-A0DAEB7FEDFC}" destId="{308C6A20-174A-4C3A-AB3B-578C846325F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A33210-35E1-4EBE-A4FD-CAE315646EAF}" type="doc">
      <dgm:prSet loTypeId="urn:microsoft.com/office/officeart/2008/layout/RadialCluster" loCatId="cycle" qsTypeId="urn:microsoft.com/office/officeart/2005/8/quickstyle/3d2" qsCatId="3D" csTypeId="urn:microsoft.com/office/officeart/2005/8/colors/accent3_3" csCatId="accent3" phldr="1"/>
      <dgm:spPr/>
      <dgm:t>
        <a:bodyPr/>
        <a:lstStyle/>
        <a:p>
          <a:endParaRPr lang="es-EC"/>
        </a:p>
      </dgm:t>
    </dgm:pt>
    <dgm:pt modelId="{72A722A9-7FA8-465D-AB3F-AB668A384115}">
      <dgm:prSet phldrT="[Texto]"/>
      <dgm:spPr/>
      <dgm:t>
        <a:bodyPr/>
        <a:lstStyle/>
        <a:p>
          <a:r>
            <a:rPr lang="es-EC" dirty="0" smtClean="0">
              <a:solidFill>
                <a:schemeClr val="accent6">
                  <a:lumMod val="50000"/>
                </a:schemeClr>
              </a:solidFill>
            </a:rPr>
            <a:t>Áreas de desarrollo donde se puede usar material reciclable </a:t>
          </a:r>
          <a:endParaRPr lang="es-EC" dirty="0">
            <a:solidFill>
              <a:schemeClr val="accent6">
                <a:lumMod val="50000"/>
              </a:schemeClr>
            </a:solidFill>
          </a:endParaRPr>
        </a:p>
      </dgm:t>
    </dgm:pt>
    <dgm:pt modelId="{5BC7C5DF-04FD-4DE0-A3BB-C7BC15ABC013}" type="parTrans" cxnId="{2B5A6BCC-F761-4CF4-ABB6-4E79F544E3CA}">
      <dgm:prSet/>
      <dgm:spPr/>
      <dgm:t>
        <a:bodyPr/>
        <a:lstStyle/>
        <a:p>
          <a:endParaRPr lang="es-EC"/>
        </a:p>
      </dgm:t>
    </dgm:pt>
    <dgm:pt modelId="{17E8DA8F-58B4-4647-9FA2-8D78739B6202}" type="sibTrans" cxnId="{2B5A6BCC-F761-4CF4-ABB6-4E79F544E3CA}">
      <dgm:prSet/>
      <dgm:spPr/>
      <dgm:t>
        <a:bodyPr/>
        <a:lstStyle/>
        <a:p>
          <a:endParaRPr lang="es-EC"/>
        </a:p>
      </dgm:t>
    </dgm:pt>
    <dgm:pt modelId="{B959F04F-3C3B-46F9-810B-B40AA474C209}">
      <dgm:prSet phldrT="[Texto]" custT="1"/>
      <dgm:spPr/>
      <dgm:t>
        <a:bodyPr/>
        <a:lstStyle/>
        <a:p>
          <a:r>
            <a:rPr lang="es-EC" sz="1900" dirty="0" smtClean="0">
              <a:solidFill>
                <a:schemeClr val="tx1"/>
              </a:solidFill>
            </a:rPr>
            <a:t>Área </a:t>
          </a:r>
          <a:r>
            <a:rPr lang="es-EC" sz="1800" dirty="0" smtClean="0">
              <a:solidFill>
                <a:schemeClr val="tx1"/>
              </a:solidFill>
            </a:rPr>
            <a:t>Sensorio</a:t>
          </a:r>
          <a:r>
            <a:rPr lang="es-EC" sz="1900" dirty="0" smtClean="0">
              <a:solidFill>
                <a:schemeClr val="tx1"/>
              </a:solidFill>
            </a:rPr>
            <a:t> motriz </a:t>
          </a:r>
          <a:endParaRPr lang="es-EC" sz="1900" dirty="0">
            <a:solidFill>
              <a:schemeClr val="tx1"/>
            </a:solidFill>
          </a:endParaRPr>
        </a:p>
      </dgm:t>
    </dgm:pt>
    <dgm:pt modelId="{A24C9003-B234-4A5D-BB5C-4739B3B23673}" type="parTrans" cxnId="{72480033-DB1A-456A-9E75-DAE402D93B07}">
      <dgm:prSet/>
      <dgm:spPr/>
      <dgm:t>
        <a:bodyPr/>
        <a:lstStyle/>
        <a:p>
          <a:endParaRPr lang="es-EC"/>
        </a:p>
      </dgm:t>
    </dgm:pt>
    <dgm:pt modelId="{8C244D50-3B5A-43E1-9C42-3265D361026D}" type="sibTrans" cxnId="{72480033-DB1A-456A-9E75-DAE402D93B07}">
      <dgm:prSet/>
      <dgm:spPr/>
      <dgm:t>
        <a:bodyPr/>
        <a:lstStyle/>
        <a:p>
          <a:endParaRPr lang="es-EC"/>
        </a:p>
      </dgm:t>
    </dgm:pt>
    <dgm:pt modelId="{7CDF4D4B-DF36-4AED-BFCD-AC032A59A5E4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Área cognitiva</a:t>
          </a:r>
          <a:endParaRPr lang="es-EC" sz="1800" dirty="0">
            <a:solidFill>
              <a:schemeClr val="tx1"/>
            </a:solidFill>
          </a:endParaRPr>
        </a:p>
      </dgm:t>
    </dgm:pt>
    <dgm:pt modelId="{6E334267-CFC9-4EB6-B3ED-27C7F9A93A6C}" type="parTrans" cxnId="{34C05919-EC95-4D4E-BFCC-991A0F492444}">
      <dgm:prSet/>
      <dgm:spPr/>
      <dgm:t>
        <a:bodyPr/>
        <a:lstStyle/>
        <a:p>
          <a:endParaRPr lang="es-EC"/>
        </a:p>
      </dgm:t>
    </dgm:pt>
    <dgm:pt modelId="{BB5E9053-DA02-4E6A-B046-E2D30563B442}" type="sibTrans" cxnId="{34C05919-EC95-4D4E-BFCC-991A0F492444}">
      <dgm:prSet/>
      <dgm:spPr/>
      <dgm:t>
        <a:bodyPr/>
        <a:lstStyle/>
        <a:p>
          <a:endParaRPr lang="es-EC"/>
        </a:p>
      </dgm:t>
    </dgm:pt>
    <dgm:pt modelId="{B7116507-92AD-4055-A0DE-70E5F32F6652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Área socio </a:t>
          </a:r>
          <a:r>
            <a:rPr lang="es-EC" sz="2000" dirty="0" smtClean="0">
              <a:solidFill>
                <a:schemeClr val="tx1"/>
              </a:solidFill>
            </a:rPr>
            <a:t>emocional</a:t>
          </a:r>
          <a:endParaRPr lang="es-EC" sz="1800" dirty="0">
            <a:solidFill>
              <a:schemeClr val="tx1"/>
            </a:solidFill>
          </a:endParaRPr>
        </a:p>
      </dgm:t>
    </dgm:pt>
    <dgm:pt modelId="{6839F597-2122-4824-B846-A313A187150D}" type="parTrans" cxnId="{E7CC0109-6AF2-4C86-A8CE-6CD3538A309B}">
      <dgm:prSet/>
      <dgm:spPr/>
      <dgm:t>
        <a:bodyPr/>
        <a:lstStyle/>
        <a:p>
          <a:endParaRPr lang="es-EC"/>
        </a:p>
      </dgm:t>
    </dgm:pt>
    <dgm:pt modelId="{B6997788-4798-4CD2-9FFE-3BB51E8F4B51}" type="sibTrans" cxnId="{E7CC0109-6AF2-4C86-A8CE-6CD3538A309B}">
      <dgm:prSet/>
      <dgm:spPr/>
      <dgm:t>
        <a:bodyPr/>
        <a:lstStyle/>
        <a:p>
          <a:endParaRPr lang="es-EC"/>
        </a:p>
      </dgm:t>
    </dgm:pt>
    <dgm:pt modelId="{073FDA1C-7F0F-40F1-B3BB-9799B97379C7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Área Lenguaje</a:t>
          </a:r>
          <a:endParaRPr lang="es-EC" dirty="0">
            <a:solidFill>
              <a:schemeClr val="tx1"/>
            </a:solidFill>
          </a:endParaRPr>
        </a:p>
      </dgm:t>
    </dgm:pt>
    <dgm:pt modelId="{D0607834-3BD8-4D79-B281-AD9EAF1F2E6B}" type="parTrans" cxnId="{FF9FFF13-B74C-48B6-80C7-DAE5D5601013}">
      <dgm:prSet/>
      <dgm:spPr/>
      <dgm:t>
        <a:bodyPr/>
        <a:lstStyle/>
        <a:p>
          <a:endParaRPr lang="es-EC"/>
        </a:p>
      </dgm:t>
    </dgm:pt>
    <dgm:pt modelId="{354CA139-8BD7-45F3-AE77-2B9027224A69}" type="sibTrans" cxnId="{FF9FFF13-B74C-48B6-80C7-DAE5D5601013}">
      <dgm:prSet/>
      <dgm:spPr/>
      <dgm:t>
        <a:bodyPr/>
        <a:lstStyle/>
        <a:p>
          <a:endParaRPr lang="es-EC"/>
        </a:p>
      </dgm:t>
    </dgm:pt>
    <dgm:pt modelId="{9F6C01A1-8D76-4243-8A7E-04285BCD3220}" type="pres">
      <dgm:prSet presAssocID="{8BA33210-35E1-4EBE-A4FD-CAE315646EA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B1A447F5-966B-47E3-B50B-0727792A808A}" type="pres">
      <dgm:prSet presAssocID="{72A722A9-7FA8-465D-AB3F-AB668A384115}" presName="singleCycle" presStyleCnt="0"/>
      <dgm:spPr/>
    </dgm:pt>
    <dgm:pt modelId="{B93C5216-929F-4182-B69C-925C8F1DAE9F}" type="pres">
      <dgm:prSet presAssocID="{72A722A9-7FA8-465D-AB3F-AB668A384115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3E864B9B-FD1C-4FF0-B31B-0E6F2567593E}" type="pres">
      <dgm:prSet presAssocID="{A24C9003-B234-4A5D-BB5C-4739B3B23673}" presName="Name56" presStyleLbl="parChTrans1D2" presStyleIdx="0" presStyleCnt="4"/>
      <dgm:spPr/>
      <dgm:t>
        <a:bodyPr/>
        <a:lstStyle/>
        <a:p>
          <a:endParaRPr lang="es-EC"/>
        </a:p>
      </dgm:t>
    </dgm:pt>
    <dgm:pt modelId="{B29A1F0A-B9B3-41A8-A71E-0AB9C4CEC28B}" type="pres">
      <dgm:prSet presAssocID="{B959F04F-3C3B-46F9-810B-B40AA474C209}" presName="text0" presStyleLbl="node1" presStyleIdx="1" presStyleCnt="5" custScaleX="11739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EF1234-6FB5-47FD-B6CC-84068C951CED}" type="pres">
      <dgm:prSet presAssocID="{6E334267-CFC9-4EB6-B3ED-27C7F9A93A6C}" presName="Name56" presStyleLbl="parChTrans1D2" presStyleIdx="1" presStyleCnt="4"/>
      <dgm:spPr/>
      <dgm:t>
        <a:bodyPr/>
        <a:lstStyle/>
        <a:p>
          <a:endParaRPr lang="es-EC"/>
        </a:p>
      </dgm:t>
    </dgm:pt>
    <dgm:pt modelId="{6DB85995-6403-4D47-93FB-CD8F462FF67E}" type="pres">
      <dgm:prSet presAssocID="{7CDF4D4B-DF36-4AED-BFCD-AC032A59A5E4}" presName="text0" presStyleLbl="node1" presStyleIdx="2" presStyleCnt="5" custScaleX="1224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030076-810C-4291-971A-754744195416}" type="pres">
      <dgm:prSet presAssocID="{D0607834-3BD8-4D79-B281-AD9EAF1F2E6B}" presName="Name56" presStyleLbl="parChTrans1D2" presStyleIdx="2" presStyleCnt="4"/>
      <dgm:spPr/>
      <dgm:t>
        <a:bodyPr/>
        <a:lstStyle/>
        <a:p>
          <a:endParaRPr lang="es-EC"/>
        </a:p>
      </dgm:t>
    </dgm:pt>
    <dgm:pt modelId="{D5B88D7E-9F4A-46A1-93DB-1A98EFCB0A32}" type="pres">
      <dgm:prSet presAssocID="{073FDA1C-7F0F-40F1-B3BB-9799B97379C7}" presName="text0" presStyleLbl="node1" presStyleIdx="3" presStyleCnt="5" custScaleX="11743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C0955A-BF6A-417F-9585-8CCCE6835920}" type="pres">
      <dgm:prSet presAssocID="{6839F597-2122-4824-B846-A313A187150D}" presName="Name56" presStyleLbl="parChTrans1D2" presStyleIdx="3" presStyleCnt="4"/>
      <dgm:spPr/>
      <dgm:t>
        <a:bodyPr/>
        <a:lstStyle/>
        <a:p>
          <a:endParaRPr lang="es-EC"/>
        </a:p>
      </dgm:t>
    </dgm:pt>
    <dgm:pt modelId="{6C371ECE-C9D3-42B2-8F9E-E073F62BFF99}" type="pres">
      <dgm:prSet presAssocID="{B7116507-92AD-4055-A0DE-70E5F32F6652}" presName="text0" presStyleLbl="node1" presStyleIdx="4" presStyleCnt="5" custScaleX="1335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B5A6BCC-F761-4CF4-ABB6-4E79F544E3CA}" srcId="{8BA33210-35E1-4EBE-A4FD-CAE315646EAF}" destId="{72A722A9-7FA8-465D-AB3F-AB668A384115}" srcOrd="0" destOrd="0" parTransId="{5BC7C5DF-04FD-4DE0-A3BB-C7BC15ABC013}" sibTransId="{17E8DA8F-58B4-4647-9FA2-8D78739B6202}"/>
    <dgm:cxn modelId="{E7CC0109-6AF2-4C86-A8CE-6CD3538A309B}" srcId="{72A722A9-7FA8-465D-AB3F-AB668A384115}" destId="{B7116507-92AD-4055-A0DE-70E5F32F6652}" srcOrd="3" destOrd="0" parTransId="{6839F597-2122-4824-B846-A313A187150D}" sibTransId="{B6997788-4798-4CD2-9FFE-3BB51E8F4B51}"/>
    <dgm:cxn modelId="{95D4759C-3C4D-444F-B89B-C57B85FA8FC1}" type="presOf" srcId="{6E334267-CFC9-4EB6-B3ED-27C7F9A93A6C}" destId="{08EF1234-6FB5-47FD-B6CC-84068C951CED}" srcOrd="0" destOrd="0" presId="urn:microsoft.com/office/officeart/2008/layout/RadialCluster"/>
    <dgm:cxn modelId="{78751C80-360F-4218-BEB2-5468021E8E96}" type="presOf" srcId="{72A722A9-7FA8-465D-AB3F-AB668A384115}" destId="{B93C5216-929F-4182-B69C-925C8F1DAE9F}" srcOrd="0" destOrd="0" presId="urn:microsoft.com/office/officeart/2008/layout/RadialCluster"/>
    <dgm:cxn modelId="{68E5FFB2-A68C-46E3-A936-DEB8F577205E}" type="presOf" srcId="{7CDF4D4B-DF36-4AED-BFCD-AC032A59A5E4}" destId="{6DB85995-6403-4D47-93FB-CD8F462FF67E}" srcOrd="0" destOrd="0" presId="urn:microsoft.com/office/officeart/2008/layout/RadialCluster"/>
    <dgm:cxn modelId="{7E74DB03-E786-4323-87FD-37083E553377}" type="presOf" srcId="{6839F597-2122-4824-B846-A313A187150D}" destId="{C8C0955A-BF6A-417F-9585-8CCCE6835920}" srcOrd="0" destOrd="0" presId="urn:microsoft.com/office/officeart/2008/layout/RadialCluster"/>
    <dgm:cxn modelId="{85437A13-C1C4-4B2C-B3CE-47AE9F2F64ED}" type="presOf" srcId="{8BA33210-35E1-4EBE-A4FD-CAE315646EAF}" destId="{9F6C01A1-8D76-4243-8A7E-04285BCD3220}" srcOrd="0" destOrd="0" presId="urn:microsoft.com/office/officeart/2008/layout/RadialCluster"/>
    <dgm:cxn modelId="{EFCB98B2-5823-4454-9F33-AED6960AB617}" type="presOf" srcId="{A24C9003-B234-4A5D-BB5C-4739B3B23673}" destId="{3E864B9B-FD1C-4FF0-B31B-0E6F2567593E}" srcOrd="0" destOrd="0" presId="urn:microsoft.com/office/officeart/2008/layout/RadialCluster"/>
    <dgm:cxn modelId="{F256BCE4-25BC-41AF-80D1-EA94057CBEF8}" type="presOf" srcId="{B7116507-92AD-4055-A0DE-70E5F32F6652}" destId="{6C371ECE-C9D3-42B2-8F9E-E073F62BFF99}" srcOrd="0" destOrd="0" presId="urn:microsoft.com/office/officeart/2008/layout/RadialCluster"/>
    <dgm:cxn modelId="{102EC66A-3B33-4DFE-A491-57E23D9B9342}" type="presOf" srcId="{073FDA1C-7F0F-40F1-B3BB-9799B97379C7}" destId="{D5B88D7E-9F4A-46A1-93DB-1A98EFCB0A32}" srcOrd="0" destOrd="0" presId="urn:microsoft.com/office/officeart/2008/layout/RadialCluster"/>
    <dgm:cxn modelId="{34C05919-EC95-4D4E-BFCC-991A0F492444}" srcId="{72A722A9-7FA8-465D-AB3F-AB668A384115}" destId="{7CDF4D4B-DF36-4AED-BFCD-AC032A59A5E4}" srcOrd="1" destOrd="0" parTransId="{6E334267-CFC9-4EB6-B3ED-27C7F9A93A6C}" sibTransId="{BB5E9053-DA02-4E6A-B046-E2D30563B442}"/>
    <dgm:cxn modelId="{72480033-DB1A-456A-9E75-DAE402D93B07}" srcId="{72A722A9-7FA8-465D-AB3F-AB668A384115}" destId="{B959F04F-3C3B-46F9-810B-B40AA474C209}" srcOrd="0" destOrd="0" parTransId="{A24C9003-B234-4A5D-BB5C-4739B3B23673}" sibTransId="{8C244D50-3B5A-43E1-9C42-3265D361026D}"/>
    <dgm:cxn modelId="{F6023EE5-D86D-4503-AA8B-79E9F73EA8F9}" type="presOf" srcId="{D0607834-3BD8-4D79-B281-AD9EAF1F2E6B}" destId="{F2030076-810C-4291-971A-754744195416}" srcOrd="0" destOrd="0" presId="urn:microsoft.com/office/officeart/2008/layout/RadialCluster"/>
    <dgm:cxn modelId="{FF9FFF13-B74C-48B6-80C7-DAE5D5601013}" srcId="{72A722A9-7FA8-465D-AB3F-AB668A384115}" destId="{073FDA1C-7F0F-40F1-B3BB-9799B97379C7}" srcOrd="2" destOrd="0" parTransId="{D0607834-3BD8-4D79-B281-AD9EAF1F2E6B}" sibTransId="{354CA139-8BD7-45F3-AE77-2B9027224A69}"/>
    <dgm:cxn modelId="{4696901F-8BA3-440F-8987-002277C5E5BF}" type="presOf" srcId="{B959F04F-3C3B-46F9-810B-B40AA474C209}" destId="{B29A1F0A-B9B3-41A8-A71E-0AB9C4CEC28B}" srcOrd="0" destOrd="0" presId="urn:microsoft.com/office/officeart/2008/layout/RadialCluster"/>
    <dgm:cxn modelId="{0642F0BB-B21C-4A39-B546-1F83C29F75CF}" type="presParOf" srcId="{9F6C01A1-8D76-4243-8A7E-04285BCD3220}" destId="{B1A447F5-966B-47E3-B50B-0727792A808A}" srcOrd="0" destOrd="0" presId="urn:microsoft.com/office/officeart/2008/layout/RadialCluster"/>
    <dgm:cxn modelId="{A3B1C033-4A6B-4278-B8B8-446BFBA570EF}" type="presParOf" srcId="{B1A447F5-966B-47E3-B50B-0727792A808A}" destId="{B93C5216-929F-4182-B69C-925C8F1DAE9F}" srcOrd="0" destOrd="0" presId="urn:microsoft.com/office/officeart/2008/layout/RadialCluster"/>
    <dgm:cxn modelId="{6FFE7BB7-0D6F-4DF8-BED8-CCC0745AEA44}" type="presParOf" srcId="{B1A447F5-966B-47E3-B50B-0727792A808A}" destId="{3E864B9B-FD1C-4FF0-B31B-0E6F2567593E}" srcOrd="1" destOrd="0" presId="urn:microsoft.com/office/officeart/2008/layout/RadialCluster"/>
    <dgm:cxn modelId="{1A62F617-607F-44C7-86E4-A7FDC09CD889}" type="presParOf" srcId="{B1A447F5-966B-47E3-B50B-0727792A808A}" destId="{B29A1F0A-B9B3-41A8-A71E-0AB9C4CEC28B}" srcOrd="2" destOrd="0" presId="urn:microsoft.com/office/officeart/2008/layout/RadialCluster"/>
    <dgm:cxn modelId="{1258CBC0-A5FB-4B36-AF76-E7F65185F018}" type="presParOf" srcId="{B1A447F5-966B-47E3-B50B-0727792A808A}" destId="{08EF1234-6FB5-47FD-B6CC-84068C951CED}" srcOrd="3" destOrd="0" presId="urn:microsoft.com/office/officeart/2008/layout/RadialCluster"/>
    <dgm:cxn modelId="{A1517767-301E-4C32-9E91-71051832B75E}" type="presParOf" srcId="{B1A447F5-966B-47E3-B50B-0727792A808A}" destId="{6DB85995-6403-4D47-93FB-CD8F462FF67E}" srcOrd="4" destOrd="0" presId="urn:microsoft.com/office/officeart/2008/layout/RadialCluster"/>
    <dgm:cxn modelId="{646F1425-78E2-45F6-94EE-A0D145991569}" type="presParOf" srcId="{B1A447F5-966B-47E3-B50B-0727792A808A}" destId="{F2030076-810C-4291-971A-754744195416}" srcOrd="5" destOrd="0" presId="urn:microsoft.com/office/officeart/2008/layout/RadialCluster"/>
    <dgm:cxn modelId="{2730DA71-7FB0-4935-B3E6-1BDADAE996BF}" type="presParOf" srcId="{B1A447F5-966B-47E3-B50B-0727792A808A}" destId="{D5B88D7E-9F4A-46A1-93DB-1A98EFCB0A32}" srcOrd="6" destOrd="0" presId="urn:microsoft.com/office/officeart/2008/layout/RadialCluster"/>
    <dgm:cxn modelId="{736336DE-FCE6-4486-8B4C-525E2188C385}" type="presParOf" srcId="{B1A447F5-966B-47E3-B50B-0727792A808A}" destId="{C8C0955A-BF6A-417F-9585-8CCCE6835920}" srcOrd="7" destOrd="0" presId="urn:microsoft.com/office/officeart/2008/layout/RadialCluster"/>
    <dgm:cxn modelId="{EA38344F-CE02-4695-8E2C-1E0302D55063}" type="presParOf" srcId="{B1A447F5-966B-47E3-B50B-0727792A808A}" destId="{6C371ECE-C9D3-42B2-8F9E-E073F62BFF99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EF2A0D-C452-45F4-9497-8DE2CDE4D30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s-EC"/>
        </a:p>
      </dgm:t>
    </dgm:pt>
    <dgm:pt modelId="{DBC42ED4-4432-456A-9866-A7DC0DB1F8F1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Material que se puede usar con los niños/as</a:t>
          </a:r>
          <a:endParaRPr lang="es-EC" dirty="0">
            <a:solidFill>
              <a:schemeClr val="tx1"/>
            </a:solidFill>
          </a:endParaRPr>
        </a:p>
      </dgm:t>
    </dgm:pt>
    <dgm:pt modelId="{850DE474-46B0-47DA-93EA-0877DDB07568}" type="parTrans" cxnId="{9CE39608-3EBB-4145-A359-919E5933D217}">
      <dgm:prSet/>
      <dgm:spPr/>
      <dgm:t>
        <a:bodyPr/>
        <a:lstStyle/>
        <a:p>
          <a:endParaRPr lang="es-EC"/>
        </a:p>
      </dgm:t>
    </dgm:pt>
    <dgm:pt modelId="{9E447054-5972-444C-B9D1-E895D52146C4}" type="sibTrans" cxnId="{9CE39608-3EBB-4145-A359-919E5933D217}">
      <dgm:prSet/>
      <dgm:spPr/>
      <dgm:t>
        <a:bodyPr/>
        <a:lstStyle/>
        <a:p>
          <a:endParaRPr lang="es-EC"/>
        </a:p>
      </dgm:t>
    </dgm:pt>
    <dgm:pt modelId="{F8A1C26C-7F4E-4C29-8AAC-F9303DF69D73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Cartón </a:t>
          </a:r>
          <a:endParaRPr lang="es-EC" dirty="0">
            <a:solidFill>
              <a:schemeClr val="tx1"/>
            </a:solidFill>
          </a:endParaRPr>
        </a:p>
      </dgm:t>
    </dgm:pt>
    <dgm:pt modelId="{08A5DC01-093F-4CE4-93A4-323D622197E7}" type="parTrans" cxnId="{668ED1EA-1929-4B66-95C9-CAB12EA4D7D9}">
      <dgm:prSet/>
      <dgm:spPr/>
      <dgm:t>
        <a:bodyPr/>
        <a:lstStyle/>
        <a:p>
          <a:endParaRPr lang="es-EC"/>
        </a:p>
      </dgm:t>
    </dgm:pt>
    <dgm:pt modelId="{9AF47932-0E0C-41DC-A69F-682E2EC3DFF8}" type="sibTrans" cxnId="{668ED1EA-1929-4B66-95C9-CAB12EA4D7D9}">
      <dgm:prSet/>
      <dgm:spPr/>
      <dgm:t>
        <a:bodyPr/>
        <a:lstStyle/>
        <a:p>
          <a:endParaRPr lang="es-EC"/>
        </a:p>
      </dgm:t>
    </dgm:pt>
    <dgm:pt modelId="{E1C9CD3F-C08A-45B8-A3E3-E6F6E764022E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Plástico y textil</a:t>
          </a:r>
          <a:endParaRPr lang="es-EC" dirty="0">
            <a:solidFill>
              <a:schemeClr val="tx1"/>
            </a:solidFill>
          </a:endParaRPr>
        </a:p>
      </dgm:t>
    </dgm:pt>
    <dgm:pt modelId="{D22AD797-29BD-4FB2-9FB8-281D0BC6FF88}" type="parTrans" cxnId="{343254C1-C727-4713-92AC-0149B5CFB054}">
      <dgm:prSet/>
      <dgm:spPr/>
      <dgm:t>
        <a:bodyPr/>
        <a:lstStyle/>
        <a:p>
          <a:endParaRPr lang="es-EC"/>
        </a:p>
      </dgm:t>
    </dgm:pt>
    <dgm:pt modelId="{FA5B444A-D907-4797-A716-2B7219FD0FCD}" type="sibTrans" cxnId="{343254C1-C727-4713-92AC-0149B5CFB054}">
      <dgm:prSet/>
      <dgm:spPr/>
      <dgm:t>
        <a:bodyPr/>
        <a:lstStyle/>
        <a:p>
          <a:endParaRPr lang="es-EC"/>
        </a:p>
      </dgm:t>
    </dgm:pt>
    <dgm:pt modelId="{11E97E29-1602-4B4C-8876-16751194DD66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Papel</a:t>
          </a:r>
          <a:endParaRPr lang="es-EC" dirty="0">
            <a:solidFill>
              <a:schemeClr val="tx1"/>
            </a:solidFill>
          </a:endParaRPr>
        </a:p>
      </dgm:t>
    </dgm:pt>
    <dgm:pt modelId="{6D243762-F859-4383-BE4A-BB63DCC3F314}" type="sibTrans" cxnId="{328F7F19-52BB-4F9A-831A-73F58AA9A826}">
      <dgm:prSet/>
      <dgm:spPr/>
      <dgm:t>
        <a:bodyPr/>
        <a:lstStyle/>
        <a:p>
          <a:endParaRPr lang="es-EC"/>
        </a:p>
      </dgm:t>
    </dgm:pt>
    <dgm:pt modelId="{DC056674-D855-496A-940B-E5DFE1CF05B8}" type="parTrans" cxnId="{328F7F19-52BB-4F9A-831A-73F58AA9A826}">
      <dgm:prSet/>
      <dgm:spPr/>
      <dgm:t>
        <a:bodyPr/>
        <a:lstStyle/>
        <a:p>
          <a:endParaRPr lang="es-EC"/>
        </a:p>
      </dgm:t>
    </dgm:pt>
    <dgm:pt modelId="{B5D896FF-5646-4BB1-9B46-9015BE7331DB}" type="pres">
      <dgm:prSet presAssocID="{DBEF2A0D-C452-45F4-9497-8DE2CDE4D30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7DBA837-D010-41FF-9A7C-392C310683E2}" type="pres">
      <dgm:prSet presAssocID="{DBC42ED4-4432-456A-9866-A7DC0DB1F8F1}" presName="root1" presStyleCnt="0"/>
      <dgm:spPr/>
      <dgm:t>
        <a:bodyPr/>
        <a:lstStyle/>
        <a:p>
          <a:endParaRPr lang="es-EC"/>
        </a:p>
      </dgm:t>
    </dgm:pt>
    <dgm:pt modelId="{B5720A50-A2ED-481B-8196-3D8B6F117012}" type="pres">
      <dgm:prSet presAssocID="{DBC42ED4-4432-456A-9866-A7DC0DB1F8F1}" presName="LevelOneTextNode" presStyleLbl="node0" presStyleIdx="0" presStyleCnt="1" custLinFactNeighborX="-11140" custLinFactNeighborY="-680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1A3F45E-78CA-4F4B-8765-646C633BB5B7}" type="pres">
      <dgm:prSet presAssocID="{DBC42ED4-4432-456A-9866-A7DC0DB1F8F1}" presName="level2hierChild" presStyleCnt="0"/>
      <dgm:spPr/>
      <dgm:t>
        <a:bodyPr/>
        <a:lstStyle/>
        <a:p>
          <a:endParaRPr lang="es-EC"/>
        </a:p>
      </dgm:t>
    </dgm:pt>
    <dgm:pt modelId="{040C5D49-9C74-42A2-95CF-2156E1C3880F}" type="pres">
      <dgm:prSet presAssocID="{DC056674-D855-496A-940B-E5DFE1CF05B8}" presName="conn2-1" presStyleLbl="parChTrans1D2" presStyleIdx="0" presStyleCnt="3"/>
      <dgm:spPr/>
      <dgm:t>
        <a:bodyPr/>
        <a:lstStyle/>
        <a:p>
          <a:endParaRPr lang="es-EC"/>
        </a:p>
      </dgm:t>
    </dgm:pt>
    <dgm:pt modelId="{46823679-C249-484D-B21C-E22855A32960}" type="pres">
      <dgm:prSet presAssocID="{DC056674-D855-496A-940B-E5DFE1CF05B8}" presName="connTx" presStyleLbl="parChTrans1D2" presStyleIdx="0" presStyleCnt="3"/>
      <dgm:spPr/>
      <dgm:t>
        <a:bodyPr/>
        <a:lstStyle/>
        <a:p>
          <a:endParaRPr lang="es-EC"/>
        </a:p>
      </dgm:t>
    </dgm:pt>
    <dgm:pt modelId="{E192D0CE-06BE-4CB0-99E1-5DC43CBE7922}" type="pres">
      <dgm:prSet presAssocID="{11E97E29-1602-4B4C-8876-16751194DD66}" presName="root2" presStyleCnt="0"/>
      <dgm:spPr/>
      <dgm:t>
        <a:bodyPr/>
        <a:lstStyle/>
        <a:p>
          <a:endParaRPr lang="es-EC"/>
        </a:p>
      </dgm:t>
    </dgm:pt>
    <dgm:pt modelId="{E635023F-8CBC-46CB-8219-4DE32F751944}" type="pres">
      <dgm:prSet presAssocID="{11E97E29-1602-4B4C-8876-16751194DD66}" presName="LevelTwoTextNode" presStyleLbl="node2" presStyleIdx="0" presStyleCnt="3" custLinFactNeighborX="-365" custLinFactNeighborY="-4516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C60D9CD-9AB8-4AE0-8071-0E71814488AB}" type="pres">
      <dgm:prSet presAssocID="{11E97E29-1602-4B4C-8876-16751194DD66}" presName="level3hierChild" presStyleCnt="0"/>
      <dgm:spPr/>
      <dgm:t>
        <a:bodyPr/>
        <a:lstStyle/>
        <a:p>
          <a:endParaRPr lang="es-EC"/>
        </a:p>
      </dgm:t>
    </dgm:pt>
    <dgm:pt modelId="{22D85CDE-DFFF-4802-9980-654BA9F289F0}" type="pres">
      <dgm:prSet presAssocID="{08A5DC01-093F-4CE4-93A4-323D622197E7}" presName="conn2-1" presStyleLbl="parChTrans1D2" presStyleIdx="1" presStyleCnt="3"/>
      <dgm:spPr/>
      <dgm:t>
        <a:bodyPr/>
        <a:lstStyle/>
        <a:p>
          <a:endParaRPr lang="es-EC"/>
        </a:p>
      </dgm:t>
    </dgm:pt>
    <dgm:pt modelId="{03FCF5DC-5263-4DCE-97CE-756D727616A9}" type="pres">
      <dgm:prSet presAssocID="{08A5DC01-093F-4CE4-93A4-323D622197E7}" presName="connTx" presStyleLbl="parChTrans1D2" presStyleIdx="1" presStyleCnt="3"/>
      <dgm:spPr/>
      <dgm:t>
        <a:bodyPr/>
        <a:lstStyle/>
        <a:p>
          <a:endParaRPr lang="es-EC"/>
        </a:p>
      </dgm:t>
    </dgm:pt>
    <dgm:pt modelId="{A36777C2-2F03-4E5F-B89C-64F9B780A3DD}" type="pres">
      <dgm:prSet presAssocID="{F8A1C26C-7F4E-4C29-8AAC-F9303DF69D73}" presName="root2" presStyleCnt="0"/>
      <dgm:spPr/>
      <dgm:t>
        <a:bodyPr/>
        <a:lstStyle/>
        <a:p>
          <a:endParaRPr lang="es-EC"/>
        </a:p>
      </dgm:t>
    </dgm:pt>
    <dgm:pt modelId="{209BF079-1EA3-4874-A951-275DEEF45B94}" type="pres">
      <dgm:prSet presAssocID="{F8A1C26C-7F4E-4C29-8AAC-F9303DF69D73}" presName="LevelTwoTextNode" presStyleLbl="node2" presStyleIdx="1" presStyleCnt="3" custLinFactNeighborX="2912" custLinFactNeighborY="179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583FD1B-502A-40D0-B491-A363707B9B55}" type="pres">
      <dgm:prSet presAssocID="{F8A1C26C-7F4E-4C29-8AAC-F9303DF69D73}" presName="level3hierChild" presStyleCnt="0"/>
      <dgm:spPr/>
      <dgm:t>
        <a:bodyPr/>
        <a:lstStyle/>
        <a:p>
          <a:endParaRPr lang="es-EC"/>
        </a:p>
      </dgm:t>
    </dgm:pt>
    <dgm:pt modelId="{05F57805-8878-4B07-9449-BF5A8862C610}" type="pres">
      <dgm:prSet presAssocID="{D22AD797-29BD-4FB2-9FB8-281D0BC6FF88}" presName="conn2-1" presStyleLbl="parChTrans1D2" presStyleIdx="2" presStyleCnt="3"/>
      <dgm:spPr/>
      <dgm:t>
        <a:bodyPr/>
        <a:lstStyle/>
        <a:p>
          <a:endParaRPr lang="es-EC"/>
        </a:p>
      </dgm:t>
    </dgm:pt>
    <dgm:pt modelId="{85D52C67-9EB4-4368-8202-E9939C54124C}" type="pres">
      <dgm:prSet presAssocID="{D22AD797-29BD-4FB2-9FB8-281D0BC6FF88}" presName="connTx" presStyleLbl="parChTrans1D2" presStyleIdx="2" presStyleCnt="3"/>
      <dgm:spPr/>
      <dgm:t>
        <a:bodyPr/>
        <a:lstStyle/>
        <a:p>
          <a:endParaRPr lang="es-EC"/>
        </a:p>
      </dgm:t>
    </dgm:pt>
    <dgm:pt modelId="{DE734D11-4BC2-4282-BEA2-C0E04196E5D6}" type="pres">
      <dgm:prSet presAssocID="{E1C9CD3F-C08A-45B8-A3E3-E6F6E764022E}" presName="root2" presStyleCnt="0"/>
      <dgm:spPr/>
      <dgm:t>
        <a:bodyPr/>
        <a:lstStyle/>
        <a:p>
          <a:endParaRPr lang="es-EC"/>
        </a:p>
      </dgm:t>
    </dgm:pt>
    <dgm:pt modelId="{55AA2A94-FCBB-4776-BA57-248A2A791946}" type="pres">
      <dgm:prSet presAssocID="{E1C9CD3F-C08A-45B8-A3E3-E6F6E764022E}" presName="LevelTwoTextNode" presStyleLbl="node2" presStyleIdx="2" presStyleCnt="3" custLinFactNeighborX="727" custLinFactNeighborY="2009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03DF825-9D2E-4BBC-B3FB-FBE47199BD44}" type="pres">
      <dgm:prSet presAssocID="{E1C9CD3F-C08A-45B8-A3E3-E6F6E764022E}" presName="level3hierChild" presStyleCnt="0"/>
      <dgm:spPr/>
      <dgm:t>
        <a:bodyPr/>
        <a:lstStyle/>
        <a:p>
          <a:endParaRPr lang="es-EC"/>
        </a:p>
      </dgm:t>
    </dgm:pt>
  </dgm:ptLst>
  <dgm:cxnLst>
    <dgm:cxn modelId="{E6D4C22F-F4F2-4761-AB98-B9CF00073457}" type="presOf" srcId="{DC056674-D855-496A-940B-E5DFE1CF05B8}" destId="{46823679-C249-484D-B21C-E22855A32960}" srcOrd="1" destOrd="0" presId="urn:microsoft.com/office/officeart/2008/layout/HorizontalMultiLevelHierarchy"/>
    <dgm:cxn modelId="{A5959DB6-074A-4339-8177-85F89457B090}" type="presOf" srcId="{DBEF2A0D-C452-45F4-9497-8DE2CDE4D306}" destId="{B5D896FF-5646-4BB1-9B46-9015BE7331DB}" srcOrd="0" destOrd="0" presId="urn:microsoft.com/office/officeart/2008/layout/HorizontalMultiLevelHierarchy"/>
    <dgm:cxn modelId="{F58A8A37-D9A6-4D9B-807B-81BC592A4477}" type="presOf" srcId="{08A5DC01-093F-4CE4-93A4-323D622197E7}" destId="{03FCF5DC-5263-4DCE-97CE-756D727616A9}" srcOrd="1" destOrd="0" presId="urn:microsoft.com/office/officeart/2008/layout/HorizontalMultiLevelHierarchy"/>
    <dgm:cxn modelId="{3F42A595-8432-4D7D-8F3A-61A1A9A34ADF}" type="presOf" srcId="{D22AD797-29BD-4FB2-9FB8-281D0BC6FF88}" destId="{05F57805-8878-4B07-9449-BF5A8862C610}" srcOrd="0" destOrd="0" presId="urn:microsoft.com/office/officeart/2008/layout/HorizontalMultiLevelHierarchy"/>
    <dgm:cxn modelId="{AE210247-7A7C-41CA-A1B9-641BA65E7E77}" type="presOf" srcId="{11E97E29-1602-4B4C-8876-16751194DD66}" destId="{E635023F-8CBC-46CB-8219-4DE32F751944}" srcOrd="0" destOrd="0" presId="urn:microsoft.com/office/officeart/2008/layout/HorizontalMultiLevelHierarchy"/>
    <dgm:cxn modelId="{9E97FB0E-B5FA-489D-AAB4-D4228CF4EBFE}" type="presOf" srcId="{08A5DC01-093F-4CE4-93A4-323D622197E7}" destId="{22D85CDE-DFFF-4802-9980-654BA9F289F0}" srcOrd="0" destOrd="0" presId="urn:microsoft.com/office/officeart/2008/layout/HorizontalMultiLevelHierarchy"/>
    <dgm:cxn modelId="{9CE39608-3EBB-4145-A359-919E5933D217}" srcId="{DBEF2A0D-C452-45F4-9497-8DE2CDE4D306}" destId="{DBC42ED4-4432-456A-9866-A7DC0DB1F8F1}" srcOrd="0" destOrd="0" parTransId="{850DE474-46B0-47DA-93EA-0877DDB07568}" sibTransId="{9E447054-5972-444C-B9D1-E895D52146C4}"/>
    <dgm:cxn modelId="{343254C1-C727-4713-92AC-0149B5CFB054}" srcId="{DBC42ED4-4432-456A-9866-A7DC0DB1F8F1}" destId="{E1C9CD3F-C08A-45B8-A3E3-E6F6E764022E}" srcOrd="2" destOrd="0" parTransId="{D22AD797-29BD-4FB2-9FB8-281D0BC6FF88}" sibTransId="{FA5B444A-D907-4797-A716-2B7219FD0FCD}"/>
    <dgm:cxn modelId="{96B12852-6A0A-46BB-97DF-B192C58EAE7B}" type="presOf" srcId="{DC056674-D855-496A-940B-E5DFE1CF05B8}" destId="{040C5D49-9C74-42A2-95CF-2156E1C3880F}" srcOrd="0" destOrd="0" presId="urn:microsoft.com/office/officeart/2008/layout/HorizontalMultiLevelHierarchy"/>
    <dgm:cxn modelId="{328F7F19-52BB-4F9A-831A-73F58AA9A826}" srcId="{DBC42ED4-4432-456A-9866-A7DC0DB1F8F1}" destId="{11E97E29-1602-4B4C-8876-16751194DD66}" srcOrd="0" destOrd="0" parTransId="{DC056674-D855-496A-940B-E5DFE1CF05B8}" sibTransId="{6D243762-F859-4383-BE4A-BB63DCC3F314}"/>
    <dgm:cxn modelId="{9DBDE0A4-19EB-46AF-9CDB-6FFE249D5621}" type="presOf" srcId="{DBC42ED4-4432-456A-9866-A7DC0DB1F8F1}" destId="{B5720A50-A2ED-481B-8196-3D8B6F117012}" srcOrd="0" destOrd="0" presId="urn:microsoft.com/office/officeart/2008/layout/HorizontalMultiLevelHierarchy"/>
    <dgm:cxn modelId="{BA1260DE-8A8F-43C5-AFAE-1E376F15D627}" type="presOf" srcId="{F8A1C26C-7F4E-4C29-8AAC-F9303DF69D73}" destId="{209BF079-1EA3-4874-A951-275DEEF45B94}" srcOrd="0" destOrd="0" presId="urn:microsoft.com/office/officeart/2008/layout/HorizontalMultiLevelHierarchy"/>
    <dgm:cxn modelId="{285E8EB3-8656-4004-AF19-3E98DF932462}" type="presOf" srcId="{E1C9CD3F-C08A-45B8-A3E3-E6F6E764022E}" destId="{55AA2A94-FCBB-4776-BA57-248A2A791946}" srcOrd="0" destOrd="0" presId="urn:microsoft.com/office/officeart/2008/layout/HorizontalMultiLevelHierarchy"/>
    <dgm:cxn modelId="{5FF311A0-2725-4C16-82E5-0C2038022555}" type="presOf" srcId="{D22AD797-29BD-4FB2-9FB8-281D0BC6FF88}" destId="{85D52C67-9EB4-4368-8202-E9939C54124C}" srcOrd="1" destOrd="0" presId="urn:microsoft.com/office/officeart/2008/layout/HorizontalMultiLevelHierarchy"/>
    <dgm:cxn modelId="{668ED1EA-1929-4B66-95C9-CAB12EA4D7D9}" srcId="{DBC42ED4-4432-456A-9866-A7DC0DB1F8F1}" destId="{F8A1C26C-7F4E-4C29-8AAC-F9303DF69D73}" srcOrd="1" destOrd="0" parTransId="{08A5DC01-093F-4CE4-93A4-323D622197E7}" sibTransId="{9AF47932-0E0C-41DC-A69F-682E2EC3DFF8}"/>
    <dgm:cxn modelId="{5E3B6D5D-AA87-4D85-8644-94B97062AF62}" type="presParOf" srcId="{B5D896FF-5646-4BB1-9B46-9015BE7331DB}" destId="{87DBA837-D010-41FF-9A7C-392C310683E2}" srcOrd="0" destOrd="0" presId="urn:microsoft.com/office/officeart/2008/layout/HorizontalMultiLevelHierarchy"/>
    <dgm:cxn modelId="{C874A8B9-491A-4CEF-B9C6-A7C80FBD0580}" type="presParOf" srcId="{87DBA837-D010-41FF-9A7C-392C310683E2}" destId="{B5720A50-A2ED-481B-8196-3D8B6F117012}" srcOrd="0" destOrd="0" presId="urn:microsoft.com/office/officeart/2008/layout/HorizontalMultiLevelHierarchy"/>
    <dgm:cxn modelId="{C3668A9E-0C99-4E79-B571-4A6079D5BC77}" type="presParOf" srcId="{87DBA837-D010-41FF-9A7C-392C310683E2}" destId="{B1A3F45E-78CA-4F4B-8765-646C633BB5B7}" srcOrd="1" destOrd="0" presId="urn:microsoft.com/office/officeart/2008/layout/HorizontalMultiLevelHierarchy"/>
    <dgm:cxn modelId="{D6C742C0-92FA-4A5E-A04E-595794068DEC}" type="presParOf" srcId="{B1A3F45E-78CA-4F4B-8765-646C633BB5B7}" destId="{040C5D49-9C74-42A2-95CF-2156E1C3880F}" srcOrd="0" destOrd="0" presId="urn:microsoft.com/office/officeart/2008/layout/HorizontalMultiLevelHierarchy"/>
    <dgm:cxn modelId="{A62C32F3-89EB-43AF-8289-832A0D4FE3AA}" type="presParOf" srcId="{040C5D49-9C74-42A2-95CF-2156E1C3880F}" destId="{46823679-C249-484D-B21C-E22855A32960}" srcOrd="0" destOrd="0" presId="urn:microsoft.com/office/officeart/2008/layout/HorizontalMultiLevelHierarchy"/>
    <dgm:cxn modelId="{A5E8FBB4-47E8-4CD9-B8E5-98D0F2F219F6}" type="presParOf" srcId="{B1A3F45E-78CA-4F4B-8765-646C633BB5B7}" destId="{E192D0CE-06BE-4CB0-99E1-5DC43CBE7922}" srcOrd="1" destOrd="0" presId="urn:microsoft.com/office/officeart/2008/layout/HorizontalMultiLevelHierarchy"/>
    <dgm:cxn modelId="{B8DCADEF-44E3-4C74-B87F-4F898C7109B6}" type="presParOf" srcId="{E192D0CE-06BE-4CB0-99E1-5DC43CBE7922}" destId="{E635023F-8CBC-46CB-8219-4DE32F751944}" srcOrd="0" destOrd="0" presId="urn:microsoft.com/office/officeart/2008/layout/HorizontalMultiLevelHierarchy"/>
    <dgm:cxn modelId="{8B6C0CA1-2527-466F-85E5-23E85611F01B}" type="presParOf" srcId="{E192D0CE-06BE-4CB0-99E1-5DC43CBE7922}" destId="{AC60D9CD-9AB8-4AE0-8071-0E71814488AB}" srcOrd="1" destOrd="0" presId="urn:microsoft.com/office/officeart/2008/layout/HorizontalMultiLevelHierarchy"/>
    <dgm:cxn modelId="{6A5C98A0-3437-4BB5-BE6C-7418A7A72FB9}" type="presParOf" srcId="{B1A3F45E-78CA-4F4B-8765-646C633BB5B7}" destId="{22D85CDE-DFFF-4802-9980-654BA9F289F0}" srcOrd="2" destOrd="0" presId="urn:microsoft.com/office/officeart/2008/layout/HorizontalMultiLevelHierarchy"/>
    <dgm:cxn modelId="{7CF999E8-7712-4BCB-A887-BD165B2CC366}" type="presParOf" srcId="{22D85CDE-DFFF-4802-9980-654BA9F289F0}" destId="{03FCF5DC-5263-4DCE-97CE-756D727616A9}" srcOrd="0" destOrd="0" presId="urn:microsoft.com/office/officeart/2008/layout/HorizontalMultiLevelHierarchy"/>
    <dgm:cxn modelId="{9251DD9D-85F7-4001-B644-4D61E620F531}" type="presParOf" srcId="{B1A3F45E-78CA-4F4B-8765-646C633BB5B7}" destId="{A36777C2-2F03-4E5F-B89C-64F9B780A3DD}" srcOrd="3" destOrd="0" presId="urn:microsoft.com/office/officeart/2008/layout/HorizontalMultiLevelHierarchy"/>
    <dgm:cxn modelId="{FD952385-738B-45A7-B3A5-B0345F16C37A}" type="presParOf" srcId="{A36777C2-2F03-4E5F-B89C-64F9B780A3DD}" destId="{209BF079-1EA3-4874-A951-275DEEF45B94}" srcOrd="0" destOrd="0" presId="urn:microsoft.com/office/officeart/2008/layout/HorizontalMultiLevelHierarchy"/>
    <dgm:cxn modelId="{63A2E21A-F2CF-4509-8BE9-B3C96E00FCEF}" type="presParOf" srcId="{A36777C2-2F03-4E5F-B89C-64F9B780A3DD}" destId="{2583FD1B-502A-40D0-B491-A363707B9B55}" srcOrd="1" destOrd="0" presId="urn:microsoft.com/office/officeart/2008/layout/HorizontalMultiLevelHierarchy"/>
    <dgm:cxn modelId="{F0F82A01-FE28-45D4-B265-B772104923A0}" type="presParOf" srcId="{B1A3F45E-78CA-4F4B-8765-646C633BB5B7}" destId="{05F57805-8878-4B07-9449-BF5A8862C610}" srcOrd="4" destOrd="0" presId="urn:microsoft.com/office/officeart/2008/layout/HorizontalMultiLevelHierarchy"/>
    <dgm:cxn modelId="{7012B966-59AF-4BC5-B900-DCEA5F09CF9C}" type="presParOf" srcId="{05F57805-8878-4B07-9449-BF5A8862C610}" destId="{85D52C67-9EB4-4368-8202-E9939C54124C}" srcOrd="0" destOrd="0" presId="urn:microsoft.com/office/officeart/2008/layout/HorizontalMultiLevelHierarchy"/>
    <dgm:cxn modelId="{4F012E19-D7C9-4CBD-83DF-4BE370A1CACB}" type="presParOf" srcId="{B1A3F45E-78CA-4F4B-8765-646C633BB5B7}" destId="{DE734D11-4BC2-4282-BEA2-C0E04196E5D6}" srcOrd="5" destOrd="0" presId="urn:microsoft.com/office/officeart/2008/layout/HorizontalMultiLevelHierarchy"/>
    <dgm:cxn modelId="{DD642A7C-9DC8-40B6-BFDB-267B032B48B3}" type="presParOf" srcId="{DE734D11-4BC2-4282-BEA2-C0E04196E5D6}" destId="{55AA2A94-FCBB-4776-BA57-248A2A791946}" srcOrd="0" destOrd="0" presId="urn:microsoft.com/office/officeart/2008/layout/HorizontalMultiLevelHierarchy"/>
    <dgm:cxn modelId="{63FD36EC-65F4-418A-BC5A-2D7051E2BBA3}" type="presParOf" srcId="{DE734D11-4BC2-4282-BEA2-C0E04196E5D6}" destId="{103DF825-9D2E-4BBC-B3FB-FBE47199BD4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B752D1-D256-46D5-A203-2F79FF3FBC3D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070C701E-D33C-418A-9DCB-2BB2193E1608}">
      <dgm:prSet phldrT="[Texto]"/>
      <dgm:spPr/>
      <dgm:t>
        <a:bodyPr/>
        <a:lstStyle/>
        <a:p>
          <a:r>
            <a:rPr lang="es-EC" dirty="0" smtClean="0"/>
            <a:t>compromiso </a:t>
          </a:r>
          <a:endParaRPr lang="es-EC" dirty="0"/>
        </a:p>
      </dgm:t>
    </dgm:pt>
    <dgm:pt modelId="{2EB27CC5-5DDB-4345-8D69-E411FCD650AE}" type="parTrans" cxnId="{5B011668-546F-4916-848B-37E55C3527F8}">
      <dgm:prSet/>
      <dgm:spPr/>
      <dgm:t>
        <a:bodyPr/>
        <a:lstStyle/>
        <a:p>
          <a:endParaRPr lang="es-EC"/>
        </a:p>
      </dgm:t>
    </dgm:pt>
    <dgm:pt modelId="{C144BA37-ECC6-4BA2-92DA-1D897766D4BB}" type="sibTrans" cxnId="{5B011668-546F-4916-848B-37E55C3527F8}">
      <dgm:prSet/>
      <dgm:spPr/>
      <dgm:t>
        <a:bodyPr/>
        <a:lstStyle/>
        <a:p>
          <a:endParaRPr lang="es-EC"/>
        </a:p>
      </dgm:t>
    </dgm:pt>
    <dgm:pt modelId="{4B9393AF-CA58-418D-8E83-6F9C62C0AE0A}">
      <dgm:prSet phldrT="[Texto]"/>
      <dgm:spPr/>
      <dgm:t>
        <a:bodyPr/>
        <a:lstStyle/>
        <a:p>
          <a:r>
            <a:rPr lang="es-EC" dirty="0" smtClean="0"/>
            <a:t>Acción </a:t>
          </a:r>
          <a:endParaRPr lang="es-EC" dirty="0"/>
        </a:p>
      </dgm:t>
    </dgm:pt>
    <dgm:pt modelId="{67CFA465-55AC-4A5B-BE96-B396EABC82BD}" type="parTrans" cxnId="{E977EA0F-75CF-40BF-BD8E-A9F268273848}">
      <dgm:prSet/>
      <dgm:spPr/>
      <dgm:t>
        <a:bodyPr/>
        <a:lstStyle/>
        <a:p>
          <a:endParaRPr lang="es-EC"/>
        </a:p>
      </dgm:t>
    </dgm:pt>
    <dgm:pt modelId="{EEBF4982-141F-4C92-A56A-F357662776AF}" type="sibTrans" cxnId="{E977EA0F-75CF-40BF-BD8E-A9F268273848}">
      <dgm:prSet/>
      <dgm:spPr/>
      <dgm:t>
        <a:bodyPr/>
        <a:lstStyle/>
        <a:p>
          <a:endParaRPr lang="es-EC"/>
        </a:p>
      </dgm:t>
    </dgm:pt>
    <dgm:pt modelId="{F9369259-F0C8-4169-8CC5-D5D6DE036AD0}">
      <dgm:prSet phldrT="[Texto]"/>
      <dgm:spPr/>
      <dgm:t>
        <a:bodyPr/>
        <a:lstStyle/>
        <a:p>
          <a:r>
            <a:rPr lang="es-EC" dirty="0" smtClean="0"/>
            <a:t>experimentación</a:t>
          </a:r>
          <a:endParaRPr lang="es-EC" dirty="0"/>
        </a:p>
      </dgm:t>
    </dgm:pt>
    <dgm:pt modelId="{B54C647B-EAA9-436A-AF23-3986A0FCC5C6}" type="sibTrans" cxnId="{D870264E-331C-4149-B68D-D302A8F0FF34}">
      <dgm:prSet/>
      <dgm:spPr/>
      <dgm:t>
        <a:bodyPr/>
        <a:lstStyle/>
        <a:p>
          <a:endParaRPr lang="es-EC"/>
        </a:p>
      </dgm:t>
    </dgm:pt>
    <dgm:pt modelId="{B022DBB3-D3EE-4256-AC97-6A0C11894645}" type="parTrans" cxnId="{D870264E-331C-4149-B68D-D302A8F0FF34}">
      <dgm:prSet/>
      <dgm:spPr/>
      <dgm:t>
        <a:bodyPr/>
        <a:lstStyle/>
        <a:p>
          <a:endParaRPr lang="es-EC"/>
        </a:p>
      </dgm:t>
    </dgm:pt>
    <dgm:pt modelId="{4A07397D-FEDF-4432-A14B-F3937629BD62}" type="pres">
      <dgm:prSet presAssocID="{80B752D1-D256-46D5-A203-2F79FF3FBC3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36A96488-1B8E-4187-B28C-EE78F9719E2E}" type="pres">
      <dgm:prSet presAssocID="{F9369259-F0C8-4169-8CC5-D5D6DE036AD0}" presName="Accent1" presStyleCnt="0"/>
      <dgm:spPr/>
    </dgm:pt>
    <dgm:pt modelId="{35EA6129-8938-4C51-A923-4F61870169B8}" type="pres">
      <dgm:prSet presAssocID="{F9369259-F0C8-4169-8CC5-D5D6DE036AD0}" presName="Accent" presStyleLbl="node1" presStyleIdx="0" presStyleCnt="3" custLinFactNeighborX="32332" custLinFactNeighborY="6610"/>
      <dgm:spPr/>
      <dgm:t>
        <a:bodyPr/>
        <a:lstStyle/>
        <a:p>
          <a:endParaRPr lang="es-EC"/>
        </a:p>
      </dgm:t>
    </dgm:pt>
    <dgm:pt modelId="{DB54315E-2C0A-4740-9D2D-29FC2335FC38}" type="pres">
      <dgm:prSet presAssocID="{F9369259-F0C8-4169-8CC5-D5D6DE036AD0}" presName="Parent1" presStyleLbl="revTx" presStyleIdx="0" presStyleCnt="3" custScaleX="134937" custLinFactNeighborX="60047" custLinFactNeighborY="151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98D3BB-A67C-443C-9EC1-B3A4B6E67D63}" type="pres">
      <dgm:prSet presAssocID="{070C701E-D33C-418A-9DCB-2BB2193E1608}" presName="Accent2" presStyleCnt="0"/>
      <dgm:spPr/>
    </dgm:pt>
    <dgm:pt modelId="{D7619A89-9B40-434A-8835-A8FB680383D8}" type="pres">
      <dgm:prSet presAssocID="{070C701E-D33C-418A-9DCB-2BB2193E1608}" presName="Accent" presStyleLbl="node1" presStyleIdx="1" presStyleCnt="3" custLinFactNeighborX="33664" custLinFactNeighborY="11946"/>
      <dgm:spPr/>
      <dgm:t>
        <a:bodyPr/>
        <a:lstStyle/>
        <a:p>
          <a:endParaRPr lang="es-EC"/>
        </a:p>
      </dgm:t>
    </dgm:pt>
    <dgm:pt modelId="{66349512-38C8-4875-A39E-D5AACD3B1E14}" type="pres">
      <dgm:prSet presAssocID="{070C701E-D33C-418A-9DCB-2BB2193E1608}" presName="Parent2" presStyleLbl="revTx" presStyleIdx="1" presStyleCnt="3" custLinFactNeighborX="62240" custLinFactNeighborY="308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7D6205-6E62-4F2B-B1EA-596E6EDA6E11}" type="pres">
      <dgm:prSet presAssocID="{4B9393AF-CA58-418D-8E83-6F9C62C0AE0A}" presName="Accent3" presStyleCnt="0"/>
      <dgm:spPr/>
    </dgm:pt>
    <dgm:pt modelId="{46694F1D-5A78-4418-BDDE-326F3408FB9B}" type="pres">
      <dgm:prSet presAssocID="{4B9393AF-CA58-418D-8E83-6F9C62C0AE0A}" presName="Accent" presStyleLbl="node1" presStyleIdx="2" presStyleCnt="3" custLinFactNeighborX="39789" custLinFactNeighborY="10638"/>
      <dgm:spPr/>
      <dgm:t>
        <a:bodyPr/>
        <a:lstStyle/>
        <a:p>
          <a:endParaRPr lang="es-EC"/>
        </a:p>
      </dgm:t>
    </dgm:pt>
    <dgm:pt modelId="{8A9D0199-66E1-4168-B692-233495595792}" type="pres">
      <dgm:prSet presAssocID="{4B9393AF-CA58-418D-8E83-6F9C62C0AE0A}" presName="Parent3" presStyleLbl="revTx" presStyleIdx="2" presStyleCnt="3" custLinFactNeighborX="65750" custLinFactNeighborY="247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977EA0F-75CF-40BF-BD8E-A9F268273848}" srcId="{80B752D1-D256-46D5-A203-2F79FF3FBC3D}" destId="{4B9393AF-CA58-418D-8E83-6F9C62C0AE0A}" srcOrd="2" destOrd="0" parTransId="{67CFA465-55AC-4A5B-BE96-B396EABC82BD}" sibTransId="{EEBF4982-141F-4C92-A56A-F357662776AF}"/>
    <dgm:cxn modelId="{11CA97F3-EAE5-4620-9C4F-9D989D9C6062}" type="presOf" srcId="{070C701E-D33C-418A-9DCB-2BB2193E1608}" destId="{66349512-38C8-4875-A39E-D5AACD3B1E14}" srcOrd="0" destOrd="0" presId="urn:microsoft.com/office/officeart/2009/layout/CircleArrowProcess"/>
    <dgm:cxn modelId="{B2238EA0-7AD2-478B-82B9-244140ED9793}" type="presOf" srcId="{80B752D1-D256-46D5-A203-2F79FF3FBC3D}" destId="{4A07397D-FEDF-4432-A14B-F3937629BD62}" srcOrd="0" destOrd="0" presId="urn:microsoft.com/office/officeart/2009/layout/CircleArrowProcess"/>
    <dgm:cxn modelId="{D870264E-331C-4149-B68D-D302A8F0FF34}" srcId="{80B752D1-D256-46D5-A203-2F79FF3FBC3D}" destId="{F9369259-F0C8-4169-8CC5-D5D6DE036AD0}" srcOrd="0" destOrd="0" parTransId="{B022DBB3-D3EE-4256-AC97-6A0C11894645}" sibTransId="{B54C647B-EAA9-436A-AF23-3986A0FCC5C6}"/>
    <dgm:cxn modelId="{ADE6E476-5AF9-4CA4-9AD0-62813BB4C3DA}" type="presOf" srcId="{F9369259-F0C8-4169-8CC5-D5D6DE036AD0}" destId="{DB54315E-2C0A-4740-9D2D-29FC2335FC38}" srcOrd="0" destOrd="0" presId="urn:microsoft.com/office/officeart/2009/layout/CircleArrowProcess"/>
    <dgm:cxn modelId="{5B011668-546F-4916-848B-37E55C3527F8}" srcId="{80B752D1-D256-46D5-A203-2F79FF3FBC3D}" destId="{070C701E-D33C-418A-9DCB-2BB2193E1608}" srcOrd="1" destOrd="0" parTransId="{2EB27CC5-5DDB-4345-8D69-E411FCD650AE}" sibTransId="{C144BA37-ECC6-4BA2-92DA-1D897766D4BB}"/>
    <dgm:cxn modelId="{830FE66C-6F38-4E9A-9FAA-4BAAC65698BB}" type="presOf" srcId="{4B9393AF-CA58-418D-8E83-6F9C62C0AE0A}" destId="{8A9D0199-66E1-4168-B692-233495595792}" srcOrd="0" destOrd="0" presId="urn:microsoft.com/office/officeart/2009/layout/CircleArrowProcess"/>
    <dgm:cxn modelId="{82E56E9D-3C19-4107-8B93-C1ED5DFAAF1B}" type="presParOf" srcId="{4A07397D-FEDF-4432-A14B-F3937629BD62}" destId="{36A96488-1B8E-4187-B28C-EE78F9719E2E}" srcOrd="0" destOrd="0" presId="urn:microsoft.com/office/officeart/2009/layout/CircleArrowProcess"/>
    <dgm:cxn modelId="{B80EC2E4-9CE7-4B2A-9B50-FD26768933BF}" type="presParOf" srcId="{36A96488-1B8E-4187-B28C-EE78F9719E2E}" destId="{35EA6129-8938-4C51-A923-4F61870169B8}" srcOrd="0" destOrd="0" presId="urn:microsoft.com/office/officeart/2009/layout/CircleArrowProcess"/>
    <dgm:cxn modelId="{C9F96229-C1D2-4B04-A093-39EE5CA6AE73}" type="presParOf" srcId="{4A07397D-FEDF-4432-A14B-F3937629BD62}" destId="{DB54315E-2C0A-4740-9D2D-29FC2335FC38}" srcOrd="1" destOrd="0" presId="urn:microsoft.com/office/officeart/2009/layout/CircleArrowProcess"/>
    <dgm:cxn modelId="{D86D29BE-A599-46DB-B4BD-17C0B0EEA51F}" type="presParOf" srcId="{4A07397D-FEDF-4432-A14B-F3937629BD62}" destId="{F198D3BB-A67C-443C-9EC1-B3A4B6E67D63}" srcOrd="2" destOrd="0" presId="urn:microsoft.com/office/officeart/2009/layout/CircleArrowProcess"/>
    <dgm:cxn modelId="{38A54870-94D5-4FEC-8E54-1F3FDB3E7CB8}" type="presParOf" srcId="{F198D3BB-A67C-443C-9EC1-B3A4B6E67D63}" destId="{D7619A89-9B40-434A-8835-A8FB680383D8}" srcOrd="0" destOrd="0" presId="urn:microsoft.com/office/officeart/2009/layout/CircleArrowProcess"/>
    <dgm:cxn modelId="{7E2ECDD4-168D-4134-80BB-455680923C27}" type="presParOf" srcId="{4A07397D-FEDF-4432-A14B-F3937629BD62}" destId="{66349512-38C8-4875-A39E-D5AACD3B1E14}" srcOrd="3" destOrd="0" presId="urn:microsoft.com/office/officeart/2009/layout/CircleArrowProcess"/>
    <dgm:cxn modelId="{1E3ABE29-817B-4402-AC63-1FC0729B11A4}" type="presParOf" srcId="{4A07397D-FEDF-4432-A14B-F3937629BD62}" destId="{DA7D6205-6E62-4F2B-B1EA-596E6EDA6E11}" srcOrd="4" destOrd="0" presId="urn:microsoft.com/office/officeart/2009/layout/CircleArrowProcess"/>
    <dgm:cxn modelId="{BB6A4157-C969-4538-AEB4-E252150769EE}" type="presParOf" srcId="{DA7D6205-6E62-4F2B-B1EA-596E6EDA6E11}" destId="{46694F1D-5A78-4418-BDDE-326F3408FB9B}" srcOrd="0" destOrd="0" presId="urn:microsoft.com/office/officeart/2009/layout/CircleArrowProcess"/>
    <dgm:cxn modelId="{18130038-9160-49C3-A383-956693BD724A}" type="presParOf" srcId="{4A07397D-FEDF-4432-A14B-F3937629BD62}" destId="{8A9D0199-66E1-4168-B692-23349559579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0B4306-FD84-422B-AE1A-6473D73A6950}" type="doc">
      <dgm:prSet loTypeId="urn:microsoft.com/office/officeart/2005/8/layout/venn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CCFDFF68-596A-4682-B6DD-64CE0E97B9A4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 66 niños</a:t>
          </a:r>
          <a:endParaRPr lang="es-EC" dirty="0">
            <a:solidFill>
              <a:schemeClr val="tx1"/>
            </a:solidFill>
          </a:endParaRPr>
        </a:p>
      </dgm:t>
    </dgm:pt>
    <dgm:pt modelId="{75A04CA2-A257-4A39-957B-254B0742666B}" type="parTrans" cxnId="{77680AF1-B7F9-4267-87CC-8B6190E126B7}">
      <dgm:prSet/>
      <dgm:spPr/>
      <dgm:t>
        <a:bodyPr/>
        <a:lstStyle/>
        <a:p>
          <a:endParaRPr lang="es-EC"/>
        </a:p>
      </dgm:t>
    </dgm:pt>
    <dgm:pt modelId="{CE242143-3546-46A6-BDDB-0575A18320DF}" type="sibTrans" cxnId="{77680AF1-B7F9-4267-87CC-8B6190E126B7}">
      <dgm:prSet/>
      <dgm:spPr/>
      <dgm:t>
        <a:bodyPr/>
        <a:lstStyle/>
        <a:p>
          <a:endParaRPr lang="es-EC"/>
        </a:p>
      </dgm:t>
    </dgm:pt>
    <dgm:pt modelId="{2B6C341C-1C04-43A7-9F64-7E6C091D0B99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33 niños </a:t>
          </a:r>
          <a:endParaRPr lang="es-EC" dirty="0">
            <a:solidFill>
              <a:schemeClr val="tx1"/>
            </a:solidFill>
          </a:endParaRPr>
        </a:p>
      </dgm:t>
    </dgm:pt>
    <dgm:pt modelId="{B5B0301B-DB95-4659-8B56-714755017780}" type="parTrans" cxnId="{2FBD5B5C-0864-45BD-B611-8E5E487811AE}">
      <dgm:prSet/>
      <dgm:spPr/>
      <dgm:t>
        <a:bodyPr/>
        <a:lstStyle/>
        <a:p>
          <a:endParaRPr lang="es-EC"/>
        </a:p>
      </dgm:t>
    </dgm:pt>
    <dgm:pt modelId="{2CE7DD9B-A8E8-4EDD-9BBE-50E947DA5999}" type="sibTrans" cxnId="{2FBD5B5C-0864-45BD-B611-8E5E487811AE}">
      <dgm:prSet/>
      <dgm:spPr/>
      <dgm:t>
        <a:bodyPr/>
        <a:lstStyle/>
        <a:p>
          <a:endParaRPr lang="es-EC"/>
        </a:p>
      </dgm:t>
    </dgm:pt>
    <dgm:pt modelId="{99E6F125-E8B4-4DE4-A25D-4FC12B911F89}" type="pres">
      <dgm:prSet presAssocID="{B60B4306-FD84-422B-AE1A-6473D73A6950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9B9FFA6-45BE-4581-B513-B331797A3628}" type="pres">
      <dgm:prSet presAssocID="{B60B4306-FD84-422B-AE1A-6473D73A6950}" presName="comp1" presStyleCnt="0"/>
      <dgm:spPr/>
      <dgm:t>
        <a:bodyPr/>
        <a:lstStyle/>
        <a:p>
          <a:endParaRPr lang="es-EC"/>
        </a:p>
      </dgm:t>
    </dgm:pt>
    <dgm:pt modelId="{0BCA0AAC-D004-4097-94DC-FC3F0DABC03C}" type="pres">
      <dgm:prSet presAssocID="{B60B4306-FD84-422B-AE1A-6473D73A6950}" presName="circle1" presStyleLbl="node1" presStyleIdx="0" presStyleCnt="2"/>
      <dgm:spPr/>
      <dgm:t>
        <a:bodyPr/>
        <a:lstStyle/>
        <a:p>
          <a:endParaRPr lang="es-EC"/>
        </a:p>
      </dgm:t>
    </dgm:pt>
    <dgm:pt modelId="{7AD6CDBC-DA32-4114-89DC-BE61D8E6C921}" type="pres">
      <dgm:prSet presAssocID="{B60B4306-FD84-422B-AE1A-6473D73A6950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21667F-BB3E-4460-B481-B4085BB6C32A}" type="pres">
      <dgm:prSet presAssocID="{B60B4306-FD84-422B-AE1A-6473D73A6950}" presName="comp2" presStyleCnt="0"/>
      <dgm:spPr/>
      <dgm:t>
        <a:bodyPr/>
        <a:lstStyle/>
        <a:p>
          <a:endParaRPr lang="es-EC"/>
        </a:p>
      </dgm:t>
    </dgm:pt>
    <dgm:pt modelId="{BDCF8AC1-C518-40C1-A35D-85C760C1526D}" type="pres">
      <dgm:prSet presAssocID="{B60B4306-FD84-422B-AE1A-6473D73A6950}" presName="circle2" presStyleLbl="node1" presStyleIdx="1" presStyleCnt="2"/>
      <dgm:spPr/>
      <dgm:t>
        <a:bodyPr/>
        <a:lstStyle/>
        <a:p>
          <a:endParaRPr lang="es-EC"/>
        </a:p>
      </dgm:t>
    </dgm:pt>
    <dgm:pt modelId="{4A4215E9-3946-4067-BDBF-F7213098E1BD}" type="pres">
      <dgm:prSet presAssocID="{B60B4306-FD84-422B-AE1A-6473D73A6950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56008E5-713A-414C-94FD-BB3C145DF9CF}" type="presOf" srcId="{2B6C341C-1C04-43A7-9F64-7E6C091D0B99}" destId="{4A4215E9-3946-4067-BDBF-F7213098E1BD}" srcOrd="1" destOrd="0" presId="urn:microsoft.com/office/officeart/2005/8/layout/venn2"/>
    <dgm:cxn modelId="{77680AF1-B7F9-4267-87CC-8B6190E126B7}" srcId="{B60B4306-FD84-422B-AE1A-6473D73A6950}" destId="{CCFDFF68-596A-4682-B6DD-64CE0E97B9A4}" srcOrd="0" destOrd="0" parTransId="{75A04CA2-A257-4A39-957B-254B0742666B}" sibTransId="{CE242143-3546-46A6-BDDB-0575A18320DF}"/>
    <dgm:cxn modelId="{771C2E21-7617-4DA9-AE3D-512F46A955A1}" type="presOf" srcId="{CCFDFF68-596A-4682-B6DD-64CE0E97B9A4}" destId="{7AD6CDBC-DA32-4114-89DC-BE61D8E6C921}" srcOrd="1" destOrd="0" presId="urn:microsoft.com/office/officeart/2005/8/layout/venn2"/>
    <dgm:cxn modelId="{E2CD5AFA-3574-47B0-9030-EBE3A62691B8}" type="presOf" srcId="{CCFDFF68-596A-4682-B6DD-64CE0E97B9A4}" destId="{0BCA0AAC-D004-4097-94DC-FC3F0DABC03C}" srcOrd="0" destOrd="0" presId="urn:microsoft.com/office/officeart/2005/8/layout/venn2"/>
    <dgm:cxn modelId="{2FBD5B5C-0864-45BD-B611-8E5E487811AE}" srcId="{B60B4306-FD84-422B-AE1A-6473D73A6950}" destId="{2B6C341C-1C04-43A7-9F64-7E6C091D0B99}" srcOrd="1" destOrd="0" parTransId="{B5B0301B-DB95-4659-8B56-714755017780}" sibTransId="{2CE7DD9B-A8E8-4EDD-9BBE-50E947DA5999}"/>
    <dgm:cxn modelId="{75CADFA0-505A-486C-976A-762771DA21B7}" type="presOf" srcId="{2B6C341C-1C04-43A7-9F64-7E6C091D0B99}" destId="{BDCF8AC1-C518-40C1-A35D-85C760C1526D}" srcOrd="0" destOrd="0" presId="urn:microsoft.com/office/officeart/2005/8/layout/venn2"/>
    <dgm:cxn modelId="{4A095F2D-97EC-47F0-8C33-960CDCDDF705}" type="presOf" srcId="{B60B4306-FD84-422B-AE1A-6473D73A6950}" destId="{99E6F125-E8B4-4DE4-A25D-4FC12B911F89}" srcOrd="0" destOrd="0" presId="urn:microsoft.com/office/officeart/2005/8/layout/venn2"/>
    <dgm:cxn modelId="{B290FFB2-8E1E-41A2-95D5-3E011D51B402}" type="presParOf" srcId="{99E6F125-E8B4-4DE4-A25D-4FC12B911F89}" destId="{F9B9FFA6-45BE-4581-B513-B331797A3628}" srcOrd="0" destOrd="0" presId="urn:microsoft.com/office/officeart/2005/8/layout/venn2"/>
    <dgm:cxn modelId="{970E63AA-9C23-451A-A94B-82A56940637A}" type="presParOf" srcId="{F9B9FFA6-45BE-4581-B513-B331797A3628}" destId="{0BCA0AAC-D004-4097-94DC-FC3F0DABC03C}" srcOrd="0" destOrd="0" presId="urn:microsoft.com/office/officeart/2005/8/layout/venn2"/>
    <dgm:cxn modelId="{5A65445A-D457-4506-8368-7F5F03620E60}" type="presParOf" srcId="{F9B9FFA6-45BE-4581-B513-B331797A3628}" destId="{7AD6CDBC-DA32-4114-89DC-BE61D8E6C921}" srcOrd="1" destOrd="0" presId="urn:microsoft.com/office/officeart/2005/8/layout/venn2"/>
    <dgm:cxn modelId="{E83C0CCE-987D-4496-A3C5-CADDC9B16499}" type="presParOf" srcId="{99E6F125-E8B4-4DE4-A25D-4FC12B911F89}" destId="{4C21667F-BB3E-4460-B481-B4085BB6C32A}" srcOrd="1" destOrd="0" presId="urn:microsoft.com/office/officeart/2005/8/layout/venn2"/>
    <dgm:cxn modelId="{C5D87D06-A99D-4A7B-B183-FDEFDFA92CC1}" type="presParOf" srcId="{4C21667F-BB3E-4460-B481-B4085BB6C32A}" destId="{BDCF8AC1-C518-40C1-A35D-85C760C1526D}" srcOrd="0" destOrd="0" presId="urn:microsoft.com/office/officeart/2005/8/layout/venn2"/>
    <dgm:cxn modelId="{91F88441-2C8F-485C-ACE4-1FC44FBCCD44}" type="presParOf" srcId="{4C21667F-BB3E-4460-B481-B4085BB6C32A}" destId="{4A4215E9-3946-4067-BDBF-F7213098E1B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862F9-77AA-456B-A864-A246A7774CC2}" type="datetimeFigureOut">
              <a:rPr lang="es-EC" smtClean="0"/>
              <a:t>26/06/2014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1B013-3923-401B-9A57-1CCFEA97DD2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31760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1B013-3923-401B-9A57-1CCFEA97DD28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0924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1B013-3923-401B-9A57-1CCFEA97DD28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72439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1B013-3923-401B-9A57-1CCFEA97DD28}" type="slidenum">
              <a:rPr lang="es-EC" smtClean="0"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97480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1B013-3923-401B-9A57-1CCFEA97DD28}" type="slidenum">
              <a:rPr lang="es-EC" smtClean="0"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4896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DBFD-0DBD-424A-9A24-1A38D3F7CAB0}" type="datetimeFigureOut">
              <a:rPr lang="es-EC" smtClean="0"/>
              <a:t>26/06/2014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588A-10FC-4218-9A8B-4DAB2F6BC3FD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DBFD-0DBD-424A-9A24-1A38D3F7CAB0}" type="datetimeFigureOut">
              <a:rPr lang="es-EC" smtClean="0"/>
              <a:t>26/06/2014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588A-10FC-4218-9A8B-4DAB2F6BC3FD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DBFD-0DBD-424A-9A24-1A38D3F7CAB0}" type="datetimeFigureOut">
              <a:rPr lang="es-EC" smtClean="0"/>
              <a:t>26/06/2014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588A-10FC-4218-9A8B-4DAB2F6BC3FD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DBFD-0DBD-424A-9A24-1A38D3F7CAB0}" type="datetimeFigureOut">
              <a:rPr lang="es-EC" smtClean="0"/>
              <a:t>26/06/2014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588A-10FC-4218-9A8B-4DAB2F6BC3FD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DBFD-0DBD-424A-9A24-1A38D3F7CAB0}" type="datetimeFigureOut">
              <a:rPr lang="es-EC" smtClean="0"/>
              <a:t>26/06/2014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588A-10FC-4218-9A8B-4DAB2F6BC3FD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DBFD-0DBD-424A-9A24-1A38D3F7CAB0}" type="datetimeFigureOut">
              <a:rPr lang="es-EC" smtClean="0"/>
              <a:t>26/06/2014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588A-10FC-4218-9A8B-4DAB2F6BC3FD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DBFD-0DBD-424A-9A24-1A38D3F7CAB0}" type="datetimeFigureOut">
              <a:rPr lang="es-EC" smtClean="0"/>
              <a:t>26/06/2014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588A-10FC-4218-9A8B-4DAB2F6BC3FD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DBFD-0DBD-424A-9A24-1A38D3F7CAB0}" type="datetimeFigureOut">
              <a:rPr lang="es-EC" smtClean="0"/>
              <a:t>26/06/2014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588A-10FC-4218-9A8B-4DAB2F6BC3FD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DBFD-0DBD-424A-9A24-1A38D3F7CAB0}" type="datetimeFigureOut">
              <a:rPr lang="es-EC" smtClean="0"/>
              <a:t>26/06/2014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588A-10FC-4218-9A8B-4DAB2F6BC3FD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DBFD-0DBD-424A-9A24-1A38D3F7CAB0}" type="datetimeFigureOut">
              <a:rPr lang="es-EC" smtClean="0"/>
              <a:t>26/06/2014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588A-10FC-4218-9A8B-4DAB2F6BC3FD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DBFD-0DBD-424A-9A24-1A38D3F7CAB0}" type="datetimeFigureOut">
              <a:rPr lang="es-EC" smtClean="0"/>
              <a:t>26/06/2014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588A-10FC-4218-9A8B-4DAB2F6BC3FD}" type="slidenum">
              <a:rPr lang="es-EC" smtClean="0"/>
              <a:t>‹Nº›</a:t>
            </a:fld>
            <a:endParaRPr lang="es-EC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5E9EFF"/>
            </a:gs>
            <a:gs pos="43000">
              <a:srgbClr val="85C2FF"/>
            </a:gs>
            <a:gs pos="77000">
              <a:srgbClr val="C4D6EB"/>
            </a:gs>
            <a:gs pos="69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8C8DBFD-0DBD-424A-9A24-1A38D3F7CAB0}" type="datetimeFigureOut">
              <a:rPr lang="es-EC" smtClean="0"/>
              <a:t>26/06/2014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5A2588A-10FC-4218-9A8B-4DAB2F6BC3FD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28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31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3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36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35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7"/>
            <a:ext cx="517048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28688" y="1143000"/>
            <a:ext cx="7678737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L" sz="2000" b="1" dirty="0" smtClean="0">
              <a:solidFill>
                <a:srgbClr val="0000CC"/>
              </a:solidFill>
              <a:latin typeface="Arial" charset="0"/>
              <a:cs typeface="Angsana New" pitchFamily="18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L" sz="2000" b="1" dirty="0">
              <a:solidFill>
                <a:srgbClr val="0000CC"/>
              </a:solidFill>
              <a:latin typeface="Arial" charset="0"/>
              <a:cs typeface="Angsana New" pitchFamily="18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L" sz="2000" b="1" dirty="0" smtClean="0">
                <a:latin typeface="Arial" charset="0"/>
                <a:cs typeface="Angsana New" pitchFamily="18" charset="-34"/>
              </a:rPr>
              <a:t>DEPARTAMENTO </a:t>
            </a:r>
            <a:r>
              <a:rPr lang="es-CL" sz="2000" b="1" dirty="0">
                <a:latin typeface="Arial" charset="0"/>
                <a:cs typeface="Angsana New" pitchFamily="18" charset="-34"/>
              </a:rPr>
              <a:t>DE CIENCIAS HUMANAS Y SOCIALES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2000" b="1" dirty="0">
                <a:latin typeface="Arial" charset="0"/>
                <a:cs typeface="Arial" charset="0"/>
              </a:rPr>
              <a:t>CARRERA LICENCIATURA EN CIENCIAS DE LA EDUCACIÓN</a:t>
            </a:r>
            <a:endParaRPr lang="es-EC" sz="2000" dirty="0"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2000" b="1" dirty="0">
                <a:latin typeface="Arial" charset="0"/>
                <a:cs typeface="Arial" charset="0"/>
              </a:rPr>
              <a:t>MENCIÓN EDUCACIÓN INFANTIL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2000" b="1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TESIS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PREVIO A LA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OBTENCIÓN DEL TÍTULO DE: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LICENCIADA EN CIENCIAS DE LA EDUCACIÓN MENSIÓN: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“EDUCACIÓN INFANTIL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C" sz="20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2000" b="1" dirty="0" smtClean="0">
                <a:latin typeface="Arial" charset="0"/>
                <a:cs typeface="Arial" charset="0"/>
              </a:rPr>
              <a:t>Investigadora: Katerine Telvita Castillo Gaona.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C" sz="2000" b="1" dirty="0" smtClean="0"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2000" b="1" dirty="0" smtClean="0">
                <a:latin typeface="Arial" charset="0"/>
                <a:cs typeface="Arial" charset="0"/>
              </a:rPr>
              <a:t>Directora: Msc. Ximena Baldeón.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2000" b="1" dirty="0" smtClean="0">
                <a:latin typeface="Arial" charset="0"/>
                <a:cs typeface="Arial" charset="0"/>
              </a:rPr>
              <a:t>Codirector: Ing. Fabián Jaramillo. </a:t>
            </a:r>
            <a:endParaRPr lang="es-EC" sz="2000" b="1" dirty="0"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L" sz="2400" b="1" dirty="0">
              <a:latin typeface="Arial" charset="0"/>
              <a:cs typeface="Angsana New" pitchFamily="18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000" dirty="0">
              <a:solidFill>
                <a:srgbClr val="0070C0"/>
              </a:solidFill>
              <a:latin typeface="Arial" charset="0"/>
              <a:cs typeface="Angsana New" pitchFamily="18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000" dirty="0">
              <a:solidFill>
                <a:srgbClr val="0070C0"/>
              </a:solidFill>
              <a:latin typeface="Arial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218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76672"/>
            <a:ext cx="7125113" cy="924475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solidFill>
                  <a:srgbClr val="FF0000"/>
                </a:solidFill>
              </a:rPr>
              <a:t>Justificación</a:t>
            </a:r>
            <a:r>
              <a:rPr lang="es-EC" dirty="0" smtClean="0"/>
              <a:t> </a:t>
            </a:r>
            <a:br>
              <a:rPr lang="es-EC" dirty="0" smtClean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916832"/>
            <a:ext cx="7869560" cy="3888432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C" dirty="0" smtClean="0">
                <a:solidFill>
                  <a:schemeClr val="tx1"/>
                </a:solidFill>
              </a:rPr>
              <a:t>La naturaleza es esencial para el desarrollo del ser humano, sin embargo, la contaminación ambiental constantemente perjudica a la supervivencia de la misma, debido a la falta de concientización y malos hábitos de las personas respecto al cuidado ambiental.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EC" dirty="0" smtClean="0">
                <a:solidFill>
                  <a:schemeClr val="tx1"/>
                </a:solidFill>
              </a:rPr>
              <a:t>La </a:t>
            </a:r>
            <a:r>
              <a:rPr lang="es-EC" dirty="0">
                <a:solidFill>
                  <a:schemeClr val="tx1"/>
                </a:solidFill>
              </a:rPr>
              <a:t>educación </a:t>
            </a:r>
            <a:r>
              <a:rPr lang="es-EC" dirty="0" smtClean="0">
                <a:solidFill>
                  <a:schemeClr val="tx1"/>
                </a:solidFill>
              </a:rPr>
              <a:t>ambiental será la única solución a largo plazo. Por </a:t>
            </a:r>
            <a:r>
              <a:rPr lang="es-EC" dirty="0">
                <a:solidFill>
                  <a:schemeClr val="tx1"/>
                </a:solidFill>
              </a:rPr>
              <a:t>lo tanto, es necesario </a:t>
            </a:r>
            <a:r>
              <a:rPr lang="es-EC" dirty="0" smtClean="0">
                <a:solidFill>
                  <a:schemeClr val="tx1"/>
                </a:solidFill>
              </a:rPr>
              <a:t>implementar </a:t>
            </a:r>
            <a:r>
              <a:rPr lang="es-EC" dirty="0">
                <a:solidFill>
                  <a:schemeClr val="tx1"/>
                </a:solidFill>
              </a:rPr>
              <a:t>el uso </a:t>
            </a:r>
            <a:r>
              <a:rPr lang="es-EC" dirty="0" smtClean="0">
                <a:solidFill>
                  <a:schemeClr val="tx1"/>
                </a:solidFill>
              </a:rPr>
              <a:t>de material reciclable </a:t>
            </a:r>
            <a:r>
              <a:rPr lang="es-EC" dirty="0">
                <a:solidFill>
                  <a:schemeClr val="tx1"/>
                </a:solidFill>
              </a:rPr>
              <a:t>como instrumento </a:t>
            </a:r>
            <a:r>
              <a:rPr lang="es-EC" dirty="0" smtClean="0">
                <a:solidFill>
                  <a:schemeClr val="tx1"/>
                </a:solidFill>
              </a:rPr>
              <a:t>didáctico, </a:t>
            </a:r>
            <a:r>
              <a:rPr lang="es-EC" dirty="0">
                <a:solidFill>
                  <a:schemeClr val="tx1"/>
                </a:solidFill>
              </a:rPr>
              <a:t>y mediante un proceso ir desarrollando en los estudiantes conciencia y valores al cuidado ambiental, en el caso de los docentes darles </a:t>
            </a:r>
            <a:r>
              <a:rPr lang="es-EC" dirty="0" smtClean="0">
                <a:solidFill>
                  <a:schemeClr val="tx1"/>
                </a:solidFill>
              </a:rPr>
              <a:t>a conocer los </a:t>
            </a:r>
            <a:r>
              <a:rPr lang="es-EC" dirty="0">
                <a:solidFill>
                  <a:schemeClr val="tx1"/>
                </a:solidFill>
              </a:rPr>
              <a:t>beneficios que trae el uso de este material.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322176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3123838" y="260648"/>
            <a:ext cx="2448272" cy="10081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OBJETIVOS </a:t>
            </a:r>
            <a:endParaRPr lang="es-EC" dirty="0"/>
          </a:p>
        </p:txBody>
      </p:sp>
      <p:sp>
        <p:nvSpPr>
          <p:cNvPr id="6" name="5 Rectángulo redondeado"/>
          <p:cNvSpPr/>
          <p:nvPr/>
        </p:nvSpPr>
        <p:spPr>
          <a:xfrm>
            <a:off x="1115616" y="1340768"/>
            <a:ext cx="1224136" cy="5760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General </a:t>
            </a:r>
            <a:endParaRPr lang="es-EC" dirty="0"/>
          </a:p>
        </p:txBody>
      </p:sp>
      <p:sp>
        <p:nvSpPr>
          <p:cNvPr id="7" name="6 Rectángulo redondeado"/>
          <p:cNvSpPr/>
          <p:nvPr/>
        </p:nvSpPr>
        <p:spPr>
          <a:xfrm>
            <a:off x="6300192" y="1268760"/>
            <a:ext cx="1512168" cy="5760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Específicos </a:t>
            </a:r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467544" y="2202414"/>
            <a:ext cx="2520280" cy="2520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Utilizar material reciclable con fines didácticos, y determinar el impacto en el desarrollo de valores del cuidado ambiental de los niños de 4 a 5 años </a:t>
            </a:r>
            <a:endParaRPr lang="es-EC" dirty="0"/>
          </a:p>
        </p:txBody>
      </p:sp>
      <p:sp>
        <p:nvSpPr>
          <p:cNvPr id="9" name="8 Rectángulo"/>
          <p:cNvSpPr/>
          <p:nvPr/>
        </p:nvSpPr>
        <p:spPr>
          <a:xfrm>
            <a:off x="3851920" y="2204864"/>
            <a:ext cx="4752528" cy="11567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Identificar el proceso de recolección de basura implementado por la institución y su relación con la formación de los niños/as. </a:t>
            </a:r>
            <a:endParaRPr lang="es-EC" sz="1600" dirty="0"/>
          </a:p>
        </p:txBody>
      </p:sp>
      <p:sp>
        <p:nvSpPr>
          <p:cNvPr id="10" name="9 Rectángulo"/>
          <p:cNvSpPr/>
          <p:nvPr/>
        </p:nvSpPr>
        <p:spPr>
          <a:xfrm>
            <a:off x="3851920" y="3573016"/>
            <a:ext cx="4752528" cy="876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C</a:t>
            </a:r>
            <a:r>
              <a:rPr lang="es-EC" sz="1600" dirty="0" smtClean="0"/>
              <a:t>onstatar el uso de material reciclable con fines didácticos por parte de la/los docentes. </a:t>
            </a:r>
            <a:endParaRPr lang="es-EC" sz="1600" dirty="0"/>
          </a:p>
        </p:txBody>
      </p:sp>
      <p:sp>
        <p:nvSpPr>
          <p:cNvPr id="11" name="10 Rectángulo"/>
          <p:cNvSpPr/>
          <p:nvPr/>
        </p:nvSpPr>
        <p:spPr>
          <a:xfrm>
            <a:off x="3851920" y="4653136"/>
            <a:ext cx="4752528" cy="10801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Determinar el grado de conocimientos adquiridos, de los niños/as del centro infantil sobre el efecto que tiene la generación de basura en el medio ambiente.</a:t>
            </a:r>
            <a:endParaRPr lang="es-EC" sz="1600" dirty="0"/>
          </a:p>
        </p:txBody>
      </p:sp>
      <p:sp>
        <p:nvSpPr>
          <p:cNvPr id="12" name="11 Rectángulo"/>
          <p:cNvSpPr/>
          <p:nvPr/>
        </p:nvSpPr>
        <p:spPr>
          <a:xfrm>
            <a:off x="3851920" y="5877272"/>
            <a:ext cx="4752528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Diseñar material didáctico utilizando plástico, cartón y papel, reciclados con fines didácticos.</a:t>
            </a:r>
            <a:endParaRPr lang="es-EC" sz="1600" dirty="0"/>
          </a:p>
        </p:txBody>
      </p:sp>
      <p:cxnSp>
        <p:nvCxnSpPr>
          <p:cNvPr id="3" name="2 Conector recto de flecha"/>
          <p:cNvCxnSpPr>
            <a:stCxn id="5" idx="4"/>
            <a:endCxn id="6" idx="0"/>
          </p:cNvCxnSpPr>
          <p:nvPr/>
        </p:nvCxnSpPr>
        <p:spPr>
          <a:xfrm flipH="1">
            <a:off x="1727684" y="1268760"/>
            <a:ext cx="262029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stCxn id="5" idx="4"/>
            <a:endCxn id="7" idx="0"/>
          </p:cNvCxnSpPr>
          <p:nvPr/>
        </p:nvCxnSpPr>
        <p:spPr>
          <a:xfrm>
            <a:off x="4347974" y="1268760"/>
            <a:ext cx="27083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stCxn id="6" idx="2"/>
            <a:endCxn id="8" idx="0"/>
          </p:cNvCxnSpPr>
          <p:nvPr/>
        </p:nvCxnSpPr>
        <p:spPr>
          <a:xfrm>
            <a:off x="1727684" y="1916832"/>
            <a:ext cx="0" cy="285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3419872" y="2059623"/>
            <a:ext cx="0" cy="41776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3419872" y="2059623"/>
            <a:ext cx="36364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"/>
          <p:cNvCxnSpPr>
            <a:stCxn id="7" idx="2"/>
          </p:cNvCxnSpPr>
          <p:nvPr/>
        </p:nvCxnSpPr>
        <p:spPr>
          <a:xfrm>
            <a:off x="7056276" y="1844824"/>
            <a:ext cx="0" cy="2147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>
            <a:endCxn id="9" idx="1"/>
          </p:cNvCxnSpPr>
          <p:nvPr/>
        </p:nvCxnSpPr>
        <p:spPr>
          <a:xfrm>
            <a:off x="3419872" y="278322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>
            <a:endCxn id="10" idx="1"/>
          </p:cNvCxnSpPr>
          <p:nvPr/>
        </p:nvCxnSpPr>
        <p:spPr>
          <a:xfrm>
            <a:off x="3419872" y="401106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>
            <a:endCxn id="11" idx="1"/>
          </p:cNvCxnSpPr>
          <p:nvPr/>
        </p:nvCxnSpPr>
        <p:spPr>
          <a:xfrm>
            <a:off x="3419872" y="519319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>
            <a:endCxn id="12" idx="1"/>
          </p:cNvCxnSpPr>
          <p:nvPr/>
        </p:nvCxnSpPr>
        <p:spPr>
          <a:xfrm>
            <a:off x="3419872" y="623731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36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1331640" y="1268760"/>
            <a:ext cx="7272808" cy="3600400"/>
          </a:xfrm>
          <a:prstGeom prst="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r>
              <a:rPr lang="es-EC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CAPÍTULO II</a:t>
            </a:r>
            <a:endParaRPr lang="es-EC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75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1196752"/>
            <a:ext cx="4392489" cy="31890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99592" y="4941168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400" dirty="0" smtClean="0"/>
              <a:t>Contaminación Ambiental </a:t>
            </a:r>
            <a:endParaRPr lang="es-EC" sz="4400" dirty="0"/>
          </a:p>
        </p:txBody>
      </p:sp>
    </p:spTree>
    <p:extLst>
      <p:ext uri="{BB962C8B-B14F-4D97-AF65-F5344CB8AC3E}">
        <p14:creationId xmlns:p14="http://schemas.microsoft.com/office/powerpoint/2010/main" val="217705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208257" y="402809"/>
            <a:ext cx="2776294" cy="1008112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Contaminación ambiental </a:t>
            </a:r>
            <a:endParaRPr lang="es-EC" dirty="0"/>
          </a:p>
        </p:txBody>
      </p:sp>
      <p:sp>
        <p:nvSpPr>
          <p:cNvPr id="5" name="4 Rectángulo redondeado"/>
          <p:cNvSpPr/>
          <p:nvPr/>
        </p:nvSpPr>
        <p:spPr>
          <a:xfrm>
            <a:off x="251520" y="2006534"/>
            <a:ext cx="1944216" cy="3600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Es la presencia de un agente (físico, químico, biológico) contaminante dentro del ambiente natural, causando serios daños en el desarrollo de los seres vivos.</a:t>
            </a:r>
            <a:endParaRPr lang="es-EC" sz="1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31547" y="1658330"/>
            <a:ext cx="1116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Definición </a:t>
            </a:r>
            <a:endParaRPr lang="es-EC" sz="1100" dirty="0"/>
          </a:p>
        </p:txBody>
      </p:sp>
      <p:sp>
        <p:nvSpPr>
          <p:cNvPr id="7" name="6 Rectángulo redondeado"/>
          <p:cNvSpPr/>
          <p:nvPr/>
        </p:nvSpPr>
        <p:spPr>
          <a:xfrm>
            <a:off x="2399959" y="2220871"/>
            <a:ext cx="1523970" cy="3769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C. del agua</a:t>
            </a:r>
            <a:endParaRPr lang="es-EC" sz="1600" dirty="0"/>
          </a:p>
        </p:txBody>
      </p:sp>
      <p:sp>
        <p:nvSpPr>
          <p:cNvPr id="8" name="7 Rectángulo redondeado"/>
          <p:cNvSpPr/>
          <p:nvPr/>
        </p:nvSpPr>
        <p:spPr>
          <a:xfrm>
            <a:off x="2399958" y="2940086"/>
            <a:ext cx="1523971" cy="3719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C. del suelo </a:t>
            </a:r>
            <a:endParaRPr lang="es-EC" sz="1600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4117641" y="2127290"/>
            <a:ext cx="1580010" cy="3506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Alimentación </a:t>
            </a:r>
            <a:endParaRPr lang="es-EC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159143" y="1642256"/>
            <a:ext cx="14970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Actividades  del ser humano</a:t>
            </a:r>
            <a:endParaRPr lang="es-EC" sz="11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399959" y="1730697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Tipos de contaminación </a:t>
            </a:r>
            <a:endParaRPr lang="es-EC" sz="1100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4148050" y="2717751"/>
            <a:ext cx="1512168" cy="32195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Vivienda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4117641" y="3783142"/>
            <a:ext cx="1548192" cy="3600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Vestuario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4096864" y="4346104"/>
            <a:ext cx="1548192" cy="3960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Transporte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4135553" y="3212441"/>
            <a:ext cx="1544186" cy="3501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Salud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942547" y="1573477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Sobrepoblación </a:t>
            </a:r>
            <a:endParaRPr lang="es-EC" sz="1100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5893074" y="2077712"/>
            <a:ext cx="1494798" cy="77833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Disminuye la calidad de vida</a:t>
            </a:r>
            <a:endParaRPr lang="es-EC" sz="1600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5893074" y="3178805"/>
            <a:ext cx="1494798" cy="6258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Suelos infértiles </a:t>
            </a:r>
            <a:endParaRPr lang="es-EC" sz="1600" dirty="0"/>
          </a:p>
        </p:txBody>
      </p:sp>
      <p:sp>
        <p:nvSpPr>
          <p:cNvPr id="23" name="22 Rectángulo redondeado"/>
          <p:cNvSpPr/>
          <p:nvPr/>
        </p:nvSpPr>
        <p:spPr>
          <a:xfrm>
            <a:off x="5870464" y="4307251"/>
            <a:ext cx="1540017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Limitación de recursos naturales </a:t>
            </a:r>
            <a:endParaRPr lang="es-EC" sz="1600" dirty="0"/>
          </a:p>
        </p:txBody>
      </p:sp>
      <p:sp>
        <p:nvSpPr>
          <p:cNvPr id="2" name="1 CuadroTexto"/>
          <p:cNvSpPr txBox="1"/>
          <p:nvPr/>
        </p:nvSpPr>
        <p:spPr>
          <a:xfrm>
            <a:off x="7753454" y="1469087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/>
              <a:t>C</a:t>
            </a:r>
            <a:r>
              <a:rPr lang="es-EC" sz="1100" dirty="0" smtClean="0"/>
              <a:t>onsumismo</a:t>
            </a:r>
            <a:endParaRPr lang="es-EC" sz="1100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3855586" y="5769260"/>
            <a:ext cx="2219224" cy="86409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Sobre explotación de recursos naturales</a:t>
            </a:r>
            <a:endParaRPr lang="es-EC" sz="1600" dirty="0"/>
          </a:p>
        </p:txBody>
      </p:sp>
      <p:sp>
        <p:nvSpPr>
          <p:cNvPr id="25" name="24 Rectángulo redondeado"/>
          <p:cNvSpPr/>
          <p:nvPr/>
        </p:nvSpPr>
        <p:spPr>
          <a:xfrm>
            <a:off x="6712555" y="5769260"/>
            <a:ext cx="2160240" cy="93610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Generan gran cantidad de basura inorgánica</a:t>
            </a:r>
            <a:endParaRPr lang="es-EC" sz="1600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7681446" y="4308253"/>
            <a:ext cx="1368152" cy="7059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Productos de un solo uso </a:t>
            </a:r>
            <a:endParaRPr lang="es-EC" sz="1600" dirty="0"/>
          </a:p>
        </p:txBody>
      </p:sp>
      <p:cxnSp>
        <p:nvCxnSpPr>
          <p:cNvPr id="31" name="30 Conector recto de flecha"/>
          <p:cNvCxnSpPr>
            <a:stCxn id="7" idx="2"/>
            <a:endCxn id="8" idx="0"/>
          </p:cNvCxnSpPr>
          <p:nvPr/>
        </p:nvCxnSpPr>
        <p:spPr>
          <a:xfrm>
            <a:off x="3161944" y="2597837"/>
            <a:ext cx="0" cy="342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>
            <a:stCxn id="11" idx="2"/>
            <a:endCxn id="14" idx="0"/>
          </p:cNvCxnSpPr>
          <p:nvPr/>
        </p:nvCxnSpPr>
        <p:spPr>
          <a:xfrm flipH="1">
            <a:off x="4904134" y="2477924"/>
            <a:ext cx="3512" cy="2398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stCxn id="14" idx="2"/>
            <a:endCxn id="18" idx="0"/>
          </p:cNvCxnSpPr>
          <p:nvPr/>
        </p:nvCxnSpPr>
        <p:spPr>
          <a:xfrm>
            <a:off x="4904134" y="3039709"/>
            <a:ext cx="3512" cy="172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>
            <a:stCxn id="18" idx="2"/>
            <a:endCxn id="15" idx="0"/>
          </p:cNvCxnSpPr>
          <p:nvPr/>
        </p:nvCxnSpPr>
        <p:spPr>
          <a:xfrm flipH="1">
            <a:off x="4891737" y="3562621"/>
            <a:ext cx="15909" cy="2205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>
            <a:stCxn id="15" idx="2"/>
            <a:endCxn id="16" idx="0"/>
          </p:cNvCxnSpPr>
          <p:nvPr/>
        </p:nvCxnSpPr>
        <p:spPr>
          <a:xfrm flipH="1">
            <a:off x="4870960" y="4143182"/>
            <a:ext cx="20777" cy="202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>
            <a:stCxn id="21" idx="2"/>
            <a:endCxn id="22" idx="0"/>
          </p:cNvCxnSpPr>
          <p:nvPr/>
        </p:nvCxnSpPr>
        <p:spPr>
          <a:xfrm>
            <a:off x="6640473" y="2856048"/>
            <a:ext cx="0" cy="322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>
            <a:stCxn id="22" idx="2"/>
            <a:endCxn id="23" idx="0"/>
          </p:cNvCxnSpPr>
          <p:nvPr/>
        </p:nvCxnSpPr>
        <p:spPr>
          <a:xfrm>
            <a:off x="6640473" y="3804625"/>
            <a:ext cx="0" cy="502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49 Conector recto de flecha"/>
          <p:cNvCxnSpPr>
            <a:endCxn id="1026" idx="0"/>
          </p:cNvCxnSpPr>
          <p:nvPr/>
        </p:nvCxnSpPr>
        <p:spPr>
          <a:xfrm>
            <a:off x="8365522" y="2597837"/>
            <a:ext cx="0" cy="4356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>
            <a:stCxn id="1026" idx="2"/>
            <a:endCxn id="26" idx="0"/>
          </p:cNvCxnSpPr>
          <p:nvPr/>
        </p:nvCxnSpPr>
        <p:spPr>
          <a:xfrm>
            <a:off x="8365522" y="3838389"/>
            <a:ext cx="0" cy="469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>
            <a:off x="4894761" y="5606934"/>
            <a:ext cx="28979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55 Conector recto de flecha"/>
          <p:cNvCxnSpPr/>
          <p:nvPr/>
        </p:nvCxnSpPr>
        <p:spPr>
          <a:xfrm>
            <a:off x="4913529" y="5606934"/>
            <a:ext cx="146922" cy="1623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57 Conector recto de flecha"/>
          <p:cNvCxnSpPr>
            <a:endCxn id="25" idx="0"/>
          </p:cNvCxnSpPr>
          <p:nvPr/>
        </p:nvCxnSpPr>
        <p:spPr>
          <a:xfrm>
            <a:off x="7792675" y="5606934"/>
            <a:ext cx="0" cy="1623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59 Conector recto"/>
          <p:cNvCxnSpPr>
            <a:stCxn id="16" idx="2"/>
          </p:cNvCxnSpPr>
          <p:nvPr/>
        </p:nvCxnSpPr>
        <p:spPr>
          <a:xfrm>
            <a:off x="4870960" y="4742148"/>
            <a:ext cx="1472758" cy="8647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61 Conector recto"/>
          <p:cNvCxnSpPr>
            <a:stCxn id="23" idx="2"/>
          </p:cNvCxnSpPr>
          <p:nvPr/>
        </p:nvCxnSpPr>
        <p:spPr>
          <a:xfrm flipH="1">
            <a:off x="6271635" y="5027331"/>
            <a:ext cx="368838" cy="5887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63 Conector recto"/>
          <p:cNvCxnSpPr>
            <a:stCxn id="26" idx="2"/>
          </p:cNvCxnSpPr>
          <p:nvPr/>
        </p:nvCxnSpPr>
        <p:spPr>
          <a:xfrm flipH="1">
            <a:off x="6428828" y="5014178"/>
            <a:ext cx="1936694" cy="5937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70 Conector recto de flecha"/>
          <p:cNvCxnSpPr>
            <a:stCxn id="4" idx="4"/>
          </p:cNvCxnSpPr>
          <p:nvPr/>
        </p:nvCxnSpPr>
        <p:spPr>
          <a:xfrm flipH="1">
            <a:off x="784321" y="1410921"/>
            <a:ext cx="812083" cy="92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 de flecha"/>
          <p:cNvCxnSpPr>
            <a:stCxn id="4" idx="4"/>
          </p:cNvCxnSpPr>
          <p:nvPr/>
        </p:nvCxnSpPr>
        <p:spPr>
          <a:xfrm flipH="1">
            <a:off x="835589" y="1410921"/>
            <a:ext cx="760815" cy="2313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74 Conector recto de flecha"/>
          <p:cNvCxnSpPr>
            <a:stCxn id="4" idx="4"/>
            <a:endCxn id="13" idx="0"/>
          </p:cNvCxnSpPr>
          <p:nvPr/>
        </p:nvCxnSpPr>
        <p:spPr>
          <a:xfrm>
            <a:off x="1596404" y="1410921"/>
            <a:ext cx="1451627" cy="319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76 Conector recto de flecha"/>
          <p:cNvCxnSpPr>
            <a:stCxn id="4" idx="4"/>
            <a:endCxn id="12" idx="0"/>
          </p:cNvCxnSpPr>
          <p:nvPr/>
        </p:nvCxnSpPr>
        <p:spPr>
          <a:xfrm>
            <a:off x="1596404" y="1410921"/>
            <a:ext cx="3311242" cy="2313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78 Conector recto de flecha"/>
          <p:cNvCxnSpPr>
            <a:stCxn id="4" idx="4"/>
            <a:endCxn id="19" idx="0"/>
          </p:cNvCxnSpPr>
          <p:nvPr/>
        </p:nvCxnSpPr>
        <p:spPr>
          <a:xfrm>
            <a:off x="1596404" y="1410921"/>
            <a:ext cx="4994215" cy="1625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80 Conector recto de flecha"/>
          <p:cNvCxnSpPr>
            <a:stCxn id="4" idx="4"/>
            <a:endCxn id="2" idx="0"/>
          </p:cNvCxnSpPr>
          <p:nvPr/>
        </p:nvCxnSpPr>
        <p:spPr>
          <a:xfrm>
            <a:off x="1596404" y="1410921"/>
            <a:ext cx="6769118" cy="58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509" y="3033526"/>
            <a:ext cx="147002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2107643"/>
            <a:ext cx="16033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44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671" y="502822"/>
            <a:ext cx="4464497" cy="39604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5573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303818700"/>
              </p:ext>
            </p:extLst>
          </p:nvPr>
        </p:nvGraphicFramePr>
        <p:xfrm>
          <a:off x="0" y="620687"/>
          <a:ext cx="9144000" cy="5630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Elipse"/>
          <p:cNvSpPr/>
          <p:nvPr/>
        </p:nvSpPr>
        <p:spPr>
          <a:xfrm>
            <a:off x="4139952" y="164559"/>
            <a:ext cx="1512168" cy="43204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Importancia </a:t>
            </a:r>
            <a:endParaRPr lang="es-EC" sz="1100" dirty="0"/>
          </a:p>
        </p:txBody>
      </p:sp>
      <p:sp>
        <p:nvSpPr>
          <p:cNvPr id="6" name="5 Elipse"/>
          <p:cNvSpPr/>
          <p:nvPr/>
        </p:nvSpPr>
        <p:spPr>
          <a:xfrm rot="17925060">
            <a:off x="6989933" y="4938660"/>
            <a:ext cx="1440160" cy="65920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Tres R de la ecología </a:t>
            </a:r>
            <a:endParaRPr lang="es-EC" sz="1200" dirty="0"/>
          </a:p>
        </p:txBody>
      </p:sp>
      <p:sp>
        <p:nvSpPr>
          <p:cNvPr id="8" name="7 Elipse"/>
          <p:cNvSpPr/>
          <p:nvPr/>
        </p:nvSpPr>
        <p:spPr>
          <a:xfrm rot="3380183">
            <a:off x="6749059" y="1626910"/>
            <a:ext cx="1457923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Tipos de materiales </a:t>
            </a:r>
            <a:endParaRPr lang="es-EC" sz="1200" dirty="0"/>
          </a:p>
        </p:txBody>
      </p:sp>
      <p:sp>
        <p:nvSpPr>
          <p:cNvPr id="9" name="8 Elipse"/>
          <p:cNvSpPr/>
          <p:nvPr/>
        </p:nvSpPr>
        <p:spPr>
          <a:xfrm>
            <a:off x="3531259" y="6338274"/>
            <a:ext cx="1904837" cy="4046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Aportaciones de reciclar </a:t>
            </a:r>
            <a:endParaRPr lang="es-EC" sz="1100" dirty="0"/>
          </a:p>
        </p:txBody>
      </p:sp>
      <p:sp>
        <p:nvSpPr>
          <p:cNvPr id="10" name="9 Elipse"/>
          <p:cNvSpPr/>
          <p:nvPr/>
        </p:nvSpPr>
        <p:spPr>
          <a:xfrm rot="18216181">
            <a:off x="1128714" y="1153939"/>
            <a:ext cx="1457216" cy="6671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Obstáculos del reciclaje</a:t>
            </a:r>
            <a:endParaRPr lang="es-EC" sz="1100" dirty="0"/>
          </a:p>
        </p:txBody>
      </p:sp>
      <p:sp>
        <p:nvSpPr>
          <p:cNvPr id="11" name="10 Elipse"/>
          <p:cNvSpPr/>
          <p:nvPr/>
        </p:nvSpPr>
        <p:spPr>
          <a:xfrm rot="3260288">
            <a:off x="1006031" y="4423617"/>
            <a:ext cx="1334338" cy="59234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Ventajas de reutilizar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404864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EC" sz="4400" dirty="0" smtClean="0"/>
          </a:p>
          <a:p>
            <a:pPr marL="0" indent="0" algn="ctr">
              <a:buNone/>
            </a:pPr>
            <a:r>
              <a:rPr lang="es-EC" sz="4400" dirty="0" smtClean="0">
                <a:solidFill>
                  <a:schemeClr val="tx1"/>
                </a:solidFill>
              </a:rPr>
              <a:t>Valores hacia el cuidado ambiental </a:t>
            </a:r>
            <a:endParaRPr lang="es-EC" sz="44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109" y="646304"/>
            <a:ext cx="4955155" cy="29088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59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824502"/>
              </p:ext>
            </p:extLst>
          </p:nvPr>
        </p:nvGraphicFramePr>
        <p:xfrm>
          <a:off x="0" y="116632"/>
          <a:ext cx="8676456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55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9442" y="4167784"/>
            <a:ext cx="7450989" cy="1925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4400" dirty="0" smtClean="0">
                <a:solidFill>
                  <a:schemeClr val="tx1"/>
                </a:solidFill>
              </a:rPr>
              <a:t>Uso didáctico del material reciclable </a:t>
            </a:r>
            <a:endParaRPr lang="es-EC" sz="44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514677"/>
            <a:ext cx="2736304" cy="36531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11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6633"/>
            <a:ext cx="8208911" cy="525658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s-EC" sz="2400" i="1" dirty="0" smtClean="0">
                <a:solidFill>
                  <a:schemeClr val="tx1"/>
                </a:solidFill>
              </a:rPr>
              <a:t>La educación es el arma más poderosa que puedes usar para cambiar el mundo.</a:t>
            </a:r>
          </a:p>
          <a:p>
            <a:pPr marL="0" indent="0" algn="ctr">
              <a:buNone/>
            </a:pPr>
            <a:r>
              <a:rPr lang="es-EC" dirty="0" smtClean="0"/>
              <a:t>Nelson Mandela</a:t>
            </a:r>
            <a:endParaRPr lang="es-EC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3717032"/>
            <a:ext cx="2616260" cy="1847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579951"/>
              </p:ext>
            </p:extLst>
          </p:nvPr>
        </p:nvGraphicFramePr>
        <p:xfrm>
          <a:off x="-252536" y="404664"/>
          <a:ext cx="950505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0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652226"/>
              </p:ext>
            </p:extLst>
          </p:nvPr>
        </p:nvGraphicFramePr>
        <p:xfrm>
          <a:off x="251520" y="332656"/>
          <a:ext cx="856895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85184"/>
            <a:ext cx="1740024" cy="12995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844423"/>
            <a:ext cx="1800199" cy="13501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59269"/>
            <a:ext cx="1872208" cy="13514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62064"/>
            <a:ext cx="1800200" cy="1314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42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342121"/>
              </p:ext>
            </p:extLst>
          </p:nvPr>
        </p:nvGraphicFramePr>
        <p:xfrm>
          <a:off x="-324544" y="764704"/>
          <a:ext cx="8229600" cy="528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455" y="908720"/>
            <a:ext cx="1690489" cy="15121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455" y="2708920"/>
            <a:ext cx="1690489" cy="15532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455" y="4509120"/>
            <a:ext cx="1690489" cy="12904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16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504132"/>
              </p:ext>
            </p:extLst>
          </p:nvPr>
        </p:nvGraphicFramePr>
        <p:xfrm>
          <a:off x="323528" y="213285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Flecha circular"/>
          <p:cNvSpPr/>
          <p:nvPr/>
        </p:nvSpPr>
        <p:spPr>
          <a:xfrm>
            <a:off x="4067945" y="44624"/>
            <a:ext cx="2088232" cy="2119326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8 Forma"/>
          <p:cNvSpPr/>
          <p:nvPr/>
        </p:nvSpPr>
        <p:spPr>
          <a:xfrm>
            <a:off x="3635895" y="1369348"/>
            <a:ext cx="2025337" cy="1944216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9 CuadroTexto"/>
          <p:cNvSpPr txBox="1"/>
          <p:nvPr/>
        </p:nvSpPr>
        <p:spPr>
          <a:xfrm>
            <a:off x="4499992" y="54868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Motivación lúdica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139952" y="20608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Información </a:t>
            </a:r>
            <a:endParaRPr lang="es-EC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6006"/>
            <a:ext cx="1872208" cy="11116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503" y="1482673"/>
            <a:ext cx="1872208" cy="11563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168" y="3068960"/>
            <a:ext cx="2160239" cy="11673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669" y="4077072"/>
            <a:ext cx="1924731" cy="10896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168" y="5373216"/>
            <a:ext cx="2255912" cy="12371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3528" y="142768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PROCESO METODOLÓGICO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155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1411" y="332656"/>
            <a:ext cx="7125113" cy="924475"/>
          </a:xfrm>
        </p:spPr>
        <p:txBody>
          <a:bodyPr/>
          <a:lstStyle/>
          <a:p>
            <a:r>
              <a:rPr lang="es-EC" dirty="0">
                <a:solidFill>
                  <a:srgbClr val="FF0000"/>
                </a:solidFill>
              </a:rPr>
              <a:t>H</a:t>
            </a:r>
            <a:r>
              <a:rPr lang="es-EC" dirty="0" smtClean="0">
                <a:solidFill>
                  <a:srgbClr val="FF0000"/>
                </a:solidFill>
              </a:rPr>
              <a:t>ipótesis 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4" name="3 Llamada de flecha hacia abajo"/>
          <p:cNvSpPr/>
          <p:nvPr/>
        </p:nvSpPr>
        <p:spPr>
          <a:xfrm>
            <a:off x="1638182" y="1052735"/>
            <a:ext cx="6480720" cy="4130969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b="1" dirty="0" smtClean="0"/>
              <a:t>Hipótesis general: </a:t>
            </a:r>
            <a:r>
              <a:rPr lang="es-EC" dirty="0" smtClean="0"/>
              <a:t>El uso de material reciclable con fines didácticos, </a:t>
            </a:r>
            <a:r>
              <a:rPr lang="es-EC" b="1" dirty="0" smtClean="0"/>
              <a:t>si incide </a:t>
            </a:r>
            <a:r>
              <a:rPr lang="es-EC" dirty="0" smtClean="0"/>
              <a:t>en el desarrollo de valores del cuidado ambiental de los niños de 4 a 5 años</a:t>
            </a:r>
          </a:p>
          <a:p>
            <a:pPr algn="just"/>
            <a:endParaRPr lang="es-EC" b="1" dirty="0"/>
          </a:p>
          <a:p>
            <a:pPr algn="just"/>
            <a:r>
              <a:rPr lang="es-EC" b="1" dirty="0" smtClean="0"/>
              <a:t>Hipótesis nula: </a:t>
            </a:r>
            <a:r>
              <a:rPr lang="es-EC" dirty="0" smtClean="0"/>
              <a:t>El </a:t>
            </a:r>
            <a:r>
              <a:rPr lang="es-EC" dirty="0"/>
              <a:t>uso de material reciclable con fines </a:t>
            </a:r>
            <a:r>
              <a:rPr lang="es-EC" dirty="0" smtClean="0"/>
              <a:t>didácticos, </a:t>
            </a:r>
            <a:r>
              <a:rPr lang="es-EC" b="1" dirty="0" smtClean="0"/>
              <a:t>no </a:t>
            </a:r>
            <a:r>
              <a:rPr lang="es-EC" b="1" dirty="0"/>
              <a:t>incide </a:t>
            </a:r>
            <a:r>
              <a:rPr lang="es-EC" dirty="0"/>
              <a:t>en el desarrollo de valores del cuidado ambiental de los niños de 4 a 5 años</a:t>
            </a:r>
          </a:p>
          <a:p>
            <a:pPr algn="ctr"/>
            <a:endParaRPr lang="es-EC" dirty="0"/>
          </a:p>
        </p:txBody>
      </p:sp>
      <p:sp>
        <p:nvSpPr>
          <p:cNvPr id="5" name="4 Elipse"/>
          <p:cNvSpPr/>
          <p:nvPr/>
        </p:nvSpPr>
        <p:spPr>
          <a:xfrm>
            <a:off x="1259632" y="4743146"/>
            <a:ext cx="2880320" cy="9361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VI: Material reciclable con fines didácticos</a:t>
            </a:r>
            <a:endParaRPr lang="es-EC" dirty="0"/>
          </a:p>
        </p:txBody>
      </p:sp>
      <p:sp>
        <p:nvSpPr>
          <p:cNvPr id="6" name="5 Elipse"/>
          <p:cNvSpPr/>
          <p:nvPr/>
        </p:nvSpPr>
        <p:spPr>
          <a:xfrm>
            <a:off x="5652120" y="4715653"/>
            <a:ext cx="2808312" cy="9361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VD: Valores al cuidado ambiental </a:t>
            </a:r>
            <a:endParaRPr lang="es-EC" dirty="0"/>
          </a:p>
        </p:txBody>
      </p:sp>
      <p:sp>
        <p:nvSpPr>
          <p:cNvPr id="7" name="6 Flecha izquierda y derecha"/>
          <p:cNvSpPr/>
          <p:nvPr/>
        </p:nvSpPr>
        <p:spPr>
          <a:xfrm>
            <a:off x="4298004" y="5183705"/>
            <a:ext cx="1124056" cy="468052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0053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772816"/>
            <a:ext cx="7125112" cy="4051437"/>
          </a:xfr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4400" dirty="0" smtClean="0"/>
              <a:t>Operacionalización de variables </a:t>
            </a:r>
            <a:endParaRPr lang="es-EC" sz="4400" dirty="0"/>
          </a:p>
        </p:txBody>
      </p:sp>
    </p:spTree>
    <p:extLst>
      <p:ext uri="{BB962C8B-B14F-4D97-AF65-F5344CB8AC3E}">
        <p14:creationId xmlns:p14="http://schemas.microsoft.com/office/powerpoint/2010/main" val="374474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608702"/>
              </p:ext>
            </p:extLst>
          </p:nvPr>
        </p:nvGraphicFramePr>
        <p:xfrm>
          <a:off x="683568" y="980728"/>
          <a:ext cx="7920879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151"/>
                <a:gridCol w="3922687"/>
                <a:gridCol w="2317041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VARIABLE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DEFINICIÓN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DIMENSIONES 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Material reciclable con fines didácticos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“Los materiales</a:t>
                      </a:r>
                      <a:r>
                        <a:rPr lang="es-EC" baseline="0" dirty="0" smtClean="0"/>
                        <a:t> reciclables, son desperdicios inorgánicos desechados por el hombre, los cuales mediante un proceso parcial o total, se los puede volver a utilizar. El proceso total consiste: en recolectarlos y transformarlos en nuevos productos. El proceso parcial consiste: en reutilizarlos para diferentes actividades domesticas o para fines didácticos que ayuda al desarrollo de habilidades motrices y cognitivas de los niños”. </a:t>
                      </a:r>
                    </a:p>
                    <a:p>
                      <a:r>
                        <a:rPr lang="es-EC" baseline="0" dirty="0" smtClean="0"/>
                        <a:t>Inspirada por </a:t>
                      </a:r>
                      <a:r>
                        <a:rPr lang="es-EC" b="1" baseline="0" dirty="0" smtClean="0"/>
                        <a:t>Ruiz, Joseph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Reciclaje</a:t>
                      </a:r>
                    </a:p>
                    <a:p>
                      <a:endParaRPr lang="es-EC" dirty="0" smtClean="0"/>
                    </a:p>
                    <a:p>
                      <a:r>
                        <a:rPr lang="es-EC" dirty="0" smtClean="0"/>
                        <a:t>Material que puede volver a utilizarse </a:t>
                      </a:r>
                    </a:p>
                    <a:p>
                      <a:endParaRPr lang="es-EC" dirty="0" smtClean="0"/>
                    </a:p>
                    <a:p>
                      <a:r>
                        <a:rPr lang="es-EC" dirty="0" smtClean="0"/>
                        <a:t>Productos nuevos que genera material reciclable </a:t>
                      </a:r>
                    </a:p>
                    <a:p>
                      <a:endParaRPr lang="es-EC" dirty="0" smtClean="0"/>
                    </a:p>
                    <a:p>
                      <a:r>
                        <a:rPr lang="es-EC" dirty="0" smtClean="0"/>
                        <a:t> 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7920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4192466"/>
              </p:ext>
            </p:extLst>
          </p:nvPr>
        </p:nvGraphicFramePr>
        <p:xfrm>
          <a:off x="971600" y="908720"/>
          <a:ext cx="7200800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097"/>
                <a:gridCol w="3420524"/>
                <a:gridCol w="2179179"/>
              </a:tblGrid>
              <a:tr h="369550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VARIABLE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DEFINICIÓN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DIMENSIONES 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26994">
                <a:tc>
                  <a:txBody>
                    <a:bodyPr/>
                    <a:lstStyle/>
                    <a:p>
                      <a:r>
                        <a:rPr lang="es-EC" dirty="0" smtClean="0"/>
                        <a:t>Valores al cuidado ambiental.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“Los valores ambientales son principios</a:t>
                      </a:r>
                      <a:r>
                        <a:rPr lang="es-EC" baseline="0" dirty="0" smtClean="0"/>
                        <a:t> que orientan o guían las conductas o comportamientos de las personas, hacia la protección de la naturaleza, permitiendo la convivencia armoniosa entre la naturaleza y el ser humano.”</a:t>
                      </a:r>
                    </a:p>
                    <a:p>
                      <a:r>
                        <a:rPr lang="es-EC" baseline="0" dirty="0" smtClean="0"/>
                        <a:t>Inspirada por </a:t>
                      </a:r>
                      <a:r>
                        <a:rPr lang="es-EC" b="1" baseline="0" dirty="0" err="1" smtClean="0"/>
                        <a:t>Ryber</a:t>
                      </a:r>
                      <a:r>
                        <a:rPr lang="es-EC" b="1" baseline="0" dirty="0" smtClean="0"/>
                        <a:t>, J</a:t>
                      </a:r>
                      <a:r>
                        <a:rPr lang="es-EC" baseline="0" dirty="0" smtClean="0"/>
                        <a:t>.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Principios.</a:t>
                      </a:r>
                    </a:p>
                    <a:p>
                      <a:endParaRPr lang="es-EC" dirty="0" smtClean="0"/>
                    </a:p>
                    <a:p>
                      <a:r>
                        <a:rPr lang="es-EC" dirty="0" smtClean="0"/>
                        <a:t>Comportamientos</a:t>
                      </a:r>
                      <a:r>
                        <a:rPr lang="es-EC" baseline="0" dirty="0" smtClean="0"/>
                        <a:t> y conductas ambientales de los niños.</a:t>
                      </a:r>
                    </a:p>
                    <a:p>
                      <a:endParaRPr lang="es-EC" baseline="0" dirty="0" smtClean="0"/>
                    </a:p>
                    <a:p>
                      <a:r>
                        <a:rPr lang="es-EC" baseline="0" dirty="0" smtClean="0"/>
                        <a:t>Protección a los recursos del planeta.</a:t>
                      </a:r>
                    </a:p>
                    <a:p>
                      <a:endParaRPr lang="es-EC" baseline="0" dirty="0" smtClean="0"/>
                    </a:p>
                    <a:p>
                      <a:r>
                        <a:rPr lang="es-EC" baseline="0" dirty="0" smtClean="0"/>
                        <a:t>Conciencia ambiental.</a:t>
                      </a:r>
                    </a:p>
                    <a:p>
                      <a:endParaRPr lang="es-EC" baseline="0" dirty="0" smtClean="0"/>
                    </a:p>
                    <a:p>
                      <a:r>
                        <a:rPr lang="es-EC" baseline="0" dirty="0" smtClean="0"/>
                        <a:t>Preservación de la naturaleza.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28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1331640" y="1268760"/>
            <a:ext cx="7272808" cy="3600400"/>
          </a:xfr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CAPÍTULO III</a:t>
            </a:r>
            <a:endParaRPr lang="es-EC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43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212976"/>
            <a:ext cx="8229600" cy="580926"/>
          </a:xfrm>
        </p:spPr>
        <p:txBody>
          <a:bodyPr>
            <a:noAutofit/>
          </a:bodyPr>
          <a:lstStyle/>
          <a:p>
            <a:r>
              <a:rPr lang="es-EC" dirty="0">
                <a:solidFill>
                  <a:srgbClr val="FF0000"/>
                </a:solidFill>
              </a:rPr>
              <a:t>T</a:t>
            </a:r>
            <a:r>
              <a:rPr lang="es-EC" dirty="0" smtClean="0">
                <a:solidFill>
                  <a:srgbClr val="FF0000"/>
                </a:solidFill>
              </a:rPr>
              <a:t>écnicas e instrumentos </a:t>
            </a:r>
            <a:endParaRPr lang="es-EC" dirty="0">
              <a:solidFill>
                <a:srgbClr val="FF00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18292"/>
              </p:ext>
            </p:extLst>
          </p:nvPr>
        </p:nvGraphicFramePr>
        <p:xfrm>
          <a:off x="539552" y="3933056"/>
          <a:ext cx="8229600" cy="2021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/>
                <a:gridCol w="2743200"/>
                <a:gridCol w="2743200"/>
              </a:tblGrid>
              <a:tr h="126216">
                <a:tc>
                  <a:txBody>
                    <a:bodyPr/>
                    <a:lstStyle/>
                    <a:p>
                      <a:pPr algn="ctr"/>
                      <a:r>
                        <a:rPr lang="es-EC" b="1" dirty="0" smtClean="0">
                          <a:solidFill>
                            <a:schemeClr val="tx1"/>
                          </a:solidFill>
                        </a:rPr>
                        <a:t>TÉCNICA</a:t>
                      </a:r>
                      <a:endParaRPr lang="es-EC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 smtClean="0">
                          <a:solidFill>
                            <a:schemeClr val="tx1"/>
                          </a:solidFill>
                        </a:rPr>
                        <a:t>INSTRUMENTOS</a:t>
                      </a:r>
                      <a:endParaRPr lang="es-EC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 smtClean="0">
                          <a:solidFill>
                            <a:schemeClr val="tx1"/>
                          </a:solidFill>
                        </a:rPr>
                        <a:t>SUJETOS DE APLICACIÓN </a:t>
                      </a:r>
                      <a:endParaRPr lang="es-EC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Observación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Guía de observación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Niños/as </a:t>
                      </a:r>
                    </a:p>
                    <a:p>
                      <a:pPr algn="ctr"/>
                      <a:r>
                        <a:rPr lang="es-EC" dirty="0" smtClean="0"/>
                        <a:t>Docentes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Encuesta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Cuestionario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Padres</a:t>
                      </a:r>
                      <a:r>
                        <a:rPr lang="es-EC" baseline="0" dirty="0" smtClean="0"/>
                        <a:t> de familia 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Entrevista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Entrevista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Docentes y</a:t>
                      </a:r>
                      <a:r>
                        <a:rPr lang="es-EC" baseline="0" dirty="0" smtClean="0"/>
                        <a:t> Director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39552" y="33265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>
                <a:solidFill>
                  <a:srgbClr val="FF0000"/>
                </a:solidFill>
              </a:rPr>
              <a:t>T</a:t>
            </a:r>
            <a:r>
              <a:rPr lang="es-EC" sz="3200" dirty="0" smtClean="0">
                <a:solidFill>
                  <a:srgbClr val="FF0000"/>
                </a:solidFill>
              </a:rPr>
              <a:t>ipo de investigación </a:t>
            </a:r>
            <a:endParaRPr lang="es-EC" sz="3200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3568" y="105273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Esta investigación </a:t>
            </a:r>
            <a:r>
              <a:rPr lang="es-MX" dirty="0" smtClean="0"/>
              <a:t>es de </a:t>
            </a:r>
            <a:r>
              <a:rPr lang="es-MX" dirty="0"/>
              <a:t>tipo correccional, </a:t>
            </a:r>
            <a:r>
              <a:rPr lang="es-MX" dirty="0" smtClean="0"/>
              <a:t>se observó </a:t>
            </a:r>
            <a:r>
              <a:rPr lang="es-MX" dirty="0"/>
              <a:t>como se </a:t>
            </a:r>
            <a:r>
              <a:rPr lang="es-MX" dirty="0" smtClean="0"/>
              <a:t>relacionaron </a:t>
            </a:r>
            <a:r>
              <a:rPr lang="es-MX" dirty="0"/>
              <a:t>las variables de investigación </a:t>
            </a:r>
            <a:r>
              <a:rPr lang="es-MX" dirty="0" smtClean="0"/>
              <a:t>planteadas</a:t>
            </a:r>
          </a:p>
          <a:p>
            <a:pPr algn="ctr"/>
            <a:endParaRPr lang="es-MX" dirty="0"/>
          </a:p>
        </p:txBody>
      </p:sp>
      <p:sp>
        <p:nvSpPr>
          <p:cNvPr id="7" name="6 Flecha izquierda y derecha"/>
          <p:cNvSpPr/>
          <p:nvPr/>
        </p:nvSpPr>
        <p:spPr>
          <a:xfrm>
            <a:off x="4932040" y="2136613"/>
            <a:ext cx="576064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536" y="2136613"/>
            <a:ext cx="874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Material reciclable </a:t>
            </a:r>
            <a:r>
              <a:rPr lang="es-MX" dirty="0"/>
              <a:t>con fines didácticos        </a:t>
            </a:r>
            <a:r>
              <a:rPr lang="es-MX" dirty="0" smtClean="0"/>
              <a:t>Valores </a:t>
            </a:r>
            <a:r>
              <a:rPr lang="es-MX" dirty="0"/>
              <a:t>al cuidado ambiental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5510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rgbClr val="FF0000"/>
                </a:solidFill>
              </a:rPr>
              <a:t>Tema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844824"/>
            <a:ext cx="7992887" cy="3024336"/>
          </a:xfrm>
        </p:spPr>
        <p:txBody>
          <a:bodyPr>
            <a:normAutofit fontScale="25000" lnSpcReduction="2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s-ES" sz="2000" b="1" dirty="0" smtClean="0">
              <a:solidFill>
                <a:prstClr val="black"/>
              </a:solidFill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s-ES" sz="2000" b="1" dirty="0">
              <a:solidFill>
                <a:prstClr val="black"/>
              </a:solidFill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s-ES" sz="2000" b="1" dirty="0" smtClean="0">
              <a:solidFill>
                <a:prstClr val="black"/>
              </a:solidFill>
            </a:endParaRPr>
          </a:p>
          <a:p>
            <a:pPr marL="0" lvl="0" indent="0" algn="ctr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s-ES" sz="8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s-ES" sz="8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s-ES" sz="8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s-ES" sz="8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s-ES" sz="8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s-ES" sz="8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s-ES" sz="8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ES" sz="8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8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DE MATERIAL RECICLABLE CON FINES DIDÁCTICOS, SU IMPACTO EN EL DESARROLLO DE VALORES AL CUIDADO DEL MEDIO AMBIENTE EN LOS NIÑOS DE 4 A 5 AÑOS DE EDAD DEL CENTRO DE EDUCACIÓN BÁSICA “VALENCIA HERRERA” EN EL AÑO LECTIVO 2013-2014.”</a:t>
            </a:r>
            <a:endParaRPr lang="es-EC" sz="8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836712"/>
            <a:ext cx="3168352" cy="2731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12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s-EC" dirty="0" smtClean="0">
                <a:solidFill>
                  <a:srgbClr val="FF0000"/>
                </a:solidFill>
              </a:rPr>
              <a:t>Población y muestra 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897433870"/>
              </p:ext>
            </p:extLst>
          </p:nvPr>
        </p:nvGraphicFramePr>
        <p:xfrm>
          <a:off x="1547664" y="1268760"/>
          <a:ext cx="604867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936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Resultados de guía de observación estudiantes 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7454640"/>
              </p:ext>
            </p:extLst>
          </p:nvPr>
        </p:nvGraphicFramePr>
        <p:xfrm>
          <a:off x="755576" y="764704"/>
          <a:ext cx="7344816" cy="2671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9074312"/>
              </p:ext>
            </p:extLst>
          </p:nvPr>
        </p:nvGraphicFramePr>
        <p:xfrm>
          <a:off x="827584" y="3645024"/>
          <a:ext cx="727280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648072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Fase inicial  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8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648072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Fase de desarrollo 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4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473716"/>
              </p:ext>
            </p:extLst>
          </p:nvPr>
        </p:nvGraphicFramePr>
        <p:xfrm>
          <a:off x="683568" y="908720"/>
          <a:ext cx="777686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814829"/>
              </p:ext>
            </p:extLst>
          </p:nvPr>
        </p:nvGraphicFramePr>
        <p:xfrm>
          <a:off x="683568" y="3573016"/>
          <a:ext cx="777686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693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24046"/>
            <a:ext cx="7125113" cy="924475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Fase final 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4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1038348"/>
              </p:ext>
            </p:extLst>
          </p:nvPr>
        </p:nvGraphicFramePr>
        <p:xfrm>
          <a:off x="899592" y="836712"/>
          <a:ext cx="74168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212963"/>
              </p:ext>
            </p:extLst>
          </p:nvPr>
        </p:nvGraphicFramePr>
        <p:xfrm>
          <a:off x="971600" y="3861048"/>
          <a:ext cx="734481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206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0497217"/>
              </p:ext>
            </p:extLst>
          </p:nvPr>
        </p:nvGraphicFramePr>
        <p:xfrm>
          <a:off x="251520" y="1772816"/>
          <a:ext cx="881062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6864" cy="1728192"/>
          </a:xfrm>
        </p:spPr>
        <p:txBody>
          <a:bodyPr>
            <a:norm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Resultados de guía de observación Docentes  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46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Resultados de guía de </a:t>
            </a:r>
            <a:r>
              <a:rPr lang="es-EC" dirty="0" smtClean="0">
                <a:solidFill>
                  <a:schemeClr val="tx1"/>
                </a:solidFill>
              </a:rPr>
              <a:t>observación a la Institución Educativa 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7" name="1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822764"/>
              </p:ext>
            </p:extLst>
          </p:nvPr>
        </p:nvGraphicFramePr>
        <p:xfrm>
          <a:off x="576262" y="1783556"/>
          <a:ext cx="7991476" cy="4021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270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Resultados de encuesta a padres de familia 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6" name="2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0281766"/>
              </p:ext>
            </p:extLst>
          </p:nvPr>
        </p:nvGraphicFramePr>
        <p:xfrm>
          <a:off x="539552" y="2057400"/>
          <a:ext cx="8064896" cy="381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310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>
                <a:solidFill>
                  <a:srgbClr val="FF0000"/>
                </a:solidFill>
              </a:rPr>
              <a:t>Comprobación de hipótesis 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9916" y="2276872"/>
            <a:ext cx="7814532" cy="358192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spcAft>
                <a:spcPts val="0"/>
              </a:spcAft>
              <a:buNone/>
            </a:pPr>
            <a:r>
              <a:rPr lang="es-EC" sz="2000" spc="-15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Consumado este proyecto investigativo se acepta la hipótesis general donde se afirma que “</a:t>
            </a:r>
            <a:r>
              <a:rPr lang="es-MX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 uso de material reciclable  con fines </a:t>
            </a:r>
            <a:r>
              <a:rPr lang="es-MX" sz="20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didácticos, </a:t>
            </a:r>
            <a:r>
              <a:rPr lang="es-MX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impacta en el desarrollo de valores del cuidado ambiental de los niños  de 4 a 5 años.”</a:t>
            </a:r>
            <a:r>
              <a:rPr lang="es-MX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s-ES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es-EC" sz="12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-457200" algn="l"/>
              </a:tabLst>
            </a:pPr>
            <a:endParaRPr lang="es-EC" dirty="0">
              <a:effectLst/>
              <a:latin typeface="Times New Roman"/>
              <a:ea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-457200" algn="l"/>
              </a:tabLst>
            </a:pPr>
            <a:endParaRPr lang="es-EC" dirty="0"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s-ES" sz="2800" dirty="0">
              <a:solidFill>
                <a:srgbClr val="000000"/>
              </a:solidFill>
              <a:cs typeface="Times New Roman"/>
            </a:endParaRP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5521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9443" y="1052736"/>
            <a:ext cx="7125112" cy="518457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s-ES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Estudiantes: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s-ES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6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ienen </a:t>
            </a:r>
            <a:r>
              <a:rPr lang="es-ES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conocimientos teóricos respecto al cuidado de la </a:t>
            </a:r>
            <a:r>
              <a:rPr lang="es-ES" sz="6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naturaleza y uso de material reciclable.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s-ES" sz="6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Diariamente </a:t>
            </a:r>
            <a:r>
              <a:rPr lang="es-ES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consumen productos empacados, generando desechos inorgánicos, sin darle ninguna </a:t>
            </a:r>
            <a:r>
              <a:rPr lang="es-ES" sz="6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utilidad.</a:t>
            </a:r>
          </a:p>
          <a:p>
            <a:pPr lvl="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s-ES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aplicar el proceso metodológico se logró incentivar a los niños</a:t>
            </a:r>
            <a:r>
              <a:rPr lang="es-ES" sz="6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la </a:t>
            </a:r>
            <a:r>
              <a:rPr lang="es-ES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recolección de material reciclable, elaboración de recursos lúdicos y didácticos y el uso de los mismos en su proceso recreativo y formativo.  </a:t>
            </a:r>
            <a:r>
              <a:rPr lang="es-ES" sz="6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grupo B no se logró  el uso de material reciclable. </a:t>
            </a:r>
          </a:p>
          <a:p>
            <a:pPr lvl="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s-ES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6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ostraron </a:t>
            </a:r>
            <a:r>
              <a:rPr lang="es-ES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actitud de apoyo al cuidado de la </a:t>
            </a:r>
            <a:r>
              <a:rPr lang="es-ES" sz="6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naturaleza, le </a:t>
            </a:r>
            <a:r>
              <a:rPr lang="es-ES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dieron uso a este material por si </a:t>
            </a:r>
            <a:r>
              <a:rPr lang="es-ES" sz="6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solos. En el grupo B lo hacían por cumplir una orden de la docente.</a:t>
            </a:r>
            <a:endParaRPr lang="es-EC" sz="6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899592" y="188640"/>
            <a:ext cx="7125113" cy="924475"/>
          </a:xfrm>
        </p:spPr>
        <p:txBody>
          <a:bodyPr/>
          <a:lstStyle/>
          <a:p>
            <a:r>
              <a:rPr lang="es-EC" dirty="0" smtClean="0">
                <a:solidFill>
                  <a:srgbClr val="FF0000"/>
                </a:solidFill>
              </a:rPr>
              <a:t>Conclusiones</a:t>
            </a:r>
            <a:r>
              <a:rPr lang="es-EC" dirty="0" smtClean="0"/>
              <a:t>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9328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6886" y="260649"/>
            <a:ext cx="7567670" cy="720080"/>
          </a:xfrm>
        </p:spPr>
        <p:txBody>
          <a:bodyPr/>
          <a:lstStyle/>
          <a:p>
            <a:r>
              <a:rPr lang="es-EC" dirty="0">
                <a:solidFill>
                  <a:srgbClr val="FF0000"/>
                </a:solidFill>
              </a:rPr>
              <a:t>I</a:t>
            </a:r>
            <a:r>
              <a:rPr lang="es-EC" dirty="0" smtClean="0">
                <a:solidFill>
                  <a:srgbClr val="FF0000"/>
                </a:solidFill>
              </a:rPr>
              <a:t>ntroducción</a:t>
            </a:r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82" y="1435464"/>
            <a:ext cx="1755787" cy="1138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351423" y="1894419"/>
            <a:ext cx="2682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Explotación  de recursos naturales </a:t>
            </a:r>
            <a:endParaRPr lang="es-EC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74" y="1196752"/>
            <a:ext cx="1524000" cy="1405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524" y="5773187"/>
            <a:ext cx="1439916" cy="685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880" y="5773188"/>
            <a:ext cx="1419790" cy="729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182018" y="4776628"/>
            <a:ext cx="1742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Uso de material reciclable 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082" y="5421596"/>
            <a:ext cx="1584176" cy="1039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41733" y="5491550"/>
            <a:ext cx="1809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Educación académica</a:t>
            </a:r>
            <a:endParaRPr lang="es-EC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85" y="3400109"/>
            <a:ext cx="1584176" cy="1153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979491" y="1923956"/>
            <a:ext cx="1749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C</a:t>
            </a:r>
            <a:r>
              <a:rPr lang="es-EC" dirty="0" smtClean="0"/>
              <a:t>onsumismo</a:t>
            </a:r>
            <a:endParaRPr lang="es-EC" dirty="0"/>
          </a:p>
        </p:txBody>
      </p:sp>
      <p:sp>
        <p:nvSpPr>
          <p:cNvPr id="9" name="8 Flecha derecha"/>
          <p:cNvSpPr/>
          <p:nvPr/>
        </p:nvSpPr>
        <p:spPr>
          <a:xfrm>
            <a:off x="4655142" y="2108622"/>
            <a:ext cx="596433" cy="45628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Flecha abajo"/>
          <p:cNvSpPr/>
          <p:nvPr/>
        </p:nvSpPr>
        <p:spPr>
          <a:xfrm>
            <a:off x="6782052" y="2852936"/>
            <a:ext cx="685112" cy="479078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CuadroTexto"/>
          <p:cNvSpPr txBox="1"/>
          <p:nvPr/>
        </p:nvSpPr>
        <p:spPr>
          <a:xfrm>
            <a:off x="7818127" y="3411324"/>
            <a:ext cx="123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Reciclaje</a:t>
            </a:r>
            <a:endParaRPr lang="es-EC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572" y="3385442"/>
            <a:ext cx="1182876" cy="1182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Flecha izquierda"/>
          <p:cNvSpPr/>
          <p:nvPr/>
        </p:nvSpPr>
        <p:spPr>
          <a:xfrm rot="15968305">
            <a:off x="6951776" y="4724527"/>
            <a:ext cx="576064" cy="480465"/>
          </a:xfrm>
          <a:prstGeom prst="lef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Flecha izquierda"/>
          <p:cNvSpPr/>
          <p:nvPr/>
        </p:nvSpPr>
        <p:spPr>
          <a:xfrm>
            <a:off x="4283968" y="5889716"/>
            <a:ext cx="551194" cy="402546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CuadroTexto"/>
          <p:cNvSpPr txBox="1"/>
          <p:nvPr/>
        </p:nvSpPr>
        <p:spPr>
          <a:xfrm>
            <a:off x="2394082" y="390732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Educación ambiental</a:t>
            </a:r>
            <a:endParaRPr lang="es-EC" dirty="0"/>
          </a:p>
        </p:txBody>
      </p:sp>
      <p:sp>
        <p:nvSpPr>
          <p:cNvPr id="21" name="20 Flecha izquierda"/>
          <p:cNvSpPr/>
          <p:nvPr/>
        </p:nvSpPr>
        <p:spPr>
          <a:xfrm rot="5400000">
            <a:off x="1083376" y="4898520"/>
            <a:ext cx="551194" cy="402546"/>
          </a:xfrm>
          <a:prstGeom prst="lef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7346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052736"/>
            <a:ext cx="7125112" cy="5328593"/>
          </a:xfrm>
        </p:spPr>
        <p:txBody>
          <a:bodyPr>
            <a:normAutofit fontScale="62500" lnSpcReduction="20000"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es-EC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Docentes: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C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Tienen </a:t>
            </a:r>
            <a:r>
              <a:rPr lang="es-EC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conocimientos claros acerca del reciclaje, a pesar de no haber recibido </a:t>
            </a:r>
            <a:r>
              <a:rPr lang="es-EC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capacitación por </a:t>
            </a:r>
            <a:r>
              <a:rPr lang="es-EC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de la </a:t>
            </a:r>
            <a:r>
              <a:rPr lang="es-EC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institución.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C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C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conocimientos transmitidos a los niños y niñas acerca del cuidado ambiental es teórico y muy poco, </a:t>
            </a:r>
            <a:r>
              <a:rPr lang="es-EC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práctico.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C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docentes,  toman en cuenta dentro de sus planificaciones, el cuidado ambiental en la materia Entorno natural y social, el aprendizaje es teórico.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C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C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cuanto a programas medioambientales no lo realizan, manifiestan que no hay colaboración por parte de los padres de </a:t>
            </a:r>
            <a:r>
              <a:rPr lang="es-EC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</a:t>
            </a:r>
            <a:r>
              <a:rPr lang="es-EC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2977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340768"/>
            <a:ext cx="7848872" cy="5256583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60000"/>
              </a:lnSpc>
              <a:buNone/>
            </a:pP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Institución Educativa:</a:t>
            </a:r>
          </a:p>
          <a:p>
            <a:pPr lvl="0"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programa de reciclaje consiste: </a:t>
            </a: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recolección de material reciclable para posteriormente </a:t>
            </a: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venderla. 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 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hace, 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únicamente, el personal de limpieza. Los fondos recolectados, los utilizan para 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mejoras de 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institución. </a:t>
            </a:r>
          </a:p>
          <a:p>
            <a:pPr lvl="0"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Anteriormente organizaban programas medioambientales auspiciados por el  Municipio 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Metropolitano de Quito</a:t>
            </a: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ser su primer año de reciclaje, falta incentivar un ambiente verde, e involucrar a toda la comunidad educativa. Las autoridades están conscientes de dichas fallas.</a:t>
            </a:r>
            <a:endParaRPr lang="es-EC" dirty="0"/>
          </a:p>
          <a:p>
            <a:pPr lvl="0"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endParaRPr lang="es-EC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9933209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476672"/>
            <a:ext cx="7848871" cy="451803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Padres de familia: </a:t>
            </a:r>
            <a:endParaRPr lang="es-EC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padres de familia </a:t>
            </a: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conocen </a:t>
            </a: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acerca del </a:t>
            </a: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reciclaje debido a la información brindada por parte de la Institución </a:t>
            </a: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ducativa, pero no del uso </a:t>
            </a: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didáctico que le pueden dar, en sus </a:t>
            </a: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hogares </a:t>
            </a: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generan </a:t>
            </a: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principalmente </a:t>
            </a: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papel y </a:t>
            </a: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plástico. </a:t>
            </a: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lgunas </a:t>
            </a: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veces, lo utiliza para las tareas de sus </a:t>
            </a: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hijos/as. </a:t>
            </a:r>
          </a:p>
          <a:p>
            <a:pPr marL="0" indent="0">
              <a:buNone/>
            </a:pPr>
            <a:endParaRPr lang="es-EC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9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rgbClr val="FF0000"/>
                </a:solidFill>
              </a:rPr>
              <a:t>Recomendaciones</a:t>
            </a:r>
            <a:br>
              <a:rPr lang="es-EC" dirty="0" smtClean="0">
                <a:solidFill>
                  <a:srgbClr val="FF0000"/>
                </a:solidFill>
              </a:rPr>
            </a:b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9443" y="1700809"/>
            <a:ext cx="7125112" cy="4968552"/>
          </a:xfrm>
        </p:spPr>
        <p:txBody>
          <a:bodyPr>
            <a:normAutofit fontScale="92500" lnSpcReduction="20000"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metodológico debe ser continuo y motivador, proponiendo 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fáciles.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Proponer charlas a los padres de familia, sobre la importancia de una buena alimentación y  desventajas que trae el consumo de estos productos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docentes deben poner en practica la </a:t>
            </a: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teoría, </a:t>
            </a: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niños aprenden rápidamente con el ejemplo, y muy poco con las palabras</a:t>
            </a: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Capacitar a los docentes respecto al uso de material reciclable.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fondos recolectados invertir en el implemento de recursos al programa de reciclaje.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Involucrar a toda la comunidad educativa en el programa de reciclaje.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EC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EC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0801572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35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04864"/>
            <a:ext cx="4490302" cy="2808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792815" y="134076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Sociedad humanizada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99325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268760"/>
            <a:ext cx="7272808" cy="3600400"/>
          </a:xfr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CAPÍTULO </a:t>
            </a:r>
            <a:r>
              <a:rPr lang="es-EC" sz="8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52357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-50903"/>
            <a:ext cx="8229600" cy="1143000"/>
          </a:xfrm>
        </p:spPr>
        <p:txBody>
          <a:bodyPr/>
          <a:lstStyle/>
          <a:p>
            <a:r>
              <a:rPr lang="es-EC" dirty="0">
                <a:solidFill>
                  <a:srgbClr val="FF0000"/>
                </a:solidFill>
              </a:rPr>
              <a:t>S</a:t>
            </a:r>
            <a:r>
              <a:rPr lang="es-EC" dirty="0" smtClean="0">
                <a:solidFill>
                  <a:srgbClr val="FF0000"/>
                </a:solidFill>
              </a:rPr>
              <a:t>ituación problemática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411760" y="3140968"/>
            <a:ext cx="4464496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Quito genera 1 750 tonelada diarias de basura y el 40% es inorgánica </a:t>
            </a:r>
            <a:endParaRPr lang="es-EC" dirty="0"/>
          </a:p>
        </p:txBody>
      </p:sp>
      <p:sp>
        <p:nvSpPr>
          <p:cNvPr id="8" name="7 Rectángulo redondeado"/>
          <p:cNvSpPr/>
          <p:nvPr/>
        </p:nvSpPr>
        <p:spPr>
          <a:xfrm>
            <a:off x="3165557" y="4442901"/>
            <a:ext cx="2956902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Personas sin valores al cuidado ambiental </a:t>
            </a:r>
            <a:endParaRPr lang="es-EC" dirty="0"/>
          </a:p>
        </p:txBody>
      </p:sp>
      <p:sp>
        <p:nvSpPr>
          <p:cNvPr id="10" name="9 Rectángulo redondeado"/>
          <p:cNvSpPr/>
          <p:nvPr/>
        </p:nvSpPr>
        <p:spPr>
          <a:xfrm>
            <a:off x="3766190" y="2420888"/>
            <a:ext cx="1728192" cy="432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Consumismo </a:t>
            </a:r>
            <a:endParaRPr lang="es-EC" dirty="0"/>
          </a:p>
        </p:txBody>
      </p:sp>
      <p:cxnSp>
        <p:nvCxnSpPr>
          <p:cNvPr id="6" name="5 Conector recto de flecha"/>
          <p:cNvCxnSpPr>
            <a:endCxn id="10" idx="0"/>
          </p:cNvCxnSpPr>
          <p:nvPr/>
        </p:nvCxnSpPr>
        <p:spPr>
          <a:xfrm>
            <a:off x="4617172" y="2021668"/>
            <a:ext cx="13114" cy="399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stCxn id="10" idx="2"/>
            <a:endCxn id="5" idx="0"/>
          </p:cNvCxnSpPr>
          <p:nvPr/>
        </p:nvCxnSpPr>
        <p:spPr>
          <a:xfrm>
            <a:off x="4630286" y="2852936"/>
            <a:ext cx="1372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>
            <a:stCxn id="5" idx="2"/>
          </p:cNvCxnSpPr>
          <p:nvPr/>
        </p:nvCxnSpPr>
        <p:spPr>
          <a:xfrm flipH="1">
            <a:off x="4630894" y="4005064"/>
            <a:ext cx="1311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H="1">
            <a:off x="1547664" y="5041795"/>
            <a:ext cx="3083808" cy="426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>
            <a:stCxn id="8" idx="2"/>
          </p:cNvCxnSpPr>
          <p:nvPr/>
        </p:nvCxnSpPr>
        <p:spPr>
          <a:xfrm>
            <a:off x="4644008" y="5018965"/>
            <a:ext cx="0" cy="570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>
            <a:stCxn id="8" idx="2"/>
          </p:cNvCxnSpPr>
          <p:nvPr/>
        </p:nvCxnSpPr>
        <p:spPr>
          <a:xfrm>
            <a:off x="4644008" y="5018965"/>
            <a:ext cx="2556284" cy="570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70" y="5563738"/>
            <a:ext cx="1631490" cy="96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08" y="5589240"/>
            <a:ext cx="1524000" cy="87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659257"/>
            <a:ext cx="1800200" cy="86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54" y="836712"/>
            <a:ext cx="2087508" cy="124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51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133485" y="564777"/>
            <a:ext cx="2952328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Personas con pocos valores al cuidado ambiental </a:t>
            </a:r>
            <a:endParaRPr lang="es-EC" dirty="0"/>
          </a:p>
        </p:txBody>
      </p:sp>
      <p:sp>
        <p:nvSpPr>
          <p:cNvPr id="6" name="5 Rectángulo redondeado"/>
          <p:cNvSpPr/>
          <p:nvPr/>
        </p:nvSpPr>
        <p:spPr>
          <a:xfrm>
            <a:off x="3127266" y="1700808"/>
            <a:ext cx="2952328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Educación académica </a:t>
            </a:r>
            <a:endParaRPr lang="es-EC" dirty="0"/>
          </a:p>
        </p:txBody>
      </p:sp>
      <p:sp>
        <p:nvSpPr>
          <p:cNvPr id="7" name="6 Rectángulo redondeado"/>
          <p:cNvSpPr/>
          <p:nvPr/>
        </p:nvSpPr>
        <p:spPr>
          <a:xfrm>
            <a:off x="6588224" y="2456892"/>
            <a:ext cx="2304256" cy="16561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Autoridades educativas no incluyen al currículo el uso de material reciclable.</a:t>
            </a:r>
            <a:endParaRPr lang="es-EC" dirty="0"/>
          </a:p>
        </p:txBody>
      </p:sp>
      <p:sp>
        <p:nvSpPr>
          <p:cNvPr id="8" name="7 Rectángulo redondeado"/>
          <p:cNvSpPr/>
          <p:nvPr/>
        </p:nvSpPr>
        <p:spPr>
          <a:xfrm>
            <a:off x="6586010" y="4812631"/>
            <a:ext cx="2304256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No cuentan con programas ambientalistas</a:t>
            </a:r>
            <a:endParaRPr lang="es-EC" dirty="0"/>
          </a:p>
        </p:txBody>
      </p:sp>
      <p:sp>
        <p:nvSpPr>
          <p:cNvPr id="9" name="8 Rectángulo redondeado"/>
          <p:cNvSpPr/>
          <p:nvPr/>
        </p:nvSpPr>
        <p:spPr>
          <a:xfrm>
            <a:off x="3133486" y="3935891"/>
            <a:ext cx="2946108" cy="7892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Docentes no preparados/as en temas ambientalistas</a:t>
            </a:r>
            <a:endParaRPr lang="es-EC" dirty="0"/>
          </a:p>
        </p:txBody>
      </p:sp>
      <p:sp>
        <p:nvSpPr>
          <p:cNvPr id="10" name="9 Rectángulo redondeado"/>
          <p:cNvSpPr/>
          <p:nvPr/>
        </p:nvSpPr>
        <p:spPr>
          <a:xfrm>
            <a:off x="3133486" y="5040731"/>
            <a:ext cx="2946108" cy="6359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No dan uso didáctico al material reciclable. </a:t>
            </a:r>
            <a:endParaRPr lang="es-EC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359532" y="2708920"/>
            <a:ext cx="2124236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Los niños/as consumen productos empacados</a:t>
            </a:r>
            <a:endParaRPr lang="es-EC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341530" y="4605699"/>
            <a:ext cx="2160240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Generan gran cantidad de material reciclable </a:t>
            </a:r>
            <a:endParaRPr lang="es-EC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363452" y="938572"/>
            <a:ext cx="2124236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Productos perjudiciales para la salud</a:t>
            </a:r>
            <a:endParaRPr lang="es-EC" dirty="0"/>
          </a:p>
        </p:txBody>
      </p:sp>
      <p:cxnSp>
        <p:nvCxnSpPr>
          <p:cNvPr id="3" name="2 Conector recto de flecha"/>
          <p:cNvCxnSpPr>
            <a:endCxn id="6" idx="2"/>
          </p:cNvCxnSpPr>
          <p:nvPr/>
        </p:nvCxnSpPr>
        <p:spPr>
          <a:xfrm flipV="1">
            <a:off x="4603430" y="2132856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>
            <a:endCxn id="9" idx="0"/>
          </p:cNvCxnSpPr>
          <p:nvPr/>
        </p:nvCxnSpPr>
        <p:spPr>
          <a:xfrm flipH="1">
            <a:off x="4606540" y="3590132"/>
            <a:ext cx="3110" cy="3457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>
            <a:endCxn id="7" idx="1"/>
          </p:cNvCxnSpPr>
          <p:nvPr/>
        </p:nvCxnSpPr>
        <p:spPr>
          <a:xfrm>
            <a:off x="5672619" y="3284984"/>
            <a:ext cx="91560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stCxn id="7" idx="2"/>
            <a:endCxn id="8" idx="0"/>
          </p:cNvCxnSpPr>
          <p:nvPr/>
        </p:nvCxnSpPr>
        <p:spPr>
          <a:xfrm flipH="1">
            <a:off x="7738138" y="4113076"/>
            <a:ext cx="2214" cy="6995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>
            <a:stCxn id="9" idx="2"/>
            <a:endCxn id="10" idx="0"/>
          </p:cNvCxnSpPr>
          <p:nvPr/>
        </p:nvCxnSpPr>
        <p:spPr>
          <a:xfrm>
            <a:off x="4606540" y="4725145"/>
            <a:ext cx="0" cy="315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>
            <a:endCxn id="11" idx="3"/>
          </p:cNvCxnSpPr>
          <p:nvPr/>
        </p:nvCxnSpPr>
        <p:spPr>
          <a:xfrm flipH="1">
            <a:off x="2483768" y="3284984"/>
            <a:ext cx="10286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>
            <a:stCxn id="6" idx="0"/>
            <a:endCxn id="4" idx="2"/>
          </p:cNvCxnSpPr>
          <p:nvPr/>
        </p:nvCxnSpPr>
        <p:spPr>
          <a:xfrm flipV="1">
            <a:off x="4603430" y="1428873"/>
            <a:ext cx="6219" cy="2719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>
            <a:stCxn id="11" idx="2"/>
            <a:endCxn id="12" idx="0"/>
          </p:cNvCxnSpPr>
          <p:nvPr/>
        </p:nvCxnSpPr>
        <p:spPr>
          <a:xfrm>
            <a:off x="1421650" y="3861048"/>
            <a:ext cx="0" cy="744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>
            <a:stCxn id="11" idx="0"/>
            <a:endCxn id="13" idx="2"/>
          </p:cNvCxnSpPr>
          <p:nvPr/>
        </p:nvCxnSpPr>
        <p:spPr>
          <a:xfrm flipV="1">
            <a:off x="1421650" y="1802668"/>
            <a:ext cx="3920" cy="9062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379" y="2492896"/>
            <a:ext cx="2160240" cy="11463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25 Rectángulo redondeado"/>
          <p:cNvSpPr/>
          <p:nvPr/>
        </p:nvSpPr>
        <p:spPr>
          <a:xfrm>
            <a:off x="3133486" y="5930102"/>
            <a:ext cx="2946108" cy="7963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Material didáctico con elevados costos </a:t>
            </a:r>
            <a:endParaRPr lang="es-EC" dirty="0"/>
          </a:p>
        </p:txBody>
      </p:sp>
      <p:cxnSp>
        <p:nvCxnSpPr>
          <p:cNvPr id="46" name="45 Conector recto de flecha"/>
          <p:cNvCxnSpPr>
            <a:stCxn id="10" idx="2"/>
            <a:endCxn id="26" idx="0"/>
          </p:cNvCxnSpPr>
          <p:nvPr/>
        </p:nvCxnSpPr>
        <p:spPr>
          <a:xfrm>
            <a:off x="4606540" y="5676726"/>
            <a:ext cx="0" cy="253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34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>
                <a:solidFill>
                  <a:srgbClr val="FF0000"/>
                </a:solidFill>
              </a:rPr>
              <a:t>Formulación del problema 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692696"/>
            <a:ext cx="7992888" cy="4051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¿El uso de material reciclable con fines didácticos, impacta en el desarrollo de valores  al cuidado ambiental de los niños de 4 a 5 años?</a:t>
            </a:r>
            <a:endParaRPr lang="es-EC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45024"/>
            <a:ext cx="3857571" cy="2160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0939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TC102455596[[fn=Primavera]]</Template>
  <TotalTime>2945</TotalTime>
  <Words>1651</Words>
  <Application>Microsoft Office PowerPoint</Application>
  <PresentationFormat>Presentación en pantalla (4:3)</PresentationFormat>
  <Paragraphs>259</Paragraphs>
  <Slides>44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5" baseType="lpstr">
      <vt:lpstr>Spring</vt:lpstr>
      <vt:lpstr>Presentación de PowerPoint</vt:lpstr>
      <vt:lpstr>Presentación de PowerPoint</vt:lpstr>
      <vt:lpstr>Tema</vt:lpstr>
      <vt:lpstr>Introducción </vt:lpstr>
      <vt:lpstr>Presentación de PowerPoint</vt:lpstr>
      <vt:lpstr>Presentación de PowerPoint</vt:lpstr>
      <vt:lpstr>Situación problemática</vt:lpstr>
      <vt:lpstr>Presentación de PowerPoint</vt:lpstr>
      <vt:lpstr>Formulación del problema </vt:lpstr>
      <vt:lpstr>Justificación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Hipótesis </vt:lpstr>
      <vt:lpstr>Presentación de PowerPoint</vt:lpstr>
      <vt:lpstr>Presentación de PowerPoint</vt:lpstr>
      <vt:lpstr>Presentación de PowerPoint</vt:lpstr>
      <vt:lpstr>Presentación de PowerPoint</vt:lpstr>
      <vt:lpstr>Técnicas e instrumentos </vt:lpstr>
      <vt:lpstr>Población y muestra </vt:lpstr>
      <vt:lpstr>Resultados de guía de observación estudiantes </vt:lpstr>
      <vt:lpstr>Fase inicial  </vt:lpstr>
      <vt:lpstr>Fase de desarrollo </vt:lpstr>
      <vt:lpstr>Fase final </vt:lpstr>
      <vt:lpstr>Resultados de guía de observación Docentes  </vt:lpstr>
      <vt:lpstr>Resultados de guía de observación a la Institución Educativa </vt:lpstr>
      <vt:lpstr>Resultados de encuesta a padres de familia </vt:lpstr>
      <vt:lpstr>Comprobación de hipótesis </vt:lpstr>
      <vt:lpstr>Conclusiones </vt:lpstr>
      <vt:lpstr>Presentación de PowerPoint</vt:lpstr>
      <vt:lpstr>Presentación de PowerPoint</vt:lpstr>
      <vt:lpstr>Presentación de PowerPoint</vt:lpstr>
      <vt:lpstr>Recomendaciones  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Katy</dc:creator>
  <cp:lastModifiedBy>Equipo 7</cp:lastModifiedBy>
  <cp:revision>207</cp:revision>
  <dcterms:created xsi:type="dcterms:W3CDTF">2014-06-03T22:39:44Z</dcterms:created>
  <dcterms:modified xsi:type="dcterms:W3CDTF">2014-06-26T16:16:20Z</dcterms:modified>
</cp:coreProperties>
</file>