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2" r:id="rId8"/>
    <p:sldId id="263" r:id="rId9"/>
    <p:sldId id="264" r:id="rId10"/>
    <p:sldId id="269" r:id="rId11"/>
    <p:sldId id="270" r:id="rId12"/>
    <p:sldId id="265" r:id="rId13"/>
    <p:sldId id="266" r:id="rId14"/>
    <p:sldId id="267" r:id="rId15"/>
    <p:sldId id="276" r:id="rId16"/>
    <p:sldId id="261" r:id="rId17"/>
    <p:sldId id="275" r:id="rId18"/>
    <p:sldId id="277" r:id="rId19"/>
    <p:sldId id="279" r:id="rId20"/>
    <p:sldId id="281" r:id="rId21"/>
    <p:sldId id="280" r:id="rId22"/>
    <p:sldId id="278" r:id="rId23"/>
    <p:sldId id="272" r:id="rId24"/>
    <p:sldId id="273" r:id="rId25"/>
    <p:sldId id="274" r:id="rId26"/>
    <p:sldId id="271" r:id="rId27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128957798358679E-2"/>
          <c:y val="0.10695610965296004"/>
          <c:w val="0.87877309772136292"/>
          <c:h val="0.6639658063575474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Hoja1!$F$13</c:f>
              <c:strCache>
                <c:ptCount val="1"/>
                <c:pt idx="0">
                  <c:v>ADMINISTRATIVO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1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Hoja1!$G$12:$R$12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Hoja1!$G$13:$R$13</c:f>
              <c:numCache>
                <c:formatCode>General</c:formatCode>
                <c:ptCount val="12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31</c:v>
                </c:pt>
                <c:pt idx="7">
                  <c:v>32</c:v>
                </c:pt>
                <c:pt idx="8">
                  <c:v>31</c:v>
                </c:pt>
                <c:pt idx="9">
                  <c:v>31</c:v>
                </c:pt>
                <c:pt idx="10">
                  <c:v>30</c:v>
                </c:pt>
                <c:pt idx="11">
                  <c:v>30</c:v>
                </c:pt>
              </c:numCache>
            </c:numRef>
          </c:val>
        </c:ser>
        <c:ser>
          <c:idx val="1"/>
          <c:order val="1"/>
          <c:tx>
            <c:strRef>
              <c:f>Hoja1!$F$14</c:f>
              <c:strCache>
                <c:ptCount val="1"/>
                <c:pt idx="0">
                  <c:v>OPERATIVO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2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Hoja1!$G$12:$R$12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Hoja1!$G$14:$R$14</c:f>
              <c:numCache>
                <c:formatCode>General</c:formatCode>
                <c:ptCount val="12"/>
                <c:pt idx="0">
                  <c:v>207</c:v>
                </c:pt>
                <c:pt idx="1">
                  <c:v>201</c:v>
                </c:pt>
                <c:pt idx="2">
                  <c:v>201</c:v>
                </c:pt>
                <c:pt idx="3">
                  <c:v>202</c:v>
                </c:pt>
                <c:pt idx="4">
                  <c:v>204</c:v>
                </c:pt>
                <c:pt idx="5">
                  <c:v>206</c:v>
                </c:pt>
                <c:pt idx="6">
                  <c:v>202</c:v>
                </c:pt>
                <c:pt idx="7">
                  <c:v>202</c:v>
                </c:pt>
                <c:pt idx="8">
                  <c:v>209</c:v>
                </c:pt>
                <c:pt idx="9">
                  <c:v>209</c:v>
                </c:pt>
                <c:pt idx="10">
                  <c:v>212</c:v>
                </c:pt>
                <c:pt idx="11">
                  <c:v>212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2713376"/>
        <c:axId val="282714496"/>
        <c:axId val="0"/>
      </c:bar3DChart>
      <c:catAx>
        <c:axId val="282713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82714496"/>
        <c:crosses val="autoZero"/>
        <c:auto val="1"/>
        <c:lblAlgn val="ctr"/>
        <c:lblOffset val="100"/>
        <c:noMultiLvlLbl val="0"/>
      </c:catAx>
      <c:valAx>
        <c:axId val="28271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827133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26F11C-997C-4268-ABA2-880BC612CBC8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AC446CE-BBF7-456E-9931-4F6CBB8F2E17}">
      <dgm:prSet phldrT="[Texto]"/>
      <dgm:spPr>
        <a:xfrm>
          <a:off x="505037" y="673"/>
          <a:ext cx="1282896" cy="76973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s-EC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Compromiso por parte de la Dirección</a:t>
          </a:r>
        </a:p>
      </dgm:t>
    </dgm:pt>
    <dgm:pt modelId="{D94BE626-5F77-4A1A-B2EE-5E13F8D65E9A}" type="parTrans" cxnId="{6F224904-E700-402E-B846-979CEEB145BD}">
      <dgm:prSet/>
      <dgm:spPr/>
      <dgm:t>
        <a:bodyPr/>
        <a:lstStyle/>
        <a:p>
          <a:pPr algn="ctr"/>
          <a:endParaRPr lang="es-EC"/>
        </a:p>
      </dgm:t>
    </dgm:pt>
    <dgm:pt modelId="{5B5AB1FC-82B4-4C87-8F1D-0E01258E3301}" type="sibTrans" cxnId="{6F224904-E700-402E-B846-979CEEB145BD}">
      <dgm:prSet/>
      <dgm:spPr>
        <a:xfrm rot="5400000">
          <a:off x="288625" y="614096"/>
          <a:ext cx="954077" cy="115460"/>
        </a:xfrm>
        <a:prstGeom prst="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es-EC"/>
        </a:p>
      </dgm:t>
    </dgm:pt>
    <dgm:pt modelId="{3A3B13ED-4C03-4F04-9534-F23F9C3BED49}">
      <dgm:prSet phldrT="[Texto]"/>
      <dgm:spPr>
        <a:xfrm>
          <a:off x="505037" y="962845"/>
          <a:ext cx="1282896" cy="76973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s-EC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Diágnostico del Estado de la Empresa</a:t>
          </a:r>
        </a:p>
      </dgm:t>
    </dgm:pt>
    <dgm:pt modelId="{E752D47F-973D-4CF9-BFCE-1250F3479781}" type="parTrans" cxnId="{3469C50D-A3E0-43A1-8E46-6BD54E84B22C}">
      <dgm:prSet/>
      <dgm:spPr/>
      <dgm:t>
        <a:bodyPr/>
        <a:lstStyle/>
        <a:p>
          <a:pPr algn="ctr"/>
          <a:endParaRPr lang="es-EC"/>
        </a:p>
      </dgm:t>
    </dgm:pt>
    <dgm:pt modelId="{2C90C01D-AA22-4F02-92D3-DDC37BB13B7C}" type="sibTrans" cxnId="{3469C50D-A3E0-43A1-8E46-6BD54E84B22C}">
      <dgm:prSet/>
      <dgm:spPr>
        <a:xfrm rot="5400000">
          <a:off x="288625" y="1576268"/>
          <a:ext cx="954077" cy="115460"/>
        </a:xfrm>
        <a:prstGeom prst="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es-EC"/>
        </a:p>
      </dgm:t>
    </dgm:pt>
    <dgm:pt modelId="{FF6EE304-DECF-4F90-BC02-4112C107A502}">
      <dgm:prSet phldrT="[Texto]"/>
      <dgm:spPr>
        <a:xfrm>
          <a:off x="505037" y="1925017"/>
          <a:ext cx="1282896" cy="76973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s-EC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Identificación de Riesgos</a:t>
          </a:r>
        </a:p>
      </dgm:t>
    </dgm:pt>
    <dgm:pt modelId="{0DB8F24D-6593-428B-B3E6-FA5979B967CD}" type="parTrans" cxnId="{B478B301-4FA3-4F57-9E3C-70A19CD07C2B}">
      <dgm:prSet/>
      <dgm:spPr/>
      <dgm:t>
        <a:bodyPr/>
        <a:lstStyle/>
        <a:p>
          <a:pPr algn="ctr"/>
          <a:endParaRPr lang="es-EC"/>
        </a:p>
      </dgm:t>
    </dgm:pt>
    <dgm:pt modelId="{5ED6C043-E904-4EBE-8BA4-CFAA9614EE4F}" type="sibTrans" cxnId="{B478B301-4FA3-4F57-9E3C-70A19CD07C2B}">
      <dgm:prSet/>
      <dgm:spPr>
        <a:xfrm rot="5400000">
          <a:off x="288625" y="2538440"/>
          <a:ext cx="954077" cy="115460"/>
        </a:xfrm>
        <a:prstGeom prst="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es-EC"/>
        </a:p>
      </dgm:t>
    </dgm:pt>
    <dgm:pt modelId="{BEF001A8-1618-4953-AE61-01DB37CB54F6}">
      <dgm:prSet phldrT="[Texto]"/>
      <dgm:spPr>
        <a:xfrm>
          <a:off x="505037" y="2887189"/>
          <a:ext cx="1282896" cy="76973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s-EC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 de Trabajo</a:t>
          </a:r>
        </a:p>
      </dgm:t>
    </dgm:pt>
    <dgm:pt modelId="{68FF9C8B-DBF4-4869-912E-A2D7B5C8B749}" type="parTrans" cxnId="{894A9AFC-2989-4FB4-AB32-BF488EBDF1B3}">
      <dgm:prSet/>
      <dgm:spPr/>
      <dgm:t>
        <a:bodyPr/>
        <a:lstStyle/>
        <a:p>
          <a:pPr algn="ctr"/>
          <a:endParaRPr lang="es-EC"/>
        </a:p>
      </dgm:t>
    </dgm:pt>
    <dgm:pt modelId="{5B129086-9C5C-4082-BFC3-5EA02A7E503C}" type="sibTrans" cxnId="{894A9AFC-2989-4FB4-AB32-BF488EBDF1B3}">
      <dgm:prSet/>
      <dgm:spPr>
        <a:xfrm>
          <a:off x="769711" y="3019526"/>
          <a:ext cx="1698157" cy="115460"/>
        </a:xfrm>
        <a:prstGeom prst="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es-EC"/>
        </a:p>
      </dgm:t>
    </dgm:pt>
    <dgm:pt modelId="{2EAA5BBF-3DC5-4784-BAEB-D1EDA28A84D1}">
      <dgm:prSet phldrT="[Texto]"/>
      <dgm:spPr>
        <a:xfrm>
          <a:off x="2211289" y="2887189"/>
          <a:ext cx="1282896" cy="76973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s-EC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Ejecución de Tareas y Actividades</a:t>
          </a:r>
        </a:p>
      </dgm:t>
    </dgm:pt>
    <dgm:pt modelId="{CCFF17EC-5DC3-4A3C-AE1E-04D441A9D065}" type="parTrans" cxnId="{411413F1-8EF2-42A2-8336-7AD2492B0EA0}">
      <dgm:prSet/>
      <dgm:spPr/>
      <dgm:t>
        <a:bodyPr/>
        <a:lstStyle/>
        <a:p>
          <a:pPr algn="ctr"/>
          <a:endParaRPr lang="es-EC"/>
        </a:p>
      </dgm:t>
    </dgm:pt>
    <dgm:pt modelId="{E81E768A-22AC-487D-9C5A-55E4DDF1478B}" type="sibTrans" cxnId="{411413F1-8EF2-42A2-8336-7AD2492B0EA0}">
      <dgm:prSet/>
      <dgm:spPr>
        <a:xfrm rot="16200000">
          <a:off x="1994877" y="2538440"/>
          <a:ext cx="954077" cy="115460"/>
        </a:xfrm>
        <a:prstGeom prst="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es-EC"/>
        </a:p>
      </dgm:t>
    </dgm:pt>
    <dgm:pt modelId="{B82FE797-9BD3-49A8-BEAF-635EF83AF9AB}">
      <dgm:prSet phldrT="[Texto]"/>
      <dgm:spPr>
        <a:xfrm>
          <a:off x="2211289" y="1925017"/>
          <a:ext cx="1282896" cy="76973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s-EC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Elaboración de Procedimientos</a:t>
          </a:r>
        </a:p>
      </dgm:t>
    </dgm:pt>
    <dgm:pt modelId="{D0637936-0CD1-4B86-98F0-139D789FDDD2}" type="parTrans" cxnId="{BEA56306-0428-4607-A59A-A0326C4BD1E0}">
      <dgm:prSet/>
      <dgm:spPr/>
      <dgm:t>
        <a:bodyPr/>
        <a:lstStyle/>
        <a:p>
          <a:pPr algn="ctr"/>
          <a:endParaRPr lang="es-EC"/>
        </a:p>
      </dgm:t>
    </dgm:pt>
    <dgm:pt modelId="{7979EAB9-FA33-4EBB-A6D0-A3345755BE28}" type="sibTrans" cxnId="{BEA56306-0428-4607-A59A-A0326C4BD1E0}">
      <dgm:prSet/>
      <dgm:spPr>
        <a:xfrm rot="16200000">
          <a:off x="1994877" y="1576268"/>
          <a:ext cx="954077" cy="115460"/>
        </a:xfrm>
        <a:prstGeom prst="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es-EC"/>
        </a:p>
      </dgm:t>
    </dgm:pt>
    <dgm:pt modelId="{7E6A024E-D273-4EC2-A4B3-7329FAB1C34A}">
      <dgm:prSet phldrT="[Texto]"/>
      <dgm:spPr>
        <a:xfrm>
          <a:off x="2211289" y="962845"/>
          <a:ext cx="1282896" cy="76973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s-EC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Implementación de Registros</a:t>
          </a:r>
        </a:p>
      </dgm:t>
    </dgm:pt>
    <dgm:pt modelId="{3DB81F1F-6E0E-4423-AE07-71FB8022EFDD}" type="parTrans" cxnId="{186011DF-16CC-4315-89F4-E6ECD746437C}">
      <dgm:prSet/>
      <dgm:spPr/>
      <dgm:t>
        <a:bodyPr/>
        <a:lstStyle/>
        <a:p>
          <a:pPr algn="ctr"/>
          <a:endParaRPr lang="es-EC"/>
        </a:p>
      </dgm:t>
    </dgm:pt>
    <dgm:pt modelId="{A1468AC3-F224-4F92-BD8F-E045AA81E11C}" type="sibTrans" cxnId="{186011DF-16CC-4315-89F4-E6ECD746437C}">
      <dgm:prSet/>
      <dgm:spPr>
        <a:xfrm rot="16200000">
          <a:off x="1994877" y="614096"/>
          <a:ext cx="954077" cy="115460"/>
        </a:xfrm>
        <a:prstGeom prst="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es-EC"/>
        </a:p>
      </dgm:t>
    </dgm:pt>
    <dgm:pt modelId="{7D3271D2-F29E-4103-A6B7-6F9A1C4785EC}">
      <dgm:prSet phldrT="[Texto]"/>
      <dgm:spPr>
        <a:xfrm>
          <a:off x="2211289" y="673"/>
          <a:ext cx="1282896" cy="76973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s-EC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Auditoria Interna</a:t>
          </a:r>
        </a:p>
      </dgm:t>
    </dgm:pt>
    <dgm:pt modelId="{FE8FECCF-E602-41FF-9A42-B13CF3FB416F}" type="parTrans" cxnId="{A3EE2049-255C-4F12-BEE1-B6652285A329}">
      <dgm:prSet/>
      <dgm:spPr/>
      <dgm:t>
        <a:bodyPr/>
        <a:lstStyle/>
        <a:p>
          <a:pPr algn="ctr"/>
          <a:endParaRPr lang="es-EC"/>
        </a:p>
      </dgm:t>
    </dgm:pt>
    <dgm:pt modelId="{AEC21B95-BCA2-40F1-B84B-D5CF14D4D953}" type="sibTrans" cxnId="{A3EE2049-255C-4F12-BEE1-B6652285A329}">
      <dgm:prSet/>
      <dgm:spPr>
        <a:xfrm>
          <a:off x="2475963" y="133010"/>
          <a:ext cx="1698157" cy="115460"/>
        </a:xfrm>
        <a:prstGeom prst="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es-EC"/>
        </a:p>
      </dgm:t>
    </dgm:pt>
    <dgm:pt modelId="{37C21A92-2D74-47A3-88BC-DD15B13FBC32}">
      <dgm:prSet phldrT="[Texto]"/>
      <dgm:spPr>
        <a:xfrm>
          <a:off x="3917541" y="673"/>
          <a:ext cx="1282896" cy="76973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s-EC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Levantamiento de No Conformidades</a:t>
          </a:r>
        </a:p>
      </dgm:t>
    </dgm:pt>
    <dgm:pt modelId="{E307BEC8-C749-4A36-B893-E96710630124}" type="parTrans" cxnId="{0A053715-B59E-43BA-AD70-A6C1753FD41E}">
      <dgm:prSet/>
      <dgm:spPr/>
      <dgm:t>
        <a:bodyPr/>
        <a:lstStyle/>
        <a:p>
          <a:pPr algn="ctr"/>
          <a:endParaRPr lang="es-EC"/>
        </a:p>
      </dgm:t>
    </dgm:pt>
    <dgm:pt modelId="{F4C6C460-7FCA-4052-99B6-6D3F0B3A333D}" type="sibTrans" cxnId="{0A053715-B59E-43BA-AD70-A6C1753FD41E}">
      <dgm:prSet/>
      <dgm:spPr>
        <a:xfrm rot="5400000">
          <a:off x="3701129" y="614096"/>
          <a:ext cx="954077" cy="115460"/>
        </a:xfrm>
        <a:prstGeom prst="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es-EC"/>
        </a:p>
      </dgm:t>
    </dgm:pt>
    <dgm:pt modelId="{53A97607-7AD7-4BBC-8F34-F413764FF9A3}">
      <dgm:prSet phldrT="[Texto]"/>
      <dgm:spPr>
        <a:xfrm>
          <a:off x="3917541" y="962845"/>
          <a:ext cx="1282896" cy="76973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s-EC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Revisión por la Dirección</a:t>
          </a:r>
        </a:p>
      </dgm:t>
    </dgm:pt>
    <dgm:pt modelId="{7653973E-F220-4190-9012-8DE2B9CA0EE2}" type="parTrans" cxnId="{3359E624-E99E-446D-BA16-821C793D33F2}">
      <dgm:prSet/>
      <dgm:spPr/>
      <dgm:t>
        <a:bodyPr/>
        <a:lstStyle/>
        <a:p>
          <a:pPr algn="ctr"/>
          <a:endParaRPr lang="es-EC"/>
        </a:p>
      </dgm:t>
    </dgm:pt>
    <dgm:pt modelId="{A1D7ADCB-4AF2-485F-B268-F54BEF2771E6}" type="sibTrans" cxnId="{3359E624-E99E-446D-BA16-821C793D33F2}">
      <dgm:prSet/>
      <dgm:spPr>
        <a:xfrm rot="5400000">
          <a:off x="3701129" y="1576268"/>
          <a:ext cx="954077" cy="115460"/>
        </a:xfrm>
        <a:prstGeom prst="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es-EC"/>
        </a:p>
      </dgm:t>
    </dgm:pt>
    <dgm:pt modelId="{25E52269-1AF7-4729-833F-A088B4A11F83}">
      <dgm:prSet phldrT="[Texto]"/>
      <dgm:spPr>
        <a:xfrm>
          <a:off x="3917541" y="1925017"/>
          <a:ext cx="1282896" cy="76973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s-EC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Auditoria de Certificación (SART-IESS)</a:t>
          </a:r>
        </a:p>
      </dgm:t>
    </dgm:pt>
    <dgm:pt modelId="{AB11DD2F-2EF5-4708-9D89-5FD7A58AD54A}" type="parTrans" cxnId="{91490E6C-5715-4F86-973D-FD0B2F82E93A}">
      <dgm:prSet/>
      <dgm:spPr/>
      <dgm:t>
        <a:bodyPr/>
        <a:lstStyle/>
        <a:p>
          <a:pPr algn="ctr"/>
          <a:endParaRPr lang="es-EC"/>
        </a:p>
      </dgm:t>
    </dgm:pt>
    <dgm:pt modelId="{1637D794-03E5-4F87-8275-4A60AD38893F}" type="sibTrans" cxnId="{91490E6C-5715-4F86-973D-FD0B2F82E93A}">
      <dgm:prSet/>
      <dgm:spPr>
        <a:xfrm rot="5400000">
          <a:off x="3701129" y="2538440"/>
          <a:ext cx="954077" cy="115460"/>
        </a:xfrm>
        <a:prstGeom prst="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 algn="ctr"/>
          <a:endParaRPr lang="es-EC"/>
        </a:p>
      </dgm:t>
    </dgm:pt>
    <dgm:pt modelId="{3ECEDDD2-015E-4797-B695-3656E9B65C1C}">
      <dgm:prSet phldrT="[Texto]"/>
      <dgm:spPr>
        <a:xfrm>
          <a:off x="3917541" y="2887189"/>
          <a:ext cx="1282896" cy="769737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ctr"/>
          <a:r>
            <a:rPr lang="es-EC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CERTIFICACIÓN</a:t>
          </a:r>
        </a:p>
      </dgm:t>
    </dgm:pt>
    <dgm:pt modelId="{05DA3321-52E0-47F4-A807-C0604434764C}" type="parTrans" cxnId="{7DA9F761-5F18-473A-A5B7-0975EAB3647C}">
      <dgm:prSet/>
      <dgm:spPr/>
      <dgm:t>
        <a:bodyPr/>
        <a:lstStyle/>
        <a:p>
          <a:pPr algn="ctr"/>
          <a:endParaRPr lang="es-EC"/>
        </a:p>
      </dgm:t>
    </dgm:pt>
    <dgm:pt modelId="{6EF366F2-4FD6-471E-AFE1-DE74AC0ECA89}" type="sibTrans" cxnId="{7DA9F761-5F18-473A-A5B7-0975EAB3647C}">
      <dgm:prSet/>
      <dgm:spPr/>
      <dgm:t>
        <a:bodyPr/>
        <a:lstStyle/>
        <a:p>
          <a:pPr algn="ctr"/>
          <a:endParaRPr lang="es-EC"/>
        </a:p>
      </dgm:t>
    </dgm:pt>
    <dgm:pt modelId="{B2917663-5701-4565-AC36-55F600F1C8A3}" type="pres">
      <dgm:prSet presAssocID="{A126F11C-997C-4268-ABA2-880BC612CBC8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0F474572-E357-45F0-AAA2-3DAF0A8FC1CC}" type="pres">
      <dgm:prSet presAssocID="{CAC446CE-BBF7-456E-9931-4F6CBB8F2E17}" presName="compNode" presStyleCnt="0"/>
      <dgm:spPr/>
    </dgm:pt>
    <dgm:pt modelId="{3053EA6A-2BDD-4265-9752-5E08C5F28F10}" type="pres">
      <dgm:prSet presAssocID="{CAC446CE-BBF7-456E-9931-4F6CBB8F2E17}" presName="dummyConnPt" presStyleCnt="0"/>
      <dgm:spPr/>
    </dgm:pt>
    <dgm:pt modelId="{82BF9699-2872-422F-AD4F-5DE5A2650007}" type="pres">
      <dgm:prSet presAssocID="{CAC446CE-BBF7-456E-9931-4F6CBB8F2E17}" presName="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BF29E1-BE19-4D1D-8894-C5EA00370091}" type="pres">
      <dgm:prSet presAssocID="{5B5AB1FC-82B4-4C87-8F1D-0E01258E3301}" presName="sibTrans" presStyleLbl="bgSibTrans2D1" presStyleIdx="0" presStyleCnt="11"/>
      <dgm:spPr/>
      <dgm:t>
        <a:bodyPr/>
        <a:lstStyle/>
        <a:p>
          <a:endParaRPr lang="es-EC"/>
        </a:p>
      </dgm:t>
    </dgm:pt>
    <dgm:pt modelId="{CAB26A9C-3327-4C9A-AD64-5E73C0D9B582}" type="pres">
      <dgm:prSet presAssocID="{3A3B13ED-4C03-4F04-9534-F23F9C3BED49}" presName="compNode" presStyleCnt="0"/>
      <dgm:spPr/>
    </dgm:pt>
    <dgm:pt modelId="{706EBEB8-EDC6-41D8-B572-A30058CAC3ED}" type="pres">
      <dgm:prSet presAssocID="{3A3B13ED-4C03-4F04-9534-F23F9C3BED49}" presName="dummyConnPt" presStyleCnt="0"/>
      <dgm:spPr/>
    </dgm:pt>
    <dgm:pt modelId="{1181009A-B563-4931-A576-2CC44D478A06}" type="pres">
      <dgm:prSet presAssocID="{3A3B13ED-4C03-4F04-9534-F23F9C3BED49}" presName="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421F6A-D83B-4096-A544-3A06771DC83E}" type="pres">
      <dgm:prSet presAssocID="{2C90C01D-AA22-4F02-92D3-DDC37BB13B7C}" presName="sibTrans" presStyleLbl="bgSibTrans2D1" presStyleIdx="1" presStyleCnt="11"/>
      <dgm:spPr/>
      <dgm:t>
        <a:bodyPr/>
        <a:lstStyle/>
        <a:p>
          <a:endParaRPr lang="es-EC"/>
        </a:p>
      </dgm:t>
    </dgm:pt>
    <dgm:pt modelId="{9D9D97B2-FE77-41CE-9FCA-09655795C956}" type="pres">
      <dgm:prSet presAssocID="{FF6EE304-DECF-4F90-BC02-4112C107A502}" presName="compNode" presStyleCnt="0"/>
      <dgm:spPr/>
    </dgm:pt>
    <dgm:pt modelId="{7E131B6E-DADA-4B59-8AE2-CF303A6591F8}" type="pres">
      <dgm:prSet presAssocID="{FF6EE304-DECF-4F90-BC02-4112C107A502}" presName="dummyConnPt" presStyleCnt="0"/>
      <dgm:spPr/>
    </dgm:pt>
    <dgm:pt modelId="{7C6EE386-A7ED-4381-B893-10C575048727}" type="pres">
      <dgm:prSet presAssocID="{FF6EE304-DECF-4F90-BC02-4112C107A502}" presName="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3304CC-E321-4B16-BEFD-EFC6B29F7B3D}" type="pres">
      <dgm:prSet presAssocID="{5ED6C043-E904-4EBE-8BA4-CFAA9614EE4F}" presName="sibTrans" presStyleLbl="bgSibTrans2D1" presStyleIdx="2" presStyleCnt="11"/>
      <dgm:spPr/>
      <dgm:t>
        <a:bodyPr/>
        <a:lstStyle/>
        <a:p>
          <a:endParaRPr lang="es-EC"/>
        </a:p>
      </dgm:t>
    </dgm:pt>
    <dgm:pt modelId="{9D6F7D34-5598-4BCD-948D-7A1C86926F4B}" type="pres">
      <dgm:prSet presAssocID="{BEF001A8-1618-4953-AE61-01DB37CB54F6}" presName="compNode" presStyleCnt="0"/>
      <dgm:spPr/>
    </dgm:pt>
    <dgm:pt modelId="{796250F6-F038-4249-8046-2A0A0EF81D09}" type="pres">
      <dgm:prSet presAssocID="{BEF001A8-1618-4953-AE61-01DB37CB54F6}" presName="dummyConnPt" presStyleCnt="0"/>
      <dgm:spPr/>
    </dgm:pt>
    <dgm:pt modelId="{502391EF-6B8C-4A7C-90DC-CBA455F16D9F}" type="pres">
      <dgm:prSet presAssocID="{BEF001A8-1618-4953-AE61-01DB37CB54F6}" presName="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190217-DF2C-4BA2-93F3-025CC07A1F71}" type="pres">
      <dgm:prSet presAssocID="{5B129086-9C5C-4082-BFC3-5EA02A7E503C}" presName="sibTrans" presStyleLbl="bgSibTrans2D1" presStyleIdx="3" presStyleCnt="11"/>
      <dgm:spPr/>
      <dgm:t>
        <a:bodyPr/>
        <a:lstStyle/>
        <a:p>
          <a:endParaRPr lang="es-EC"/>
        </a:p>
      </dgm:t>
    </dgm:pt>
    <dgm:pt modelId="{1694E41A-5E5E-4E4B-9985-04742F2F4E11}" type="pres">
      <dgm:prSet presAssocID="{2EAA5BBF-3DC5-4784-BAEB-D1EDA28A84D1}" presName="compNode" presStyleCnt="0"/>
      <dgm:spPr/>
    </dgm:pt>
    <dgm:pt modelId="{04B18458-9982-4D5C-8049-2E711C13A385}" type="pres">
      <dgm:prSet presAssocID="{2EAA5BBF-3DC5-4784-BAEB-D1EDA28A84D1}" presName="dummyConnPt" presStyleCnt="0"/>
      <dgm:spPr/>
    </dgm:pt>
    <dgm:pt modelId="{00348786-372C-4096-9E0B-1F75EEEE5B1C}" type="pres">
      <dgm:prSet presAssocID="{2EAA5BBF-3DC5-4784-BAEB-D1EDA28A84D1}" presName="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8E8A59-2518-4D10-8CEE-4D433E44A5BD}" type="pres">
      <dgm:prSet presAssocID="{E81E768A-22AC-487D-9C5A-55E4DDF1478B}" presName="sibTrans" presStyleLbl="bgSibTrans2D1" presStyleIdx="4" presStyleCnt="11"/>
      <dgm:spPr/>
      <dgm:t>
        <a:bodyPr/>
        <a:lstStyle/>
        <a:p>
          <a:endParaRPr lang="es-EC"/>
        </a:p>
      </dgm:t>
    </dgm:pt>
    <dgm:pt modelId="{DD0C36DF-B4DA-421E-A180-CC1E94711368}" type="pres">
      <dgm:prSet presAssocID="{B82FE797-9BD3-49A8-BEAF-635EF83AF9AB}" presName="compNode" presStyleCnt="0"/>
      <dgm:spPr/>
    </dgm:pt>
    <dgm:pt modelId="{9BE3AD6D-767B-4AD5-85E6-C09BA56F324C}" type="pres">
      <dgm:prSet presAssocID="{B82FE797-9BD3-49A8-BEAF-635EF83AF9AB}" presName="dummyConnPt" presStyleCnt="0"/>
      <dgm:spPr/>
    </dgm:pt>
    <dgm:pt modelId="{C94279BD-80CD-414E-B584-01E4C8298022}" type="pres">
      <dgm:prSet presAssocID="{B82FE797-9BD3-49A8-BEAF-635EF83AF9AB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3211A9-A830-4E15-AE6B-C9A7492D0909}" type="pres">
      <dgm:prSet presAssocID="{7979EAB9-FA33-4EBB-A6D0-A3345755BE28}" presName="sibTrans" presStyleLbl="bgSibTrans2D1" presStyleIdx="5" presStyleCnt="11"/>
      <dgm:spPr/>
      <dgm:t>
        <a:bodyPr/>
        <a:lstStyle/>
        <a:p>
          <a:endParaRPr lang="es-EC"/>
        </a:p>
      </dgm:t>
    </dgm:pt>
    <dgm:pt modelId="{AE27A61F-13B3-44EC-8AB9-4E4F35354696}" type="pres">
      <dgm:prSet presAssocID="{7E6A024E-D273-4EC2-A4B3-7329FAB1C34A}" presName="compNode" presStyleCnt="0"/>
      <dgm:spPr/>
    </dgm:pt>
    <dgm:pt modelId="{2620FBAD-F7BE-4210-9A86-BFAA5E23249D}" type="pres">
      <dgm:prSet presAssocID="{7E6A024E-D273-4EC2-A4B3-7329FAB1C34A}" presName="dummyConnPt" presStyleCnt="0"/>
      <dgm:spPr/>
    </dgm:pt>
    <dgm:pt modelId="{400D4627-4052-44B2-A0D9-AC67FCE009A7}" type="pres">
      <dgm:prSet presAssocID="{7E6A024E-D273-4EC2-A4B3-7329FAB1C34A}" presName="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F4D4F0-708B-4EB3-BA2D-206702F23090}" type="pres">
      <dgm:prSet presAssocID="{A1468AC3-F224-4F92-BD8F-E045AA81E11C}" presName="sibTrans" presStyleLbl="bgSibTrans2D1" presStyleIdx="6" presStyleCnt="11"/>
      <dgm:spPr/>
      <dgm:t>
        <a:bodyPr/>
        <a:lstStyle/>
        <a:p>
          <a:endParaRPr lang="es-EC"/>
        </a:p>
      </dgm:t>
    </dgm:pt>
    <dgm:pt modelId="{120B823C-C8DE-4F83-B84D-CAAB284E5504}" type="pres">
      <dgm:prSet presAssocID="{7D3271D2-F29E-4103-A6B7-6F9A1C4785EC}" presName="compNode" presStyleCnt="0"/>
      <dgm:spPr/>
    </dgm:pt>
    <dgm:pt modelId="{E23045C6-5F78-4291-A88C-0159A6C04567}" type="pres">
      <dgm:prSet presAssocID="{7D3271D2-F29E-4103-A6B7-6F9A1C4785EC}" presName="dummyConnPt" presStyleCnt="0"/>
      <dgm:spPr/>
    </dgm:pt>
    <dgm:pt modelId="{EAD9B956-A34B-4D40-9CEE-14B58ABBD771}" type="pres">
      <dgm:prSet presAssocID="{7D3271D2-F29E-4103-A6B7-6F9A1C4785EC}" presName="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54FBF3D-65A5-467E-A6FE-314340EF6512}" type="pres">
      <dgm:prSet presAssocID="{AEC21B95-BCA2-40F1-B84B-D5CF14D4D953}" presName="sibTrans" presStyleLbl="bgSibTrans2D1" presStyleIdx="7" presStyleCnt="11"/>
      <dgm:spPr/>
      <dgm:t>
        <a:bodyPr/>
        <a:lstStyle/>
        <a:p>
          <a:endParaRPr lang="es-EC"/>
        </a:p>
      </dgm:t>
    </dgm:pt>
    <dgm:pt modelId="{93E05C48-2E56-4BCC-B9E5-CDAF19BA8796}" type="pres">
      <dgm:prSet presAssocID="{37C21A92-2D74-47A3-88BC-DD15B13FBC32}" presName="compNode" presStyleCnt="0"/>
      <dgm:spPr/>
    </dgm:pt>
    <dgm:pt modelId="{33C2F67D-FA1B-45DD-9797-7220FA644356}" type="pres">
      <dgm:prSet presAssocID="{37C21A92-2D74-47A3-88BC-DD15B13FBC32}" presName="dummyConnPt" presStyleCnt="0"/>
      <dgm:spPr/>
    </dgm:pt>
    <dgm:pt modelId="{40A1A495-47BF-43FE-B06C-0D784A66F2CC}" type="pres">
      <dgm:prSet presAssocID="{37C21A92-2D74-47A3-88BC-DD15B13FBC32}" presName="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8DB316-04D7-4BF0-81C4-C77824F7AA10}" type="pres">
      <dgm:prSet presAssocID="{F4C6C460-7FCA-4052-99B6-6D3F0B3A333D}" presName="sibTrans" presStyleLbl="bgSibTrans2D1" presStyleIdx="8" presStyleCnt="11"/>
      <dgm:spPr/>
      <dgm:t>
        <a:bodyPr/>
        <a:lstStyle/>
        <a:p>
          <a:endParaRPr lang="es-EC"/>
        </a:p>
      </dgm:t>
    </dgm:pt>
    <dgm:pt modelId="{857F95AD-104A-4C52-ADB4-1F1D37B92FF1}" type="pres">
      <dgm:prSet presAssocID="{53A97607-7AD7-4BBC-8F34-F413764FF9A3}" presName="compNode" presStyleCnt="0"/>
      <dgm:spPr/>
    </dgm:pt>
    <dgm:pt modelId="{0CFAFEF5-AFB2-4919-BE8B-82F35AAD9EDA}" type="pres">
      <dgm:prSet presAssocID="{53A97607-7AD7-4BBC-8F34-F413764FF9A3}" presName="dummyConnPt" presStyleCnt="0"/>
      <dgm:spPr/>
    </dgm:pt>
    <dgm:pt modelId="{70FA5B0F-D197-4D29-AD55-7F673CEE1BA8}" type="pres">
      <dgm:prSet presAssocID="{53A97607-7AD7-4BBC-8F34-F413764FF9A3}" presName="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7F1025-9CAB-4495-B76A-0F97CAB211BF}" type="pres">
      <dgm:prSet presAssocID="{A1D7ADCB-4AF2-485F-B268-F54BEF2771E6}" presName="sibTrans" presStyleLbl="bgSibTrans2D1" presStyleIdx="9" presStyleCnt="11"/>
      <dgm:spPr/>
      <dgm:t>
        <a:bodyPr/>
        <a:lstStyle/>
        <a:p>
          <a:endParaRPr lang="es-EC"/>
        </a:p>
      </dgm:t>
    </dgm:pt>
    <dgm:pt modelId="{F86691FE-04F5-4781-8705-EB9448094F8C}" type="pres">
      <dgm:prSet presAssocID="{25E52269-1AF7-4729-833F-A088B4A11F83}" presName="compNode" presStyleCnt="0"/>
      <dgm:spPr/>
    </dgm:pt>
    <dgm:pt modelId="{F865CD7F-4CCE-42E3-91C2-99C6DD5B6325}" type="pres">
      <dgm:prSet presAssocID="{25E52269-1AF7-4729-833F-A088B4A11F83}" presName="dummyConnPt" presStyleCnt="0"/>
      <dgm:spPr/>
    </dgm:pt>
    <dgm:pt modelId="{110112C1-303B-415B-A6EB-F1422AD32043}" type="pres">
      <dgm:prSet presAssocID="{25E52269-1AF7-4729-833F-A088B4A11F83}" presName="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5D6506-A40C-4386-8C0A-51CAC3EC4D10}" type="pres">
      <dgm:prSet presAssocID="{1637D794-03E5-4F87-8275-4A60AD38893F}" presName="sibTrans" presStyleLbl="bgSibTrans2D1" presStyleIdx="10" presStyleCnt="11"/>
      <dgm:spPr/>
      <dgm:t>
        <a:bodyPr/>
        <a:lstStyle/>
        <a:p>
          <a:endParaRPr lang="es-EC"/>
        </a:p>
      </dgm:t>
    </dgm:pt>
    <dgm:pt modelId="{15ABF4B4-0C13-4BA6-968A-CE6122081620}" type="pres">
      <dgm:prSet presAssocID="{3ECEDDD2-015E-4797-B695-3656E9B65C1C}" presName="compNode" presStyleCnt="0"/>
      <dgm:spPr/>
    </dgm:pt>
    <dgm:pt modelId="{27E0EDEF-146E-4E4D-AD4D-E602564FA1B0}" type="pres">
      <dgm:prSet presAssocID="{3ECEDDD2-015E-4797-B695-3656E9B65C1C}" presName="dummyConnPt" presStyleCnt="0"/>
      <dgm:spPr/>
    </dgm:pt>
    <dgm:pt modelId="{18803F30-A5F4-453D-A148-99281AD21633}" type="pres">
      <dgm:prSet presAssocID="{3ECEDDD2-015E-4797-B695-3656E9B65C1C}" presName="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886CC82-362D-43CC-91F4-1CD79F1C21EC}" type="presOf" srcId="{5B129086-9C5C-4082-BFC3-5EA02A7E503C}" destId="{24190217-DF2C-4BA2-93F3-025CC07A1F71}" srcOrd="0" destOrd="0" presId="urn:microsoft.com/office/officeart/2005/8/layout/bProcess4"/>
    <dgm:cxn modelId="{A72945FB-CCD6-4CCF-99C0-EB56B725AC0B}" type="presOf" srcId="{FF6EE304-DECF-4F90-BC02-4112C107A502}" destId="{7C6EE386-A7ED-4381-B893-10C575048727}" srcOrd="0" destOrd="0" presId="urn:microsoft.com/office/officeart/2005/8/layout/bProcess4"/>
    <dgm:cxn modelId="{CA324B84-0AC7-46A3-850C-A3CF29B4BB55}" type="presOf" srcId="{CAC446CE-BBF7-456E-9931-4F6CBB8F2E17}" destId="{82BF9699-2872-422F-AD4F-5DE5A2650007}" srcOrd="0" destOrd="0" presId="urn:microsoft.com/office/officeart/2005/8/layout/bProcess4"/>
    <dgm:cxn modelId="{52E63E19-A94A-47B7-889B-F7A4F6B60CE1}" type="presOf" srcId="{2C90C01D-AA22-4F02-92D3-DDC37BB13B7C}" destId="{18421F6A-D83B-4096-A544-3A06771DC83E}" srcOrd="0" destOrd="0" presId="urn:microsoft.com/office/officeart/2005/8/layout/bProcess4"/>
    <dgm:cxn modelId="{894A9AFC-2989-4FB4-AB32-BF488EBDF1B3}" srcId="{A126F11C-997C-4268-ABA2-880BC612CBC8}" destId="{BEF001A8-1618-4953-AE61-01DB37CB54F6}" srcOrd="3" destOrd="0" parTransId="{68FF9C8B-DBF4-4869-912E-A2D7B5C8B749}" sibTransId="{5B129086-9C5C-4082-BFC3-5EA02A7E503C}"/>
    <dgm:cxn modelId="{4A55F72D-5C67-4F1C-8F56-743F00CB48A3}" type="presOf" srcId="{37C21A92-2D74-47A3-88BC-DD15B13FBC32}" destId="{40A1A495-47BF-43FE-B06C-0D784A66F2CC}" srcOrd="0" destOrd="0" presId="urn:microsoft.com/office/officeart/2005/8/layout/bProcess4"/>
    <dgm:cxn modelId="{3BEA4C8C-51CA-4706-AE5D-DD395CDF3B39}" type="presOf" srcId="{7E6A024E-D273-4EC2-A4B3-7329FAB1C34A}" destId="{400D4627-4052-44B2-A0D9-AC67FCE009A7}" srcOrd="0" destOrd="0" presId="urn:microsoft.com/office/officeart/2005/8/layout/bProcess4"/>
    <dgm:cxn modelId="{411413F1-8EF2-42A2-8336-7AD2492B0EA0}" srcId="{A126F11C-997C-4268-ABA2-880BC612CBC8}" destId="{2EAA5BBF-3DC5-4784-BAEB-D1EDA28A84D1}" srcOrd="4" destOrd="0" parTransId="{CCFF17EC-5DC3-4A3C-AE1E-04D441A9D065}" sibTransId="{E81E768A-22AC-487D-9C5A-55E4DDF1478B}"/>
    <dgm:cxn modelId="{BEA56306-0428-4607-A59A-A0326C4BD1E0}" srcId="{A126F11C-997C-4268-ABA2-880BC612CBC8}" destId="{B82FE797-9BD3-49A8-BEAF-635EF83AF9AB}" srcOrd="5" destOrd="0" parTransId="{D0637936-0CD1-4B86-98F0-139D789FDDD2}" sibTransId="{7979EAB9-FA33-4EBB-A6D0-A3345755BE28}"/>
    <dgm:cxn modelId="{186011DF-16CC-4315-89F4-E6ECD746437C}" srcId="{A126F11C-997C-4268-ABA2-880BC612CBC8}" destId="{7E6A024E-D273-4EC2-A4B3-7329FAB1C34A}" srcOrd="6" destOrd="0" parTransId="{3DB81F1F-6E0E-4423-AE07-71FB8022EFDD}" sibTransId="{A1468AC3-F224-4F92-BD8F-E045AA81E11C}"/>
    <dgm:cxn modelId="{A2AFFE63-796E-4E74-95E7-1DE28F198652}" type="presOf" srcId="{B82FE797-9BD3-49A8-BEAF-635EF83AF9AB}" destId="{C94279BD-80CD-414E-B584-01E4C8298022}" srcOrd="0" destOrd="0" presId="urn:microsoft.com/office/officeart/2005/8/layout/bProcess4"/>
    <dgm:cxn modelId="{493AADEB-A485-4784-8C11-F640F1E0A033}" type="presOf" srcId="{7979EAB9-FA33-4EBB-A6D0-A3345755BE28}" destId="{EE3211A9-A830-4E15-AE6B-C9A7492D0909}" srcOrd="0" destOrd="0" presId="urn:microsoft.com/office/officeart/2005/8/layout/bProcess4"/>
    <dgm:cxn modelId="{0A053715-B59E-43BA-AD70-A6C1753FD41E}" srcId="{A126F11C-997C-4268-ABA2-880BC612CBC8}" destId="{37C21A92-2D74-47A3-88BC-DD15B13FBC32}" srcOrd="8" destOrd="0" parTransId="{E307BEC8-C749-4A36-B893-E96710630124}" sibTransId="{F4C6C460-7FCA-4052-99B6-6D3F0B3A333D}"/>
    <dgm:cxn modelId="{C14EA7A5-2E5D-4C25-B198-6D6421C9E07C}" type="presOf" srcId="{F4C6C460-7FCA-4052-99B6-6D3F0B3A333D}" destId="{968DB316-04D7-4BF0-81C4-C77824F7AA10}" srcOrd="0" destOrd="0" presId="urn:microsoft.com/office/officeart/2005/8/layout/bProcess4"/>
    <dgm:cxn modelId="{7DA9F761-5F18-473A-A5B7-0975EAB3647C}" srcId="{A126F11C-997C-4268-ABA2-880BC612CBC8}" destId="{3ECEDDD2-015E-4797-B695-3656E9B65C1C}" srcOrd="11" destOrd="0" parTransId="{05DA3321-52E0-47F4-A807-C0604434764C}" sibTransId="{6EF366F2-4FD6-471E-AFE1-DE74AC0ECA89}"/>
    <dgm:cxn modelId="{8520A02F-41B7-47D0-A502-DF96AEFDEEB4}" type="presOf" srcId="{2EAA5BBF-3DC5-4784-BAEB-D1EDA28A84D1}" destId="{00348786-372C-4096-9E0B-1F75EEEE5B1C}" srcOrd="0" destOrd="0" presId="urn:microsoft.com/office/officeart/2005/8/layout/bProcess4"/>
    <dgm:cxn modelId="{2F78D44B-05AC-4DF8-B36E-7A06212CE54D}" type="presOf" srcId="{E81E768A-22AC-487D-9C5A-55E4DDF1478B}" destId="{718E8A59-2518-4D10-8CEE-4D433E44A5BD}" srcOrd="0" destOrd="0" presId="urn:microsoft.com/office/officeart/2005/8/layout/bProcess4"/>
    <dgm:cxn modelId="{235AF878-97AB-4CE4-9C4F-D926453CEAF2}" type="presOf" srcId="{5B5AB1FC-82B4-4C87-8F1D-0E01258E3301}" destId="{04BF29E1-BE19-4D1D-8894-C5EA00370091}" srcOrd="0" destOrd="0" presId="urn:microsoft.com/office/officeart/2005/8/layout/bProcess4"/>
    <dgm:cxn modelId="{B478B301-4FA3-4F57-9E3C-70A19CD07C2B}" srcId="{A126F11C-997C-4268-ABA2-880BC612CBC8}" destId="{FF6EE304-DECF-4F90-BC02-4112C107A502}" srcOrd="2" destOrd="0" parTransId="{0DB8F24D-6593-428B-B3E6-FA5979B967CD}" sibTransId="{5ED6C043-E904-4EBE-8BA4-CFAA9614EE4F}"/>
    <dgm:cxn modelId="{91490E6C-5715-4F86-973D-FD0B2F82E93A}" srcId="{A126F11C-997C-4268-ABA2-880BC612CBC8}" destId="{25E52269-1AF7-4729-833F-A088B4A11F83}" srcOrd="10" destOrd="0" parTransId="{AB11DD2F-2EF5-4708-9D89-5FD7A58AD54A}" sibTransId="{1637D794-03E5-4F87-8275-4A60AD38893F}"/>
    <dgm:cxn modelId="{8EE3B7E0-F974-422B-88B2-1E2F51192ED4}" type="presOf" srcId="{53A97607-7AD7-4BBC-8F34-F413764FF9A3}" destId="{70FA5B0F-D197-4D29-AD55-7F673CEE1BA8}" srcOrd="0" destOrd="0" presId="urn:microsoft.com/office/officeart/2005/8/layout/bProcess4"/>
    <dgm:cxn modelId="{A089A38A-EFE1-4EF1-8DF3-0088B5ACAE49}" type="presOf" srcId="{3ECEDDD2-015E-4797-B695-3656E9B65C1C}" destId="{18803F30-A5F4-453D-A148-99281AD21633}" srcOrd="0" destOrd="0" presId="urn:microsoft.com/office/officeart/2005/8/layout/bProcess4"/>
    <dgm:cxn modelId="{08F708EC-38BD-496C-8B39-39D429CA89F0}" type="presOf" srcId="{7D3271D2-F29E-4103-A6B7-6F9A1C4785EC}" destId="{EAD9B956-A34B-4D40-9CEE-14B58ABBD771}" srcOrd="0" destOrd="0" presId="urn:microsoft.com/office/officeart/2005/8/layout/bProcess4"/>
    <dgm:cxn modelId="{3B00F1CB-A40C-47AF-8924-A609EF9F0BC8}" type="presOf" srcId="{3A3B13ED-4C03-4F04-9534-F23F9C3BED49}" destId="{1181009A-B563-4931-A576-2CC44D478A06}" srcOrd="0" destOrd="0" presId="urn:microsoft.com/office/officeart/2005/8/layout/bProcess4"/>
    <dgm:cxn modelId="{8456286C-D02E-4E9A-8D54-B07BFBF11BEE}" type="presOf" srcId="{A126F11C-997C-4268-ABA2-880BC612CBC8}" destId="{B2917663-5701-4565-AC36-55F600F1C8A3}" srcOrd="0" destOrd="0" presId="urn:microsoft.com/office/officeart/2005/8/layout/bProcess4"/>
    <dgm:cxn modelId="{8377C76B-CF83-42D1-9269-B670F9FEA037}" type="presOf" srcId="{BEF001A8-1618-4953-AE61-01DB37CB54F6}" destId="{502391EF-6B8C-4A7C-90DC-CBA455F16D9F}" srcOrd="0" destOrd="0" presId="urn:microsoft.com/office/officeart/2005/8/layout/bProcess4"/>
    <dgm:cxn modelId="{C73EDFF8-83EB-4B91-B041-858DF3FE900E}" type="presOf" srcId="{5ED6C043-E904-4EBE-8BA4-CFAA9614EE4F}" destId="{743304CC-E321-4B16-BEFD-EFC6B29F7B3D}" srcOrd="0" destOrd="0" presId="urn:microsoft.com/office/officeart/2005/8/layout/bProcess4"/>
    <dgm:cxn modelId="{3359E624-E99E-446D-BA16-821C793D33F2}" srcId="{A126F11C-997C-4268-ABA2-880BC612CBC8}" destId="{53A97607-7AD7-4BBC-8F34-F413764FF9A3}" srcOrd="9" destOrd="0" parTransId="{7653973E-F220-4190-9012-8DE2B9CA0EE2}" sibTransId="{A1D7ADCB-4AF2-485F-B268-F54BEF2771E6}"/>
    <dgm:cxn modelId="{5A31637C-1262-4746-BAE5-D2A4BB62A201}" type="presOf" srcId="{AEC21B95-BCA2-40F1-B84B-D5CF14D4D953}" destId="{954FBF3D-65A5-467E-A6FE-314340EF6512}" srcOrd="0" destOrd="0" presId="urn:microsoft.com/office/officeart/2005/8/layout/bProcess4"/>
    <dgm:cxn modelId="{6F224904-E700-402E-B846-979CEEB145BD}" srcId="{A126F11C-997C-4268-ABA2-880BC612CBC8}" destId="{CAC446CE-BBF7-456E-9931-4F6CBB8F2E17}" srcOrd="0" destOrd="0" parTransId="{D94BE626-5F77-4A1A-B2EE-5E13F8D65E9A}" sibTransId="{5B5AB1FC-82B4-4C87-8F1D-0E01258E3301}"/>
    <dgm:cxn modelId="{3469C50D-A3E0-43A1-8E46-6BD54E84B22C}" srcId="{A126F11C-997C-4268-ABA2-880BC612CBC8}" destId="{3A3B13ED-4C03-4F04-9534-F23F9C3BED49}" srcOrd="1" destOrd="0" parTransId="{E752D47F-973D-4CF9-BFCE-1250F3479781}" sibTransId="{2C90C01D-AA22-4F02-92D3-DDC37BB13B7C}"/>
    <dgm:cxn modelId="{60033C94-711E-4F88-805C-7EEA6CB9E625}" type="presOf" srcId="{25E52269-1AF7-4729-833F-A088B4A11F83}" destId="{110112C1-303B-415B-A6EB-F1422AD32043}" srcOrd="0" destOrd="0" presId="urn:microsoft.com/office/officeart/2005/8/layout/bProcess4"/>
    <dgm:cxn modelId="{92D6F910-C082-4B58-B1E2-C77E0649A6FE}" type="presOf" srcId="{A1D7ADCB-4AF2-485F-B268-F54BEF2771E6}" destId="{1B7F1025-9CAB-4495-B76A-0F97CAB211BF}" srcOrd="0" destOrd="0" presId="urn:microsoft.com/office/officeart/2005/8/layout/bProcess4"/>
    <dgm:cxn modelId="{DB6E6694-F582-4F64-A0C9-C90309C1A5CB}" type="presOf" srcId="{1637D794-03E5-4F87-8275-4A60AD38893F}" destId="{2A5D6506-A40C-4386-8C0A-51CAC3EC4D10}" srcOrd="0" destOrd="0" presId="urn:microsoft.com/office/officeart/2005/8/layout/bProcess4"/>
    <dgm:cxn modelId="{A3EE2049-255C-4F12-BEE1-B6652285A329}" srcId="{A126F11C-997C-4268-ABA2-880BC612CBC8}" destId="{7D3271D2-F29E-4103-A6B7-6F9A1C4785EC}" srcOrd="7" destOrd="0" parTransId="{FE8FECCF-E602-41FF-9A42-B13CF3FB416F}" sibTransId="{AEC21B95-BCA2-40F1-B84B-D5CF14D4D953}"/>
    <dgm:cxn modelId="{B426E110-03C5-4F2B-B7E7-4C8F88A19423}" type="presOf" srcId="{A1468AC3-F224-4F92-BD8F-E045AA81E11C}" destId="{4CF4D4F0-708B-4EB3-BA2D-206702F23090}" srcOrd="0" destOrd="0" presId="urn:microsoft.com/office/officeart/2005/8/layout/bProcess4"/>
    <dgm:cxn modelId="{2BABD285-60A8-4C7B-9E5A-E39D29EE4E75}" type="presParOf" srcId="{B2917663-5701-4565-AC36-55F600F1C8A3}" destId="{0F474572-E357-45F0-AAA2-3DAF0A8FC1CC}" srcOrd="0" destOrd="0" presId="urn:microsoft.com/office/officeart/2005/8/layout/bProcess4"/>
    <dgm:cxn modelId="{CF8CCBB2-89E1-4B19-AD4D-3CFD805B7025}" type="presParOf" srcId="{0F474572-E357-45F0-AAA2-3DAF0A8FC1CC}" destId="{3053EA6A-2BDD-4265-9752-5E08C5F28F10}" srcOrd="0" destOrd="0" presId="urn:microsoft.com/office/officeart/2005/8/layout/bProcess4"/>
    <dgm:cxn modelId="{A2FB8AF6-5640-4EF5-B8F9-4EC9C66D8D7D}" type="presParOf" srcId="{0F474572-E357-45F0-AAA2-3DAF0A8FC1CC}" destId="{82BF9699-2872-422F-AD4F-5DE5A2650007}" srcOrd="1" destOrd="0" presId="urn:microsoft.com/office/officeart/2005/8/layout/bProcess4"/>
    <dgm:cxn modelId="{5769A555-628D-4893-8282-9A27A20A652E}" type="presParOf" srcId="{B2917663-5701-4565-AC36-55F600F1C8A3}" destId="{04BF29E1-BE19-4D1D-8894-C5EA00370091}" srcOrd="1" destOrd="0" presId="urn:microsoft.com/office/officeart/2005/8/layout/bProcess4"/>
    <dgm:cxn modelId="{4C494F68-7E3F-42D1-827E-1C563FB0EF97}" type="presParOf" srcId="{B2917663-5701-4565-AC36-55F600F1C8A3}" destId="{CAB26A9C-3327-4C9A-AD64-5E73C0D9B582}" srcOrd="2" destOrd="0" presId="urn:microsoft.com/office/officeart/2005/8/layout/bProcess4"/>
    <dgm:cxn modelId="{D501FD91-0AF8-4207-A346-9706047CC7F2}" type="presParOf" srcId="{CAB26A9C-3327-4C9A-AD64-5E73C0D9B582}" destId="{706EBEB8-EDC6-41D8-B572-A30058CAC3ED}" srcOrd="0" destOrd="0" presId="urn:microsoft.com/office/officeart/2005/8/layout/bProcess4"/>
    <dgm:cxn modelId="{2475215A-E102-4BC7-A61B-84B013D49FBF}" type="presParOf" srcId="{CAB26A9C-3327-4C9A-AD64-5E73C0D9B582}" destId="{1181009A-B563-4931-A576-2CC44D478A06}" srcOrd="1" destOrd="0" presId="urn:microsoft.com/office/officeart/2005/8/layout/bProcess4"/>
    <dgm:cxn modelId="{2C1D1B2F-4C25-4EE4-9AD3-A4B8250C0D99}" type="presParOf" srcId="{B2917663-5701-4565-AC36-55F600F1C8A3}" destId="{18421F6A-D83B-4096-A544-3A06771DC83E}" srcOrd="3" destOrd="0" presId="urn:microsoft.com/office/officeart/2005/8/layout/bProcess4"/>
    <dgm:cxn modelId="{1D43CE31-481E-4E80-84E4-EF118CD36091}" type="presParOf" srcId="{B2917663-5701-4565-AC36-55F600F1C8A3}" destId="{9D9D97B2-FE77-41CE-9FCA-09655795C956}" srcOrd="4" destOrd="0" presId="urn:microsoft.com/office/officeart/2005/8/layout/bProcess4"/>
    <dgm:cxn modelId="{FE5D4292-4E51-4D9B-826E-F9628F5B31D0}" type="presParOf" srcId="{9D9D97B2-FE77-41CE-9FCA-09655795C956}" destId="{7E131B6E-DADA-4B59-8AE2-CF303A6591F8}" srcOrd="0" destOrd="0" presId="urn:microsoft.com/office/officeart/2005/8/layout/bProcess4"/>
    <dgm:cxn modelId="{A73AEA8C-57F7-4A88-8A28-A1FA65ABDFF2}" type="presParOf" srcId="{9D9D97B2-FE77-41CE-9FCA-09655795C956}" destId="{7C6EE386-A7ED-4381-B893-10C575048727}" srcOrd="1" destOrd="0" presId="urn:microsoft.com/office/officeart/2005/8/layout/bProcess4"/>
    <dgm:cxn modelId="{F3711476-561A-4DC9-83DB-C299DFD072BF}" type="presParOf" srcId="{B2917663-5701-4565-AC36-55F600F1C8A3}" destId="{743304CC-E321-4B16-BEFD-EFC6B29F7B3D}" srcOrd="5" destOrd="0" presId="urn:microsoft.com/office/officeart/2005/8/layout/bProcess4"/>
    <dgm:cxn modelId="{11869301-F8B4-4033-871D-92BB73E0C645}" type="presParOf" srcId="{B2917663-5701-4565-AC36-55F600F1C8A3}" destId="{9D6F7D34-5598-4BCD-948D-7A1C86926F4B}" srcOrd="6" destOrd="0" presId="urn:microsoft.com/office/officeart/2005/8/layout/bProcess4"/>
    <dgm:cxn modelId="{D2B90D95-CED2-4646-9DAF-CF2D07495C66}" type="presParOf" srcId="{9D6F7D34-5598-4BCD-948D-7A1C86926F4B}" destId="{796250F6-F038-4249-8046-2A0A0EF81D09}" srcOrd="0" destOrd="0" presId="urn:microsoft.com/office/officeart/2005/8/layout/bProcess4"/>
    <dgm:cxn modelId="{D3FF8D9F-7C2A-4E29-9047-59E86D191029}" type="presParOf" srcId="{9D6F7D34-5598-4BCD-948D-7A1C86926F4B}" destId="{502391EF-6B8C-4A7C-90DC-CBA455F16D9F}" srcOrd="1" destOrd="0" presId="urn:microsoft.com/office/officeart/2005/8/layout/bProcess4"/>
    <dgm:cxn modelId="{6FB3E1CC-2BBF-475E-9487-AC24C0FA79D2}" type="presParOf" srcId="{B2917663-5701-4565-AC36-55F600F1C8A3}" destId="{24190217-DF2C-4BA2-93F3-025CC07A1F71}" srcOrd="7" destOrd="0" presId="urn:microsoft.com/office/officeart/2005/8/layout/bProcess4"/>
    <dgm:cxn modelId="{FA8F129E-DBA5-4189-8DB1-0D4D398ECF60}" type="presParOf" srcId="{B2917663-5701-4565-AC36-55F600F1C8A3}" destId="{1694E41A-5E5E-4E4B-9985-04742F2F4E11}" srcOrd="8" destOrd="0" presId="urn:microsoft.com/office/officeart/2005/8/layout/bProcess4"/>
    <dgm:cxn modelId="{EF2B7A4E-BB86-4BC3-ACD2-A130DBABC41A}" type="presParOf" srcId="{1694E41A-5E5E-4E4B-9985-04742F2F4E11}" destId="{04B18458-9982-4D5C-8049-2E711C13A385}" srcOrd="0" destOrd="0" presId="urn:microsoft.com/office/officeart/2005/8/layout/bProcess4"/>
    <dgm:cxn modelId="{41E848D7-8200-4D19-963D-86C6C273F072}" type="presParOf" srcId="{1694E41A-5E5E-4E4B-9985-04742F2F4E11}" destId="{00348786-372C-4096-9E0B-1F75EEEE5B1C}" srcOrd="1" destOrd="0" presId="urn:microsoft.com/office/officeart/2005/8/layout/bProcess4"/>
    <dgm:cxn modelId="{F9515F17-6049-4D33-858A-14DF2E9FE408}" type="presParOf" srcId="{B2917663-5701-4565-AC36-55F600F1C8A3}" destId="{718E8A59-2518-4D10-8CEE-4D433E44A5BD}" srcOrd="9" destOrd="0" presId="urn:microsoft.com/office/officeart/2005/8/layout/bProcess4"/>
    <dgm:cxn modelId="{D47B44C1-2419-43A1-A09D-ACE6B3971404}" type="presParOf" srcId="{B2917663-5701-4565-AC36-55F600F1C8A3}" destId="{DD0C36DF-B4DA-421E-A180-CC1E94711368}" srcOrd="10" destOrd="0" presId="urn:microsoft.com/office/officeart/2005/8/layout/bProcess4"/>
    <dgm:cxn modelId="{6D7F3419-18E0-406B-9AB1-10156612BBE0}" type="presParOf" srcId="{DD0C36DF-B4DA-421E-A180-CC1E94711368}" destId="{9BE3AD6D-767B-4AD5-85E6-C09BA56F324C}" srcOrd="0" destOrd="0" presId="urn:microsoft.com/office/officeart/2005/8/layout/bProcess4"/>
    <dgm:cxn modelId="{EAC5EF16-8C36-40AB-97AC-AE576E91406E}" type="presParOf" srcId="{DD0C36DF-B4DA-421E-A180-CC1E94711368}" destId="{C94279BD-80CD-414E-B584-01E4C8298022}" srcOrd="1" destOrd="0" presId="urn:microsoft.com/office/officeart/2005/8/layout/bProcess4"/>
    <dgm:cxn modelId="{B34DD90D-EF3D-4441-B00F-7ED239308E74}" type="presParOf" srcId="{B2917663-5701-4565-AC36-55F600F1C8A3}" destId="{EE3211A9-A830-4E15-AE6B-C9A7492D0909}" srcOrd="11" destOrd="0" presId="urn:microsoft.com/office/officeart/2005/8/layout/bProcess4"/>
    <dgm:cxn modelId="{E7DEFF60-270E-44CC-9C71-6375DE798478}" type="presParOf" srcId="{B2917663-5701-4565-AC36-55F600F1C8A3}" destId="{AE27A61F-13B3-44EC-8AB9-4E4F35354696}" srcOrd="12" destOrd="0" presId="urn:microsoft.com/office/officeart/2005/8/layout/bProcess4"/>
    <dgm:cxn modelId="{67FF57BA-6E10-461F-A486-D4E479033FCB}" type="presParOf" srcId="{AE27A61F-13B3-44EC-8AB9-4E4F35354696}" destId="{2620FBAD-F7BE-4210-9A86-BFAA5E23249D}" srcOrd="0" destOrd="0" presId="urn:microsoft.com/office/officeart/2005/8/layout/bProcess4"/>
    <dgm:cxn modelId="{CA5D512B-EB3B-4AEB-9B98-F8C14855F002}" type="presParOf" srcId="{AE27A61F-13B3-44EC-8AB9-4E4F35354696}" destId="{400D4627-4052-44B2-A0D9-AC67FCE009A7}" srcOrd="1" destOrd="0" presId="urn:microsoft.com/office/officeart/2005/8/layout/bProcess4"/>
    <dgm:cxn modelId="{73F145B3-7B88-4584-8DA8-06F185197998}" type="presParOf" srcId="{B2917663-5701-4565-AC36-55F600F1C8A3}" destId="{4CF4D4F0-708B-4EB3-BA2D-206702F23090}" srcOrd="13" destOrd="0" presId="urn:microsoft.com/office/officeart/2005/8/layout/bProcess4"/>
    <dgm:cxn modelId="{6CFD135D-87B4-49BF-97B2-0B2603F0F8A0}" type="presParOf" srcId="{B2917663-5701-4565-AC36-55F600F1C8A3}" destId="{120B823C-C8DE-4F83-B84D-CAAB284E5504}" srcOrd="14" destOrd="0" presId="urn:microsoft.com/office/officeart/2005/8/layout/bProcess4"/>
    <dgm:cxn modelId="{797D0EBB-870D-4246-A644-0C3E7CF43ED5}" type="presParOf" srcId="{120B823C-C8DE-4F83-B84D-CAAB284E5504}" destId="{E23045C6-5F78-4291-A88C-0159A6C04567}" srcOrd="0" destOrd="0" presId="urn:microsoft.com/office/officeart/2005/8/layout/bProcess4"/>
    <dgm:cxn modelId="{227F8A7A-521D-496F-BDAD-0C1D0BC380F3}" type="presParOf" srcId="{120B823C-C8DE-4F83-B84D-CAAB284E5504}" destId="{EAD9B956-A34B-4D40-9CEE-14B58ABBD771}" srcOrd="1" destOrd="0" presId="urn:microsoft.com/office/officeart/2005/8/layout/bProcess4"/>
    <dgm:cxn modelId="{1DD14CE5-D766-4820-B157-6E3B33839C9B}" type="presParOf" srcId="{B2917663-5701-4565-AC36-55F600F1C8A3}" destId="{954FBF3D-65A5-467E-A6FE-314340EF6512}" srcOrd="15" destOrd="0" presId="urn:microsoft.com/office/officeart/2005/8/layout/bProcess4"/>
    <dgm:cxn modelId="{AC26DFF6-68F3-4827-A052-0863F1C5E671}" type="presParOf" srcId="{B2917663-5701-4565-AC36-55F600F1C8A3}" destId="{93E05C48-2E56-4BCC-B9E5-CDAF19BA8796}" srcOrd="16" destOrd="0" presId="urn:microsoft.com/office/officeart/2005/8/layout/bProcess4"/>
    <dgm:cxn modelId="{92F33DD5-1E25-4C47-9A16-AAD5A8AFE707}" type="presParOf" srcId="{93E05C48-2E56-4BCC-B9E5-CDAF19BA8796}" destId="{33C2F67D-FA1B-45DD-9797-7220FA644356}" srcOrd="0" destOrd="0" presId="urn:microsoft.com/office/officeart/2005/8/layout/bProcess4"/>
    <dgm:cxn modelId="{B547B1DD-A24D-4B21-BC58-35315A592842}" type="presParOf" srcId="{93E05C48-2E56-4BCC-B9E5-CDAF19BA8796}" destId="{40A1A495-47BF-43FE-B06C-0D784A66F2CC}" srcOrd="1" destOrd="0" presId="urn:microsoft.com/office/officeart/2005/8/layout/bProcess4"/>
    <dgm:cxn modelId="{30221163-FBBA-4901-9A47-D1E5E52C67E0}" type="presParOf" srcId="{B2917663-5701-4565-AC36-55F600F1C8A3}" destId="{968DB316-04D7-4BF0-81C4-C77824F7AA10}" srcOrd="17" destOrd="0" presId="urn:microsoft.com/office/officeart/2005/8/layout/bProcess4"/>
    <dgm:cxn modelId="{C8ECF634-11B5-45B4-88E7-B2FCD64DE452}" type="presParOf" srcId="{B2917663-5701-4565-AC36-55F600F1C8A3}" destId="{857F95AD-104A-4C52-ADB4-1F1D37B92FF1}" srcOrd="18" destOrd="0" presId="urn:microsoft.com/office/officeart/2005/8/layout/bProcess4"/>
    <dgm:cxn modelId="{7FDF3322-3011-4066-BB8A-6AF2505EE87D}" type="presParOf" srcId="{857F95AD-104A-4C52-ADB4-1F1D37B92FF1}" destId="{0CFAFEF5-AFB2-4919-BE8B-82F35AAD9EDA}" srcOrd="0" destOrd="0" presId="urn:microsoft.com/office/officeart/2005/8/layout/bProcess4"/>
    <dgm:cxn modelId="{66D44B3F-B86E-4610-A2F9-E3A088A97FDC}" type="presParOf" srcId="{857F95AD-104A-4C52-ADB4-1F1D37B92FF1}" destId="{70FA5B0F-D197-4D29-AD55-7F673CEE1BA8}" srcOrd="1" destOrd="0" presId="urn:microsoft.com/office/officeart/2005/8/layout/bProcess4"/>
    <dgm:cxn modelId="{AD55D441-532D-4D6C-B37F-7B81FE3742C7}" type="presParOf" srcId="{B2917663-5701-4565-AC36-55F600F1C8A3}" destId="{1B7F1025-9CAB-4495-B76A-0F97CAB211BF}" srcOrd="19" destOrd="0" presId="urn:microsoft.com/office/officeart/2005/8/layout/bProcess4"/>
    <dgm:cxn modelId="{3C8BBA3D-74C7-415B-9F12-010A570F7E89}" type="presParOf" srcId="{B2917663-5701-4565-AC36-55F600F1C8A3}" destId="{F86691FE-04F5-4781-8705-EB9448094F8C}" srcOrd="20" destOrd="0" presId="urn:microsoft.com/office/officeart/2005/8/layout/bProcess4"/>
    <dgm:cxn modelId="{0DC9A65A-5B80-4903-BE6D-F2FCCAA2D3C5}" type="presParOf" srcId="{F86691FE-04F5-4781-8705-EB9448094F8C}" destId="{F865CD7F-4CCE-42E3-91C2-99C6DD5B6325}" srcOrd="0" destOrd="0" presId="urn:microsoft.com/office/officeart/2005/8/layout/bProcess4"/>
    <dgm:cxn modelId="{CCD3A876-22EE-4D98-9FF2-CE56A67FBE40}" type="presParOf" srcId="{F86691FE-04F5-4781-8705-EB9448094F8C}" destId="{110112C1-303B-415B-A6EB-F1422AD32043}" srcOrd="1" destOrd="0" presId="urn:microsoft.com/office/officeart/2005/8/layout/bProcess4"/>
    <dgm:cxn modelId="{4E8F4E76-F858-402A-AF09-D4FCBE23407E}" type="presParOf" srcId="{B2917663-5701-4565-AC36-55F600F1C8A3}" destId="{2A5D6506-A40C-4386-8C0A-51CAC3EC4D10}" srcOrd="21" destOrd="0" presId="urn:microsoft.com/office/officeart/2005/8/layout/bProcess4"/>
    <dgm:cxn modelId="{1DDF3392-0326-4A8A-8DB6-2362493B3C69}" type="presParOf" srcId="{B2917663-5701-4565-AC36-55F600F1C8A3}" destId="{15ABF4B4-0C13-4BA6-968A-CE6122081620}" srcOrd="22" destOrd="0" presId="urn:microsoft.com/office/officeart/2005/8/layout/bProcess4"/>
    <dgm:cxn modelId="{63221C9E-6DB5-48FA-9956-95290AA555FF}" type="presParOf" srcId="{15ABF4B4-0C13-4BA6-968A-CE6122081620}" destId="{27E0EDEF-146E-4E4D-AD4D-E602564FA1B0}" srcOrd="0" destOrd="0" presId="urn:microsoft.com/office/officeart/2005/8/layout/bProcess4"/>
    <dgm:cxn modelId="{DA660564-71C5-4C94-B5D7-1AB42DE8C125}" type="presParOf" srcId="{15ABF4B4-0C13-4BA6-968A-CE6122081620}" destId="{18803F30-A5F4-453D-A148-99281AD2163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F29E1-BE19-4D1D-8894-C5EA00370091}">
      <dsp:nvSpPr>
        <dsp:cNvPr id="0" name=""/>
        <dsp:cNvSpPr/>
      </dsp:nvSpPr>
      <dsp:spPr>
        <a:xfrm rot="5400000">
          <a:off x="444626" y="801295"/>
          <a:ext cx="1249359" cy="150876"/>
        </a:xfrm>
        <a:prstGeom prst="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F9699-2872-422F-AD4F-5DE5A2650007}">
      <dsp:nvSpPr>
        <dsp:cNvPr id="0" name=""/>
        <dsp:cNvSpPr/>
      </dsp:nvSpPr>
      <dsp:spPr>
        <a:xfrm>
          <a:off x="730052" y="1029"/>
          <a:ext cx="1676406" cy="100584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Compromiso por parte de la Dirección</a:t>
          </a:r>
        </a:p>
      </dsp:txBody>
      <dsp:txXfrm>
        <a:off x="759512" y="30489"/>
        <a:ext cx="1617486" cy="946923"/>
      </dsp:txXfrm>
    </dsp:sp>
    <dsp:sp modelId="{18421F6A-D83B-4096-A544-3A06771DC83E}">
      <dsp:nvSpPr>
        <dsp:cNvPr id="0" name=""/>
        <dsp:cNvSpPr/>
      </dsp:nvSpPr>
      <dsp:spPr>
        <a:xfrm rot="5400000">
          <a:off x="444626" y="2058599"/>
          <a:ext cx="1249359" cy="150876"/>
        </a:xfrm>
        <a:prstGeom prst="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81009A-B563-4931-A576-2CC44D478A06}">
      <dsp:nvSpPr>
        <dsp:cNvPr id="0" name=""/>
        <dsp:cNvSpPr/>
      </dsp:nvSpPr>
      <dsp:spPr>
        <a:xfrm>
          <a:off x="730052" y="1258334"/>
          <a:ext cx="1676406" cy="100584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Diágnostico del Estado de la Empresa</a:t>
          </a:r>
        </a:p>
      </dsp:txBody>
      <dsp:txXfrm>
        <a:off x="759512" y="1287794"/>
        <a:ext cx="1617486" cy="946923"/>
      </dsp:txXfrm>
    </dsp:sp>
    <dsp:sp modelId="{743304CC-E321-4B16-BEFD-EFC6B29F7B3D}">
      <dsp:nvSpPr>
        <dsp:cNvPr id="0" name=""/>
        <dsp:cNvSpPr/>
      </dsp:nvSpPr>
      <dsp:spPr>
        <a:xfrm rot="5400000">
          <a:off x="444626" y="3315904"/>
          <a:ext cx="1249359" cy="150876"/>
        </a:xfrm>
        <a:prstGeom prst="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6EE386-A7ED-4381-B893-10C575048727}">
      <dsp:nvSpPr>
        <dsp:cNvPr id="0" name=""/>
        <dsp:cNvSpPr/>
      </dsp:nvSpPr>
      <dsp:spPr>
        <a:xfrm>
          <a:off x="730052" y="2515638"/>
          <a:ext cx="1676406" cy="100584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Identificación de Riesgos</a:t>
          </a:r>
        </a:p>
      </dsp:txBody>
      <dsp:txXfrm>
        <a:off x="759512" y="2545098"/>
        <a:ext cx="1617486" cy="946923"/>
      </dsp:txXfrm>
    </dsp:sp>
    <dsp:sp modelId="{24190217-DF2C-4BA2-93F3-025CC07A1F71}">
      <dsp:nvSpPr>
        <dsp:cNvPr id="0" name=""/>
        <dsp:cNvSpPr/>
      </dsp:nvSpPr>
      <dsp:spPr>
        <a:xfrm>
          <a:off x="1073279" y="3944557"/>
          <a:ext cx="2221675" cy="150876"/>
        </a:xfrm>
        <a:prstGeom prst="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391EF-6B8C-4A7C-90DC-CBA455F16D9F}">
      <dsp:nvSpPr>
        <dsp:cNvPr id="0" name=""/>
        <dsp:cNvSpPr/>
      </dsp:nvSpPr>
      <dsp:spPr>
        <a:xfrm>
          <a:off x="730052" y="3772943"/>
          <a:ext cx="1676406" cy="100584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Plan de Trabajo</a:t>
          </a:r>
        </a:p>
      </dsp:txBody>
      <dsp:txXfrm>
        <a:off x="759512" y="3802403"/>
        <a:ext cx="1617486" cy="946923"/>
      </dsp:txXfrm>
    </dsp:sp>
    <dsp:sp modelId="{718E8A59-2518-4D10-8CEE-4D433E44A5BD}">
      <dsp:nvSpPr>
        <dsp:cNvPr id="0" name=""/>
        <dsp:cNvSpPr/>
      </dsp:nvSpPr>
      <dsp:spPr>
        <a:xfrm rot="16200000">
          <a:off x="2674247" y="3315904"/>
          <a:ext cx="1249359" cy="150876"/>
        </a:xfrm>
        <a:prstGeom prst="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348786-372C-4096-9E0B-1F75EEEE5B1C}">
      <dsp:nvSpPr>
        <dsp:cNvPr id="0" name=""/>
        <dsp:cNvSpPr/>
      </dsp:nvSpPr>
      <dsp:spPr>
        <a:xfrm>
          <a:off x="2959673" y="3772943"/>
          <a:ext cx="1676406" cy="100584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Ejecución de Tareas y Actividades</a:t>
          </a:r>
        </a:p>
      </dsp:txBody>
      <dsp:txXfrm>
        <a:off x="2989133" y="3802403"/>
        <a:ext cx="1617486" cy="946923"/>
      </dsp:txXfrm>
    </dsp:sp>
    <dsp:sp modelId="{EE3211A9-A830-4E15-AE6B-C9A7492D0909}">
      <dsp:nvSpPr>
        <dsp:cNvPr id="0" name=""/>
        <dsp:cNvSpPr/>
      </dsp:nvSpPr>
      <dsp:spPr>
        <a:xfrm rot="16200000">
          <a:off x="2674247" y="2058599"/>
          <a:ext cx="1249359" cy="150876"/>
        </a:xfrm>
        <a:prstGeom prst="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279BD-80CD-414E-B584-01E4C8298022}">
      <dsp:nvSpPr>
        <dsp:cNvPr id="0" name=""/>
        <dsp:cNvSpPr/>
      </dsp:nvSpPr>
      <dsp:spPr>
        <a:xfrm>
          <a:off x="2959673" y="2515638"/>
          <a:ext cx="1676406" cy="100584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Elaboración de Procedimientos</a:t>
          </a:r>
        </a:p>
      </dsp:txBody>
      <dsp:txXfrm>
        <a:off x="2989133" y="2545098"/>
        <a:ext cx="1617486" cy="946923"/>
      </dsp:txXfrm>
    </dsp:sp>
    <dsp:sp modelId="{4CF4D4F0-708B-4EB3-BA2D-206702F23090}">
      <dsp:nvSpPr>
        <dsp:cNvPr id="0" name=""/>
        <dsp:cNvSpPr/>
      </dsp:nvSpPr>
      <dsp:spPr>
        <a:xfrm rot="16200000">
          <a:off x="2674247" y="801295"/>
          <a:ext cx="1249359" cy="150876"/>
        </a:xfrm>
        <a:prstGeom prst="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D4627-4052-44B2-A0D9-AC67FCE009A7}">
      <dsp:nvSpPr>
        <dsp:cNvPr id="0" name=""/>
        <dsp:cNvSpPr/>
      </dsp:nvSpPr>
      <dsp:spPr>
        <a:xfrm>
          <a:off x="2959673" y="1258334"/>
          <a:ext cx="1676406" cy="100584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Implementación de Registros</a:t>
          </a:r>
        </a:p>
      </dsp:txBody>
      <dsp:txXfrm>
        <a:off x="2989133" y="1287794"/>
        <a:ext cx="1617486" cy="946923"/>
      </dsp:txXfrm>
    </dsp:sp>
    <dsp:sp modelId="{954FBF3D-65A5-467E-A6FE-314340EF6512}">
      <dsp:nvSpPr>
        <dsp:cNvPr id="0" name=""/>
        <dsp:cNvSpPr/>
      </dsp:nvSpPr>
      <dsp:spPr>
        <a:xfrm>
          <a:off x="3302899" y="172642"/>
          <a:ext cx="2221675" cy="150876"/>
        </a:xfrm>
        <a:prstGeom prst="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D9B956-A34B-4D40-9CEE-14B58ABBD771}">
      <dsp:nvSpPr>
        <dsp:cNvPr id="0" name=""/>
        <dsp:cNvSpPr/>
      </dsp:nvSpPr>
      <dsp:spPr>
        <a:xfrm>
          <a:off x="2959673" y="1029"/>
          <a:ext cx="1676406" cy="100584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Auditoria Interna</a:t>
          </a:r>
        </a:p>
      </dsp:txBody>
      <dsp:txXfrm>
        <a:off x="2989133" y="30489"/>
        <a:ext cx="1617486" cy="946923"/>
      </dsp:txXfrm>
    </dsp:sp>
    <dsp:sp modelId="{968DB316-04D7-4BF0-81C4-C77824F7AA10}">
      <dsp:nvSpPr>
        <dsp:cNvPr id="0" name=""/>
        <dsp:cNvSpPr/>
      </dsp:nvSpPr>
      <dsp:spPr>
        <a:xfrm rot="5400000">
          <a:off x="4903868" y="801295"/>
          <a:ext cx="1249359" cy="150876"/>
        </a:xfrm>
        <a:prstGeom prst="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1A495-47BF-43FE-B06C-0D784A66F2CC}">
      <dsp:nvSpPr>
        <dsp:cNvPr id="0" name=""/>
        <dsp:cNvSpPr/>
      </dsp:nvSpPr>
      <dsp:spPr>
        <a:xfrm>
          <a:off x="5189293" y="1029"/>
          <a:ext cx="1676406" cy="100584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Levantamiento de No Conformidades</a:t>
          </a:r>
        </a:p>
      </dsp:txBody>
      <dsp:txXfrm>
        <a:off x="5218753" y="30489"/>
        <a:ext cx="1617486" cy="946923"/>
      </dsp:txXfrm>
    </dsp:sp>
    <dsp:sp modelId="{1B7F1025-9CAB-4495-B76A-0F97CAB211BF}">
      <dsp:nvSpPr>
        <dsp:cNvPr id="0" name=""/>
        <dsp:cNvSpPr/>
      </dsp:nvSpPr>
      <dsp:spPr>
        <a:xfrm rot="5400000">
          <a:off x="4903868" y="2058599"/>
          <a:ext cx="1249359" cy="150876"/>
        </a:xfrm>
        <a:prstGeom prst="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FA5B0F-D197-4D29-AD55-7F673CEE1BA8}">
      <dsp:nvSpPr>
        <dsp:cNvPr id="0" name=""/>
        <dsp:cNvSpPr/>
      </dsp:nvSpPr>
      <dsp:spPr>
        <a:xfrm>
          <a:off x="5189293" y="1258334"/>
          <a:ext cx="1676406" cy="100584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Revisión por la Dirección</a:t>
          </a:r>
        </a:p>
      </dsp:txBody>
      <dsp:txXfrm>
        <a:off x="5218753" y="1287794"/>
        <a:ext cx="1617486" cy="946923"/>
      </dsp:txXfrm>
    </dsp:sp>
    <dsp:sp modelId="{2A5D6506-A40C-4386-8C0A-51CAC3EC4D10}">
      <dsp:nvSpPr>
        <dsp:cNvPr id="0" name=""/>
        <dsp:cNvSpPr/>
      </dsp:nvSpPr>
      <dsp:spPr>
        <a:xfrm rot="5400000">
          <a:off x="4903868" y="3315904"/>
          <a:ext cx="1249359" cy="150876"/>
        </a:xfrm>
        <a:prstGeom prst="rect">
          <a:avLst/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0112C1-303B-415B-A6EB-F1422AD32043}">
      <dsp:nvSpPr>
        <dsp:cNvPr id="0" name=""/>
        <dsp:cNvSpPr/>
      </dsp:nvSpPr>
      <dsp:spPr>
        <a:xfrm>
          <a:off x="5189293" y="2515638"/>
          <a:ext cx="1676406" cy="100584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Auditoria de Certificación (SART-IESS)</a:t>
          </a:r>
        </a:p>
      </dsp:txBody>
      <dsp:txXfrm>
        <a:off x="5218753" y="2545098"/>
        <a:ext cx="1617486" cy="946923"/>
      </dsp:txXfrm>
    </dsp:sp>
    <dsp:sp modelId="{18803F30-A5F4-453D-A148-99281AD21633}">
      <dsp:nvSpPr>
        <dsp:cNvPr id="0" name=""/>
        <dsp:cNvSpPr/>
      </dsp:nvSpPr>
      <dsp:spPr>
        <a:xfrm>
          <a:off x="5189293" y="3772943"/>
          <a:ext cx="1676406" cy="1005843"/>
        </a:xfrm>
        <a:prstGeom prst="roundRect">
          <a:avLst>
            <a:gd name="adj" fmla="val 10000"/>
          </a:avLst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CERTIFICACIÓN</a:t>
          </a:r>
        </a:p>
      </dsp:txBody>
      <dsp:txXfrm>
        <a:off x="5218753" y="3802403"/>
        <a:ext cx="1617486" cy="946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0.27975</cdr:x>
      <cdr:y>0.02778</cdr:y>
    </cdr:from>
    <cdr:to>
      <cdr:x>0.8238</cdr:x>
      <cdr:y>0.11806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724026" y="76200"/>
          <a:ext cx="3352800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MX" sz="1100" b="1"/>
            <a:t>DETALLE</a:t>
          </a:r>
          <a:r>
            <a:rPr lang="es-MX" sz="1100" b="1" baseline="0"/>
            <a:t> DE NUMERO DE TRABAJADORES X MES</a:t>
          </a:r>
          <a:endParaRPr lang="es-MX" sz="1100" b="1"/>
        </a:p>
      </cdr:txBody>
    </cdr:sp>
  </cdr:relSizeAnchor>
  <cdr:relSizeAnchor xmlns:cdr="http://schemas.openxmlformats.org/drawingml/2006/chartDrawing">
    <cdr:from>
      <cdr:x>0.27975</cdr:x>
      <cdr:y>0.02778</cdr:y>
    </cdr:from>
    <cdr:to>
      <cdr:x>0.87307</cdr:x>
      <cdr:y>0.10518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1569993" y="69397"/>
          <a:ext cx="3329798" cy="1933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MX" sz="1100" b="1"/>
            <a:t>DETALLE</a:t>
          </a:r>
          <a:r>
            <a:rPr lang="es-MX" sz="1100" b="1" baseline="0"/>
            <a:t> DE NUMERO DE TRABAJADORES X MES</a:t>
          </a:r>
          <a:endParaRPr lang="es-MX" sz="1100" b="1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5EA4-8FAF-4F79-B790-57A22B3BA153}" type="datetimeFigureOut">
              <a:rPr lang="es-EC" smtClean="0"/>
              <a:t>16/06/2014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6C64-B6F7-4053-AF85-396B9556557F}" type="slidenum">
              <a:rPr lang="es-EC" smtClean="0"/>
              <a:t>‹Nº›</a:t>
            </a:fld>
            <a:endParaRPr lang="es-EC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777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5EA4-8FAF-4F79-B790-57A22B3BA153}" type="datetimeFigureOut">
              <a:rPr lang="es-EC" smtClean="0"/>
              <a:t>16/06/2014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6C64-B6F7-4053-AF85-396B955655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7776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5EA4-8FAF-4F79-B790-57A22B3BA153}" type="datetimeFigureOut">
              <a:rPr lang="es-EC" smtClean="0"/>
              <a:t>16/06/2014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6C64-B6F7-4053-AF85-396B955655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26116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5EA4-8FAF-4F79-B790-57A22B3BA153}" type="datetimeFigureOut">
              <a:rPr lang="es-EC" smtClean="0"/>
              <a:t>16/06/2014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6C64-B6F7-4053-AF85-396B9556557F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3920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5EA4-8FAF-4F79-B790-57A22B3BA153}" type="datetimeFigureOut">
              <a:rPr lang="es-EC" smtClean="0"/>
              <a:t>16/06/2014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6C64-B6F7-4053-AF85-396B955655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45595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5EA4-8FAF-4F79-B790-57A22B3BA153}" type="datetimeFigureOut">
              <a:rPr lang="es-EC" smtClean="0"/>
              <a:t>16/06/2014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6C64-B6F7-4053-AF85-396B9556557F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6591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5EA4-8FAF-4F79-B790-57A22B3BA153}" type="datetimeFigureOut">
              <a:rPr lang="es-EC" smtClean="0"/>
              <a:t>16/06/2014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6C64-B6F7-4053-AF85-396B955655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4166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5EA4-8FAF-4F79-B790-57A22B3BA153}" type="datetimeFigureOut">
              <a:rPr lang="es-EC" smtClean="0"/>
              <a:t>16/06/2014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6C64-B6F7-4053-AF85-396B955655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87365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5EA4-8FAF-4F79-B790-57A22B3BA153}" type="datetimeFigureOut">
              <a:rPr lang="es-EC" smtClean="0"/>
              <a:t>16/06/2014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6C64-B6F7-4053-AF85-396B955655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9009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5EA4-8FAF-4F79-B790-57A22B3BA153}" type="datetimeFigureOut">
              <a:rPr lang="es-EC" smtClean="0"/>
              <a:t>16/06/2014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6C64-B6F7-4053-AF85-396B955655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8004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5EA4-8FAF-4F79-B790-57A22B3BA153}" type="datetimeFigureOut">
              <a:rPr lang="es-EC" smtClean="0"/>
              <a:t>16/06/2014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6C64-B6F7-4053-AF85-396B955655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7514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5EA4-8FAF-4F79-B790-57A22B3BA153}" type="datetimeFigureOut">
              <a:rPr lang="es-EC" smtClean="0"/>
              <a:t>16/06/2014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6C64-B6F7-4053-AF85-396B955655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80875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5EA4-8FAF-4F79-B790-57A22B3BA153}" type="datetimeFigureOut">
              <a:rPr lang="es-EC" smtClean="0"/>
              <a:t>16/06/2014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6C64-B6F7-4053-AF85-396B955655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4863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5EA4-8FAF-4F79-B790-57A22B3BA153}" type="datetimeFigureOut">
              <a:rPr lang="es-EC" smtClean="0"/>
              <a:t>16/06/2014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6C64-B6F7-4053-AF85-396B955655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7919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5EA4-8FAF-4F79-B790-57A22B3BA153}" type="datetimeFigureOut">
              <a:rPr lang="es-EC" smtClean="0"/>
              <a:t>16/06/2014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6C64-B6F7-4053-AF85-396B955655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1720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5EA4-8FAF-4F79-B790-57A22B3BA153}" type="datetimeFigureOut">
              <a:rPr lang="es-EC" smtClean="0"/>
              <a:t>16/06/2014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6C64-B6F7-4053-AF85-396B955655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36836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15EA4-8FAF-4F79-B790-57A22B3BA153}" type="datetimeFigureOut">
              <a:rPr lang="es-EC" smtClean="0"/>
              <a:t>16/06/2014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F6C64-B6F7-4053-AF85-396B955655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6826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AF15EA4-8FAF-4F79-B790-57A22B3BA153}" type="datetimeFigureOut">
              <a:rPr lang="es-EC" smtClean="0"/>
              <a:t>16/06/2014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09F6C64-B6F7-4053-AF85-396B9556557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71760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image005.png@01CD2182.4966524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94954" y="3558432"/>
            <a:ext cx="10484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b="1" dirty="0">
                <a:solidFill>
                  <a:schemeClr val="bg1"/>
                </a:solidFill>
              </a:rPr>
              <a:t>“IMPLEMENTACIÓN DE UN SISTEMA DE GESTIÓN PARA LA PREVENCIÓN DE RIESGOS LABORALES SUJETAS AL RÉGIMEN DEL SEGURO GENERAL DE RIESGOS DEL TRABAJO (SGRT) – IESS  EN LA EMPRESA AVÍCOLA REPROAVI CIA. LTDA. DE LA CIUDAD DE IBARRA.”</a:t>
            </a:r>
            <a:endParaRPr lang="es-EC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517" y="273414"/>
            <a:ext cx="6909955" cy="178461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194954" y="2140527"/>
            <a:ext cx="10453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 smtClean="0">
                <a:solidFill>
                  <a:schemeClr val="bg1"/>
                </a:solidFill>
              </a:rPr>
              <a:t>UNIDAD DE GESTIÓN DE POSTGRADOS</a:t>
            </a:r>
          </a:p>
          <a:p>
            <a:pPr algn="ctr"/>
            <a:r>
              <a:rPr lang="es-EC" b="1" dirty="0" smtClean="0">
                <a:solidFill>
                  <a:schemeClr val="bg1"/>
                </a:solidFill>
              </a:rPr>
              <a:t>DEPARTAMENTO DE SEGURIDAD Y DEFENSA </a:t>
            </a:r>
          </a:p>
          <a:p>
            <a:pPr algn="ctr"/>
            <a:r>
              <a:rPr lang="es-EC" b="1" dirty="0" smtClean="0">
                <a:solidFill>
                  <a:schemeClr val="bg1"/>
                </a:solidFill>
              </a:rPr>
              <a:t>MAESTRÍA EN SEGURIDAD Y RIESGO</a:t>
            </a:r>
          </a:p>
          <a:p>
            <a:pPr algn="ctr"/>
            <a:r>
              <a:rPr lang="es-EC" b="1" dirty="0" smtClean="0">
                <a:solidFill>
                  <a:schemeClr val="bg1"/>
                </a:solidFill>
              </a:rPr>
              <a:t>I PROMOCIÓN</a:t>
            </a:r>
            <a:endParaRPr lang="es-EC" b="1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606145" y="5657671"/>
            <a:ext cx="4291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b="1" dirty="0" smtClean="0">
                <a:solidFill>
                  <a:schemeClr val="bg1"/>
                </a:solidFill>
              </a:rPr>
              <a:t>XAVIER CAISACHANA POVEA</a:t>
            </a:r>
          </a:p>
          <a:p>
            <a:pPr algn="r"/>
            <a:r>
              <a:rPr lang="es-EC" b="1" dirty="0" smtClean="0">
                <a:solidFill>
                  <a:schemeClr val="bg1"/>
                </a:solidFill>
              </a:rPr>
              <a:t>HENRY CADENA POVEA</a:t>
            </a:r>
          </a:p>
          <a:p>
            <a:pPr algn="r"/>
            <a:endParaRPr lang="es-EC" b="1" dirty="0">
              <a:solidFill>
                <a:schemeClr val="bg1"/>
              </a:solidFill>
            </a:endParaRPr>
          </a:p>
          <a:p>
            <a:pPr algn="r"/>
            <a:r>
              <a:rPr lang="es-EC" b="1" dirty="0" smtClean="0">
                <a:solidFill>
                  <a:schemeClr val="bg1"/>
                </a:solidFill>
              </a:rPr>
              <a:t>DIRECTOR: MSC. RAMIRO ROSERO</a:t>
            </a:r>
            <a:endParaRPr lang="es-EC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792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2" y="351750"/>
            <a:ext cx="8534400" cy="1507067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Marco legal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7275" y="1858817"/>
            <a:ext cx="8534400" cy="3615267"/>
          </a:xfrm>
        </p:spPr>
        <p:txBody>
          <a:bodyPr>
            <a:normAutofit lnSpcReduction="10000"/>
          </a:bodyPr>
          <a:lstStyle/>
          <a:p>
            <a:r>
              <a:rPr lang="es-EC" sz="2400" dirty="0">
                <a:solidFill>
                  <a:schemeClr val="bg1"/>
                </a:solidFill>
              </a:rPr>
              <a:t>Art. 326, numeral 5 de la Constitución de la República</a:t>
            </a:r>
            <a:r>
              <a:rPr lang="es-EC" sz="2400" dirty="0" smtClean="0">
                <a:solidFill>
                  <a:schemeClr val="bg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es-ES" dirty="0" smtClean="0">
                <a:solidFill>
                  <a:schemeClr val="bg1"/>
                </a:solidFill>
              </a:rPr>
              <a:t>	</a:t>
            </a:r>
            <a:r>
              <a:rPr lang="es-ES" sz="1900" i="1" dirty="0" smtClean="0">
                <a:solidFill>
                  <a:schemeClr val="bg1"/>
                </a:solidFill>
              </a:rPr>
              <a:t>“</a:t>
            </a:r>
            <a:r>
              <a:rPr lang="es-ES" sz="1900" i="1" dirty="0">
                <a:solidFill>
                  <a:schemeClr val="bg1"/>
                </a:solidFill>
              </a:rPr>
              <a:t>Toda persona tendrá derecho a desarrollar sus labores en un </a:t>
            </a:r>
            <a:r>
              <a:rPr lang="es-ES" sz="1900" i="1" dirty="0" smtClean="0">
                <a:solidFill>
                  <a:schemeClr val="bg1"/>
                </a:solidFill>
              </a:rPr>
              <a:t>	ambiente </a:t>
            </a:r>
            <a:r>
              <a:rPr lang="es-ES" sz="1900" i="1" dirty="0">
                <a:solidFill>
                  <a:schemeClr val="bg1"/>
                </a:solidFill>
              </a:rPr>
              <a:t>adecuado y propicio, que garantice su salud, </a:t>
            </a:r>
            <a:r>
              <a:rPr lang="es-ES" sz="1900" i="1" dirty="0" smtClean="0">
                <a:solidFill>
                  <a:schemeClr val="bg1"/>
                </a:solidFill>
              </a:rPr>
              <a:t>	integridad</a:t>
            </a:r>
            <a:r>
              <a:rPr lang="es-ES" sz="1900" i="1" dirty="0">
                <a:solidFill>
                  <a:schemeClr val="bg1"/>
                </a:solidFill>
              </a:rPr>
              <a:t>, seguridad, higiene y bienestar”</a:t>
            </a:r>
            <a:endParaRPr lang="es-EC" sz="1900" i="1" dirty="0" smtClean="0">
              <a:solidFill>
                <a:schemeClr val="bg1"/>
              </a:solidFill>
            </a:endParaRPr>
          </a:p>
          <a:p>
            <a:r>
              <a:rPr lang="es-EC" sz="2400" dirty="0" smtClean="0">
                <a:solidFill>
                  <a:schemeClr val="bg1"/>
                </a:solidFill>
              </a:rPr>
              <a:t>Art 155 </a:t>
            </a:r>
            <a:r>
              <a:rPr lang="es-EC" sz="2400" dirty="0">
                <a:solidFill>
                  <a:schemeClr val="bg1"/>
                </a:solidFill>
              </a:rPr>
              <a:t>de la Ley de Seguridad </a:t>
            </a:r>
            <a:r>
              <a:rPr lang="es-EC" sz="2400" dirty="0" smtClean="0">
                <a:solidFill>
                  <a:schemeClr val="bg1"/>
                </a:solidFill>
              </a:rPr>
              <a:t>Social</a:t>
            </a:r>
          </a:p>
          <a:p>
            <a:pPr marL="0" indent="0" algn="just">
              <a:buNone/>
            </a:pPr>
            <a:r>
              <a:rPr lang="es-ES" sz="1900" i="1" dirty="0" smtClean="0">
                <a:solidFill>
                  <a:schemeClr val="bg1"/>
                </a:solidFill>
              </a:rPr>
              <a:t>	“</a:t>
            </a:r>
            <a:r>
              <a:rPr lang="es-ES" sz="1900" i="1" dirty="0">
                <a:solidFill>
                  <a:schemeClr val="bg1"/>
                </a:solidFill>
              </a:rPr>
              <a:t>El Seguro General de Riesgos del Trabajo protege al afiliado y al </a:t>
            </a:r>
            <a:r>
              <a:rPr lang="es-ES" sz="1900" i="1" dirty="0" smtClean="0">
                <a:solidFill>
                  <a:schemeClr val="bg1"/>
                </a:solidFill>
              </a:rPr>
              <a:t>	empleador </a:t>
            </a:r>
            <a:r>
              <a:rPr lang="es-ES" sz="1900" i="1" dirty="0">
                <a:solidFill>
                  <a:schemeClr val="bg1"/>
                </a:solidFill>
              </a:rPr>
              <a:t>mediante programas de prevención de los riesgos </a:t>
            </a:r>
            <a:r>
              <a:rPr lang="es-ES" sz="1900" i="1" dirty="0" smtClean="0">
                <a:solidFill>
                  <a:schemeClr val="bg1"/>
                </a:solidFill>
              </a:rPr>
              <a:t>	derivados </a:t>
            </a:r>
            <a:r>
              <a:rPr lang="es-ES" sz="1900" i="1" dirty="0">
                <a:solidFill>
                  <a:schemeClr val="bg1"/>
                </a:solidFill>
              </a:rPr>
              <a:t>del trabajo, y acciones de reparación de los daños </a:t>
            </a:r>
            <a:r>
              <a:rPr lang="es-ES" sz="1900" i="1" dirty="0" smtClean="0">
                <a:solidFill>
                  <a:schemeClr val="bg1"/>
                </a:solidFill>
              </a:rPr>
              <a:t>	derivados </a:t>
            </a:r>
            <a:r>
              <a:rPr lang="es-ES" sz="1900" i="1" dirty="0">
                <a:solidFill>
                  <a:schemeClr val="bg1"/>
                </a:solidFill>
              </a:rPr>
              <a:t>de accidentes de trabajo y enfermedades </a:t>
            </a:r>
            <a:r>
              <a:rPr lang="es-ES" sz="1900" i="1" dirty="0" smtClean="0">
                <a:solidFill>
                  <a:schemeClr val="bg1"/>
                </a:solidFill>
              </a:rPr>
              <a:t>	profesionales</a:t>
            </a:r>
            <a:r>
              <a:rPr lang="es-ES" sz="1900" i="1" dirty="0">
                <a:solidFill>
                  <a:schemeClr val="bg1"/>
                </a:solidFill>
              </a:rPr>
              <a:t>, incluida la rehabilitación física y mental y la </a:t>
            </a:r>
            <a:r>
              <a:rPr lang="es-ES" sz="1900" i="1" dirty="0" smtClean="0">
                <a:solidFill>
                  <a:schemeClr val="bg1"/>
                </a:solidFill>
              </a:rPr>
              <a:t>	reinserción </a:t>
            </a:r>
            <a:r>
              <a:rPr lang="es-ES" sz="1900" i="1" dirty="0">
                <a:solidFill>
                  <a:schemeClr val="bg1"/>
                </a:solidFill>
              </a:rPr>
              <a:t>laboral”:</a:t>
            </a:r>
            <a:endParaRPr lang="es-EC" sz="1900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047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2" y="351750"/>
            <a:ext cx="8534400" cy="1507067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Marco legal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7275" y="1858817"/>
            <a:ext cx="8534400" cy="3615267"/>
          </a:xfrm>
        </p:spPr>
        <p:txBody>
          <a:bodyPr>
            <a:normAutofit fontScale="92500" lnSpcReduction="10000"/>
          </a:bodyPr>
          <a:lstStyle/>
          <a:p>
            <a:r>
              <a:rPr lang="es-EC" sz="2400" dirty="0" smtClean="0">
                <a:solidFill>
                  <a:schemeClr val="bg1"/>
                </a:solidFill>
              </a:rPr>
              <a:t>Art </a:t>
            </a:r>
            <a:r>
              <a:rPr lang="es-EC" sz="2400" dirty="0">
                <a:solidFill>
                  <a:schemeClr val="bg1"/>
                </a:solidFill>
              </a:rPr>
              <a:t>38 y </a:t>
            </a:r>
            <a:r>
              <a:rPr lang="es-EC" sz="2400" dirty="0" smtClean="0">
                <a:solidFill>
                  <a:schemeClr val="bg1"/>
                </a:solidFill>
              </a:rPr>
              <a:t>410 </a:t>
            </a:r>
            <a:r>
              <a:rPr lang="es-EC" sz="2400" dirty="0">
                <a:solidFill>
                  <a:schemeClr val="bg1"/>
                </a:solidFill>
              </a:rPr>
              <a:t>del Código del </a:t>
            </a:r>
            <a:r>
              <a:rPr lang="es-EC" sz="2400" dirty="0" smtClean="0">
                <a:solidFill>
                  <a:schemeClr val="bg1"/>
                </a:solidFill>
              </a:rPr>
              <a:t>Trabajo</a:t>
            </a:r>
          </a:p>
          <a:p>
            <a:pPr marL="0" indent="0" algn="just">
              <a:buNone/>
            </a:pPr>
            <a:r>
              <a:rPr lang="es-ES" sz="1900" i="1" dirty="0">
                <a:solidFill>
                  <a:schemeClr val="bg1"/>
                </a:solidFill>
              </a:rPr>
              <a:t>“Los riesgos provenientes del trabajo son de cargo del empleador y cuando a consecuencia de ellos, el trabajador sufre daño personal, estará en la obligación de indemnizarle de acuerdo con las disposiciones de este </a:t>
            </a:r>
            <a:r>
              <a:rPr lang="es-ES" sz="1900" i="1" dirty="0" smtClean="0">
                <a:solidFill>
                  <a:schemeClr val="bg1"/>
                </a:solidFill>
              </a:rPr>
              <a:t>Código”</a:t>
            </a:r>
          </a:p>
          <a:p>
            <a:pPr marL="0" indent="0" algn="just">
              <a:buNone/>
            </a:pPr>
            <a:endParaRPr lang="es-ES" sz="1900" i="1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ES" sz="1900" i="1" dirty="0">
                <a:solidFill>
                  <a:schemeClr val="bg1"/>
                </a:solidFill>
              </a:rPr>
              <a:t>“Los empleadores están obligados a asegurar a sus trabajadores condiciones de trabajo que no presenten peligro para su salud o vida;…Los trabajadores están obligados a acatar las medidas de prevención, seguridad e higiene determinadas en los reglamentos y facilitadas por el empleador. Su omisión constituye justa causa para la terminación del contrato de trabajo”;</a:t>
            </a:r>
            <a:endParaRPr lang="es-EC" sz="1900" i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s-EC" sz="1900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111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2" y="351750"/>
            <a:ext cx="8534400" cy="1507067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Marco legal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7275" y="1858817"/>
            <a:ext cx="9072852" cy="3783447"/>
          </a:xfrm>
        </p:spPr>
        <p:txBody>
          <a:bodyPr>
            <a:normAutofit fontScale="77500" lnSpcReduction="20000"/>
          </a:bodyPr>
          <a:lstStyle/>
          <a:p>
            <a:r>
              <a:rPr lang="es-EC" sz="2400" dirty="0" smtClean="0">
                <a:solidFill>
                  <a:schemeClr val="bg1"/>
                </a:solidFill>
              </a:rPr>
              <a:t>Art 42 numeral 8 y 15 del Reglamento Orgánico Funcional del Instituto Ecuatoriano de Seguridad Social</a:t>
            </a:r>
          </a:p>
          <a:p>
            <a:pPr marL="0" indent="0">
              <a:buNone/>
            </a:pPr>
            <a:endParaRPr lang="es-EC" sz="2400" dirty="0" smtClean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ES" sz="2200" i="1" dirty="0" smtClean="0">
                <a:solidFill>
                  <a:schemeClr val="bg1"/>
                </a:solidFill>
              </a:rPr>
              <a:t>Establece </a:t>
            </a:r>
            <a:r>
              <a:rPr lang="es-ES" sz="2200" i="1" dirty="0">
                <a:solidFill>
                  <a:schemeClr val="bg1"/>
                </a:solidFill>
              </a:rPr>
              <a:t>como responsabilidad de la Dirección del Seguro General de Riesgos del Trabajo la siguiente: “La proposición de normas y criterios técnicos para la gestión administrativa, gestión técnica, del talento humano y para los procedimientos operativos básicos de los factores de riesgos y calificación de accidentes de trabajo y enfermedades profesionales, y su presentación al Director General, para aprobación del Consejo Directivo</a:t>
            </a:r>
            <a:r>
              <a:rPr lang="es-ES" sz="2200" i="1" dirty="0" smtClean="0">
                <a:solidFill>
                  <a:schemeClr val="bg1"/>
                </a:solidFill>
              </a:rPr>
              <a:t>”;</a:t>
            </a:r>
          </a:p>
          <a:p>
            <a:pPr marL="0" indent="0" algn="just">
              <a:buNone/>
            </a:pPr>
            <a:endParaRPr lang="es-ES" sz="1900" i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s-ES" sz="2200" i="1" dirty="0" smtClean="0">
                <a:solidFill>
                  <a:schemeClr val="bg1"/>
                </a:solidFill>
              </a:rPr>
              <a:t>Es </a:t>
            </a:r>
            <a:r>
              <a:rPr lang="es-ES" sz="2200" i="1" dirty="0">
                <a:solidFill>
                  <a:schemeClr val="bg1"/>
                </a:solidFill>
              </a:rPr>
              <a:t>responsabilidad de la Dirección del Seguro General de Riesgos del Trabajo: “La organización y puesta en marcha del sistema de auditoría de riesgos del trabajo a las empresas, como medio de verificación del cumplimiento de la normativa legal”.</a:t>
            </a:r>
            <a:endParaRPr lang="es-EC" sz="22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C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91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599" y="133542"/>
            <a:ext cx="11824855" cy="635386"/>
          </a:xfrm>
        </p:spPr>
        <p:txBody>
          <a:bodyPr>
            <a:norm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EVOLUCIÓN DE LA IMPLEMENTACIÓN DEL SISTEMA SGRT-IESS</a:t>
            </a:r>
            <a:endParaRPr lang="es-EC" sz="28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555509"/>
              </p:ext>
            </p:extLst>
          </p:nvPr>
        </p:nvGraphicFramePr>
        <p:xfrm>
          <a:off x="2198976" y="3400138"/>
          <a:ext cx="7105072" cy="3176243"/>
        </p:xfrm>
        <a:graphic>
          <a:graphicData uri="http://schemas.openxmlformats.org/drawingml/2006/table">
            <a:tbl>
              <a:tblPr firstRow="1" firstCol="1" bandRow="1"/>
              <a:tblGrid>
                <a:gridCol w="2234102"/>
                <a:gridCol w="454834"/>
                <a:gridCol w="703548"/>
                <a:gridCol w="114300"/>
                <a:gridCol w="418670"/>
                <a:gridCol w="579613"/>
                <a:gridCol w="114300"/>
                <a:gridCol w="501042"/>
                <a:gridCol w="596658"/>
                <a:gridCol w="114300"/>
                <a:gridCol w="556733"/>
                <a:gridCol w="510807"/>
                <a:gridCol w="206165"/>
              </a:tblGrid>
              <a:tr h="186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Resultados de la verificación: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3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05-sep-11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10-oct-11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26-oct-11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18-abr-12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9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“RTL”; Si Cumplidos: 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12.2%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39.0%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73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59.3%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92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74.8%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9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“RTL”; No Cumplidos: 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98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79.7%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52.8%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22.0%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8.9%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25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“RTL”; Parcialmente cumplidos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5.7%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5.7%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7.3%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4.9%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9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“RTL”; No aplicables: 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2.4%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2.4%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11.4%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11.4%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9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123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100.0%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9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IG eficacia =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18.33%</a:t>
                      </a:r>
                      <a:endParaRPr lang="es-EC" sz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45.83%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75.23%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89.91%</a:t>
                      </a:r>
                      <a:endParaRPr lang="es-EC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Gráfico 1" descr="cid:image005.png@01CD2182.49665240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051492" y="768928"/>
            <a:ext cx="540004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8196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70012" y="207819"/>
            <a:ext cx="8534400" cy="770468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PROCESO DE IMPLEMENTACIÓN</a:t>
            </a:r>
            <a:endParaRPr lang="es-EC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63552128"/>
              </p:ext>
            </p:extLst>
          </p:nvPr>
        </p:nvGraphicFramePr>
        <p:xfrm>
          <a:off x="1724891" y="1444337"/>
          <a:ext cx="7595753" cy="4779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1429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964" y="112760"/>
            <a:ext cx="9519948" cy="90555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COMPROMISO POR PARTE DE LA DIRECCIÓN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34219" t="13169" r="32620" b="5623"/>
          <a:stretch/>
        </p:blipFill>
        <p:spPr bwMode="auto">
          <a:xfrm>
            <a:off x="3524250" y="1018310"/>
            <a:ext cx="3707823" cy="5662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43429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60958" y="357093"/>
            <a:ext cx="8534400" cy="858644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Análisis inicial de la empresa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115" y="2348345"/>
            <a:ext cx="3899622" cy="2986521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017630"/>
              </p:ext>
            </p:extLst>
          </p:nvPr>
        </p:nvGraphicFramePr>
        <p:xfrm>
          <a:off x="481383" y="1340254"/>
          <a:ext cx="6781861" cy="4811163"/>
        </p:xfrm>
        <a:graphic>
          <a:graphicData uri="http://schemas.openxmlformats.org/drawingml/2006/table">
            <a:tbl>
              <a:tblPr firstRow="1" firstCol="1" bandRow="1"/>
              <a:tblGrid>
                <a:gridCol w="2408489"/>
                <a:gridCol w="820596"/>
                <a:gridCol w="866837"/>
                <a:gridCol w="866837"/>
                <a:gridCol w="993805"/>
                <a:gridCol w="825297"/>
              </a:tblGrid>
              <a:tr h="5583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REQUISITOS TÉCNICOS LEGALES (RTL)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VALOR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“RTL”; Si Cumplidos:</a:t>
                      </a:r>
                      <a:r>
                        <a:rPr lang="es-E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“RTL”; No Cumplidos: 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“RTL”; Parcialmente cumplidos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“RTL”; No aplicables: 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GESTION ADMINISTRATIVA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35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20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GESTION TECNICA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GESTION TALENTO HUMANO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22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PROCEDIMIENTOS Y PROGRAMAS OPERATIVOS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53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46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2" marR="356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123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98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2" marR="356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2" marR="356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12%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80%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6%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2%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2" marR="356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2" marR="356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2" marR="356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2" marR="356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2" marR="356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2" marR="356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4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REQUISITOS TÉCNICOS LEGALES (RTL)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 “RTL”; Si Cumplidos:</a:t>
                      </a: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%“RTL”; No Cumplidos: 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%“RTL”; Parcialmente cumplidos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%“RTL”; No aplicables: 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GESTION ADMINISTRATIVA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29%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57%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9%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6%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GESTION TECNICA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15%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77%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0%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8%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GESTION TALENTO HUMANO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0%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0%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0%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2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PROCEDIMIENTOS Y PROGRAMAS OPERATIVOS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6%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87%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8%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0%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100%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12%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80%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6%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2%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2" marR="356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2" marR="356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2" marR="356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2" marR="356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2" marR="356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2" marR="356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2" marR="356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2" marR="356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2" marR="356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2" marR="356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2" marR="356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2" marR="35672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TOTAL RTL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123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98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7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2" marR="35672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0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672" marR="35672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12%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80%</a:t>
                      </a:r>
                      <a:endParaRPr lang="es-EC" sz="105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6%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2%</a:t>
                      </a:r>
                      <a:endParaRPr lang="es-EC" sz="105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5672" marR="3567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152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5" y="654627"/>
            <a:ext cx="10619510" cy="554874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800100" y="955963"/>
            <a:ext cx="350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MATRIZ RIESGO INCUBADORA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6505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8250" y="294245"/>
            <a:ext cx="8534400" cy="703283"/>
          </a:xfrm>
        </p:spPr>
        <p:txBody>
          <a:bodyPr>
            <a:normAutofit/>
          </a:bodyPr>
          <a:lstStyle/>
          <a:p>
            <a:pPr algn="ctr"/>
            <a:r>
              <a:rPr lang="es-EC" sz="2800" dirty="0" smtClean="0">
                <a:solidFill>
                  <a:schemeClr val="bg1"/>
                </a:solidFill>
              </a:rPr>
              <a:t>MAPA DE RIESGOS</a:t>
            </a:r>
            <a:endParaRPr lang="es-EC" sz="2800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 cstate="print"/>
          <a:srcRect t="5610"/>
          <a:stretch/>
        </p:blipFill>
        <p:spPr bwMode="auto">
          <a:xfrm>
            <a:off x="1828800" y="1619278"/>
            <a:ext cx="7353300" cy="49079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 de texto 2"/>
          <p:cNvSpPr txBox="1">
            <a:spLocks noChangeArrowheads="1"/>
          </p:cNvSpPr>
          <p:nvPr/>
        </p:nvSpPr>
        <p:spPr bwMode="auto">
          <a:xfrm>
            <a:off x="3086532" y="1376824"/>
            <a:ext cx="4314825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es-EC" sz="1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MAPA DE RIESGOS Y </a:t>
            </a:r>
            <a:r>
              <a:rPr lang="es-EC" sz="1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EVACUACIÓN</a:t>
            </a:r>
            <a:endParaRPr lang="es-EC" sz="1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431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718" y="624911"/>
            <a:ext cx="8297650" cy="574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62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988" y="553480"/>
            <a:ext cx="3919074" cy="1005156"/>
          </a:xfrm>
        </p:spPr>
      </p:pic>
      <p:sp>
        <p:nvSpPr>
          <p:cNvPr id="5" name="CuadroTexto 4"/>
          <p:cNvSpPr txBox="1"/>
          <p:nvPr/>
        </p:nvSpPr>
        <p:spPr>
          <a:xfrm>
            <a:off x="727364" y="1641764"/>
            <a:ext cx="10775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>
                <a:solidFill>
                  <a:schemeClr val="bg1"/>
                </a:solidFill>
              </a:rPr>
              <a:t>REPROAVI CIA. LTDA., es una empresa avícola que se constituyó como Compañía de Responsabilidad Limitada el 3 de Agosto de 1995. La misma  que se regirá por las Leyes Ecuatorianas y especialmente por la Ley de Compañías así como por sus estatutos.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169" y="2751854"/>
            <a:ext cx="5939313" cy="31820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2216" y="5406505"/>
            <a:ext cx="946222" cy="105489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29" y="5406505"/>
            <a:ext cx="905449" cy="105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01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347" y="650146"/>
            <a:ext cx="4156362" cy="562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73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29531" t="13578" r="28547" b="5250"/>
          <a:stretch/>
        </p:blipFill>
        <p:spPr bwMode="auto">
          <a:xfrm>
            <a:off x="2545773" y="831272"/>
            <a:ext cx="6037118" cy="53305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9960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7666" y="341359"/>
            <a:ext cx="8534400" cy="708123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CERTIFICACIÓN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4846" y="1138122"/>
            <a:ext cx="5400040" cy="514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16835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381" y="779319"/>
            <a:ext cx="10218844" cy="52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0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51" y="966355"/>
            <a:ext cx="10412775" cy="489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9669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t="3320" b="9777"/>
          <a:stretch/>
        </p:blipFill>
        <p:spPr bwMode="auto">
          <a:xfrm>
            <a:off x="1517072" y="1163781"/>
            <a:ext cx="9476509" cy="45616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83517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116" y="1194955"/>
            <a:ext cx="10382193" cy="494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30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484312" y="133542"/>
            <a:ext cx="8534400" cy="770468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Trabajadores en la empresa</a:t>
            </a:r>
            <a:endParaRPr lang="es-EC" dirty="0">
              <a:solidFill>
                <a:schemeClr val="bg1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975577"/>
              </p:ext>
            </p:extLst>
          </p:nvPr>
        </p:nvGraphicFramePr>
        <p:xfrm>
          <a:off x="2202873" y="1049479"/>
          <a:ext cx="7107379" cy="1600204"/>
        </p:xfrm>
        <a:graphic>
          <a:graphicData uri="http://schemas.openxmlformats.org/drawingml/2006/table">
            <a:tbl>
              <a:tblPr firstRow="1" firstCol="1" bandRow="1"/>
              <a:tblGrid>
                <a:gridCol w="1591042"/>
                <a:gridCol w="454360"/>
                <a:gridCol w="434843"/>
                <a:gridCol w="511350"/>
                <a:gridCol w="463728"/>
                <a:gridCol w="511350"/>
                <a:gridCol w="434843"/>
                <a:gridCol w="425475"/>
                <a:gridCol w="491833"/>
                <a:gridCol w="416106"/>
                <a:gridCol w="473878"/>
                <a:gridCol w="482465"/>
                <a:gridCol w="416106"/>
              </a:tblGrid>
              <a:tr h="400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PERSONAL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ENE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FEB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ABR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MAY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JUN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JUL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SEP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OCT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NOV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DIC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ADMINISTRATIVO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OPERATIVO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237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231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233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234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242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242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379993421"/>
              </p:ext>
            </p:extLst>
          </p:nvPr>
        </p:nvGraphicFramePr>
        <p:xfrm>
          <a:off x="2583354" y="2896927"/>
          <a:ext cx="6508692" cy="2921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7377545" y="6130636"/>
            <a:ext cx="4814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chemeClr val="bg1"/>
                </a:solidFill>
              </a:rPr>
              <a:t>MANDATO LEGAL EN SEGURIDAD Y SALUD ACORDE AL TAMAÑO DE LA EMPRESA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6057899" y="6244936"/>
            <a:ext cx="1039091" cy="38446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58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68776" y="227060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es-EC" sz="3200" b="1" dirty="0" smtClean="0">
                <a:solidFill>
                  <a:schemeClr val="bg1"/>
                </a:solidFill>
              </a:rPr>
              <a:t>Formulación del problema</a:t>
            </a:r>
            <a:endParaRPr lang="es-EC" sz="3200" b="1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68776" y="1904245"/>
            <a:ext cx="8968942" cy="2103983"/>
          </a:xfrm>
        </p:spPr>
        <p:txBody>
          <a:bodyPr/>
          <a:lstStyle/>
          <a:p>
            <a:pPr algn="just"/>
            <a:r>
              <a:rPr lang="es-ES" dirty="0">
                <a:solidFill>
                  <a:schemeClr val="bg1"/>
                </a:solidFill>
              </a:rPr>
              <a:t>¿Cómo incide la falta de un Sistema de Gestión en Seguridad Industrial y Salud Ocupacional en las diferentes unidades de producción en el ambiente laboral y en la productividad de la Empresa REPROAVI CIA. LTDA.?</a:t>
            </a:r>
            <a:endParaRPr lang="es-EC" dirty="0">
              <a:solidFill>
                <a:schemeClr val="bg1"/>
              </a:solidFill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76633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394" y="497224"/>
            <a:ext cx="8534400" cy="1507067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Objetivo general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19394" y="2362583"/>
            <a:ext cx="8534400" cy="2026227"/>
          </a:xfrm>
        </p:spPr>
        <p:txBody>
          <a:bodyPr/>
          <a:lstStyle/>
          <a:p>
            <a:pPr algn="just"/>
            <a:r>
              <a:rPr lang="es-EC" dirty="0">
                <a:solidFill>
                  <a:schemeClr val="bg1"/>
                </a:solidFill>
              </a:rPr>
              <a:t>Determinar las causas que inciden en la inexistencia de un sistema de gestión de riesgos laborales sujetas al régimen del seguro general de riesgos del trabajo del IESS SGRT-IESS dentro de la empresa REPROAVI. CIA. LTDA., con el propósito de implementar un sistema de gestión de prevención de riesgos laborales. </a:t>
            </a:r>
          </a:p>
        </p:txBody>
      </p:sp>
    </p:spTree>
    <p:extLst>
      <p:ext uri="{BB962C8B-B14F-4D97-AF65-F5344CB8AC3E}">
        <p14:creationId xmlns:p14="http://schemas.microsoft.com/office/powerpoint/2010/main" val="2536650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5257" y="123150"/>
            <a:ext cx="8534400" cy="1507067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Objetivos específicos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8512" y="1849583"/>
            <a:ext cx="9602788" cy="3615267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C" dirty="0">
                <a:solidFill>
                  <a:schemeClr val="bg1"/>
                </a:solidFill>
              </a:rPr>
              <a:t>•	Identificación de amenazas y riesgos en los diferentes puestos operacionales de trabajo de la Empresa REPROAVI.</a:t>
            </a:r>
          </a:p>
          <a:p>
            <a:pPr algn="just"/>
            <a:endParaRPr lang="es-EC" dirty="0">
              <a:solidFill>
                <a:schemeClr val="bg1"/>
              </a:solidFill>
            </a:endParaRPr>
          </a:p>
          <a:p>
            <a:pPr algn="just"/>
            <a:r>
              <a:rPr lang="es-EC" dirty="0">
                <a:solidFill>
                  <a:schemeClr val="bg1"/>
                </a:solidFill>
              </a:rPr>
              <a:t>•	Definir los riesgos latentes en cada de una de las áreas de producción de la Empresa REPROAVI.</a:t>
            </a:r>
          </a:p>
          <a:p>
            <a:pPr algn="just"/>
            <a:endParaRPr lang="es-EC" dirty="0">
              <a:solidFill>
                <a:schemeClr val="bg1"/>
              </a:solidFill>
            </a:endParaRPr>
          </a:p>
          <a:p>
            <a:pPr algn="just"/>
            <a:r>
              <a:rPr lang="es-EC" dirty="0">
                <a:solidFill>
                  <a:schemeClr val="bg1"/>
                </a:solidFill>
              </a:rPr>
              <a:t>•	Elaborar una propuesta de un Sistema de Gestión de Prevención de Riesgos Laborales.</a:t>
            </a:r>
          </a:p>
          <a:p>
            <a:pPr algn="just"/>
            <a:endParaRPr lang="es-EC" dirty="0">
              <a:solidFill>
                <a:schemeClr val="bg1"/>
              </a:solidFill>
            </a:endParaRPr>
          </a:p>
          <a:p>
            <a:pPr algn="just"/>
            <a:r>
              <a:rPr lang="es-EC" dirty="0">
                <a:solidFill>
                  <a:schemeClr val="bg1"/>
                </a:solidFill>
              </a:rPr>
              <a:t>•	Socializar la propuesta del sistema de gestión de prevención de riesgos laborales en todas áreas de la empresa REPROAVI CIA. LTDA.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79578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4981" y="268624"/>
            <a:ext cx="8534400" cy="812032"/>
          </a:xfrm>
        </p:spPr>
        <p:txBody>
          <a:bodyPr/>
          <a:lstStyle/>
          <a:p>
            <a:pPr algn="ctr"/>
            <a:r>
              <a:rPr lang="es-EC" dirty="0" smtClean="0">
                <a:solidFill>
                  <a:schemeClr val="bg1"/>
                </a:solidFill>
              </a:rPr>
              <a:t>Metodología: modelo ecuador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1" t="8624" r="31326" b="28710"/>
          <a:stretch/>
        </p:blipFill>
        <p:spPr>
          <a:xfrm>
            <a:off x="3392848" y="1229784"/>
            <a:ext cx="5018666" cy="4502342"/>
          </a:xfrm>
        </p:spPr>
      </p:pic>
      <p:sp>
        <p:nvSpPr>
          <p:cNvPr id="5" name="CuadroTexto 4"/>
          <p:cNvSpPr txBox="1"/>
          <p:nvPr/>
        </p:nvSpPr>
        <p:spPr>
          <a:xfrm>
            <a:off x="1174171" y="5881254"/>
            <a:ext cx="9975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 smtClean="0">
                <a:solidFill>
                  <a:schemeClr val="bg1"/>
                </a:solidFill>
              </a:rPr>
              <a:t>El Modelo Ecuador de gestión de seguridad y salud se estructura para solventar y resolver todos los fallos potenciales</a:t>
            </a:r>
            <a:endParaRPr lang="es-EC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643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t="27883" r="31973" b="34747"/>
          <a:stretch/>
        </p:blipFill>
        <p:spPr>
          <a:xfrm>
            <a:off x="1901536" y="1049481"/>
            <a:ext cx="8120980" cy="4956465"/>
          </a:xfrm>
        </p:spPr>
      </p:pic>
    </p:spTree>
    <p:extLst>
      <p:ext uri="{BB962C8B-B14F-4D97-AF65-F5344CB8AC3E}">
        <p14:creationId xmlns:p14="http://schemas.microsoft.com/office/powerpoint/2010/main" val="1255025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6745" y="367398"/>
            <a:ext cx="9757064" cy="941858"/>
          </a:xfrm>
        </p:spPr>
        <p:txBody>
          <a:bodyPr/>
          <a:lstStyle/>
          <a:p>
            <a:r>
              <a:rPr lang="es-EC" dirty="0" smtClean="0">
                <a:solidFill>
                  <a:schemeClr val="bg1"/>
                </a:solidFill>
              </a:rPr>
              <a:t>BASE MODELO ECUADOR – CICLO DEMING</a:t>
            </a:r>
            <a:endParaRPr lang="es-EC" dirty="0">
              <a:solidFill>
                <a:schemeClr val="bg1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7" t="17823" r="21625" b="20374"/>
          <a:stretch/>
        </p:blipFill>
        <p:spPr>
          <a:xfrm>
            <a:off x="5855277" y="1765193"/>
            <a:ext cx="4464612" cy="2971801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6071" y="1666646"/>
            <a:ext cx="3128830" cy="307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73336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483</TotalTime>
  <Words>952</Words>
  <Application>Microsoft Office PowerPoint</Application>
  <PresentationFormat>Panorámica</PresentationFormat>
  <Paragraphs>265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Arial</vt:lpstr>
      <vt:lpstr>Calibri</vt:lpstr>
      <vt:lpstr>Century Gothic</vt:lpstr>
      <vt:lpstr>Times New Roman</vt:lpstr>
      <vt:lpstr>Wingdings 3</vt:lpstr>
      <vt:lpstr>Sector</vt:lpstr>
      <vt:lpstr>Presentación de PowerPoint</vt:lpstr>
      <vt:lpstr>Presentación de PowerPoint</vt:lpstr>
      <vt:lpstr>Trabajadores en la empresa</vt:lpstr>
      <vt:lpstr>Formulación del problema</vt:lpstr>
      <vt:lpstr>Objetivo general</vt:lpstr>
      <vt:lpstr>Objetivos específicos</vt:lpstr>
      <vt:lpstr>Metodología: modelo ecuador</vt:lpstr>
      <vt:lpstr>Presentación de PowerPoint</vt:lpstr>
      <vt:lpstr>BASE MODELO ECUADOR – CICLO DEMING</vt:lpstr>
      <vt:lpstr>Marco legal</vt:lpstr>
      <vt:lpstr>Marco legal</vt:lpstr>
      <vt:lpstr>Marco legal</vt:lpstr>
      <vt:lpstr>EVOLUCIÓN DE LA IMPLEMENTACIÓN DEL SISTEMA SGRT-IESS</vt:lpstr>
      <vt:lpstr>PROCESO DE IMPLEMENTACIÓN</vt:lpstr>
      <vt:lpstr>COMPROMISO POR PARTE DE LA DIRECCIÓN</vt:lpstr>
      <vt:lpstr>Análisis inicial de la empresa</vt:lpstr>
      <vt:lpstr>Presentación de PowerPoint</vt:lpstr>
      <vt:lpstr>MAPA DE RIESGOS</vt:lpstr>
      <vt:lpstr>Presentación de PowerPoint</vt:lpstr>
      <vt:lpstr>Presentación de PowerPoint</vt:lpstr>
      <vt:lpstr>Presentación de PowerPoint</vt:lpstr>
      <vt:lpstr>CERTIFICACIÓN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PSICO GNRAL</dc:creator>
  <cp:lastModifiedBy>PSICO GNRAL</cp:lastModifiedBy>
  <cp:revision>24</cp:revision>
  <dcterms:created xsi:type="dcterms:W3CDTF">2014-06-16T15:28:13Z</dcterms:created>
  <dcterms:modified xsi:type="dcterms:W3CDTF">2014-06-16T23:31:44Z</dcterms:modified>
</cp:coreProperties>
</file>