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data10.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1.xml" ContentType="application/vnd.openxmlformats-officedocument.drawingml.diagramData+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2">
  <p:sldMasterIdLst>
    <p:sldMasterId id="2147483684" r:id="rId1"/>
  </p:sldMasterIdLst>
  <p:notesMasterIdLst>
    <p:notesMasterId r:id="rId68"/>
  </p:notesMasterIdLst>
  <p:sldIdLst>
    <p:sldId id="256" r:id="rId2"/>
    <p:sldId id="259" r:id="rId3"/>
    <p:sldId id="260" r:id="rId4"/>
    <p:sldId id="261" r:id="rId5"/>
    <p:sldId id="273" r:id="rId6"/>
    <p:sldId id="257" r:id="rId7"/>
    <p:sldId id="321" r:id="rId8"/>
    <p:sldId id="294" r:id="rId9"/>
    <p:sldId id="295" r:id="rId10"/>
    <p:sldId id="296" r:id="rId11"/>
    <p:sldId id="322" r:id="rId12"/>
    <p:sldId id="354" r:id="rId13"/>
    <p:sldId id="355" r:id="rId14"/>
    <p:sldId id="356" r:id="rId15"/>
    <p:sldId id="300" r:id="rId16"/>
    <p:sldId id="299" r:id="rId17"/>
    <p:sldId id="264" r:id="rId18"/>
    <p:sldId id="302" r:id="rId19"/>
    <p:sldId id="301" r:id="rId20"/>
    <p:sldId id="326" r:id="rId21"/>
    <p:sldId id="327" r:id="rId22"/>
    <p:sldId id="329" r:id="rId23"/>
    <p:sldId id="330" r:id="rId24"/>
    <p:sldId id="331" r:id="rId25"/>
    <p:sldId id="335" r:id="rId26"/>
    <p:sldId id="336" r:id="rId27"/>
    <p:sldId id="337" r:id="rId28"/>
    <p:sldId id="338" r:id="rId29"/>
    <p:sldId id="339" r:id="rId30"/>
    <p:sldId id="340" r:id="rId31"/>
    <p:sldId id="341" r:id="rId32"/>
    <p:sldId id="342" r:id="rId33"/>
    <p:sldId id="343" r:id="rId34"/>
    <p:sldId id="344" r:id="rId35"/>
    <p:sldId id="345" r:id="rId36"/>
    <p:sldId id="346" r:id="rId37"/>
    <p:sldId id="347" r:id="rId38"/>
    <p:sldId id="348" r:id="rId39"/>
    <p:sldId id="349" r:id="rId40"/>
    <p:sldId id="350" r:id="rId41"/>
    <p:sldId id="357" r:id="rId42"/>
    <p:sldId id="358" r:id="rId43"/>
    <p:sldId id="359" r:id="rId44"/>
    <p:sldId id="351" r:id="rId45"/>
    <p:sldId id="352" r:id="rId46"/>
    <p:sldId id="353" r:id="rId47"/>
    <p:sldId id="303" r:id="rId48"/>
    <p:sldId id="304" r:id="rId49"/>
    <p:sldId id="268" r:id="rId50"/>
    <p:sldId id="305" r:id="rId51"/>
    <p:sldId id="306" r:id="rId52"/>
    <p:sldId id="307" r:id="rId53"/>
    <p:sldId id="308" r:id="rId54"/>
    <p:sldId id="309" r:id="rId55"/>
    <p:sldId id="310" r:id="rId56"/>
    <p:sldId id="311" r:id="rId57"/>
    <p:sldId id="312" r:id="rId58"/>
    <p:sldId id="313" r:id="rId59"/>
    <p:sldId id="291" r:id="rId60"/>
    <p:sldId id="286" r:id="rId61"/>
    <p:sldId id="315" r:id="rId62"/>
    <p:sldId id="316" r:id="rId63"/>
    <p:sldId id="317" r:id="rId64"/>
    <p:sldId id="318" r:id="rId65"/>
    <p:sldId id="319" r:id="rId66"/>
    <p:sldId id="320" r:id="rId6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701F"/>
    <a:srgbClr val="7EEBEE"/>
    <a:srgbClr val="8660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343" autoAdjust="0"/>
  </p:normalViewPr>
  <p:slideViewPr>
    <p:cSldViewPr>
      <p:cViewPr>
        <p:scale>
          <a:sx n="55" d="100"/>
          <a:sy n="55" d="100"/>
        </p:scale>
        <p:origin x="-1806" y="-3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iagrams/_rels/data1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image" Target="../media/image80.png"/></Relationships>
</file>

<file path=ppt/diagrams/_rels/data9.xml.rels><?xml version="1.0" encoding="UTF-8" standalone="yes"?>
<Relationships xmlns="http://schemas.openxmlformats.org/package/2006/relationships"><Relationship Id="rId1" Type="http://schemas.openxmlformats.org/officeDocument/2006/relationships/image" Target="../media/image78.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805821-12F3-486E-9B7A-77BC696D637B}"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s-EC"/>
        </a:p>
      </dgm:t>
    </dgm:pt>
    <dgm:pt modelId="{102060F9-C5B9-4958-B5AC-B0FD1E8E1D39}">
      <dgm:prSet phldrT="[Texto]" custT="1"/>
      <dgm:spPr/>
      <dgm:t>
        <a:bodyPr/>
        <a:lstStyle/>
        <a:p>
          <a:r>
            <a:rPr lang="es-EC" sz="2400" dirty="0" smtClean="0">
              <a:solidFill>
                <a:schemeClr val="tx1"/>
              </a:solidFill>
              <a:effectLst>
                <a:outerShdw blurRad="38100" dist="38100" dir="2700000" algn="tl">
                  <a:srgbClr val="000000">
                    <a:alpha val="43137"/>
                  </a:srgbClr>
                </a:outerShdw>
              </a:effectLst>
            </a:rPr>
            <a:t>Avance Tecnológico en sistemas de obtención fotogramétrica</a:t>
          </a:r>
          <a:endParaRPr lang="es-EC" sz="2400" dirty="0">
            <a:solidFill>
              <a:schemeClr val="tx1"/>
            </a:solidFill>
            <a:effectLst>
              <a:outerShdw blurRad="38100" dist="38100" dir="2700000" algn="tl">
                <a:srgbClr val="000000">
                  <a:alpha val="43137"/>
                </a:srgbClr>
              </a:outerShdw>
            </a:effectLst>
          </a:endParaRPr>
        </a:p>
      </dgm:t>
    </dgm:pt>
    <dgm:pt modelId="{95984AB3-A9BE-481B-916D-97C98B63FE0F}" type="parTrans" cxnId="{523AF8DE-38E8-456A-91DA-1A8F63AA014D}">
      <dgm:prSet/>
      <dgm:spPr/>
      <dgm:t>
        <a:bodyPr/>
        <a:lstStyle/>
        <a:p>
          <a:endParaRPr lang="es-EC"/>
        </a:p>
      </dgm:t>
    </dgm:pt>
    <dgm:pt modelId="{39EC33B8-0F98-4B13-80DA-6DA54CBB6464}" type="sibTrans" cxnId="{523AF8DE-38E8-456A-91DA-1A8F63AA014D}">
      <dgm:prSet/>
      <dgm:spPr/>
      <dgm:t>
        <a:bodyPr/>
        <a:lstStyle/>
        <a:p>
          <a:endParaRPr lang="es-EC"/>
        </a:p>
      </dgm:t>
    </dgm:pt>
    <dgm:pt modelId="{748F1C57-5C71-4F8B-8E93-955E9BA502A1}">
      <dgm:prSet phldrT="[Texto]" custT="1"/>
      <dgm:spPr/>
      <dgm:t>
        <a:bodyPr/>
        <a:lstStyle/>
        <a:p>
          <a:r>
            <a:rPr lang="es-EC" sz="2400" dirty="0" smtClean="0">
              <a:solidFill>
                <a:schemeClr val="tx1"/>
              </a:solidFill>
              <a:effectLst>
                <a:outerShdw blurRad="38100" dist="38100" dir="2700000" algn="tl">
                  <a:srgbClr val="000000">
                    <a:alpha val="43137"/>
                  </a:srgbClr>
                </a:outerShdw>
              </a:effectLst>
            </a:rPr>
            <a:t>Desarrollos civiles Sistemas UAV</a:t>
          </a:r>
          <a:endParaRPr lang="es-EC" sz="2400" dirty="0">
            <a:solidFill>
              <a:schemeClr val="tx1"/>
            </a:solidFill>
            <a:effectLst>
              <a:outerShdw blurRad="38100" dist="38100" dir="2700000" algn="tl">
                <a:srgbClr val="000000">
                  <a:alpha val="43137"/>
                </a:srgbClr>
              </a:outerShdw>
            </a:effectLst>
          </a:endParaRPr>
        </a:p>
      </dgm:t>
    </dgm:pt>
    <dgm:pt modelId="{4FEF9461-C1F9-4759-92F4-4246030B66BA}" type="parTrans" cxnId="{FE8A9D6E-9918-4EEB-B481-1B99614B856C}">
      <dgm:prSet/>
      <dgm:spPr/>
      <dgm:t>
        <a:bodyPr/>
        <a:lstStyle/>
        <a:p>
          <a:endParaRPr lang="es-EC"/>
        </a:p>
      </dgm:t>
    </dgm:pt>
    <dgm:pt modelId="{3EC64B06-B0E1-4F4E-93C1-D6112A47E153}" type="sibTrans" cxnId="{FE8A9D6E-9918-4EEB-B481-1B99614B856C}">
      <dgm:prSet/>
      <dgm:spPr/>
      <dgm:t>
        <a:bodyPr/>
        <a:lstStyle/>
        <a:p>
          <a:endParaRPr lang="es-EC"/>
        </a:p>
      </dgm:t>
    </dgm:pt>
    <dgm:pt modelId="{1D3896D6-9780-436A-B4FF-727F7088B3E7}">
      <dgm:prSet phldrT="[Texto]" custT="1"/>
      <dgm:spPr/>
      <dgm:t>
        <a:bodyPr/>
        <a:lstStyle/>
        <a:p>
          <a:r>
            <a:rPr lang="es-EC" sz="1800" dirty="0" smtClean="0">
              <a:solidFill>
                <a:schemeClr val="tx1"/>
              </a:solidFill>
              <a:effectLst>
                <a:outerShdw blurRad="38100" dist="38100" dir="2700000" algn="tl">
                  <a:srgbClr val="000000">
                    <a:alpha val="43137"/>
                  </a:srgbClr>
                </a:outerShdw>
              </a:effectLst>
            </a:rPr>
            <a:t>Aplicaciones de observación aérea utilizando la tecnología de los </a:t>
          </a:r>
          <a:r>
            <a:rPr lang="es-EC" sz="1800" dirty="0" err="1" smtClean="0">
              <a:solidFill>
                <a:schemeClr val="tx1"/>
              </a:solidFill>
              <a:effectLst>
                <a:outerShdw blurRad="38100" dist="38100" dir="2700000" algn="tl">
                  <a:srgbClr val="000000">
                    <a:alpha val="43137"/>
                  </a:srgbClr>
                </a:outerShdw>
              </a:effectLst>
            </a:rPr>
            <a:t>UAVs</a:t>
          </a:r>
          <a:r>
            <a:rPr lang="es-EC" sz="1800" dirty="0" smtClean="0">
              <a:solidFill>
                <a:schemeClr val="tx1"/>
              </a:solidFill>
              <a:effectLst>
                <a:outerShdw blurRad="38100" dist="38100" dir="2700000" algn="tl">
                  <a:srgbClr val="000000">
                    <a:alpha val="43137"/>
                  </a:srgbClr>
                </a:outerShdw>
              </a:effectLst>
            </a:rPr>
            <a:t> en el Ecuador</a:t>
          </a:r>
          <a:endParaRPr lang="es-EC" sz="1800" dirty="0">
            <a:solidFill>
              <a:schemeClr val="tx1"/>
            </a:solidFill>
            <a:effectLst>
              <a:outerShdw blurRad="38100" dist="38100" dir="2700000" algn="tl">
                <a:srgbClr val="000000">
                  <a:alpha val="43137"/>
                </a:srgbClr>
              </a:outerShdw>
            </a:effectLst>
          </a:endParaRPr>
        </a:p>
      </dgm:t>
    </dgm:pt>
    <dgm:pt modelId="{135B00EC-29BD-49D8-8DBD-70C168095358}" type="parTrans" cxnId="{36A1F26C-F193-4EC9-958D-2A0B3162CF98}">
      <dgm:prSet/>
      <dgm:spPr/>
      <dgm:t>
        <a:bodyPr/>
        <a:lstStyle/>
        <a:p>
          <a:endParaRPr lang="es-EC"/>
        </a:p>
      </dgm:t>
    </dgm:pt>
    <dgm:pt modelId="{FDE260DF-B438-4D2A-8A48-2825CBC6B817}" type="sibTrans" cxnId="{36A1F26C-F193-4EC9-958D-2A0B3162CF98}">
      <dgm:prSet/>
      <dgm:spPr/>
      <dgm:t>
        <a:bodyPr/>
        <a:lstStyle/>
        <a:p>
          <a:endParaRPr lang="es-EC"/>
        </a:p>
      </dgm:t>
    </dgm:pt>
    <dgm:pt modelId="{336317DF-9E11-4956-84D3-5EEF553617AC}">
      <dgm:prSet phldrT="[Texto]"/>
      <dgm:spPr/>
      <dgm:t>
        <a:bodyPr/>
        <a:lstStyle/>
        <a:p>
          <a:r>
            <a:rPr lang="es-EC" dirty="0" smtClean="0">
              <a:solidFill>
                <a:schemeClr val="tx1"/>
              </a:solidFill>
              <a:effectLst>
                <a:outerShdw blurRad="38100" dist="38100" dir="2700000" algn="tl">
                  <a:srgbClr val="000000">
                    <a:alpha val="43137"/>
                  </a:srgbClr>
                </a:outerShdw>
              </a:effectLst>
            </a:rPr>
            <a:t>Obtención de información en lugares de difícil acceso</a:t>
          </a:r>
          <a:endParaRPr lang="es-EC" dirty="0">
            <a:solidFill>
              <a:schemeClr val="tx1"/>
            </a:solidFill>
            <a:effectLst>
              <a:outerShdw blurRad="38100" dist="38100" dir="2700000" algn="tl">
                <a:srgbClr val="000000">
                  <a:alpha val="43137"/>
                </a:srgbClr>
              </a:outerShdw>
            </a:effectLst>
          </a:endParaRPr>
        </a:p>
      </dgm:t>
    </dgm:pt>
    <dgm:pt modelId="{F68FC67A-886C-4BC6-BBCD-490F3C0FB7E3}" type="parTrans" cxnId="{758E8EDB-9541-4B8B-A79B-833F37FE1C94}">
      <dgm:prSet/>
      <dgm:spPr/>
      <dgm:t>
        <a:bodyPr/>
        <a:lstStyle/>
        <a:p>
          <a:endParaRPr lang="es-EC"/>
        </a:p>
      </dgm:t>
    </dgm:pt>
    <dgm:pt modelId="{965FB02C-59BB-462B-87A1-2F83D3CC4E51}" type="sibTrans" cxnId="{758E8EDB-9541-4B8B-A79B-833F37FE1C94}">
      <dgm:prSet/>
      <dgm:spPr/>
      <dgm:t>
        <a:bodyPr/>
        <a:lstStyle/>
        <a:p>
          <a:endParaRPr lang="es-EC"/>
        </a:p>
      </dgm:t>
    </dgm:pt>
    <dgm:pt modelId="{06E577A9-0204-485B-A0D7-360D8D9EF3C0}">
      <dgm:prSet phldrT="[Texto]"/>
      <dgm:spPr/>
      <dgm:t>
        <a:bodyPr/>
        <a:lstStyle/>
        <a:p>
          <a:r>
            <a:rPr lang="es-EC" dirty="0" smtClean="0">
              <a:solidFill>
                <a:schemeClr val="tx1"/>
              </a:solidFill>
              <a:effectLst>
                <a:outerShdw blurRad="38100" dist="38100" dir="2700000" algn="tl">
                  <a:srgbClr val="000000">
                    <a:alpha val="43137"/>
                  </a:srgbClr>
                </a:outerShdw>
              </a:effectLst>
            </a:rPr>
            <a:t>Medios para la generación de cartografía a detalle</a:t>
          </a:r>
          <a:endParaRPr lang="es-EC" dirty="0">
            <a:solidFill>
              <a:schemeClr val="tx1"/>
            </a:solidFill>
            <a:effectLst>
              <a:outerShdw blurRad="38100" dist="38100" dir="2700000" algn="tl">
                <a:srgbClr val="000000">
                  <a:alpha val="43137"/>
                </a:srgbClr>
              </a:outerShdw>
            </a:effectLst>
          </a:endParaRPr>
        </a:p>
      </dgm:t>
    </dgm:pt>
    <dgm:pt modelId="{303ED19B-E7CA-4961-9312-677C626E7EB5}" type="parTrans" cxnId="{2B3B33D8-45B2-478A-A576-1599F4665011}">
      <dgm:prSet/>
      <dgm:spPr/>
      <dgm:t>
        <a:bodyPr/>
        <a:lstStyle/>
        <a:p>
          <a:endParaRPr lang="es-EC"/>
        </a:p>
      </dgm:t>
    </dgm:pt>
    <dgm:pt modelId="{8631414E-205D-4123-8945-6F3DF3E346C0}" type="sibTrans" cxnId="{2B3B33D8-45B2-478A-A576-1599F4665011}">
      <dgm:prSet/>
      <dgm:spPr/>
      <dgm:t>
        <a:bodyPr/>
        <a:lstStyle/>
        <a:p>
          <a:endParaRPr lang="es-EC"/>
        </a:p>
      </dgm:t>
    </dgm:pt>
    <dgm:pt modelId="{C742FED6-DA44-4951-920A-5D2064B21CD7}" type="pres">
      <dgm:prSet presAssocID="{E0805821-12F3-486E-9B7A-77BC696D637B}" presName="diagram" presStyleCnt="0">
        <dgm:presLayoutVars>
          <dgm:dir/>
          <dgm:resizeHandles val="exact"/>
        </dgm:presLayoutVars>
      </dgm:prSet>
      <dgm:spPr/>
      <dgm:t>
        <a:bodyPr/>
        <a:lstStyle/>
        <a:p>
          <a:endParaRPr lang="es-EC"/>
        </a:p>
      </dgm:t>
    </dgm:pt>
    <dgm:pt modelId="{AFEB5263-A2DF-4B3C-B082-24739EEB4459}" type="pres">
      <dgm:prSet presAssocID="{102060F9-C5B9-4958-B5AC-B0FD1E8E1D39}" presName="node" presStyleLbl="node1" presStyleIdx="0" presStyleCnt="5" custScaleX="138301">
        <dgm:presLayoutVars>
          <dgm:bulletEnabled val="1"/>
        </dgm:presLayoutVars>
      </dgm:prSet>
      <dgm:spPr/>
      <dgm:t>
        <a:bodyPr/>
        <a:lstStyle/>
        <a:p>
          <a:endParaRPr lang="es-EC"/>
        </a:p>
      </dgm:t>
    </dgm:pt>
    <dgm:pt modelId="{81565CD2-BE85-4FDC-8D8B-7217D5EF112B}" type="pres">
      <dgm:prSet presAssocID="{39EC33B8-0F98-4B13-80DA-6DA54CBB6464}" presName="sibTrans" presStyleCnt="0"/>
      <dgm:spPr/>
    </dgm:pt>
    <dgm:pt modelId="{E5A1CAFB-2107-4136-87DD-BF65F9E463A7}" type="pres">
      <dgm:prSet presAssocID="{748F1C57-5C71-4F8B-8E93-955E9BA502A1}" presName="node" presStyleLbl="node1" presStyleIdx="1" presStyleCnt="5">
        <dgm:presLayoutVars>
          <dgm:bulletEnabled val="1"/>
        </dgm:presLayoutVars>
      </dgm:prSet>
      <dgm:spPr/>
      <dgm:t>
        <a:bodyPr/>
        <a:lstStyle/>
        <a:p>
          <a:endParaRPr lang="es-EC"/>
        </a:p>
      </dgm:t>
    </dgm:pt>
    <dgm:pt modelId="{CC8B2836-E13D-4352-96D5-E0188ED0A8ED}" type="pres">
      <dgm:prSet presAssocID="{3EC64B06-B0E1-4F4E-93C1-D6112A47E153}" presName="sibTrans" presStyleCnt="0"/>
      <dgm:spPr/>
    </dgm:pt>
    <dgm:pt modelId="{9B84FB4D-E485-4393-8ADD-587FB356C1B6}" type="pres">
      <dgm:prSet presAssocID="{1D3896D6-9780-436A-B4FF-727F7088B3E7}" presName="node" presStyleLbl="node1" presStyleIdx="2" presStyleCnt="5" custScaleX="130919">
        <dgm:presLayoutVars>
          <dgm:bulletEnabled val="1"/>
        </dgm:presLayoutVars>
      </dgm:prSet>
      <dgm:spPr/>
      <dgm:t>
        <a:bodyPr/>
        <a:lstStyle/>
        <a:p>
          <a:endParaRPr lang="es-EC"/>
        </a:p>
      </dgm:t>
    </dgm:pt>
    <dgm:pt modelId="{5EBB6DC7-DE61-433C-A568-99B6CC378DEB}" type="pres">
      <dgm:prSet presAssocID="{FDE260DF-B438-4D2A-8A48-2825CBC6B817}" presName="sibTrans" presStyleCnt="0"/>
      <dgm:spPr/>
    </dgm:pt>
    <dgm:pt modelId="{AF52A4E3-5511-419B-90AA-C06DF0D312B6}" type="pres">
      <dgm:prSet presAssocID="{336317DF-9E11-4956-84D3-5EEF553617AC}" presName="node" presStyleLbl="node1" presStyleIdx="3" presStyleCnt="5">
        <dgm:presLayoutVars>
          <dgm:bulletEnabled val="1"/>
        </dgm:presLayoutVars>
      </dgm:prSet>
      <dgm:spPr/>
      <dgm:t>
        <a:bodyPr/>
        <a:lstStyle/>
        <a:p>
          <a:endParaRPr lang="es-EC"/>
        </a:p>
      </dgm:t>
    </dgm:pt>
    <dgm:pt modelId="{3926A607-D177-4509-839E-78582D6A2C83}" type="pres">
      <dgm:prSet presAssocID="{965FB02C-59BB-462B-87A1-2F83D3CC4E51}" presName="sibTrans" presStyleCnt="0"/>
      <dgm:spPr/>
    </dgm:pt>
    <dgm:pt modelId="{95AD7684-6DCB-4A37-853E-0DAC2D167E74}" type="pres">
      <dgm:prSet presAssocID="{06E577A9-0204-485B-A0D7-360D8D9EF3C0}" presName="node" presStyleLbl="node1" presStyleIdx="4" presStyleCnt="5">
        <dgm:presLayoutVars>
          <dgm:bulletEnabled val="1"/>
        </dgm:presLayoutVars>
      </dgm:prSet>
      <dgm:spPr/>
      <dgm:t>
        <a:bodyPr/>
        <a:lstStyle/>
        <a:p>
          <a:endParaRPr lang="es-EC"/>
        </a:p>
      </dgm:t>
    </dgm:pt>
  </dgm:ptLst>
  <dgm:cxnLst>
    <dgm:cxn modelId="{F062D46B-6D27-49A5-BE16-5AC251F3633A}" type="presOf" srcId="{06E577A9-0204-485B-A0D7-360D8D9EF3C0}" destId="{95AD7684-6DCB-4A37-853E-0DAC2D167E74}" srcOrd="0" destOrd="0" presId="urn:microsoft.com/office/officeart/2005/8/layout/default"/>
    <dgm:cxn modelId="{2B3B33D8-45B2-478A-A576-1599F4665011}" srcId="{E0805821-12F3-486E-9B7A-77BC696D637B}" destId="{06E577A9-0204-485B-A0D7-360D8D9EF3C0}" srcOrd="4" destOrd="0" parTransId="{303ED19B-E7CA-4961-9312-677C626E7EB5}" sibTransId="{8631414E-205D-4123-8945-6F3DF3E346C0}"/>
    <dgm:cxn modelId="{DFBAF040-D02D-41AC-A649-D1E48AB5EC57}" type="presOf" srcId="{748F1C57-5C71-4F8B-8E93-955E9BA502A1}" destId="{E5A1CAFB-2107-4136-87DD-BF65F9E463A7}" srcOrd="0" destOrd="0" presId="urn:microsoft.com/office/officeart/2005/8/layout/default"/>
    <dgm:cxn modelId="{36A1F26C-F193-4EC9-958D-2A0B3162CF98}" srcId="{E0805821-12F3-486E-9B7A-77BC696D637B}" destId="{1D3896D6-9780-436A-B4FF-727F7088B3E7}" srcOrd="2" destOrd="0" parTransId="{135B00EC-29BD-49D8-8DBD-70C168095358}" sibTransId="{FDE260DF-B438-4D2A-8A48-2825CBC6B817}"/>
    <dgm:cxn modelId="{B3491A29-0A97-44C2-A07E-DF5F4644BC82}" type="presOf" srcId="{E0805821-12F3-486E-9B7A-77BC696D637B}" destId="{C742FED6-DA44-4951-920A-5D2064B21CD7}" srcOrd="0" destOrd="0" presId="urn:microsoft.com/office/officeart/2005/8/layout/default"/>
    <dgm:cxn modelId="{6DDC802F-4985-4355-861C-E7334A952FAC}" type="presOf" srcId="{102060F9-C5B9-4958-B5AC-B0FD1E8E1D39}" destId="{AFEB5263-A2DF-4B3C-B082-24739EEB4459}" srcOrd="0" destOrd="0" presId="urn:microsoft.com/office/officeart/2005/8/layout/default"/>
    <dgm:cxn modelId="{6EB4D5B8-9FC0-44F8-AE09-1C9A2CB932BD}" type="presOf" srcId="{1D3896D6-9780-436A-B4FF-727F7088B3E7}" destId="{9B84FB4D-E485-4393-8ADD-587FB356C1B6}" srcOrd="0" destOrd="0" presId="urn:microsoft.com/office/officeart/2005/8/layout/default"/>
    <dgm:cxn modelId="{523AF8DE-38E8-456A-91DA-1A8F63AA014D}" srcId="{E0805821-12F3-486E-9B7A-77BC696D637B}" destId="{102060F9-C5B9-4958-B5AC-B0FD1E8E1D39}" srcOrd="0" destOrd="0" parTransId="{95984AB3-A9BE-481B-916D-97C98B63FE0F}" sibTransId="{39EC33B8-0F98-4B13-80DA-6DA54CBB6464}"/>
    <dgm:cxn modelId="{0DEABD60-99A5-4629-BB84-6966929066D9}" type="presOf" srcId="{336317DF-9E11-4956-84D3-5EEF553617AC}" destId="{AF52A4E3-5511-419B-90AA-C06DF0D312B6}" srcOrd="0" destOrd="0" presId="urn:microsoft.com/office/officeart/2005/8/layout/default"/>
    <dgm:cxn modelId="{FE8A9D6E-9918-4EEB-B481-1B99614B856C}" srcId="{E0805821-12F3-486E-9B7A-77BC696D637B}" destId="{748F1C57-5C71-4F8B-8E93-955E9BA502A1}" srcOrd="1" destOrd="0" parTransId="{4FEF9461-C1F9-4759-92F4-4246030B66BA}" sibTransId="{3EC64B06-B0E1-4F4E-93C1-D6112A47E153}"/>
    <dgm:cxn modelId="{758E8EDB-9541-4B8B-A79B-833F37FE1C94}" srcId="{E0805821-12F3-486E-9B7A-77BC696D637B}" destId="{336317DF-9E11-4956-84D3-5EEF553617AC}" srcOrd="3" destOrd="0" parTransId="{F68FC67A-886C-4BC6-BBCD-490F3C0FB7E3}" sibTransId="{965FB02C-59BB-462B-87A1-2F83D3CC4E51}"/>
    <dgm:cxn modelId="{6A07CE58-1DC1-40DB-9B73-0615C953932F}" type="presParOf" srcId="{C742FED6-DA44-4951-920A-5D2064B21CD7}" destId="{AFEB5263-A2DF-4B3C-B082-24739EEB4459}" srcOrd="0" destOrd="0" presId="urn:microsoft.com/office/officeart/2005/8/layout/default"/>
    <dgm:cxn modelId="{39C65A88-C40B-4181-845B-1B54B2A6F5A0}" type="presParOf" srcId="{C742FED6-DA44-4951-920A-5D2064B21CD7}" destId="{81565CD2-BE85-4FDC-8D8B-7217D5EF112B}" srcOrd="1" destOrd="0" presId="urn:microsoft.com/office/officeart/2005/8/layout/default"/>
    <dgm:cxn modelId="{C4CF3B8D-8034-4277-93A9-AAAAF191835C}" type="presParOf" srcId="{C742FED6-DA44-4951-920A-5D2064B21CD7}" destId="{E5A1CAFB-2107-4136-87DD-BF65F9E463A7}" srcOrd="2" destOrd="0" presId="urn:microsoft.com/office/officeart/2005/8/layout/default"/>
    <dgm:cxn modelId="{CB47CBCE-945D-427D-B7D6-5236993F035B}" type="presParOf" srcId="{C742FED6-DA44-4951-920A-5D2064B21CD7}" destId="{CC8B2836-E13D-4352-96D5-E0188ED0A8ED}" srcOrd="3" destOrd="0" presId="urn:microsoft.com/office/officeart/2005/8/layout/default"/>
    <dgm:cxn modelId="{EB181422-9A12-40EB-8B11-E1CDFEEBE472}" type="presParOf" srcId="{C742FED6-DA44-4951-920A-5D2064B21CD7}" destId="{9B84FB4D-E485-4393-8ADD-587FB356C1B6}" srcOrd="4" destOrd="0" presId="urn:microsoft.com/office/officeart/2005/8/layout/default"/>
    <dgm:cxn modelId="{240788CF-0DDE-431E-9D30-AA68F4C63C25}" type="presParOf" srcId="{C742FED6-DA44-4951-920A-5D2064B21CD7}" destId="{5EBB6DC7-DE61-433C-A568-99B6CC378DEB}" srcOrd="5" destOrd="0" presId="urn:microsoft.com/office/officeart/2005/8/layout/default"/>
    <dgm:cxn modelId="{7D0F0E87-3257-47F4-A687-CF69EB19D59D}" type="presParOf" srcId="{C742FED6-DA44-4951-920A-5D2064B21CD7}" destId="{AF52A4E3-5511-419B-90AA-C06DF0D312B6}" srcOrd="6" destOrd="0" presId="urn:microsoft.com/office/officeart/2005/8/layout/default"/>
    <dgm:cxn modelId="{25B6EFEC-32D7-4332-9FE7-E3350E9364A9}" type="presParOf" srcId="{C742FED6-DA44-4951-920A-5D2064B21CD7}" destId="{3926A607-D177-4509-839E-78582D6A2C83}" srcOrd="7" destOrd="0" presId="urn:microsoft.com/office/officeart/2005/8/layout/default"/>
    <dgm:cxn modelId="{199E67F0-5841-4376-BF67-9FCC7419E9E9}" type="presParOf" srcId="{C742FED6-DA44-4951-920A-5D2064B21CD7}" destId="{95AD7684-6DCB-4A37-853E-0DAC2D167E74}"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37E93BBD-406F-4C0C-A445-535B84D03654}" type="doc">
      <dgm:prSet loTypeId="urn:microsoft.com/office/officeart/2005/8/layout/default" loCatId="list" qsTypeId="urn:microsoft.com/office/officeart/2005/8/quickstyle/3d1" qsCatId="3D" csTypeId="urn:microsoft.com/office/officeart/2005/8/colors/colorful4" csCatId="colorful" phldr="1"/>
      <dgm:spPr/>
      <dgm:t>
        <a:bodyPr/>
        <a:lstStyle/>
        <a:p>
          <a:endParaRPr lang="es-EC"/>
        </a:p>
      </dgm:t>
    </dgm:pt>
    <dgm:pt modelId="{83460DAB-B56D-463C-A4F2-FE2609D23DD3}">
      <dgm:prSet phldrT="[Texto]"/>
      <dgm:spPr/>
      <dgm:t>
        <a:bodyPr/>
        <a:lstStyle/>
        <a:p>
          <a:r>
            <a:rPr lang="es-EC" b="1" smtClean="0">
              <a:solidFill>
                <a:schemeClr val="tx1"/>
              </a:solidFill>
            </a:rPr>
            <a:t>H</a:t>
          </a:r>
          <a:r>
            <a:rPr lang="es-EC" b="1" baseline="-25000" smtClean="0">
              <a:solidFill>
                <a:schemeClr val="tx1"/>
              </a:solidFill>
            </a:rPr>
            <a:t>O</a:t>
          </a:r>
          <a:r>
            <a:rPr lang="es-EC" b="1" smtClean="0">
              <a:solidFill>
                <a:schemeClr val="tx1"/>
              </a:solidFill>
            </a:rPr>
            <a:t>:</a:t>
          </a:r>
          <a:r>
            <a:rPr lang="es-EC" smtClean="0">
              <a:solidFill>
                <a:schemeClr val="tx1"/>
              </a:solidFill>
            </a:rPr>
            <a:t> µ≤0.060</a:t>
          </a:r>
        </a:p>
        <a:p>
          <a:r>
            <a:rPr lang="es-EC" b="1" smtClean="0">
              <a:solidFill>
                <a:schemeClr val="tx1"/>
              </a:solidFill>
            </a:rPr>
            <a:t>H</a:t>
          </a:r>
          <a:r>
            <a:rPr lang="es-EC" b="1" baseline="-25000" smtClean="0">
              <a:solidFill>
                <a:schemeClr val="tx1"/>
              </a:solidFill>
            </a:rPr>
            <a:t>1</a:t>
          </a:r>
          <a:r>
            <a:rPr lang="es-EC" b="1" smtClean="0">
              <a:solidFill>
                <a:schemeClr val="tx1"/>
              </a:solidFill>
            </a:rPr>
            <a:t>:</a:t>
          </a:r>
          <a:r>
            <a:rPr lang="es-EC" smtClean="0">
              <a:solidFill>
                <a:schemeClr val="tx1"/>
              </a:solidFill>
            </a:rPr>
            <a:t> µ&gt;0.060</a:t>
          </a:r>
          <a:endParaRPr lang="es-EC" dirty="0">
            <a:solidFill>
              <a:schemeClr val="tx1"/>
            </a:solidFill>
          </a:endParaRPr>
        </a:p>
      </dgm:t>
    </dgm:pt>
    <dgm:pt modelId="{574C658D-501C-417D-BD24-EBDC2AA5E48C}" type="parTrans" cxnId="{0FCD0BB3-6D08-4DF3-A59F-699F51E4FBB3}">
      <dgm:prSet/>
      <dgm:spPr/>
      <dgm:t>
        <a:bodyPr/>
        <a:lstStyle/>
        <a:p>
          <a:endParaRPr lang="es-EC">
            <a:solidFill>
              <a:schemeClr val="tx1"/>
            </a:solidFill>
          </a:endParaRPr>
        </a:p>
      </dgm:t>
    </dgm:pt>
    <dgm:pt modelId="{03CB0B40-E832-4C37-ABC6-5EFF2A0F6826}" type="sibTrans" cxnId="{0FCD0BB3-6D08-4DF3-A59F-699F51E4FBB3}">
      <dgm:prSet/>
      <dgm:spPr/>
      <dgm:t>
        <a:bodyPr/>
        <a:lstStyle/>
        <a:p>
          <a:endParaRPr lang="es-EC">
            <a:solidFill>
              <a:schemeClr val="tx1"/>
            </a:solidFill>
          </a:endParaRPr>
        </a:p>
      </dgm:t>
    </dgm:pt>
    <dgm:pt modelId="{B8F0F74C-D530-4AD7-9103-A204275FB829}">
      <dgm:prSet phldrT="[Texto]"/>
      <dgm:spPr/>
      <dgm:t>
        <a:bodyPr/>
        <a:lstStyle/>
        <a:p>
          <a:r>
            <a:rPr lang="es-EC" smtClean="0">
              <a:solidFill>
                <a:schemeClr val="tx1"/>
              </a:solidFill>
            </a:rPr>
            <a:t>Nivel de confianza de los datos del  95%, </a:t>
          </a:r>
          <a:endParaRPr lang="es-EC" dirty="0">
            <a:solidFill>
              <a:schemeClr val="tx1"/>
            </a:solidFill>
          </a:endParaRPr>
        </a:p>
      </dgm:t>
    </dgm:pt>
    <dgm:pt modelId="{7F0E68A4-B9CB-4893-863C-ECD4FD4E8836}" type="parTrans" cxnId="{19BB6117-A50A-445E-BB29-BC897843D4F6}">
      <dgm:prSet/>
      <dgm:spPr/>
      <dgm:t>
        <a:bodyPr/>
        <a:lstStyle/>
        <a:p>
          <a:endParaRPr lang="es-EC">
            <a:solidFill>
              <a:schemeClr val="tx1"/>
            </a:solidFill>
          </a:endParaRPr>
        </a:p>
      </dgm:t>
    </dgm:pt>
    <dgm:pt modelId="{9A75CB7D-EBFF-4DD3-B8F9-1E5EF33C898F}" type="sibTrans" cxnId="{19BB6117-A50A-445E-BB29-BC897843D4F6}">
      <dgm:prSet/>
      <dgm:spPr/>
      <dgm:t>
        <a:bodyPr/>
        <a:lstStyle/>
        <a:p>
          <a:endParaRPr lang="es-EC">
            <a:solidFill>
              <a:schemeClr val="tx1"/>
            </a:solidFill>
          </a:endParaRPr>
        </a:p>
      </dgm:t>
    </dgm:pt>
    <dgm:pt modelId="{437CF36F-C5AC-4A94-B4FC-289B934A69F2}">
      <dgm:prSet phldrT="[Texto]" custT="1"/>
      <dgm:spPr/>
      <dgm:t>
        <a:bodyPr/>
        <a:lstStyle/>
        <a:p>
          <a:r>
            <a:rPr lang="es-EC" sz="1800" b="0" smtClean="0">
              <a:solidFill>
                <a:schemeClr val="tx1"/>
              </a:solidFill>
              <a:effectLst/>
            </a:rPr>
            <a:t>Definición del estadístico de prueba t</a:t>
          </a:r>
          <a:endParaRPr lang="es-EC" sz="1800" b="0" dirty="0">
            <a:solidFill>
              <a:schemeClr val="tx1"/>
            </a:solidFill>
            <a:effectLst/>
          </a:endParaRPr>
        </a:p>
      </dgm:t>
    </dgm:pt>
    <dgm:pt modelId="{90DC5E9B-59EC-4307-BC68-042008F31A95}" type="parTrans" cxnId="{AC3D48D9-4C6E-4FF9-985C-106FD1D50C49}">
      <dgm:prSet/>
      <dgm:spPr/>
      <dgm:t>
        <a:bodyPr/>
        <a:lstStyle/>
        <a:p>
          <a:endParaRPr lang="es-EC">
            <a:solidFill>
              <a:schemeClr val="tx1"/>
            </a:solidFill>
          </a:endParaRPr>
        </a:p>
      </dgm:t>
    </dgm:pt>
    <dgm:pt modelId="{4EE90DF4-C179-4E85-9900-538698A808AE}" type="sibTrans" cxnId="{AC3D48D9-4C6E-4FF9-985C-106FD1D50C49}">
      <dgm:prSet/>
      <dgm:spPr/>
      <dgm:t>
        <a:bodyPr/>
        <a:lstStyle/>
        <a:p>
          <a:endParaRPr lang="es-EC">
            <a:solidFill>
              <a:schemeClr val="tx1"/>
            </a:solidFill>
          </a:endParaRPr>
        </a:p>
      </dgm:t>
    </dgm:pt>
    <mc:AlternateContent xmlns:mc="http://schemas.openxmlformats.org/markup-compatibility/2006">
      <mc:Choice xmlns:a14="http://schemas.microsoft.com/office/drawing/2010/main" Requires="a14">
        <dgm:pt modelId="{737F1925-FAA9-49D1-A163-ED12D3CDEB5E}">
          <dgm:prSet phldrT="[Texto]" custT="1"/>
          <dgm:spPr/>
          <dgm:t>
            <a:bodyPr/>
            <a:lstStyle/>
            <a:p>
              <a14:m>
                <m:oMathPara xmlns:m="http://schemas.openxmlformats.org/officeDocument/2006/math">
                  <m:oMathParaPr>
                    <m:jc m:val="centerGroup"/>
                  </m:oMathParaPr>
                  <m:oMath xmlns:m="http://schemas.openxmlformats.org/officeDocument/2006/math">
                    <m:r>
                      <a:rPr lang="es-EC" sz="2000" b="0" i="1" smtClean="0">
                        <a:solidFill>
                          <a:schemeClr val="tx1"/>
                        </a:solidFill>
                        <a:latin typeface="Cambria Math"/>
                      </a:rPr>
                      <m:t>𝑣</m:t>
                    </m:r>
                    <m:r>
                      <a:rPr lang="es-EC" sz="2000" i="1" smtClean="0">
                        <a:solidFill>
                          <a:schemeClr val="tx1"/>
                        </a:solidFill>
                      </a:rPr>
                      <m:t>𝑎𝑙𝑜𝑟</m:t>
                    </m:r>
                    <m:r>
                      <a:rPr lang="es-EC" sz="2000" i="1" smtClean="0">
                        <a:solidFill>
                          <a:schemeClr val="tx1"/>
                        </a:solidFill>
                      </a:rPr>
                      <m:t> </m:t>
                    </m:r>
                    <m:r>
                      <a:rPr lang="es-EC" sz="2000" i="1" smtClean="0">
                        <a:solidFill>
                          <a:schemeClr val="tx1"/>
                        </a:solidFill>
                      </a:rPr>
                      <m:t>𝑐𝑟</m:t>
                    </m:r>
                    <m:r>
                      <a:rPr lang="es-EC" sz="2000" i="1" smtClean="0">
                        <a:solidFill>
                          <a:schemeClr val="tx1"/>
                        </a:solidFill>
                      </a:rPr>
                      <m:t>í</m:t>
                    </m:r>
                    <m:r>
                      <a:rPr lang="es-EC" sz="2000" i="1" smtClean="0">
                        <a:solidFill>
                          <a:schemeClr val="tx1"/>
                        </a:solidFill>
                      </a:rPr>
                      <m:t>𝑡𝑖𝑐𝑜</m:t>
                    </m:r>
                    <m:r>
                      <a:rPr lang="es-EC" sz="2000" i="1" smtClean="0">
                        <a:solidFill>
                          <a:schemeClr val="tx1"/>
                        </a:solidFill>
                      </a:rPr>
                      <m:t>=0.06+1.711∗0.005917=0.07</m:t>
                    </m:r>
                  </m:oMath>
                </m:oMathPara>
              </a14:m>
              <a:endParaRPr lang="es-EC" sz="2000" dirty="0">
                <a:solidFill>
                  <a:schemeClr val="tx1"/>
                </a:solidFill>
              </a:endParaRPr>
            </a:p>
          </dgm:t>
        </dgm:pt>
      </mc:Choice>
      <mc:Fallback>
        <dgm:pt modelId="{737F1925-FAA9-49D1-A163-ED12D3CDEB5E}">
          <dgm:prSet phldrT="[Texto]" custT="1"/>
          <dgm:spPr/>
          <dgm:t>
            <a:bodyPr/>
            <a:lstStyle/>
            <a:p>
              <a:r>
                <a:rPr lang="es-EC" sz="2000" b="0" i="0" smtClean="0">
                  <a:solidFill>
                    <a:schemeClr val="tx1"/>
                  </a:solidFill>
                  <a:latin typeface="Cambria Math"/>
                </a:rPr>
                <a:t>𝑣</a:t>
              </a:r>
              <a:r>
                <a:rPr lang="es-EC" sz="2000" i="0" smtClean="0">
                  <a:solidFill>
                    <a:schemeClr val="tx1"/>
                  </a:solidFill>
                </a:rPr>
                <a:t>𝑎𝑙𝑜𝑟 𝑐𝑟í𝑡𝑖𝑐𝑜=0.06+1.711∗0.005917=0.07</a:t>
              </a:r>
              <a:endParaRPr lang="es-EC" sz="2000" dirty="0">
                <a:solidFill>
                  <a:schemeClr val="tx1"/>
                </a:solidFill>
              </a:endParaRPr>
            </a:p>
          </dgm:t>
        </dgm:pt>
      </mc:Fallback>
    </mc:AlternateContent>
    <dgm:pt modelId="{55BE6AF7-A48C-488F-933F-7B72F830CA21}" type="parTrans" cxnId="{737DF057-876A-447E-9705-C744B9CA5F8A}">
      <dgm:prSet/>
      <dgm:spPr/>
      <dgm:t>
        <a:bodyPr/>
        <a:lstStyle/>
        <a:p>
          <a:endParaRPr lang="es-EC">
            <a:solidFill>
              <a:schemeClr val="tx1"/>
            </a:solidFill>
          </a:endParaRPr>
        </a:p>
      </dgm:t>
    </dgm:pt>
    <dgm:pt modelId="{715A5D93-B90A-4829-A13E-6B8EDBB8029A}" type="sibTrans" cxnId="{737DF057-876A-447E-9705-C744B9CA5F8A}">
      <dgm:prSet/>
      <dgm:spPr/>
      <dgm:t>
        <a:bodyPr/>
        <a:lstStyle/>
        <a:p>
          <a:endParaRPr lang="es-EC">
            <a:solidFill>
              <a:schemeClr val="tx1"/>
            </a:solidFill>
          </a:endParaRPr>
        </a:p>
      </dgm:t>
    </dgm:pt>
    <mc:AlternateContent xmlns:mc="http://schemas.openxmlformats.org/markup-compatibility/2006">
      <mc:Choice xmlns:a14="http://schemas.microsoft.com/office/drawing/2010/main" Requires="a14">
        <dgm:pt modelId="{C5AA922B-98BF-47DB-9180-6A3CC1F7CF20}">
          <dgm:prSet phldrT="[Texto]" custT="1"/>
          <dgm:spPr/>
          <dgm:t>
            <a:bodyPr/>
            <a:lstStyle/>
            <a:p>
              <a14:m>
                <m:oMathPara xmlns:m="http://schemas.openxmlformats.org/officeDocument/2006/math">
                  <m:oMathParaPr>
                    <m:jc m:val="centerGroup"/>
                  </m:oMathParaPr>
                  <m:oMath xmlns:m="http://schemas.openxmlformats.org/officeDocument/2006/math">
                    <m:r>
                      <a:rPr lang="es-EC" sz="2000" i="1" smtClean="0">
                        <a:solidFill>
                          <a:schemeClr val="tx1"/>
                        </a:solidFill>
                      </a:rPr>
                      <m:t>𝑉𝑎𝑙𝑜𝑟</m:t>
                    </m:r>
                    <m:r>
                      <a:rPr lang="es-EC" sz="2000" i="1" smtClean="0">
                        <a:solidFill>
                          <a:schemeClr val="tx1"/>
                        </a:solidFill>
                      </a:rPr>
                      <m:t> </m:t>
                    </m:r>
                    <m:r>
                      <a:rPr lang="es-EC" sz="2000" i="1" smtClean="0">
                        <a:solidFill>
                          <a:schemeClr val="tx1"/>
                        </a:solidFill>
                      </a:rPr>
                      <m:t>𝑐𝑟</m:t>
                    </m:r>
                    <m:r>
                      <a:rPr lang="es-EC" sz="2000" i="1" smtClean="0">
                        <a:solidFill>
                          <a:schemeClr val="tx1"/>
                        </a:solidFill>
                      </a:rPr>
                      <m:t>í</m:t>
                    </m:r>
                    <m:r>
                      <a:rPr lang="es-EC" sz="2000" i="1" smtClean="0">
                        <a:solidFill>
                          <a:schemeClr val="tx1"/>
                        </a:solidFill>
                      </a:rPr>
                      <m:t>𝑡𝑖𝑐𝑜</m:t>
                    </m:r>
                    <m:r>
                      <a:rPr lang="es-EC" sz="2000" i="1" smtClean="0">
                        <a:solidFill>
                          <a:schemeClr val="tx1"/>
                        </a:solidFill>
                      </a:rPr>
                      <m:t>=</m:t>
                    </m:r>
                    <m:sSub>
                      <m:sSubPr>
                        <m:ctrlPr>
                          <a:rPr lang="es-EC" sz="2000" i="1">
                            <a:solidFill>
                              <a:schemeClr val="tx1"/>
                            </a:solidFill>
                          </a:rPr>
                        </m:ctrlPr>
                      </m:sSubPr>
                      <m:e>
                        <m:r>
                          <a:rPr lang="es-EC" sz="2000" i="1">
                            <a:solidFill>
                              <a:schemeClr val="tx1"/>
                            </a:solidFill>
                          </a:rPr>
                          <m:t>µ</m:t>
                        </m:r>
                      </m:e>
                      <m:sub>
                        <m:r>
                          <a:rPr lang="es-EC" sz="2000" i="1">
                            <a:solidFill>
                              <a:schemeClr val="tx1"/>
                            </a:solidFill>
                          </a:rPr>
                          <m:t>𝑜</m:t>
                        </m:r>
                      </m:sub>
                    </m:sSub>
                    <m:r>
                      <a:rPr lang="es-EC" sz="2000" i="1">
                        <a:solidFill>
                          <a:schemeClr val="tx1"/>
                        </a:solidFill>
                      </a:rPr>
                      <m:t>+</m:t>
                    </m:r>
                    <m:sSub>
                      <m:sSubPr>
                        <m:ctrlPr>
                          <a:rPr lang="es-EC" sz="2000" i="1">
                            <a:solidFill>
                              <a:schemeClr val="tx1"/>
                            </a:solidFill>
                          </a:rPr>
                        </m:ctrlPr>
                      </m:sSubPr>
                      <m:e>
                        <m:r>
                          <a:rPr lang="es-EC" sz="2000" i="1">
                            <a:solidFill>
                              <a:schemeClr val="tx1"/>
                            </a:solidFill>
                          </a:rPr>
                          <m:t>𝑡</m:t>
                        </m:r>
                      </m:e>
                      <m:sub>
                        <m:r>
                          <a:rPr lang="es-EC" sz="2000" i="1">
                            <a:solidFill>
                              <a:schemeClr val="tx1"/>
                            </a:solidFill>
                          </a:rPr>
                          <m:t>𝛼</m:t>
                        </m:r>
                      </m:sub>
                    </m:sSub>
                    <m:r>
                      <a:rPr lang="es-EC" sz="2000" i="1">
                        <a:solidFill>
                          <a:schemeClr val="tx1"/>
                        </a:solidFill>
                      </a:rPr>
                      <m:t>∗</m:t>
                    </m:r>
                    <m:r>
                      <a:rPr lang="es-EC" sz="2000" i="1">
                        <a:solidFill>
                          <a:schemeClr val="tx1"/>
                        </a:solidFill>
                      </a:rPr>
                      <m:t>𝛥</m:t>
                    </m:r>
                    <m:acc>
                      <m:accPr>
                        <m:chr m:val="̅"/>
                        <m:ctrlPr>
                          <a:rPr lang="es-EC" sz="2000" i="1">
                            <a:solidFill>
                              <a:schemeClr val="tx1"/>
                            </a:solidFill>
                          </a:rPr>
                        </m:ctrlPr>
                      </m:accPr>
                      <m:e>
                        <m:r>
                          <a:rPr lang="es-EC" sz="2000" i="1">
                            <a:solidFill>
                              <a:schemeClr val="tx1"/>
                            </a:solidFill>
                          </a:rPr>
                          <m:t>𝑥</m:t>
                        </m:r>
                      </m:e>
                    </m:acc>
                  </m:oMath>
                </m:oMathPara>
              </a14:m>
              <a:endParaRPr lang="es-EC" sz="2000" dirty="0">
                <a:solidFill>
                  <a:schemeClr val="tx1"/>
                </a:solidFill>
              </a:endParaRPr>
            </a:p>
          </dgm:t>
        </dgm:pt>
      </mc:Choice>
      <mc:Fallback>
        <dgm:pt modelId="{C5AA922B-98BF-47DB-9180-6A3CC1F7CF20}">
          <dgm:prSet phldrT="[Texto]" custT="1"/>
          <dgm:spPr/>
          <dgm:t>
            <a:bodyPr/>
            <a:lstStyle/>
            <a:p>
              <a:r>
                <a:rPr lang="es-EC" sz="2000" i="0" smtClean="0">
                  <a:solidFill>
                    <a:schemeClr val="tx1"/>
                  </a:solidFill>
                </a:rPr>
                <a:t>𝑉𝑎𝑙𝑜𝑟 𝑐𝑟í𝑡𝑖𝑐𝑜=</a:t>
              </a:r>
              <a:r>
                <a:rPr lang="es-EC" sz="2000" i="0">
                  <a:solidFill>
                    <a:schemeClr val="tx1"/>
                  </a:solidFill>
                </a:rPr>
                <a:t>µ_𝑜+𝑡_𝛼∗𝛥𝑥 ̅</a:t>
              </a:r>
              <a:endParaRPr lang="es-EC" sz="2000" dirty="0">
                <a:solidFill>
                  <a:schemeClr val="tx1"/>
                </a:solidFill>
              </a:endParaRPr>
            </a:p>
          </dgm:t>
        </dgm:pt>
      </mc:Fallback>
    </mc:AlternateContent>
    <dgm:pt modelId="{60F9A475-D8A1-49A0-A9CA-3B720720F39E}" type="parTrans" cxnId="{A268875A-2C0C-4EF2-B28E-1B7B6BD26155}">
      <dgm:prSet/>
      <dgm:spPr/>
      <dgm:t>
        <a:bodyPr/>
        <a:lstStyle/>
        <a:p>
          <a:endParaRPr lang="es-EC">
            <a:solidFill>
              <a:schemeClr val="tx1"/>
            </a:solidFill>
          </a:endParaRPr>
        </a:p>
      </dgm:t>
    </dgm:pt>
    <dgm:pt modelId="{3A1DAEB4-5733-45EF-98E7-02D50BEFF0ED}" type="sibTrans" cxnId="{A268875A-2C0C-4EF2-B28E-1B7B6BD26155}">
      <dgm:prSet/>
      <dgm:spPr/>
      <dgm:t>
        <a:bodyPr/>
        <a:lstStyle/>
        <a:p>
          <a:endParaRPr lang="es-EC">
            <a:solidFill>
              <a:schemeClr val="tx1"/>
            </a:solidFill>
          </a:endParaRPr>
        </a:p>
      </dgm:t>
    </dgm:pt>
    <dgm:pt modelId="{38700B33-50EF-4415-932D-9044E1334AA5}" type="pres">
      <dgm:prSet presAssocID="{37E93BBD-406F-4C0C-A445-535B84D03654}" presName="diagram" presStyleCnt="0">
        <dgm:presLayoutVars>
          <dgm:dir/>
          <dgm:resizeHandles val="exact"/>
        </dgm:presLayoutVars>
      </dgm:prSet>
      <dgm:spPr/>
    </dgm:pt>
    <dgm:pt modelId="{3E794241-5BA9-454A-8D8D-A699C54DDC97}" type="pres">
      <dgm:prSet presAssocID="{83460DAB-B56D-463C-A4F2-FE2609D23DD3}" presName="node" presStyleLbl="node1" presStyleIdx="0" presStyleCnt="5">
        <dgm:presLayoutVars>
          <dgm:bulletEnabled val="1"/>
        </dgm:presLayoutVars>
      </dgm:prSet>
      <dgm:spPr/>
      <dgm:t>
        <a:bodyPr/>
        <a:lstStyle/>
        <a:p>
          <a:endParaRPr lang="es-EC"/>
        </a:p>
      </dgm:t>
    </dgm:pt>
    <dgm:pt modelId="{20E47DC5-186A-46B1-A2C2-DF1EE6E44FE4}" type="pres">
      <dgm:prSet presAssocID="{03CB0B40-E832-4C37-ABC6-5EFF2A0F6826}" presName="sibTrans" presStyleCnt="0"/>
      <dgm:spPr/>
    </dgm:pt>
    <dgm:pt modelId="{B5FAC379-C316-4904-A078-1AE1EE7D2ED6}" type="pres">
      <dgm:prSet presAssocID="{B8F0F74C-D530-4AD7-9103-A204275FB829}" presName="node" presStyleLbl="node1" presStyleIdx="1" presStyleCnt="5">
        <dgm:presLayoutVars>
          <dgm:bulletEnabled val="1"/>
        </dgm:presLayoutVars>
      </dgm:prSet>
      <dgm:spPr/>
      <dgm:t>
        <a:bodyPr/>
        <a:lstStyle/>
        <a:p>
          <a:endParaRPr lang="es-EC"/>
        </a:p>
      </dgm:t>
    </dgm:pt>
    <dgm:pt modelId="{C6A3EB3F-A8FD-4A10-AFDF-55FB7DE5293B}" type="pres">
      <dgm:prSet presAssocID="{9A75CB7D-EBFF-4DD3-B8F9-1E5EF33C898F}" presName="sibTrans" presStyleCnt="0"/>
      <dgm:spPr/>
    </dgm:pt>
    <dgm:pt modelId="{7C085D0A-631C-49CE-A77A-513DD1867A49}" type="pres">
      <dgm:prSet presAssocID="{437CF36F-C5AC-4A94-B4FC-289B934A69F2}" presName="node" presStyleLbl="node1" presStyleIdx="2" presStyleCnt="5">
        <dgm:presLayoutVars>
          <dgm:bulletEnabled val="1"/>
        </dgm:presLayoutVars>
      </dgm:prSet>
      <dgm:spPr/>
      <dgm:t>
        <a:bodyPr/>
        <a:lstStyle/>
        <a:p>
          <a:endParaRPr lang="es-EC"/>
        </a:p>
      </dgm:t>
    </dgm:pt>
    <dgm:pt modelId="{B055C5A4-2463-4E78-985A-EE1E9BB44112}" type="pres">
      <dgm:prSet presAssocID="{4EE90DF4-C179-4E85-9900-538698A808AE}" presName="sibTrans" presStyleCnt="0"/>
      <dgm:spPr/>
    </dgm:pt>
    <dgm:pt modelId="{77927520-6A26-4982-A0BE-063A0BC1402E}" type="pres">
      <dgm:prSet presAssocID="{737F1925-FAA9-49D1-A163-ED12D3CDEB5E}" presName="node" presStyleLbl="node1" presStyleIdx="3" presStyleCnt="5" custScaleX="191029" custScaleY="68454">
        <dgm:presLayoutVars>
          <dgm:bulletEnabled val="1"/>
        </dgm:presLayoutVars>
      </dgm:prSet>
      <dgm:spPr/>
      <dgm:t>
        <a:bodyPr/>
        <a:lstStyle/>
        <a:p>
          <a:endParaRPr lang="es-EC"/>
        </a:p>
      </dgm:t>
    </dgm:pt>
    <dgm:pt modelId="{2896114B-91A9-43C5-A48C-7593027D09C9}" type="pres">
      <dgm:prSet presAssocID="{715A5D93-B90A-4829-A13E-6B8EDBB8029A}" presName="sibTrans" presStyleCnt="0"/>
      <dgm:spPr/>
    </dgm:pt>
    <dgm:pt modelId="{8A61411F-0501-4E22-8956-0BF3E3AD965D}" type="pres">
      <dgm:prSet presAssocID="{C5AA922B-98BF-47DB-9180-6A3CC1F7CF20}" presName="node" presStyleLbl="node1" presStyleIdx="4" presStyleCnt="5" custScaleX="123905" custScaleY="59936" custLinFactNeighborX="343" custLinFactNeighborY="-4259">
        <dgm:presLayoutVars>
          <dgm:bulletEnabled val="1"/>
        </dgm:presLayoutVars>
      </dgm:prSet>
      <dgm:spPr/>
      <dgm:t>
        <a:bodyPr/>
        <a:lstStyle/>
        <a:p>
          <a:endParaRPr lang="es-EC"/>
        </a:p>
      </dgm:t>
    </dgm:pt>
  </dgm:ptLst>
  <dgm:cxnLst>
    <dgm:cxn modelId="{BD582F07-8FE3-4A9F-89BE-374802BFB4CA}" type="presOf" srcId="{83460DAB-B56D-463C-A4F2-FE2609D23DD3}" destId="{3E794241-5BA9-454A-8D8D-A699C54DDC97}" srcOrd="0" destOrd="0" presId="urn:microsoft.com/office/officeart/2005/8/layout/default"/>
    <dgm:cxn modelId="{9CEB211F-2B8A-44BC-97DF-612ECB856062}" type="presOf" srcId="{737F1925-FAA9-49D1-A163-ED12D3CDEB5E}" destId="{77927520-6A26-4982-A0BE-063A0BC1402E}" srcOrd="0" destOrd="0" presId="urn:microsoft.com/office/officeart/2005/8/layout/default"/>
    <dgm:cxn modelId="{737DF057-876A-447E-9705-C744B9CA5F8A}" srcId="{37E93BBD-406F-4C0C-A445-535B84D03654}" destId="{737F1925-FAA9-49D1-A163-ED12D3CDEB5E}" srcOrd="3" destOrd="0" parTransId="{55BE6AF7-A48C-488F-933F-7B72F830CA21}" sibTransId="{715A5D93-B90A-4829-A13E-6B8EDBB8029A}"/>
    <dgm:cxn modelId="{7D25DA8B-EF44-41D8-8959-E8C38BE4CDF4}" type="presOf" srcId="{B8F0F74C-D530-4AD7-9103-A204275FB829}" destId="{B5FAC379-C316-4904-A078-1AE1EE7D2ED6}" srcOrd="0" destOrd="0" presId="urn:microsoft.com/office/officeart/2005/8/layout/default"/>
    <dgm:cxn modelId="{0C75E309-BA6C-42A3-9ECE-041E056D1433}" type="presOf" srcId="{437CF36F-C5AC-4A94-B4FC-289B934A69F2}" destId="{7C085D0A-631C-49CE-A77A-513DD1867A49}" srcOrd="0" destOrd="0" presId="urn:microsoft.com/office/officeart/2005/8/layout/default"/>
    <dgm:cxn modelId="{A268875A-2C0C-4EF2-B28E-1B7B6BD26155}" srcId="{37E93BBD-406F-4C0C-A445-535B84D03654}" destId="{C5AA922B-98BF-47DB-9180-6A3CC1F7CF20}" srcOrd="4" destOrd="0" parTransId="{60F9A475-D8A1-49A0-A9CA-3B720720F39E}" sibTransId="{3A1DAEB4-5733-45EF-98E7-02D50BEFF0ED}"/>
    <dgm:cxn modelId="{AC3D48D9-4C6E-4FF9-985C-106FD1D50C49}" srcId="{37E93BBD-406F-4C0C-A445-535B84D03654}" destId="{437CF36F-C5AC-4A94-B4FC-289B934A69F2}" srcOrd="2" destOrd="0" parTransId="{90DC5E9B-59EC-4307-BC68-042008F31A95}" sibTransId="{4EE90DF4-C179-4E85-9900-538698A808AE}"/>
    <dgm:cxn modelId="{4D2293E8-3332-4A65-8CF5-5A4E7DDF2D92}" type="presOf" srcId="{37E93BBD-406F-4C0C-A445-535B84D03654}" destId="{38700B33-50EF-4415-932D-9044E1334AA5}" srcOrd="0" destOrd="0" presId="urn:microsoft.com/office/officeart/2005/8/layout/default"/>
    <dgm:cxn modelId="{19BB6117-A50A-445E-BB29-BC897843D4F6}" srcId="{37E93BBD-406F-4C0C-A445-535B84D03654}" destId="{B8F0F74C-D530-4AD7-9103-A204275FB829}" srcOrd="1" destOrd="0" parTransId="{7F0E68A4-B9CB-4893-863C-ECD4FD4E8836}" sibTransId="{9A75CB7D-EBFF-4DD3-B8F9-1E5EF33C898F}"/>
    <dgm:cxn modelId="{0FCD0BB3-6D08-4DF3-A59F-699F51E4FBB3}" srcId="{37E93BBD-406F-4C0C-A445-535B84D03654}" destId="{83460DAB-B56D-463C-A4F2-FE2609D23DD3}" srcOrd="0" destOrd="0" parTransId="{574C658D-501C-417D-BD24-EBDC2AA5E48C}" sibTransId="{03CB0B40-E832-4C37-ABC6-5EFF2A0F6826}"/>
    <dgm:cxn modelId="{64000BD9-ACEC-4B62-96DA-B9D2710FE4EB}" type="presOf" srcId="{C5AA922B-98BF-47DB-9180-6A3CC1F7CF20}" destId="{8A61411F-0501-4E22-8956-0BF3E3AD965D}" srcOrd="0" destOrd="0" presId="urn:microsoft.com/office/officeart/2005/8/layout/default"/>
    <dgm:cxn modelId="{FEADDE8B-6379-4278-8960-BAC92146B757}" type="presParOf" srcId="{38700B33-50EF-4415-932D-9044E1334AA5}" destId="{3E794241-5BA9-454A-8D8D-A699C54DDC97}" srcOrd="0" destOrd="0" presId="urn:microsoft.com/office/officeart/2005/8/layout/default"/>
    <dgm:cxn modelId="{28C6F7AD-6EC6-4DD0-B84F-F95E5A364CFA}" type="presParOf" srcId="{38700B33-50EF-4415-932D-9044E1334AA5}" destId="{20E47DC5-186A-46B1-A2C2-DF1EE6E44FE4}" srcOrd="1" destOrd="0" presId="urn:microsoft.com/office/officeart/2005/8/layout/default"/>
    <dgm:cxn modelId="{FC5116D5-0DED-44C4-91E7-0D61C051A2E3}" type="presParOf" srcId="{38700B33-50EF-4415-932D-9044E1334AA5}" destId="{B5FAC379-C316-4904-A078-1AE1EE7D2ED6}" srcOrd="2" destOrd="0" presId="urn:microsoft.com/office/officeart/2005/8/layout/default"/>
    <dgm:cxn modelId="{AD25D8C3-8283-4232-B466-9CD743CBAE6F}" type="presParOf" srcId="{38700B33-50EF-4415-932D-9044E1334AA5}" destId="{C6A3EB3F-A8FD-4A10-AFDF-55FB7DE5293B}" srcOrd="3" destOrd="0" presId="urn:microsoft.com/office/officeart/2005/8/layout/default"/>
    <dgm:cxn modelId="{28E1CDC2-37E5-4C35-B45F-F3D92712C8F1}" type="presParOf" srcId="{38700B33-50EF-4415-932D-9044E1334AA5}" destId="{7C085D0A-631C-49CE-A77A-513DD1867A49}" srcOrd="4" destOrd="0" presId="urn:microsoft.com/office/officeart/2005/8/layout/default"/>
    <dgm:cxn modelId="{B714618E-F5CA-47E0-96C3-18B1119E4231}" type="presParOf" srcId="{38700B33-50EF-4415-932D-9044E1334AA5}" destId="{B055C5A4-2463-4E78-985A-EE1E9BB44112}" srcOrd="5" destOrd="0" presId="urn:microsoft.com/office/officeart/2005/8/layout/default"/>
    <dgm:cxn modelId="{6784F725-1DB7-4A5B-B6FD-293B853A77B5}" type="presParOf" srcId="{38700B33-50EF-4415-932D-9044E1334AA5}" destId="{77927520-6A26-4982-A0BE-063A0BC1402E}" srcOrd="6" destOrd="0" presId="urn:microsoft.com/office/officeart/2005/8/layout/default"/>
    <dgm:cxn modelId="{F3D9B076-09C0-4D1D-83AE-727E0E3D54D5}" type="presParOf" srcId="{38700B33-50EF-4415-932D-9044E1334AA5}" destId="{2896114B-91A9-43C5-A48C-7593027D09C9}" srcOrd="7" destOrd="0" presId="urn:microsoft.com/office/officeart/2005/8/layout/default"/>
    <dgm:cxn modelId="{2D63D565-568F-45FD-AE82-27FDF7606280}" type="presParOf" srcId="{38700B33-50EF-4415-932D-9044E1334AA5}" destId="{8A61411F-0501-4E22-8956-0BF3E3AD965D}"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7E93BBD-406F-4C0C-A445-535B84D03654}" type="doc">
      <dgm:prSet loTypeId="urn:microsoft.com/office/officeart/2005/8/layout/default" loCatId="list" qsTypeId="urn:microsoft.com/office/officeart/2005/8/quickstyle/3d1" qsCatId="3D" csTypeId="urn:microsoft.com/office/officeart/2005/8/colors/colorful4" csCatId="colorful" phldr="1"/>
      <dgm:spPr/>
      <dgm:t>
        <a:bodyPr/>
        <a:lstStyle/>
        <a:p>
          <a:endParaRPr lang="es-EC"/>
        </a:p>
      </dgm:t>
    </dgm:pt>
    <dgm:pt modelId="{83460DAB-B56D-463C-A4F2-FE2609D23DD3}">
      <dgm:prSet phldrT="[Texto]"/>
      <dgm:spPr/>
      <dgm:t>
        <a:bodyPr/>
        <a:lstStyle/>
        <a:p>
          <a:r>
            <a:rPr lang="es-EC" b="1" smtClean="0">
              <a:solidFill>
                <a:schemeClr val="tx1"/>
              </a:solidFill>
            </a:rPr>
            <a:t>H</a:t>
          </a:r>
          <a:r>
            <a:rPr lang="es-EC" b="1" baseline="-25000" smtClean="0">
              <a:solidFill>
                <a:schemeClr val="tx1"/>
              </a:solidFill>
            </a:rPr>
            <a:t>O</a:t>
          </a:r>
          <a:r>
            <a:rPr lang="es-EC" b="1" smtClean="0">
              <a:solidFill>
                <a:schemeClr val="tx1"/>
              </a:solidFill>
            </a:rPr>
            <a:t>:</a:t>
          </a:r>
          <a:r>
            <a:rPr lang="es-EC" smtClean="0">
              <a:solidFill>
                <a:schemeClr val="tx1"/>
              </a:solidFill>
            </a:rPr>
            <a:t> µ≤0.060</a:t>
          </a:r>
        </a:p>
        <a:p>
          <a:r>
            <a:rPr lang="es-EC" b="1" smtClean="0">
              <a:solidFill>
                <a:schemeClr val="tx1"/>
              </a:solidFill>
            </a:rPr>
            <a:t>H</a:t>
          </a:r>
          <a:r>
            <a:rPr lang="es-EC" b="1" baseline="-25000" smtClean="0">
              <a:solidFill>
                <a:schemeClr val="tx1"/>
              </a:solidFill>
            </a:rPr>
            <a:t>1</a:t>
          </a:r>
          <a:r>
            <a:rPr lang="es-EC" b="1" smtClean="0">
              <a:solidFill>
                <a:schemeClr val="tx1"/>
              </a:solidFill>
            </a:rPr>
            <a:t>:</a:t>
          </a:r>
          <a:r>
            <a:rPr lang="es-EC" smtClean="0">
              <a:solidFill>
                <a:schemeClr val="tx1"/>
              </a:solidFill>
            </a:rPr>
            <a:t> µ&gt;0.060</a:t>
          </a:r>
          <a:endParaRPr lang="es-EC" dirty="0">
            <a:solidFill>
              <a:schemeClr val="tx1"/>
            </a:solidFill>
          </a:endParaRPr>
        </a:p>
      </dgm:t>
    </dgm:pt>
    <dgm:pt modelId="{574C658D-501C-417D-BD24-EBDC2AA5E48C}" type="parTrans" cxnId="{0FCD0BB3-6D08-4DF3-A59F-699F51E4FBB3}">
      <dgm:prSet/>
      <dgm:spPr/>
      <dgm:t>
        <a:bodyPr/>
        <a:lstStyle/>
        <a:p>
          <a:endParaRPr lang="es-EC">
            <a:solidFill>
              <a:schemeClr val="tx1"/>
            </a:solidFill>
          </a:endParaRPr>
        </a:p>
      </dgm:t>
    </dgm:pt>
    <dgm:pt modelId="{03CB0B40-E832-4C37-ABC6-5EFF2A0F6826}" type="sibTrans" cxnId="{0FCD0BB3-6D08-4DF3-A59F-699F51E4FBB3}">
      <dgm:prSet/>
      <dgm:spPr/>
      <dgm:t>
        <a:bodyPr/>
        <a:lstStyle/>
        <a:p>
          <a:endParaRPr lang="es-EC">
            <a:solidFill>
              <a:schemeClr val="tx1"/>
            </a:solidFill>
          </a:endParaRPr>
        </a:p>
      </dgm:t>
    </dgm:pt>
    <dgm:pt modelId="{B8F0F74C-D530-4AD7-9103-A204275FB829}">
      <dgm:prSet phldrT="[Texto]"/>
      <dgm:spPr/>
      <dgm:t>
        <a:bodyPr/>
        <a:lstStyle/>
        <a:p>
          <a:r>
            <a:rPr lang="es-EC" smtClean="0">
              <a:solidFill>
                <a:schemeClr val="tx1"/>
              </a:solidFill>
            </a:rPr>
            <a:t>Nivel de confianza de los datos del  95%, </a:t>
          </a:r>
          <a:endParaRPr lang="es-EC" dirty="0">
            <a:solidFill>
              <a:schemeClr val="tx1"/>
            </a:solidFill>
          </a:endParaRPr>
        </a:p>
      </dgm:t>
    </dgm:pt>
    <dgm:pt modelId="{7F0E68A4-B9CB-4893-863C-ECD4FD4E8836}" type="parTrans" cxnId="{19BB6117-A50A-445E-BB29-BC897843D4F6}">
      <dgm:prSet/>
      <dgm:spPr/>
      <dgm:t>
        <a:bodyPr/>
        <a:lstStyle/>
        <a:p>
          <a:endParaRPr lang="es-EC">
            <a:solidFill>
              <a:schemeClr val="tx1"/>
            </a:solidFill>
          </a:endParaRPr>
        </a:p>
      </dgm:t>
    </dgm:pt>
    <dgm:pt modelId="{9A75CB7D-EBFF-4DD3-B8F9-1E5EF33C898F}" type="sibTrans" cxnId="{19BB6117-A50A-445E-BB29-BC897843D4F6}">
      <dgm:prSet/>
      <dgm:spPr/>
      <dgm:t>
        <a:bodyPr/>
        <a:lstStyle/>
        <a:p>
          <a:endParaRPr lang="es-EC">
            <a:solidFill>
              <a:schemeClr val="tx1"/>
            </a:solidFill>
          </a:endParaRPr>
        </a:p>
      </dgm:t>
    </dgm:pt>
    <dgm:pt modelId="{437CF36F-C5AC-4A94-B4FC-289B934A69F2}">
      <dgm:prSet phldrT="[Texto]" custT="1"/>
      <dgm:spPr/>
      <dgm:t>
        <a:bodyPr/>
        <a:lstStyle/>
        <a:p>
          <a:r>
            <a:rPr lang="es-EC" sz="1800" b="0" smtClean="0">
              <a:solidFill>
                <a:schemeClr val="tx1"/>
              </a:solidFill>
              <a:effectLst/>
            </a:rPr>
            <a:t>Definición del estadístico de prueba t</a:t>
          </a:r>
          <a:endParaRPr lang="es-EC" sz="1800" b="0" dirty="0">
            <a:solidFill>
              <a:schemeClr val="tx1"/>
            </a:solidFill>
            <a:effectLst/>
          </a:endParaRPr>
        </a:p>
      </dgm:t>
    </dgm:pt>
    <dgm:pt modelId="{90DC5E9B-59EC-4307-BC68-042008F31A95}" type="parTrans" cxnId="{AC3D48D9-4C6E-4FF9-985C-106FD1D50C49}">
      <dgm:prSet/>
      <dgm:spPr/>
      <dgm:t>
        <a:bodyPr/>
        <a:lstStyle/>
        <a:p>
          <a:endParaRPr lang="es-EC">
            <a:solidFill>
              <a:schemeClr val="tx1"/>
            </a:solidFill>
          </a:endParaRPr>
        </a:p>
      </dgm:t>
    </dgm:pt>
    <dgm:pt modelId="{4EE90DF4-C179-4E85-9900-538698A808AE}" type="sibTrans" cxnId="{AC3D48D9-4C6E-4FF9-985C-106FD1D50C49}">
      <dgm:prSet/>
      <dgm:spPr/>
      <dgm:t>
        <a:bodyPr/>
        <a:lstStyle/>
        <a:p>
          <a:endParaRPr lang="es-EC">
            <a:solidFill>
              <a:schemeClr val="tx1"/>
            </a:solidFill>
          </a:endParaRPr>
        </a:p>
      </dgm:t>
    </dgm:pt>
    <dgm:pt modelId="{737F1925-FAA9-49D1-A163-ED12D3CDEB5E}">
      <dgm:prSet phldrT="[Texto]" custT="1"/>
      <dgm:spPr>
        <a:blipFill rotWithShape="1">
          <a:blip xmlns:r="http://schemas.openxmlformats.org/officeDocument/2006/relationships" r:embed="rId1"/>
          <a:stretch>
            <a:fillRect/>
          </a:stretch>
        </a:blipFill>
      </dgm:spPr>
      <dgm:t>
        <a:bodyPr/>
        <a:lstStyle/>
        <a:p>
          <a:r>
            <a:rPr lang="es-EC">
              <a:noFill/>
            </a:rPr>
            <a:t> </a:t>
          </a:r>
        </a:p>
      </dgm:t>
    </dgm:pt>
    <dgm:pt modelId="{55BE6AF7-A48C-488F-933F-7B72F830CA21}" type="parTrans" cxnId="{737DF057-876A-447E-9705-C744B9CA5F8A}">
      <dgm:prSet/>
      <dgm:spPr/>
      <dgm:t>
        <a:bodyPr/>
        <a:lstStyle/>
        <a:p>
          <a:endParaRPr lang="es-EC">
            <a:solidFill>
              <a:schemeClr val="tx1"/>
            </a:solidFill>
          </a:endParaRPr>
        </a:p>
      </dgm:t>
    </dgm:pt>
    <dgm:pt modelId="{715A5D93-B90A-4829-A13E-6B8EDBB8029A}" type="sibTrans" cxnId="{737DF057-876A-447E-9705-C744B9CA5F8A}">
      <dgm:prSet/>
      <dgm:spPr/>
      <dgm:t>
        <a:bodyPr/>
        <a:lstStyle/>
        <a:p>
          <a:endParaRPr lang="es-EC">
            <a:solidFill>
              <a:schemeClr val="tx1"/>
            </a:solidFill>
          </a:endParaRPr>
        </a:p>
      </dgm:t>
    </dgm:pt>
    <dgm:pt modelId="{C5AA922B-98BF-47DB-9180-6A3CC1F7CF20}">
      <dgm:prSet phldrT="[Texto]" custT="1"/>
      <dgm:spPr>
        <a:blipFill rotWithShape="1">
          <a:blip xmlns:r="http://schemas.openxmlformats.org/officeDocument/2006/relationships" r:embed="rId2"/>
          <a:stretch>
            <a:fillRect/>
          </a:stretch>
        </a:blipFill>
      </dgm:spPr>
      <dgm:t>
        <a:bodyPr/>
        <a:lstStyle/>
        <a:p>
          <a:r>
            <a:rPr lang="es-EC">
              <a:noFill/>
            </a:rPr>
            <a:t> </a:t>
          </a:r>
        </a:p>
      </dgm:t>
    </dgm:pt>
    <dgm:pt modelId="{60F9A475-D8A1-49A0-A9CA-3B720720F39E}" type="parTrans" cxnId="{A268875A-2C0C-4EF2-B28E-1B7B6BD26155}">
      <dgm:prSet/>
      <dgm:spPr/>
      <dgm:t>
        <a:bodyPr/>
        <a:lstStyle/>
        <a:p>
          <a:endParaRPr lang="es-EC">
            <a:solidFill>
              <a:schemeClr val="tx1"/>
            </a:solidFill>
          </a:endParaRPr>
        </a:p>
      </dgm:t>
    </dgm:pt>
    <dgm:pt modelId="{3A1DAEB4-5733-45EF-98E7-02D50BEFF0ED}" type="sibTrans" cxnId="{A268875A-2C0C-4EF2-B28E-1B7B6BD26155}">
      <dgm:prSet/>
      <dgm:spPr/>
      <dgm:t>
        <a:bodyPr/>
        <a:lstStyle/>
        <a:p>
          <a:endParaRPr lang="es-EC">
            <a:solidFill>
              <a:schemeClr val="tx1"/>
            </a:solidFill>
          </a:endParaRPr>
        </a:p>
      </dgm:t>
    </dgm:pt>
    <dgm:pt modelId="{38700B33-50EF-4415-932D-9044E1334AA5}" type="pres">
      <dgm:prSet presAssocID="{37E93BBD-406F-4C0C-A445-535B84D03654}" presName="diagram" presStyleCnt="0">
        <dgm:presLayoutVars>
          <dgm:dir/>
          <dgm:resizeHandles val="exact"/>
        </dgm:presLayoutVars>
      </dgm:prSet>
      <dgm:spPr/>
    </dgm:pt>
    <dgm:pt modelId="{3E794241-5BA9-454A-8D8D-A699C54DDC97}" type="pres">
      <dgm:prSet presAssocID="{83460DAB-B56D-463C-A4F2-FE2609D23DD3}" presName="node" presStyleLbl="node1" presStyleIdx="0" presStyleCnt="5">
        <dgm:presLayoutVars>
          <dgm:bulletEnabled val="1"/>
        </dgm:presLayoutVars>
      </dgm:prSet>
      <dgm:spPr/>
      <dgm:t>
        <a:bodyPr/>
        <a:lstStyle/>
        <a:p>
          <a:endParaRPr lang="es-EC"/>
        </a:p>
      </dgm:t>
    </dgm:pt>
    <dgm:pt modelId="{20E47DC5-186A-46B1-A2C2-DF1EE6E44FE4}" type="pres">
      <dgm:prSet presAssocID="{03CB0B40-E832-4C37-ABC6-5EFF2A0F6826}" presName="sibTrans" presStyleCnt="0"/>
      <dgm:spPr/>
    </dgm:pt>
    <dgm:pt modelId="{B5FAC379-C316-4904-A078-1AE1EE7D2ED6}" type="pres">
      <dgm:prSet presAssocID="{B8F0F74C-D530-4AD7-9103-A204275FB829}" presName="node" presStyleLbl="node1" presStyleIdx="1" presStyleCnt="5">
        <dgm:presLayoutVars>
          <dgm:bulletEnabled val="1"/>
        </dgm:presLayoutVars>
      </dgm:prSet>
      <dgm:spPr/>
      <dgm:t>
        <a:bodyPr/>
        <a:lstStyle/>
        <a:p>
          <a:endParaRPr lang="es-EC"/>
        </a:p>
      </dgm:t>
    </dgm:pt>
    <dgm:pt modelId="{C6A3EB3F-A8FD-4A10-AFDF-55FB7DE5293B}" type="pres">
      <dgm:prSet presAssocID="{9A75CB7D-EBFF-4DD3-B8F9-1E5EF33C898F}" presName="sibTrans" presStyleCnt="0"/>
      <dgm:spPr/>
    </dgm:pt>
    <dgm:pt modelId="{7C085D0A-631C-49CE-A77A-513DD1867A49}" type="pres">
      <dgm:prSet presAssocID="{437CF36F-C5AC-4A94-B4FC-289B934A69F2}" presName="node" presStyleLbl="node1" presStyleIdx="2" presStyleCnt="5">
        <dgm:presLayoutVars>
          <dgm:bulletEnabled val="1"/>
        </dgm:presLayoutVars>
      </dgm:prSet>
      <dgm:spPr/>
      <dgm:t>
        <a:bodyPr/>
        <a:lstStyle/>
        <a:p>
          <a:endParaRPr lang="es-EC"/>
        </a:p>
      </dgm:t>
    </dgm:pt>
    <dgm:pt modelId="{B055C5A4-2463-4E78-985A-EE1E9BB44112}" type="pres">
      <dgm:prSet presAssocID="{4EE90DF4-C179-4E85-9900-538698A808AE}" presName="sibTrans" presStyleCnt="0"/>
      <dgm:spPr/>
    </dgm:pt>
    <dgm:pt modelId="{77927520-6A26-4982-A0BE-063A0BC1402E}" type="pres">
      <dgm:prSet presAssocID="{737F1925-FAA9-49D1-A163-ED12D3CDEB5E}" presName="node" presStyleLbl="node1" presStyleIdx="3" presStyleCnt="5" custScaleX="191029" custScaleY="68454">
        <dgm:presLayoutVars>
          <dgm:bulletEnabled val="1"/>
        </dgm:presLayoutVars>
      </dgm:prSet>
      <dgm:spPr/>
      <dgm:t>
        <a:bodyPr/>
        <a:lstStyle/>
        <a:p>
          <a:endParaRPr lang="es-EC"/>
        </a:p>
      </dgm:t>
    </dgm:pt>
    <dgm:pt modelId="{2896114B-91A9-43C5-A48C-7593027D09C9}" type="pres">
      <dgm:prSet presAssocID="{715A5D93-B90A-4829-A13E-6B8EDBB8029A}" presName="sibTrans" presStyleCnt="0"/>
      <dgm:spPr/>
    </dgm:pt>
    <dgm:pt modelId="{8A61411F-0501-4E22-8956-0BF3E3AD965D}" type="pres">
      <dgm:prSet presAssocID="{C5AA922B-98BF-47DB-9180-6A3CC1F7CF20}" presName="node" presStyleLbl="node1" presStyleIdx="4" presStyleCnt="5" custScaleX="123905" custScaleY="59936" custLinFactNeighborX="343" custLinFactNeighborY="-4259">
        <dgm:presLayoutVars>
          <dgm:bulletEnabled val="1"/>
        </dgm:presLayoutVars>
      </dgm:prSet>
      <dgm:spPr/>
      <dgm:t>
        <a:bodyPr/>
        <a:lstStyle/>
        <a:p>
          <a:endParaRPr lang="es-EC"/>
        </a:p>
      </dgm:t>
    </dgm:pt>
  </dgm:ptLst>
  <dgm:cxnLst>
    <dgm:cxn modelId="{BD582F07-8FE3-4A9F-89BE-374802BFB4CA}" type="presOf" srcId="{83460DAB-B56D-463C-A4F2-FE2609D23DD3}" destId="{3E794241-5BA9-454A-8D8D-A699C54DDC97}" srcOrd="0" destOrd="0" presId="urn:microsoft.com/office/officeart/2005/8/layout/default"/>
    <dgm:cxn modelId="{9CEB211F-2B8A-44BC-97DF-612ECB856062}" type="presOf" srcId="{737F1925-FAA9-49D1-A163-ED12D3CDEB5E}" destId="{77927520-6A26-4982-A0BE-063A0BC1402E}" srcOrd="0" destOrd="0" presId="urn:microsoft.com/office/officeart/2005/8/layout/default"/>
    <dgm:cxn modelId="{737DF057-876A-447E-9705-C744B9CA5F8A}" srcId="{37E93BBD-406F-4C0C-A445-535B84D03654}" destId="{737F1925-FAA9-49D1-A163-ED12D3CDEB5E}" srcOrd="3" destOrd="0" parTransId="{55BE6AF7-A48C-488F-933F-7B72F830CA21}" sibTransId="{715A5D93-B90A-4829-A13E-6B8EDBB8029A}"/>
    <dgm:cxn modelId="{7D25DA8B-EF44-41D8-8959-E8C38BE4CDF4}" type="presOf" srcId="{B8F0F74C-D530-4AD7-9103-A204275FB829}" destId="{B5FAC379-C316-4904-A078-1AE1EE7D2ED6}" srcOrd="0" destOrd="0" presId="urn:microsoft.com/office/officeart/2005/8/layout/default"/>
    <dgm:cxn modelId="{0C75E309-BA6C-42A3-9ECE-041E056D1433}" type="presOf" srcId="{437CF36F-C5AC-4A94-B4FC-289B934A69F2}" destId="{7C085D0A-631C-49CE-A77A-513DD1867A49}" srcOrd="0" destOrd="0" presId="urn:microsoft.com/office/officeart/2005/8/layout/default"/>
    <dgm:cxn modelId="{A268875A-2C0C-4EF2-B28E-1B7B6BD26155}" srcId="{37E93BBD-406F-4C0C-A445-535B84D03654}" destId="{C5AA922B-98BF-47DB-9180-6A3CC1F7CF20}" srcOrd="4" destOrd="0" parTransId="{60F9A475-D8A1-49A0-A9CA-3B720720F39E}" sibTransId="{3A1DAEB4-5733-45EF-98E7-02D50BEFF0ED}"/>
    <dgm:cxn modelId="{AC3D48D9-4C6E-4FF9-985C-106FD1D50C49}" srcId="{37E93BBD-406F-4C0C-A445-535B84D03654}" destId="{437CF36F-C5AC-4A94-B4FC-289B934A69F2}" srcOrd="2" destOrd="0" parTransId="{90DC5E9B-59EC-4307-BC68-042008F31A95}" sibTransId="{4EE90DF4-C179-4E85-9900-538698A808AE}"/>
    <dgm:cxn modelId="{4D2293E8-3332-4A65-8CF5-5A4E7DDF2D92}" type="presOf" srcId="{37E93BBD-406F-4C0C-A445-535B84D03654}" destId="{38700B33-50EF-4415-932D-9044E1334AA5}" srcOrd="0" destOrd="0" presId="urn:microsoft.com/office/officeart/2005/8/layout/default"/>
    <dgm:cxn modelId="{19BB6117-A50A-445E-BB29-BC897843D4F6}" srcId="{37E93BBD-406F-4C0C-A445-535B84D03654}" destId="{B8F0F74C-D530-4AD7-9103-A204275FB829}" srcOrd="1" destOrd="0" parTransId="{7F0E68A4-B9CB-4893-863C-ECD4FD4E8836}" sibTransId="{9A75CB7D-EBFF-4DD3-B8F9-1E5EF33C898F}"/>
    <dgm:cxn modelId="{0FCD0BB3-6D08-4DF3-A59F-699F51E4FBB3}" srcId="{37E93BBD-406F-4C0C-A445-535B84D03654}" destId="{83460DAB-B56D-463C-A4F2-FE2609D23DD3}" srcOrd="0" destOrd="0" parTransId="{574C658D-501C-417D-BD24-EBDC2AA5E48C}" sibTransId="{03CB0B40-E832-4C37-ABC6-5EFF2A0F6826}"/>
    <dgm:cxn modelId="{64000BD9-ACEC-4B62-96DA-B9D2710FE4EB}" type="presOf" srcId="{C5AA922B-98BF-47DB-9180-6A3CC1F7CF20}" destId="{8A61411F-0501-4E22-8956-0BF3E3AD965D}" srcOrd="0" destOrd="0" presId="urn:microsoft.com/office/officeart/2005/8/layout/default"/>
    <dgm:cxn modelId="{FEADDE8B-6379-4278-8960-BAC92146B757}" type="presParOf" srcId="{38700B33-50EF-4415-932D-9044E1334AA5}" destId="{3E794241-5BA9-454A-8D8D-A699C54DDC97}" srcOrd="0" destOrd="0" presId="urn:microsoft.com/office/officeart/2005/8/layout/default"/>
    <dgm:cxn modelId="{28C6F7AD-6EC6-4DD0-B84F-F95E5A364CFA}" type="presParOf" srcId="{38700B33-50EF-4415-932D-9044E1334AA5}" destId="{20E47DC5-186A-46B1-A2C2-DF1EE6E44FE4}" srcOrd="1" destOrd="0" presId="urn:microsoft.com/office/officeart/2005/8/layout/default"/>
    <dgm:cxn modelId="{FC5116D5-0DED-44C4-91E7-0D61C051A2E3}" type="presParOf" srcId="{38700B33-50EF-4415-932D-9044E1334AA5}" destId="{B5FAC379-C316-4904-A078-1AE1EE7D2ED6}" srcOrd="2" destOrd="0" presId="urn:microsoft.com/office/officeart/2005/8/layout/default"/>
    <dgm:cxn modelId="{AD25D8C3-8283-4232-B466-9CD743CBAE6F}" type="presParOf" srcId="{38700B33-50EF-4415-932D-9044E1334AA5}" destId="{C6A3EB3F-A8FD-4A10-AFDF-55FB7DE5293B}" srcOrd="3" destOrd="0" presId="urn:microsoft.com/office/officeart/2005/8/layout/default"/>
    <dgm:cxn modelId="{28E1CDC2-37E5-4C35-B45F-F3D92712C8F1}" type="presParOf" srcId="{38700B33-50EF-4415-932D-9044E1334AA5}" destId="{7C085D0A-631C-49CE-A77A-513DD1867A49}" srcOrd="4" destOrd="0" presId="urn:microsoft.com/office/officeart/2005/8/layout/default"/>
    <dgm:cxn modelId="{B714618E-F5CA-47E0-96C3-18B1119E4231}" type="presParOf" srcId="{38700B33-50EF-4415-932D-9044E1334AA5}" destId="{B055C5A4-2463-4E78-985A-EE1E9BB44112}" srcOrd="5" destOrd="0" presId="urn:microsoft.com/office/officeart/2005/8/layout/default"/>
    <dgm:cxn modelId="{6784F725-1DB7-4A5B-B6FD-293B853A77B5}" type="presParOf" srcId="{38700B33-50EF-4415-932D-9044E1334AA5}" destId="{77927520-6A26-4982-A0BE-063A0BC1402E}" srcOrd="6" destOrd="0" presId="urn:microsoft.com/office/officeart/2005/8/layout/default"/>
    <dgm:cxn modelId="{F3D9B076-09C0-4D1D-83AE-727E0E3D54D5}" type="presParOf" srcId="{38700B33-50EF-4415-932D-9044E1334AA5}" destId="{2896114B-91A9-43C5-A48C-7593027D09C9}" srcOrd="7" destOrd="0" presId="urn:microsoft.com/office/officeart/2005/8/layout/default"/>
    <dgm:cxn modelId="{2D63D565-568F-45FD-AE82-27FDF7606280}" type="presParOf" srcId="{38700B33-50EF-4415-932D-9044E1334AA5}" destId="{8A61411F-0501-4E22-8956-0BF3E3AD965D}"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F9DD55-63ED-430E-A635-EE1F9383814B}" type="doc">
      <dgm:prSet loTypeId="urn:microsoft.com/office/officeart/2005/8/layout/cycle2" loCatId="cycle" qsTypeId="urn:microsoft.com/office/officeart/2005/8/quickstyle/3d1" qsCatId="3D" csTypeId="urn:microsoft.com/office/officeart/2005/8/colors/colorful4" csCatId="colorful" phldr="1"/>
      <dgm:spPr/>
      <dgm:t>
        <a:bodyPr/>
        <a:lstStyle/>
        <a:p>
          <a:endParaRPr lang="es-EC"/>
        </a:p>
      </dgm:t>
    </dgm:pt>
    <dgm:pt modelId="{CD30CA05-DCCF-4A22-9F0A-CE0796AC9F2D}">
      <dgm:prSet phldrT="[Texto]" custT="1"/>
      <dgm:spPr/>
      <dgm:t>
        <a:bodyPr/>
        <a:lstStyle/>
        <a:p>
          <a:r>
            <a:rPr lang="es-EC" sz="1400" dirty="0" smtClean="0">
              <a:solidFill>
                <a:schemeClr val="tx1"/>
              </a:solidFill>
              <a:effectLst>
                <a:outerShdw blurRad="38100" dist="38100" dir="2700000" algn="tl">
                  <a:srgbClr val="000000">
                    <a:alpha val="43137"/>
                  </a:srgbClr>
                </a:outerShdw>
              </a:effectLst>
            </a:rPr>
            <a:t>Robótica</a:t>
          </a:r>
          <a:endParaRPr lang="es-EC" sz="1400" dirty="0">
            <a:solidFill>
              <a:schemeClr val="tx1"/>
            </a:solidFill>
            <a:effectLst>
              <a:outerShdw blurRad="38100" dist="38100" dir="2700000" algn="tl">
                <a:srgbClr val="000000">
                  <a:alpha val="43137"/>
                </a:srgbClr>
              </a:outerShdw>
            </a:effectLst>
          </a:endParaRPr>
        </a:p>
      </dgm:t>
    </dgm:pt>
    <dgm:pt modelId="{22A496EB-43D4-427A-B7DC-E64CE1E881C1}" type="parTrans" cxnId="{62629CD3-3D90-4BD3-A9C8-672576B85380}">
      <dgm:prSet/>
      <dgm:spPr/>
      <dgm:t>
        <a:bodyPr/>
        <a:lstStyle/>
        <a:p>
          <a:endParaRPr lang="es-EC" sz="1400">
            <a:solidFill>
              <a:schemeClr val="tx1"/>
            </a:solidFill>
            <a:effectLst>
              <a:outerShdw blurRad="38100" dist="38100" dir="2700000" algn="tl">
                <a:srgbClr val="000000">
                  <a:alpha val="43137"/>
                </a:srgbClr>
              </a:outerShdw>
            </a:effectLst>
          </a:endParaRPr>
        </a:p>
      </dgm:t>
    </dgm:pt>
    <dgm:pt modelId="{25942D8B-A8D5-4A0D-BCB8-48508C7E4B60}" type="sibTrans" cxnId="{62629CD3-3D90-4BD3-A9C8-672576B85380}">
      <dgm:prSet custT="1"/>
      <dgm:spPr/>
      <dgm:t>
        <a:bodyPr/>
        <a:lstStyle/>
        <a:p>
          <a:endParaRPr lang="es-EC" sz="1050">
            <a:solidFill>
              <a:schemeClr val="tx1"/>
            </a:solidFill>
            <a:effectLst>
              <a:outerShdw blurRad="38100" dist="38100" dir="2700000" algn="tl">
                <a:srgbClr val="000000">
                  <a:alpha val="43137"/>
                </a:srgbClr>
              </a:outerShdw>
            </a:effectLst>
          </a:endParaRPr>
        </a:p>
      </dgm:t>
    </dgm:pt>
    <dgm:pt modelId="{B3F81540-2E93-41C3-AA7F-D2D5797C8D0C}">
      <dgm:prSet phldrT="[Texto]" custT="1"/>
      <dgm:spPr/>
      <dgm:t>
        <a:bodyPr/>
        <a:lstStyle/>
        <a:p>
          <a:r>
            <a:rPr lang="es-EC" sz="1400" smtClean="0">
              <a:solidFill>
                <a:schemeClr val="tx1"/>
              </a:solidFill>
              <a:effectLst>
                <a:outerShdw blurRad="38100" dist="38100" dir="2700000" algn="tl">
                  <a:srgbClr val="000000">
                    <a:alpha val="43137"/>
                  </a:srgbClr>
                </a:outerShdw>
              </a:effectLst>
            </a:rPr>
            <a:t>Informática</a:t>
          </a:r>
          <a:endParaRPr lang="es-EC" sz="1400" dirty="0">
            <a:solidFill>
              <a:schemeClr val="tx1"/>
            </a:solidFill>
            <a:effectLst>
              <a:outerShdw blurRad="38100" dist="38100" dir="2700000" algn="tl">
                <a:srgbClr val="000000">
                  <a:alpha val="43137"/>
                </a:srgbClr>
              </a:outerShdw>
            </a:effectLst>
          </a:endParaRPr>
        </a:p>
      </dgm:t>
    </dgm:pt>
    <dgm:pt modelId="{CAE8F78F-0F75-4A9E-928B-AB87C4ED2C2F}" type="parTrans" cxnId="{4E7CA115-BF72-43A7-B7FC-59227044A43F}">
      <dgm:prSet/>
      <dgm:spPr/>
      <dgm:t>
        <a:bodyPr/>
        <a:lstStyle/>
        <a:p>
          <a:endParaRPr lang="es-EC" sz="1400">
            <a:solidFill>
              <a:schemeClr val="tx1"/>
            </a:solidFill>
            <a:effectLst>
              <a:outerShdw blurRad="38100" dist="38100" dir="2700000" algn="tl">
                <a:srgbClr val="000000">
                  <a:alpha val="43137"/>
                </a:srgbClr>
              </a:outerShdw>
            </a:effectLst>
          </a:endParaRPr>
        </a:p>
      </dgm:t>
    </dgm:pt>
    <dgm:pt modelId="{36E11623-7664-4A2D-B9DA-BE5C9F850345}" type="sibTrans" cxnId="{4E7CA115-BF72-43A7-B7FC-59227044A43F}">
      <dgm:prSet custT="1"/>
      <dgm:spPr/>
      <dgm:t>
        <a:bodyPr/>
        <a:lstStyle/>
        <a:p>
          <a:endParaRPr lang="es-EC" sz="1050">
            <a:solidFill>
              <a:schemeClr val="tx1"/>
            </a:solidFill>
            <a:effectLst>
              <a:outerShdw blurRad="38100" dist="38100" dir="2700000" algn="tl">
                <a:srgbClr val="000000">
                  <a:alpha val="43137"/>
                </a:srgbClr>
              </a:outerShdw>
            </a:effectLst>
          </a:endParaRPr>
        </a:p>
      </dgm:t>
    </dgm:pt>
    <dgm:pt modelId="{BFD0B0F3-A617-4972-9C79-A3EA025C87F6}">
      <dgm:prSet phldrT="[Texto]" custT="1"/>
      <dgm:spPr/>
      <dgm:t>
        <a:bodyPr/>
        <a:lstStyle/>
        <a:p>
          <a:r>
            <a:rPr lang="es-EC" sz="1400" smtClean="0">
              <a:solidFill>
                <a:schemeClr val="tx1"/>
              </a:solidFill>
              <a:effectLst>
                <a:outerShdw blurRad="38100" dist="38100" dir="2700000" algn="tl">
                  <a:srgbClr val="000000">
                    <a:alpha val="43137"/>
                  </a:srgbClr>
                </a:outerShdw>
              </a:effectLst>
            </a:rPr>
            <a:t>Microsensores</a:t>
          </a:r>
          <a:endParaRPr lang="es-EC" sz="1400" dirty="0">
            <a:solidFill>
              <a:schemeClr val="tx1"/>
            </a:solidFill>
            <a:effectLst>
              <a:outerShdw blurRad="38100" dist="38100" dir="2700000" algn="tl">
                <a:srgbClr val="000000">
                  <a:alpha val="43137"/>
                </a:srgbClr>
              </a:outerShdw>
            </a:effectLst>
          </a:endParaRPr>
        </a:p>
      </dgm:t>
    </dgm:pt>
    <dgm:pt modelId="{82748B05-01A8-4C3C-9EC1-3ACF23515780}" type="parTrans" cxnId="{8F80307B-2B50-4C6B-8660-5E3B310ED296}">
      <dgm:prSet/>
      <dgm:spPr/>
      <dgm:t>
        <a:bodyPr/>
        <a:lstStyle/>
        <a:p>
          <a:endParaRPr lang="es-EC" sz="1400">
            <a:solidFill>
              <a:schemeClr val="tx1"/>
            </a:solidFill>
            <a:effectLst>
              <a:outerShdw blurRad="38100" dist="38100" dir="2700000" algn="tl">
                <a:srgbClr val="000000">
                  <a:alpha val="43137"/>
                </a:srgbClr>
              </a:outerShdw>
            </a:effectLst>
          </a:endParaRPr>
        </a:p>
      </dgm:t>
    </dgm:pt>
    <dgm:pt modelId="{02A0CB8B-F85C-4F0F-82FB-77ECADC91E56}" type="sibTrans" cxnId="{8F80307B-2B50-4C6B-8660-5E3B310ED296}">
      <dgm:prSet custT="1"/>
      <dgm:spPr/>
      <dgm:t>
        <a:bodyPr/>
        <a:lstStyle/>
        <a:p>
          <a:endParaRPr lang="es-EC" sz="1050">
            <a:solidFill>
              <a:schemeClr val="tx1"/>
            </a:solidFill>
            <a:effectLst>
              <a:outerShdw blurRad="38100" dist="38100" dir="2700000" algn="tl">
                <a:srgbClr val="000000">
                  <a:alpha val="43137"/>
                </a:srgbClr>
              </a:outerShdw>
            </a:effectLst>
          </a:endParaRPr>
        </a:p>
      </dgm:t>
    </dgm:pt>
    <dgm:pt modelId="{E5DB3CFE-77A8-4D92-95D6-71B5385FB926}" type="pres">
      <dgm:prSet presAssocID="{73F9DD55-63ED-430E-A635-EE1F9383814B}" presName="cycle" presStyleCnt="0">
        <dgm:presLayoutVars>
          <dgm:dir/>
          <dgm:resizeHandles val="exact"/>
        </dgm:presLayoutVars>
      </dgm:prSet>
      <dgm:spPr/>
      <dgm:t>
        <a:bodyPr/>
        <a:lstStyle/>
        <a:p>
          <a:endParaRPr lang="es-EC"/>
        </a:p>
      </dgm:t>
    </dgm:pt>
    <dgm:pt modelId="{8B4EB0F3-6004-4201-84D8-B4D7B77F5BE7}" type="pres">
      <dgm:prSet presAssocID="{CD30CA05-DCCF-4A22-9F0A-CE0796AC9F2D}" presName="node" presStyleLbl="node1" presStyleIdx="0" presStyleCnt="3" custScaleX="135717" custScaleY="58858">
        <dgm:presLayoutVars>
          <dgm:bulletEnabled val="1"/>
        </dgm:presLayoutVars>
      </dgm:prSet>
      <dgm:spPr/>
      <dgm:t>
        <a:bodyPr/>
        <a:lstStyle/>
        <a:p>
          <a:endParaRPr lang="es-EC"/>
        </a:p>
      </dgm:t>
    </dgm:pt>
    <dgm:pt modelId="{F521C17C-1C61-41BD-8687-68F369DEA038}" type="pres">
      <dgm:prSet presAssocID="{25942D8B-A8D5-4A0D-BCB8-48508C7E4B60}" presName="sibTrans" presStyleLbl="sibTrans2D1" presStyleIdx="0" presStyleCnt="3"/>
      <dgm:spPr/>
      <dgm:t>
        <a:bodyPr/>
        <a:lstStyle/>
        <a:p>
          <a:endParaRPr lang="es-EC"/>
        </a:p>
      </dgm:t>
    </dgm:pt>
    <dgm:pt modelId="{DE517110-6D52-4F3E-A8F6-1968053D2AE3}" type="pres">
      <dgm:prSet presAssocID="{25942D8B-A8D5-4A0D-BCB8-48508C7E4B60}" presName="connectorText" presStyleLbl="sibTrans2D1" presStyleIdx="0" presStyleCnt="3"/>
      <dgm:spPr/>
      <dgm:t>
        <a:bodyPr/>
        <a:lstStyle/>
        <a:p>
          <a:endParaRPr lang="es-EC"/>
        </a:p>
      </dgm:t>
    </dgm:pt>
    <dgm:pt modelId="{396286F6-607C-4367-8698-F03CCEAAA8A7}" type="pres">
      <dgm:prSet presAssocID="{B3F81540-2E93-41C3-AA7F-D2D5797C8D0C}" presName="node" presStyleLbl="node1" presStyleIdx="1" presStyleCnt="3" custScaleX="143656" custScaleY="59161" custRadScaleRad="175887" custRadScaleInc="-19783">
        <dgm:presLayoutVars>
          <dgm:bulletEnabled val="1"/>
        </dgm:presLayoutVars>
      </dgm:prSet>
      <dgm:spPr/>
      <dgm:t>
        <a:bodyPr/>
        <a:lstStyle/>
        <a:p>
          <a:endParaRPr lang="es-EC"/>
        </a:p>
      </dgm:t>
    </dgm:pt>
    <dgm:pt modelId="{5343806F-446B-455B-9C2D-E49B5B0B5547}" type="pres">
      <dgm:prSet presAssocID="{36E11623-7664-4A2D-B9DA-BE5C9F850345}" presName="sibTrans" presStyleLbl="sibTrans2D1" presStyleIdx="1" presStyleCnt="3"/>
      <dgm:spPr/>
      <dgm:t>
        <a:bodyPr/>
        <a:lstStyle/>
        <a:p>
          <a:endParaRPr lang="es-EC"/>
        </a:p>
      </dgm:t>
    </dgm:pt>
    <dgm:pt modelId="{A8A22F59-65A3-4A66-BC82-B8B5E5B6E299}" type="pres">
      <dgm:prSet presAssocID="{36E11623-7664-4A2D-B9DA-BE5C9F850345}" presName="connectorText" presStyleLbl="sibTrans2D1" presStyleIdx="1" presStyleCnt="3"/>
      <dgm:spPr/>
      <dgm:t>
        <a:bodyPr/>
        <a:lstStyle/>
        <a:p>
          <a:endParaRPr lang="es-EC"/>
        </a:p>
      </dgm:t>
    </dgm:pt>
    <dgm:pt modelId="{270986EA-B596-42C3-82F0-DB0EEF472B06}" type="pres">
      <dgm:prSet presAssocID="{BFD0B0F3-A617-4972-9C79-A3EA025C87F6}" presName="node" presStyleLbl="node1" presStyleIdx="2" presStyleCnt="3" custScaleX="180235" custScaleY="79095" custRadScaleRad="178674" custRadScaleInc="18587">
        <dgm:presLayoutVars>
          <dgm:bulletEnabled val="1"/>
        </dgm:presLayoutVars>
      </dgm:prSet>
      <dgm:spPr/>
      <dgm:t>
        <a:bodyPr/>
        <a:lstStyle/>
        <a:p>
          <a:endParaRPr lang="es-EC"/>
        </a:p>
      </dgm:t>
    </dgm:pt>
    <dgm:pt modelId="{F1B73A3F-CD20-433A-94E3-928F715D41EC}" type="pres">
      <dgm:prSet presAssocID="{02A0CB8B-F85C-4F0F-82FB-77ECADC91E56}" presName="sibTrans" presStyleLbl="sibTrans2D1" presStyleIdx="2" presStyleCnt="3"/>
      <dgm:spPr/>
      <dgm:t>
        <a:bodyPr/>
        <a:lstStyle/>
        <a:p>
          <a:endParaRPr lang="es-EC"/>
        </a:p>
      </dgm:t>
    </dgm:pt>
    <dgm:pt modelId="{8C5B6651-C0EB-4AEF-9691-8F45525A5702}" type="pres">
      <dgm:prSet presAssocID="{02A0CB8B-F85C-4F0F-82FB-77ECADC91E56}" presName="connectorText" presStyleLbl="sibTrans2D1" presStyleIdx="2" presStyleCnt="3"/>
      <dgm:spPr/>
      <dgm:t>
        <a:bodyPr/>
        <a:lstStyle/>
        <a:p>
          <a:endParaRPr lang="es-EC"/>
        </a:p>
      </dgm:t>
    </dgm:pt>
  </dgm:ptLst>
  <dgm:cxnLst>
    <dgm:cxn modelId="{4E7CA115-BF72-43A7-B7FC-59227044A43F}" srcId="{73F9DD55-63ED-430E-A635-EE1F9383814B}" destId="{B3F81540-2E93-41C3-AA7F-D2D5797C8D0C}" srcOrd="1" destOrd="0" parTransId="{CAE8F78F-0F75-4A9E-928B-AB87C4ED2C2F}" sibTransId="{36E11623-7664-4A2D-B9DA-BE5C9F850345}"/>
    <dgm:cxn modelId="{FDFCFA6D-B903-45FE-8A53-EF962E2C3918}" type="presOf" srcId="{73F9DD55-63ED-430E-A635-EE1F9383814B}" destId="{E5DB3CFE-77A8-4D92-95D6-71B5385FB926}" srcOrd="0" destOrd="0" presId="urn:microsoft.com/office/officeart/2005/8/layout/cycle2"/>
    <dgm:cxn modelId="{5AD1CA2D-F12D-4459-8C6E-1C1AB77A6710}" type="presOf" srcId="{CD30CA05-DCCF-4A22-9F0A-CE0796AC9F2D}" destId="{8B4EB0F3-6004-4201-84D8-B4D7B77F5BE7}" srcOrd="0" destOrd="0" presId="urn:microsoft.com/office/officeart/2005/8/layout/cycle2"/>
    <dgm:cxn modelId="{1EBC4DE0-6ED9-4CC7-B8B2-AAB13C1E9DA0}" type="presOf" srcId="{25942D8B-A8D5-4A0D-BCB8-48508C7E4B60}" destId="{F521C17C-1C61-41BD-8687-68F369DEA038}" srcOrd="0" destOrd="0" presId="urn:microsoft.com/office/officeart/2005/8/layout/cycle2"/>
    <dgm:cxn modelId="{62629CD3-3D90-4BD3-A9C8-672576B85380}" srcId="{73F9DD55-63ED-430E-A635-EE1F9383814B}" destId="{CD30CA05-DCCF-4A22-9F0A-CE0796AC9F2D}" srcOrd="0" destOrd="0" parTransId="{22A496EB-43D4-427A-B7DC-E64CE1E881C1}" sibTransId="{25942D8B-A8D5-4A0D-BCB8-48508C7E4B60}"/>
    <dgm:cxn modelId="{00A0610B-12D8-474F-98F6-99D2F2033C9A}" type="presOf" srcId="{36E11623-7664-4A2D-B9DA-BE5C9F850345}" destId="{A8A22F59-65A3-4A66-BC82-B8B5E5B6E299}" srcOrd="1" destOrd="0" presId="urn:microsoft.com/office/officeart/2005/8/layout/cycle2"/>
    <dgm:cxn modelId="{7906E287-4BCC-454C-9996-E8D364877E25}" type="presOf" srcId="{BFD0B0F3-A617-4972-9C79-A3EA025C87F6}" destId="{270986EA-B596-42C3-82F0-DB0EEF472B06}" srcOrd="0" destOrd="0" presId="urn:microsoft.com/office/officeart/2005/8/layout/cycle2"/>
    <dgm:cxn modelId="{51F3F190-2C8F-469A-92AB-ABDCF3F7BA30}" type="presOf" srcId="{02A0CB8B-F85C-4F0F-82FB-77ECADC91E56}" destId="{8C5B6651-C0EB-4AEF-9691-8F45525A5702}" srcOrd="1" destOrd="0" presId="urn:microsoft.com/office/officeart/2005/8/layout/cycle2"/>
    <dgm:cxn modelId="{0DAF52FA-98CF-430B-B007-0E34BD04D261}" type="presOf" srcId="{36E11623-7664-4A2D-B9DA-BE5C9F850345}" destId="{5343806F-446B-455B-9C2D-E49B5B0B5547}" srcOrd="0" destOrd="0" presId="urn:microsoft.com/office/officeart/2005/8/layout/cycle2"/>
    <dgm:cxn modelId="{FD387100-AEEA-4E54-B476-2A57505F0D26}" type="presOf" srcId="{25942D8B-A8D5-4A0D-BCB8-48508C7E4B60}" destId="{DE517110-6D52-4F3E-A8F6-1968053D2AE3}" srcOrd="1" destOrd="0" presId="urn:microsoft.com/office/officeart/2005/8/layout/cycle2"/>
    <dgm:cxn modelId="{B592B715-3DFA-4E6B-833A-739589E73BC3}" type="presOf" srcId="{02A0CB8B-F85C-4F0F-82FB-77ECADC91E56}" destId="{F1B73A3F-CD20-433A-94E3-928F715D41EC}" srcOrd="0" destOrd="0" presId="urn:microsoft.com/office/officeart/2005/8/layout/cycle2"/>
    <dgm:cxn modelId="{8F80307B-2B50-4C6B-8660-5E3B310ED296}" srcId="{73F9DD55-63ED-430E-A635-EE1F9383814B}" destId="{BFD0B0F3-A617-4972-9C79-A3EA025C87F6}" srcOrd="2" destOrd="0" parTransId="{82748B05-01A8-4C3C-9EC1-3ACF23515780}" sibTransId="{02A0CB8B-F85C-4F0F-82FB-77ECADC91E56}"/>
    <dgm:cxn modelId="{88C7D241-BAC7-4E63-8544-8223960215FF}" type="presOf" srcId="{B3F81540-2E93-41C3-AA7F-D2D5797C8D0C}" destId="{396286F6-607C-4367-8698-F03CCEAAA8A7}" srcOrd="0" destOrd="0" presId="urn:microsoft.com/office/officeart/2005/8/layout/cycle2"/>
    <dgm:cxn modelId="{E944E077-04BF-439A-8AB4-7CF75EF74E40}" type="presParOf" srcId="{E5DB3CFE-77A8-4D92-95D6-71B5385FB926}" destId="{8B4EB0F3-6004-4201-84D8-B4D7B77F5BE7}" srcOrd="0" destOrd="0" presId="urn:microsoft.com/office/officeart/2005/8/layout/cycle2"/>
    <dgm:cxn modelId="{812DC64E-3E81-436F-AE88-5BBD3BE0C4D8}" type="presParOf" srcId="{E5DB3CFE-77A8-4D92-95D6-71B5385FB926}" destId="{F521C17C-1C61-41BD-8687-68F369DEA038}" srcOrd="1" destOrd="0" presId="urn:microsoft.com/office/officeart/2005/8/layout/cycle2"/>
    <dgm:cxn modelId="{9D90F6DC-6114-4BD6-A92F-06E320A05C9F}" type="presParOf" srcId="{F521C17C-1C61-41BD-8687-68F369DEA038}" destId="{DE517110-6D52-4F3E-A8F6-1968053D2AE3}" srcOrd="0" destOrd="0" presId="urn:microsoft.com/office/officeart/2005/8/layout/cycle2"/>
    <dgm:cxn modelId="{62980AD6-67E3-4ABA-BE40-E334C6E96336}" type="presParOf" srcId="{E5DB3CFE-77A8-4D92-95D6-71B5385FB926}" destId="{396286F6-607C-4367-8698-F03CCEAAA8A7}" srcOrd="2" destOrd="0" presId="urn:microsoft.com/office/officeart/2005/8/layout/cycle2"/>
    <dgm:cxn modelId="{25414302-667A-4567-A09A-4DFE77CEF09C}" type="presParOf" srcId="{E5DB3CFE-77A8-4D92-95D6-71B5385FB926}" destId="{5343806F-446B-455B-9C2D-E49B5B0B5547}" srcOrd="3" destOrd="0" presId="urn:microsoft.com/office/officeart/2005/8/layout/cycle2"/>
    <dgm:cxn modelId="{456D27E0-FE9A-48DA-869E-B6B1AAC17ED2}" type="presParOf" srcId="{5343806F-446B-455B-9C2D-E49B5B0B5547}" destId="{A8A22F59-65A3-4A66-BC82-B8B5E5B6E299}" srcOrd="0" destOrd="0" presId="urn:microsoft.com/office/officeart/2005/8/layout/cycle2"/>
    <dgm:cxn modelId="{A734DB12-6BCA-41E5-B00B-2BAE6A26367B}" type="presParOf" srcId="{E5DB3CFE-77A8-4D92-95D6-71B5385FB926}" destId="{270986EA-B596-42C3-82F0-DB0EEF472B06}" srcOrd="4" destOrd="0" presId="urn:microsoft.com/office/officeart/2005/8/layout/cycle2"/>
    <dgm:cxn modelId="{711A6EBE-4D8A-4246-A725-B3574C0FCBAF}" type="presParOf" srcId="{E5DB3CFE-77A8-4D92-95D6-71B5385FB926}" destId="{F1B73A3F-CD20-433A-94E3-928F715D41EC}" srcOrd="5" destOrd="0" presId="urn:microsoft.com/office/officeart/2005/8/layout/cycle2"/>
    <dgm:cxn modelId="{1D185253-B36E-4044-A985-31FDF66B1C6C}" type="presParOf" srcId="{F1B73A3F-CD20-433A-94E3-928F715D41EC}" destId="{8C5B6651-C0EB-4AEF-9691-8F45525A5702}"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05B858-6BC4-4BBF-81C8-5943223541EC}" type="doc">
      <dgm:prSet loTypeId="urn:microsoft.com/office/officeart/2005/8/layout/arrow2" loCatId="process" qsTypeId="urn:microsoft.com/office/officeart/2005/8/quickstyle/simple1" qsCatId="simple" csTypeId="urn:microsoft.com/office/officeart/2005/8/colors/accent5_1" csCatId="accent5" phldr="1"/>
      <dgm:spPr/>
    </dgm:pt>
    <dgm:pt modelId="{8AD96A14-4D9C-4F26-BCA7-486916F8C86E}">
      <dgm:prSet phldrT="[Texto]" custT="1">
        <dgm:style>
          <a:lnRef idx="2">
            <a:schemeClr val="accent2"/>
          </a:lnRef>
          <a:fillRef idx="1">
            <a:schemeClr val="lt1"/>
          </a:fillRef>
          <a:effectRef idx="0">
            <a:schemeClr val="accent2"/>
          </a:effectRef>
          <a:fontRef idx="minor">
            <a:schemeClr val="dk1"/>
          </a:fontRef>
        </dgm:style>
      </dgm:prSet>
      <dgm:spPr>
        <a:noFill/>
        <a:ln>
          <a:noFill/>
        </a:ln>
      </dgm:spPr>
      <dgm:t>
        <a:bodyPr/>
        <a:lstStyle/>
        <a:p>
          <a:pPr algn="ctr"/>
          <a:r>
            <a:rPr lang="es-EC" sz="1400" b="1" dirty="0" smtClean="0">
              <a:solidFill>
                <a:srgbClr val="F3701F"/>
              </a:solidFill>
              <a:effectLst>
                <a:outerShdw blurRad="38100" dist="38100" dir="2700000" algn="tl">
                  <a:srgbClr val="000000">
                    <a:alpha val="43137"/>
                  </a:srgbClr>
                </a:outerShdw>
              </a:effectLst>
            </a:rPr>
            <a:t>Niveles de resolución</a:t>
          </a:r>
          <a:endParaRPr lang="es-EC" sz="1400" b="1" dirty="0">
            <a:solidFill>
              <a:srgbClr val="F3701F"/>
            </a:solidFill>
            <a:effectLst>
              <a:outerShdw blurRad="38100" dist="38100" dir="2700000" algn="tl">
                <a:srgbClr val="000000">
                  <a:alpha val="43137"/>
                </a:srgbClr>
              </a:outerShdw>
            </a:effectLst>
          </a:endParaRPr>
        </a:p>
      </dgm:t>
    </dgm:pt>
    <dgm:pt modelId="{71F69F31-6D43-42E7-AB46-5FB9E42EBF2E}" type="parTrans" cxnId="{CC38068F-6F3B-469D-B119-901C9C1BE7B5}">
      <dgm:prSet/>
      <dgm:spPr/>
      <dgm:t>
        <a:bodyPr/>
        <a:lstStyle/>
        <a:p>
          <a:endParaRPr lang="es-EC" sz="1200">
            <a:solidFill>
              <a:schemeClr val="tx1">
                <a:lumMod val="85000"/>
                <a:lumOff val="15000"/>
              </a:schemeClr>
            </a:solidFill>
          </a:endParaRPr>
        </a:p>
      </dgm:t>
    </dgm:pt>
    <dgm:pt modelId="{D6D2B728-B0BB-4102-9A69-B584BA6B9913}" type="sibTrans" cxnId="{CC38068F-6F3B-469D-B119-901C9C1BE7B5}">
      <dgm:prSet/>
      <dgm:spPr/>
      <dgm:t>
        <a:bodyPr/>
        <a:lstStyle/>
        <a:p>
          <a:endParaRPr lang="es-EC" sz="1200">
            <a:solidFill>
              <a:schemeClr val="tx1">
                <a:lumMod val="85000"/>
                <a:lumOff val="15000"/>
              </a:schemeClr>
            </a:solidFill>
          </a:endParaRPr>
        </a:p>
      </dgm:t>
    </dgm:pt>
    <dgm:pt modelId="{E3FB5A10-DED7-402F-80EA-28EA8BD32803}">
      <dgm:prSet phldrT="[Texto]" custT="1">
        <dgm:style>
          <a:lnRef idx="2">
            <a:schemeClr val="accent6"/>
          </a:lnRef>
          <a:fillRef idx="1">
            <a:schemeClr val="lt1"/>
          </a:fillRef>
          <a:effectRef idx="0">
            <a:schemeClr val="accent6"/>
          </a:effectRef>
          <a:fontRef idx="minor">
            <a:schemeClr val="dk1"/>
          </a:fontRef>
        </dgm:style>
      </dgm:prSet>
      <dgm:spPr>
        <a:noFill/>
        <a:ln>
          <a:noFill/>
        </a:ln>
      </dgm:spPr>
      <dgm:t>
        <a:bodyPr/>
        <a:lstStyle/>
        <a:p>
          <a:r>
            <a:rPr lang="es-EC" sz="1400" b="1" dirty="0" smtClean="0">
              <a:solidFill>
                <a:srgbClr val="F3701F"/>
              </a:solidFill>
              <a:effectLst>
                <a:outerShdw blurRad="38100" dist="38100" dir="2700000" algn="tl">
                  <a:srgbClr val="000000">
                    <a:alpha val="43137"/>
                  </a:srgbClr>
                </a:outerShdw>
              </a:effectLst>
            </a:rPr>
            <a:t>Económico</a:t>
          </a:r>
          <a:endParaRPr lang="es-EC" sz="1400" b="1" dirty="0">
            <a:solidFill>
              <a:srgbClr val="F3701F"/>
            </a:solidFill>
            <a:effectLst>
              <a:outerShdw blurRad="38100" dist="38100" dir="2700000" algn="tl">
                <a:srgbClr val="000000">
                  <a:alpha val="43137"/>
                </a:srgbClr>
              </a:outerShdw>
            </a:effectLst>
          </a:endParaRPr>
        </a:p>
      </dgm:t>
    </dgm:pt>
    <dgm:pt modelId="{DB77D022-E93E-43EA-B868-2B9C15827407}" type="parTrans" cxnId="{23F9854B-5EDA-4934-AC63-EF136569EBD6}">
      <dgm:prSet/>
      <dgm:spPr/>
      <dgm:t>
        <a:bodyPr/>
        <a:lstStyle/>
        <a:p>
          <a:endParaRPr lang="es-EC" sz="1200">
            <a:solidFill>
              <a:schemeClr val="tx1">
                <a:lumMod val="85000"/>
                <a:lumOff val="15000"/>
              </a:schemeClr>
            </a:solidFill>
          </a:endParaRPr>
        </a:p>
      </dgm:t>
    </dgm:pt>
    <dgm:pt modelId="{4BE1C989-CB9C-4291-A14C-25C2F6502C8E}" type="sibTrans" cxnId="{23F9854B-5EDA-4934-AC63-EF136569EBD6}">
      <dgm:prSet/>
      <dgm:spPr/>
      <dgm:t>
        <a:bodyPr/>
        <a:lstStyle/>
        <a:p>
          <a:endParaRPr lang="es-EC" sz="1200">
            <a:solidFill>
              <a:schemeClr val="tx1">
                <a:lumMod val="85000"/>
                <a:lumOff val="15000"/>
              </a:schemeClr>
            </a:solidFill>
          </a:endParaRPr>
        </a:p>
      </dgm:t>
    </dgm:pt>
    <dgm:pt modelId="{C833DBD4-9DCF-4171-AB79-E07A3B467129}">
      <dgm:prSet phldrT="[Texto]" custT="1"/>
      <dgm:spPr>
        <a:noFill/>
        <a:ln>
          <a:noFill/>
        </a:ln>
      </dgm:spPr>
      <dgm:t>
        <a:bodyPr/>
        <a:lstStyle/>
        <a:p>
          <a:r>
            <a:rPr lang="es-EC" sz="1400" b="1" dirty="0" smtClean="0">
              <a:solidFill>
                <a:srgbClr val="F3701F"/>
              </a:solidFill>
              <a:effectLst>
                <a:outerShdw blurRad="38100" dist="38100" dir="2700000" algn="tl">
                  <a:srgbClr val="000000">
                    <a:alpha val="43137"/>
                  </a:srgbClr>
                </a:outerShdw>
              </a:effectLst>
            </a:rPr>
            <a:t>Adquisición </a:t>
          </a:r>
          <a:endParaRPr lang="es-EC" sz="1400" b="1" dirty="0">
            <a:solidFill>
              <a:srgbClr val="F3701F"/>
            </a:solidFill>
            <a:effectLst>
              <a:outerShdw blurRad="38100" dist="38100" dir="2700000" algn="tl">
                <a:srgbClr val="000000">
                  <a:alpha val="43137"/>
                </a:srgbClr>
              </a:outerShdw>
            </a:effectLst>
          </a:endParaRPr>
        </a:p>
      </dgm:t>
    </dgm:pt>
    <dgm:pt modelId="{958F99D5-B2BE-4AC3-8266-935C06CBC9B5}" type="parTrans" cxnId="{434C9C68-1D6F-4AEC-9A80-B170E346CE7F}">
      <dgm:prSet/>
      <dgm:spPr/>
      <dgm:t>
        <a:bodyPr/>
        <a:lstStyle/>
        <a:p>
          <a:endParaRPr lang="es-EC" sz="1200">
            <a:solidFill>
              <a:schemeClr val="tx1">
                <a:lumMod val="85000"/>
                <a:lumOff val="15000"/>
              </a:schemeClr>
            </a:solidFill>
          </a:endParaRPr>
        </a:p>
      </dgm:t>
    </dgm:pt>
    <dgm:pt modelId="{695D7E4C-7080-44FC-8FA2-4D74935F7FB6}" type="sibTrans" cxnId="{434C9C68-1D6F-4AEC-9A80-B170E346CE7F}">
      <dgm:prSet/>
      <dgm:spPr/>
      <dgm:t>
        <a:bodyPr/>
        <a:lstStyle/>
        <a:p>
          <a:endParaRPr lang="es-EC" sz="1200">
            <a:solidFill>
              <a:schemeClr val="tx1">
                <a:lumMod val="85000"/>
                <a:lumOff val="15000"/>
              </a:schemeClr>
            </a:solidFill>
          </a:endParaRPr>
        </a:p>
      </dgm:t>
    </dgm:pt>
    <dgm:pt modelId="{E810CBEF-0C11-4D83-A4A3-BEE6E8D7958B}" type="pres">
      <dgm:prSet presAssocID="{9C05B858-6BC4-4BBF-81C8-5943223541EC}" presName="arrowDiagram" presStyleCnt="0">
        <dgm:presLayoutVars>
          <dgm:chMax val="5"/>
          <dgm:dir/>
          <dgm:resizeHandles val="exact"/>
        </dgm:presLayoutVars>
      </dgm:prSet>
      <dgm:spPr/>
    </dgm:pt>
    <dgm:pt modelId="{B0C0961C-1A7C-4309-A100-66C6B70B3FF9}" type="pres">
      <dgm:prSet presAssocID="{9C05B858-6BC4-4BBF-81C8-5943223541EC}" presName="arrow" presStyleLbl="bgShp" presStyleIdx="0" presStyleCnt="1" custLinFactX="65562" custLinFactNeighborX="100000" custLinFactNeighborY="-66684"/>
      <dgm:spPr/>
    </dgm:pt>
    <dgm:pt modelId="{171B77E1-0734-4D60-A23C-E14F691CA629}" type="pres">
      <dgm:prSet presAssocID="{9C05B858-6BC4-4BBF-81C8-5943223541EC}" presName="arrowDiagram3" presStyleCnt="0"/>
      <dgm:spPr/>
    </dgm:pt>
    <dgm:pt modelId="{A51B1E28-0890-4809-B60B-49554392AAAF}" type="pres">
      <dgm:prSet presAssocID="{8AD96A14-4D9C-4F26-BCA7-486916F8C86E}" presName="bullet3a" presStyleLbl="node1" presStyleIdx="0" presStyleCnt="3"/>
      <dgm:spPr/>
    </dgm:pt>
    <dgm:pt modelId="{20A869B0-9BBD-4FC1-A3D9-C63CF0C98867}" type="pres">
      <dgm:prSet presAssocID="{8AD96A14-4D9C-4F26-BCA7-486916F8C86E}" presName="textBox3a" presStyleLbl="revTx" presStyleIdx="0" presStyleCnt="3" custScaleX="119594" custScaleY="75521" custLinFactNeighborX="-31950" custLinFactNeighborY="-86438">
        <dgm:presLayoutVars>
          <dgm:bulletEnabled val="1"/>
        </dgm:presLayoutVars>
      </dgm:prSet>
      <dgm:spPr/>
      <dgm:t>
        <a:bodyPr/>
        <a:lstStyle/>
        <a:p>
          <a:endParaRPr lang="es-EC"/>
        </a:p>
      </dgm:t>
    </dgm:pt>
    <dgm:pt modelId="{43A54065-73C7-40A2-B263-C3A52672B7A3}" type="pres">
      <dgm:prSet presAssocID="{E3FB5A10-DED7-402F-80EA-28EA8BD32803}" presName="bullet3b" presStyleLbl="node1" presStyleIdx="1" presStyleCnt="3"/>
      <dgm:spPr/>
    </dgm:pt>
    <dgm:pt modelId="{A8529CBD-48F7-4A82-A873-620E4DB3BE22}" type="pres">
      <dgm:prSet presAssocID="{E3FB5A10-DED7-402F-80EA-28EA8BD32803}" presName="textBox3b" presStyleLbl="revTx" presStyleIdx="1" presStyleCnt="3" custScaleX="121750" custScaleY="29930" custLinFactNeighborX="-26068" custLinFactNeighborY="-62750">
        <dgm:presLayoutVars>
          <dgm:bulletEnabled val="1"/>
        </dgm:presLayoutVars>
      </dgm:prSet>
      <dgm:spPr/>
      <dgm:t>
        <a:bodyPr/>
        <a:lstStyle/>
        <a:p>
          <a:endParaRPr lang="es-EC"/>
        </a:p>
      </dgm:t>
    </dgm:pt>
    <dgm:pt modelId="{7795EAD8-5D20-4264-8A83-C1D060600508}" type="pres">
      <dgm:prSet presAssocID="{C833DBD4-9DCF-4171-AB79-E07A3B467129}" presName="bullet3c" presStyleLbl="node1" presStyleIdx="2" presStyleCnt="3"/>
      <dgm:spPr/>
    </dgm:pt>
    <dgm:pt modelId="{91CED175-D091-446B-ADDD-0F1B0768FB03}" type="pres">
      <dgm:prSet presAssocID="{C833DBD4-9DCF-4171-AB79-E07A3B467129}" presName="textBox3c" presStyleLbl="revTx" presStyleIdx="2" presStyleCnt="3" custScaleX="113542" custScaleY="19635" custLinFactNeighborX="-3381" custLinFactNeighborY="-64737">
        <dgm:presLayoutVars>
          <dgm:bulletEnabled val="1"/>
        </dgm:presLayoutVars>
      </dgm:prSet>
      <dgm:spPr/>
      <dgm:t>
        <a:bodyPr/>
        <a:lstStyle/>
        <a:p>
          <a:endParaRPr lang="es-EC"/>
        </a:p>
      </dgm:t>
    </dgm:pt>
  </dgm:ptLst>
  <dgm:cxnLst>
    <dgm:cxn modelId="{434C9C68-1D6F-4AEC-9A80-B170E346CE7F}" srcId="{9C05B858-6BC4-4BBF-81C8-5943223541EC}" destId="{C833DBD4-9DCF-4171-AB79-E07A3B467129}" srcOrd="2" destOrd="0" parTransId="{958F99D5-B2BE-4AC3-8266-935C06CBC9B5}" sibTransId="{695D7E4C-7080-44FC-8FA2-4D74935F7FB6}"/>
    <dgm:cxn modelId="{23F9854B-5EDA-4934-AC63-EF136569EBD6}" srcId="{9C05B858-6BC4-4BBF-81C8-5943223541EC}" destId="{E3FB5A10-DED7-402F-80EA-28EA8BD32803}" srcOrd="1" destOrd="0" parTransId="{DB77D022-E93E-43EA-B868-2B9C15827407}" sibTransId="{4BE1C989-CB9C-4291-A14C-25C2F6502C8E}"/>
    <dgm:cxn modelId="{4A5CC440-D3E7-4869-933F-1E8401B86401}" type="presOf" srcId="{C833DBD4-9DCF-4171-AB79-E07A3B467129}" destId="{91CED175-D091-446B-ADDD-0F1B0768FB03}" srcOrd="0" destOrd="0" presId="urn:microsoft.com/office/officeart/2005/8/layout/arrow2"/>
    <dgm:cxn modelId="{73E7E27C-DE4C-4EBC-9585-A0425889C02A}" type="presOf" srcId="{8AD96A14-4D9C-4F26-BCA7-486916F8C86E}" destId="{20A869B0-9BBD-4FC1-A3D9-C63CF0C98867}" srcOrd="0" destOrd="0" presId="urn:microsoft.com/office/officeart/2005/8/layout/arrow2"/>
    <dgm:cxn modelId="{CC38068F-6F3B-469D-B119-901C9C1BE7B5}" srcId="{9C05B858-6BC4-4BBF-81C8-5943223541EC}" destId="{8AD96A14-4D9C-4F26-BCA7-486916F8C86E}" srcOrd="0" destOrd="0" parTransId="{71F69F31-6D43-42E7-AB46-5FB9E42EBF2E}" sibTransId="{D6D2B728-B0BB-4102-9A69-B584BA6B9913}"/>
    <dgm:cxn modelId="{0357CF0E-A17D-489C-BA3D-126D5B1D161E}" type="presOf" srcId="{E3FB5A10-DED7-402F-80EA-28EA8BD32803}" destId="{A8529CBD-48F7-4A82-A873-620E4DB3BE22}" srcOrd="0" destOrd="0" presId="urn:microsoft.com/office/officeart/2005/8/layout/arrow2"/>
    <dgm:cxn modelId="{C0BE00A4-C9AE-4261-99C8-653EF4962DCA}" type="presOf" srcId="{9C05B858-6BC4-4BBF-81C8-5943223541EC}" destId="{E810CBEF-0C11-4D83-A4A3-BEE6E8D7958B}" srcOrd="0" destOrd="0" presId="urn:microsoft.com/office/officeart/2005/8/layout/arrow2"/>
    <dgm:cxn modelId="{F05CCF46-4078-498B-B28E-510BBDA9A60B}" type="presParOf" srcId="{E810CBEF-0C11-4D83-A4A3-BEE6E8D7958B}" destId="{B0C0961C-1A7C-4309-A100-66C6B70B3FF9}" srcOrd="0" destOrd="0" presId="urn:microsoft.com/office/officeart/2005/8/layout/arrow2"/>
    <dgm:cxn modelId="{948EA30F-A3B9-4BBB-90BA-3E87B2B51E3A}" type="presParOf" srcId="{E810CBEF-0C11-4D83-A4A3-BEE6E8D7958B}" destId="{171B77E1-0734-4D60-A23C-E14F691CA629}" srcOrd="1" destOrd="0" presId="urn:microsoft.com/office/officeart/2005/8/layout/arrow2"/>
    <dgm:cxn modelId="{BAD02C29-534E-4151-9B5B-2455FCFDBD2A}" type="presParOf" srcId="{171B77E1-0734-4D60-A23C-E14F691CA629}" destId="{A51B1E28-0890-4809-B60B-49554392AAAF}" srcOrd="0" destOrd="0" presId="urn:microsoft.com/office/officeart/2005/8/layout/arrow2"/>
    <dgm:cxn modelId="{62E056DC-B015-4EA6-BB3C-06B5CC8CAA17}" type="presParOf" srcId="{171B77E1-0734-4D60-A23C-E14F691CA629}" destId="{20A869B0-9BBD-4FC1-A3D9-C63CF0C98867}" srcOrd="1" destOrd="0" presId="urn:microsoft.com/office/officeart/2005/8/layout/arrow2"/>
    <dgm:cxn modelId="{A0DA03D4-BC7D-4DBF-B5FE-FD7576BA285F}" type="presParOf" srcId="{171B77E1-0734-4D60-A23C-E14F691CA629}" destId="{43A54065-73C7-40A2-B263-C3A52672B7A3}" srcOrd="2" destOrd="0" presId="urn:microsoft.com/office/officeart/2005/8/layout/arrow2"/>
    <dgm:cxn modelId="{9B6F59CF-2B8B-4C1D-BA92-69CB24C05E84}" type="presParOf" srcId="{171B77E1-0734-4D60-A23C-E14F691CA629}" destId="{A8529CBD-48F7-4A82-A873-620E4DB3BE22}" srcOrd="3" destOrd="0" presId="urn:microsoft.com/office/officeart/2005/8/layout/arrow2"/>
    <dgm:cxn modelId="{2A90ABD6-323C-46D3-AEF3-0AF677591726}" type="presParOf" srcId="{171B77E1-0734-4D60-A23C-E14F691CA629}" destId="{7795EAD8-5D20-4264-8A83-C1D060600508}" srcOrd="4" destOrd="0" presId="urn:microsoft.com/office/officeart/2005/8/layout/arrow2"/>
    <dgm:cxn modelId="{0FE9FDA3-98DC-4339-899A-3D20B8AC5FFA}" type="presParOf" srcId="{171B77E1-0734-4D60-A23C-E14F691CA629}" destId="{91CED175-D091-446B-ADDD-0F1B0768FB03}" srcOrd="5" destOrd="0" presId="urn:microsoft.com/office/officeart/2005/8/layout/arrow2"/>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E324C4-3D79-4F93-A379-F63D87932850}"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s-EC"/>
        </a:p>
      </dgm:t>
    </dgm:pt>
    <dgm:pt modelId="{00178886-2C20-4692-AF8B-A62B7753A176}">
      <dgm:prSet phldrT="[Texto]" custT="1"/>
      <dgm:spPr/>
      <dgm:t>
        <a:bodyPr/>
        <a:lstStyle/>
        <a:p>
          <a:r>
            <a:rPr lang="es-EC" sz="1600" dirty="0" smtClean="0">
              <a:solidFill>
                <a:schemeClr val="tx1"/>
              </a:solidFill>
              <a:effectLst/>
              <a:latin typeface="+mn-lt"/>
              <a:ea typeface="+mn-ea"/>
              <a:cs typeface="+mn-cs"/>
            </a:rPr>
            <a:t>Provincia de Pichincha, noreste de </a:t>
          </a:r>
          <a:r>
            <a:rPr lang="es-EC" sz="1600" dirty="0" err="1" smtClean="0">
              <a:solidFill>
                <a:schemeClr val="tx1"/>
              </a:solidFill>
              <a:effectLst/>
              <a:latin typeface="+mn-lt"/>
              <a:ea typeface="+mn-ea"/>
              <a:cs typeface="+mn-cs"/>
            </a:rPr>
            <a:t>Sangolquí</a:t>
          </a:r>
          <a:r>
            <a:rPr lang="es-EC" sz="1600" dirty="0" smtClean="0">
              <a:solidFill>
                <a:schemeClr val="tx1"/>
              </a:solidFill>
              <a:effectLst/>
              <a:latin typeface="+mn-lt"/>
              <a:ea typeface="+mn-ea"/>
              <a:cs typeface="+mn-cs"/>
            </a:rPr>
            <a:t>, cantón Rumiñahui</a:t>
          </a:r>
          <a:endParaRPr lang="es-EC" sz="1600" dirty="0"/>
        </a:p>
      </dgm:t>
    </dgm:pt>
    <dgm:pt modelId="{01844A2E-9230-4184-AB8C-581770763AAF}" type="parTrans" cxnId="{A24D39BE-C27C-4282-BCAA-7D887BA1C8B3}">
      <dgm:prSet/>
      <dgm:spPr/>
      <dgm:t>
        <a:bodyPr/>
        <a:lstStyle/>
        <a:p>
          <a:endParaRPr lang="es-EC" sz="1100"/>
        </a:p>
      </dgm:t>
    </dgm:pt>
    <dgm:pt modelId="{FE8FB294-43B7-474B-9086-43D09DED9CD3}" type="sibTrans" cxnId="{A24D39BE-C27C-4282-BCAA-7D887BA1C8B3}">
      <dgm:prSet/>
      <dgm:spPr/>
      <dgm:t>
        <a:bodyPr/>
        <a:lstStyle/>
        <a:p>
          <a:endParaRPr lang="es-EC" sz="1100"/>
        </a:p>
      </dgm:t>
    </dgm:pt>
    <dgm:pt modelId="{E213273F-7F48-4BD6-95D6-DF3B29BF8EC2}">
      <dgm:prSet phldrT="[Texto]" custT="1"/>
      <dgm:spPr/>
      <dgm:t>
        <a:bodyPr/>
        <a:lstStyle/>
        <a:p>
          <a:r>
            <a:rPr lang="es-EC" sz="1600" dirty="0" smtClean="0">
              <a:solidFill>
                <a:schemeClr val="tx1"/>
              </a:solidFill>
              <a:effectLst/>
              <a:latin typeface="+mn-lt"/>
              <a:ea typeface="+mn-ea"/>
              <a:cs typeface="+mn-cs"/>
            </a:rPr>
            <a:t>Coordenadas: 0°18´43.07”S; 78°26´44.80” O y  0°19´08.84” S; 78°26´44.68” O, </a:t>
          </a:r>
          <a:endParaRPr lang="es-EC" sz="1600" dirty="0"/>
        </a:p>
      </dgm:t>
    </dgm:pt>
    <dgm:pt modelId="{7A57133F-9D45-4AAD-BC32-42E811C821AB}" type="parTrans" cxnId="{32284288-EA78-41BB-BF03-E6F189566EFF}">
      <dgm:prSet/>
      <dgm:spPr/>
      <dgm:t>
        <a:bodyPr/>
        <a:lstStyle/>
        <a:p>
          <a:endParaRPr lang="es-EC" sz="1100"/>
        </a:p>
      </dgm:t>
    </dgm:pt>
    <dgm:pt modelId="{D61B925F-8248-4605-BEEA-B1B93AAE11BD}" type="sibTrans" cxnId="{32284288-EA78-41BB-BF03-E6F189566EFF}">
      <dgm:prSet/>
      <dgm:spPr/>
      <dgm:t>
        <a:bodyPr/>
        <a:lstStyle/>
        <a:p>
          <a:endParaRPr lang="es-EC" sz="1100"/>
        </a:p>
      </dgm:t>
    </dgm:pt>
    <dgm:pt modelId="{8DD681D2-7A6E-4ABB-9567-B950EF91CC9C}" type="pres">
      <dgm:prSet presAssocID="{FDE324C4-3D79-4F93-A379-F63D87932850}" presName="diagram" presStyleCnt="0">
        <dgm:presLayoutVars>
          <dgm:dir/>
          <dgm:resizeHandles val="exact"/>
        </dgm:presLayoutVars>
      </dgm:prSet>
      <dgm:spPr/>
      <dgm:t>
        <a:bodyPr/>
        <a:lstStyle/>
        <a:p>
          <a:endParaRPr lang="es-EC"/>
        </a:p>
      </dgm:t>
    </dgm:pt>
    <dgm:pt modelId="{B0439439-68B7-4B2B-A95A-8A2F1D40C8C2}" type="pres">
      <dgm:prSet presAssocID="{00178886-2C20-4692-AF8B-A62B7753A176}" presName="node" presStyleLbl="node1" presStyleIdx="0" presStyleCnt="2">
        <dgm:presLayoutVars>
          <dgm:bulletEnabled val="1"/>
        </dgm:presLayoutVars>
      </dgm:prSet>
      <dgm:spPr/>
      <dgm:t>
        <a:bodyPr/>
        <a:lstStyle/>
        <a:p>
          <a:endParaRPr lang="es-EC"/>
        </a:p>
      </dgm:t>
    </dgm:pt>
    <dgm:pt modelId="{F67D605E-13B0-47EA-AB90-4C80450F90C5}" type="pres">
      <dgm:prSet presAssocID="{FE8FB294-43B7-474B-9086-43D09DED9CD3}" presName="sibTrans" presStyleCnt="0"/>
      <dgm:spPr/>
    </dgm:pt>
    <dgm:pt modelId="{7F1CA471-8828-48E4-9AB9-1264A33EFF6A}" type="pres">
      <dgm:prSet presAssocID="{E213273F-7F48-4BD6-95D6-DF3B29BF8EC2}" presName="node" presStyleLbl="node1" presStyleIdx="1" presStyleCnt="2">
        <dgm:presLayoutVars>
          <dgm:bulletEnabled val="1"/>
        </dgm:presLayoutVars>
      </dgm:prSet>
      <dgm:spPr/>
      <dgm:t>
        <a:bodyPr/>
        <a:lstStyle/>
        <a:p>
          <a:endParaRPr lang="es-EC"/>
        </a:p>
      </dgm:t>
    </dgm:pt>
  </dgm:ptLst>
  <dgm:cxnLst>
    <dgm:cxn modelId="{960AD48A-A86F-466E-9221-959213E829BC}" type="presOf" srcId="{E213273F-7F48-4BD6-95D6-DF3B29BF8EC2}" destId="{7F1CA471-8828-48E4-9AB9-1264A33EFF6A}" srcOrd="0" destOrd="0" presId="urn:microsoft.com/office/officeart/2005/8/layout/default"/>
    <dgm:cxn modelId="{5B1DC61C-E528-46D8-82A9-AEDE0AB66A66}" type="presOf" srcId="{00178886-2C20-4692-AF8B-A62B7753A176}" destId="{B0439439-68B7-4B2B-A95A-8A2F1D40C8C2}" srcOrd="0" destOrd="0" presId="urn:microsoft.com/office/officeart/2005/8/layout/default"/>
    <dgm:cxn modelId="{14C14196-BD8C-444D-BF7E-2750D9AD4A84}" type="presOf" srcId="{FDE324C4-3D79-4F93-A379-F63D87932850}" destId="{8DD681D2-7A6E-4ABB-9567-B950EF91CC9C}" srcOrd="0" destOrd="0" presId="urn:microsoft.com/office/officeart/2005/8/layout/default"/>
    <dgm:cxn modelId="{32284288-EA78-41BB-BF03-E6F189566EFF}" srcId="{FDE324C4-3D79-4F93-A379-F63D87932850}" destId="{E213273F-7F48-4BD6-95D6-DF3B29BF8EC2}" srcOrd="1" destOrd="0" parTransId="{7A57133F-9D45-4AAD-BC32-42E811C821AB}" sibTransId="{D61B925F-8248-4605-BEEA-B1B93AAE11BD}"/>
    <dgm:cxn modelId="{A24D39BE-C27C-4282-BCAA-7D887BA1C8B3}" srcId="{FDE324C4-3D79-4F93-A379-F63D87932850}" destId="{00178886-2C20-4692-AF8B-A62B7753A176}" srcOrd="0" destOrd="0" parTransId="{01844A2E-9230-4184-AB8C-581770763AAF}" sibTransId="{FE8FB294-43B7-474B-9086-43D09DED9CD3}"/>
    <dgm:cxn modelId="{6DA944FB-838A-4104-BBA2-E4442C8F4FA9}" type="presParOf" srcId="{8DD681D2-7A6E-4ABB-9567-B950EF91CC9C}" destId="{B0439439-68B7-4B2B-A95A-8A2F1D40C8C2}" srcOrd="0" destOrd="0" presId="urn:microsoft.com/office/officeart/2005/8/layout/default"/>
    <dgm:cxn modelId="{7975EBD6-3A87-4812-B331-DE280B2CDF89}" type="presParOf" srcId="{8DD681D2-7A6E-4ABB-9567-B950EF91CC9C}" destId="{F67D605E-13B0-47EA-AB90-4C80450F90C5}" srcOrd="1" destOrd="0" presId="urn:microsoft.com/office/officeart/2005/8/layout/default"/>
    <dgm:cxn modelId="{F4D4C48E-DE9F-4D22-A161-9958DE0C28CE}" type="presParOf" srcId="{8DD681D2-7A6E-4ABB-9567-B950EF91CC9C}" destId="{7F1CA471-8828-48E4-9AB9-1264A33EFF6A}" srcOrd="2"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73B836C-EBE7-4D61-8AF3-212A04708E15}" type="doc">
      <dgm:prSet loTypeId="urn:microsoft.com/office/officeart/2008/layout/HalfCircleOrganizationChart" loCatId="hierarchy" qsTypeId="urn:microsoft.com/office/officeart/2005/8/quickstyle/simple3" qsCatId="simple" csTypeId="urn:microsoft.com/office/officeart/2005/8/colors/colorful4" csCatId="colorful" phldr="1"/>
      <dgm:spPr/>
      <dgm:t>
        <a:bodyPr/>
        <a:lstStyle/>
        <a:p>
          <a:endParaRPr lang="es-EC"/>
        </a:p>
      </dgm:t>
    </dgm:pt>
    <dgm:pt modelId="{2D8D1665-9E57-4C41-A5A6-7E7D5D4EB0AD}">
      <dgm:prSet phldrT="[Texto]" custT="1"/>
      <dgm:spPr/>
      <dgm:t>
        <a:bodyPr/>
        <a:lstStyle/>
        <a:p>
          <a:r>
            <a:rPr lang="es-EC" sz="1000" b="1" dirty="0">
              <a:latin typeface="Arial" pitchFamily="34" charset="0"/>
              <a:cs typeface="Arial" pitchFamily="34" charset="0"/>
            </a:rPr>
            <a:t>Misiones civiles de los UAV</a:t>
          </a:r>
        </a:p>
      </dgm:t>
    </dgm:pt>
    <dgm:pt modelId="{5894043C-A9CC-4DD4-B812-584D1476FAA3}" type="parTrans" cxnId="{C6D4253E-A108-4BB9-A46D-0B46FF8ACBAD}">
      <dgm:prSet/>
      <dgm:spPr/>
      <dgm:t>
        <a:bodyPr/>
        <a:lstStyle/>
        <a:p>
          <a:endParaRPr lang="es-EC" sz="800">
            <a:latin typeface="Arial" pitchFamily="34" charset="0"/>
            <a:cs typeface="Arial" pitchFamily="34" charset="0"/>
          </a:endParaRPr>
        </a:p>
      </dgm:t>
    </dgm:pt>
    <dgm:pt modelId="{398EFEF7-8B47-4A8D-9F07-E538AF5F723A}" type="sibTrans" cxnId="{C6D4253E-A108-4BB9-A46D-0B46FF8ACBAD}">
      <dgm:prSet/>
      <dgm:spPr/>
      <dgm:t>
        <a:bodyPr/>
        <a:lstStyle/>
        <a:p>
          <a:endParaRPr lang="es-EC" sz="800">
            <a:latin typeface="Arial" pitchFamily="34" charset="0"/>
            <a:cs typeface="Arial" pitchFamily="34" charset="0"/>
          </a:endParaRPr>
        </a:p>
      </dgm:t>
    </dgm:pt>
    <dgm:pt modelId="{01073303-1CAE-45D4-BEDB-CFAE35832FD4}" type="asst">
      <dgm:prSet phldrT="[Texto]" custT="1"/>
      <dgm:spPr/>
      <dgm:t>
        <a:bodyPr/>
        <a:lstStyle/>
        <a:p>
          <a:r>
            <a:rPr lang="es-EC" sz="1000" b="0" dirty="0">
              <a:latin typeface="Arial" pitchFamily="34" charset="0"/>
              <a:cs typeface="Arial" pitchFamily="34" charset="0"/>
            </a:rPr>
            <a:t>Principales aplicaciones</a:t>
          </a:r>
        </a:p>
      </dgm:t>
    </dgm:pt>
    <dgm:pt modelId="{90690341-BDA8-4B9C-9DCB-84B7F5C12E13}" type="parTrans" cxnId="{4BAFF2F2-9387-462C-938B-186944703136}">
      <dgm:prSet/>
      <dgm:spPr/>
      <dgm:t>
        <a:bodyPr/>
        <a:lstStyle/>
        <a:p>
          <a:endParaRPr lang="es-EC" sz="1000">
            <a:latin typeface="Arial" pitchFamily="34" charset="0"/>
            <a:cs typeface="Arial" pitchFamily="34" charset="0"/>
          </a:endParaRPr>
        </a:p>
      </dgm:t>
    </dgm:pt>
    <dgm:pt modelId="{8F342947-5736-4C1F-9353-BDC664879D74}" type="sibTrans" cxnId="{4BAFF2F2-9387-462C-938B-186944703136}">
      <dgm:prSet/>
      <dgm:spPr/>
      <dgm:t>
        <a:bodyPr/>
        <a:lstStyle/>
        <a:p>
          <a:endParaRPr lang="es-EC" sz="800">
            <a:latin typeface="Arial" pitchFamily="34" charset="0"/>
            <a:cs typeface="Arial" pitchFamily="34" charset="0"/>
          </a:endParaRPr>
        </a:p>
      </dgm:t>
    </dgm:pt>
    <dgm:pt modelId="{9850A9E8-BF27-46DD-9668-08474562D4E0}">
      <dgm:prSet phldrT="[Texto]" custT="1"/>
      <dgm:spPr/>
      <dgm:t>
        <a:bodyPr/>
        <a:lstStyle/>
        <a:p>
          <a:r>
            <a:rPr lang="es-EC" sz="1000" b="0" dirty="0">
              <a:latin typeface="Arial" pitchFamily="34" charset="0"/>
              <a:cs typeface="Arial" pitchFamily="34" charset="0"/>
            </a:rPr>
            <a:t>Gestión del territorio</a:t>
          </a:r>
        </a:p>
      </dgm:t>
    </dgm:pt>
    <dgm:pt modelId="{D9A10BA9-2BCF-4B72-9B56-8F66B2671771}" type="parTrans" cxnId="{302407D3-D103-4966-B778-82A06FA3FD80}">
      <dgm:prSet/>
      <dgm:spPr/>
      <dgm:t>
        <a:bodyPr/>
        <a:lstStyle/>
        <a:p>
          <a:endParaRPr lang="es-EC" sz="1000">
            <a:latin typeface="Arial" pitchFamily="34" charset="0"/>
            <a:cs typeface="Arial" pitchFamily="34" charset="0"/>
          </a:endParaRPr>
        </a:p>
      </dgm:t>
    </dgm:pt>
    <dgm:pt modelId="{97250F3C-AC32-45C8-96AA-D03E28C33189}" type="sibTrans" cxnId="{302407D3-D103-4966-B778-82A06FA3FD80}">
      <dgm:prSet/>
      <dgm:spPr/>
      <dgm:t>
        <a:bodyPr/>
        <a:lstStyle/>
        <a:p>
          <a:endParaRPr lang="es-EC" sz="800">
            <a:latin typeface="Arial" pitchFamily="34" charset="0"/>
            <a:cs typeface="Arial" pitchFamily="34" charset="0"/>
          </a:endParaRPr>
        </a:p>
      </dgm:t>
    </dgm:pt>
    <dgm:pt modelId="{54AE59BC-986F-4FBA-B360-35DB05E83572}">
      <dgm:prSet phldrT="[Texto]" custT="1"/>
      <dgm:spPr/>
      <dgm:t>
        <a:bodyPr/>
        <a:lstStyle/>
        <a:p>
          <a:r>
            <a:rPr lang="es-EC" sz="1000" b="0" dirty="0">
              <a:latin typeface="Arial" pitchFamily="34" charset="0"/>
              <a:cs typeface="Arial" pitchFamily="34" charset="0"/>
            </a:rPr>
            <a:t>Comercial</a:t>
          </a:r>
        </a:p>
      </dgm:t>
    </dgm:pt>
    <dgm:pt modelId="{8A242191-E543-4A3D-9BA8-7754161920C5}" type="parTrans" cxnId="{FA926A81-C5BD-426C-B90F-D25DFD1E1399}">
      <dgm:prSet/>
      <dgm:spPr/>
      <dgm:t>
        <a:bodyPr/>
        <a:lstStyle/>
        <a:p>
          <a:endParaRPr lang="es-EC" sz="1000">
            <a:latin typeface="Arial" pitchFamily="34" charset="0"/>
            <a:cs typeface="Arial" pitchFamily="34" charset="0"/>
          </a:endParaRPr>
        </a:p>
      </dgm:t>
    </dgm:pt>
    <dgm:pt modelId="{F2E55707-83BA-4F34-9745-6482AB10414C}" type="sibTrans" cxnId="{FA926A81-C5BD-426C-B90F-D25DFD1E1399}">
      <dgm:prSet/>
      <dgm:spPr/>
      <dgm:t>
        <a:bodyPr/>
        <a:lstStyle/>
        <a:p>
          <a:endParaRPr lang="es-EC" sz="800">
            <a:latin typeface="Arial" pitchFamily="34" charset="0"/>
            <a:cs typeface="Arial" pitchFamily="34" charset="0"/>
          </a:endParaRPr>
        </a:p>
      </dgm:t>
    </dgm:pt>
    <dgm:pt modelId="{75AE1EE7-AE0E-4C72-960C-280A8DD1E4C1}">
      <dgm:prSet phldrT="[Texto]" custT="1"/>
      <dgm:spPr/>
      <dgm:t>
        <a:bodyPr/>
        <a:lstStyle/>
        <a:p>
          <a:r>
            <a:rPr lang="es-EC" sz="1000" b="0" dirty="0">
              <a:latin typeface="Arial" pitchFamily="34" charset="0"/>
              <a:cs typeface="Arial" pitchFamily="34" charset="0"/>
            </a:rPr>
            <a:t>Ciencias de la Tierra</a:t>
          </a:r>
        </a:p>
      </dgm:t>
    </dgm:pt>
    <dgm:pt modelId="{B10A62CD-C252-4AB6-8266-F6EC3DBDA5D5}" type="parTrans" cxnId="{4A6CE49C-6CF8-4709-B17B-A77BA679E62A}">
      <dgm:prSet/>
      <dgm:spPr/>
      <dgm:t>
        <a:bodyPr/>
        <a:lstStyle/>
        <a:p>
          <a:endParaRPr lang="es-EC" sz="1000">
            <a:latin typeface="Arial" pitchFamily="34" charset="0"/>
            <a:cs typeface="Arial" pitchFamily="34" charset="0"/>
          </a:endParaRPr>
        </a:p>
      </dgm:t>
    </dgm:pt>
    <dgm:pt modelId="{E7560DF0-72F4-4345-943C-2EC95072C943}" type="sibTrans" cxnId="{4A6CE49C-6CF8-4709-B17B-A77BA679E62A}">
      <dgm:prSet/>
      <dgm:spPr/>
      <dgm:t>
        <a:bodyPr/>
        <a:lstStyle/>
        <a:p>
          <a:endParaRPr lang="es-EC" sz="800">
            <a:latin typeface="Arial" pitchFamily="34" charset="0"/>
            <a:cs typeface="Arial" pitchFamily="34" charset="0"/>
          </a:endParaRPr>
        </a:p>
      </dgm:t>
    </dgm:pt>
    <dgm:pt modelId="{702C544C-68CF-4E83-8AF6-6E7242718647}">
      <dgm:prSet custT="1"/>
      <dgm:spPr/>
      <dgm:t>
        <a:bodyPr/>
        <a:lstStyle/>
        <a:p>
          <a:r>
            <a:rPr lang="es-EC" sz="1000" b="0" dirty="0">
              <a:latin typeface="Arial" pitchFamily="34" charset="0"/>
              <a:cs typeface="Arial" pitchFamily="34" charset="0"/>
            </a:rPr>
            <a:t>Seguridad Nacional</a:t>
          </a:r>
        </a:p>
      </dgm:t>
    </dgm:pt>
    <dgm:pt modelId="{C3C1C2E4-AD6B-471B-9BE1-B28483295446}" type="parTrans" cxnId="{A58311EB-5F3F-4722-81DD-000E87A82354}">
      <dgm:prSet/>
      <dgm:spPr/>
      <dgm:t>
        <a:bodyPr/>
        <a:lstStyle/>
        <a:p>
          <a:endParaRPr lang="es-EC" sz="1000">
            <a:latin typeface="Arial" pitchFamily="34" charset="0"/>
            <a:cs typeface="Arial" pitchFamily="34" charset="0"/>
          </a:endParaRPr>
        </a:p>
      </dgm:t>
    </dgm:pt>
    <dgm:pt modelId="{4DBAAF08-3BCA-4994-A057-1BA87626694F}" type="sibTrans" cxnId="{A58311EB-5F3F-4722-81DD-000E87A82354}">
      <dgm:prSet/>
      <dgm:spPr/>
      <dgm:t>
        <a:bodyPr/>
        <a:lstStyle/>
        <a:p>
          <a:endParaRPr lang="es-EC" sz="800">
            <a:latin typeface="Arial" pitchFamily="34" charset="0"/>
            <a:cs typeface="Arial" pitchFamily="34" charset="0"/>
          </a:endParaRPr>
        </a:p>
      </dgm:t>
    </dgm:pt>
    <dgm:pt modelId="{776ADBDD-D174-4030-AADD-A4981AD2DCEF}">
      <dgm:prSet custT="1"/>
      <dgm:spPr/>
      <dgm:t>
        <a:bodyPr/>
        <a:lstStyle/>
        <a:p>
          <a:r>
            <a:rPr lang="es-EC" sz="900" b="0" dirty="0">
              <a:latin typeface="Arial" pitchFamily="34" charset="0"/>
              <a:cs typeface="Arial" pitchFamily="34" charset="0"/>
            </a:rPr>
            <a:t>Obtención de datos para cartografía</a:t>
          </a:r>
        </a:p>
      </dgm:t>
    </dgm:pt>
    <dgm:pt modelId="{2BA74BD3-848F-443B-8A6F-0DDAA705B321}" type="parTrans" cxnId="{E23015B2-E0B6-4504-BE3F-0A61BDBB6282}">
      <dgm:prSet/>
      <dgm:spPr/>
      <dgm:t>
        <a:bodyPr/>
        <a:lstStyle/>
        <a:p>
          <a:endParaRPr lang="es-EC" sz="1000">
            <a:latin typeface="Arial" pitchFamily="34" charset="0"/>
            <a:cs typeface="Arial" pitchFamily="34" charset="0"/>
          </a:endParaRPr>
        </a:p>
      </dgm:t>
    </dgm:pt>
    <dgm:pt modelId="{F0AFD0C5-15B4-4024-98D4-4F7955102482}" type="sibTrans" cxnId="{E23015B2-E0B6-4504-BE3F-0A61BDBB6282}">
      <dgm:prSet/>
      <dgm:spPr/>
      <dgm:t>
        <a:bodyPr/>
        <a:lstStyle/>
        <a:p>
          <a:endParaRPr lang="es-EC" sz="800">
            <a:latin typeface="Arial" pitchFamily="34" charset="0"/>
            <a:cs typeface="Arial" pitchFamily="34" charset="0"/>
          </a:endParaRPr>
        </a:p>
      </dgm:t>
    </dgm:pt>
    <dgm:pt modelId="{36F38B8C-52A6-4F33-9D6F-66BF1303C94D}">
      <dgm:prSet custT="1"/>
      <dgm:spPr/>
      <dgm:t>
        <a:bodyPr/>
        <a:lstStyle/>
        <a:p>
          <a:r>
            <a:rPr lang="es-EC" sz="900" b="0" dirty="0">
              <a:latin typeface="Arial" pitchFamily="34" charset="0"/>
              <a:cs typeface="Arial" pitchFamily="34" charset="0"/>
            </a:rPr>
            <a:t>Gestión de crisis originadas por desastres naturales</a:t>
          </a:r>
        </a:p>
      </dgm:t>
    </dgm:pt>
    <dgm:pt modelId="{D7667A2B-AC1E-4CCA-83AE-85AC0B3E016C}" type="parTrans" cxnId="{CB11CB0B-FA5D-4EA4-BDE3-D29387DF027F}">
      <dgm:prSet/>
      <dgm:spPr/>
      <dgm:t>
        <a:bodyPr/>
        <a:lstStyle/>
        <a:p>
          <a:endParaRPr lang="es-EC" sz="1000">
            <a:latin typeface="Arial" pitchFamily="34" charset="0"/>
            <a:cs typeface="Arial" pitchFamily="34" charset="0"/>
          </a:endParaRPr>
        </a:p>
      </dgm:t>
    </dgm:pt>
    <dgm:pt modelId="{B5BDF9AC-5D3D-450D-BE10-8C19BFCA774D}" type="sibTrans" cxnId="{CB11CB0B-FA5D-4EA4-BDE3-D29387DF027F}">
      <dgm:prSet/>
      <dgm:spPr/>
      <dgm:t>
        <a:bodyPr/>
        <a:lstStyle/>
        <a:p>
          <a:endParaRPr lang="es-EC" sz="800">
            <a:latin typeface="Arial" pitchFamily="34" charset="0"/>
            <a:cs typeface="Arial" pitchFamily="34" charset="0"/>
          </a:endParaRPr>
        </a:p>
      </dgm:t>
    </dgm:pt>
    <dgm:pt modelId="{6E7A25FE-1C3C-4552-80AF-6897439FA73C}">
      <dgm:prSet custT="1"/>
      <dgm:spPr/>
      <dgm:t>
        <a:bodyPr/>
        <a:lstStyle/>
        <a:p>
          <a:r>
            <a:rPr lang="es-EC" sz="900" b="0" i="0" dirty="0">
              <a:latin typeface="Arial" pitchFamily="34" charset="0"/>
              <a:cs typeface="Arial" pitchFamily="34" charset="0"/>
            </a:rPr>
            <a:t>Monitoreo de Oleoductos y Gaseoductos</a:t>
          </a:r>
          <a:endParaRPr lang="es-EC" sz="900" b="0" dirty="0">
            <a:latin typeface="Arial" pitchFamily="34" charset="0"/>
            <a:cs typeface="Arial" pitchFamily="34" charset="0"/>
          </a:endParaRPr>
        </a:p>
      </dgm:t>
    </dgm:pt>
    <dgm:pt modelId="{CEC409AE-F7C6-413B-811D-981BAADB02EF}" type="parTrans" cxnId="{DE947737-0902-43CA-9D45-66BA3E0F431C}">
      <dgm:prSet/>
      <dgm:spPr/>
      <dgm:t>
        <a:bodyPr/>
        <a:lstStyle/>
        <a:p>
          <a:endParaRPr lang="es-EC" sz="1000">
            <a:latin typeface="Arial" pitchFamily="34" charset="0"/>
            <a:cs typeface="Arial" pitchFamily="34" charset="0"/>
          </a:endParaRPr>
        </a:p>
      </dgm:t>
    </dgm:pt>
    <dgm:pt modelId="{76A16E93-A029-4CCA-B4A4-C3048AADD73A}" type="sibTrans" cxnId="{DE947737-0902-43CA-9D45-66BA3E0F431C}">
      <dgm:prSet/>
      <dgm:spPr/>
      <dgm:t>
        <a:bodyPr/>
        <a:lstStyle/>
        <a:p>
          <a:endParaRPr lang="es-EC" sz="800">
            <a:latin typeface="Arial" pitchFamily="34" charset="0"/>
            <a:cs typeface="Arial" pitchFamily="34" charset="0"/>
          </a:endParaRPr>
        </a:p>
      </dgm:t>
    </dgm:pt>
    <dgm:pt modelId="{A70AA111-6049-4C33-A116-22459BA20D87}">
      <dgm:prSet custT="1"/>
      <dgm:spPr/>
      <dgm:t>
        <a:bodyPr/>
        <a:lstStyle/>
        <a:p>
          <a:r>
            <a:rPr lang="es-EC" sz="900" b="0" i="0" dirty="0">
              <a:latin typeface="Arial" pitchFamily="34" charset="0"/>
              <a:cs typeface="Arial" pitchFamily="34" charset="0"/>
            </a:rPr>
            <a:t>Monitoreo de Redes Alta Tensión</a:t>
          </a:r>
          <a:endParaRPr lang="es-EC" sz="900" b="0" dirty="0">
            <a:latin typeface="Arial" pitchFamily="34" charset="0"/>
            <a:cs typeface="Arial" pitchFamily="34" charset="0"/>
          </a:endParaRPr>
        </a:p>
      </dgm:t>
    </dgm:pt>
    <dgm:pt modelId="{62C25DC4-9863-4BB3-99B4-477244FB99EE}" type="parTrans" cxnId="{CAA6AEBE-1276-4C1B-AA8F-E3163E38200A}">
      <dgm:prSet/>
      <dgm:spPr/>
      <dgm:t>
        <a:bodyPr/>
        <a:lstStyle/>
        <a:p>
          <a:endParaRPr lang="es-EC" sz="1000">
            <a:latin typeface="Arial" pitchFamily="34" charset="0"/>
            <a:cs typeface="Arial" pitchFamily="34" charset="0"/>
          </a:endParaRPr>
        </a:p>
      </dgm:t>
    </dgm:pt>
    <dgm:pt modelId="{CF9B0B68-C2C8-4D4B-90B6-0B4AF83B09CA}" type="sibTrans" cxnId="{CAA6AEBE-1276-4C1B-AA8F-E3163E38200A}">
      <dgm:prSet/>
      <dgm:spPr/>
      <dgm:t>
        <a:bodyPr/>
        <a:lstStyle/>
        <a:p>
          <a:endParaRPr lang="es-EC" sz="800">
            <a:latin typeface="Arial" pitchFamily="34" charset="0"/>
            <a:cs typeface="Arial" pitchFamily="34" charset="0"/>
          </a:endParaRPr>
        </a:p>
      </dgm:t>
    </dgm:pt>
    <dgm:pt modelId="{12A18622-51FA-46F2-9009-D60A2C1BECAC}">
      <dgm:prSet custT="1"/>
      <dgm:spPr/>
      <dgm:t>
        <a:bodyPr/>
        <a:lstStyle/>
        <a:p>
          <a:r>
            <a:rPr lang="es-EC" sz="900" b="0" dirty="0">
              <a:latin typeface="Arial" pitchFamily="34" charset="0"/>
              <a:cs typeface="Arial" pitchFamily="34" charset="0"/>
            </a:rPr>
            <a:t>Monitorización de infraestructura energética</a:t>
          </a:r>
        </a:p>
      </dgm:t>
    </dgm:pt>
    <dgm:pt modelId="{9FBF9F79-9C38-4BDF-9BEA-96691F42CF69}" type="parTrans" cxnId="{B6C68E79-4D86-4C0F-8CB1-2CA85554040F}">
      <dgm:prSet/>
      <dgm:spPr/>
      <dgm:t>
        <a:bodyPr/>
        <a:lstStyle/>
        <a:p>
          <a:endParaRPr lang="es-EC" sz="1000">
            <a:latin typeface="Arial" pitchFamily="34" charset="0"/>
            <a:cs typeface="Arial" pitchFamily="34" charset="0"/>
          </a:endParaRPr>
        </a:p>
      </dgm:t>
    </dgm:pt>
    <dgm:pt modelId="{B3268381-901A-45E0-9F86-03976B393345}" type="sibTrans" cxnId="{B6C68E79-4D86-4C0F-8CB1-2CA85554040F}">
      <dgm:prSet/>
      <dgm:spPr/>
      <dgm:t>
        <a:bodyPr/>
        <a:lstStyle/>
        <a:p>
          <a:endParaRPr lang="es-EC" sz="800">
            <a:latin typeface="Arial" pitchFamily="34" charset="0"/>
            <a:cs typeface="Arial" pitchFamily="34" charset="0"/>
          </a:endParaRPr>
        </a:p>
      </dgm:t>
    </dgm:pt>
    <dgm:pt modelId="{39A5BC91-70F0-426A-B8A6-D11AFEB34EF5}">
      <dgm:prSet custT="1"/>
      <dgm:spPr/>
      <dgm:t>
        <a:bodyPr/>
        <a:lstStyle/>
        <a:p>
          <a:r>
            <a:rPr lang="es-EC" sz="900" b="0" dirty="0">
              <a:latin typeface="Arial" pitchFamily="34" charset="0"/>
              <a:cs typeface="Arial" pitchFamily="34" charset="0"/>
            </a:rPr>
            <a:t>Control de tráfico marítimo</a:t>
          </a:r>
        </a:p>
      </dgm:t>
    </dgm:pt>
    <dgm:pt modelId="{553F6455-4F65-4456-A3DC-71FEE6BE4E20}" type="parTrans" cxnId="{6A0E9199-641D-44F8-B8AC-D49A97D7C375}">
      <dgm:prSet/>
      <dgm:spPr/>
      <dgm:t>
        <a:bodyPr/>
        <a:lstStyle/>
        <a:p>
          <a:endParaRPr lang="es-EC" sz="1000">
            <a:latin typeface="Arial" pitchFamily="34" charset="0"/>
            <a:cs typeface="Arial" pitchFamily="34" charset="0"/>
          </a:endParaRPr>
        </a:p>
      </dgm:t>
    </dgm:pt>
    <dgm:pt modelId="{65FA416C-883B-4A72-AB2B-000B2D990C05}" type="sibTrans" cxnId="{6A0E9199-641D-44F8-B8AC-D49A97D7C375}">
      <dgm:prSet/>
      <dgm:spPr/>
      <dgm:t>
        <a:bodyPr/>
        <a:lstStyle/>
        <a:p>
          <a:endParaRPr lang="es-EC" sz="800">
            <a:latin typeface="Arial" pitchFamily="34" charset="0"/>
            <a:cs typeface="Arial" pitchFamily="34" charset="0"/>
          </a:endParaRPr>
        </a:p>
      </dgm:t>
    </dgm:pt>
    <dgm:pt modelId="{7B076883-138C-4983-A6CA-786DC6E52A55}">
      <dgm:prSet custT="1"/>
      <dgm:spPr/>
      <dgm:t>
        <a:bodyPr/>
        <a:lstStyle/>
        <a:p>
          <a:r>
            <a:rPr lang="es-EC" sz="900" b="0" i="0" dirty="0">
              <a:latin typeface="Arial" pitchFamily="34" charset="0"/>
              <a:cs typeface="Arial" pitchFamily="34" charset="0"/>
            </a:rPr>
            <a:t>Investigación de una escena de crimen</a:t>
          </a:r>
          <a:endParaRPr lang="es-EC" sz="900" b="0" dirty="0">
            <a:latin typeface="Arial" pitchFamily="34" charset="0"/>
            <a:cs typeface="Arial" pitchFamily="34" charset="0"/>
          </a:endParaRPr>
        </a:p>
      </dgm:t>
    </dgm:pt>
    <dgm:pt modelId="{7926BE54-F189-4F00-B8E7-44954EF20EC0}" type="parTrans" cxnId="{2B5905DA-5D24-4029-A51F-264B360C3D40}">
      <dgm:prSet/>
      <dgm:spPr/>
      <dgm:t>
        <a:bodyPr/>
        <a:lstStyle/>
        <a:p>
          <a:endParaRPr lang="es-EC" sz="1000">
            <a:latin typeface="Arial" pitchFamily="34" charset="0"/>
            <a:cs typeface="Arial" pitchFamily="34" charset="0"/>
          </a:endParaRPr>
        </a:p>
      </dgm:t>
    </dgm:pt>
    <dgm:pt modelId="{839BFD5D-F22C-48D3-9B29-D1B042C0E138}" type="sibTrans" cxnId="{2B5905DA-5D24-4029-A51F-264B360C3D40}">
      <dgm:prSet/>
      <dgm:spPr/>
      <dgm:t>
        <a:bodyPr/>
        <a:lstStyle/>
        <a:p>
          <a:endParaRPr lang="es-EC" sz="800">
            <a:latin typeface="Arial" pitchFamily="34" charset="0"/>
            <a:cs typeface="Arial" pitchFamily="34" charset="0"/>
          </a:endParaRPr>
        </a:p>
      </dgm:t>
    </dgm:pt>
    <dgm:pt modelId="{0663CF08-D380-4C5A-AA4E-134F9F2BFADD}">
      <dgm:prSet custT="1"/>
      <dgm:spPr/>
      <dgm:t>
        <a:bodyPr/>
        <a:lstStyle/>
        <a:p>
          <a:r>
            <a:rPr lang="es-EC" sz="900" b="0" dirty="0">
              <a:latin typeface="Arial" pitchFamily="34" charset="0"/>
              <a:cs typeface="Arial" pitchFamily="34" charset="0"/>
            </a:rPr>
            <a:t>Monitoreo Ambiental</a:t>
          </a:r>
        </a:p>
      </dgm:t>
    </dgm:pt>
    <dgm:pt modelId="{0F1BE48C-A209-4018-AAA4-78FD2F7C3698}" type="parTrans" cxnId="{1D7C312D-10ED-47B0-8C1E-D01FB894B414}">
      <dgm:prSet/>
      <dgm:spPr/>
      <dgm:t>
        <a:bodyPr/>
        <a:lstStyle/>
        <a:p>
          <a:endParaRPr lang="es-EC" sz="1000">
            <a:latin typeface="Arial" pitchFamily="34" charset="0"/>
            <a:cs typeface="Arial" pitchFamily="34" charset="0"/>
          </a:endParaRPr>
        </a:p>
      </dgm:t>
    </dgm:pt>
    <dgm:pt modelId="{61F59FBA-6B3D-4E23-89AB-7984FE7FA131}" type="sibTrans" cxnId="{1D7C312D-10ED-47B0-8C1E-D01FB894B414}">
      <dgm:prSet/>
      <dgm:spPr/>
      <dgm:t>
        <a:bodyPr/>
        <a:lstStyle/>
        <a:p>
          <a:endParaRPr lang="es-EC" sz="800">
            <a:latin typeface="Arial" pitchFamily="34" charset="0"/>
            <a:cs typeface="Arial" pitchFamily="34" charset="0"/>
          </a:endParaRPr>
        </a:p>
      </dgm:t>
    </dgm:pt>
    <dgm:pt modelId="{B6F76C7E-C9DA-4EA0-A3E7-8C92B4F330F6}">
      <dgm:prSet custT="1"/>
      <dgm:spPr/>
      <dgm:t>
        <a:bodyPr/>
        <a:lstStyle/>
        <a:p>
          <a:r>
            <a:rPr lang="es-EC" sz="900" b="0" dirty="0">
              <a:latin typeface="Arial" pitchFamily="34" charset="0"/>
              <a:cs typeface="Arial" pitchFamily="34" charset="0"/>
            </a:rPr>
            <a:t>Control de cosechas, agricultura y paisaje</a:t>
          </a:r>
        </a:p>
      </dgm:t>
    </dgm:pt>
    <dgm:pt modelId="{070E2822-673E-4857-BE14-D40CBFBFA40E}" type="parTrans" cxnId="{CD2CFB2A-4B9F-4995-807C-CF37C603B106}">
      <dgm:prSet/>
      <dgm:spPr/>
      <dgm:t>
        <a:bodyPr/>
        <a:lstStyle/>
        <a:p>
          <a:endParaRPr lang="es-EC" sz="1000">
            <a:latin typeface="Arial" pitchFamily="34" charset="0"/>
            <a:cs typeface="Arial" pitchFamily="34" charset="0"/>
          </a:endParaRPr>
        </a:p>
      </dgm:t>
    </dgm:pt>
    <dgm:pt modelId="{52851D07-853B-4687-B360-672AE6C8A055}" type="sibTrans" cxnId="{CD2CFB2A-4B9F-4995-807C-CF37C603B106}">
      <dgm:prSet/>
      <dgm:spPr/>
      <dgm:t>
        <a:bodyPr/>
        <a:lstStyle/>
        <a:p>
          <a:endParaRPr lang="es-EC" sz="800">
            <a:latin typeface="Arial" pitchFamily="34" charset="0"/>
            <a:cs typeface="Arial" pitchFamily="34" charset="0"/>
          </a:endParaRPr>
        </a:p>
      </dgm:t>
    </dgm:pt>
    <dgm:pt modelId="{BC309A66-6107-411B-A858-8D9003B1E521}">
      <dgm:prSet custT="1"/>
      <dgm:spPr/>
      <dgm:t>
        <a:bodyPr/>
        <a:lstStyle/>
        <a:p>
          <a:r>
            <a:rPr lang="es-EC" sz="900" b="0" dirty="0">
              <a:latin typeface="Arial" pitchFamily="34" charset="0"/>
              <a:cs typeface="Arial" pitchFamily="34" charset="0"/>
            </a:rPr>
            <a:t>Monitoreo de tormentas y desastres naturales</a:t>
          </a:r>
        </a:p>
      </dgm:t>
    </dgm:pt>
    <dgm:pt modelId="{4ABE02A0-CD14-42D9-88EB-14F44FEE7AA9}" type="parTrans" cxnId="{DA748D08-24BD-4F49-9FC3-9DDDFB92AF4C}">
      <dgm:prSet/>
      <dgm:spPr/>
      <dgm:t>
        <a:bodyPr/>
        <a:lstStyle/>
        <a:p>
          <a:endParaRPr lang="es-EC" sz="1000">
            <a:latin typeface="Arial" pitchFamily="34" charset="0"/>
            <a:cs typeface="Arial" pitchFamily="34" charset="0"/>
          </a:endParaRPr>
        </a:p>
      </dgm:t>
    </dgm:pt>
    <dgm:pt modelId="{B3999ACC-430C-4B6F-BC04-871F43E39658}" type="sibTrans" cxnId="{DA748D08-24BD-4F49-9FC3-9DDDFB92AF4C}">
      <dgm:prSet/>
      <dgm:spPr/>
      <dgm:t>
        <a:bodyPr/>
        <a:lstStyle/>
        <a:p>
          <a:endParaRPr lang="es-EC" sz="800">
            <a:latin typeface="Arial" pitchFamily="34" charset="0"/>
            <a:cs typeface="Arial" pitchFamily="34" charset="0"/>
          </a:endParaRPr>
        </a:p>
      </dgm:t>
    </dgm:pt>
    <dgm:pt modelId="{83F98E0D-B2B8-455F-872C-62BD71DDA42E}">
      <dgm:prSet custT="1"/>
      <dgm:spPr/>
      <dgm:t>
        <a:bodyPr/>
        <a:lstStyle/>
        <a:p>
          <a:r>
            <a:rPr lang="es-EC" sz="900" b="0" dirty="0">
              <a:latin typeface="Arial" pitchFamily="34" charset="0"/>
              <a:cs typeface="Arial" pitchFamily="34" charset="0"/>
            </a:rPr>
            <a:t>Misiones de control de narcotráfico</a:t>
          </a:r>
        </a:p>
      </dgm:t>
    </dgm:pt>
    <dgm:pt modelId="{63364AD2-6D87-4149-9D3D-C1F36B8D8961}" type="parTrans" cxnId="{485A362D-D919-4A48-8D4A-846070DB7CF2}">
      <dgm:prSet/>
      <dgm:spPr/>
      <dgm:t>
        <a:bodyPr/>
        <a:lstStyle/>
        <a:p>
          <a:endParaRPr lang="es-EC" sz="1000">
            <a:latin typeface="Arial" pitchFamily="34" charset="0"/>
            <a:cs typeface="Arial" pitchFamily="34" charset="0"/>
          </a:endParaRPr>
        </a:p>
      </dgm:t>
    </dgm:pt>
    <dgm:pt modelId="{6B503285-3246-421C-B31F-2186CB31357F}" type="sibTrans" cxnId="{485A362D-D919-4A48-8D4A-846070DB7CF2}">
      <dgm:prSet/>
      <dgm:spPr/>
      <dgm:t>
        <a:bodyPr/>
        <a:lstStyle/>
        <a:p>
          <a:endParaRPr lang="es-EC" sz="800">
            <a:latin typeface="Arial" pitchFamily="34" charset="0"/>
            <a:cs typeface="Arial" pitchFamily="34" charset="0"/>
          </a:endParaRPr>
        </a:p>
      </dgm:t>
    </dgm:pt>
    <dgm:pt modelId="{BBD5DB89-9E5D-495D-8CDE-7CEEEA0D80F7}">
      <dgm:prSet custT="1"/>
      <dgm:spPr/>
      <dgm:t>
        <a:bodyPr/>
        <a:lstStyle/>
        <a:p>
          <a:r>
            <a:rPr lang="es-EC" sz="1000" b="0" dirty="0">
              <a:latin typeface="Arial" pitchFamily="34" charset="0"/>
              <a:cs typeface="Arial" pitchFamily="34" charset="0"/>
            </a:rPr>
            <a:t>Minería</a:t>
          </a:r>
        </a:p>
      </dgm:t>
    </dgm:pt>
    <dgm:pt modelId="{16925C1B-2823-4D23-AA48-C37A9BBCCBE0}" type="parTrans" cxnId="{22E48294-1507-48E4-BD34-23B1E090D0CC}">
      <dgm:prSet/>
      <dgm:spPr/>
      <dgm:t>
        <a:bodyPr/>
        <a:lstStyle/>
        <a:p>
          <a:endParaRPr lang="es-EC" sz="1000">
            <a:latin typeface="Arial" pitchFamily="34" charset="0"/>
            <a:cs typeface="Arial" pitchFamily="34" charset="0"/>
          </a:endParaRPr>
        </a:p>
      </dgm:t>
    </dgm:pt>
    <dgm:pt modelId="{2F981551-2236-41FA-BBFF-1184E201A28A}" type="sibTrans" cxnId="{22E48294-1507-48E4-BD34-23B1E090D0CC}">
      <dgm:prSet/>
      <dgm:spPr/>
      <dgm:t>
        <a:bodyPr/>
        <a:lstStyle/>
        <a:p>
          <a:endParaRPr lang="es-EC" sz="800">
            <a:latin typeface="Arial" pitchFamily="34" charset="0"/>
            <a:cs typeface="Arial" pitchFamily="34" charset="0"/>
          </a:endParaRPr>
        </a:p>
      </dgm:t>
    </dgm:pt>
    <dgm:pt modelId="{7FC52D62-1B5B-420A-B9E5-265C478D9661}">
      <dgm:prSet custT="1"/>
      <dgm:spPr/>
      <dgm:t>
        <a:bodyPr/>
        <a:lstStyle/>
        <a:p>
          <a:r>
            <a:rPr lang="es-EC" sz="900" b="0" dirty="0">
              <a:latin typeface="Arial" pitchFamily="34" charset="0"/>
              <a:cs typeface="Arial" pitchFamily="34" charset="0"/>
            </a:rPr>
            <a:t> Uso catastral</a:t>
          </a:r>
        </a:p>
      </dgm:t>
    </dgm:pt>
    <dgm:pt modelId="{5501576D-B45C-460C-8961-F0D6D03C058E}" type="parTrans" cxnId="{B27A025F-E06B-4EAB-A41A-908B11D31BD2}">
      <dgm:prSet/>
      <dgm:spPr/>
      <dgm:t>
        <a:bodyPr/>
        <a:lstStyle/>
        <a:p>
          <a:endParaRPr lang="es-EC" sz="2400"/>
        </a:p>
      </dgm:t>
    </dgm:pt>
    <dgm:pt modelId="{089AC0F1-93E2-474B-BE30-E0AE2F24AF6C}" type="sibTrans" cxnId="{B27A025F-E06B-4EAB-A41A-908B11D31BD2}">
      <dgm:prSet/>
      <dgm:spPr/>
      <dgm:t>
        <a:bodyPr/>
        <a:lstStyle/>
        <a:p>
          <a:endParaRPr lang="es-EC"/>
        </a:p>
      </dgm:t>
    </dgm:pt>
    <dgm:pt modelId="{4AF4011B-A509-4CBE-86E7-D27C8C3B7F9F}" type="pres">
      <dgm:prSet presAssocID="{273B836C-EBE7-4D61-8AF3-212A04708E15}" presName="Name0" presStyleCnt="0">
        <dgm:presLayoutVars>
          <dgm:orgChart val="1"/>
          <dgm:chPref val="1"/>
          <dgm:dir/>
          <dgm:animOne val="branch"/>
          <dgm:animLvl val="lvl"/>
          <dgm:resizeHandles/>
        </dgm:presLayoutVars>
      </dgm:prSet>
      <dgm:spPr/>
      <dgm:t>
        <a:bodyPr/>
        <a:lstStyle/>
        <a:p>
          <a:endParaRPr lang="es-EC"/>
        </a:p>
      </dgm:t>
    </dgm:pt>
    <dgm:pt modelId="{2FED7648-8BEF-4A5A-B45B-93DC922A43D1}" type="pres">
      <dgm:prSet presAssocID="{2D8D1665-9E57-4C41-A5A6-7E7D5D4EB0AD}" presName="hierRoot1" presStyleCnt="0">
        <dgm:presLayoutVars>
          <dgm:hierBranch val="init"/>
        </dgm:presLayoutVars>
      </dgm:prSet>
      <dgm:spPr/>
      <dgm:t>
        <a:bodyPr/>
        <a:lstStyle/>
        <a:p>
          <a:endParaRPr lang="es-EC"/>
        </a:p>
      </dgm:t>
    </dgm:pt>
    <dgm:pt modelId="{3E454CA0-ED01-442B-B12E-D4DEAE50EC4B}" type="pres">
      <dgm:prSet presAssocID="{2D8D1665-9E57-4C41-A5A6-7E7D5D4EB0AD}" presName="rootComposite1" presStyleCnt="0"/>
      <dgm:spPr/>
      <dgm:t>
        <a:bodyPr/>
        <a:lstStyle/>
        <a:p>
          <a:endParaRPr lang="es-EC"/>
        </a:p>
      </dgm:t>
    </dgm:pt>
    <dgm:pt modelId="{E8B7E0B1-5551-4EA0-993A-3E0AC26221ED}" type="pres">
      <dgm:prSet presAssocID="{2D8D1665-9E57-4C41-A5A6-7E7D5D4EB0AD}" presName="rootText1" presStyleLbl="alignAcc1" presStyleIdx="0" presStyleCnt="0">
        <dgm:presLayoutVars>
          <dgm:chPref val="3"/>
        </dgm:presLayoutVars>
      </dgm:prSet>
      <dgm:spPr/>
      <dgm:t>
        <a:bodyPr/>
        <a:lstStyle/>
        <a:p>
          <a:endParaRPr lang="es-EC"/>
        </a:p>
      </dgm:t>
    </dgm:pt>
    <dgm:pt modelId="{09587F2B-8832-40D6-84E0-ECA276F3CC26}" type="pres">
      <dgm:prSet presAssocID="{2D8D1665-9E57-4C41-A5A6-7E7D5D4EB0AD}" presName="topArc1" presStyleLbl="parChTrans1D1" presStyleIdx="0" presStyleCnt="38"/>
      <dgm:spPr/>
      <dgm:t>
        <a:bodyPr/>
        <a:lstStyle/>
        <a:p>
          <a:endParaRPr lang="es-EC"/>
        </a:p>
      </dgm:t>
    </dgm:pt>
    <dgm:pt modelId="{675D778E-3C87-4828-887D-D3B478813442}" type="pres">
      <dgm:prSet presAssocID="{2D8D1665-9E57-4C41-A5A6-7E7D5D4EB0AD}" presName="bottomArc1" presStyleLbl="parChTrans1D1" presStyleIdx="1" presStyleCnt="38"/>
      <dgm:spPr/>
      <dgm:t>
        <a:bodyPr/>
        <a:lstStyle/>
        <a:p>
          <a:endParaRPr lang="es-EC"/>
        </a:p>
      </dgm:t>
    </dgm:pt>
    <dgm:pt modelId="{0B7BF19E-31CC-4683-83A4-60954AD2B1C2}" type="pres">
      <dgm:prSet presAssocID="{2D8D1665-9E57-4C41-A5A6-7E7D5D4EB0AD}" presName="topConnNode1" presStyleLbl="node1" presStyleIdx="0" presStyleCnt="0"/>
      <dgm:spPr/>
      <dgm:t>
        <a:bodyPr/>
        <a:lstStyle/>
        <a:p>
          <a:endParaRPr lang="es-EC"/>
        </a:p>
      </dgm:t>
    </dgm:pt>
    <dgm:pt modelId="{A81276E3-A65E-4EC2-9F78-FC9D75606C57}" type="pres">
      <dgm:prSet presAssocID="{2D8D1665-9E57-4C41-A5A6-7E7D5D4EB0AD}" presName="hierChild2" presStyleCnt="0"/>
      <dgm:spPr/>
      <dgm:t>
        <a:bodyPr/>
        <a:lstStyle/>
        <a:p>
          <a:endParaRPr lang="es-EC"/>
        </a:p>
      </dgm:t>
    </dgm:pt>
    <dgm:pt modelId="{937F64F6-FC12-4309-815B-BBCDD09048CD}" type="pres">
      <dgm:prSet presAssocID="{D9A10BA9-2BCF-4B72-9B56-8F66B2671771}" presName="Name28" presStyleLbl="parChTrans1D2" presStyleIdx="0" presStyleCnt="5"/>
      <dgm:spPr/>
      <dgm:t>
        <a:bodyPr/>
        <a:lstStyle/>
        <a:p>
          <a:endParaRPr lang="es-EC"/>
        </a:p>
      </dgm:t>
    </dgm:pt>
    <dgm:pt modelId="{96C03290-50A1-4DFE-87A5-F67E25AE6225}" type="pres">
      <dgm:prSet presAssocID="{9850A9E8-BF27-46DD-9668-08474562D4E0}" presName="hierRoot2" presStyleCnt="0">
        <dgm:presLayoutVars>
          <dgm:hierBranch val="init"/>
        </dgm:presLayoutVars>
      </dgm:prSet>
      <dgm:spPr/>
      <dgm:t>
        <a:bodyPr/>
        <a:lstStyle/>
        <a:p>
          <a:endParaRPr lang="es-EC"/>
        </a:p>
      </dgm:t>
    </dgm:pt>
    <dgm:pt modelId="{F1D5CA01-1C24-4749-B76C-2302EACC5230}" type="pres">
      <dgm:prSet presAssocID="{9850A9E8-BF27-46DD-9668-08474562D4E0}" presName="rootComposite2" presStyleCnt="0"/>
      <dgm:spPr/>
      <dgm:t>
        <a:bodyPr/>
        <a:lstStyle/>
        <a:p>
          <a:endParaRPr lang="es-EC"/>
        </a:p>
      </dgm:t>
    </dgm:pt>
    <dgm:pt modelId="{3DFE6D2B-FC63-4084-973E-CE65C83B72AB}" type="pres">
      <dgm:prSet presAssocID="{9850A9E8-BF27-46DD-9668-08474562D4E0}" presName="rootText2" presStyleLbl="alignAcc1" presStyleIdx="0" presStyleCnt="0">
        <dgm:presLayoutVars>
          <dgm:chPref val="3"/>
        </dgm:presLayoutVars>
      </dgm:prSet>
      <dgm:spPr/>
      <dgm:t>
        <a:bodyPr/>
        <a:lstStyle/>
        <a:p>
          <a:endParaRPr lang="es-EC"/>
        </a:p>
      </dgm:t>
    </dgm:pt>
    <dgm:pt modelId="{EDD72782-9B68-4D88-B2B9-4CB406B0CC0A}" type="pres">
      <dgm:prSet presAssocID="{9850A9E8-BF27-46DD-9668-08474562D4E0}" presName="topArc2" presStyleLbl="parChTrans1D1" presStyleIdx="2" presStyleCnt="38"/>
      <dgm:spPr/>
      <dgm:t>
        <a:bodyPr/>
        <a:lstStyle/>
        <a:p>
          <a:endParaRPr lang="es-EC"/>
        </a:p>
      </dgm:t>
    </dgm:pt>
    <dgm:pt modelId="{95670F8D-1437-463C-A925-25082A3F1BA5}" type="pres">
      <dgm:prSet presAssocID="{9850A9E8-BF27-46DD-9668-08474562D4E0}" presName="bottomArc2" presStyleLbl="parChTrans1D1" presStyleIdx="3" presStyleCnt="38"/>
      <dgm:spPr/>
      <dgm:t>
        <a:bodyPr/>
        <a:lstStyle/>
        <a:p>
          <a:endParaRPr lang="es-EC"/>
        </a:p>
      </dgm:t>
    </dgm:pt>
    <dgm:pt modelId="{F71B47FC-2923-4287-A97D-BCD03279FD8C}" type="pres">
      <dgm:prSet presAssocID="{9850A9E8-BF27-46DD-9668-08474562D4E0}" presName="topConnNode2" presStyleLbl="node2" presStyleIdx="0" presStyleCnt="0"/>
      <dgm:spPr/>
      <dgm:t>
        <a:bodyPr/>
        <a:lstStyle/>
        <a:p>
          <a:endParaRPr lang="es-EC"/>
        </a:p>
      </dgm:t>
    </dgm:pt>
    <dgm:pt modelId="{668A0E17-6225-4E54-AD95-9D38F9BC88C2}" type="pres">
      <dgm:prSet presAssocID="{9850A9E8-BF27-46DD-9668-08474562D4E0}" presName="hierChild4" presStyleCnt="0"/>
      <dgm:spPr/>
      <dgm:t>
        <a:bodyPr/>
        <a:lstStyle/>
        <a:p>
          <a:endParaRPr lang="es-EC"/>
        </a:p>
      </dgm:t>
    </dgm:pt>
    <dgm:pt modelId="{D9AEB5F9-0476-4055-A908-29100147A960}" type="pres">
      <dgm:prSet presAssocID="{2BA74BD3-848F-443B-8A6F-0DDAA705B321}" presName="Name28" presStyleLbl="parChTrans1D3" presStyleIdx="0" presStyleCnt="13"/>
      <dgm:spPr/>
      <dgm:t>
        <a:bodyPr/>
        <a:lstStyle/>
        <a:p>
          <a:endParaRPr lang="es-EC"/>
        </a:p>
      </dgm:t>
    </dgm:pt>
    <dgm:pt modelId="{8A750233-0C87-46B5-A32B-FD048C1B23AB}" type="pres">
      <dgm:prSet presAssocID="{776ADBDD-D174-4030-AADD-A4981AD2DCEF}" presName="hierRoot2" presStyleCnt="0">
        <dgm:presLayoutVars>
          <dgm:hierBranch val="init"/>
        </dgm:presLayoutVars>
      </dgm:prSet>
      <dgm:spPr/>
      <dgm:t>
        <a:bodyPr/>
        <a:lstStyle/>
        <a:p>
          <a:endParaRPr lang="es-EC"/>
        </a:p>
      </dgm:t>
    </dgm:pt>
    <dgm:pt modelId="{1492296D-4200-42BC-B7C8-7482CB47DB7D}" type="pres">
      <dgm:prSet presAssocID="{776ADBDD-D174-4030-AADD-A4981AD2DCEF}" presName="rootComposite2" presStyleCnt="0"/>
      <dgm:spPr/>
      <dgm:t>
        <a:bodyPr/>
        <a:lstStyle/>
        <a:p>
          <a:endParaRPr lang="es-EC"/>
        </a:p>
      </dgm:t>
    </dgm:pt>
    <dgm:pt modelId="{A0C28591-6AE3-4D8F-8459-70B1924D915F}" type="pres">
      <dgm:prSet presAssocID="{776ADBDD-D174-4030-AADD-A4981AD2DCEF}" presName="rootText2" presStyleLbl="alignAcc1" presStyleIdx="0" presStyleCnt="0">
        <dgm:presLayoutVars>
          <dgm:chPref val="3"/>
        </dgm:presLayoutVars>
      </dgm:prSet>
      <dgm:spPr/>
      <dgm:t>
        <a:bodyPr/>
        <a:lstStyle/>
        <a:p>
          <a:endParaRPr lang="es-EC"/>
        </a:p>
      </dgm:t>
    </dgm:pt>
    <dgm:pt modelId="{3C00C231-4190-4762-AB15-91833BEC85C0}" type="pres">
      <dgm:prSet presAssocID="{776ADBDD-D174-4030-AADD-A4981AD2DCEF}" presName="topArc2" presStyleLbl="parChTrans1D1" presStyleIdx="4" presStyleCnt="38"/>
      <dgm:spPr/>
      <dgm:t>
        <a:bodyPr/>
        <a:lstStyle/>
        <a:p>
          <a:endParaRPr lang="es-EC"/>
        </a:p>
      </dgm:t>
    </dgm:pt>
    <dgm:pt modelId="{846746F9-C26C-4CF0-9D9E-240410C9DFB1}" type="pres">
      <dgm:prSet presAssocID="{776ADBDD-D174-4030-AADD-A4981AD2DCEF}" presName="bottomArc2" presStyleLbl="parChTrans1D1" presStyleIdx="5" presStyleCnt="38"/>
      <dgm:spPr/>
      <dgm:t>
        <a:bodyPr/>
        <a:lstStyle/>
        <a:p>
          <a:endParaRPr lang="es-EC"/>
        </a:p>
      </dgm:t>
    </dgm:pt>
    <dgm:pt modelId="{039675BA-74D4-4DF6-A15D-95C9A464E008}" type="pres">
      <dgm:prSet presAssocID="{776ADBDD-D174-4030-AADD-A4981AD2DCEF}" presName="topConnNode2" presStyleLbl="node3" presStyleIdx="0" presStyleCnt="0"/>
      <dgm:spPr/>
      <dgm:t>
        <a:bodyPr/>
        <a:lstStyle/>
        <a:p>
          <a:endParaRPr lang="es-EC"/>
        </a:p>
      </dgm:t>
    </dgm:pt>
    <dgm:pt modelId="{0B7B0652-A0BF-45EF-BAB6-34C1376DED92}" type="pres">
      <dgm:prSet presAssocID="{776ADBDD-D174-4030-AADD-A4981AD2DCEF}" presName="hierChild4" presStyleCnt="0"/>
      <dgm:spPr/>
      <dgm:t>
        <a:bodyPr/>
        <a:lstStyle/>
        <a:p>
          <a:endParaRPr lang="es-EC"/>
        </a:p>
      </dgm:t>
    </dgm:pt>
    <dgm:pt modelId="{7DFA91FB-0790-4AAA-BEBB-9CC5D334ED9A}" type="pres">
      <dgm:prSet presAssocID="{776ADBDD-D174-4030-AADD-A4981AD2DCEF}" presName="hierChild5" presStyleCnt="0"/>
      <dgm:spPr/>
      <dgm:t>
        <a:bodyPr/>
        <a:lstStyle/>
        <a:p>
          <a:endParaRPr lang="es-EC"/>
        </a:p>
      </dgm:t>
    </dgm:pt>
    <dgm:pt modelId="{B48DCD37-35D0-4D03-BF5E-5039C9E1D300}" type="pres">
      <dgm:prSet presAssocID="{D7667A2B-AC1E-4CCA-83AE-85AC0B3E016C}" presName="Name28" presStyleLbl="parChTrans1D3" presStyleIdx="1" presStyleCnt="13"/>
      <dgm:spPr/>
      <dgm:t>
        <a:bodyPr/>
        <a:lstStyle/>
        <a:p>
          <a:endParaRPr lang="es-EC"/>
        </a:p>
      </dgm:t>
    </dgm:pt>
    <dgm:pt modelId="{117155FB-162D-4DAB-AF6A-0887052EDCB2}" type="pres">
      <dgm:prSet presAssocID="{36F38B8C-52A6-4F33-9D6F-66BF1303C94D}" presName="hierRoot2" presStyleCnt="0">
        <dgm:presLayoutVars>
          <dgm:hierBranch val="init"/>
        </dgm:presLayoutVars>
      </dgm:prSet>
      <dgm:spPr/>
      <dgm:t>
        <a:bodyPr/>
        <a:lstStyle/>
        <a:p>
          <a:endParaRPr lang="es-EC"/>
        </a:p>
      </dgm:t>
    </dgm:pt>
    <dgm:pt modelId="{D9C4166C-EC11-4083-9469-349333D99411}" type="pres">
      <dgm:prSet presAssocID="{36F38B8C-52A6-4F33-9D6F-66BF1303C94D}" presName="rootComposite2" presStyleCnt="0"/>
      <dgm:spPr/>
      <dgm:t>
        <a:bodyPr/>
        <a:lstStyle/>
        <a:p>
          <a:endParaRPr lang="es-EC"/>
        </a:p>
      </dgm:t>
    </dgm:pt>
    <dgm:pt modelId="{080C32EF-2B4F-417B-BF1F-9571560A1968}" type="pres">
      <dgm:prSet presAssocID="{36F38B8C-52A6-4F33-9D6F-66BF1303C94D}" presName="rootText2" presStyleLbl="alignAcc1" presStyleIdx="0" presStyleCnt="0">
        <dgm:presLayoutVars>
          <dgm:chPref val="3"/>
        </dgm:presLayoutVars>
      </dgm:prSet>
      <dgm:spPr/>
      <dgm:t>
        <a:bodyPr/>
        <a:lstStyle/>
        <a:p>
          <a:endParaRPr lang="es-EC"/>
        </a:p>
      </dgm:t>
    </dgm:pt>
    <dgm:pt modelId="{D3900110-83B5-469B-9ED8-F12536BF1474}" type="pres">
      <dgm:prSet presAssocID="{36F38B8C-52A6-4F33-9D6F-66BF1303C94D}" presName="topArc2" presStyleLbl="parChTrans1D1" presStyleIdx="6" presStyleCnt="38"/>
      <dgm:spPr/>
      <dgm:t>
        <a:bodyPr/>
        <a:lstStyle/>
        <a:p>
          <a:endParaRPr lang="es-EC"/>
        </a:p>
      </dgm:t>
    </dgm:pt>
    <dgm:pt modelId="{C5EEC19C-9DB5-4D0B-8451-BCB9FD43054B}" type="pres">
      <dgm:prSet presAssocID="{36F38B8C-52A6-4F33-9D6F-66BF1303C94D}" presName="bottomArc2" presStyleLbl="parChTrans1D1" presStyleIdx="7" presStyleCnt="38"/>
      <dgm:spPr/>
      <dgm:t>
        <a:bodyPr/>
        <a:lstStyle/>
        <a:p>
          <a:endParaRPr lang="es-EC"/>
        </a:p>
      </dgm:t>
    </dgm:pt>
    <dgm:pt modelId="{7DC7A44C-76D6-4890-BD75-E34777D10925}" type="pres">
      <dgm:prSet presAssocID="{36F38B8C-52A6-4F33-9D6F-66BF1303C94D}" presName="topConnNode2" presStyleLbl="node3" presStyleIdx="0" presStyleCnt="0"/>
      <dgm:spPr/>
      <dgm:t>
        <a:bodyPr/>
        <a:lstStyle/>
        <a:p>
          <a:endParaRPr lang="es-EC"/>
        </a:p>
      </dgm:t>
    </dgm:pt>
    <dgm:pt modelId="{2781F6D8-233B-4CE2-B18B-8408103FC8B7}" type="pres">
      <dgm:prSet presAssocID="{36F38B8C-52A6-4F33-9D6F-66BF1303C94D}" presName="hierChild4" presStyleCnt="0"/>
      <dgm:spPr/>
      <dgm:t>
        <a:bodyPr/>
        <a:lstStyle/>
        <a:p>
          <a:endParaRPr lang="es-EC"/>
        </a:p>
      </dgm:t>
    </dgm:pt>
    <dgm:pt modelId="{BDF33C49-7597-481A-AE33-EB7D3F4798E6}" type="pres">
      <dgm:prSet presAssocID="{36F38B8C-52A6-4F33-9D6F-66BF1303C94D}" presName="hierChild5" presStyleCnt="0"/>
      <dgm:spPr/>
      <dgm:t>
        <a:bodyPr/>
        <a:lstStyle/>
        <a:p>
          <a:endParaRPr lang="es-EC"/>
        </a:p>
      </dgm:t>
    </dgm:pt>
    <dgm:pt modelId="{D554F84D-273A-4D44-B3CB-D875E655EE4E}" type="pres">
      <dgm:prSet presAssocID="{5501576D-B45C-460C-8961-F0D6D03C058E}" presName="Name28" presStyleLbl="parChTrans1D3" presStyleIdx="2" presStyleCnt="13"/>
      <dgm:spPr/>
      <dgm:t>
        <a:bodyPr/>
        <a:lstStyle/>
        <a:p>
          <a:endParaRPr lang="es-EC"/>
        </a:p>
      </dgm:t>
    </dgm:pt>
    <dgm:pt modelId="{39D0C489-8A93-4D8E-AFDA-791056F571AD}" type="pres">
      <dgm:prSet presAssocID="{7FC52D62-1B5B-420A-B9E5-265C478D9661}" presName="hierRoot2" presStyleCnt="0">
        <dgm:presLayoutVars>
          <dgm:hierBranch val="init"/>
        </dgm:presLayoutVars>
      </dgm:prSet>
      <dgm:spPr/>
      <dgm:t>
        <a:bodyPr/>
        <a:lstStyle/>
        <a:p>
          <a:endParaRPr lang="es-EC"/>
        </a:p>
      </dgm:t>
    </dgm:pt>
    <dgm:pt modelId="{51E2428A-73E3-48B1-8481-FF640ACC9082}" type="pres">
      <dgm:prSet presAssocID="{7FC52D62-1B5B-420A-B9E5-265C478D9661}" presName="rootComposite2" presStyleCnt="0"/>
      <dgm:spPr/>
      <dgm:t>
        <a:bodyPr/>
        <a:lstStyle/>
        <a:p>
          <a:endParaRPr lang="es-EC"/>
        </a:p>
      </dgm:t>
    </dgm:pt>
    <dgm:pt modelId="{A977CF8A-7DB7-40FF-81D2-29A086A1436C}" type="pres">
      <dgm:prSet presAssocID="{7FC52D62-1B5B-420A-B9E5-265C478D9661}" presName="rootText2" presStyleLbl="alignAcc1" presStyleIdx="0" presStyleCnt="0">
        <dgm:presLayoutVars>
          <dgm:chPref val="3"/>
        </dgm:presLayoutVars>
      </dgm:prSet>
      <dgm:spPr/>
      <dgm:t>
        <a:bodyPr/>
        <a:lstStyle/>
        <a:p>
          <a:endParaRPr lang="es-EC"/>
        </a:p>
      </dgm:t>
    </dgm:pt>
    <dgm:pt modelId="{33086D00-A5CC-4A9D-A55D-CFF796D57018}" type="pres">
      <dgm:prSet presAssocID="{7FC52D62-1B5B-420A-B9E5-265C478D9661}" presName="topArc2" presStyleLbl="parChTrans1D1" presStyleIdx="8" presStyleCnt="38"/>
      <dgm:spPr/>
      <dgm:t>
        <a:bodyPr/>
        <a:lstStyle/>
        <a:p>
          <a:endParaRPr lang="es-EC"/>
        </a:p>
      </dgm:t>
    </dgm:pt>
    <dgm:pt modelId="{AB860B2E-1B78-4D53-B334-19E8F55C51C5}" type="pres">
      <dgm:prSet presAssocID="{7FC52D62-1B5B-420A-B9E5-265C478D9661}" presName="bottomArc2" presStyleLbl="parChTrans1D1" presStyleIdx="9" presStyleCnt="38"/>
      <dgm:spPr/>
      <dgm:t>
        <a:bodyPr/>
        <a:lstStyle/>
        <a:p>
          <a:endParaRPr lang="es-EC"/>
        </a:p>
      </dgm:t>
    </dgm:pt>
    <dgm:pt modelId="{7865172E-BB2D-48CF-9A00-0970F3E16E62}" type="pres">
      <dgm:prSet presAssocID="{7FC52D62-1B5B-420A-B9E5-265C478D9661}" presName="topConnNode2" presStyleLbl="node3" presStyleIdx="0" presStyleCnt="0"/>
      <dgm:spPr/>
      <dgm:t>
        <a:bodyPr/>
        <a:lstStyle/>
        <a:p>
          <a:endParaRPr lang="es-EC"/>
        </a:p>
      </dgm:t>
    </dgm:pt>
    <dgm:pt modelId="{7A42553A-DFC5-407E-ABEB-BEBB0AA29D48}" type="pres">
      <dgm:prSet presAssocID="{7FC52D62-1B5B-420A-B9E5-265C478D9661}" presName="hierChild4" presStyleCnt="0"/>
      <dgm:spPr/>
      <dgm:t>
        <a:bodyPr/>
        <a:lstStyle/>
        <a:p>
          <a:endParaRPr lang="es-EC"/>
        </a:p>
      </dgm:t>
    </dgm:pt>
    <dgm:pt modelId="{D6FAB03E-E029-49F9-963E-6B5D627719A5}" type="pres">
      <dgm:prSet presAssocID="{7FC52D62-1B5B-420A-B9E5-265C478D9661}" presName="hierChild5" presStyleCnt="0"/>
      <dgm:spPr/>
      <dgm:t>
        <a:bodyPr/>
        <a:lstStyle/>
        <a:p>
          <a:endParaRPr lang="es-EC"/>
        </a:p>
      </dgm:t>
    </dgm:pt>
    <dgm:pt modelId="{EAFBB045-3F3C-4CA8-9B99-51B3AA262D88}" type="pres">
      <dgm:prSet presAssocID="{9850A9E8-BF27-46DD-9668-08474562D4E0}" presName="hierChild5" presStyleCnt="0"/>
      <dgm:spPr/>
      <dgm:t>
        <a:bodyPr/>
        <a:lstStyle/>
        <a:p>
          <a:endParaRPr lang="es-EC"/>
        </a:p>
      </dgm:t>
    </dgm:pt>
    <dgm:pt modelId="{36C1F0AA-B34C-4C51-8659-9527A66C3B89}" type="pres">
      <dgm:prSet presAssocID="{8A242191-E543-4A3D-9BA8-7754161920C5}" presName="Name28" presStyleLbl="parChTrans1D2" presStyleIdx="1" presStyleCnt="5"/>
      <dgm:spPr/>
      <dgm:t>
        <a:bodyPr/>
        <a:lstStyle/>
        <a:p>
          <a:endParaRPr lang="es-EC"/>
        </a:p>
      </dgm:t>
    </dgm:pt>
    <dgm:pt modelId="{13420E3B-EDFF-433A-B272-7D860959A85F}" type="pres">
      <dgm:prSet presAssocID="{54AE59BC-986F-4FBA-B360-35DB05E83572}" presName="hierRoot2" presStyleCnt="0">
        <dgm:presLayoutVars>
          <dgm:hierBranch val="init"/>
        </dgm:presLayoutVars>
      </dgm:prSet>
      <dgm:spPr/>
      <dgm:t>
        <a:bodyPr/>
        <a:lstStyle/>
        <a:p>
          <a:endParaRPr lang="es-EC"/>
        </a:p>
      </dgm:t>
    </dgm:pt>
    <dgm:pt modelId="{581D1D53-3750-4B9B-9D3C-8079C235C222}" type="pres">
      <dgm:prSet presAssocID="{54AE59BC-986F-4FBA-B360-35DB05E83572}" presName="rootComposite2" presStyleCnt="0"/>
      <dgm:spPr/>
      <dgm:t>
        <a:bodyPr/>
        <a:lstStyle/>
        <a:p>
          <a:endParaRPr lang="es-EC"/>
        </a:p>
      </dgm:t>
    </dgm:pt>
    <dgm:pt modelId="{ED4B511B-D7A3-4788-B184-8EE0F6B1EF88}" type="pres">
      <dgm:prSet presAssocID="{54AE59BC-986F-4FBA-B360-35DB05E83572}" presName="rootText2" presStyleLbl="alignAcc1" presStyleIdx="0" presStyleCnt="0">
        <dgm:presLayoutVars>
          <dgm:chPref val="3"/>
        </dgm:presLayoutVars>
      </dgm:prSet>
      <dgm:spPr/>
      <dgm:t>
        <a:bodyPr/>
        <a:lstStyle/>
        <a:p>
          <a:endParaRPr lang="es-EC"/>
        </a:p>
      </dgm:t>
    </dgm:pt>
    <dgm:pt modelId="{E8B04A95-85DF-499F-86EB-544F5862DA45}" type="pres">
      <dgm:prSet presAssocID="{54AE59BC-986F-4FBA-B360-35DB05E83572}" presName="topArc2" presStyleLbl="parChTrans1D1" presStyleIdx="10" presStyleCnt="38"/>
      <dgm:spPr/>
      <dgm:t>
        <a:bodyPr/>
        <a:lstStyle/>
        <a:p>
          <a:endParaRPr lang="es-EC"/>
        </a:p>
      </dgm:t>
    </dgm:pt>
    <dgm:pt modelId="{9B5536CE-528F-471E-8659-FBE1B8A8C986}" type="pres">
      <dgm:prSet presAssocID="{54AE59BC-986F-4FBA-B360-35DB05E83572}" presName="bottomArc2" presStyleLbl="parChTrans1D1" presStyleIdx="11" presStyleCnt="38"/>
      <dgm:spPr/>
      <dgm:t>
        <a:bodyPr/>
        <a:lstStyle/>
        <a:p>
          <a:endParaRPr lang="es-EC"/>
        </a:p>
      </dgm:t>
    </dgm:pt>
    <dgm:pt modelId="{E280F0E0-98B0-45D4-884F-84C9D021C24B}" type="pres">
      <dgm:prSet presAssocID="{54AE59BC-986F-4FBA-B360-35DB05E83572}" presName="topConnNode2" presStyleLbl="node2" presStyleIdx="0" presStyleCnt="0"/>
      <dgm:spPr/>
      <dgm:t>
        <a:bodyPr/>
        <a:lstStyle/>
        <a:p>
          <a:endParaRPr lang="es-EC"/>
        </a:p>
      </dgm:t>
    </dgm:pt>
    <dgm:pt modelId="{4595E904-AF9E-41C0-9B03-5377B2D2E55D}" type="pres">
      <dgm:prSet presAssocID="{54AE59BC-986F-4FBA-B360-35DB05E83572}" presName="hierChild4" presStyleCnt="0"/>
      <dgm:spPr/>
      <dgm:t>
        <a:bodyPr/>
        <a:lstStyle/>
        <a:p>
          <a:endParaRPr lang="es-EC"/>
        </a:p>
      </dgm:t>
    </dgm:pt>
    <dgm:pt modelId="{70326A5A-93CC-4A08-A81B-72E40FD82BBE}" type="pres">
      <dgm:prSet presAssocID="{CEC409AE-F7C6-413B-811D-981BAADB02EF}" presName="Name28" presStyleLbl="parChTrans1D3" presStyleIdx="3" presStyleCnt="13"/>
      <dgm:spPr/>
      <dgm:t>
        <a:bodyPr/>
        <a:lstStyle/>
        <a:p>
          <a:endParaRPr lang="es-EC"/>
        </a:p>
      </dgm:t>
    </dgm:pt>
    <dgm:pt modelId="{15E4109F-6FC4-4B58-BFE8-17BAC34E1EA1}" type="pres">
      <dgm:prSet presAssocID="{6E7A25FE-1C3C-4552-80AF-6897439FA73C}" presName="hierRoot2" presStyleCnt="0">
        <dgm:presLayoutVars>
          <dgm:hierBranch val="init"/>
        </dgm:presLayoutVars>
      </dgm:prSet>
      <dgm:spPr/>
      <dgm:t>
        <a:bodyPr/>
        <a:lstStyle/>
        <a:p>
          <a:endParaRPr lang="es-EC"/>
        </a:p>
      </dgm:t>
    </dgm:pt>
    <dgm:pt modelId="{34DF6F45-41E0-45A5-A49D-2432F9011DCB}" type="pres">
      <dgm:prSet presAssocID="{6E7A25FE-1C3C-4552-80AF-6897439FA73C}" presName="rootComposite2" presStyleCnt="0"/>
      <dgm:spPr/>
      <dgm:t>
        <a:bodyPr/>
        <a:lstStyle/>
        <a:p>
          <a:endParaRPr lang="es-EC"/>
        </a:p>
      </dgm:t>
    </dgm:pt>
    <dgm:pt modelId="{1CE6E1CC-96B0-40E8-976E-C9D2F6C0179B}" type="pres">
      <dgm:prSet presAssocID="{6E7A25FE-1C3C-4552-80AF-6897439FA73C}" presName="rootText2" presStyleLbl="alignAcc1" presStyleIdx="0" presStyleCnt="0">
        <dgm:presLayoutVars>
          <dgm:chPref val="3"/>
        </dgm:presLayoutVars>
      </dgm:prSet>
      <dgm:spPr/>
      <dgm:t>
        <a:bodyPr/>
        <a:lstStyle/>
        <a:p>
          <a:endParaRPr lang="es-EC"/>
        </a:p>
      </dgm:t>
    </dgm:pt>
    <dgm:pt modelId="{A3815053-806C-4169-AD4C-6920F44A7177}" type="pres">
      <dgm:prSet presAssocID="{6E7A25FE-1C3C-4552-80AF-6897439FA73C}" presName="topArc2" presStyleLbl="parChTrans1D1" presStyleIdx="12" presStyleCnt="38"/>
      <dgm:spPr/>
      <dgm:t>
        <a:bodyPr/>
        <a:lstStyle/>
        <a:p>
          <a:endParaRPr lang="es-EC"/>
        </a:p>
      </dgm:t>
    </dgm:pt>
    <dgm:pt modelId="{5AA54BA9-C03B-456F-84BF-D463AAF7AA9C}" type="pres">
      <dgm:prSet presAssocID="{6E7A25FE-1C3C-4552-80AF-6897439FA73C}" presName="bottomArc2" presStyleLbl="parChTrans1D1" presStyleIdx="13" presStyleCnt="38"/>
      <dgm:spPr/>
      <dgm:t>
        <a:bodyPr/>
        <a:lstStyle/>
        <a:p>
          <a:endParaRPr lang="es-EC"/>
        </a:p>
      </dgm:t>
    </dgm:pt>
    <dgm:pt modelId="{D5727429-1CF1-418A-991D-1739EEE98197}" type="pres">
      <dgm:prSet presAssocID="{6E7A25FE-1C3C-4552-80AF-6897439FA73C}" presName="topConnNode2" presStyleLbl="node3" presStyleIdx="0" presStyleCnt="0"/>
      <dgm:spPr/>
      <dgm:t>
        <a:bodyPr/>
        <a:lstStyle/>
        <a:p>
          <a:endParaRPr lang="es-EC"/>
        </a:p>
      </dgm:t>
    </dgm:pt>
    <dgm:pt modelId="{AB70DA07-4A9E-43BA-A389-F8CC18D204D6}" type="pres">
      <dgm:prSet presAssocID="{6E7A25FE-1C3C-4552-80AF-6897439FA73C}" presName="hierChild4" presStyleCnt="0"/>
      <dgm:spPr/>
      <dgm:t>
        <a:bodyPr/>
        <a:lstStyle/>
        <a:p>
          <a:endParaRPr lang="es-EC"/>
        </a:p>
      </dgm:t>
    </dgm:pt>
    <dgm:pt modelId="{D8B5D6D4-C9A4-4D87-BE62-D29EB2DE1A0A}" type="pres">
      <dgm:prSet presAssocID="{6E7A25FE-1C3C-4552-80AF-6897439FA73C}" presName="hierChild5" presStyleCnt="0"/>
      <dgm:spPr/>
      <dgm:t>
        <a:bodyPr/>
        <a:lstStyle/>
        <a:p>
          <a:endParaRPr lang="es-EC"/>
        </a:p>
      </dgm:t>
    </dgm:pt>
    <dgm:pt modelId="{6DB46BFE-CB3F-4F6E-BB32-557083AE3FCE}" type="pres">
      <dgm:prSet presAssocID="{62C25DC4-9863-4BB3-99B4-477244FB99EE}" presName="Name28" presStyleLbl="parChTrans1D3" presStyleIdx="4" presStyleCnt="13"/>
      <dgm:spPr/>
      <dgm:t>
        <a:bodyPr/>
        <a:lstStyle/>
        <a:p>
          <a:endParaRPr lang="es-EC"/>
        </a:p>
      </dgm:t>
    </dgm:pt>
    <dgm:pt modelId="{7E862178-2182-49CF-B854-0143B3E40C00}" type="pres">
      <dgm:prSet presAssocID="{A70AA111-6049-4C33-A116-22459BA20D87}" presName="hierRoot2" presStyleCnt="0">
        <dgm:presLayoutVars>
          <dgm:hierBranch val="init"/>
        </dgm:presLayoutVars>
      </dgm:prSet>
      <dgm:spPr/>
      <dgm:t>
        <a:bodyPr/>
        <a:lstStyle/>
        <a:p>
          <a:endParaRPr lang="es-EC"/>
        </a:p>
      </dgm:t>
    </dgm:pt>
    <dgm:pt modelId="{63238FDA-FD48-4FF9-8F60-8239ECDD1D29}" type="pres">
      <dgm:prSet presAssocID="{A70AA111-6049-4C33-A116-22459BA20D87}" presName="rootComposite2" presStyleCnt="0"/>
      <dgm:spPr/>
      <dgm:t>
        <a:bodyPr/>
        <a:lstStyle/>
        <a:p>
          <a:endParaRPr lang="es-EC"/>
        </a:p>
      </dgm:t>
    </dgm:pt>
    <dgm:pt modelId="{D973AA73-5F03-4134-83DA-3E070DABE9A4}" type="pres">
      <dgm:prSet presAssocID="{A70AA111-6049-4C33-A116-22459BA20D87}" presName="rootText2" presStyleLbl="alignAcc1" presStyleIdx="0" presStyleCnt="0">
        <dgm:presLayoutVars>
          <dgm:chPref val="3"/>
        </dgm:presLayoutVars>
      </dgm:prSet>
      <dgm:spPr/>
      <dgm:t>
        <a:bodyPr/>
        <a:lstStyle/>
        <a:p>
          <a:endParaRPr lang="es-EC"/>
        </a:p>
      </dgm:t>
    </dgm:pt>
    <dgm:pt modelId="{4DFB9F42-F9F3-49DB-9F26-432350B29B8D}" type="pres">
      <dgm:prSet presAssocID="{A70AA111-6049-4C33-A116-22459BA20D87}" presName="topArc2" presStyleLbl="parChTrans1D1" presStyleIdx="14" presStyleCnt="38"/>
      <dgm:spPr/>
      <dgm:t>
        <a:bodyPr/>
        <a:lstStyle/>
        <a:p>
          <a:endParaRPr lang="es-EC"/>
        </a:p>
      </dgm:t>
    </dgm:pt>
    <dgm:pt modelId="{C6F495F9-EB64-466C-82B4-AAA675A03E7F}" type="pres">
      <dgm:prSet presAssocID="{A70AA111-6049-4C33-A116-22459BA20D87}" presName="bottomArc2" presStyleLbl="parChTrans1D1" presStyleIdx="15" presStyleCnt="38"/>
      <dgm:spPr/>
      <dgm:t>
        <a:bodyPr/>
        <a:lstStyle/>
        <a:p>
          <a:endParaRPr lang="es-EC"/>
        </a:p>
      </dgm:t>
    </dgm:pt>
    <dgm:pt modelId="{00F1A47E-0433-4CB4-B50E-64575C4BEEA3}" type="pres">
      <dgm:prSet presAssocID="{A70AA111-6049-4C33-A116-22459BA20D87}" presName="topConnNode2" presStyleLbl="node3" presStyleIdx="0" presStyleCnt="0"/>
      <dgm:spPr/>
      <dgm:t>
        <a:bodyPr/>
        <a:lstStyle/>
        <a:p>
          <a:endParaRPr lang="es-EC"/>
        </a:p>
      </dgm:t>
    </dgm:pt>
    <dgm:pt modelId="{2D248C3D-F7DD-4513-958D-BB0532BEE813}" type="pres">
      <dgm:prSet presAssocID="{A70AA111-6049-4C33-A116-22459BA20D87}" presName="hierChild4" presStyleCnt="0"/>
      <dgm:spPr/>
      <dgm:t>
        <a:bodyPr/>
        <a:lstStyle/>
        <a:p>
          <a:endParaRPr lang="es-EC"/>
        </a:p>
      </dgm:t>
    </dgm:pt>
    <dgm:pt modelId="{0FE2B089-FA54-45EF-ACD8-CA778821D535}" type="pres">
      <dgm:prSet presAssocID="{A70AA111-6049-4C33-A116-22459BA20D87}" presName="hierChild5" presStyleCnt="0"/>
      <dgm:spPr/>
      <dgm:t>
        <a:bodyPr/>
        <a:lstStyle/>
        <a:p>
          <a:endParaRPr lang="es-EC"/>
        </a:p>
      </dgm:t>
    </dgm:pt>
    <dgm:pt modelId="{E8051854-915C-4A65-8B52-31E5214271EB}" type="pres">
      <dgm:prSet presAssocID="{9FBF9F79-9C38-4BDF-9BEA-96691F42CF69}" presName="Name28" presStyleLbl="parChTrans1D3" presStyleIdx="5" presStyleCnt="13"/>
      <dgm:spPr/>
      <dgm:t>
        <a:bodyPr/>
        <a:lstStyle/>
        <a:p>
          <a:endParaRPr lang="es-EC"/>
        </a:p>
      </dgm:t>
    </dgm:pt>
    <dgm:pt modelId="{7A4A6FE9-8ADC-46B3-8BD6-CCB0B3828760}" type="pres">
      <dgm:prSet presAssocID="{12A18622-51FA-46F2-9009-D60A2C1BECAC}" presName="hierRoot2" presStyleCnt="0">
        <dgm:presLayoutVars>
          <dgm:hierBranch val="init"/>
        </dgm:presLayoutVars>
      </dgm:prSet>
      <dgm:spPr/>
      <dgm:t>
        <a:bodyPr/>
        <a:lstStyle/>
        <a:p>
          <a:endParaRPr lang="es-EC"/>
        </a:p>
      </dgm:t>
    </dgm:pt>
    <dgm:pt modelId="{6E73AB50-C477-48BB-9F9C-AC9C7B15AE72}" type="pres">
      <dgm:prSet presAssocID="{12A18622-51FA-46F2-9009-D60A2C1BECAC}" presName="rootComposite2" presStyleCnt="0"/>
      <dgm:spPr/>
      <dgm:t>
        <a:bodyPr/>
        <a:lstStyle/>
        <a:p>
          <a:endParaRPr lang="es-EC"/>
        </a:p>
      </dgm:t>
    </dgm:pt>
    <dgm:pt modelId="{B598798D-C377-475E-BAB9-1CB5F2C3AC17}" type="pres">
      <dgm:prSet presAssocID="{12A18622-51FA-46F2-9009-D60A2C1BECAC}" presName="rootText2" presStyleLbl="alignAcc1" presStyleIdx="0" presStyleCnt="0">
        <dgm:presLayoutVars>
          <dgm:chPref val="3"/>
        </dgm:presLayoutVars>
      </dgm:prSet>
      <dgm:spPr/>
      <dgm:t>
        <a:bodyPr/>
        <a:lstStyle/>
        <a:p>
          <a:endParaRPr lang="es-EC"/>
        </a:p>
      </dgm:t>
    </dgm:pt>
    <dgm:pt modelId="{1BC79371-76D9-4637-9BAB-0A1046AE5BBA}" type="pres">
      <dgm:prSet presAssocID="{12A18622-51FA-46F2-9009-D60A2C1BECAC}" presName="topArc2" presStyleLbl="parChTrans1D1" presStyleIdx="16" presStyleCnt="38"/>
      <dgm:spPr/>
      <dgm:t>
        <a:bodyPr/>
        <a:lstStyle/>
        <a:p>
          <a:endParaRPr lang="es-EC"/>
        </a:p>
      </dgm:t>
    </dgm:pt>
    <dgm:pt modelId="{9509B28C-4D6A-40F1-8929-4131B576483D}" type="pres">
      <dgm:prSet presAssocID="{12A18622-51FA-46F2-9009-D60A2C1BECAC}" presName="bottomArc2" presStyleLbl="parChTrans1D1" presStyleIdx="17" presStyleCnt="38"/>
      <dgm:spPr/>
      <dgm:t>
        <a:bodyPr/>
        <a:lstStyle/>
        <a:p>
          <a:endParaRPr lang="es-EC"/>
        </a:p>
      </dgm:t>
    </dgm:pt>
    <dgm:pt modelId="{02BE8ACE-657F-4BEB-A903-D9BF6E279BC3}" type="pres">
      <dgm:prSet presAssocID="{12A18622-51FA-46F2-9009-D60A2C1BECAC}" presName="topConnNode2" presStyleLbl="node3" presStyleIdx="0" presStyleCnt="0"/>
      <dgm:spPr/>
      <dgm:t>
        <a:bodyPr/>
        <a:lstStyle/>
        <a:p>
          <a:endParaRPr lang="es-EC"/>
        </a:p>
      </dgm:t>
    </dgm:pt>
    <dgm:pt modelId="{82BB84C0-79F6-455A-822F-ED5D49CA5A24}" type="pres">
      <dgm:prSet presAssocID="{12A18622-51FA-46F2-9009-D60A2C1BECAC}" presName="hierChild4" presStyleCnt="0"/>
      <dgm:spPr/>
      <dgm:t>
        <a:bodyPr/>
        <a:lstStyle/>
        <a:p>
          <a:endParaRPr lang="es-EC"/>
        </a:p>
      </dgm:t>
    </dgm:pt>
    <dgm:pt modelId="{752D1EF8-9E68-4E28-B04C-86B3137BBD8F}" type="pres">
      <dgm:prSet presAssocID="{12A18622-51FA-46F2-9009-D60A2C1BECAC}" presName="hierChild5" presStyleCnt="0"/>
      <dgm:spPr/>
      <dgm:t>
        <a:bodyPr/>
        <a:lstStyle/>
        <a:p>
          <a:endParaRPr lang="es-EC"/>
        </a:p>
      </dgm:t>
    </dgm:pt>
    <dgm:pt modelId="{04864B92-D9E9-4F96-AA59-6D162203C33C}" type="pres">
      <dgm:prSet presAssocID="{16925C1B-2823-4D23-AA48-C37A9BBCCBE0}" presName="Name28" presStyleLbl="parChTrans1D3" presStyleIdx="6" presStyleCnt="13"/>
      <dgm:spPr/>
      <dgm:t>
        <a:bodyPr/>
        <a:lstStyle/>
        <a:p>
          <a:endParaRPr lang="es-EC"/>
        </a:p>
      </dgm:t>
    </dgm:pt>
    <dgm:pt modelId="{27EB4318-D02E-4759-B76F-1285BACE98BD}" type="pres">
      <dgm:prSet presAssocID="{BBD5DB89-9E5D-495D-8CDE-7CEEEA0D80F7}" presName="hierRoot2" presStyleCnt="0">
        <dgm:presLayoutVars>
          <dgm:hierBranch val="init"/>
        </dgm:presLayoutVars>
      </dgm:prSet>
      <dgm:spPr/>
      <dgm:t>
        <a:bodyPr/>
        <a:lstStyle/>
        <a:p>
          <a:endParaRPr lang="es-EC"/>
        </a:p>
      </dgm:t>
    </dgm:pt>
    <dgm:pt modelId="{636E0624-C277-4CE5-84DD-8104E03DFFBC}" type="pres">
      <dgm:prSet presAssocID="{BBD5DB89-9E5D-495D-8CDE-7CEEEA0D80F7}" presName="rootComposite2" presStyleCnt="0"/>
      <dgm:spPr/>
      <dgm:t>
        <a:bodyPr/>
        <a:lstStyle/>
        <a:p>
          <a:endParaRPr lang="es-EC"/>
        </a:p>
      </dgm:t>
    </dgm:pt>
    <dgm:pt modelId="{6F84E79D-5859-479D-8969-3065C05B0B3A}" type="pres">
      <dgm:prSet presAssocID="{BBD5DB89-9E5D-495D-8CDE-7CEEEA0D80F7}" presName="rootText2" presStyleLbl="alignAcc1" presStyleIdx="0" presStyleCnt="0">
        <dgm:presLayoutVars>
          <dgm:chPref val="3"/>
        </dgm:presLayoutVars>
      </dgm:prSet>
      <dgm:spPr/>
      <dgm:t>
        <a:bodyPr/>
        <a:lstStyle/>
        <a:p>
          <a:endParaRPr lang="es-EC"/>
        </a:p>
      </dgm:t>
    </dgm:pt>
    <dgm:pt modelId="{B8EEB6E6-B205-41D4-BECF-13EE3CD6A4A3}" type="pres">
      <dgm:prSet presAssocID="{BBD5DB89-9E5D-495D-8CDE-7CEEEA0D80F7}" presName="topArc2" presStyleLbl="parChTrans1D1" presStyleIdx="18" presStyleCnt="38"/>
      <dgm:spPr/>
      <dgm:t>
        <a:bodyPr/>
        <a:lstStyle/>
        <a:p>
          <a:endParaRPr lang="es-EC"/>
        </a:p>
      </dgm:t>
    </dgm:pt>
    <dgm:pt modelId="{9B6B5778-13C8-456D-A751-111F7FFAA0C5}" type="pres">
      <dgm:prSet presAssocID="{BBD5DB89-9E5D-495D-8CDE-7CEEEA0D80F7}" presName="bottomArc2" presStyleLbl="parChTrans1D1" presStyleIdx="19" presStyleCnt="38"/>
      <dgm:spPr/>
      <dgm:t>
        <a:bodyPr/>
        <a:lstStyle/>
        <a:p>
          <a:endParaRPr lang="es-EC"/>
        </a:p>
      </dgm:t>
    </dgm:pt>
    <dgm:pt modelId="{53CC7ACC-F023-487A-801D-12D1534DBA4A}" type="pres">
      <dgm:prSet presAssocID="{BBD5DB89-9E5D-495D-8CDE-7CEEEA0D80F7}" presName="topConnNode2" presStyleLbl="node3" presStyleIdx="0" presStyleCnt="0"/>
      <dgm:spPr/>
      <dgm:t>
        <a:bodyPr/>
        <a:lstStyle/>
        <a:p>
          <a:endParaRPr lang="es-EC"/>
        </a:p>
      </dgm:t>
    </dgm:pt>
    <dgm:pt modelId="{58435C10-A545-4FF1-B19B-0B43FEEC7BAC}" type="pres">
      <dgm:prSet presAssocID="{BBD5DB89-9E5D-495D-8CDE-7CEEEA0D80F7}" presName="hierChild4" presStyleCnt="0"/>
      <dgm:spPr/>
      <dgm:t>
        <a:bodyPr/>
        <a:lstStyle/>
        <a:p>
          <a:endParaRPr lang="es-EC"/>
        </a:p>
      </dgm:t>
    </dgm:pt>
    <dgm:pt modelId="{A63D3B55-2FF7-4BD1-A792-1CB6E78F35D6}" type="pres">
      <dgm:prSet presAssocID="{BBD5DB89-9E5D-495D-8CDE-7CEEEA0D80F7}" presName="hierChild5" presStyleCnt="0"/>
      <dgm:spPr/>
      <dgm:t>
        <a:bodyPr/>
        <a:lstStyle/>
        <a:p>
          <a:endParaRPr lang="es-EC"/>
        </a:p>
      </dgm:t>
    </dgm:pt>
    <dgm:pt modelId="{29FA49E1-4E42-4991-9248-5060A30F7BFB}" type="pres">
      <dgm:prSet presAssocID="{54AE59BC-986F-4FBA-B360-35DB05E83572}" presName="hierChild5" presStyleCnt="0"/>
      <dgm:spPr/>
      <dgm:t>
        <a:bodyPr/>
        <a:lstStyle/>
        <a:p>
          <a:endParaRPr lang="es-EC"/>
        </a:p>
      </dgm:t>
    </dgm:pt>
    <dgm:pt modelId="{60D580E6-1439-49B5-A4BE-F774CFFD631D}" type="pres">
      <dgm:prSet presAssocID="{C3C1C2E4-AD6B-471B-9BE1-B28483295446}" presName="Name28" presStyleLbl="parChTrans1D2" presStyleIdx="2" presStyleCnt="5"/>
      <dgm:spPr/>
      <dgm:t>
        <a:bodyPr/>
        <a:lstStyle/>
        <a:p>
          <a:endParaRPr lang="es-EC"/>
        </a:p>
      </dgm:t>
    </dgm:pt>
    <dgm:pt modelId="{C8B60EEF-23AC-4985-88D9-21C009FEC8FB}" type="pres">
      <dgm:prSet presAssocID="{702C544C-68CF-4E83-8AF6-6E7242718647}" presName="hierRoot2" presStyleCnt="0">
        <dgm:presLayoutVars>
          <dgm:hierBranch val="init"/>
        </dgm:presLayoutVars>
      </dgm:prSet>
      <dgm:spPr/>
      <dgm:t>
        <a:bodyPr/>
        <a:lstStyle/>
        <a:p>
          <a:endParaRPr lang="es-EC"/>
        </a:p>
      </dgm:t>
    </dgm:pt>
    <dgm:pt modelId="{574A715D-CE38-4FD1-811D-FFF7AA6D4051}" type="pres">
      <dgm:prSet presAssocID="{702C544C-68CF-4E83-8AF6-6E7242718647}" presName="rootComposite2" presStyleCnt="0"/>
      <dgm:spPr/>
      <dgm:t>
        <a:bodyPr/>
        <a:lstStyle/>
        <a:p>
          <a:endParaRPr lang="es-EC"/>
        </a:p>
      </dgm:t>
    </dgm:pt>
    <dgm:pt modelId="{9FCA27AC-99D6-43FC-9F8A-1672D9023B71}" type="pres">
      <dgm:prSet presAssocID="{702C544C-68CF-4E83-8AF6-6E7242718647}" presName="rootText2" presStyleLbl="alignAcc1" presStyleIdx="0" presStyleCnt="0">
        <dgm:presLayoutVars>
          <dgm:chPref val="3"/>
        </dgm:presLayoutVars>
      </dgm:prSet>
      <dgm:spPr/>
      <dgm:t>
        <a:bodyPr/>
        <a:lstStyle/>
        <a:p>
          <a:endParaRPr lang="es-EC"/>
        </a:p>
      </dgm:t>
    </dgm:pt>
    <dgm:pt modelId="{736B4FE6-1036-4227-9F6F-104E3860A6FE}" type="pres">
      <dgm:prSet presAssocID="{702C544C-68CF-4E83-8AF6-6E7242718647}" presName="topArc2" presStyleLbl="parChTrans1D1" presStyleIdx="20" presStyleCnt="38"/>
      <dgm:spPr/>
      <dgm:t>
        <a:bodyPr/>
        <a:lstStyle/>
        <a:p>
          <a:endParaRPr lang="es-EC"/>
        </a:p>
      </dgm:t>
    </dgm:pt>
    <dgm:pt modelId="{9F9E5F86-81A0-4CD9-AE63-EB2C2D5D8639}" type="pres">
      <dgm:prSet presAssocID="{702C544C-68CF-4E83-8AF6-6E7242718647}" presName="bottomArc2" presStyleLbl="parChTrans1D1" presStyleIdx="21" presStyleCnt="38"/>
      <dgm:spPr/>
      <dgm:t>
        <a:bodyPr/>
        <a:lstStyle/>
        <a:p>
          <a:endParaRPr lang="es-EC"/>
        </a:p>
      </dgm:t>
    </dgm:pt>
    <dgm:pt modelId="{66B1E9A3-6071-44E9-9706-74FFA4FCF20C}" type="pres">
      <dgm:prSet presAssocID="{702C544C-68CF-4E83-8AF6-6E7242718647}" presName="topConnNode2" presStyleLbl="node2" presStyleIdx="0" presStyleCnt="0"/>
      <dgm:spPr/>
      <dgm:t>
        <a:bodyPr/>
        <a:lstStyle/>
        <a:p>
          <a:endParaRPr lang="es-EC"/>
        </a:p>
      </dgm:t>
    </dgm:pt>
    <dgm:pt modelId="{48E6DA9B-4969-41F8-BF94-CEC52065AB36}" type="pres">
      <dgm:prSet presAssocID="{702C544C-68CF-4E83-8AF6-6E7242718647}" presName="hierChild4" presStyleCnt="0"/>
      <dgm:spPr/>
      <dgm:t>
        <a:bodyPr/>
        <a:lstStyle/>
        <a:p>
          <a:endParaRPr lang="es-EC"/>
        </a:p>
      </dgm:t>
    </dgm:pt>
    <dgm:pt modelId="{B41625EF-4058-4A29-B8F5-A35E3C6E5BA0}" type="pres">
      <dgm:prSet presAssocID="{553F6455-4F65-4456-A3DC-71FEE6BE4E20}" presName="Name28" presStyleLbl="parChTrans1D3" presStyleIdx="7" presStyleCnt="13"/>
      <dgm:spPr/>
      <dgm:t>
        <a:bodyPr/>
        <a:lstStyle/>
        <a:p>
          <a:endParaRPr lang="es-EC"/>
        </a:p>
      </dgm:t>
    </dgm:pt>
    <dgm:pt modelId="{13ED6FDA-67F7-4EA2-9E8D-8E10B208238C}" type="pres">
      <dgm:prSet presAssocID="{39A5BC91-70F0-426A-B8A6-D11AFEB34EF5}" presName="hierRoot2" presStyleCnt="0">
        <dgm:presLayoutVars>
          <dgm:hierBranch val="init"/>
        </dgm:presLayoutVars>
      </dgm:prSet>
      <dgm:spPr/>
      <dgm:t>
        <a:bodyPr/>
        <a:lstStyle/>
        <a:p>
          <a:endParaRPr lang="es-EC"/>
        </a:p>
      </dgm:t>
    </dgm:pt>
    <dgm:pt modelId="{F3851697-6312-4B79-B687-72B31C66128D}" type="pres">
      <dgm:prSet presAssocID="{39A5BC91-70F0-426A-B8A6-D11AFEB34EF5}" presName="rootComposite2" presStyleCnt="0"/>
      <dgm:spPr/>
      <dgm:t>
        <a:bodyPr/>
        <a:lstStyle/>
        <a:p>
          <a:endParaRPr lang="es-EC"/>
        </a:p>
      </dgm:t>
    </dgm:pt>
    <dgm:pt modelId="{70798557-0AA7-4FC4-A245-6F59D78F21B8}" type="pres">
      <dgm:prSet presAssocID="{39A5BC91-70F0-426A-B8A6-D11AFEB34EF5}" presName="rootText2" presStyleLbl="alignAcc1" presStyleIdx="0" presStyleCnt="0">
        <dgm:presLayoutVars>
          <dgm:chPref val="3"/>
        </dgm:presLayoutVars>
      </dgm:prSet>
      <dgm:spPr/>
      <dgm:t>
        <a:bodyPr/>
        <a:lstStyle/>
        <a:p>
          <a:endParaRPr lang="es-EC"/>
        </a:p>
      </dgm:t>
    </dgm:pt>
    <dgm:pt modelId="{922BED3B-F5F3-423F-B2B9-91D525632450}" type="pres">
      <dgm:prSet presAssocID="{39A5BC91-70F0-426A-B8A6-D11AFEB34EF5}" presName="topArc2" presStyleLbl="parChTrans1D1" presStyleIdx="22" presStyleCnt="38"/>
      <dgm:spPr/>
      <dgm:t>
        <a:bodyPr/>
        <a:lstStyle/>
        <a:p>
          <a:endParaRPr lang="es-EC"/>
        </a:p>
      </dgm:t>
    </dgm:pt>
    <dgm:pt modelId="{33DB63C5-3771-4C84-ADF9-E7D0C893E2D9}" type="pres">
      <dgm:prSet presAssocID="{39A5BC91-70F0-426A-B8A6-D11AFEB34EF5}" presName="bottomArc2" presStyleLbl="parChTrans1D1" presStyleIdx="23" presStyleCnt="38"/>
      <dgm:spPr/>
      <dgm:t>
        <a:bodyPr/>
        <a:lstStyle/>
        <a:p>
          <a:endParaRPr lang="es-EC"/>
        </a:p>
      </dgm:t>
    </dgm:pt>
    <dgm:pt modelId="{494CFFF3-B111-4F7F-90D9-C33D0F93C8B9}" type="pres">
      <dgm:prSet presAssocID="{39A5BC91-70F0-426A-B8A6-D11AFEB34EF5}" presName="topConnNode2" presStyleLbl="node3" presStyleIdx="0" presStyleCnt="0"/>
      <dgm:spPr/>
      <dgm:t>
        <a:bodyPr/>
        <a:lstStyle/>
        <a:p>
          <a:endParaRPr lang="es-EC"/>
        </a:p>
      </dgm:t>
    </dgm:pt>
    <dgm:pt modelId="{EA9054D9-0FB7-4EC8-9BB7-B64526C04179}" type="pres">
      <dgm:prSet presAssocID="{39A5BC91-70F0-426A-B8A6-D11AFEB34EF5}" presName="hierChild4" presStyleCnt="0"/>
      <dgm:spPr/>
      <dgm:t>
        <a:bodyPr/>
        <a:lstStyle/>
        <a:p>
          <a:endParaRPr lang="es-EC"/>
        </a:p>
      </dgm:t>
    </dgm:pt>
    <dgm:pt modelId="{8873707E-7416-4EC5-8865-53322214A1B8}" type="pres">
      <dgm:prSet presAssocID="{39A5BC91-70F0-426A-B8A6-D11AFEB34EF5}" presName="hierChild5" presStyleCnt="0"/>
      <dgm:spPr/>
      <dgm:t>
        <a:bodyPr/>
        <a:lstStyle/>
        <a:p>
          <a:endParaRPr lang="es-EC"/>
        </a:p>
      </dgm:t>
    </dgm:pt>
    <dgm:pt modelId="{6FF16770-4873-4391-B6EE-6836D85CC905}" type="pres">
      <dgm:prSet presAssocID="{7926BE54-F189-4F00-B8E7-44954EF20EC0}" presName="Name28" presStyleLbl="parChTrans1D3" presStyleIdx="8" presStyleCnt="13"/>
      <dgm:spPr/>
      <dgm:t>
        <a:bodyPr/>
        <a:lstStyle/>
        <a:p>
          <a:endParaRPr lang="es-EC"/>
        </a:p>
      </dgm:t>
    </dgm:pt>
    <dgm:pt modelId="{AEDF274F-DFB1-419B-969A-172451CECEDF}" type="pres">
      <dgm:prSet presAssocID="{7B076883-138C-4983-A6CA-786DC6E52A55}" presName="hierRoot2" presStyleCnt="0">
        <dgm:presLayoutVars>
          <dgm:hierBranch val="init"/>
        </dgm:presLayoutVars>
      </dgm:prSet>
      <dgm:spPr/>
      <dgm:t>
        <a:bodyPr/>
        <a:lstStyle/>
        <a:p>
          <a:endParaRPr lang="es-EC"/>
        </a:p>
      </dgm:t>
    </dgm:pt>
    <dgm:pt modelId="{63069156-D1EB-43B6-B551-24B07FC13840}" type="pres">
      <dgm:prSet presAssocID="{7B076883-138C-4983-A6CA-786DC6E52A55}" presName="rootComposite2" presStyleCnt="0"/>
      <dgm:spPr/>
      <dgm:t>
        <a:bodyPr/>
        <a:lstStyle/>
        <a:p>
          <a:endParaRPr lang="es-EC"/>
        </a:p>
      </dgm:t>
    </dgm:pt>
    <dgm:pt modelId="{66E818B5-99D1-40A4-9929-B41F1DFB74DC}" type="pres">
      <dgm:prSet presAssocID="{7B076883-138C-4983-A6CA-786DC6E52A55}" presName="rootText2" presStyleLbl="alignAcc1" presStyleIdx="0" presStyleCnt="0">
        <dgm:presLayoutVars>
          <dgm:chPref val="3"/>
        </dgm:presLayoutVars>
      </dgm:prSet>
      <dgm:spPr/>
      <dgm:t>
        <a:bodyPr/>
        <a:lstStyle/>
        <a:p>
          <a:endParaRPr lang="es-EC"/>
        </a:p>
      </dgm:t>
    </dgm:pt>
    <dgm:pt modelId="{080BC331-4D0C-481D-95C1-4872302FC31D}" type="pres">
      <dgm:prSet presAssocID="{7B076883-138C-4983-A6CA-786DC6E52A55}" presName="topArc2" presStyleLbl="parChTrans1D1" presStyleIdx="24" presStyleCnt="38"/>
      <dgm:spPr/>
      <dgm:t>
        <a:bodyPr/>
        <a:lstStyle/>
        <a:p>
          <a:endParaRPr lang="es-EC"/>
        </a:p>
      </dgm:t>
    </dgm:pt>
    <dgm:pt modelId="{38A327FE-3C6D-47F8-AE40-B22F73FF0452}" type="pres">
      <dgm:prSet presAssocID="{7B076883-138C-4983-A6CA-786DC6E52A55}" presName="bottomArc2" presStyleLbl="parChTrans1D1" presStyleIdx="25" presStyleCnt="38"/>
      <dgm:spPr/>
      <dgm:t>
        <a:bodyPr/>
        <a:lstStyle/>
        <a:p>
          <a:endParaRPr lang="es-EC"/>
        </a:p>
      </dgm:t>
    </dgm:pt>
    <dgm:pt modelId="{93D573FF-1D4A-43AE-9F90-E3F9B8384894}" type="pres">
      <dgm:prSet presAssocID="{7B076883-138C-4983-A6CA-786DC6E52A55}" presName="topConnNode2" presStyleLbl="node3" presStyleIdx="0" presStyleCnt="0"/>
      <dgm:spPr/>
      <dgm:t>
        <a:bodyPr/>
        <a:lstStyle/>
        <a:p>
          <a:endParaRPr lang="es-EC"/>
        </a:p>
      </dgm:t>
    </dgm:pt>
    <dgm:pt modelId="{0ECF696D-576C-499A-BEB8-97B7C0FC42D9}" type="pres">
      <dgm:prSet presAssocID="{7B076883-138C-4983-A6CA-786DC6E52A55}" presName="hierChild4" presStyleCnt="0"/>
      <dgm:spPr/>
      <dgm:t>
        <a:bodyPr/>
        <a:lstStyle/>
        <a:p>
          <a:endParaRPr lang="es-EC"/>
        </a:p>
      </dgm:t>
    </dgm:pt>
    <dgm:pt modelId="{96109E08-6FA2-44A6-B7C6-1F2DFA75E47C}" type="pres">
      <dgm:prSet presAssocID="{7B076883-138C-4983-A6CA-786DC6E52A55}" presName="hierChild5" presStyleCnt="0"/>
      <dgm:spPr/>
      <dgm:t>
        <a:bodyPr/>
        <a:lstStyle/>
        <a:p>
          <a:endParaRPr lang="es-EC"/>
        </a:p>
      </dgm:t>
    </dgm:pt>
    <dgm:pt modelId="{CBB81E1A-382A-4B44-AAB4-640E4692F2F4}" type="pres">
      <dgm:prSet presAssocID="{63364AD2-6D87-4149-9D3D-C1F36B8D8961}" presName="Name28" presStyleLbl="parChTrans1D3" presStyleIdx="9" presStyleCnt="13"/>
      <dgm:spPr/>
      <dgm:t>
        <a:bodyPr/>
        <a:lstStyle/>
        <a:p>
          <a:endParaRPr lang="es-EC"/>
        </a:p>
      </dgm:t>
    </dgm:pt>
    <dgm:pt modelId="{AF16EADD-286F-4CE2-87C0-F3B5B9DFFD64}" type="pres">
      <dgm:prSet presAssocID="{83F98E0D-B2B8-455F-872C-62BD71DDA42E}" presName="hierRoot2" presStyleCnt="0">
        <dgm:presLayoutVars>
          <dgm:hierBranch val="init"/>
        </dgm:presLayoutVars>
      </dgm:prSet>
      <dgm:spPr/>
      <dgm:t>
        <a:bodyPr/>
        <a:lstStyle/>
        <a:p>
          <a:endParaRPr lang="es-EC"/>
        </a:p>
      </dgm:t>
    </dgm:pt>
    <dgm:pt modelId="{141D3B97-D3FD-4985-8CC9-168FF3DD2CF6}" type="pres">
      <dgm:prSet presAssocID="{83F98E0D-B2B8-455F-872C-62BD71DDA42E}" presName="rootComposite2" presStyleCnt="0"/>
      <dgm:spPr/>
      <dgm:t>
        <a:bodyPr/>
        <a:lstStyle/>
        <a:p>
          <a:endParaRPr lang="es-EC"/>
        </a:p>
      </dgm:t>
    </dgm:pt>
    <dgm:pt modelId="{74BB5BC5-DDDC-4FCB-84E9-638B29FA5A7E}" type="pres">
      <dgm:prSet presAssocID="{83F98E0D-B2B8-455F-872C-62BD71DDA42E}" presName="rootText2" presStyleLbl="alignAcc1" presStyleIdx="0" presStyleCnt="0">
        <dgm:presLayoutVars>
          <dgm:chPref val="3"/>
        </dgm:presLayoutVars>
      </dgm:prSet>
      <dgm:spPr/>
      <dgm:t>
        <a:bodyPr/>
        <a:lstStyle/>
        <a:p>
          <a:endParaRPr lang="es-EC"/>
        </a:p>
      </dgm:t>
    </dgm:pt>
    <dgm:pt modelId="{314C4346-497B-4316-8E8A-B6B1074979B0}" type="pres">
      <dgm:prSet presAssocID="{83F98E0D-B2B8-455F-872C-62BD71DDA42E}" presName="topArc2" presStyleLbl="parChTrans1D1" presStyleIdx="26" presStyleCnt="38"/>
      <dgm:spPr/>
      <dgm:t>
        <a:bodyPr/>
        <a:lstStyle/>
        <a:p>
          <a:endParaRPr lang="es-EC"/>
        </a:p>
      </dgm:t>
    </dgm:pt>
    <dgm:pt modelId="{1A6C7DD1-B777-4857-83FF-289EAAB47B0D}" type="pres">
      <dgm:prSet presAssocID="{83F98E0D-B2B8-455F-872C-62BD71DDA42E}" presName="bottomArc2" presStyleLbl="parChTrans1D1" presStyleIdx="27" presStyleCnt="38"/>
      <dgm:spPr/>
      <dgm:t>
        <a:bodyPr/>
        <a:lstStyle/>
        <a:p>
          <a:endParaRPr lang="es-EC"/>
        </a:p>
      </dgm:t>
    </dgm:pt>
    <dgm:pt modelId="{0E989D6F-2073-44CF-90C4-3C51F011658E}" type="pres">
      <dgm:prSet presAssocID="{83F98E0D-B2B8-455F-872C-62BD71DDA42E}" presName="topConnNode2" presStyleLbl="node3" presStyleIdx="0" presStyleCnt="0"/>
      <dgm:spPr/>
      <dgm:t>
        <a:bodyPr/>
        <a:lstStyle/>
        <a:p>
          <a:endParaRPr lang="es-EC"/>
        </a:p>
      </dgm:t>
    </dgm:pt>
    <dgm:pt modelId="{C31BDB7C-F72B-4903-8E05-6CDC4AA258CA}" type="pres">
      <dgm:prSet presAssocID="{83F98E0D-B2B8-455F-872C-62BD71DDA42E}" presName="hierChild4" presStyleCnt="0"/>
      <dgm:spPr/>
      <dgm:t>
        <a:bodyPr/>
        <a:lstStyle/>
        <a:p>
          <a:endParaRPr lang="es-EC"/>
        </a:p>
      </dgm:t>
    </dgm:pt>
    <dgm:pt modelId="{FAE5B45E-6518-427D-BEF3-C0610EFBBB38}" type="pres">
      <dgm:prSet presAssocID="{83F98E0D-B2B8-455F-872C-62BD71DDA42E}" presName="hierChild5" presStyleCnt="0"/>
      <dgm:spPr/>
      <dgm:t>
        <a:bodyPr/>
        <a:lstStyle/>
        <a:p>
          <a:endParaRPr lang="es-EC"/>
        </a:p>
      </dgm:t>
    </dgm:pt>
    <dgm:pt modelId="{0D2D02D2-B8F4-4978-A555-0D1B72BAE028}" type="pres">
      <dgm:prSet presAssocID="{702C544C-68CF-4E83-8AF6-6E7242718647}" presName="hierChild5" presStyleCnt="0"/>
      <dgm:spPr/>
      <dgm:t>
        <a:bodyPr/>
        <a:lstStyle/>
        <a:p>
          <a:endParaRPr lang="es-EC"/>
        </a:p>
      </dgm:t>
    </dgm:pt>
    <dgm:pt modelId="{3F565661-305F-48BA-A753-AB682FA20DF9}" type="pres">
      <dgm:prSet presAssocID="{B10A62CD-C252-4AB6-8266-F6EC3DBDA5D5}" presName="Name28" presStyleLbl="parChTrans1D2" presStyleIdx="3" presStyleCnt="5"/>
      <dgm:spPr/>
      <dgm:t>
        <a:bodyPr/>
        <a:lstStyle/>
        <a:p>
          <a:endParaRPr lang="es-EC"/>
        </a:p>
      </dgm:t>
    </dgm:pt>
    <dgm:pt modelId="{3A3AA59A-05BF-4353-9789-01FBAF174111}" type="pres">
      <dgm:prSet presAssocID="{75AE1EE7-AE0E-4C72-960C-280A8DD1E4C1}" presName="hierRoot2" presStyleCnt="0">
        <dgm:presLayoutVars>
          <dgm:hierBranch val="init"/>
        </dgm:presLayoutVars>
      </dgm:prSet>
      <dgm:spPr/>
      <dgm:t>
        <a:bodyPr/>
        <a:lstStyle/>
        <a:p>
          <a:endParaRPr lang="es-EC"/>
        </a:p>
      </dgm:t>
    </dgm:pt>
    <dgm:pt modelId="{A4F91599-9F34-40BA-AD65-0C2F1F606D65}" type="pres">
      <dgm:prSet presAssocID="{75AE1EE7-AE0E-4C72-960C-280A8DD1E4C1}" presName="rootComposite2" presStyleCnt="0"/>
      <dgm:spPr/>
      <dgm:t>
        <a:bodyPr/>
        <a:lstStyle/>
        <a:p>
          <a:endParaRPr lang="es-EC"/>
        </a:p>
      </dgm:t>
    </dgm:pt>
    <dgm:pt modelId="{9E4FB15F-AEEC-45DD-81C0-3DAA3A67B49A}" type="pres">
      <dgm:prSet presAssocID="{75AE1EE7-AE0E-4C72-960C-280A8DD1E4C1}" presName="rootText2" presStyleLbl="alignAcc1" presStyleIdx="0" presStyleCnt="0">
        <dgm:presLayoutVars>
          <dgm:chPref val="3"/>
        </dgm:presLayoutVars>
      </dgm:prSet>
      <dgm:spPr/>
      <dgm:t>
        <a:bodyPr/>
        <a:lstStyle/>
        <a:p>
          <a:endParaRPr lang="es-EC"/>
        </a:p>
      </dgm:t>
    </dgm:pt>
    <dgm:pt modelId="{CFB4B0A5-6116-4189-8103-EB8217AE0086}" type="pres">
      <dgm:prSet presAssocID="{75AE1EE7-AE0E-4C72-960C-280A8DD1E4C1}" presName="topArc2" presStyleLbl="parChTrans1D1" presStyleIdx="28" presStyleCnt="38"/>
      <dgm:spPr/>
      <dgm:t>
        <a:bodyPr/>
        <a:lstStyle/>
        <a:p>
          <a:endParaRPr lang="es-EC"/>
        </a:p>
      </dgm:t>
    </dgm:pt>
    <dgm:pt modelId="{B37F9694-EC2C-4B8A-B6CC-7F519A7F44DF}" type="pres">
      <dgm:prSet presAssocID="{75AE1EE7-AE0E-4C72-960C-280A8DD1E4C1}" presName="bottomArc2" presStyleLbl="parChTrans1D1" presStyleIdx="29" presStyleCnt="38"/>
      <dgm:spPr/>
      <dgm:t>
        <a:bodyPr/>
        <a:lstStyle/>
        <a:p>
          <a:endParaRPr lang="es-EC"/>
        </a:p>
      </dgm:t>
    </dgm:pt>
    <dgm:pt modelId="{B3F1F9B5-1461-4736-B2E7-A43413C622C7}" type="pres">
      <dgm:prSet presAssocID="{75AE1EE7-AE0E-4C72-960C-280A8DD1E4C1}" presName="topConnNode2" presStyleLbl="node2" presStyleIdx="0" presStyleCnt="0"/>
      <dgm:spPr/>
      <dgm:t>
        <a:bodyPr/>
        <a:lstStyle/>
        <a:p>
          <a:endParaRPr lang="es-EC"/>
        </a:p>
      </dgm:t>
    </dgm:pt>
    <dgm:pt modelId="{89C99EF1-A10C-4A8F-92C2-8D5A1D27EEBA}" type="pres">
      <dgm:prSet presAssocID="{75AE1EE7-AE0E-4C72-960C-280A8DD1E4C1}" presName="hierChild4" presStyleCnt="0"/>
      <dgm:spPr/>
      <dgm:t>
        <a:bodyPr/>
        <a:lstStyle/>
        <a:p>
          <a:endParaRPr lang="es-EC"/>
        </a:p>
      </dgm:t>
    </dgm:pt>
    <dgm:pt modelId="{54250389-3C50-4E45-9DF9-95D4B0240F4C}" type="pres">
      <dgm:prSet presAssocID="{0F1BE48C-A209-4018-AAA4-78FD2F7C3698}" presName="Name28" presStyleLbl="parChTrans1D3" presStyleIdx="10" presStyleCnt="13"/>
      <dgm:spPr/>
      <dgm:t>
        <a:bodyPr/>
        <a:lstStyle/>
        <a:p>
          <a:endParaRPr lang="es-EC"/>
        </a:p>
      </dgm:t>
    </dgm:pt>
    <dgm:pt modelId="{B793BA0A-D54B-4517-9934-C8CB5F134097}" type="pres">
      <dgm:prSet presAssocID="{0663CF08-D380-4C5A-AA4E-134F9F2BFADD}" presName="hierRoot2" presStyleCnt="0">
        <dgm:presLayoutVars>
          <dgm:hierBranch val="init"/>
        </dgm:presLayoutVars>
      </dgm:prSet>
      <dgm:spPr/>
      <dgm:t>
        <a:bodyPr/>
        <a:lstStyle/>
        <a:p>
          <a:endParaRPr lang="es-EC"/>
        </a:p>
      </dgm:t>
    </dgm:pt>
    <dgm:pt modelId="{2CE891BD-A680-44F3-8A66-CBB472B5569C}" type="pres">
      <dgm:prSet presAssocID="{0663CF08-D380-4C5A-AA4E-134F9F2BFADD}" presName="rootComposite2" presStyleCnt="0"/>
      <dgm:spPr/>
      <dgm:t>
        <a:bodyPr/>
        <a:lstStyle/>
        <a:p>
          <a:endParaRPr lang="es-EC"/>
        </a:p>
      </dgm:t>
    </dgm:pt>
    <dgm:pt modelId="{BE9AB1DC-D6E5-4DE8-9B3C-9DEE7576D78C}" type="pres">
      <dgm:prSet presAssocID="{0663CF08-D380-4C5A-AA4E-134F9F2BFADD}" presName="rootText2" presStyleLbl="alignAcc1" presStyleIdx="0" presStyleCnt="0">
        <dgm:presLayoutVars>
          <dgm:chPref val="3"/>
        </dgm:presLayoutVars>
      </dgm:prSet>
      <dgm:spPr/>
      <dgm:t>
        <a:bodyPr/>
        <a:lstStyle/>
        <a:p>
          <a:endParaRPr lang="es-EC"/>
        </a:p>
      </dgm:t>
    </dgm:pt>
    <dgm:pt modelId="{65F99C5E-5B3D-41A1-A91A-2308D5761436}" type="pres">
      <dgm:prSet presAssocID="{0663CF08-D380-4C5A-AA4E-134F9F2BFADD}" presName="topArc2" presStyleLbl="parChTrans1D1" presStyleIdx="30" presStyleCnt="38"/>
      <dgm:spPr/>
      <dgm:t>
        <a:bodyPr/>
        <a:lstStyle/>
        <a:p>
          <a:endParaRPr lang="es-EC"/>
        </a:p>
      </dgm:t>
    </dgm:pt>
    <dgm:pt modelId="{BC27D0BC-0620-47CE-8ECC-FA1C4B5A73A0}" type="pres">
      <dgm:prSet presAssocID="{0663CF08-D380-4C5A-AA4E-134F9F2BFADD}" presName="bottomArc2" presStyleLbl="parChTrans1D1" presStyleIdx="31" presStyleCnt="38"/>
      <dgm:spPr/>
      <dgm:t>
        <a:bodyPr/>
        <a:lstStyle/>
        <a:p>
          <a:endParaRPr lang="es-EC"/>
        </a:p>
      </dgm:t>
    </dgm:pt>
    <dgm:pt modelId="{4BB0162F-9ADF-4229-B2E5-03339B6B5F72}" type="pres">
      <dgm:prSet presAssocID="{0663CF08-D380-4C5A-AA4E-134F9F2BFADD}" presName="topConnNode2" presStyleLbl="node3" presStyleIdx="0" presStyleCnt="0"/>
      <dgm:spPr/>
      <dgm:t>
        <a:bodyPr/>
        <a:lstStyle/>
        <a:p>
          <a:endParaRPr lang="es-EC"/>
        </a:p>
      </dgm:t>
    </dgm:pt>
    <dgm:pt modelId="{EC924114-102C-4239-ADF7-71DCB081F0B4}" type="pres">
      <dgm:prSet presAssocID="{0663CF08-D380-4C5A-AA4E-134F9F2BFADD}" presName="hierChild4" presStyleCnt="0"/>
      <dgm:spPr/>
      <dgm:t>
        <a:bodyPr/>
        <a:lstStyle/>
        <a:p>
          <a:endParaRPr lang="es-EC"/>
        </a:p>
      </dgm:t>
    </dgm:pt>
    <dgm:pt modelId="{AE7CA124-1E85-4C84-97D5-8ACC91DEFDEB}" type="pres">
      <dgm:prSet presAssocID="{0663CF08-D380-4C5A-AA4E-134F9F2BFADD}" presName="hierChild5" presStyleCnt="0"/>
      <dgm:spPr/>
      <dgm:t>
        <a:bodyPr/>
        <a:lstStyle/>
        <a:p>
          <a:endParaRPr lang="es-EC"/>
        </a:p>
      </dgm:t>
    </dgm:pt>
    <dgm:pt modelId="{A46D8C7E-46C5-446A-9B8F-E43DB8DBC25D}" type="pres">
      <dgm:prSet presAssocID="{070E2822-673E-4857-BE14-D40CBFBFA40E}" presName="Name28" presStyleLbl="parChTrans1D3" presStyleIdx="11" presStyleCnt="13"/>
      <dgm:spPr/>
      <dgm:t>
        <a:bodyPr/>
        <a:lstStyle/>
        <a:p>
          <a:endParaRPr lang="es-EC"/>
        </a:p>
      </dgm:t>
    </dgm:pt>
    <dgm:pt modelId="{11259077-8ADA-4D0C-A95B-3772137D3DFB}" type="pres">
      <dgm:prSet presAssocID="{B6F76C7E-C9DA-4EA0-A3E7-8C92B4F330F6}" presName="hierRoot2" presStyleCnt="0">
        <dgm:presLayoutVars>
          <dgm:hierBranch val="init"/>
        </dgm:presLayoutVars>
      </dgm:prSet>
      <dgm:spPr/>
      <dgm:t>
        <a:bodyPr/>
        <a:lstStyle/>
        <a:p>
          <a:endParaRPr lang="es-EC"/>
        </a:p>
      </dgm:t>
    </dgm:pt>
    <dgm:pt modelId="{7CC63192-482E-402A-BA26-FF5AF2D073EF}" type="pres">
      <dgm:prSet presAssocID="{B6F76C7E-C9DA-4EA0-A3E7-8C92B4F330F6}" presName="rootComposite2" presStyleCnt="0"/>
      <dgm:spPr/>
      <dgm:t>
        <a:bodyPr/>
        <a:lstStyle/>
        <a:p>
          <a:endParaRPr lang="es-EC"/>
        </a:p>
      </dgm:t>
    </dgm:pt>
    <dgm:pt modelId="{6D01523C-0627-4CD3-826D-01F851B7E490}" type="pres">
      <dgm:prSet presAssocID="{B6F76C7E-C9DA-4EA0-A3E7-8C92B4F330F6}" presName="rootText2" presStyleLbl="alignAcc1" presStyleIdx="0" presStyleCnt="0">
        <dgm:presLayoutVars>
          <dgm:chPref val="3"/>
        </dgm:presLayoutVars>
      </dgm:prSet>
      <dgm:spPr/>
      <dgm:t>
        <a:bodyPr/>
        <a:lstStyle/>
        <a:p>
          <a:endParaRPr lang="es-EC"/>
        </a:p>
      </dgm:t>
    </dgm:pt>
    <dgm:pt modelId="{C023F60A-C2E7-42B7-81AB-29D6DF942888}" type="pres">
      <dgm:prSet presAssocID="{B6F76C7E-C9DA-4EA0-A3E7-8C92B4F330F6}" presName="topArc2" presStyleLbl="parChTrans1D1" presStyleIdx="32" presStyleCnt="38"/>
      <dgm:spPr/>
      <dgm:t>
        <a:bodyPr/>
        <a:lstStyle/>
        <a:p>
          <a:endParaRPr lang="es-EC"/>
        </a:p>
      </dgm:t>
    </dgm:pt>
    <dgm:pt modelId="{073B4C25-386C-4C75-BD3C-434877B28155}" type="pres">
      <dgm:prSet presAssocID="{B6F76C7E-C9DA-4EA0-A3E7-8C92B4F330F6}" presName="bottomArc2" presStyleLbl="parChTrans1D1" presStyleIdx="33" presStyleCnt="38"/>
      <dgm:spPr/>
      <dgm:t>
        <a:bodyPr/>
        <a:lstStyle/>
        <a:p>
          <a:endParaRPr lang="es-EC"/>
        </a:p>
      </dgm:t>
    </dgm:pt>
    <dgm:pt modelId="{8BE290ED-2FC4-487F-B576-4FC9A1559E0F}" type="pres">
      <dgm:prSet presAssocID="{B6F76C7E-C9DA-4EA0-A3E7-8C92B4F330F6}" presName="topConnNode2" presStyleLbl="node3" presStyleIdx="0" presStyleCnt="0"/>
      <dgm:spPr/>
      <dgm:t>
        <a:bodyPr/>
        <a:lstStyle/>
        <a:p>
          <a:endParaRPr lang="es-EC"/>
        </a:p>
      </dgm:t>
    </dgm:pt>
    <dgm:pt modelId="{0EDC984B-C62E-4354-A58F-E6C4F74F91A0}" type="pres">
      <dgm:prSet presAssocID="{B6F76C7E-C9DA-4EA0-A3E7-8C92B4F330F6}" presName="hierChild4" presStyleCnt="0"/>
      <dgm:spPr/>
      <dgm:t>
        <a:bodyPr/>
        <a:lstStyle/>
        <a:p>
          <a:endParaRPr lang="es-EC"/>
        </a:p>
      </dgm:t>
    </dgm:pt>
    <dgm:pt modelId="{031869FD-F859-4999-B547-475926F3F590}" type="pres">
      <dgm:prSet presAssocID="{B6F76C7E-C9DA-4EA0-A3E7-8C92B4F330F6}" presName="hierChild5" presStyleCnt="0"/>
      <dgm:spPr/>
      <dgm:t>
        <a:bodyPr/>
        <a:lstStyle/>
        <a:p>
          <a:endParaRPr lang="es-EC"/>
        </a:p>
      </dgm:t>
    </dgm:pt>
    <dgm:pt modelId="{214CE936-8390-40B3-B124-3E7F7CF76DB1}" type="pres">
      <dgm:prSet presAssocID="{4ABE02A0-CD14-42D9-88EB-14F44FEE7AA9}" presName="Name28" presStyleLbl="parChTrans1D3" presStyleIdx="12" presStyleCnt="13"/>
      <dgm:spPr/>
      <dgm:t>
        <a:bodyPr/>
        <a:lstStyle/>
        <a:p>
          <a:endParaRPr lang="es-EC"/>
        </a:p>
      </dgm:t>
    </dgm:pt>
    <dgm:pt modelId="{E75BE3D2-2321-4935-B25D-5DFD91373747}" type="pres">
      <dgm:prSet presAssocID="{BC309A66-6107-411B-A858-8D9003B1E521}" presName="hierRoot2" presStyleCnt="0">
        <dgm:presLayoutVars>
          <dgm:hierBranch val="init"/>
        </dgm:presLayoutVars>
      </dgm:prSet>
      <dgm:spPr/>
      <dgm:t>
        <a:bodyPr/>
        <a:lstStyle/>
        <a:p>
          <a:endParaRPr lang="es-EC"/>
        </a:p>
      </dgm:t>
    </dgm:pt>
    <dgm:pt modelId="{AFC87EFA-E848-4C4A-B531-F98E3A08A658}" type="pres">
      <dgm:prSet presAssocID="{BC309A66-6107-411B-A858-8D9003B1E521}" presName="rootComposite2" presStyleCnt="0"/>
      <dgm:spPr/>
      <dgm:t>
        <a:bodyPr/>
        <a:lstStyle/>
        <a:p>
          <a:endParaRPr lang="es-EC"/>
        </a:p>
      </dgm:t>
    </dgm:pt>
    <dgm:pt modelId="{75B23BA4-B7CB-4D86-916A-DC02C7F624CC}" type="pres">
      <dgm:prSet presAssocID="{BC309A66-6107-411B-A858-8D9003B1E521}" presName="rootText2" presStyleLbl="alignAcc1" presStyleIdx="0" presStyleCnt="0" custScaleX="96699" custScaleY="102384">
        <dgm:presLayoutVars>
          <dgm:chPref val="3"/>
        </dgm:presLayoutVars>
      </dgm:prSet>
      <dgm:spPr/>
      <dgm:t>
        <a:bodyPr/>
        <a:lstStyle/>
        <a:p>
          <a:endParaRPr lang="es-EC"/>
        </a:p>
      </dgm:t>
    </dgm:pt>
    <dgm:pt modelId="{C4098D30-67D7-4E5F-A398-EC9DE96AB6C0}" type="pres">
      <dgm:prSet presAssocID="{BC309A66-6107-411B-A858-8D9003B1E521}" presName="topArc2" presStyleLbl="parChTrans1D1" presStyleIdx="34" presStyleCnt="38"/>
      <dgm:spPr/>
      <dgm:t>
        <a:bodyPr/>
        <a:lstStyle/>
        <a:p>
          <a:endParaRPr lang="es-EC"/>
        </a:p>
      </dgm:t>
    </dgm:pt>
    <dgm:pt modelId="{33FCAD01-DA11-471A-8CDE-0B1A41517DF5}" type="pres">
      <dgm:prSet presAssocID="{BC309A66-6107-411B-A858-8D9003B1E521}" presName="bottomArc2" presStyleLbl="parChTrans1D1" presStyleIdx="35" presStyleCnt="38"/>
      <dgm:spPr/>
      <dgm:t>
        <a:bodyPr/>
        <a:lstStyle/>
        <a:p>
          <a:endParaRPr lang="es-EC"/>
        </a:p>
      </dgm:t>
    </dgm:pt>
    <dgm:pt modelId="{13AAA326-90D7-444F-97C0-55F9CA01BBC5}" type="pres">
      <dgm:prSet presAssocID="{BC309A66-6107-411B-A858-8D9003B1E521}" presName="topConnNode2" presStyleLbl="node3" presStyleIdx="0" presStyleCnt="0"/>
      <dgm:spPr/>
      <dgm:t>
        <a:bodyPr/>
        <a:lstStyle/>
        <a:p>
          <a:endParaRPr lang="es-EC"/>
        </a:p>
      </dgm:t>
    </dgm:pt>
    <dgm:pt modelId="{4818E967-AEB6-4590-811B-BA25EFB70C89}" type="pres">
      <dgm:prSet presAssocID="{BC309A66-6107-411B-A858-8D9003B1E521}" presName="hierChild4" presStyleCnt="0"/>
      <dgm:spPr/>
      <dgm:t>
        <a:bodyPr/>
        <a:lstStyle/>
        <a:p>
          <a:endParaRPr lang="es-EC"/>
        </a:p>
      </dgm:t>
    </dgm:pt>
    <dgm:pt modelId="{2A506E35-C260-4E06-BC98-363FC540FE63}" type="pres">
      <dgm:prSet presAssocID="{BC309A66-6107-411B-A858-8D9003B1E521}" presName="hierChild5" presStyleCnt="0"/>
      <dgm:spPr/>
      <dgm:t>
        <a:bodyPr/>
        <a:lstStyle/>
        <a:p>
          <a:endParaRPr lang="es-EC"/>
        </a:p>
      </dgm:t>
    </dgm:pt>
    <dgm:pt modelId="{470E816F-5DD6-44AD-93FE-CCFE77A42CFE}" type="pres">
      <dgm:prSet presAssocID="{75AE1EE7-AE0E-4C72-960C-280A8DD1E4C1}" presName="hierChild5" presStyleCnt="0"/>
      <dgm:spPr/>
      <dgm:t>
        <a:bodyPr/>
        <a:lstStyle/>
        <a:p>
          <a:endParaRPr lang="es-EC"/>
        </a:p>
      </dgm:t>
    </dgm:pt>
    <dgm:pt modelId="{F4667648-5A52-430A-B57D-7F77D21608DC}" type="pres">
      <dgm:prSet presAssocID="{2D8D1665-9E57-4C41-A5A6-7E7D5D4EB0AD}" presName="hierChild3" presStyleCnt="0"/>
      <dgm:spPr/>
      <dgm:t>
        <a:bodyPr/>
        <a:lstStyle/>
        <a:p>
          <a:endParaRPr lang="es-EC"/>
        </a:p>
      </dgm:t>
    </dgm:pt>
    <dgm:pt modelId="{560C8B86-F9CD-40B1-9BA0-803AC1AE4279}" type="pres">
      <dgm:prSet presAssocID="{90690341-BDA8-4B9C-9DCB-84B7F5C12E13}" presName="Name101" presStyleLbl="parChTrans1D2" presStyleIdx="4" presStyleCnt="5"/>
      <dgm:spPr/>
      <dgm:t>
        <a:bodyPr/>
        <a:lstStyle/>
        <a:p>
          <a:endParaRPr lang="es-EC"/>
        </a:p>
      </dgm:t>
    </dgm:pt>
    <dgm:pt modelId="{78380B1B-4574-419A-A065-7AF2BEC6B850}" type="pres">
      <dgm:prSet presAssocID="{01073303-1CAE-45D4-BEDB-CFAE35832FD4}" presName="hierRoot3" presStyleCnt="0">
        <dgm:presLayoutVars>
          <dgm:hierBranch val="init"/>
        </dgm:presLayoutVars>
      </dgm:prSet>
      <dgm:spPr/>
      <dgm:t>
        <a:bodyPr/>
        <a:lstStyle/>
        <a:p>
          <a:endParaRPr lang="es-EC"/>
        </a:p>
      </dgm:t>
    </dgm:pt>
    <dgm:pt modelId="{3AA18F68-26E0-4116-A6B7-F34C42519186}" type="pres">
      <dgm:prSet presAssocID="{01073303-1CAE-45D4-BEDB-CFAE35832FD4}" presName="rootComposite3" presStyleCnt="0"/>
      <dgm:spPr/>
      <dgm:t>
        <a:bodyPr/>
        <a:lstStyle/>
        <a:p>
          <a:endParaRPr lang="es-EC"/>
        </a:p>
      </dgm:t>
    </dgm:pt>
    <dgm:pt modelId="{70B00FBA-07C3-4338-9A11-9245E9B4689C}" type="pres">
      <dgm:prSet presAssocID="{01073303-1CAE-45D4-BEDB-CFAE35832FD4}" presName="rootText3" presStyleLbl="alignAcc1" presStyleIdx="0" presStyleCnt="0">
        <dgm:presLayoutVars>
          <dgm:chPref val="3"/>
        </dgm:presLayoutVars>
      </dgm:prSet>
      <dgm:spPr/>
      <dgm:t>
        <a:bodyPr/>
        <a:lstStyle/>
        <a:p>
          <a:endParaRPr lang="es-EC"/>
        </a:p>
      </dgm:t>
    </dgm:pt>
    <dgm:pt modelId="{391199E9-FAF5-412B-BB98-3FA09BBA75EC}" type="pres">
      <dgm:prSet presAssocID="{01073303-1CAE-45D4-BEDB-CFAE35832FD4}" presName="topArc3" presStyleLbl="parChTrans1D1" presStyleIdx="36" presStyleCnt="38"/>
      <dgm:spPr/>
      <dgm:t>
        <a:bodyPr/>
        <a:lstStyle/>
        <a:p>
          <a:endParaRPr lang="es-EC"/>
        </a:p>
      </dgm:t>
    </dgm:pt>
    <dgm:pt modelId="{73984A61-30B2-4908-8A55-CF488BC8B6D8}" type="pres">
      <dgm:prSet presAssocID="{01073303-1CAE-45D4-BEDB-CFAE35832FD4}" presName="bottomArc3" presStyleLbl="parChTrans1D1" presStyleIdx="37" presStyleCnt="38"/>
      <dgm:spPr/>
      <dgm:t>
        <a:bodyPr/>
        <a:lstStyle/>
        <a:p>
          <a:endParaRPr lang="es-EC"/>
        </a:p>
      </dgm:t>
    </dgm:pt>
    <dgm:pt modelId="{EBD8E796-D91B-464D-B73A-D5B3BB055E83}" type="pres">
      <dgm:prSet presAssocID="{01073303-1CAE-45D4-BEDB-CFAE35832FD4}" presName="topConnNode3" presStyleLbl="asst1" presStyleIdx="0" presStyleCnt="0"/>
      <dgm:spPr/>
      <dgm:t>
        <a:bodyPr/>
        <a:lstStyle/>
        <a:p>
          <a:endParaRPr lang="es-EC"/>
        </a:p>
      </dgm:t>
    </dgm:pt>
    <dgm:pt modelId="{DCF3578D-4B02-435B-8E69-944C3E9C1DDF}" type="pres">
      <dgm:prSet presAssocID="{01073303-1CAE-45D4-BEDB-CFAE35832FD4}" presName="hierChild6" presStyleCnt="0"/>
      <dgm:spPr/>
      <dgm:t>
        <a:bodyPr/>
        <a:lstStyle/>
        <a:p>
          <a:endParaRPr lang="es-EC"/>
        </a:p>
      </dgm:t>
    </dgm:pt>
    <dgm:pt modelId="{D0AB0D86-89C9-408F-A012-C4A18CD5E84F}" type="pres">
      <dgm:prSet presAssocID="{01073303-1CAE-45D4-BEDB-CFAE35832FD4}" presName="hierChild7" presStyleCnt="0"/>
      <dgm:spPr/>
      <dgm:t>
        <a:bodyPr/>
        <a:lstStyle/>
        <a:p>
          <a:endParaRPr lang="es-EC"/>
        </a:p>
      </dgm:t>
    </dgm:pt>
  </dgm:ptLst>
  <dgm:cxnLst>
    <dgm:cxn modelId="{F3652E60-85A5-41C3-A574-D02FD0F809C2}" type="presOf" srcId="{2D8D1665-9E57-4C41-A5A6-7E7D5D4EB0AD}" destId="{0B7BF19E-31CC-4683-83A4-60954AD2B1C2}" srcOrd="1" destOrd="0" presId="urn:microsoft.com/office/officeart/2008/layout/HalfCircleOrganizationChart"/>
    <dgm:cxn modelId="{8707CC91-C4F6-4180-9402-C4665A596A0F}" type="presOf" srcId="{7B076883-138C-4983-A6CA-786DC6E52A55}" destId="{93D573FF-1D4A-43AE-9F90-E3F9B8384894}" srcOrd="1" destOrd="0" presId="urn:microsoft.com/office/officeart/2008/layout/HalfCircleOrganizationChart"/>
    <dgm:cxn modelId="{1D7C312D-10ED-47B0-8C1E-D01FB894B414}" srcId="{75AE1EE7-AE0E-4C72-960C-280A8DD1E4C1}" destId="{0663CF08-D380-4C5A-AA4E-134F9F2BFADD}" srcOrd="0" destOrd="0" parTransId="{0F1BE48C-A209-4018-AAA4-78FD2F7C3698}" sibTransId="{61F59FBA-6B3D-4E23-89AB-7984FE7FA131}"/>
    <dgm:cxn modelId="{BBE40E23-25B5-4017-919E-D4BD27BE3FDA}" type="presOf" srcId="{9FBF9F79-9C38-4BDF-9BEA-96691F42CF69}" destId="{E8051854-915C-4A65-8B52-31E5214271EB}" srcOrd="0" destOrd="0" presId="urn:microsoft.com/office/officeart/2008/layout/HalfCircleOrganizationChart"/>
    <dgm:cxn modelId="{B841D9B2-3923-45F4-958B-60AC3AABE548}" type="presOf" srcId="{9850A9E8-BF27-46DD-9668-08474562D4E0}" destId="{F71B47FC-2923-4287-A97D-BCD03279FD8C}" srcOrd="1" destOrd="0" presId="urn:microsoft.com/office/officeart/2008/layout/HalfCircleOrganizationChart"/>
    <dgm:cxn modelId="{21BA3FB5-AAC7-4F71-BACA-480D406C8A33}" type="presOf" srcId="{273B836C-EBE7-4D61-8AF3-212A04708E15}" destId="{4AF4011B-A509-4CBE-86E7-D27C8C3B7F9F}" srcOrd="0" destOrd="0" presId="urn:microsoft.com/office/officeart/2008/layout/HalfCircleOrganizationChart"/>
    <dgm:cxn modelId="{B25C0B20-0281-491B-9B8F-824C75D58422}" type="presOf" srcId="{A70AA111-6049-4C33-A116-22459BA20D87}" destId="{D973AA73-5F03-4134-83DA-3E070DABE9A4}" srcOrd="0" destOrd="0" presId="urn:microsoft.com/office/officeart/2008/layout/HalfCircleOrganizationChart"/>
    <dgm:cxn modelId="{3D729DD4-FCD2-4F33-82B6-9AA0BEE0C107}" type="presOf" srcId="{36F38B8C-52A6-4F33-9D6F-66BF1303C94D}" destId="{080C32EF-2B4F-417B-BF1F-9571560A1968}" srcOrd="0" destOrd="0" presId="urn:microsoft.com/office/officeart/2008/layout/HalfCircleOrganizationChart"/>
    <dgm:cxn modelId="{E00CBB45-E001-41EF-B85E-C2085748E211}" type="presOf" srcId="{702C544C-68CF-4E83-8AF6-6E7242718647}" destId="{9FCA27AC-99D6-43FC-9F8A-1672D9023B71}" srcOrd="0" destOrd="0" presId="urn:microsoft.com/office/officeart/2008/layout/HalfCircleOrganizationChart"/>
    <dgm:cxn modelId="{4A6CE49C-6CF8-4709-B17B-A77BA679E62A}" srcId="{2D8D1665-9E57-4C41-A5A6-7E7D5D4EB0AD}" destId="{75AE1EE7-AE0E-4C72-960C-280A8DD1E4C1}" srcOrd="4" destOrd="0" parTransId="{B10A62CD-C252-4AB6-8266-F6EC3DBDA5D5}" sibTransId="{E7560DF0-72F4-4345-943C-2EC95072C943}"/>
    <dgm:cxn modelId="{2B5905DA-5D24-4029-A51F-264B360C3D40}" srcId="{702C544C-68CF-4E83-8AF6-6E7242718647}" destId="{7B076883-138C-4983-A6CA-786DC6E52A55}" srcOrd="1" destOrd="0" parTransId="{7926BE54-F189-4F00-B8E7-44954EF20EC0}" sibTransId="{839BFD5D-F22C-48D3-9B29-D1B042C0E138}"/>
    <dgm:cxn modelId="{11C253F3-935D-4385-B133-FD95115EE573}" type="presOf" srcId="{2BA74BD3-848F-443B-8A6F-0DDAA705B321}" destId="{D9AEB5F9-0476-4055-A908-29100147A960}" srcOrd="0" destOrd="0" presId="urn:microsoft.com/office/officeart/2008/layout/HalfCircleOrganizationChart"/>
    <dgm:cxn modelId="{951FDFC7-9827-4EE2-AC26-BA37BD5D80AD}" type="presOf" srcId="{9850A9E8-BF27-46DD-9668-08474562D4E0}" destId="{3DFE6D2B-FC63-4084-973E-CE65C83B72AB}" srcOrd="0" destOrd="0" presId="urn:microsoft.com/office/officeart/2008/layout/HalfCircleOrganizationChart"/>
    <dgm:cxn modelId="{EB2E04EC-CFB0-4842-8D84-5200A95F5EBD}" type="presOf" srcId="{4ABE02A0-CD14-42D9-88EB-14F44FEE7AA9}" destId="{214CE936-8390-40B3-B124-3E7F7CF76DB1}" srcOrd="0" destOrd="0" presId="urn:microsoft.com/office/officeart/2008/layout/HalfCircleOrganizationChart"/>
    <dgm:cxn modelId="{249F8099-928A-45C0-80C0-55F2FF9227EB}" type="presOf" srcId="{54AE59BC-986F-4FBA-B360-35DB05E83572}" destId="{ED4B511B-D7A3-4788-B184-8EE0F6B1EF88}" srcOrd="0" destOrd="0" presId="urn:microsoft.com/office/officeart/2008/layout/HalfCircleOrganizationChart"/>
    <dgm:cxn modelId="{424F9B85-6EBD-4F9A-AF78-5E6101E46AFC}" type="presOf" srcId="{75AE1EE7-AE0E-4C72-960C-280A8DD1E4C1}" destId="{B3F1F9B5-1461-4736-B2E7-A43413C622C7}" srcOrd="1" destOrd="0" presId="urn:microsoft.com/office/officeart/2008/layout/HalfCircleOrganizationChart"/>
    <dgm:cxn modelId="{CD2CFB2A-4B9F-4995-807C-CF37C603B106}" srcId="{75AE1EE7-AE0E-4C72-960C-280A8DD1E4C1}" destId="{B6F76C7E-C9DA-4EA0-A3E7-8C92B4F330F6}" srcOrd="1" destOrd="0" parTransId="{070E2822-673E-4857-BE14-D40CBFBFA40E}" sibTransId="{52851D07-853B-4687-B360-672AE6C8A055}"/>
    <dgm:cxn modelId="{CD961275-0911-4F24-A3B3-8881B588AA66}" type="presOf" srcId="{C3C1C2E4-AD6B-471B-9BE1-B28483295446}" destId="{60D580E6-1439-49B5-A4BE-F774CFFD631D}" srcOrd="0" destOrd="0" presId="urn:microsoft.com/office/officeart/2008/layout/HalfCircleOrganizationChart"/>
    <dgm:cxn modelId="{DA748D08-24BD-4F49-9FC3-9DDDFB92AF4C}" srcId="{75AE1EE7-AE0E-4C72-960C-280A8DD1E4C1}" destId="{BC309A66-6107-411B-A858-8D9003B1E521}" srcOrd="2" destOrd="0" parTransId="{4ABE02A0-CD14-42D9-88EB-14F44FEE7AA9}" sibTransId="{B3999ACC-430C-4B6F-BC04-871F43E39658}"/>
    <dgm:cxn modelId="{DCAE8F3E-DF39-4855-9B3B-EED06318277B}" type="presOf" srcId="{BBD5DB89-9E5D-495D-8CDE-7CEEEA0D80F7}" destId="{6F84E79D-5859-479D-8969-3065C05B0B3A}" srcOrd="0" destOrd="0" presId="urn:microsoft.com/office/officeart/2008/layout/HalfCircleOrganizationChart"/>
    <dgm:cxn modelId="{17475C10-6F00-47E0-A1E6-45222D68F395}" type="presOf" srcId="{7926BE54-F189-4F00-B8E7-44954EF20EC0}" destId="{6FF16770-4873-4391-B6EE-6836D85CC905}" srcOrd="0" destOrd="0" presId="urn:microsoft.com/office/officeart/2008/layout/HalfCircleOrganizationChart"/>
    <dgm:cxn modelId="{A58311EB-5F3F-4722-81DD-000E87A82354}" srcId="{2D8D1665-9E57-4C41-A5A6-7E7D5D4EB0AD}" destId="{702C544C-68CF-4E83-8AF6-6E7242718647}" srcOrd="3" destOrd="0" parTransId="{C3C1C2E4-AD6B-471B-9BE1-B28483295446}" sibTransId="{4DBAAF08-3BCA-4994-A057-1BA87626694F}"/>
    <dgm:cxn modelId="{302407D3-D103-4966-B778-82A06FA3FD80}" srcId="{2D8D1665-9E57-4C41-A5A6-7E7D5D4EB0AD}" destId="{9850A9E8-BF27-46DD-9668-08474562D4E0}" srcOrd="1" destOrd="0" parTransId="{D9A10BA9-2BCF-4B72-9B56-8F66B2671771}" sibTransId="{97250F3C-AC32-45C8-96AA-D03E28C33189}"/>
    <dgm:cxn modelId="{DC0B4FB5-AB7D-46F6-869D-859498D618AB}" type="presOf" srcId="{90690341-BDA8-4B9C-9DCB-84B7F5C12E13}" destId="{560C8B86-F9CD-40B1-9BA0-803AC1AE4279}" srcOrd="0" destOrd="0" presId="urn:microsoft.com/office/officeart/2008/layout/HalfCircleOrganizationChart"/>
    <dgm:cxn modelId="{B6C68E79-4D86-4C0F-8CB1-2CA85554040F}" srcId="{54AE59BC-986F-4FBA-B360-35DB05E83572}" destId="{12A18622-51FA-46F2-9009-D60A2C1BECAC}" srcOrd="2" destOrd="0" parTransId="{9FBF9F79-9C38-4BDF-9BEA-96691F42CF69}" sibTransId="{B3268381-901A-45E0-9F86-03976B393345}"/>
    <dgm:cxn modelId="{DB17DFED-8DB5-41A1-8FB8-7C3B51514762}" type="presOf" srcId="{7FC52D62-1B5B-420A-B9E5-265C478D9661}" destId="{7865172E-BB2D-48CF-9A00-0970F3E16E62}" srcOrd="1" destOrd="0" presId="urn:microsoft.com/office/officeart/2008/layout/HalfCircleOrganizationChart"/>
    <dgm:cxn modelId="{97E46110-FD60-4930-9D41-7C15F705DF43}" type="presOf" srcId="{0663CF08-D380-4C5A-AA4E-134F9F2BFADD}" destId="{BE9AB1DC-D6E5-4DE8-9B3C-9DEE7576D78C}" srcOrd="0" destOrd="0" presId="urn:microsoft.com/office/officeart/2008/layout/HalfCircleOrganizationChart"/>
    <dgm:cxn modelId="{CAA6AEBE-1276-4C1B-AA8F-E3163E38200A}" srcId="{54AE59BC-986F-4FBA-B360-35DB05E83572}" destId="{A70AA111-6049-4C33-A116-22459BA20D87}" srcOrd="1" destOrd="0" parTransId="{62C25DC4-9863-4BB3-99B4-477244FB99EE}" sibTransId="{CF9B0B68-C2C8-4D4B-90B6-0B4AF83B09CA}"/>
    <dgm:cxn modelId="{485A362D-D919-4A48-8D4A-846070DB7CF2}" srcId="{702C544C-68CF-4E83-8AF6-6E7242718647}" destId="{83F98E0D-B2B8-455F-872C-62BD71DDA42E}" srcOrd="2" destOrd="0" parTransId="{63364AD2-6D87-4149-9D3D-C1F36B8D8961}" sibTransId="{6B503285-3246-421C-B31F-2186CB31357F}"/>
    <dgm:cxn modelId="{30083355-58FB-4CE0-9F92-CC8A0FB67E67}" type="presOf" srcId="{BBD5DB89-9E5D-495D-8CDE-7CEEEA0D80F7}" destId="{53CC7ACC-F023-487A-801D-12D1534DBA4A}" srcOrd="1" destOrd="0" presId="urn:microsoft.com/office/officeart/2008/layout/HalfCircleOrganizationChart"/>
    <dgm:cxn modelId="{400216DA-1CE7-4AFB-A97F-D651BE716103}" type="presOf" srcId="{6E7A25FE-1C3C-4552-80AF-6897439FA73C}" destId="{D5727429-1CF1-418A-991D-1739EEE98197}" srcOrd="1" destOrd="0" presId="urn:microsoft.com/office/officeart/2008/layout/HalfCircleOrganizationChart"/>
    <dgm:cxn modelId="{F611EEA5-9F2D-450D-8486-A8E6EABD389E}" type="presOf" srcId="{01073303-1CAE-45D4-BEDB-CFAE35832FD4}" destId="{EBD8E796-D91B-464D-B73A-D5B3BB055E83}" srcOrd="1" destOrd="0" presId="urn:microsoft.com/office/officeart/2008/layout/HalfCircleOrganizationChart"/>
    <dgm:cxn modelId="{B1079919-8C92-4F05-9B93-0EB384527E3B}" type="presOf" srcId="{5501576D-B45C-460C-8961-F0D6D03C058E}" destId="{D554F84D-273A-4D44-B3CB-D875E655EE4E}" srcOrd="0" destOrd="0" presId="urn:microsoft.com/office/officeart/2008/layout/HalfCircleOrganizationChart"/>
    <dgm:cxn modelId="{8F2FC208-AB52-4F8A-9F90-7C6DE7695EC3}" type="presOf" srcId="{D9A10BA9-2BCF-4B72-9B56-8F66B2671771}" destId="{937F64F6-FC12-4309-815B-BBCDD09048CD}" srcOrd="0" destOrd="0" presId="urn:microsoft.com/office/officeart/2008/layout/HalfCircleOrganizationChart"/>
    <dgm:cxn modelId="{954849CC-E97D-440E-A82B-18A948314CA8}" type="presOf" srcId="{D7667A2B-AC1E-4CCA-83AE-85AC0B3E016C}" destId="{B48DCD37-35D0-4D03-BF5E-5039C9E1D300}" srcOrd="0" destOrd="0" presId="urn:microsoft.com/office/officeart/2008/layout/HalfCircleOrganizationChart"/>
    <dgm:cxn modelId="{DEAEA7A1-1424-4417-B533-7CC7449C4D63}" type="presOf" srcId="{B10A62CD-C252-4AB6-8266-F6EC3DBDA5D5}" destId="{3F565661-305F-48BA-A753-AB682FA20DF9}" srcOrd="0" destOrd="0" presId="urn:microsoft.com/office/officeart/2008/layout/HalfCircleOrganizationChart"/>
    <dgm:cxn modelId="{EF0D68BF-7A1C-495E-936D-A34270DA8C58}" type="presOf" srcId="{7FC52D62-1B5B-420A-B9E5-265C478D9661}" destId="{A977CF8A-7DB7-40FF-81D2-29A086A1436C}" srcOrd="0" destOrd="0" presId="urn:microsoft.com/office/officeart/2008/layout/HalfCircleOrganizationChart"/>
    <dgm:cxn modelId="{6F51BEA6-687E-47A0-B930-C32ADE274E60}" type="presOf" srcId="{CEC409AE-F7C6-413B-811D-981BAADB02EF}" destId="{70326A5A-93CC-4A08-A81B-72E40FD82BBE}" srcOrd="0" destOrd="0" presId="urn:microsoft.com/office/officeart/2008/layout/HalfCircleOrganizationChart"/>
    <dgm:cxn modelId="{426AC756-AC8A-43ED-AA32-27C6C84BCB5D}" type="presOf" srcId="{A70AA111-6049-4C33-A116-22459BA20D87}" destId="{00F1A47E-0433-4CB4-B50E-64575C4BEEA3}" srcOrd="1" destOrd="0" presId="urn:microsoft.com/office/officeart/2008/layout/HalfCircleOrganizationChart"/>
    <dgm:cxn modelId="{276388E6-13F6-4F8C-8E83-6ADC31B0766C}" type="presOf" srcId="{8A242191-E543-4A3D-9BA8-7754161920C5}" destId="{36C1F0AA-B34C-4C51-8659-9527A66C3B89}" srcOrd="0" destOrd="0" presId="urn:microsoft.com/office/officeart/2008/layout/HalfCircleOrganizationChart"/>
    <dgm:cxn modelId="{CB11CB0B-FA5D-4EA4-BDE3-D29387DF027F}" srcId="{9850A9E8-BF27-46DD-9668-08474562D4E0}" destId="{36F38B8C-52A6-4F33-9D6F-66BF1303C94D}" srcOrd="1" destOrd="0" parTransId="{D7667A2B-AC1E-4CCA-83AE-85AC0B3E016C}" sibTransId="{B5BDF9AC-5D3D-450D-BE10-8C19BFCA774D}"/>
    <dgm:cxn modelId="{BDDA9FAD-93B7-4B34-97F6-55B3958EA202}" type="presOf" srcId="{6E7A25FE-1C3C-4552-80AF-6897439FA73C}" destId="{1CE6E1CC-96B0-40E8-976E-C9D2F6C0179B}" srcOrd="0" destOrd="0" presId="urn:microsoft.com/office/officeart/2008/layout/HalfCircleOrganizationChart"/>
    <dgm:cxn modelId="{ECEF7AC5-3C54-4994-B71A-80649C5637FB}" type="presOf" srcId="{B6F76C7E-C9DA-4EA0-A3E7-8C92B4F330F6}" destId="{6D01523C-0627-4CD3-826D-01F851B7E490}" srcOrd="0" destOrd="0" presId="urn:microsoft.com/office/officeart/2008/layout/HalfCircleOrganizationChart"/>
    <dgm:cxn modelId="{653EE2CA-3E2C-48B4-B492-416B46E4F7ED}" type="presOf" srcId="{12A18622-51FA-46F2-9009-D60A2C1BECAC}" destId="{02BE8ACE-657F-4BEB-A903-D9BF6E279BC3}" srcOrd="1" destOrd="0" presId="urn:microsoft.com/office/officeart/2008/layout/HalfCircleOrganizationChart"/>
    <dgm:cxn modelId="{91F42A0E-C311-478F-8548-F2F82E734796}" type="presOf" srcId="{01073303-1CAE-45D4-BEDB-CFAE35832FD4}" destId="{70B00FBA-07C3-4338-9A11-9245E9B4689C}" srcOrd="0" destOrd="0" presId="urn:microsoft.com/office/officeart/2008/layout/HalfCircleOrganizationChart"/>
    <dgm:cxn modelId="{31F71975-FED3-4EA0-A2A5-29ECD7E475CE}" type="presOf" srcId="{0663CF08-D380-4C5A-AA4E-134F9F2BFADD}" destId="{4BB0162F-9ADF-4229-B2E5-03339B6B5F72}" srcOrd="1" destOrd="0" presId="urn:microsoft.com/office/officeart/2008/layout/HalfCircleOrganizationChart"/>
    <dgm:cxn modelId="{22E48294-1507-48E4-BD34-23B1E090D0CC}" srcId="{54AE59BC-986F-4FBA-B360-35DB05E83572}" destId="{BBD5DB89-9E5D-495D-8CDE-7CEEEA0D80F7}" srcOrd="3" destOrd="0" parTransId="{16925C1B-2823-4D23-AA48-C37A9BBCCBE0}" sibTransId="{2F981551-2236-41FA-BBFF-1184E201A28A}"/>
    <dgm:cxn modelId="{F1DE95D4-7C52-4809-88D9-8AD31E752CBE}" type="presOf" srcId="{2D8D1665-9E57-4C41-A5A6-7E7D5D4EB0AD}" destId="{E8B7E0B1-5551-4EA0-993A-3E0AC26221ED}" srcOrd="0" destOrd="0" presId="urn:microsoft.com/office/officeart/2008/layout/HalfCircleOrganizationChart"/>
    <dgm:cxn modelId="{BBB3402B-8D5D-4661-8B15-47CBAE864700}" type="presOf" srcId="{75AE1EE7-AE0E-4C72-960C-280A8DD1E4C1}" destId="{9E4FB15F-AEEC-45DD-81C0-3DAA3A67B49A}" srcOrd="0" destOrd="0" presId="urn:microsoft.com/office/officeart/2008/layout/HalfCircleOrganizationChart"/>
    <dgm:cxn modelId="{E20DBA50-8F8A-49FF-9E50-03B774BF2F27}" type="presOf" srcId="{776ADBDD-D174-4030-AADD-A4981AD2DCEF}" destId="{A0C28591-6AE3-4D8F-8459-70B1924D915F}" srcOrd="0" destOrd="0" presId="urn:microsoft.com/office/officeart/2008/layout/HalfCircleOrganizationChart"/>
    <dgm:cxn modelId="{4BAFF2F2-9387-462C-938B-186944703136}" srcId="{2D8D1665-9E57-4C41-A5A6-7E7D5D4EB0AD}" destId="{01073303-1CAE-45D4-BEDB-CFAE35832FD4}" srcOrd="0" destOrd="0" parTransId="{90690341-BDA8-4B9C-9DCB-84B7F5C12E13}" sibTransId="{8F342947-5736-4C1F-9353-BDC664879D74}"/>
    <dgm:cxn modelId="{F7E0CEF3-94BF-4837-B925-1471F0F12F82}" type="presOf" srcId="{BC309A66-6107-411B-A858-8D9003B1E521}" destId="{13AAA326-90D7-444F-97C0-55F9CA01BBC5}" srcOrd="1" destOrd="0" presId="urn:microsoft.com/office/officeart/2008/layout/HalfCircleOrganizationChart"/>
    <dgm:cxn modelId="{FD782315-0DFD-4A0A-BF33-E9351C85EDDA}" type="presOf" srcId="{BC309A66-6107-411B-A858-8D9003B1E521}" destId="{75B23BA4-B7CB-4D86-916A-DC02C7F624CC}" srcOrd="0" destOrd="0" presId="urn:microsoft.com/office/officeart/2008/layout/HalfCircleOrganizationChart"/>
    <dgm:cxn modelId="{6A0E9199-641D-44F8-B8AC-D49A97D7C375}" srcId="{702C544C-68CF-4E83-8AF6-6E7242718647}" destId="{39A5BC91-70F0-426A-B8A6-D11AFEB34EF5}" srcOrd="0" destOrd="0" parTransId="{553F6455-4F65-4456-A3DC-71FEE6BE4E20}" sibTransId="{65FA416C-883B-4A72-AB2B-000B2D990C05}"/>
    <dgm:cxn modelId="{A56BB255-E148-4A03-BE2C-D7F3F9C8C428}" type="presOf" srcId="{83F98E0D-B2B8-455F-872C-62BD71DDA42E}" destId="{0E989D6F-2073-44CF-90C4-3C51F011658E}" srcOrd="1" destOrd="0" presId="urn:microsoft.com/office/officeart/2008/layout/HalfCircleOrganizationChart"/>
    <dgm:cxn modelId="{9C269684-EF03-4D97-8DF4-7D1A9DE7B3B6}" type="presOf" srcId="{B6F76C7E-C9DA-4EA0-A3E7-8C92B4F330F6}" destId="{8BE290ED-2FC4-487F-B576-4FC9A1559E0F}" srcOrd="1" destOrd="0" presId="urn:microsoft.com/office/officeart/2008/layout/HalfCircleOrganizationChart"/>
    <dgm:cxn modelId="{F10784B0-4FEC-47A7-83A8-91FE4D187BB5}" type="presOf" srcId="{36F38B8C-52A6-4F33-9D6F-66BF1303C94D}" destId="{7DC7A44C-76D6-4890-BD75-E34777D10925}" srcOrd="1" destOrd="0" presId="urn:microsoft.com/office/officeart/2008/layout/HalfCircleOrganizationChart"/>
    <dgm:cxn modelId="{EFB9B7F7-8151-4F89-925C-3F7D0A7F895E}" type="presOf" srcId="{702C544C-68CF-4E83-8AF6-6E7242718647}" destId="{66B1E9A3-6071-44E9-9706-74FFA4FCF20C}" srcOrd="1" destOrd="0" presId="urn:microsoft.com/office/officeart/2008/layout/HalfCircleOrganizationChart"/>
    <dgm:cxn modelId="{F19DE99D-E2C8-4572-85DB-51DF394A2450}" type="presOf" srcId="{12A18622-51FA-46F2-9009-D60A2C1BECAC}" destId="{B598798D-C377-475E-BAB9-1CB5F2C3AC17}" srcOrd="0" destOrd="0" presId="urn:microsoft.com/office/officeart/2008/layout/HalfCircleOrganizationChart"/>
    <dgm:cxn modelId="{D5A834F2-F364-4216-885D-C2D743E7BFE2}" type="presOf" srcId="{0F1BE48C-A209-4018-AAA4-78FD2F7C3698}" destId="{54250389-3C50-4E45-9DF9-95D4B0240F4C}" srcOrd="0" destOrd="0" presId="urn:microsoft.com/office/officeart/2008/layout/HalfCircleOrganizationChart"/>
    <dgm:cxn modelId="{C6D4253E-A108-4BB9-A46D-0B46FF8ACBAD}" srcId="{273B836C-EBE7-4D61-8AF3-212A04708E15}" destId="{2D8D1665-9E57-4C41-A5A6-7E7D5D4EB0AD}" srcOrd="0" destOrd="0" parTransId="{5894043C-A9CC-4DD4-B812-584D1476FAA3}" sibTransId="{398EFEF7-8B47-4A8D-9F07-E538AF5F723A}"/>
    <dgm:cxn modelId="{FA926A81-C5BD-426C-B90F-D25DFD1E1399}" srcId="{2D8D1665-9E57-4C41-A5A6-7E7D5D4EB0AD}" destId="{54AE59BC-986F-4FBA-B360-35DB05E83572}" srcOrd="2" destOrd="0" parTransId="{8A242191-E543-4A3D-9BA8-7754161920C5}" sibTransId="{F2E55707-83BA-4F34-9745-6482AB10414C}"/>
    <dgm:cxn modelId="{DE947737-0902-43CA-9D45-66BA3E0F431C}" srcId="{54AE59BC-986F-4FBA-B360-35DB05E83572}" destId="{6E7A25FE-1C3C-4552-80AF-6897439FA73C}" srcOrd="0" destOrd="0" parTransId="{CEC409AE-F7C6-413B-811D-981BAADB02EF}" sibTransId="{76A16E93-A029-4CCA-B4A4-C3048AADD73A}"/>
    <dgm:cxn modelId="{CA6C5E36-162C-4308-9668-F6ACD80F849A}" type="presOf" srcId="{54AE59BC-986F-4FBA-B360-35DB05E83572}" destId="{E280F0E0-98B0-45D4-884F-84C9D021C24B}" srcOrd="1" destOrd="0" presId="urn:microsoft.com/office/officeart/2008/layout/HalfCircleOrganizationChart"/>
    <dgm:cxn modelId="{E322932B-DECC-497D-BC20-1542DCA3CDB3}" type="presOf" srcId="{070E2822-673E-4857-BE14-D40CBFBFA40E}" destId="{A46D8C7E-46C5-446A-9B8F-E43DB8DBC25D}" srcOrd="0" destOrd="0" presId="urn:microsoft.com/office/officeart/2008/layout/HalfCircleOrganizationChart"/>
    <dgm:cxn modelId="{AA3FEFDE-1CA5-4B64-AC03-67693344FBCD}" type="presOf" srcId="{553F6455-4F65-4456-A3DC-71FEE6BE4E20}" destId="{B41625EF-4058-4A29-B8F5-A35E3C6E5BA0}" srcOrd="0" destOrd="0" presId="urn:microsoft.com/office/officeart/2008/layout/HalfCircleOrganizationChart"/>
    <dgm:cxn modelId="{66574069-B7ED-4355-A050-F84C6171F9DC}" type="presOf" srcId="{39A5BC91-70F0-426A-B8A6-D11AFEB34EF5}" destId="{70798557-0AA7-4FC4-A245-6F59D78F21B8}" srcOrd="0" destOrd="0" presId="urn:microsoft.com/office/officeart/2008/layout/HalfCircleOrganizationChart"/>
    <dgm:cxn modelId="{E23015B2-E0B6-4504-BE3F-0A61BDBB6282}" srcId="{9850A9E8-BF27-46DD-9668-08474562D4E0}" destId="{776ADBDD-D174-4030-AADD-A4981AD2DCEF}" srcOrd="0" destOrd="0" parTransId="{2BA74BD3-848F-443B-8A6F-0DDAA705B321}" sibTransId="{F0AFD0C5-15B4-4024-98D4-4F7955102482}"/>
    <dgm:cxn modelId="{BE0D9546-7A02-4B9E-98D9-D83D43792D0B}" type="presOf" srcId="{39A5BC91-70F0-426A-B8A6-D11AFEB34EF5}" destId="{494CFFF3-B111-4F7F-90D9-C33D0F93C8B9}" srcOrd="1" destOrd="0" presId="urn:microsoft.com/office/officeart/2008/layout/HalfCircleOrganizationChart"/>
    <dgm:cxn modelId="{394B355E-1E0C-4E0C-8596-0B07864060C7}" type="presOf" srcId="{83F98E0D-B2B8-455F-872C-62BD71DDA42E}" destId="{74BB5BC5-DDDC-4FCB-84E9-638B29FA5A7E}" srcOrd="0" destOrd="0" presId="urn:microsoft.com/office/officeart/2008/layout/HalfCircleOrganizationChart"/>
    <dgm:cxn modelId="{88E2DE04-0D15-4616-BC6A-9155D19AF290}" type="presOf" srcId="{7B076883-138C-4983-A6CA-786DC6E52A55}" destId="{66E818B5-99D1-40A4-9929-B41F1DFB74DC}" srcOrd="0" destOrd="0" presId="urn:microsoft.com/office/officeart/2008/layout/HalfCircleOrganizationChart"/>
    <dgm:cxn modelId="{95E9757E-9780-41C4-9FDB-460900E473D6}" type="presOf" srcId="{62C25DC4-9863-4BB3-99B4-477244FB99EE}" destId="{6DB46BFE-CB3F-4F6E-BB32-557083AE3FCE}" srcOrd="0" destOrd="0" presId="urn:microsoft.com/office/officeart/2008/layout/HalfCircleOrganizationChart"/>
    <dgm:cxn modelId="{B27A025F-E06B-4EAB-A41A-908B11D31BD2}" srcId="{9850A9E8-BF27-46DD-9668-08474562D4E0}" destId="{7FC52D62-1B5B-420A-B9E5-265C478D9661}" srcOrd="2" destOrd="0" parTransId="{5501576D-B45C-460C-8961-F0D6D03C058E}" sibTransId="{089AC0F1-93E2-474B-BE30-E0AE2F24AF6C}"/>
    <dgm:cxn modelId="{A1EB494B-F40A-4DF4-899C-5585397C6A77}" type="presOf" srcId="{16925C1B-2823-4D23-AA48-C37A9BBCCBE0}" destId="{04864B92-D9E9-4F96-AA59-6D162203C33C}" srcOrd="0" destOrd="0" presId="urn:microsoft.com/office/officeart/2008/layout/HalfCircleOrganizationChart"/>
    <dgm:cxn modelId="{D5B32093-8DE3-4985-945D-68E506A14C67}" type="presOf" srcId="{63364AD2-6D87-4149-9D3D-C1F36B8D8961}" destId="{CBB81E1A-382A-4B44-AAB4-640E4692F2F4}" srcOrd="0" destOrd="0" presId="urn:microsoft.com/office/officeart/2008/layout/HalfCircleOrganizationChart"/>
    <dgm:cxn modelId="{13A4F4DF-FAA0-4C4E-B79D-5663D42E333B}" type="presOf" srcId="{776ADBDD-D174-4030-AADD-A4981AD2DCEF}" destId="{039675BA-74D4-4DF6-A15D-95C9A464E008}" srcOrd="1" destOrd="0" presId="urn:microsoft.com/office/officeart/2008/layout/HalfCircleOrganizationChart"/>
    <dgm:cxn modelId="{33BE2897-A7C8-4ECF-AB5D-79AE2065124F}" type="presParOf" srcId="{4AF4011B-A509-4CBE-86E7-D27C8C3B7F9F}" destId="{2FED7648-8BEF-4A5A-B45B-93DC922A43D1}" srcOrd="0" destOrd="0" presId="urn:microsoft.com/office/officeart/2008/layout/HalfCircleOrganizationChart"/>
    <dgm:cxn modelId="{390A8AD2-E765-44C4-A8CD-37AB887C1242}" type="presParOf" srcId="{2FED7648-8BEF-4A5A-B45B-93DC922A43D1}" destId="{3E454CA0-ED01-442B-B12E-D4DEAE50EC4B}" srcOrd="0" destOrd="0" presId="urn:microsoft.com/office/officeart/2008/layout/HalfCircleOrganizationChart"/>
    <dgm:cxn modelId="{38D423AA-CA5F-43CD-9ED5-FAE886784F2E}" type="presParOf" srcId="{3E454CA0-ED01-442B-B12E-D4DEAE50EC4B}" destId="{E8B7E0B1-5551-4EA0-993A-3E0AC26221ED}" srcOrd="0" destOrd="0" presId="urn:microsoft.com/office/officeart/2008/layout/HalfCircleOrganizationChart"/>
    <dgm:cxn modelId="{4736F2CC-2F5B-4249-9A17-804ED6B09742}" type="presParOf" srcId="{3E454CA0-ED01-442B-B12E-D4DEAE50EC4B}" destId="{09587F2B-8832-40D6-84E0-ECA276F3CC26}" srcOrd="1" destOrd="0" presId="urn:microsoft.com/office/officeart/2008/layout/HalfCircleOrganizationChart"/>
    <dgm:cxn modelId="{BCC4D3CF-B789-41FF-BE64-79597F7E77AD}" type="presParOf" srcId="{3E454CA0-ED01-442B-B12E-D4DEAE50EC4B}" destId="{675D778E-3C87-4828-887D-D3B478813442}" srcOrd="2" destOrd="0" presId="urn:microsoft.com/office/officeart/2008/layout/HalfCircleOrganizationChart"/>
    <dgm:cxn modelId="{13DBB8FE-3F65-4E21-8A88-241BF9925CB7}" type="presParOf" srcId="{3E454CA0-ED01-442B-B12E-D4DEAE50EC4B}" destId="{0B7BF19E-31CC-4683-83A4-60954AD2B1C2}" srcOrd="3" destOrd="0" presId="urn:microsoft.com/office/officeart/2008/layout/HalfCircleOrganizationChart"/>
    <dgm:cxn modelId="{150978DD-D77A-4934-8DB5-F4DE9F8C8E31}" type="presParOf" srcId="{2FED7648-8BEF-4A5A-B45B-93DC922A43D1}" destId="{A81276E3-A65E-4EC2-9F78-FC9D75606C57}" srcOrd="1" destOrd="0" presId="urn:microsoft.com/office/officeart/2008/layout/HalfCircleOrganizationChart"/>
    <dgm:cxn modelId="{413535AD-D8CB-447A-96A7-83B7C4379C51}" type="presParOf" srcId="{A81276E3-A65E-4EC2-9F78-FC9D75606C57}" destId="{937F64F6-FC12-4309-815B-BBCDD09048CD}" srcOrd="0" destOrd="0" presId="urn:microsoft.com/office/officeart/2008/layout/HalfCircleOrganizationChart"/>
    <dgm:cxn modelId="{88F7DE02-C1D9-4C76-83D2-27ADFB6B23AA}" type="presParOf" srcId="{A81276E3-A65E-4EC2-9F78-FC9D75606C57}" destId="{96C03290-50A1-4DFE-87A5-F67E25AE6225}" srcOrd="1" destOrd="0" presId="urn:microsoft.com/office/officeart/2008/layout/HalfCircleOrganizationChart"/>
    <dgm:cxn modelId="{805A94A8-6BAF-4522-B2A6-8B42AA0FD9A4}" type="presParOf" srcId="{96C03290-50A1-4DFE-87A5-F67E25AE6225}" destId="{F1D5CA01-1C24-4749-B76C-2302EACC5230}" srcOrd="0" destOrd="0" presId="urn:microsoft.com/office/officeart/2008/layout/HalfCircleOrganizationChart"/>
    <dgm:cxn modelId="{37689D27-D2F8-4D2B-907C-243F7D849A94}" type="presParOf" srcId="{F1D5CA01-1C24-4749-B76C-2302EACC5230}" destId="{3DFE6D2B-FC63-4084-973E-CE65C83B72AB}" srcOrd="0" destOrd="0" presId="urn:microsoft.com/office/officeart/2008/layout/HalfCircleOrganizationChart"/>
    <dgm:cxn modelId="{7FC50A21-4579-4898-9ACA-90534A283154}" type="presParOf" srcId="{F1D5CA01-1C24-4749-B76C-2302EACC5230}" destId="{EDD72782-9B68-4D88-B2B9-4CB406B0CC0A}" srcOrd="1" destOrd="0" presId="urn:microsoft.com/office/officeart/2008/layout/HalfCircleOrganizationChart"/>
    <dgm:cxn modelId="{D63B5F3E-C293-4495-AD26-DA366F05F077}" type="presParOf" srcId="{F1D5CA01-1C24-4749-B76C-2302EACC5230}" destId="{95670F8D-1437-463C-A925-25082A3F1BA5}" srcOrd="2" destOrd="0" presId="urn:microsoft.com/office/officeart/2008/layout/HalfCircleOrganizationChart"/>
    <dgm:cxn modelId="{C63852F9-84E0-4353-B1B3-C4D3F496C443}" type="presParOf" srcId="{F1D5CA01-1C24-4749-B76C-2302EACC5230}" destId="{F71B47FC-2923-4287-A97D-BCD03279FD8C}" srcOrd="3" destOrd="0" presId="urn:microsoft.com/office/officeart/2008/layout/HalfCircleOrganizationChart"/>
    <dgm:cxn modelId="{C4BFAFCC-8C5C-44B3-AE47-5A027450E6B6}" type="presParOf" srcId="{96C03290-50A1-4DFE-87A5-F67E25AE6225}" destId="{668A0E17-6225-4E54-AD95-9D38F9BC88C2}" srcOrd="1" destOrd="0" presId="urn:microsoft.com/office/officeart/2008/layout/HalfCircleOrganizationChart"/>
    <dgm:cxn modelId="{3D3F50A9-2680-4202-A0FE-A0945F03EE52}" type="presParOf" srcId="{668A0E17-6225-4E54-AD95-9D38F9BC88C2}" destId="{D9AEB5F9-0476-4055-A908-29100147A960}" srcOrd="0" destOrd="0" presId="urn:microsoft.com/office/officeart/2008/layout/HalfCircleOrganizationChart"/>
    <dgm:cxn modelId="{92CE7606-09D7-473B-820A-257505519F36}" type="presParOf" srcId="{668A0E17-6225-4E54-AD95-9D38F9BC88C2}" destId="{8A750233-0C87-46B5-A32B-FD048C1B23AB}" srcOrd="1" destOrd="0" presId="urn:microsoft.com/office/officeart/2008/layout/HalfCircleOrganizationChart"/>
    <dgm:cxn modelId="{F82A9086-B437-43D7-9384-32781BF4E7A2}" type="presParOf" srcId="{8A750233-0C87-46B5-A32B-FD048C1B23AB}" destId="{1492296D-4200-42BC-B7C8-7482CB47DB7D}" srcOrd="0" destOrd="0" presId="urn:microsoft.com/office/officeart/2008/layout/HalfCircleOrganizationChart"/>
    <dgm:cxn modelId="{C592D57E-3E07-44DC-B956-2DB5A0105BFE}" type="presParOf" srcId="{1492296D-4200-42BC-B7C8-7482CB47DB7D}" destId="{A0C28591-6AE3-4D8F-8459-70B1924D915F}" srcOrd="0" destOrd="0" presId="urn:microsoft.com/office/officeart/2008/layout/HalfCircleOrganizationChart"/>
    <dgm:cxn modelId="{D61545B5-2FA9-48CC-9C9E-F6B35AF9097C}" type="presParOf" srcId="{1492296D-4200-42BC-B7C8-7482CB47DB7D}" destId="{3C00C231-4190-4762-AB15-91833BEC85C0}" srcOrd="1" destOrd="0" presId="urn:microsoft.com/office/officeart/2008/layout/HalfCircleOrganizationChart"/>
    <dgm:cxn modelId="{2F419BE4-0928-4DA5-93E1-00BF48F88CFC}" type="presParOf" srcId="{1492296D-4200-42BC-B7C8-7482CB47DB7D}" destId="{846746F9-C26C-4CF0-9D9E-240410C9DFB1}" srcOrd="2" destOrd="0" presId="urn:microsoft.com/office/officeart/2008/layout/HalfCircleOrganizationChart"/>
    <dgm:cxn modelId="{8C28CD69-306E-4B01-8839-23EC6F4C0255}" type="presParOf" srcId="{1492296D-4200-42BC-B7C8-7482CB47DB7D}" destId="{039675BA-74D4-4DF6-A15D-95C9A464E008}" srcOrd="3" destOrd="0" presId="urn:microsoft.com/office/officeart/2008/layout/HalfCircleOrganizationChart"/>
    <dgm:cxn modelId="{46201CD1-B72A-462C-8BF5-01D77A72D0A6}" type="presParOf" srcId="{8A750233-0C87-46B5-A32B-FD048C1B23AB}" destId="{0B7B0652-A0BF-45EF-BAB6-34C1376DED92}" srcOrd="1" destOrd="0" presId="urn:microsoft.com/office/officeart/2008/layout/HalfCircleOrganizationChart"/>
    <dgm:cxn modelId="{6EEDC90B-D82D-45F2-A6CF-9D8E1BAF1480}" type="presParOf" srcId="{8A750233-0C87-46B5-A32B-FD048C1B23AB}" destId="{7DFA91FB-0790-4AAA-BEBB-9CC5D334ED9A}" srcOrd="2" destOrd="0" presId="urn:microsoft.com/office/officeart/2008/layout/HalfCircleOrganizationChart"/>
    <dgm:cxn modelId="{6BF0E259-6B87-4673-BA36-B3724FD21DC4}" type="presParOf" srcId="{668A0E17-6225-4E54-AD95-9D38F9BC88C2}" destId="{B48DCD37-35D0-4D03-BF5E-5039C9E1D300}" srcOrd="2" destOrd="0" presId="urn:microsoft.com/office/officeart/2008/layout/HalfCircleOrganizationChart"/>
    <dgm:cxn modelId="{B149A231-4D7F-410B-BD5F-6E40A5F7EA40}" type="presParOf" srcId="{668A0E17-6225-4E54-AD95-9D38F9BC88C2}" destId="{117155FB-162D-4DAB-AF6A-0887052EDCB2}" srcOrd="3" destOrd="0" presId="urn:microsoft.com/office/officeart/2008/layout/HalfCircleOrganizationChart"/>
    <dgm:cxn modelId="{A24A29D1-96DE-4CD0-9A34-A443B21B9D51}" type="presParOf" srcId="{117155FB-162D-4DAB-AF6A-0887052EDCB2}" destId="{D9C4166C-EC11-4083-9469-349333D99411}" srcOrd="0" destOrd="0" presId="urn:microsoft.com/office/officeart/2008/layout/HalfCircleOrganizationChart"/>
    <dgm:cxn modelId="{2292FFCD-3FB8-4CAA-BAAC-0452985FCE49}" type="presParOf" srcId="{D9C4166C-EC11-4083-9469-349333D99411}" destId="{080C32EF-2B4F-417B-BF1F-9571560A1968}" srcOrd="0" destOrd="0" presId="urn:microsoft.com/office/officeart/2008/layout/HalfCircleOrganizationChart"/>
    <dgm:cxn modelId="{51134672-308E-4335-8ECE-FEE0C2D05B7E}" type="presParOf" srcId="{D9C4166C-EC11-4083-9469-349333D99411}" destId="{D3900110-83B5-469B-9ED8-F12536BF1474}" srcOrd="1" destOrd="0" presId="urn:microsoft.com/office/officeart/2008/layout/HalfCircleOrganizationChart"/>
    <dgm:cxn modelId="{6607F9D7-891E-4A35-9A19-E26D139D0950}" type="presParOf" srcId="{D9C4166C-EC11-4083-9469-349333D99411}" destId="{C5EEC19C-9DB5-4D0B-8451-BCB9FD43054B}" srcOrd="2" destOrd="0" presId="urn:microsoft.com/office/officeart/2008/layout/HalfCircleOrganizationChart"/>
    <dgm:cxn modelId="{318569CD-C2E7-4374-841A-20FE2D7A2295}" type="presParOf" srcId="{D9C4166C-EC11-4083-9469-349333D99411}" destId="{7DC7A44C-76D6-4890-BD75-E34777D10925}" srcOrd="3" destOrd="0" presId="urn:microsoft.com/office/officeart/2008/layout/HalfCircleOrganizationChart"/>
    <dgm:cxn modelId="{337B2939-D633-49AB-8BE4-27E25D56CE2F}" type="presParOf" srcId="{117155FB-162D-4DAB-AF6A-0887052EDCB2}" destId="{2781F6D8-233B-4CE2-B18B-8408103FC8B7}" srcOrd="1" destOrd="0" presId="urn:microsoft.com/office/officeart/2008/layout/HalfCircleOrganizationChart"/>
    <dgm:cxn modelId="{7DB8A095-26C7-48A6-B9CC-A40898E1B111}" type="presParOf" srcId="{117155FB-162D-4DAB-AF6A-0887052EDCB2}" destId="{BDF33C49-7597-481A-AE33-EB7D3F4798E6}" srcOrd="2" destOrd="0" presId="urn:microsoft.com/office/officeart/2008/layout/HalfCircleOrganizationChart"/>
    <dgm:cxn modelId="{5DC80415-E87C-4C87-8491-2B8D6C238B52}" type="presParOf" srcId="{668A0E17-6225-4E54-AD95-9D38F9BC88C2}" destId="{D554F84D-273A-4D44-B3CB-D875E655EE4E}" srcOrd="4" destOrd="0" presId="urn:microsoft.com/office/officeart/2008/layout/HalfCircleOrganizationChart"/>
    <dgm:cxn modelId="{55BFAED3-0B62-4562-8758-E949E4FE3A93}" type="presParOf" srcId="{668A0E17-6225-4E54-AD95-9D38F9BC88C2}" destId="{39D0C489-8A93-4D8E-AFDA-791056F571AD}" srcOrd="5" destOrd="0" presId="urn:microsoft.com/office/officeart/2008/layout/HalfCircleOrganizationChart"/>
    <dgm:cxn modelId="{7625ACAE-144E-4BC9-9437-D0EDAA9EBED3}" type="presParOf" srcId="{39D0C489-8A93-4D8E-AFDA-791056F571AD}" destId="{51E2428A-73E3-48B1-8481-FF640ACC9082}" srcOrd="0" destOrd="0" presId="urn:microsoft.com/office/officeart/2008/layout/HalfCircleOrganizationChart"/>
    <dgm:cxn modelId="{361C5B21-382E-4BDC-ACCF-09E5230F1598}" type="presParOf" srcId="{51E2428A-73E3-48B1-8481-FF640ACC9082}" destId="{A977CF8A-7DB7-40FF-81D2-29A086A1436C}" srcOrd="0" destOrd="0" presId="urn:microsoft.com/office/officeart/2008/layout/HalfCircleOrganizationChart"/>
    <dgm:cxn modelId="{B76BB35A-0632-403A-A60C-CD5A8F7827FD}" type="presParOf" srcId="{51E2428A-73E3-48B1-8481-FF640ACC9082}" destId="{33086D00-A5CC-4A9D-A55D-CFF796D57018}" srcOrd="1" destOrd="0" presId="urn:microsoft.com/office/officeart/2008/layout/HalfCircleOrganizationChart"/>
    <dgm:cxn modelId="{C6E5FC9C-637D-418F-88DB-C3BBF8F33A79}" type="presParOf" srcId="{51E2428A-73E3-48B1-8481-FF640ACC9082}" destId="{AB860B2E-1B78-4D53-B334-19E8F55C51C5}" srcOrd="2" destOrd="0" presId="urn:microsoft.com/office/officeart/2008/layout/HalfCircleOrganizationChart"/>
    <dgm:cxn modelId="{597B24A3-0CEB-43F0-A92A-DB9C2463A69F}" type="presParOf" srcId="{51E2428A-73E3-48B1-8481-FF640ACC9082}" destId="{7865172E-BB2D-48CF-9A00-0970F3E16E62}" srcOrd="3" destOrd="0" presId="urn:microsoft.com/office/officeart/2008/layout/HalfCircleOrganizationChart"/>
    <dgm:cxn modelId="{18061C42-7439-4F97-95D8-A1A3EA671863}" type="presParOf" srcId="{39D0C489-8A93-4D8E-AFDA-791056F571AD}" destId="{7A42553A-DFC5-407E-ABEB-BEBB0AA29D48}" srcOrd="1" destOrd="0" presId="urn:microsoft.com/office/officeart/2008/layout/HalfCircleOrganizationChart"/>
    <dgm:cxn modelId="{25645281-13C2-4D87-8CA6-FD5FEB9B5CD1}" type="presParOf" srcId="{39D0C489-8A93-4D8E-AFDA-791056F571AD}" destId="{D6FAB03E-E029-49F9-963E-6B5D627719A5}" srcOrd="2" destOrd="0" presId="urn:microsoft.com/office/officeart/2008/layout/HalfCircleOrganizationChart"/>
    <dgm:cxn modelId="{EBC616DA-121A-4FDC-85B4-542510FA2E58}" type="presParOf" srcId="{96C03290-50A1-4DFE-87A5-F67E25AE6225}" destId="{EAFBB045-3F3C-4CA8-9B99-51B3AA262D88}" srcOrd="2" destOrd="0" presId="urn:microsoft.com/office/officeart/2008/layout/HalfCircleOrganizationChart"/>
    <dgm:cxn modelId="{6E65683B-617A-4F8D-9158-D355CB935B78}" type="presParOf" srcId="{A81276E3-A65E-4EC2-9F78-FC9D75606C57}" destId="{36C1F0AA-B34C-4C51-8659-9527A66C3B89}" srcOrd="2" destOrd="0" presId="urn:microsoft.com/office/officeart/2008/layout/HalfCircleOrganizationChart"/>
    <dgm:cxn modelId="{C235DAFF-B4DA-4322-8816-D5BD91B2C28F}" type="presParOf" srcId="{A81276E3-A65E-4EC2-9F78-FC9D75606C57}" destId="{13420E3B-EDFF-433A-B272-7D860959A85F}" srcOrd="3" destOrd="0" presId="urn:microsoft.com/office/officeart/2008/layout/HalfCircleOrganizationChart"/>
    <dgm:cxn modelId="{6D41D3DA-0CC4-4CD9-A077-6092EBBBB41A}" type="presParOf" srcId="{13420E3B-EDFF-433A-B272-7D860959A85F}" destId="{581D1D53-3750-4B9B-9D3C-8079C235C222}" srcOrd="0" destOrd="0" presId="urn:microsoft.com/office/officeart/2008/layout/HalfCircleOrganizationChart"/>
    <dgm:cxn modelId="{9D8BBC26-6C1A-44C8-8761-7345E57B0C2C}" type="presParOf" srcId="{581D1D53-3750-4B9B-9D3C-8079C235C222}" destId="{ED4B511B-D7A3-4788-B184-8EE0F6B1EF88}" srcOrd="0" destOrd="0" presId="urn:microsoft.com/office/officeart/2008/layout/HalfCircleOrganizationChart"/>
    <dgm:cxn modelId="{81272340-C99A-4775-BADF-79E51AF51DDC}" type="presParOf" srcId="{581D1D53-3750-4B9B-9D3C-8079C235C222}" destId="{E8B04A95-85DF-499F-86EB-544F5862DA45}" srcOrd="1" destOrd="0" presId="urn:microsoft.com/office/officeart/2008/layout/HalfCircleOrganizationChart"/>
    <dgm:cxn modelId="{184D6DAA-D7EC-49F4-9C75-585CA76E8907}" type="presParOf" srcId="{581D1D53-3750-4B9B-9D3C-8079C235C222}" destId="{9B5536CE-528F-471E-8659-FBE1B8A8C986}" srcOrd="2" destOrd="0" presId="urn:microsoft.com/office/officeart/2008/layout/HalfCircleOrganizationChart"/>
    <dgm:cxn modelId="{1B42B722-AB27-4D79-ACA7-66BA602E2E91}" type="presParOf" srcId="{581D1D53-3750-4B9B-9D3C-8079C235C222}" destId="{E280F0E0-98B0-45D4-884F-84C9D021C24B}" srcOrd="3" destOrd="0" presId="urn:microsoft.com/office/officeart/2008/layout/HalfCircleOrganizationChart"/>
    <dgm:cxn modelId="{91368D42-D783-4F12-81AF-5353A61A4548}" type="presParOf" srcId="{13420E3B-EDFF-433A-B272-7D860959A85F}" destId="{4595E904-AF9E-41C0-9B03-5377B2D2E55D}" srcOrd="1" destOrd="0" presId="urn:microsoft.com/office/officeart/2008/layout/HalfCircleOrganizationChart"/>
    <dgm:cxn modelId="{608A585C-B0EF-4474-ACD2-6B1E0FC47E5B}" type="presParOf" srcId="{4595E904-AF9E-41C0-9B03-5377B2D2E55D}" destId="{70326A5A-93CC-4A08-A81B-72E40FD82BBE}" srcOrd="0" destOrd="0" presId="urn:microsoft.com/office/officeart/2008/layout/HalfCircleOrganizationChart"/>
    <dgm:cxn modelId="{B6A6F01A-309C-4C9D-9004-25415F526AAD}" type="presParOf" srcId="{4595E904-AF9E-41C0-9B03-5377B2D2E55D}" destId="{15E4109F-6FC4-4B58-BFE8-17BAC34E1EA1}" srcOrd="1" destOrd="0" presId="urn:microsoft.com/office/officeart/2008/layout/HalfCircleOrganizationChart"/>
    <dgm:cxn modelId="{3D763944-495C-42A4-92B5-A06E1A8B95BF}" type="presParOf" srcId="{15E4109F-6FC4-4B58-BFE8-17BAC34E1EA1}" destId="{34DF6F45-41E0-45A5-A49D-2432F9011DCB}" srcOrd="0" destOrd="0" presId="urn:microsoft.com/office/officeart/2008/layout/HalfCircleOrganizationChart"/>
    <dgm:cxn modelId="{7F2F5CDC-4E52-4723-AC3C-F80F43D78060}" type="presParOf" srcId="{34DF6F45-41E0-45A5-A49D-2432F9011DCB}" destId="{1CE6E1CC-96B0-40E8-976E-C9D2F6C0179B}" srcOrd="0" destOrd="0" presId="urn:microsoft.com/office/officeart/2008/layout/HalfCircleOrganizationChart"/>
    <dgm:cxn modelId="{DD963AAC-FC7E-4580-8DED-BC924E345ADB}" type="presParOf" srcId="{34DF6F45-41E0-45A5-A49D-2432F9011DCB}" destId="{A3815053-806C-4169-AD4C-6920F44A7177}" srcOrd="1" destOrd="0" presId="urn:microsoft.com/office/officeart/2008/layout/HalfCircleOrganizationChart"/>
    <dgm:cxn modelId="{A0A53D1A-402D-4BFF-A65E-D00DE8659C9A}" type="presParOf" srcId="{34DF6F45-41E0-45A5-A49D-2432F9011DCB}" destId="{5AA54BA9-C03B-456F-84BF-D463AAF7AA9C}" srcOrd="2" destOrd="0" presId="urn:microsoft.com/office/officeart/2008/layout/HalfCircleOrganizationChart"/>
    <dgm:cxn modelId="{825A15F6-1C11-406A-8AFB-EC3A167A6E5E}" type="presParOf" srcId="{34DF6F45-41E0-45A5-A49D-2432F9011DCB}" destId="{D5727429-1CF1-418A-991D-1739EEE98197}" srcOrd="3" destOrd="0" presId="urn:microsoft.com/office/officeart/2008/layout/HalfCircleOrganizationChart"/>
    <dgm:cxn modelId="{9D877F95-71F6-4780-82F0-5A3AA1C1EA3F}" type="presParOf" srcId="{15E4109F-6FC4-4B58-BFE8-17BAC34E1EA1}" destId="{AB70DA07-4A9E-43BA-A389-F8CC18D204D6}" srcOrd="1" destOrd="0" presId="urn:microsoft.com/office/officeart/2008/layout/HalfCircleOrganizationChart"/>
    <dgm:cxn modelId="{525E4943-B154-4072-8B38-1D498413F550}" type="presParOf" srcId="{15E4109F-6FC4-4B58-BFE8-17BAC34E1EA1}" destId="{D8B5D6D4-C9A4-4D87-BE62-D29EB2DE1A0A}" srcOrd="2" destOrd="0" presId="urn:microsoft.com/office/officeart/2008/layout/HalfCircleOrganizationChart"/>
    <dgm:cxn modelId="{B8221198-EF81-436D-B7BD-BAF4ADC20A01}" type="presParOf" srcId="{4595E904-AF9E-41C0-9B03-5377B2D2E55D}" destId="{6DB46BFE-CB3F-4F6E-BB32-557083AE3FCE}" srcOrd="2" destOrd="0" presId="urn:microsoft.com/office/officeart/2008/layout/HalfCircleOrganizationChart"/>
    <dgm:cxn modelId="{9687B861-97FE-473A-B427-0864CB5A7F49}" type="presParOf" srcId="{4595E904-AF9E-41C0-9B03-5377B2D2E55D}" destId="{7E862178-2182-49CF-B854-0143B3E40C00}" srcOrd="3" destOrd="0" presId="urn:microsoft.com/office/officeart/2008/layout/HalfCircleOrganizationChart"/>
    <dgm:cxn modelId="{0E4E08E4-0D1C-4262-B2DF-353D15170A11}" type="presParOf" srcId="{7E862178-2182-49CF-B854-0143B3E40C00}" destId="{63238FDA-FD48-4FF9-8F60-8239ECDD1D29}" srcOrd="0" destOrd="0" presId="urn:microsoft.com/office/officeart/2008/layout/HalfCircleOrganizationChart"/>
    <dgm:cxn modelId="{874A1479-F5EF-4312-8124-0286F89CD93F}" type="presParOf" srcId="{63238FDA-FD48-4FF9-8F60-8239ECDD1D29}" destId="{D973AA73-5F03-4134-83DA-3E070DABE9A4}" srcOrd="0" destOrd="0" presId="urn:microsoft.com/office/officeart/2008/layout/HalfCircleOrganizationChart"/>
    <dgm:cxn modelId="{0F84C16A-B593-4BA0-93D6-BC0DF0DD5A76}" type="presParOf" srcId="{63238FDA-FD48-4FF9-8F60-8239ECDD1D29}" destId="{4DFB9F42-F9F3-49DB-9F26-432350B29B8D}" srcOrd="1" destOrd="0" presId="urn:microsoft.com/office/officeart/2008/layout/HalfCircleOrganizationChart"/>
    <dgm:cxn modelId="{7BA05A12-65C2-4E26-8257-20C51410670C}" type="presParOf" srcId="{63238FDA-FD48-4FF9-8F60-8239ECDD1D29}" destId="{C6F495F9-EB64-466C-82B4-AAA675A03E7F}" srcOrd="2" destOrd="0" presId="urn:microsoft.com/office/officeart/2008/layout/HalfCircleOrganizationChart"/>
    <dgm:cxn modelId="{FA62FFE7-6DC6-44CF-B682-CA8417495D33}" type="presParOf" srcId="{63238FDA-FD48-4FF9-8F60-8239ECDD1D29}" destId="{00F1A47E-0433-4CB4-B50E-64575C4BEEA3}" srcOrd="3" destOrd="0" presId="urn:microsoft.com/office/officeart/2008/layout/HalfCircleOrganizationChart"/>
    <dgm:cxn modelId="{E5EE546E-53EA-4FE4-BB79-48DF9A73A4E4}" type="presParOf" srcId="{7E862178-2182-49CF-B854-0143B3E40C00}" destId="{2D248C3D-F7DD-4513-958D-BB0532BEE813}" srcOrd="1" destOrd="0" presId="urn:microsoft.com/office/officeart/2008/layout/HalfCircleOrganizationChart"/>
    <dgm:cxn modelId="{E738A955-589D-4E3B-ACCA-997E913762F0}" type="presParOf" srcId="{7E862178-2182-49CF-B854-0143B3E40C00}" destId="{0FE2B089-FA54-45EF-ACD8-CA778821D535}" srcOrd="2" destOrd="0" presId="urn:microsoft.com/office/officeart/2008/layout/HalfCircleOrganizationChart"/>
    <dgm:cxn modelId="{8E93604F-0CFC-456B-8455-60C114324A1E}" type="presParOf" srcId="{4595E904-AF9E-41C0-9B03-5377B2D2E55D}" destId="{E8051854-915C-4A65-8B52-31E5214271EB}" srcOrd="4" destOrd="0" presId="urn:microsoft.com/office/officeart/2008/layout/HalfCircleOrganizationChart"/>
    <dgm:cxn modelId="{8B615314-2AE4-4BEE-8718-29B013FA0593}" type="presParOf" srcId="{4595E904-AF9E-41C0-9B03-5377B2D2E55D}" destId="{7A4A6FE9-8ADC-46B3-8BD6-CCB0B3828760}" srcOrd="5" destOrd="0" presId="urn:microsoft.com/office/officeart/2008/layout/HalfCircleOrganizationChart"/>
    <dgm:cxn modelId="{FBF2C753-0231-4C52-85D0-E6E63EA52C13}" type="presParOf" srcId="{7A4A6FE9-8ADC-46B3-8BD6-CCB0B3828760}" destId="{6E73AB50-C477-48BB-9F9C-AC9C7B15AE72}" srcOrd="0" destOrd="0" presId="urn:microsoft.com/office/officeart/2008/layout/HalfCircleOrganizationChart"/>
    <dgm:cxn modelId="{34A5EE32-FF04-49AE-9750-2B758BF80717}" type="presParOf" srcId="{6E73AB50-C477-48BB-9F9C-AC9C7B15AE72}" destId="{B598798D-C377-475E-BAB9-1CB5F2C3AC17}" srcOrd="0" destOrd="0" presId="urn:microsoft.com/office/officeart/2008/layout/HalfCircleOrganizationChart"/>
    <dgm:cxn modelId="{F2DD117A-8CE9-48BF-943F-FB303ED319EA}" type="presParOf" srcId="{6E73AB50-C477-48BB-9F9C-AC9C7B15AE72}" destId="{1BC79371-76D9-4637-9BAB-0A1046AE5BBA}" srcOrd="1" destOrd="0" presId="urn:microsoft.com/office/officeart/2008/layout/HalfCircleOrganizationChart"/>
    <dgm:cxn modelId="{9BA7458A-D84E-4701-BDE9-10F097AFC029}" type="presParOf" srcId="{6E73AB50-C477-48BB-9F9C-AC9C7B15AE72}" destId="{9509B28C-4D6A-40F1-8929-4131B576483D}" srcOrd="2" destOrd="0" presId="urn:microsoft.com/office/officeart/2008/layout/HalfCircleOrganizationChart"/>
    <dgm:cxn modelId="{765757AA-A88E-41AA-AD4D-62B9A20BB5DB}" type="presParOf" srcId="{6E73AB50-C477-48BB-9F9C-AC9C7B15AE72}" destId="{02BE8ACE-657F-4BEB-A903-D9BF6E279BC3}" srcOrd="3" destOrd="0" presId="urn:microsoft.com/office/officeart/2008/layout/HalfCircleOrganizationChart"/>
    <dgm:cxn modelId="{2E052243-2FC7-4A2E-BB6B-B7079FB39428}" type="presParOf" srcId="{7A4A6FE9-8ADC-46B3-8BD6-CCB0B3828760}" destId="{82BB84C0-79F6-455A-822F-ED5D49CA5A24}" srcOrd="1" destOrd="0" presId="urn:microsoft.com/office/officeart/2008/layout/HalfCircleOrganizationChart"/>
    <dgm:cxn modelId="{10E3A2CC-ADBC-4816-A0AE-22DA3C313356}" type="presParOf" srcId="{7A4A6FE9-8ADC-46B3-8BD6-CCB0B3828760}" destId="{752D1EF8-9E68-4E28-B04C-86B3137BBD8F}" srcOrd="2" destOrd="0" presId="urn:microsoft.com/office/officeart/2008/layout/HalfCircleOrganizationChart"/>
    <dgm:cxn modelId="{2B9CE81B-41F7-4BED-B04E-544A6660250B}" type="presParOf" srcId="{4595E904-AF9E-41C0-9B03-5377B2D2E55D}" destId="{04864B92-D9E9-4F96-AA59-6D162203C33C}" srcOrd="6" destOrd="0" presId="urn:microsoft.com/office/officeart/2008/layout/HalfCircleOrganizationChart"/>
    <dgm:cxn modelId="{B2565630-7E19-4F84-9EB0-36A65EDFF2BB}" type="presParOf" srcId="{4595E904-AF9E-41C0-9B03-5377B2D2E55D}" destId="{27EB4318-D02E-4759-B76F-1285BACE98BD}" srcOrd="7" destOrd="0" presId="urn:microsoft.com/office/officeart/2008/layout/HalfCircleOrganizationChart"/>
    <dgm:cxn modelId="{C6DB9D18-B5D0-4EE8-8290-958491F699B3}" type="presParOf" srcId="{27EB4318-D02E-4759-B76F-1285BACE98BD}" destId="{636E0624-C277-4CE5-84DD-8104E03DFFBC}" srcOrd="0" destOrd="0" presId="urn:microsoft.com/office/officeart/2008/layout/HalfCircleOrganizationChart"/>
    <dgm:cxn modelId="{CA38E2B9-A683-42B0-8043-4CE35FC7FB9B}" type="presParOf" srcId="{636E0624-C277-4CE5-84DD-8104E03DFFBC}" destId="{6F84E79D-5859-479D-8969-3065C05B0B3A}" srcOrd="0" destOrd="0" presId="urn:microsoft.com/office/officeart/2008/layout/HalfCircleOrganizationChart"/>
    <dgm:cxn modelId="{1D0E8619-C2D9-4757-80D7-664D529CFE0C}" type="presParOf" srcId="{636E0624-C277-4CE5-84DD-8104E03DFFBC}" destId="{B8EEB6E6-B205-41D4-BECF-13EE3CD6A4A3}" srcOrd="1" destOrd="0" presId="urn:microsoft.com/office/officeart/2008/layout/HalfCircleOrganizationChart"/>
    <dgm:cxn modelId="{90355F80-A43F-41B3-8F46-04C052786CF8}" type="presParOf" srcId="{636E0624-C277-4CE5-84DD-8104E03DFFBC}" destId="{9B6B5778-13C8-456D-A751-111F7FFAA0C5}" srcOrd="2" destOrd="0" presId="urn:microsoft.com/office/officeart/2008/layout/HalfCircleOrganizationChart"/>
    <dgm:cxn modelId="{B5ECF97D-AFF7-4814-AEE6-850BE6C444A2}" type="presParOf" srcId="{636E0624-C277-4CE5-84DD-8104E03DFFBC}" destId="{53CC7ACC-F023-487A-801D-12D1534DBA4A}" srcOrd="3" destOrd="0" presId="urn:microsoft.com/office/officeart/2008/layout/HalfCircleOrganizationChart"/>
    <dgm:cxn modelId="{05E9190A-223A-4D36-94E7-476FCD5C960B}" type="presParOf" srcId="{27EB4318-D02E-4759-B76F-1285BACE98BD}" destId="{58435C10-A545-4FF1-B19B-0B43FEEC7BAC}" srcOrd="1" destOrd="0" presId="urn:microsoft.com/office/officeart/2008/layout/HalfCircleOrganizationChart"/>
    <dgm:cxn modelId="{0BADF7CA-B3DC-442E-924F-3AA6CB15D477}" type="presParOf" srcId="{27EB4318-D02E-4759-B76F-1285BACE98BD}" destId="{A63D3B55-2FF7-4BD1-A792-1CB6E78F35D6}" srcOrd="2" destOrd="0" presId="urn:microsoft.com/office/officeart/2008/layout/HalfCircleOrganizationChart"/>
    <dgm:cxn modelId="{A7FAB6C2-7B5A-4CEE-8C47-6BBEAB0E9FB5}" type="presParOf" srcId="{13420E3B-EDFF-433A-B272-7D860959A85F}" destId="{29FA49E1-4E42-4991-9248-5060A30F7BFB}" srcOrd="2" destOrd="0" presId="urn:microsoft.com/office/officeart/2008/layout/HalfCircleOrganizationChart"/>
    <dgm:cxn modelId="{8A1C1017-FFAB-479A-A93A-E0935FA71A05}" type="presParOf" srcId="{A81276E3-A65E-4EC2-9F78-FC9D75606C57}" destId="{60D580E6-1439-49B5-A4BE-F774CFFD631D}" srcOrd="4" destOrd="0" presId="urn:microsoft.com/office/officeart/2008/layout/HalfCircleOrganizationChart"/>
    <dgm:cxn modelId="{42927ED0-065C-45D5-AE32-FD19DF76EBE1}" type="presParOf" srcId="{A81276E3-A65E-4EC2-9F78-FC9D75606C57}" destId="{C8B60EEF-23AC-4985-88D9-21C009FEC8FB}" srcOrd="5" destOrd="0" presId="urn:microsoft.com/office/officeart/2008/layout/HalfCircleOrganizationChart"/>
    <dgm:cxn modelId="{78421C37-37D9-45B2-B281-A7787DFA18D1}" type="presParOf" srcId="{C8B60EEF-23AC-4985-88D9-21C009FEC8FB}" destId="{574A715D-CE38-4FD1-811D-FFF7AA6D4051}" srcOrd="0" destOrd="0" presId="urn:microsoft.com/office/officeart/2008/layout/HalfCircleOrganizationChart"/>
    <dgm:cxn modelId="{595F1DC7-121F-453E-B1EF-E97BF2F22166}" type="presParOf" srcId="{574A715D-CE38-4FD1-811D-FFF7AA6D4051}" destId="{9FCA27AC-99D6-43FC-9F8A-1672D9023B71}" srcOrd="0" destOrd="0" presId="urn:microsoft.com/office/officeart/2008/layout/HalfCircleOrganizationChart"/>
    <dgm:cxn modelId="{68F46EDC-0423-418F-B67B-6BEA51D75263}" type="presParOf" srcId="{574A715D-CE38-4FD1-811D-FFF7AA6D4051}" destId="{736B4FE6-1036-4227-9F6F-104E3860A6FE}" srcOrd="1" destOrd="0" presId="urn:microsoft.com/office/officeart/2008/layout/HalfCircleOrganizationChart"/>
    <dgm:cxn modelId="{D5E8FBCD-5965-4C53-B303-87EF9273E947}" type="presParOf" srcId="{574A715D-CE38-4FD1-811D-FFF7AA6D4051}" destId="{9F9E5F86-81A0-4CD9-AE63-EB2C2D5D8639}" srcOrd="2" destOrd="0" presId="urn:microsoft.com/office/officeart/2008/layout/HalfCircleOrganizationChart"/>
    <dgm:cxn modelId="{1B36E60A-63A5-42E5-AC73-3C28DD56941F}" type="presParOf" srcId="{574A715D-CE38-4FD1-811D-FFF7AA6D4051}" destId="{66B1E9A3-6071-44E9-9706-74FFA4FCF20C}" srcOrd="3" destOrd="0" presId="urn:microsoft.com/office/officeart/2008/layout/HalfCircleOrganizationChart"/>
    <dgm:cxn modelId="{0C966261-9CB2-405E-AA7C-96046649EEBF}" type="presParOf" srcId="{C8B60EEF-23AC-4985-88D9-21C009FEC8FB}" destId="{48E6DA9B-4969-41F8-BF94-CEC52065AB36}" srcOrd="1" destOrd="0" presId="urn:microsoft.com/office/officeart/2008/layout/HalfCircleOrganizationChart"/>
    <dgm:cxn modelId="{66808E97-10A8-406F-8A98-EB0721F5AE9E}" type="presParOf" srcId="{48E6DA9B-4969-41F8-BF94-CEC52065AB36}" destId="{B41625EF-4058-4A29-B8F5-A35E3C6E5BA0}" srcOrd="0" destOrd="0" presId="urn:microsoft.com/office/officeart/2008/layout/HalfCircleOrganizationChart"/>
    <dgm:cxn modelId="{56DBD63A-D5D1-4C14-9A83-F87FD8B720D1}" type="presParOf" srcId="{48E6DA9B-4969-41F8-BF94-CEC52065AB36}" destId="{13ED6FDA-67F7-4EA2-9E8D-8E10B208238C}" srcOrd="1" destOrd="0" presId="urn:microsoft.com/office/officeart/2008/layout/HalfCircleOrganizationChart"/>
    <dgm:cxn modelId="{5E520230-ACEF-4BB6-AE86-5F2B6FEC8936}" type="presParOf" srcId="{13ED6FDA-67F7-4EA2-9E8D-8E10B208238C}" destId="{F3851697-6312-4B79-B687-72B31C66128D}" srcOrd="0" destOrd="0" presId="urn:microsoft.com/office/officeart/2008/layout/HalfCircleOrganizationChart"/>
    <dgm:cxn modelId="{21AF2758-5542-4C92-B53B-54601B8FE9B0}" type="presParOf" srcId="{F3851697-6312-4B79-B687-72B31C66128D}" destId="{70798557-0AA7-4FC4-A245-6F59D78F21B8}" srcOrd="0" destOrd="0" presId="urn:microsoft.com/office/officeart/2008/layout/HalfCircleOrganizationChart"/>
    <dgm:cxn modelId="{CD7F2548-277B-4103-A796-6781A476F7B5}" type="presParOf" srcId="{F3851697-6312-4B79-B687-72B31C66128D}" destId="{922BED3B-F5F3-423F-B2B9-91D525632450}" srcOrd="1" destOrd="0" presId="urn:microsoft.com/office/officeart/2008/layout/HalfCircleOrganizationChart"/>
    <dgm:cxn modelId="{B5B2E1E2-4958-4CAA-958D-63C413329200}" type="presParOf" srcId="{F3851697-6312-4B79-B687-72B31C66128D}" destId="{33DB63C5-3771-4C84-ADF9-E7D0C893E2D9}" srcOrd="2" destOrd="0" presId="urn:microsoft.com/office/officeart/2008/layout/HalfCircleOrganizationChart"/>
    <dgm:cxn modelId="{F18444AC-6A5D-4AAF-BE99-697C957B6C2E}" type="presParOf" srcId="{F3851697-6312-4B79-B687-72B31C66128D}" destId="{494CFFF3-B111-4F7F-90D9-C33D0F93C8B9}" srcOrd="3" destOrd="0" presId="urn:microsoft.com/office/officeart/2008/layout/HalfCircleOrganizationChart"/>
    <dgm:cxn modelId="{74395B09-AF0E-4A5C-BF96-D936EA59E83E}" type="presParOf" srcId="{13ED6FDA-67F7-4EA2-9E8D-8E10B208238C}" destId="{EA9054D9-0FB7-4EC8-9BB7-B64526C04179}" srcOrd="1" destOrd="0" presId="urn:microsoft.com/office/officeart/2008/layout/HalfCircleOrganizationChart"/>
    <dgm:cxn modelId="{B3881B2D-45DA-4562-AAD4-519086F2D55D}" type="presParOf" srcId="{13ED6FDA-67F7-4EA2-9E8D-8E10B208238C}" destId="{8873707E-7416-4EC5-8865-53322214A1B8}" srcOrd="2" destOrd="0" presId="urn:microsoft.com/office/officeart/2008/layout/HalfCircleOrganizationChart"/>
    <dgm:cxn modelId="{427018FD-95BA-4E1C-BC23-61BC85554112}" type="presParOf" srcId="{48E6DA9B-4969-41F8-BF94-CEC52065AB36}" destId="{6FF16770-4873-4391-B6EE-6836D85CC905}" srcOrd="2" destOrd="0" presId="urn:microsoft.com/office/officeart/2008/layout/HalfCircleOrganizationChart"/>
    <dgm:cxn modelId="{63AB04F7-A8F6-4779-A1BE-55EC947BDB96}" type="presParOf" srcId="{48E6DA9B-4969-41F8-BF94-CEC52065AB36}" destId="{AEDF274F-DFB1-419B-969A-172451CECEDF}" srcOrd="3" destOrd="0" presId="urn:microsoft.com/office/officeart/2008/layout/HalfCircleOrganizationChart"/>
    <dgm:cxn modelId="{834D2FC0-A85E-4FF3-8899-21729B21BF8D}" type="presParOf" srcId="{AEDF274F-DFB1-419B-969A-172451CECEDF}" destId="{63069156-D1EB-43B6-B551-24B07FC13840}" srcOrd="0" destOrd="0" presId="urn:microsoft.com/office/officeart/2008/layout/HalfCircleOrganizationChart"/>
    <dgm:cxn modelId="{501567C3-EE6F-412B-9709-05F7E5BC0931}" type="presParOf" srcId="{63069156-D1EB-43B6-B551-24B07FC13840}" destId="{66E818B5-99D1-40A4-9929-B41F1DFB74DC}" srcOrd="0" destOrd="0" presId="urn:microsoft.com/office/officeart/2008/layout/HalfCircleOrganizationChart"/>
    <dgm:cxn modelId="{6C698772-F54A-4A77-93C2-09E44736CEE9}" type="presParOf" srcId="{63069156-D1EB-43B6-B551-24B07FC13840}" destId="{080BC331-4D0C-481D-95C1-4872302FC31D}" srcOrd="1" destOrd="0" presId="urn:microsoft.com/office/officeart/2008/layout/HalfCircleOrganizationChart"/>
    <dgm:cxn modelId="{7703AA47-691B-4DF6-AE96-EFD938C1DBAF}" type="presParOf" srcId="{63069156-D1EB-43B6-B551-24B07FC13840}" destId="{38A327FE-3C6D-47F8-AE40-B22F73FF0452}" srcOrd="2" destOrd="0" presId="urn:microsoft.com/office/officeart/2008/layout/HalfCircleOrganizationChart"/>
    <dgm:cxn modelId="{71DDA3AD-89BF-47CE-B678-2710883B1B62}" type="presParOf" srcId="{63069156-D1EB-43B6-B551-24B07FC13840}" destId="{93D573FF-1D4A-43AE-9F90-E3F9B8384894}" srcOrd="3" destOrd="0" presId="urn:microsoft.com/office/officeart/2008/layout/HalfCircleOrganizationChart"/>
    <dgm:cxn modelId="{E7A2380F-824A-4825-A32B-0D9FFE49900E}" type="presParOf" srcId="{AEDF274F-DFB1-419B-969A-172451CECEDF}" destId="{0ECF696D-576C-499A-BEB8-97B7C0FC42D9}" srcOrd="1" destOrd="0" presId="urn:microsoft.com/office/officeart/2008/layout/HalfCircleOrganizationChart"/>
    <dgm:cxn modelId="{3D0F1430-E152-4A42-89A7-D767346F5CEB}" type="presParOf" srcId="{AEDF274F-DFB1-419B-969A-172451CECEDF}" destId="{96109E08-6FA2-44A6-B7C6-1F2DFA75E47C}" srcOrd="2" destOrd="0" presId="urn:microsoft.com/office/officeart/2008/layout/HalfCircleOrganizationChart"/>
    <dgm:cxn modelId="{C9585D33-2EB2-4FC5-8E61-BDE24F46480F}" type="presParOf" srcId="{48E6DA9B-4969-41F8-BF94-CEC52065AB36}" destId="{CBB81E1A-382A-4B44-AAB4-640E4692F2F4}" srcOrd="4" destOrd="0" presId="urn:microsoft.com/office/officeart/2008/layout/HalfCircleOrganizationChart"/>
    <dgm:cxn modelId="{D1B6D1C8-04FC-4DD4-B6CB-EC36BB978F89}" type="presParOf" srcId="{48E6DA9B-4969-41F8-BF94-CEC52065AB36}" destId="{AF16EADD-286F-4CE2-87C0-F3B5B9DFFD64}" srcOrd="5" destOrd="0" presId="urn:microsoft.com/office/officeart/2008/layout/HalfCircleOrganizationChart"/>
    <dgm:cxn modelId="{5E3B946B-8D8C-4A08-A691-0DB2AA330793}" type="presParOf" srcId="{AF16EADD-286F-4CE2-87C0-F3B5B9DFFD64}" destId="{141D3B97-D3FD-4985-8CC9-168FF3DD2CF6}" srcOrd="0" destOrd="0" presId="urn:microsoft.com/office/officeart/2008/layout/HalfCircleOrganizationChart"/>
    <dgm:cxn modelId="{A04B86A8-9BB5-41B0-AFBD-86E3993645CF}" type="presParOf" srcId="{141D3B97-D3FD-4985-8CC9-168FF3DD2CF6}" destId="{74BB5BC5-DDDC-4FCB-84E9-638B29FA5A7E}" srcOrd="0" destOrd="0" presId="urn:microsoft.com/office/officeart/2008/layout/HalfCircleOrganizationChart"/>
    <dgm:cxn modelId="{E295CB93-9D5E-4D77-96DF-BA50F2F45581}" type="presParOf" srcId="{141D3B97-D3FD-4985-8CC9-168FF3DD2CF6}" destId="{314C4346-497B-4316-8E8A-B6B1074979B0}" srcOrd="1" destOrd="0" presId="urn:microsoft.com/office/officeart/2008/layout/HalfCircleOrganizationChart"/>
    <dgm:cxn modelId="{63D94FF2-9EAD-4AF1-BBCC-2895EC3A7D7F}" type="presParOf" srcId="{141D3B97-D3FD-4985-8CC9-168FF3DD2CF6}" destId="{1A6C7DD1-B777-4857-83FF-289EAAB47B0D}" srcOrd="2" destOrd="0" presId="urn:microsoft.com/office/officeart/2008/layout/HalfCircleOrganizationChart"/>
    <dgm:cxn modelId="{6C62E944-290E-4BE0-A243-ABFE9C49FD9C}" type="presParOf" srcId="{141D3B97-D3FD-4985-8CC9-168FF3DD2CF6}" destId="{0E989D6F-2073-44CF-90C4-3C51F011658E}" srcOrd="3" destOrd="0" presId="urn:microsoft.com/office/officeart/2008/layout/HalfCircleOrganizationChart"/>
    <dgm:cxn modelId="{B5F05820-2333-45B6-B729-A066AC1B94EC}" type="presParOf" srcId="{AF16EADD-286F-4CE2-87C0-F3B5B9DFFD64}" destId="{C31BDB7C-F72B-4903-8E05-6CDC4AA258CA}" srcOrd="1" destOrd="0" presId="urn:microsoft.com/office/officeart/2008/layout/HalfCircleOrganizationChart"/>
    <dgm:cxn modelId="{AC6F1E4F-247C-4A2E-969A-243FAF8A3592}" type="presParOf" srcId="{AF16EADD-286F-4CE2-87C0-F3B5B9DFFD64}" destId="{FAE5B45E-6518-427D-BEF3-C0610EFBBB38}" srcOrd="2" destOrd="0" presId="urn:microsoft.com/office/officeart/2008/layout/HalfCircleOrganizationChart"/>
    <dgm:cxn modelId="{705F9CC1-EAE9-41E7-AA05-E0D014E6ADF1}" type="presParOf" srcId="{C8B60EEF-23AC-4985-88D9-21C009FEC8FB}" destId="{0D2D02D2-B8F4-4978-A555-0D1B72BAE028}" srcOrd="2" destOrd="0" presId="urn:microsoft.com/office/officeart/2008/layout/HalfCircleOrganizationChart"/>
    <dgm:cxn modelId="{0BB8F618-F6A0-4582-BD7F-06A0019C96A3}" type="presParOf" srcId="{A81276E3-A65E-4EC2-9F78-FC9D75606C57}" destId="{3F565661-305F-48BA-A753-AB682FA20DF9}" srcOrd="6" destOrd="0" presId="urn:microsoft.com/office/officeart/2008/layout/HalfCircleOrganizationChart"/>
    <dgm:cxn modelId="{570018F7-0616-4047-973F-22FD2014E005}" type="presParOf" srcId="{A81276E3-A65E-4EC2-9F78-FC9D75606C57}" destId="{3A3AA59A-05BF-4353-9789-01FBAF174111}" srcOrd="7" destOrd="0" presId="urn:microsoft.com/office/officeart/2008/layout/HalfCircleOrganizationChart"/>
    <dgm:cxn modelId="{F503BC0A-03B7-40C7-A032-3003251D165C}" type="presParOf" srcId="{3A3AA59A-05BF-4353-9789-01FBAF174111}" destId="{A4F91599-9F34-40BA-AD65-0C2F1F606D65}" srcOrd="0" destOrd="0" presId="urn:microsoft.com/office/officeart/2008/layout/HalfCircleOrganizationChart"/>
    <dgm:cxn modelId="{32F95090-672F-4E9E-98E3-937C9727F11A}" type="presParOf" srcId="{A4F91599-9F34-40BA-AD65-0C2F1F606D65}" destId="{9E4FB15F-AEEC-45DD-81C0-3DAA3A67B49A}" srcOrd="0" destOrd="0" presId="urn:microsoft.com/office/officeart/2008/layout/HalfCircleOrganizationChart"/>
    <dgm:cxn modelId="{0C9E295D-45F2-42E5-B3B2-DBF2DAB7D783}" type="presParOf" srcId="{A4F91599-9F34-40BA-AD65-0C2F1F606D65}" destId="{CFB4B0A5-6116-4189-8103-EB8217AE0086}" srcOrd="1" destOrd="0" presId="urn:microsoft.com/office/officeart/2008/layout/HalfCircleOrganizationChart"/>
    <dgm:cxn modelId="{B794D857-7645-42C3-9F88-1BE69588391C}" type="presParOf" srcId="{A4F91599-9F34-40BA-AD65-0C2F1F606D65}" destId="{B37F9694-EC2C-4B8A-B6CC-7F519A7F44DF}" srcOrd="2" destOrd="0" presId="urn:microsoft.com/office/officeart/2008/layout/HalfCircleOrganizationChart"/>
    <dgm:cxn modelId="{1A40ECA3-598E-483B-9C70-5005FB6C2E50}" type="presParOf" srcId="{A4F91599-9F34-40BA-AD65-0C2F1F606D65}" destId="{B3F1F9B5-1461-4736-B2E7-A43413C622C7}" srcOrd="3" destOrd="0" presId="urn:microsoft.com/office/officeart/2008/layout/HalfCircleOrganizationChart"/>
    <dgm:cxn modelId="{6139652D-2A05-4CE4-8540-867235AAABB6}" type="presParOf" srcId="{3A3AA59A-05BF-4353-9789-01FBAF174111}" destId="{89C99EF1-A10C-4A8F-92C2-8D5A1D27EEBA}" srcOrd="1" destOrd="0" presId="urn:microsoft.com/office/officeart/2008/layout/HalfCircleOrganizationChart"/>
    <dgm:cxn modelId="{0B0630A3-0D1B-4020-B1F4-A54FCBFACA0A}" type="presParOf" srcId="{89C99EF1-A10C-4A8F-92C2-8D5A1D27EEBA}" destId="{54250389-3C50-4E45-9DF9-95D4B0240F4C}" srcOrd="0" destOrd="0" presId="urn:microsoft.com/office/officeart/2008/layout/HalfCircleOrganizationChart"/>
    <dgm:cxn modelId="{D51AC1CC-B0A6-484A-99D8-1AEA30B10BB6}" type="presParOf" srcId="{89C99EF1-A10C-4A8F-92C2-8D5A1D27EEBA}" destId="{B793BA0A-D54B-4517-9934-C8CB5F134097}" srcOrd="1" destOrd="0" presId="urn:microsoft.com/office/officeart/2008/layout/HalfCircleOrganizationChart"/>
    <dgm:cxn modelId="{A54C2B85-7AA8-49A3-8FA2-B942A192B5DC}" type="presParOf" srcId="{B793BA0A-D54B-4517-9934-C8CB5F134097}" destId="{2CE891BD-A680-44F3-8A66-CBB472B5569C}" srcOrd="0" destOrd="0" presId="urn:microsoft.com/office/officeart/2008/layout/HalfCircleOrganizationChart"/>
    <dgm:cxn modelId="{AAFDAFCB-BB96-44A2-B4A5-CFDAA70D521B}" type="presParOf" srcId="{2CE891BD-A680-44F3-8A66-CBB472B5569C}" destId="{BE9AB1DC-D6E5-4DE8-9B3C-9DEE7576D78C}" srcOrd="0" destOrd="0" presId="urn:microsoft.com/office/officeart/2008/layout/HalfCircleOrganizationChart"/>
    <dgm:cxn modelId="{DE4812AD-A47A-48D4-8682-3356973781FB}" type="presParOf" srcId="{2CE891BD-A680-44F3-8A66-CBB472B5569C}" destId="{65F99C5E-5B3D-41A1-A91A-2308D5761436}" srcOrd="1" destOrd="0" presId="urn:microsoft.com/office/officeart/2008/layout/HalfCircleOrganizationChart"/>
    <dgm:cxn modelId="{6756C839-E0B7-4383-AB6B-CC54A90553F3}" type="presParOf" srcId="{2CE891BD-A680-44F3-8A66-CBB472B5569C}" destId="{BC27D0BC-0620-47CE-8ECC-FA1C4B5A73A0}" srcOrd="2" destOrd="0" presId="urn:microsoft.com/office/officeart/2008/layout/HalfCircleOrganizationChart"/>
    <dgm:cxn modelId="{7AA38C7A-12CB-4F8A-A218-BFD77C7FB6F4}" type="presParOf" srcId="{2CE891BD-A680-44F3-8A66-CBB472B5569C}" destId="{4BB0162F-9ADF-4229-B2E5-03339B6B5F72}" srcOrd="3" destOrd="0" presId="urn:microsoft.com/office/officeart/2008/layout/HalfCircleOrganizationChart"/>
    <dgm:cxn modelId="{7529370C-5545-40BE-8050-0E91412F1663}" type="presParOf" srcId="{B793BA0A-D54B-4517-9934-C8CB5F134097}" destId="{EC924114-102C-4239-ADF7-71DCB081F0B4}" srcOrd="1" destOrd="0" presId="urn:microsoft.com/office/officeart/2008/layout/HalfCircleOrganizationChart"/>
    <dgm:cxn modelId="{106066C5-D212-4912-898C-1C68FFA878FD}" type="presParOf" srcId="{B793BA0A-D54B-4517-9934-C8CB5F134097}" destId="{AE7CA124-1E85-4C84-97D5-8ACC91DEFDEB}" srcOrd="2" destOrd="0" presId="urn:microsoft.com/office/officeart/2008/layout/HalfCircleOrganizationChart"/>
    <dgm:cxn modelId="{35967D6C-35CE-47FD-AEA1-31A353917E85}" type="presParOf" srcId="{89C99EF1-A10C-4A8F-92C2-8D5A1D27EEBA}" destId="{A46D8C7E-46C5-446A-9B8F-E43DB8DBC25D}" srcOrd="2" destOrd="0" presId="urn:microsoft.com/office/officeart/2008/layout/HalfCircleOrganizationChart"/>
    <dgm:cxn modelId="{53D158D2-0D69-4500-9E7C-307D98D358B5}" type="presParOf" srcId="{89C99EF1-A10C-4A8F-92C2-8D5A1D27EEBA}" destId="{11259077-8ADA-4D0C-A95B-3772137D3DFB}" srcOrd="3" destOrd="0" presId="urn:microsoft.com/office/officeart/2008/layout/HalfCircleOrganizationChart"/>
    <dgm:cxn modelId="{DEA39FDD-403F-404F-BA50-372E15A9AA3D}" type="presParOf" srcId="{11259077-8ADA-4D0C-A95B-3772137D3DFB}" destId="{7CC63192-482E-402A-BA26-FF5AF2D073EF}" srcOrd="0" destOrd="0" presId="urn:microsoft.com/office/officeart/2008/layout/HalfCircleOrganizationChart"/>
    <dgm:cxn modelId="{3CD6F904-3BC3-4E3E-B601-95A77748856A}" type="presParOf" srcId="{7CC63192-482E-402A-BA26-FF5AF2D073EF}" destId="{6D01523C-0627-4CD3-826D-01F851B7E490}" srcOrd="0" destOrd="0" presId="urn:microsoft.com/office/officeart/2008/layout/HalfCircleOrganizationChart"/>
    <dgm:cxn modelId="{49177FED-49D0-45A2-B7BD-BBA51DD3A11B}" type="presParOf" srcId="{7CC63192-482E-402A-BA26-FF5AF2D073EF}" destId="{C023F60A-C2E7-42B7-81AB-29D6DF942888}" srcOrd="1" destOrd="0" presId="urn:microsoft.com/office/officeart/2008/layout/HalfCircleOrganizationChart"/>
    <dgm:cxn modelId="{C9F2F92E-FE42-47D8-8E55-7D491CED5F5B}" type="presParOf" srcId="{7CC63192-482E-402A-BA26-FF5AF2D073EF}" destId="{073B4C25-386C-4C75-BD3C-434877B28155}" srcOrd="2" destOrd="0" presId="urn:microsoft.com/office/officeart/2008/layout/HalfCircleOrganizationChart"/>
    <dgm:cxn modelId="{D3BE7EBE-1665-4859-ABB0-7E2DE156DE45}" type="presParOf" srcId="{7CC63192-482E-402A-BA26-FF5AF2D073EF}" destId="{8BE290ED-2FC4-487F-B576-4FC9A1559E0F}" srcOrd="3" destOrd="0" presId="urn:microsoft.com/office/officeart/2008/layout/HalfCircleOrganizationChart"/>
    <dgm:cxn modelId="{4655F922-1E00-4BB4-AE8A-0F593592E1E8}" type="presParOf" srcId="{11259077-8ADA-4D0C-A95B-3772137D3DFB}" destId="{0EDC984B-C62E-4354-A58F-E6C4F74F91A0}" srcOrd="1" destOrd="0" presId="urn:microsoft.com/office/officeart/2008/layout/HalfCircleOrganizationChart"/>
    <dgm:cxn modelId="{2BD5FE10-AF91-458A-99DC-49733251E4C7}" type="presParOf" srcId="{11259077-8ADA-4D0C-A95B-3772137D3DFB}" destId="{031869FD-F859-4999-B547-475926F3F590}" srcOrd="2" destOrd="0" presId="urn:microsoft.com/office/officeart/2008/layout/HalfCircleOrganizationChart"/>
    <dgm:cxn modelId="{7735B8FF-A1E4-4457-875D-306FC383DDE3}" type="presParOf" srcId="{89C99EF1-A10C-4A8F-92C2-8D5A1D27EEBA}" destId="{214CE936-8390-40B3-B124-3E7F7CF76DB1}" srcOrd="4" destOrd="0" presId="urn:microsoft.com/office/officeart/2008/layout/HalfCircleOrganizationChart"/>
    <dgm:cxn modelId="{8A4EA73D-D176-4005-A072-50DD00EECC8A}" type="presParOf" srcId="{89C99EF1-A10C-4A8F-92C2-8D5A1D27EEBA}" destId="{E75BE3D2-2321-4935-B25D-5DFD91373747}" srcOrd="5" destOrd="0" presId="urn:microsoft.com/office/officeart/2008/layout/HalfCircleOrganizationChart"/>
    <dgm:cxn modelId="{DC2042C4-BD06-4A60-A7AD-5BC91FD84769}" type="presParOf" srcId="{E75BE3D2-2321-4935-B25D-5DFD91373747}" destId="{AFC87EFA-E848-4C4A-B531-F98E3A08A658}" srcOrd="0" destOrd="0" presId="urn:microsoft.com/office/officeart/2008/layout/HalfCircleOrganizationChart"/>
    <dgm:cxn modelId="{813D6039-B1FE-4007-8A78-3DA27BA92CA1}" type="presParOf" srcId="{AFC87EFA-E848-4C4A-B531-F98E3A08A658}" destId="{75B23BA4-B7CB-4D86-916A-DC02C7F624CC}" srcOrd="0" destOrd="0" presId="urn:microsoft.com/office/officeart/2008/layout/HalfCircleOrganizationChart"/>
    <dgm:cxn modelId="{3698D995-F1DC-49F6-9352-97C24702DABC}" type="presParOf" srcId="{AFC87EFA-E848-4C4A-B531-F98E3A08A658}" destId="{C4098D30-67D7-4E5F-A398-EC9DE96AB6C0}" srcOrd="1" destOrd="0" presId="urn:microsoft.com/office/officeart/2008/layout/HalfCircleOrganizationChart"/>
    <dgm:cxn modelId="{06192D3E-6E86-4B6F-81B2-EEA288A630BC}" type="presParOf" srcId="{AFC87EFA-E848-4C4A-B531-F98E3A08A658}" destId="{33FCAD01-DA11-471A-8CDE-0B1A41517DF5}" srcOrd="2" destOrd="0" presId="urn:microsoft.com/office/officeart/2008/layout/HalfCircleOrganizationChart"/>
    <dgm:cxn modelId="{A6B3AF55-D872-433D-A5A0-33E8A7195D71}" type="presParOf" srcId="{AFC87EFA-E848-4C4A-B531-F98E3A08A658}" destId="{13AAA326-90D7-444F-97C0-55F9CA01BBC5}" srcOrd="3" destOrd="0" presId="urn:microsoft.com/office/officeart/2008/layout/HalfCircleOrganizationChart"/>
    <dgm:cxn modelId="{0056CAD8-A0C6-41A7-97BC-6014DAC09841}" type="presParOf" srcId="{E75BE3D2-2321-4935-B25D-5DFD91373747}" destId="{4818E967-AEB6-4590-811B-BA25EFB70C89}" srcOrd="1" destOrd="0" presId="urn:microsoft.com/office/officeart/2008/layout/HalfCircleOrganizationChart"/>
    <dgm:cxn modelId="{061FAE9D-9A47-4481-84F5-C305E7C83A69}" type="presParOf" srcId="{E75BE3D2-2321-4935-B25D-5DFD91373747}" destId="{2A506E35-C260-4E06-BC98-363FC540FE63}" srcOrd="2" destOrd="0" presId="urn:microsoft.com/office/officeart/2008/layout/HalfCircleOrganizationChart"/>
    <dgm:cxn modelId="{43809D49-78D1-4176-86B8-EE43EA2D49CA}" type="presParOf" srcId="{3A3AA59A-05BF-4353-9789-01FBAF174111}" destId="{470E816F-5DD6-44AD-93FE-CCFE77A42CFE}" srcOrd="2" destOrd="0" presId="urn:microsoft.com/office/officeart/2008/layout/HalfCircleOrganizationChart"/>
    <dgm:cxn modelId="{57987822-FC0F-4231-AE9B-0E71F567142A}" type="presParOf" srcId="{2FED7648-8BEF-4A5A-B45B-93DC922A43D1}" destId="{F4667648-5A52-430A-B57D-7F77D21608DC}" srcOrd="2" destOrd="0" presId="urn:microsoft.com/office/officeart/2008/layout/HalfCircleOrganizationChart"/>
    <dgm:cxn modelId="{6280A7E8-6740-4E54-B357-E1A1D15F148B}" type="presParOf" srcId="{F4667648-5A52-430A-B57D-7F77D21608DC}" destId="{560C8B86-F9CD-40B1-9BA0-803AC1AE4279}" srcOrd="0" destOrd="0" presId="urn:microsoft.com/office/officeart/2008/layout/HalfCircleOrganizationChart"/>
    <dgm:cxn modelId="{74D476B7-9920-4598-922C-8EDCCCC37FC1}" type="presParOf" srcId="{F4667648-5A52-430A-B57D-7F77D21608DC}" destId="{78380B1B-4574-419A-A065-7AF2BEC6B850}" srcOrd="1" destOrd="0" presId="urn:microsoft.com/office/officeart/2008/layout/HalfCircleOrganizationChart"/>
    <dgm:cxn modelId="{F9BED7BD-9366-4269-82BB-74C55F468974}" type="presParOf" srcId="{78380B1B-4574-419A-A065-7AF2BEC6B850}" destId="{3AA18F68-26E0-4116-A6B7-F34C42519186}" srcOrd="0" destOrd="0" presId="urn:microsoft.com/office/officeart/2008/layout/HalfCircleOrganizationChart"/>
    <dgm:cxn modelId="{AF8B43D4-AFC7-452D-AC86-F9CA3009A84D}" type="presParOf" srcId="{3AA18F68-26E0-4116-A6B7-F34C42519186}" destId="{70B00FBA-07C3-4338-9A11-9245E9B4689C}" srcOrd="0" destOrd="0" presId="urn:microsoft.com/office/officeart/2008/layout/HalfCircleOrganizationChart"/>
    <dgm:cxn modelId="{EFBCB2DE-2F74-49EA-930B-A6CC6BEB735B}" type="presParOf" srcId="{3AA18F68-26E0-4116-A6B7-F34C42519186}" destId="{391199E9-FAF5-412B-BB98-3FA09BBA75EC}" srcOrd="1" destOrd="0" presId="urn:microsoft.com/office/officeart/2008/layout/HalfCircleOrganizationChart"/>
    <dgm:cxn modelId="{7C940955-BB65-47F8-B312-FED90C97CE32}" type="presParOf" srcId="{3AA18F68-26E0-4116-A6B7-F34C42519186}" destId="{73984A61-30B2-4908-8A55-CF488BC8B6D8}" srcOrd="2" destOrd="0" presId="urn:microsoft.com/office/officeart/2008/layout/HalfCircleOrganizationChart"/>
    <dgm:cxn modelId="{CE839212-9DD4-451E-B7A6-3F93B58385CF}" type="presParOf" srcId="{3AA18F68-26E0-4116-A6B7-F34C42519186}" destId="{EBD8E796-D91B-464D-B73A-D5B3BB055E83}" srcOrd="3" destOrd="0" presId="urn:microsoft.com/office/officeart/2008/layout/HalfCircleOrganizationChart"/>
    <dgm:cxn modelId="{70E35F96-9025-49D0-9FAA-3D88D19EEF49}" type="presParOf" srcId="{78380B1B-4574-419A-A065-7AF2BEC6B850}" destId="{DCF3578D-4B02-435B-8E69-944C3E9C1DDF}" srcOrd="1" destOrd="0" presId="urn:microsoft.com/office/officeart/2008/layout/HalfCircleOrganizationChart"/>
    <dgm:cxn modelId="{21778108-B5F4-4448-9454-C1B40F158857}" type="presParOf" srcId="{78380B1B-4574-419A-A065-7AF2BEC6B850}" destId="{D0AB0D86-89C9-408F-A012-C4A18CD5E84F}" srcOrd="2" destOrd="0" presId="urn:microsoft.com/office/officeart/2008/layout/HalfCircleOrganizationChart"/>
  </dgm:cxnLst>
  <dgm:bg>
    <a:gradFill>
      <a:gsLst>
        <a:gs pos="0">
          <a:srgbClr val="FFEFD1"/>
        </a:gs>
        <a:gs pos="64999">
          <a:srgbClr val="F0EBD5"/>
        </a:gs>
        <a:gs pos="100000">
          <a:srgbClr val="D1C39F"/>
        </a:gs>
      </a:gsLst>
      <a:lin ang="5400000" scaled="0"/>
    </a:gra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F71AC0C-229F-47CF-8CA2-5C789BD1E2C4}" type="doc">
      <dgm:prSet loTypeId="urn:microsoft.com/office/officeart/2005/8/layout/orgChart1" loCatId="hierarchy" qsTypeId="urn:microsoft.com/office/officeart/2005/8/quickstyle/simple2" qsCatId="simple" csTypeId="urn:microsoft.com/office/officeart/2005/8/colors/colorful4" csCatId="colorful" phldr="1"/>
      <dgm:spPr/>
      <dgm:t>
        <a:bodyPr/>
        <a:lstStyle/>
        <a:p>
          <a:endParaRPr lang="es-EC"/>
        </a:p>
      </dgm:t>
    </dgm:pt>
    <dgm:pt modelId="{B5A939BD-926F-4126-9DBB-75A164EAFC9A}">
      <dgm:prSet phldrT="[Texto]" custT="1"/>
      <dgm:spPr/>
      <dgm:t>
        <a:bodyPr/>
        <a:lstStyle/>
        <a:p>
          <a:r>
            <a:rPr lang="es-EC" sz="1600" b="1" dirty="0" smtClean="0">
              <a:solidFill>
                <a:schemeClr val="tx1"/>
              </a:solidFill>
            </a:rPr>
            <a:t>PROCESO FOTOGRAMÉTRICO MEDIANTE </a:t>
          </a:r>
          <a:r>
            <a:rPr lang="es-EC" sz="1600" b="1" dirty="0" err="1" smtClean="0">
              <a:solidFill>
                <a:schemeClr val="tx1"/>
              </a:solidFill>
            </a:rPr>
            <a:t>UAV’s</a:t>
          </a:r>
          <a:endParaRPr lang="es-EC" sz="1600" b="1" dirty="0">
            <a:solidFill>
              <a:schemeClr val="tx1"/>
            </a:solidFill>
          </a:endParaRPr>
        </a:p>
      </dgm:t>
    </dgm:pt>
    <dgm:pt modelId="{E085A145-EE82-48B2-B994-1F89857B6511}" type="parTrans" cxnId="{7B3582F4-2394-4190-81AD-C1A26CD15D13}">
      <dgm:prSet/>
      <dgm:spPr/>
      <dgm:t>
        <a:bodyPr/>
        <a:lstStyle/>
        <a:p>
          <a:endParaRPr lang="es-EC" sz="2400">
            <a:solidFill>
              <a:schemeClr val="tx1"/>
            </a:solidFill>
          </a:endParaRPr>
        </a:p>
      </dgm:t>
    </dgm:pt>
    <dgm:pt modelId="{9FA4097F-9A40-42E8-9612-A2B1C0F2E2D9}" type="sibTrans" cxnId="{7B3582F4-2394-4190-81AD-C1A26CD15D13}">
      <dgm:prSet/>
      <dgm:spPr/>
      <dgm:t>
        <a:bodyPr/>
        <a:lstStyle/>
        <a:p>
          <a:endParaRPr lang="es-EC" sz="2400">
            <a:solidFill>
              <a:schemeClr val="tx1"/>
            </a:solidFill>
          </a:endParaRPr>
        </a:p>
      </dgm:t>
    </dgm:pt>
    <dgm:pt modelId="{B8ACB0F0-D9D5-47BD-BCD9-0E56916FE965}">
      <dgm:prSet phldrT="[Texto]" custT="1"/>
      <dgm:spPr/>
      <dgm:t>
        <a:bodyPr/>
        <a:lstStyle/>
        <a:p>
          <a:r>
            <a:rPr lang="es-EC" sz="1600" dirty="0" smtClean="0">
              <a:solidFill>
                <a:schemeClr val="tx1"/>
              </a:solidFill>
            </a:rPr>
            <a:t>Aspecto Terrestre</a:t>
          </a:r>
          <a:endParaRPr lang="es-EC" sz="1600" dirty="0">
            <a:solidFill>
              <a:schemeClr val="tx1"/>
            </a:solidFill>
          </a:endParaRPr>
        </a:p>
      </dgm:t>
    </dgm:pt>
    <dgm:pt modelId="{5EA0FE4E-B6A5-4409-9F45-005FBD4A9482}" type="parTrans" cxnId="{297FB847-18EC-40F3-821B-F1CD67F8B0E8}">
      <dgm:prSet/>
      <dgm:spPr/>
      <dgm:t>
        <a:bodyPr/>
        <a:lstStyle/>
        <a:p>
          <a:endParaRPr lang="es-EC" sz="2400">
            <a:solidFill>
              <a:schemeClr val="tx1"/>
            </a:solidFill>
          </a:endParaRPr>
        </a:p>
      </dgm:t>
    </dgm:pt>
    <dgm:pt modelId="{E14B02C8-367B-4900-96E7-B44E21FEF19D}" type="sibTrans" cxnId="{297FB847-18EC-40F3-821B-F1CD67F8B0E8}">
      <dgm:prSet/>
      <dgm:spPr/>
      <dgm:t>
        <a:bodyPr/>
        <a:lstStyle/>
        <a:p>
          <a:endParaRPr lang="es-EC" sz="2400">
            <a:solidFill>
              <a:schemeClr val="tx1"/>
            </a:solidFill>
          </a:endParaRPr>
        </a:p>
      </dgm:t>
    </dgm:pt>
    <dgm:pt modelId="{EA8AC0D7-3EFA-4297-ACF9-2CF865D3A227}">
      <dgm:prSet phldrT="[Texto]" custT="1"/>
      <dgm:spPr/>
      <dgm:t>
        <a:bodyPr/>
        <a:lstStyle/>
        <a:p>
          <a:r>
            <a:rPr lang="es-EC" sz="1600" dirty="0" smtClean="0">
              <a:solidFill>
                <a:schemeClr val="tx1"/>
              </a:solidFill>
            </a:rPr>
            <a:t>Aspecto Aéreo</a:t>
          </a:r>
          <a:endParaRPr lang="es-EC" sz="1600" dirty="0">
            <a:solidFill>
              <a:schemeClr val="tx1"/>
            </a:solidFill>
          </a:endParaRPr>
        </a:p>
      </dgm:t>
    </dgm:pt>
    <dgm:pt modelId="{75AA2CE0-7CC8-47A4-B9B1-4E7A9A134237}" type="parTrans" cxnId="{ACEBA817-07F2-49B8-9F6C-BB043F395B51}">
      <dgm:prSet/>
      <dgm:spPr/>
      <dgm:t>
        <a:bodyPr/>
        <a:lstStyle/>
        <a:p>
          <a:endParaRPr lang="es-EC" sz="2400">
            <a:solidFill>
              <a:schemeClr val="tx1"/>
            </a:solidFill>
          </a:endParaRPr>
        </a:p>
      </dgm:t>
    </dgm:pt>
    <dgm:pt modelId="{712E8402-DD4A-4688-B1CA-FF0C9E524166}" type="sibTrans" cxnId="{ACEBA817-07F2-49B8-9F6C-BB043F395B51}">
      <dgm:prSet/>
      <dgm:spPr/>
      <dgm:t>
        <a:bodyPr/>
        <a:lstStyle/>
        <a:p>
          <a:endParaRPr lang="es-EC" sz="2400">
            <a:solidFill>
              <a:schemeClr val="tx1"/>
            </a:solidFill>
          </a:endParaRPr>
        </a:p>
      </dgm:t>
    </dgm:pt>
    <dgm:pt modelId="{7D8F2C19-DB0F-4411-80CA-B3A10D448890}">
      <dgm:prSet phldrT="[Texto]" custT="1"/>
      <dgm:spPr/>
      <dgm:t>
        <a:bodyPr/>
        <a:lstStyle/>
        <a:p>
          <a:r>
            <a:rPr lang="es-EC" sz="1600" dirty="0" smtClean="0">
              <a:solidFill>
                <a:schemeClr val="tx1"/>
              </a:solidFill>
            </a:rPr>
            <a:t>Aspecto de Gabinete</a:t>
          </a:r>
          <a:endParaRPr lang="es-EC" sz="1600" dirty="0">
            <a:solidFill>
              <a:schemeClr val="tx1"/>
            </a:solidFill>
          </a:endParaRPr>
        </a:p>
      </dgm:t>
    </dgm:pt>
    <dgm:pt modelId="{D2F1914A-BA9F-4CE6-9AF0-36515015E1AB}" type="parTrans" cxnId="{46B93231-06F2-4860-9A52-7921F2D01B14}">
      <dgm:prSet/>
      <dgm:spPr/>
      <dgm:t>
        <a:bodyPr/>
        <a:lstStyle/>
        <a:p>
          <a:endParaRPr lang="es-EC" sz="2400">
            <a:solidFill>
              <a:schemeClr val="tx1"/>
            </a:solidFill>
          </a:endParaRPr>
        </a:p>
      </dgm:t>
    </dgm:pt>
    <dgm:pt modelId="{91952EE3-375F-45A8-82A4-963312BF6DF9}" type="sibTrans" cxnId="{46B93231-06F2-4860-9A52-7921F2D01B14}">
      <dgm:prSet/>
      <dgm:spPr/>
      <dgm:t>
        <a:bodyPr/>
        <a:lstStyle/>
        <a:p>
          <a:endParaRPr lang="es-EC" sz="2400">
            <a:solidFill>
              <a:schemeClr val="tx1"/>
            </a:solidFill>
          </a:endParaRPr>
        </a:p>
      </dgm:t>
    </dgm:pt>
    <dgm:pt modelId="{0EE44130-0B19-4044-9D75-A9DE6D06D23A}" type="pres">
      <dgm:prSet presAssocID="{0F71AC0C-229F-47CF-8CA2-5C789BD1E2C4}" presName="hierChild1" presStyleCnt="0">
        <dgm:presLayoutVars>
          <dgm:orgChart val="1"/>
          <dgm:chPref val="1"/>
          <dgm:dir/>
          <dgm:animOne val="branch"/>
          <dgm:animLvl val="lvl"/>
          <dgm:resizeHandles/>
        </dgm:presLayoutVars>
      </dgm:prSet>
      <dgm:spPr/>
      <dgm:t>
        <a:bodyPr/>
        <a:lstStyle/>
        <a:p>
          <a:endParaRPr lang="es-EC"/>
        </a:p>
      </dgm:t>
    </dgm:pt>
    <dgm:pt modelId="{3AC7E8E5-863C-41FA-BE4C-0E4FA314C97B}" type="pres">
      <dgm:prSet presAssocID="{B5A939BD-926F-4126-9DBB-75A164EAFC9A}" presName="hierRoot1" presStyleCnt="0">
        <dgm:presLayoutVars>
          <dgm:hierBranch val="init"/>
        </dgm:presLayoutVars>
      </dgm:prSet>
      <dgm:spPr/>
    </dgm:pt>
    <dgm:pt modelId="{4E801262-A67E-49FF-AFAC-4DD2DAC9DD12}" type="pres">
      <dgm:prSet presAssocID="{B5A939BD-926F-4126-9DBB-75A164EAFC9A}" presName="rootComposite1" presStyleCnt="0"/>
      <dgm:spPr/>
    </dgm:pt>
    <dgm:pt modelId="{6418F213-5CC0-46D3-846B-57338CA7D627}" type="pres">
      <dgm:prSet presAssocID="{B5A939BD-926F-4126-9DBB-75A164EAFC9A}" presName="rootText1" presStyleLbl="node0" presStyleIdx="0" presStyleCnt="1">
        <dgm:presLayoutVars>
          <dgm:chPref val="3"/>
        </dgm:presLayoutVars>
      </dgm:prSet>
      <dgm:spPr/>
      <dgm:t>
        <a:bodyPr/>
        <a:lstStyle/>
        <a:p>
          <a:endParaRPr lang="es-EC"/>
        </a:p>
      </dgm:t>
    </dgm:pt>
    <dgm:pt modelId="{0C3DEA1B-3601-4338-9F84-CC9A13ED6CA7}" type="pres">
      <dgm:prSet presAssocID="{B5A939BD-926F-4126-9DBB-75A164EAFC9A}" presName="rootConnector1" presStyleLbl="node1" presStyleIdx="0" presStyleCnt="0"/>
      <dgm:spPr/>
      <dgm:t>
        <a:bodyPr/>
        <a:lstStyle/>
        <a:p>
          <a:endParaRPr lang="es-EC"/>
        </a:p>
      </dgm:t>
    </dgm:pt>
    <dgm:pt modelId="{CC9C45AA-C723-4FA0-B01D-3B05F0A54770}" type="pres">
      <dgm:prSet presAssocID="{B5A939BD-926F-4126-9DBB-75A164EAFC9A}" presName="hierChild2" presStyleCnt="0"/>
      <dgm:spPr/>
    </dgm:pt>
    <dgm:pt modelId="{CC430AE9-74EF-4D6E-93DC-7ADD0EF40350}" type="pres">
      <dgm:prSet presAssocID="{5EA0FE4E-B6A5-4409-9F45-005FBD4A9482}" presName="Name37" presStyleLbl="parChTrans1D2" presStyleIdx="0" presStyleCnt="3"/>
      <dgm:spPr/>
      <dgm:t>
        <a:bodyPr/>
        <a:lstStyle/>
        <a:p>
          <a:endParaRPr lang="es-EC"/>
        </a:p>
      </dgm:t>
    </dgm:pt>
    <dgm:pt modelId="{DDA31D3A-E664-4A24-971E-1D98F7A005FD}" type="pres">
      <dgm:prSet presAssocID="{B8ACB0F0-D9D5-47BD-BCD9-0E56916FE965}" presName="hierRoot2" presStyleCnt="0">
        <dgm:presLayoutVars>
          <dgm:hierBranch val="init"/>
        </dgm:presLayoutVars>
      </dgm:prSet>
      <dgm:spPr/>
    </dgm:pt>
    <dgm:pt modelId="{766B4894-BF89-40B3-91DA-021497A170C1}" type="pres">
      <dgm:prSet presAssocID="{B8ACB0F0-D9D5-47BD-BCD9-0E56916FE965}" presName="rootComposite" presStyleCnt="0"/>
      <dgm:spPr/>
    </dgm:pt>
    <dgm:pt modelId="{76246F54-7DD2-4CF1-81DF-EE7EDA40206E}" type="pres">
      <dgm:prSet presAssocID="{B8ACB0F0-D9D5-47BD-BCD9-0E56916FE965}" presName="rootText" presStyleLbl="node2" presStyleIdx="0" presStyleCnt="3">
        <dgm:presLayoutVars>
          <dgm:chPref val="3"/>
        </dgm:presLayoutVars>
      </dgm:prSet>
      <dgm:spPr/>
      <dgm:t>
        <a:bodyPr/>
        <a:lstStyle/>
        <a:p>
          <a:endParaRPr lang="es-EC"/>
        </a:p>
      </dgm:t>
    </dgm:pt>
    <dgm:pt modelId="{B524F297-4D22-44E5-B5B1-918CCB9D9489}" type="pres">
      <dgm:prSet presAssocID="{B8ACB0F0-D9D5-47BD-BCD9-0E56916FE965}" presName="rootConnector" presStyleLbl="node2" presStyleIdx="0" presStyleCnt="3"/>
      <dgm:spPr/>
      <dgm:t>
        <a:bodyPr/>
        <a:lstStyle/>
        <a:p>
          <a:endParaRPr lang="es-EC"/>
        </a:p>
      </dgm:t>
    </dgm:pt>
    <dgm:pt modelId="{A7ADF090-2428-45C5-BBEA-00A9393CC50F}" type="pres">
      <dgm:prSet presAssocID="{B8ACB0F0-D9D5-47BD-BCD9-0E56916FE965}" presName="hierChild4" presStyleCnt="0"/>
      <dgm:spPr/>
    </dgm:pt>
    <dgm:pt modelId="{97ACAD94-BFAF-4756-8E23-93627BA996DF}" type="pres">
      <dgm:prSet presAssocID="{B8ACB0F0-D9D5-47BD-BCD9-0E56916FE965}" presName="hierChild5" presStyleCnt="0"/>
      <dgm:spPr/>
    </dgm:pt>
    <dgm:pt modelId="{12CC3743-5DC0-47E8-859D-532C876B7A00}" type="pres">
      <dgm:prSet presAssocID="{75AA2CE0-7CC8-47A4-B9B1-4E7A9A134237}" presName="Name37" presStyleLbl="parChTrans1D2" presStyleIdx="1" presStyleCnt="3"/>
      <dgm:spPr/>
      <dgm:t>
        <a:bodyPr/>
        <a:lstStyle/>
        <a:p>
          <a:endParaRPr lang="es-EC"/>
        </a:p>
      </dgm:t>
    </dgm:pt>
    <dgm:pt modelId="{7B03E235-BB9B-467A-9492-0F7DA143E882}" type="pres">
      <dgm:prSet presAssocID="{EA8AC0D7-3EFA-4297-ACF9-2CF865D3A227}" presName="hierRoot2" presStyleCnt="0">
        <dgm:presLayoutVars>
          <dgm:hierBranch val="init"/>
        </dgm:presLayoutVars>
      </dgm:prSet>
      <dgm:spPr/>
    </dgm:pt>
    <dgm:pt modelId="{95E970AC-1746-4455-8D07-B4024A89AEB4}" type="pres">
      <dgm:prSet presAssocID="{EA8AC0D7-3EFA-4297-ACF9-2CF865D3A227}" presName="rootComposite" presStyleCnt="0"/>
      <dgm:spPr/>
    </dgm:pt>
    <dgm:pt modelId="{0A937F45-050E-4E3A-A576-D59DD0C76377}" type="pres">
      <dgm:prSet presAssocID="{EA8AC0D7-3EFA-4297-ACF9-2CF865D3A227}" presName="rootText" presStyleLbl="node2" presStyleIdx="1" presStyleCnt="3">
        <dgm:presLayoutVars>
          <dgm:chPref val="3"/>
        </dgm:presLayoutVars>
      </dgm:prSet>
      <dgm:spPr/>
      <dgm:t>
        <a:bodyPr/>
        <a:lstStyle/>
        <a:p>
          <a:endParaRPr lang="es-EC"/>
        </a:p>
      </dgm:t>
    </dgm:pt>
    <dgm:pt modelId="{C9874361-8BD6-456A-8B84-6BACA3DC6830}" type="pres">
      <dgm:prSet presAssocID="{EA8AC0D7-3EFA-4297-ACF9-2CF865D3A227}" presName="rootConnector" presStyleLbl="node2" presStyleIdx="1" presStyleCnt="3"/>
      <dgm:spPr/>
      <dgm:t>
        <a:bodyPr/>
        <a:lstStyle/>
        <a:p>
          <a:endParaRPr lang="es-EC"/>
        </a:p>
      </dgm:t>
    </dgm:pt>
    <dgm:pt modelId="{C8AE973D-B1AE-45F1-AE1A-F8AD27FB2DE8}" type="pres">
      <dgm:prSet presAssocID="{EA8AC0D7-3EFA-4297-ACF9-2CF865D3A227}" presName="hierChild4" presStyleCnt="0"/>
      <dgm:spPr/>
    </dgm:pt>
    <dgm:pt modelId="{B1553536-6849-43F4-9B95-20DCE28C511B}" type="pres">
      <dgm:prSet presAssocID="{EA8AC0D7-3EFA-4297-ACF9-2CF865D3A227}" presName="hierChild5" presStyleCnt="0"/>
      <dgm:spPr/>
    </dgm:pt>
    <dgm:pt modelId="{64EC8EC6-D401-410E-9000-5638BB3CABD1}" type="pres">
      <dgm:prSet presAssocID="{D2F1914A-BA9F-4CE6-9AF0-36515015E1AB}" presName="Name37" presStyleLbl="parChTrans1D2" presStyleIdx="2" presStyleCnt="3"/>
      <dgm:spPr/>
      <dgm:t>
        <a:bodyPr/>
        <a:lstStyle/>
        <a:p>
          <a:endParaRPr lang="es-EC"/>
        </a:p>
      </dgm:t>
    </dgm:pt>
    <dgm:pt modelId="{024D8253-4C25-42D7-B11D-F3B9B278F7DE}" type="pres">
      <dgm:prSet presAssocID="{7D8F2C19-DB0F-4411-80CA-B3A10D448890}" presName="hierRoot2" presStyleCnt="0">
        <dgm:presLayoutVars>
          <dgm:hierBranch val="init"/>
        </dgm:presLayoutVars>
      </dgm:prSet>
      <dgm:spPr/>
    </dgm:pt>
    <dgm:pt modelId="{11A60CB9-C60A-4423-A7EC-4C7965DC1D66}" type="pres">
      <dgm:prSet presAssocID="{7D8F2C19-DB0F-4411-80CA-B3A10D448890}" presName="rootComposite" presStyleCnt="0"/>
      <dgm:spPr/>
    </dgm:pt>
    <dgm:pt modelId="{A147436A-1B5D-4330-AA27-753A5218B7E2}" type="pres">
      <dgm:prSet presAssocID="{7D8F2C19-DB0F-4411-80CA-B3A10D448890}" presName="rootText" presStyleLbl="node2" presStyleIdx="2" presStyleCnt="3">
        <dgm:presLayoutVars>
          <dgm:chPref val="3"/>
        </dgm:presLayoutVars>
      </dgm:prSet>
      <dgm:spPr/>
      <dgm:t>
        <a:bodyPr/>
        <a:lstStyle/>
        <a:p>
          <a:endParaRPr lang="es-EC"/>
        </a:p>
      </dgm:t>
    </dgm:pt>
    <dgm:pt modelId="{F27BD943-38B4-4C61-ADD7-C30AD1926E6E}" type="pres">
      <dgm:prSet presAssocID="{7D8F2C19-DB0F-4411-80CA-B3A10D448890}" presName="rootConnector" presStyleLbl="node2" presStyleIdx="2" presStyleCnt="3"/>
      <dgm:spPr/>
      <dgm:t>
        <a:bodyPr/>
        <a:lstStyle/>
        <a:p>
          <a:endParaRPr lang="es-EC"/>
        </a:p>
      </dgm:t>
    </dgm:pt>
    <dgm:pt modelId="{9DC80CC8-F02A-4DA9-B2C8-5296EDFC19A9}" type="pres">
      <dgm:prSet presAssocID="{7D8F2C19-DB0F-4411-80CA-B3A10D448890}" presName="hierChild4" presStyleCnt="0"/>
      <dgm:spPr/>
    </dgm:pt>
    <dgm:pt modelId="{B0439EA4-0C42-4F4D-B07B-11A6C9ED814B}" type="pres">
      <dgm:prSet presAssocID="{7D8F2C19-DB0F-4411-80CA-B3A10D448890}" presName="hierChild5" presStyleCnt="0"/>
      <dgm:spPr/>
    </dgm:pt>
    <dgm:pt modelId="{8B1F4DDC-2846-40E1-81E3-7DFEF76B2F29}" type="pres">
      <dgm:prSet presAssocID="{B5A939BD-926F-4126-9DBB-75A164EAFC9A}" presName="hierChild3" presStyleCnt="0"/>
      <dgm:spPr/>
    </dgm:pt>
  </dgm:ptLst>
  <dgm:cxnLst>
    <dgm:cxn modelId="{46B93231-06F2-4860-9A52-7921F2D01B14}" srcId="{B5A939BD-926F-4126-9DBB-75A164EAFC9A}" destId="{7D8F2C19-DB0F-4411-80CA-B3A10D448890}" srcOrd="2" destOrd="0" parTransId="{D2F1914A-BA9F-4CE6-9AF0-36515015E1AB}" sibTransId="{91952EE3-375F-45A8-82A4-963312BF6DF9}"/>
    <dgm:cxn modelId="{2DF3F8E5-5482-4D0E-8222-F8482F351429}" type="presOf" srcId="{B5A939BD-926F-4126-9DBB-75A164EAFC9A}" destId="{0C3DEA1B-3601-4338-9F84-CC9A13ED6CA7}" srcOrd="1" destOrd="0" presId="urn:microsoft.com/office/officeart/2005/8/layout/orgChart1"/>
    <dgm:cxn modelId="{147CD17F-5D8C-437A-A873-28CF398F90D1}" type="presOf" srcId="{7D8F2C19-DB0F-4411-80CA-B3A10D448890}" destId="{A147436A-1B5D-4330-AA27-753A5218B7E2}" srcOrd="0" destOrd="0" presId="urn:microsoft.com/office/officeart/2005/8/layout/orgChart1"/>
    <dgm:cxn modelId="{359DE47E-2987-4298-A1DD-30447D8477EB}" type="presOf" srcId="{EA8AC0D7-3EFA-4297-ACF9-2CF865D3A227}" destId="{C9874361-8BD6-456A-8B84-6BACA3DC6830}" srcOrd="1" destOrd="0" presId="urn:microsoft.com/office/officeart/2005/8/layout/orgChart1"/>
    <dgm:cxn modelId="{BBB7F968-1BED-494B-A5EB-5112AF1F1F94}" type="presOf" srcId="{0F71AC0C-229F-47CF-8CA2-5C789BD1E2C4}" destId="{0EE44130-0B19-4044-9D75-A9DE6D06D23A}" srcOrd="0" destOrd="0" presId="urn:microsoft.com/office/officeart/2005/8/layout/orgChart1"/>
    <dgm:cxn modelId="{7D465B04-5CC5-4B8C-8749-50FF29CDE891}" type="presOf" srcId="{B5A939BD-926F-4126-9DBB-75A164EAFC9A}" destId="{6418F213-5CC0-46D3-846B-57338CA7D627}" srcOrd="0" destOrd="0" presId="urn:microsoft.com/office/officeart/2005/8/layout/orgChart1"/>
    <dgm:cxn modelId="{AC509297-97B2-48D5-9E1E-3EAD525B8326}" type="presOf" srcId="{B8ACB0F0-D9D5-47BD-BCD9-0E56916FE965}" destId="{76246F54-7DD2-4CF1-81DF-EE7EDA40206E}" srcOrd="0" destOrd="0" presId="urn:microsoft.com/office/officeart/2005/8/layout/orgChart1"/>
    <dgm:cxn modelId="{25575883-57E1-4000-8F64-1F538193D2F2}" type="presOf" srcId="{EA8AC0D7-3EFA-4297-ACF9-2CF865D3A227}" destId="{0A937F45-050E-4E3A-A576-D59DD0C76377}" srcOrd="0" destOrd="0" presId="urn:microsoft.com/office/officeart/2005/8/layout/orgChart1"/>
    <dgm:cxn modelId="{297FB847-18EC-40F3-821B-F1CD67F8B0E8}" srcId="{B5A939BD-926F-4126-9DBB-75A164EAFC9A}" destId="{B8ACB0F0-D9D5-47BD-BCD9-0E56916FE965}" srcOrd="0" destOrd="0" parTransId="{5EA0FE4E-B6A5-4409-9F45-005FBD4A9482}" sibTransId="{E14B02C8-367B-4900-96E7-B44E21FEF19D}"/>
    <dgm:cxn modelId="{165AF741-E4CA-44B0-9F3E-1212B9746342}" type="presOf" srcId="{7D8F2C19-DB0F-4411-80CA-B3A10D448890}" destId="{F27BD943-38B4-4C61-ADD7-C30AD1926E6E}" srcOrd="1" destOrd="0" presId="urn:microsoft.com/office/officeart/2005/8/layout/orgChart1"/>
    <dgm:cxn modelId="{F557B15D-66EE-405B-8DEF-9C745908AC5B}" type="presOf" srcId="{5EA0FE4E-B6A5-4409-9F45-005FBD4A9482}" destId="{CC430AE9-74EF-4D6E-93DC-7ADD0EF40350}" srcOrd="0" destOrd="0" presId="urn:microsoft.com/office/officeart/2005/8/layout/orgChart1"/>
    <dgm:cxn modelId="{8A67AB42-EF52-4411-9CD6-BDD51BA9CA24}" type="presOf" srcId="{D2F1914A-BA9F-4CE6-9AF0-36515015E1AB}" destId="{64EC8EC6-D401-410E-9000-5638BB3CABD1}" srcOrd="0" destOrd="0" presId="urn:microsoft.com/office/officeart/2005/8/layout/orgChart1"/>
    <dgm:cxn modelId="{ACEBA817-07F2-49B8-9F6C-BB043F395B51}" srcId="{B5A939BD-926F-4126-9DBB-75A164EAFC9A}" destId="{EA8AC0D7-3EFA-4297-ACF9-2CF865D3A227}" srcOrd="1" destOrd="0" parTransId="{75AA2CE0-7CC8-47A4-B9B1-4E7A9A134237}" sibTransId="{712E8402-DD4A-4688-B1CA-FF0C9E524166}"/>
    <dgm:cxn modelId="{72B9CD07-FEF8-41E3-ADA7-8C52C42D05FA}" type="presOf" srcId="{75AA2CE0-7CC8-47A4-B9B1-4E7A9A134237}" destId="{12CC3743-5DC0-47E8-859D-532C876B7A00}" srcOrd="0" destOrd="0" presId="urn:microsoft.com/office/officeart/2005/8/layout/orgChart1"/>
    <dgm:cxn modelId="{7B3582F4-2394-4190-81AD-C1A26CD15D13}" srcId="{0F71AC0C-229F-47CF-8CA2-5C789BD1E2C4}" destId="{B5A939BD-926F-4126-9DBB-75A164EAFC9A}" srcOrd="0" destOrd="0" parTransId="{E085A145-EE82-48B2-B994-1F89857B6511}" sibTransId="{9FA4097F-9A40-42E8-9612-A2B1C0F2E2D9}"/>
    <dgm:cxn modelId="{634B9079-8440-4DFE-ADDB-B9242C048452}" type="presOf" srcId="{B8ACB0F0-D9D5-47BD-BCD9-0E56916FE965}" destId="{B524F297-4D22-44E5-B5B1-918CCB9D9489}" srcOrd="1" destOrd="0" presId="urn:microsoft.com/office/officeart/2005/8/layout/orgChart1"/>
    <dgm:cxn modelId="{02A8F3DE-0377-4F86-AAC8-6B1AEC85EF11}" type="presParOf" srcId="{0EE44130-0B19-4044-9D75-A9DE6D06D23A}" destId="{3AC7E8E5-863C-41FA-BE4C-0E4FA314C97B}" srcOrd="0" destOrd="0" presId="urn:microsoft.com/office/officeart/2005/8/layout/orgChart1"/>
    <dgm:cxn modelId="{5A39A31E-2133-4E36-9E2E-8FAD1E779ED7}" type="presParOf" srcId="{3AC7E8E5-863C-41FA-BE4C-0E4FA314C97B}" destId="{4E801262-A67E-49FF-AFAC-4DD2DAC9DD12}" srcOrd="0" destOrd="0" presId="urn:microsoft.com/office/officeart/2005/8/layout/orgChart1"/>
    <dgm:cxn modelId="{A74D4B38-45C5-4B39-B725-4166829A35C3}" type="presParOf" srcId="{4E801262-A67E-49FF-AFAC-4DD2DAC9DD12}" destId="{6418F213-5CC0-46D3-846B-57338CA7D627}" srcOrd="0" destOrd="0" presId="urn:microsoft.com/office/officeart/2005/8/layout/orgChart1"/>
    <dgm:cxn modelId="{261F5634-4857-4D96-B286-73827F39E14D}" type="presParOf" srcId="{4E801262-A67E-49FF-AFAC-4DD2DAC9DD12}" destId="{0C3DEA1B-3601-4338-9F84-CC9A13ED6CA7}" srcOrd="1" destOrd="0" presId="urn:microsoft.com/office/officeart/2005/8/layout/orgChart1"/>
    <dgm:cxn modelId="{88FE9DE9-B005-4B24-9DD1-DB9B51E8AD15}" type="presParOf" srcId="{3AC7E8E5-863C-41FA-BE4C-0E4FA314C97B}" destId="{CC9C45AA-C723-4FA0-B01D-3B05F0A54770}" srcOrd="1" destOrd="0" presId="urn:microsoft.com/office/officeart/2005/8/layout/orgChart1"/>
    <dgm:cxn modelId="{3A6EECF9-EA47-4ECF-AFCD-DA97D6DCFA66}" type="presParOf" srcId="{CC9C45AA-C723-4FA0-B01D-3B05F0A54770}" destId="{CC430AE9-74EF-4D6E-93DC-7ADD0EF40350}" srcOrd="0" destOrd="0" presId="urn:microsoft.com/office/officeart/2005/8/layout/orgChart1"/>
    <dgm:cxn modelId="{099D16A9-54C3-4744-8C42-619F71E7110D}" type="presParOf" srcId="{CC9C45AA-C723-4FA0-B01D-3B05F0A54770}" destId="{DDA31D3A-E664-4A24-971E-1D98F7A005FD}" srcOrd="1" destOrd="0" presId="urn:microsoft.com/office/officeart/2005/8/layout/orgChart1"/>
    <dgm:cxn modelId="{99F46EBD-2E00-4B2D-A6A2-AD9FF92D753B}" type="presParOf" srcId="{DDA31D3A-E664-4A24-971E-1D98F7A005FD}" destId="{766B4894-BF89-40B3-91DA-021497A170C1}" srcOrd="0" destOrd="0" presId="urn:microsoft.com/office/officeart/2005/8/layout/orgChart1"/>
    <dgm:cxn modelId="{6EBB5C90-EE5D-4B36-8456-2E8A6FDB223D}" type="presParOf" srcId="{766B4894-BF89-40B3-91DA-021497A170C1}" destId="{76246F54-7DD2-4CF1-81DF-EE7EDA40206E}" srcOrd="0" destOrd="0" presId="urn:microsoft.com/office/officeart/2005/8/layout/orgChart1"/>
    <dgm:cxn modelId="{F7D09921-32CC-4648-9183-FDBB61445D53}" type="presParOf" srcId="{766B4894-BF89-40B3-91DA-021497A170C1}" destId="{B524F297-4D22-44E5-B5B1-918CCB9D9489}" srcOrd="1" destOrd="0" presId="urn:microsoft.com/office/officeart/2005/8/layout/orgChart1"/>
    <dgm:cxn modelId="{40949238-956F-4D2C-BA3F-916080EC88B2}" type="presParOf" srcId="{DDA31D3A-E664-4A24-971E-1D98F7A005FD}" destId="{A7ADF090-2428-45C5-BBEA-00A9393CC50F}" srcOrd="1" destOrd="0" presId="urn:microsoft.com/office/officeart/2005/8/layout/orgChart1"/>
    <dgm:cxn modelId="{1F43D02A-58D2-455F-82B4-24C5CDCB0F82}" type="presParOf" srcId="{DDA31D3A-E664-4A24-971E-1D98F7A005FD}" destId="{97ACAD94-BFAF-4756-8E23-93627BA996DF}" srcOrd="2" destOrd="0" presId="urn:microsoft.com/office/officeart/2005/8/layout/orgChart1"/>
    <dgm:cxn modelId="{629EC6ED-E5B0-4B37-950F-259DB588A4DF}" type="presParOf" srcId="{CC9C45AA-C723-4FA0-B01D-3B05F0A54770}" destId="{12CC3743-5DC0-47E8-859D-532C876B7A00}" srcOrd="2" destOrd="0" presId="urn:microsoft.com/office/officeart/2005/8/layout/orgChart1"/>
    <dgm:cxn modelId="{DD8ADA66-FDCC-455E-8BAB-CBD3D6EDF810}" type="presParOf" srcId="{CC9C45AA-C723-4FA0-B01D-3B05F0A54770}" destId="{7B03E235-BB9B-467A-9492-0F7DA143E882}" srcOrd="3" destOrd="0" presId="urn:microsoft.com/office/officeart/2005/8/layout/orgChart1"/>
    <dgm:cxn modelId="{3B2CFA70-B00C-41DA-9920-38BAA061C1B4}" type="presParOf" srcId="{7B03E235-BB9B-467A-9492-0F7DA143E882}" destId="{95E970AC-1746-4455-8D07-B4024A89AEB4}" srcOrd="0" destOrd="0" presId="urn:microsoft.com/office/officeart/2005/8/layout/orgChart1"/>
    <dgm:cxn modelId="{E3F0609B-ABB9-413B-BABB-E339FA352A72}" type="presParOf" srcId="{95E970AC-1746-4455-8D07-B4024A89AEB4}" destId="{0A937F45-050E-4E3A-A576-D59DD0C76377}" srcOrd="0" destOrd="0" presId="urn:microsoft.com/office/officeart/2005/8/layout/orgChart1"/>
    <dgm:cxn modelId="{B1A7F493-AADA-4AEF-85CB-2462A98F9AAE}" type="presParOf" srcId="{95E970AC-1746-4455-8D07-B4024A89AEB4}" destId="{C9874361-8BD6-456A-8B84-6BACA3DC6830}" srcOrd="1" destOrd="0" presId="urn:microsoft.com/office/officeart/2005/8/layout/orgChart1"/>
    <dgm:cxn modelId="{5E32DFAF-8AA7-4D2D-B6B9-AFD2D85D430F}" type="presParOf" srcId="{7B03E235-BB9B-467A-9492-0F7DA143E882}" destId="{C8AE973D-B1AE-45F1-AE1A-F8AD27FB2DE8}" srcOrd="1" destOrd="0" presId="urn:microsoft.com/office/officeart/2005/8/layout/orgChart1"/>
    <dgm:cxn modelId="{F5DF64C5-1386-4FB3-A3F3-6AEF61001470}" type="presParOf" srcId="{7B03E235-BB9B-467A-9492-0F7DA143E882}" destId="{B1553536-6849-43F4-9B95-20DCE28C511B}" srcOrd="2" destOrd="0" presId="urn:microsoft.com/office/officeart/2005/8/layout/orgChart1"/>
    <dgm:cxn modelId="{0656931D-A0DE-465E-A7D9-E421B927A872}" type="presParOf" srcId="{CC9C45AA-C723-4FA0-B01D-3B05F0A54770}" destId="{64EC8EC6-D401-410E-9000-5638BB3CABD1}" srcOrd="4" destOrd="0" presId="urn:microsoft.com/office/officeart/2005/8/layout/orgChart1"/>
    <dgm:cxn modelId="{5BF15AD0-91BA-4F92-B2D3-AD1472518C0A}" type="presParOf" srcId="{CC9C45AA-C723-4FA0-B01D-3B05F0A54770}" destId="{024D8253-4C25-42D7-B11D-F3B9B278F7DE}" srcOrd="5" destOrd="0" presId="urn:microsoft.com/office/officeart/2005/8/layout/orgChart1"/>
    <dgm:cxn modelId="{903E3501-BB1F-4867-991F-F8A5852AC025}" type="presParOf" srcId="{024D8253-4C25-42D7-B11D-F3B9B278F7DE}" destId="{11A60CB9-C60A-4423-A7EC-4C7965DC1D66}" srcOrd="0" destOrd="0" presId="urn:microsoft.com/office/officeart/2005/8/layout/orgChart1"/>
    <dgm:cxn modelId="{ED3200DB-9985-4DDE-B3E1-651BF38ED8E4}" type="presParOf" srcId="{11A60CB9-C60A-4423-A7EC-4C7965DC1D66}" destId="{A147436A-1B5D-4330-AA27-753A5218B7E2}" srcOrd="0" destOrd="0" presId="urn:microsoft.com/office/officeart/2005/8/layout/orgChart1"/>
    <dgm:cxn modelId="{183CA8F0-FE82-4C08-98CE-0D868F3C2CD5}" type="presParOf" srcId="{11A60CB9-C60A-4423-A7EC-4C7965DC1D66}" destId="{F27BD943-38B4-4C61-ADD7-C30AD1926E6E}" srcOrd="1" destOrd="0" presId="urn:microsoft.com/office/officeart/2005/8/layout/orgChart1"/>
    <dgm:cxn modelId="{A2D14548-2AD2-473B-8345-F89ADC2E8992}" type="presParOf" srcId="{024D8253-4C25-42D7-B11D-F3B9B278F7DE}" destId="{9DC80CC8-F02A-4DA9-B2C8-5296EDFC19A9}" srcOrd="1" destOrd="0" presId="urn:microsoft.com/office/officeart/2005/8/layout/orgChart1"/>
    <dgm:cxn modelId="{262F4C09-D633-493A-99A1-B00AD25C5D96}" type="presParOf" srcId="{024D8253-4C25-42D7-B11D-F3B9B278F7DE}" destId="{B0439EA4-0C42-4F4D-B07B-11A6C9ED814B}" srcOrd="2" destOrd="0" presId="urn:microsoft.com/office/officeart/2005/8/layout/orgChart1"/>
    <dgm:cxn modelId="{042553D8-75B2-44D9-A9DA-26CA02564B99}" type="presParOf" srcId="{3AC7E8E5-863C-41FA-BE4C-0E4FA314C97B}" destId="{8B1F4DDC-2846-40E1-81E3-7DFEF76B2F2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CE82E1E-EFF4-43BE-937D-56FCA4570B42}" type="doc">
      <dgm:prSet loTypeId="urn:microsoft.com/office/officeart/2005/8/layout/hierarchy2" loCatId="hierarchy" qsTypeId="urn:microsoft.com/office/officeart/2005/8/quickstyle/3d1" qsCatId="3D" csTypeId="urn:microsoft.com/office/officeart/2005/8/colors/colorful5" csCatId="colorful" phldr="1"/>
      <dgm:spPr/>
      <dgm:t>
        <a:bodyPr/>
        <a:lstStyle/>
        <a:p>
          <a:endParaRPr lang="es-ES"/>
        </a:p>
      </dgm:t>
    </dgm:pt>
    <dgm:pt modelId="{167608CC-EC63-488D-8A23-94BFF827E125}">
      <dgm:prSet phldrT="[Texto]" custT="1"/>
      <dgm:spPr/>
      <dgm:t>
        <a:bodyPr/>
        <a:lstStyle/>
        <a:p>
          <a:r>
            <a:rPr lang="es-EC" sz="1600" b="1" smtClean="0">
              <a:solidFill>
                <a:schemeClr val="tx1"/>
              </a:solidFill>
              <a:effectLst>
                <a:outerShdw blurRad="38100" dist="38100" dir="2700000" algn="tl">
                  <a:srgbClr val="000000">
                    <a:alpha val="43137"/>
                  </a:srgbClr>
                </a:outerShdw>
              </a:effectLst>
            </a:rPr>
            <a:t>Método de muestreo</a:t>
          </a:r>
          <a:endParaRPr lang="es-ES" sz="1600" b="1" dirty="0">
            <a:solidFill>
              <a:schemeClr val="tx1"/>
            </a:solidFill>
            <a:effectLst>
              <a:outerShdw blurRad="38100" dist="38100" dir="2700000" algn="tl">
                <a:srgbClr val="000000">
                  <a:alpha val="43137"/>
                </a:srgbClr>
              </a:outerShdw>
            </a:effectLst>
          </a:endParaRPr>
        </a:p>
      </dgm:t>
    </dgm:pt>
    <dgm:pt modelId="{3B54E35F-4CCF-4BEF-8BAE-49821799E1BE}" type="parTrans" cxnId="{7219FE06-0223-4A05-BFF6-124A0023F8D9}">
      <dgm:prSet/>
      <dgm:spPr/>
      <dgm:t>
        <a:bodyPr/>
        <a:lstStyle/>
        <a:p>
          <a:endParaRPr lang="es-ES" sz="1200">
            <a:solidFill>
              <a:schemeClr val="tx1"/>
            </a:solidFill>
          </a:endParaRPr>
        </a:p>
      </dgm:t>
    </dgm:pt>
    <dgm:pt modelId="{0A663ABE-E48F-4C18-92F8-D16397485D06}" type="sibTrans" cxnId="{7219FE06-0223-4A05-BFF6-124A0023F8D9}">
      <dgm:prSet/>
      <dgm:spPr/>
      <dgm:t>
        <a:bodyPr/>
        <a:lstStyle/>
        <a:p>
          <a:endParaRPr lang="es-ES" sz="1200">
            <a:solidFill>
              <a:schemeClr val="tx1"/>
            </a:solidFill>
          </a:endParaRPr>
        </a:p>
      </dgm:t>
    </dgm:pt>
    <dgm:pt modelId="{B35EB7EA-803A-4094-9900-D79D08F576D1}">
      <dgm:prSet phldrT="[Texto]" custT="1"/>
      <dgm:spPr/>
      <dgm:t>
        <a:bodyPr/>
        <a:lstStyle/>
        <a:p>
          <a:r>
            <a:rPr lang="es-EC" sz="1600" smtClean="0">
              <a:solidFill>
                <a:schemeClr val="tx1"/>
              </a:solidFill>
            </a:rPr>
            <a:t>Variable auxiliar</a:t>
          </a:r>
        </a:p>
        <a:p>
          <a:r>
            <a:rPr lang="es-EC" sz="1600" smtClean="0">
              <a:solidFill>
                <a:schemeClr val="tx1"/>
              </a:solidFill>
            </a:rPr>
            <a:t>Altura </a:t>
          </a:r>
          <a:endParaRPr lang="es-ES" sz="1600" dirty="0">
            <a:solidFill>
              <a:schemeClr val="tx1"/>
            </a:solidFill>
          </a:endParaRPr>
        </a:p>
      </dgm:t>
    </dgm:pt>
    <dgm:pt modelId="{4B8FC536-25FB-4CC3-83E6-04B8E5975D18}" type="parTrans" cxnId="{2DF4DE05-818D-48AE-8B94-080080A25405}">
      <dgm:prSet custT="1"/>
      <dgm:spPr/>
      <dgm:t>
        <a:bodyPr/>
        <a:lstStyle/>
        <a:p>
          <a:endParaRPr lang="es-ES" sz="1200">
            <a:solidFill>
              <a:schemeClr val="tx1"/>
            </a:solidFill>
          </a:endParaRPr>
        </a:p>
      </dgm:t>
    </dgm:pt>
    <dgm:pt modelId="{50643C90-F02E-4BED-82F6-FA06EBCF39EB}" type="sibTrans" cxnId="{2DF4DE05-818D-48AE-8B94-080080A25405}">
      <dgm:prSet/>
      <dgm:spPr/>
      <dgm:t>
        <a:bodyPr/>
        <a:lstStyle/>
        <a:p>
          <a:endParaRPr lang="es-ES" sz="1200">
            <a:solidFill>
              <a:schemeClr val="tx1"/>
            </a:solidFill>
          </a:endParaRPr>
        </a:p>
      </dgm:t>
    </dgm:pt>
    <dgm:pt modelId="{BE8A060D-DFA1-46AB-9953-81675CBC4483}">
      <dgm:prSet phldrT="[Texto]" custT="1"/>
      <dgm:spPr/>
      <dgm:t>
        <a:bodyPr/>
        <a:lstStyle/>
        <a:p>
          <a:r>
            <a:rPr lang="es-ES" sz="1600" b="0" smtClean="0">
              <a:solidFill>
                <a:schemeClr val="tx1"/>
              </a:solidFill>
            </a:rPr>
            <a:t>MDS</a:t>
          </a:r>
          <a:endParaRPr lang="es-ES" sz="1600" b="0" dirty="0">
            <a:solidFill>
              <a:schemeClr val="tx1"/>
            </a:solidFill>
          </a:endParaRPr>
        </a:p>
      </dgm:t>
    </dgm:pt>
    <dgm:pt modelId="{30BC6614-E743-413D-95BF-D23250FB5A20}" type="parTrans" cxnId="{8C85BBD5-87F4-4036-AAE4-8CBB49AA4753}">
      <dgm:prSet custT="1"/>
      <dgm:spPr/>
      <dgm:t>
        <a:bodyPr/>
        <a:lstStyle/>
        <a:p>
          <a:endParaRPr lang="es-ES" sz="1200">
            <a:solidFill>
              <a:schemeClr val="tx1"/>
            </a:solidFill>
          </a:endParaRPr>
        </a:p>
      </dgm:t>
    </dgm:pt>
    <dgm:pt modelId="{71B6A87C-27F4-48BB-ADE0-F31D7F96A881}" type="sibTrans" cxnId="{8C85BBD5-87F4-4036-AAE4-8CBB49AA4753}">
      <dgm:prSet/>
      <dgm:spPr/>
      <dgm:t>
        <a:bodyPr/>
        <a:lstStyle/>
        <a:p>
          <a:endParaRPr lang="es-ES" sz="1200">
            <a:solidFill>
              <a:schemeClr val="tx1"/>
            </a:solidFill>
          </a:endParaRPr>
        </a:p>
      </dgm:t>
    </dgm:pt>
    <dgm:pt modelId="{FA303C0B-3292-4A5F-9FCE-927726972319}" type="pres">
      <dgm:prSet presAssocID="{BCE82E1E-EFF4-43BE-937D-56FCA4570B42}" presName="diagram" presStyleCnt="0">
        <dgm:presLayoutVars>
          <dgm:chPref val="1"/>
          <dgm:dir/>
          <dgm:animOne val="branch"/>
          <dgm:animLvl val="lvl"/>
          <dgm:resizeHandles val="exact"/>
        </dgm:presLayoutVars>
      </dgm:prSet>
      <dgm:spPr/>
      <dgm:t>
        <a:bodyPr/>
        <a:lstStyle/>
        <a:p>
          <a:endParaRPr lang="es-ES"/>
        </a:p>
      </dgm:t>
    </dgm:pt>
    <dgm:pt modelId="{EB2BFAD7-5F0A-43D4-BFA9-98342C4B6694}" type="pres">
      <dgm:prSet presAssocID="{167608CC-EC63-488D-8A23-94BFF827E125}" presName="root1" presStyleCnt="0"/>
      <dgm:spPr/>
      <dgm:t>
        <a:bodyPr/>
        <a:lstStyle/>
        <a:p>
          <a:endParaRPr lang="es-ES"/>
        </a:p>
      </dgm:t>
    </dgm:pt>
    <dgm:pt modelId="{2B6A2FFD-8790-487C-B37B-A7022EB6413B}" type="pres">
      <dgm:prSet presAssocID="{167608CC-EC63-488D-8A23-94BFF827E125}" presName="LevelOneTextNode" presStyleLbl="node0" presStyleIdx="0" presStyleCnt="1" custScaleX="23018" custScaleY="30353" custLinFactNeighborX="1822">
        <dgm:presLayoutVars>
          <dgm:chPref val="3"/>
        </dgm:presLayoutVars>
      </dgm:prSet>
      <dgm:spPr/>
      <dgm:t>
        <a:bodyPr/>
        <a:lstStyle/>
        <a:p>
          <a:endParaRPr lang="es-ES"/>
        </a:p>
      </dgm:t>
    </dgm:pt>
    <dgm:pt modelId="{77A49745-3329-4D2C-ADE3-A82DA8AD16EE}" type="pres">
      <dgm:prSet presAssocID="{167608CC-EC63-488D-8A23-94BFF827E125}" presName="level2hierChild" presStyleCnt="0"/>
      <dgm:spPr/>
      <dgm:t>
        <a:bodyPr/>
        <a:lstStyle/>
        <a:p>
          <a:endParaRPr lang="es-ES"/>
        </a:p>
      </dgm:t>
    </dgm:pt>
    <dgm:pt modelId="{99958E5B-D2C1-4461-8580-1FE61F3039EC}" type="pres">
      <dgm:prSet presAssocID="{4B8FC536-25FB-4CC3-83E6-04B8E5975D18}" presName="conn2-1" presStyleLbl="parChTrans1D2" presStyleIdx="0" presStyleCnt="2"/>
      <dgm:spPr/>
      <dgm:t>
        <a:bodyPr/>
        <a:lstStyle/>
        <a:p>
          <a:endParaRPr lang="es-ES"/>
        </a:p>
      </dgm:t>
    </dgm:pt>
    <dgm:pt modelId="{4FD83395-FB05-445F-8C93-4FA315CC1885}" type="pres">
      <dgm:prSet presAssocID="{4B8FC536-25FB-4CC3-83E6-04B8E5975D18}" presName="connTx" presStyleLbl="parChTrans1D2" presStyleIdx="0" presStyleCnt="2"/>
      <dgm:spPr/>
      <dgm:t>
        <a:bodyPr/>
        <a:lstStyle/>
        <a:p>
          <a:endParaRPr lang="es-ES"/>
        </a:p>
      </dgm:t>
    </dgm:pt>
    <dgm:pt modelId="{D7A3F804-E915-4541-BD4B-1B0059DC0955}" type="pres">
      <dgm:prSet presAssocID="{B35EB7EA-803A-4094-9900-D79D08F576D1}" presName="root2" presStyleCnt="0"/>
      <dgm:spPr/>
      <dgm:t>
        <a:bodyPr/>
        <a:lstStyle/>
        <a:p>
          <a:endParaRPr lang="es-ES"/>
        </a:p>
      </dgm:t>
    </dgm:pt>
    <dgm:pt modelId="{A3443694-3DAB-423C-B247-7418AFAD6D06}" type="pres">
      <dgm:prSet presAssocID="{B35EB7EA-803A-4094-9900-D79D08F576D1}" presName="LevelTwoTextNode" presStyleLbl="node2" presStyleIdx="0" presStyleCnt="2" custScaleX="25943" custScaleY="28233" custLinFactNeighborX="-34612" custLinFactNeighborY="-15109">
        <dgm:presLayoutVars>
          <dgm:chPref val="3"/>
        </dgm:presLayoutVars>
      </dgm:prSet>
      <dgm:spPr/>
      <dgm:t>
        <a:bodyPr/>
        <a:lstStyle/>
        <a:p>
          <a:endParaRPr lang="es-ES"/>
        </a:p>
      </dgm:t>
    </dgm:pt>
    <dgm:pt modelId="{9B525C8A-57EB-4DDF-AC1B-83812737D572}" type="pres">
      <dgm:prSet presAssocID="{B35EB7EA-803A-4094-9900-D79D08F576D1}" presName="level3hierChild" presStyleCnt="0"/>
      <dgm:spPr/>
      <dgm:t>
        <a:bodyPr/>
        <a:lstStyle/>
        <a:p>
          <a:endParaRPr lang="es-ES"/>
        </a:p>
      </dgm:t>
    </dgm:pt>
    <dgm:pt modelId="{202C6018-9E92-4938-9B67-A2992791876A}" type="pres">
      <dgm:prSet presAssocID="{30BC6614-E743-413D-95BF-D23250FB5A20}" presName="conn2-1" presStyleLbl="parChTrans1D2" presStyleIdx="1" presStyleCnt="2"/>
      <dgm:spPr/>
      <dgm:t>
        <a:bodyPr/>
        <a:lstStyle/>
        <a:p>
          <a:endParaRPr lang="es-ES"/>
        </a:p>
      </dgm:t>
    </dgm:pt>
    <dgm:pt modelId="{2C6B26FA-83F4-4839-97C3-363228990BA5}" type="pres">
      <dgm:prSet presAssocID="{30BC6614-E743-413D-95BF-D23250FB5A20}" presName="connTx" presStyleLbl="parChTrans1D2" presStyleIdx="1" presStyleCnt="2"/>
      <dgm:spPr/>
      <dgm:t>
        <a:bodyPr/>
        <a:lstStyle/>
        <a:p>
          <a:endParaRPr lang="es-ES"/>
        </a:p>
      </dgm:t>
    </dgm:pt>
    <dgm:pt modelId="{380F99FB-61EA-4A87-BCC9-8C6468E1C1FC}" type="pres">
      <dgm:prSet presAssocID="{BE8A060D-DFA1-46AB-9953-81675CBC4483}" presName="root2" presStyleCnt="0"/>
      <dgm:spPr/>
      <dgm:t>
        <a:bodyPr/>
        <a:lstStyle/>
        <a:p>
          <a:endParaRPr lang="es-ES"/>
        </a:p>
      </dgm:t>
    </dgm:pt>
    <dgm:pt modelId="{3D011920-B4C6-4621-B6A0-6884EAEFFB2F}" type="pres">
      <dgm:prSet presAssocID="{BE8A060D-DFA1-46AB-9953-81675CBC4483}" presName="LevelTwoTextNode" presStyleLbl="node2" presStyleIdx="1" presStyleCnt="2" custScaleX="22833" custScaleY="16315" custLinFactNeighborX="-31046" custLinFactNeighborY="722">
        <dgm:presLayoutVars>
          <dgm:chPref val="3"/>
        </dgm:presLayoutVars>
      </dgm:prSet>
      <dgm:spPr/>
      <dgm:t>
        <a:bodyPr/>
        <a:lstStyle/>
        <a:p>
          <a:endParaRPr lang="es-ES"/>
        </a:p>
      </dgm:t>
    </dgm:pt>
    <dgm:pt modelId="{418BEF5A-6E78-4653-8B0C-4BFA584E90EE}" type="pres">
      <dgm:prSet presAssocID="{BE8A060D-DFA1-46AB-9953-81675CBC4483}" presName="level3hierChild" presStyleCnt="0"/>
      <dgm:spPr/>
      <dgm:t>
        <a:bodyPr/>
        <a:lstStyle/>
        <a:p>
          <a:endParaRPr lang="es-ES"/>
        </a:p>
      </dgm:t>
    </dgm:pt>
  </dgm:ptLst>
  <dgm:cxnLst>
    <dgm:cxn modelId="{E04B139B-63FF-4E28-B81A-A8FA0B2E7769}" type="presOf" srcId="{30BC6614-E743-413D-95BF-D23250FB5A20}" destId="{2C6B26FA-83F4-4839-97C3-363228990BA5}" srcOrd="1" destOrd="0" presId="urn:microsoft.com/office/officeart/2005/8/layout/hierarchy2"/>
    <dgm:cxn modelId="{FB8D82F4-5FF9-4F38-BF3B-6695ACEDA30E}" type="presOf" srcId="{BCE82E1E-EFF4-43BE-937D-56FCA4570B42}" destId="{FA303C0B-3292-4A5F-9FCE-927726972319}" srcOrd="0" destOrd="0" presId="urn:microsoft.com/office/officeart/2005/8/layout/hierarchy2"/>
    <dgm:cxn modelId="{F2E2D0CC-97DD-49A0-8E9D-17F36F1D0A9A}" type="presOf" srcId="{4B8FC536-25FB-4CC3-83E6-04B8E5975D18}" destId="{4FD83395-FB05-445F-8C93-4FA315CC1885}" srcOrd="1" destOrd="0" presId="urn:microsoft.com/office/officeart/2005/8/layout/hierarchy2"/>
    <dgm:cxn modelId="{2DF4DE05-818D-48AE-8B94-080080A25405}" srcId="{167608CC-EC63-488D-8A23-94BFF827E125}" destId="{B35EB7EA-803A-4094-9900-D79D08F576D1}" srcOrd="0" destOrd="0" parTransId="{4B8FC536-25FB-4CC3-83E6-04B8E5975D18}" sibTransId="{50643C90-F02E-4BED-82F6-FA06EBCF39EB}"/>
    <dgm:cxn modelId="{58C9EC52-17A0-44FF-A26E-B09A55724DF8}" type="presOf" srcId="{B35EB7EA-803A-4094-9900-D79D08F576D1}" destId="{A3443694-3DAB-423C-B247-7418AFAD6D06}" srcOrd="0" destOrd="0" presId="urn:microsoft.com/office/officeart/2005/8/layout/hierarchy2"/>
    <dgm:cxn modelId="{74B9B8BA-2AE4-47C7-B72C-88E4C4E9262D}" type="presOf" srcId="{30BC6614-E743-413D-95BF-D23250FB5A20}" destId="{202C6018-9E92-4938-9B67-A2992791876A}" srcOrd="0" destOrd="0" presId="urn:microsoft.com/office/officeart/2005/8/layout/hierarchy2"/>
    <dgm:cxn modelId="{7219FE06-0223-4A05-BFF6-124A0023F8D9}" srcId="{BCE82E1E-EFF4-43BE-937D-56FCA4570B42}" destId="{167608CC-EC63-488D-8A23-94BFF827E125}" srcOrd="0" destOrd="0" parTransId="{3B54E35F-4CCF-4BEF-8BAE-49821799E1BE}" sibTransId="{0A663ABE-E48F-4C18-92F8-D16397485D06}"/>
    <dgm:cxn modelId="{C04406B6-C461-41C2-8CF2-0F0C96A667A5}" type="presOf" srcId="{167608CC-EC63-488D-8A23-94BFF827E125}" destId="{2B6A2FFD-8790-487C-B37B-A7022EB6413B}" srcOrd="0" destOrd="0" presId="urn:microsoft.com/office/officeart/2005/8/layout/hierarchy2"/>
    <dgm:cxn modelId="{8C85BBD5-87F4-4036-AAE4-8CBB49AA4753}" srcId="{167608CC-EC63-488D-8A23-94BFF827E125}" destId="{BE8A060D-DFA1-46AB-9953-81675CBC4483}" srcOrd="1" destOrd="0" parTransId="{30BC6614-E743-413D-95BF-D23250FB5A20}" sibTransId="{71B6A87C-27F4-48BB-ADE0-F31D7F96A881}"/>
    <dgm:cxn modelId="{0421E04D-E34A-499B-870F-66DD13523DAA}" type="presOf" srcId="{BE8A060D-DFA1-46AB-9953-81675CBC4483}" destId="{3D011920-B4C6-4621-B6A0-6884EAEFFB2F}" srcOrd="0" destOrd="0" presId="urn:microsoft.com/office/officeart/2005/8/layout/hierarchy2"/>
    <dgm:cxn modelId="{6BC0305C-16D3-42C7-80EB-7CDDFCD5B611}" type="presOf" srcId="{4B8FC536-25FB-4CC3-83E6-04B8E5975D18}" destId="{99958E5B-D2C1-4461-8580-1FE61F3039EC}" srcOrd="0" destOrd="0" presId="urn:microsoft.com/office/officeart/2005/8/layout/hierarchy2"/>
    <dgm:cxn modelId="{DC411337-9BDC-481E-B6A0-9F850C8A5975}" type="presParOf" srcId="{FA303C0B-3292-4A5F-9FCE-927726972319}" destId="{EB2BFAD7-5F0A-43D4-BFA9-98342C4B6694}" srcOrd="0" destOrd="0" presId="urn:microsoft.com/office/officeart/2005/8/layout/hierarchy2"/>
    <dgm:cxn modelId="{AC99B3B1-5339-4260-966C-C1956DDB8C00}" type="presParOf" srcId="{EB2BFAD7-5F0A-43D4-BFA9-98342C4B6694}" destId="{2B6A2FFD-8790-487C-B37B-A7022EB6413B}" srcOrd="0" destOrd="0" presId="urn:microsoft.com/office/officeart/2005/8/layout/hierarchy2"/>
    <dgm:cxn modelId="{3D8A9C13-B62F-45E1-B4EF-EFF372265189}" type="presParOf" srcId="{EB2BFAD7-5F0A-43D4-BFA9-98342C4B6694}" destId="{77A49745-3329-4D2C-ADE3-A82DA8AD16EE}" srcOrd="1" destOrd="0" presId="urn:microsoft.com/office/officeart/2005/8/layout/hierarchy2"/>
    <dgm:cxn modelId="{0B16304E-6A0A-4D50-A5F5-AC8AF89C83C9}" type="presParOf" srcId="{77A49745-3329-4D2C-ADE3-A82DA8AD16EE}" destId="{99958E5B-D2C1-4461-8580-1FE61F3039EC}" srcOrd="0" destOrd="0" presId="urn:microsoft.com/office/officeart/2005/8/layout/hierarchy2"/>
    <dgm:cxn modelId="{2883F186-0338-446A-9E10-C6465A6F7DC6}" type="presParOf" srcId="{99958E5B-D2C1-4461-8580-1FE61F3039EC}" destId="{4FD83395-FB05-445F-8C93-4FA315CC1885}" srcOrd="0" destOrd="0" presId="urn:microsoft.com/office/officeart/2005/8/layout/hierarchy2"/>
    <dgm:cxn modelId="{60A94D3A-D18C-4391-B694-825B11FAE0E8}" type="presParOf" srcId="{77A49745-3329-4D2C-ADE3-A82DA8AD16EE}" destId="{D7A3F804-E915-4541-BD4B-1B0059DC0955}" srcOrd="1" destOrd="0" presId="urn:microsoft.com/office/officeart/2005/8/layout/hierarchy2"/>
    <dgm:cxn modelId="{02F30F8E-C442-44FD-8FCF-28382990E745}" type="presParOf" srcId="{D7A3F804-E915-4541-BD4B-1B0059DC0955}" destId="{A3443694-3DAB-423C-B247-7418AFAD6D06}" srcOrd="0" destOrd="0" presId="urn:microsoft.com/office/officeart/2005/8/layout/hierarchy2"/>
    <dgm:cxn modelId="{2F59B57E-C20E-4579-B68D-9E3D67910595}" type="presParOf" srcId="{D7A3F804-E915-4541-BD4B-1B0059DC0955}" destId="{9B525C8A-57EB-4DDF-AC1B-83812737D572}" srcOrd="1" destOrd="0" presId="urn:microsoft.com/office/officeart/2005/8/layout/hierarchy2"/>
    <dgm:cxn modelId="{E594619C-F995-4D9E-AE63-7E847AB0E03D}" type="presParOf" srcId="{77A49745-3329-4D2C-ADE3-A82DA8AD16EE}" destId="{202C6018-9E92-4938-9B67-A2992791876A}" srcOrd="2" destOrd="0" presId="urn:microsoft.com/office/officeart/2005/8/layout/hierarchy2"/>
    <dgm:cxn modelId="{362013ED-417C-4295-B480-DFB73FF36B7F}" type="presParOf" srcId="{202C6018-9E92-4938-9B67-A2992791876A}" destId="{2C6B26FA-83F4-4839-97C3-363228990BA5}" srcOrd="0" destOrd="0" presId="urn:microsoft.com/office/officeart/2005/8/layout/hierarchy2"/>
    <dgm:cxn modelId="{BB735640-0348-4867-BD61-5A021D073912}" type="presParOf" srcId="{77A49745-3329-4D2C-ADE3-A82DA8AD16EE}" destId="{380F99FB-61EA-4A87-BCC9-8C6468E1C1FC}" srcOrd="3" destOrd="0" presId="urn:microsoft.com/office/officeart/2005/8/layout/hierarchy2"/>
    <dgm:cxn modelId="{8254E002-87D1-4A9F-86C6-0E123A020CAE}" type="presParOf" srcId="{380F99FB-61EA-4A87-BCC9-8C6468E1C1FC}" destId="{3D011920-B4C6-4621-B6A0-6884EAEFFB2F}" srcOrd="0" destOrd="0" presId="urn:microsoft.com/office/officeart/2005/8/layout/hierarchy2"/>
    <dgm:cxn modelId="{A8E90156-7C04-456D-8672-9D67D10B6E61}" type="presParOf" srcId="{380F99FB-61EA-4A87-BCC9-8C6468E1C1FC}" destId="{418BEF5A-6E78-4653-8B0C-4BFA584E90EE}" srcOrd="1" destOrd="0" presId="urn:microsoft.com/office/officeart/2005/8/layout/hierarchy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7E93BBD-406F-4C0C-A445-535B84D03654}"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s-EC"/>
        </a:p>
      </dgm:t>
    </dgm:pt>
    <dgm:pt modelId="{83460DAB-B56D-463C-A4F2-FE2609D23DD3}">
      <dgm:prSet phldrT="[Texto]"/>
      <dgm:spPr/>
      <dgm:t>
        <a:bodyPr/>
        <a:lstStyle/>
        <a:p>
          <a:r>
            <a:rPr lang="es-EC" b="1" dirty="0" smtClean="0">
              <a:solidFill>
                <a:schemeClr val="tx1"/>
              </a:solidFill>
            </a:rPr>
            <a:t>H</a:t>
          </a:r>
          <a:r>
            <a:rPr lang="es-EC" b="1" baseline="-25000" dirty="0" smtClean="0">
              <a:solidFill>
                <a:schemeClr val="tx1"/>
              </a:solidFill>
            </a:rPr>
            <a:t>O</a:t>
          </a:r>
          <a:r>
            <a:rPr lang="es-EC" b="1" dirty="0" smtClean="0">
              <a:solidFill>
                <a:schemeClr val="tx1"/>
              </a:solidFill>
            </a:rPr>
            <a:t>:</a:t>
          </a:r>
          <a:r>
            <a:rPr lang="es-EC" dirty="0" smtClean="0">
              <a:solidFill>
                <a:schemeClr val="tx1"/>
              </a:solidFill>
            </a:rPr>
            <a:t> µ≤0.060</a:t>
          </a:r>
        </a:p>
        <a:p>
          <a:r>
            <a:rPr lang="es-EC" b="1" dirty="0" smtClean="0">
              <a:solidFill>
                <a:schemeClr val="tx1"/>
              </a:solidFill>
            </a:rPr>
            <a:t>H</a:t>
          </a:r>
          <a:r>
            <a:rPr lang="es-EC" b="1" baseline="-25000" dirty="0" smtClean="0">
              <a:solidFill>
                <a:schemeClr val="tx1"/>
              </a:solidFill>
            </a:rPr>
            <a:t>1</a:t>
          </a:r>
          <a:r>
            <a:rPr lang="es-EC" b="1" dirty="0" smtClean="0">
              <a:solidFill>
                <a:schemeClr val="tx1"/>
              </a:solidFill>
            </a:rPr>
            <a:t>:</a:t>
          </a:r>
          <a:r>
            <a:rPr lang="es-EC" dirty="0" smtClean="0">
              <a:solidFill>
                <a:schemeClr val="tx1"/>
              </a:solidFill>
            </a:rPr>
            <a:t> µ&gt;0.060</a:t>
          </a:r>
          <a:endParaRPr lang="es-EC" dirty="0">
            <a:solidFill>
              <a:schemeClr val="tx1"/>
            </a:solidFill>
          </a:endParaRPr>
        </a:p>
      </dgm:t>
    </dgm:pt>
    <dgm:pt modelId="{574C658D-501C-417D-BD24-EBDC2AA5E48C}" type="parTrans" cxnId="{0FCD0BB3-6D08-4DF3-A59F-699F51E4FBB3}">
      <dgm:prSet/>
      <dgm:spPr/>
      <dgm:t>
        <a:bodyPr/>
        <a:lstStyle/>
        <a:p>
          <a:endParaRPr lang="es-EC">
            <a:solidFill>
              <a:schemeClr val="tx1"/>
            </a:solidFill>
          </a:endParaRPr>
        </a:p>
      </dgm:t>
    </dgm:pt>
    <dgm:pt modelId="{03CB0B40-E832-4C37-ABC6-5EFF2A0F6826}" type="sibTrans" cxnId="{0FCD0BB3-6D08-4DF3-A59F-699F51E4FBB3}">
      <dgm:prSet/>
      <dgm:spPr/>
      <dgm:t>
        <a:bodyPr/>
        <a:lstStyle/>
        <a:p>
          <a:endParaRPr lang="es-EC">
            <a:solidFill>
              <a:schemeClr val="tx1"/>
            </a:solidFill>
          </a:endParaRPr>
        </a:p>
      </dgm:t>
    </dgm:pt>
    <dgm:pt modelId="{B8F0F74C-D530-4AD7-9103-A204275FB829}">
      <dgm:prSet phldrT="[Texto]"/>
      <dgm:spPr/>
      <dgm:t>
        <a:bodyPr/>
        <a:lstStyle/>
        <a:p>
          <a:r>
            <a:rPr lang="es-EC" dirty="0" smtClean="0">
              <a:solidFill>
                <a:schemeClr val="tx1"/>
              </a:solidFill>
            </a:rPr>
            <a:t>Nivel de confianza de los datos del  95%, </a:t>
          </a:r>
          <a:endParaRPr lang="es-EC" dirty="0">
            <a:solidFill>
              <a:schemeClr val="tx1"/>
            </a:solidFill>
          </a:endParaRPr>
        </a:p>
      </dgm:t>
    </dgm:pt>
    <dgm:pt modelId="{7F0E68A4-B9CB-4893-863C-ECD4FD4E8836}" type="parTrans" cxnId="{19BB6117-A50A-445E-BB29-BC897843D4F6}">
      <dgm:prSet/>
      <dgm:spPr/>
      <dgm:t>
        <a:bodyPr/>
        <a:lstStyle/>
        <a:p>
          <a:endParaRPr lang="es-EC">
            <a:solidFill>
              <a:schemeClr val="tx1"/>
            </a:solidFill>
          </a:endParaRPr>
        </a:p>
      </dgm:t>
    </dgm:pt>
    <dgm:pt modelId="{9A75CB7D-EBFF-4DD3-B8F9-1E5EF33C898F}" type="sibTrans" cxnId="{19BB6117-A50A-445E-BB29-BC897843D4F6}">
      <dgm:prSet/>
      <dgm:spPr/>
      <dgm:t>
        <a:bodyPr/>
        <a:lstStyle/>
        <a:p>
          <a:endParaRPr lang="es-EC">
            <a:solidFill>
              <a:schemeClr val="tx1"/>
            </a:solidFill>
          </a:endParaRPr>
        </a:p>
      </dgm:t>
    </dgm:pt>
    <dgm:pt modelId="{437CF36F-C5AC-4A94-B4FC-289B934A69F2}">
      <dgm:prSet phldrT="[Texto]" custT="1"/>
      <dgm:spPr/>
      <dgm:t>
        <a:bodyPr/>
        <a:lstStyle/>
        <a:p>
          <a:r>
            <a:rPr lang="es-EC" sz="1800" b="0" dirty="0" smtClean="0">
              <a:solidFill>
                <a:schemeClr val="tx1"/>
              </a:solidFill>
              <a:effectLst/>
            </a:rPr>
            <a:t>Definición del estadístico de prueba t</a:t>
          </a:r>
          <a:endParaRPr lang="es-EC" sz="1800" b="0" dirty="0">
            <a:solidFill>
              <a:schemeClr val="tx1"/>
            </a:solidFill>
            <a:effectLst/>
          </a:endParaRPr>
        </a:p>
      </dgm:t>
    </dgm:pt>
    <dgm:pt modelId="{90DC5E9B-59EC-4307-BC68-042008F31A95}" type="parTrans" cxnId="{AC3D48D9-4C6E-4FF9-985C-106FD1D50C49}">
      <dgm:prSet/>
      <dgm:spPr/>
      <dgm:t>
        <a:bodyPr/>
        <a:lstStyle/>
        <a:p>
          <a:endParaRPr lang="es-EC">
            <a:solidFill>
              <a:schemeClr val="tx1"/>
            </a:solidFill>
          </a:endParaRPr>
        </a:p>
      </dgm:t>
    </dgm:pt>
    <dgm:pt modelId="{4EE90DF4-C179-4E85-9900-538698A808AE}" type="sibTrans" cxnId="{AC3D48D9-4C6E-4FF9-985C-106FD1D50C49}">
      <dgm:prSet/>
      <dgm:spPr/>
      <dgm:t>
        <a:bodyPr/>
        <a:lstStyle/>
        <a:p>
          <a:endParaRPr lang="es-EC">
            <a:solidFill>
              <a:schemeClr val="tx1"/>
            </a:solidFill>
          </a:endParaRPr>
        </a:p>
      </dgm:t>
    </dgm:pt>
    <mc:AlternateContent xmlns:mc="http://schemas.openxmlformats.org/markup-compatibility/2006">
      <mc:Choice xmlns:a14="http://schemas.microsoft.com/office/drawing/2010/main" Requires="a14">
        <dgm:pt modelId="{737F1925-FAA9-49D1-A163-ED12D3CDEB5E}">
          <dgm:prSet phldrT="[Texto]" custT="1"/>
          <dgm:spPr/>
          <dgm:t>
            <a:bodyPr/>
            <a:lstStyle/>
            <a:p>
              <a14:m>
                <m:oMath xmlns:m="http://schemas.openxmlformats.org/officeDocument/2006/math">
                  <m:r>
                    <a:rPr lang="es-EC" sz="2000" b="0" i="1" smtClean="0">
                      <a:solidFill>
                        <a:schemeClr val="tx1"/>
                      </a:solidFill>
                      <a:latin typeface="Cambria Math"/>
                    </a:rPr>
                    <m:t>𝑡</m:t>
                  </m:r>
                  <m:r>
                    <a:rPr lang="es-EC" sz="2000" i="1" smtClean="0">
                      <a:solidFill>
                        <a:schemeClr val="tx1"/>
                      </a:solidFill>
                      <a:latin typeface="Cambria Math"/>
                    </a:rPr>
                    <m:t>=</m:t>
                  </m:r>
                  <m:f>
                    <m:fPr>
                      <m:ctrlPr>
                        <a:rPr lang="es-EC" sz="2000" b="1" i="1">
                          <a:solidFill>
                            <a:schemeClr val="tx1"/>
                          </a:solidFill>
                          <a:latin typeface="Cambria Math"/>
                        </a:rPr>
                      </m:ctrlPr>
                    </m:fPr>
                    <m:num>
                      <m:r>
                        <a:rPr lang="es-EC" sz="2000" b="1" i="1">
                          <a:solidFill>
                            <a:schemeClr val="tx1"/>
                          </a:solidFill>
                          <a:latin typeface="Cambria Math"/>
                        </a:rPr>
                        <m:t>𝒙</m:t>
                      </m:r>
                      <m:r>
                        <a:rPr lang="es-EC" sz="2000" b="1" i="1">
                          <a:solidFill>
                            <a:schemeClr val="tx1"/>
                          </a:solidFill>
                          <a:latin typeface="Cambria Math"/>
                        </a:rPr>
                        <m:t>̅̅</m:t>
                      </m:r>
                      <m:r>
                        <a:rPr lang="es-EC" sz="2000" b="1" i="1">
                          <a:solidFill>
                            <a:schemeClr val="tx1"/>
                          </a:solidFill>
                          <a:latin typeface="Cambria Math"/>
                        </a:rPr>
                        <m:t>−</m:t>
                      </m:r>
                      <m:r>
                        <a:rPr lang="es-EC" sz="2000" b="1" i="1">
                          <a:solidFill>
                            <a:schemeClr val="tx1"/>
                          </a:solidFill>
                          <a:latin typeface="Cambria Math"/>
                        </a:rPr>
                        <m:t>𝝁</m:t>
                      </m:r>
                    </m:num>
                    <m:den>
                      <m:f>
                        <m:fPr>
                          <m:ctrlPr>
                            <a:rPr lang="es-EC" sz="2000" b="1" i="1">
                              <a:solidFill>
                                <a:schemeClr val="tx1"/>
                              </a:solidFill>
                              <a:latin typeface="Cambria Math"/>
                            </a:rPr>
                          </m:ctrlPr>
                        </m:fPr>
                        <m:num>
                          <m:r>
                            <a:rPr lang="es-EC" sz="2000" b="1" i="1">
                              <a:solidFill>
                                <a:schemeClr val="tx1"/>
                              </a:solidFill>
                              <a:latin typeface="Cambria Math"/>
                            </a:rPr>
                            <m:t>𝒔</m:t>
                          </m:r>
                        </m:num>
                        <m:den>
                          <m:rad>
                            <m:radPr>
                              <m:degHide m:val="on"/>
                              <m:ctrlPr>
                                <a:rPr lang="es-EC" sz="2000" b="1" i="1">
                                  <a:solidFill>
                                    <a:schemeClr val="tx1"/>
                                  </a:solidFill>
                                  <a:latin typeface="Cambria Math"/>
                                </a:rPr>
                              </m:ctrlPr>
                            </m:radPr>
                            <m:deg/>
                            <m:e>
                              <m:r>
                                <a:rPr lang="es-EC" sz="2000" b="1" i="1">
                                  <a:solidFill>
                                    <a:schemeClr val="tx1"/>
                                  </a:solidFill>
                                  <a:latin typeface="Cambria Math"/>
                                </a:rPr>
                                <m:t>𝒏</m:t>
                              </m:r>
                            </m:e>
                          </m:rad>
                        </m:den>
                      </m:f>
                    </m:den>
                  </m:f>
                  <m:r>
                    <a:rPr lang="es-EC" sz="2000" b="1" i="1">
                      <a:solidFill>
                        <a:schemeClr val="tx1"/>
                      </a:solidFill>
                      <a:latin typeface="Cambria Math"/>
                    </a:rPr>
                    <m:t>=</m:t>
                  </m:r>
                  <m:f>
                    <m:fPr>
                      <m:ctrlPr>
                        <a:rPr lang="es-EC" sz="2000" b="1" i="1">
                          <a:solidFill>
                            <a:schemeClr val="tx1"/>
                          </a:solidFill>
                          <a:latin typeface="Cambria Math"/>
                        </a:rPr>
                      </m:ctrlPr>
                    </m:fPr>
                    <m:num>
                      <m:r>
                        <a:rPr lang="es-EC" sz="2000">
                          <a:solidFill>
                            <a:schemeClr val="tx1"/>
                          </a:solidFill>
                          <a:latin typeface="Cambria Math"/>
                        </a:rPr>
                        <m:t>0</m:t>
                      </m:r>
                      <m:r>
                        <a:rPr lang="es-EC" sz="2000">
                          <a:solidFill>
                            <a:schemeClr val="tx1"/>
                          </a:solidFill>
                          <a:latin typeface="Cambria Math"/>
                        </a:rPr>
                        <m:t>,</m:t>
                      </m:r>
                      <m:r>
                        <a:rPr lang="es-EC" sz="2000">
                          <a:solidFill>
                            <a:schemeClr val="tx1"/>
                          </a:solidFill>
                          <a:latin typeface="Cambria Math"/>
                        </a:rPr>
                        <m:t>02697785880</m:t>
                      </m:r>
                      <m:r>
                        <a:rPr lang="es-EC" sz="2000" i="1">
                          <a:solidFill>
                            <a:schemeClr val="tx1"/>
                          </a:solidFill>
                          <a:latin typeface="Cambria Math"/>
                        </a:rPr>
                        <m:t>−</m:t>
                      </m:r>
                      <m:r>
                        <a:rPr lang="es-EC" sz="2000">
                          <a:solidFill>
                            <a:schemeClr val="tx1"/>
                          </a:solidFill>
                          <a:latin typeface="Cambria Math"/>
                        </a:rPr>
                        <m:t>0</m:t>
                      </m:r>
                      <m:r>
                        <a:rPr lang="es-EC" sz="2000">
                          <a:solidFill>
                            <a:schemeClr val="tx1"/>
                          </a:solidFill>
                          <a:latin typeface="Cambria Math"/>
                        </a:rPr>
                        <m:t>,</m:t>
                      </m:r>
                      <m:r>
                        <a:rPr lang="es-EC" sz="2000">
                          <a:solidFill>
                            <a:schemeClr val="tx1"/>
                          </a:solidFill>
                          <a:latin typeface="Cambria Math"/>
                        </a:rPr>
                        <m:t>060</m:t>
                      </m:r>
                    </m:num>
                    <m:den>
                      <m:f>
                        <m:fPr>
                          <m:ctrlPr>
                            <a:rPr lang="es-EC" sz="2000" b="1" i="1">
                              <a:solidFill>
                                <a:schemeClr val="tx1"/>
                              </a:solidFill>
                              <a:latin typeface="Cambria Math"/>
                            </a:rPr>
                          </m:ctrlPr>
                        </m:fPr>
                        <m:num>
                          <m:r>
                            <a:rPr lang="es-EC" sz="2000">
                              <a:solidFill>
                                <a:schemeClr val="tx1"/>
                              </a:solidFill>
                              <a:latin typeface="Cambria Math"/>
                            </a:rPr>
                            <m:t>0</m:t>
                          </m:r>
                          <m:r>
                            <a:rPr lang="es-EC" sz="2000">
                              <a:solidFill>
                                <a:schemeClr val="tx1"/>
                              </a:solidFill>
                              <a:latin typeface="Cambria Math"/>
                            </a:rPr>
                            <m:t>,</m:t>
                          </m:r>
                          <m:r>
                            <a:rPr lang="es-EC" sz="2000">
                              <a:solidFill>
                                <a:schemeClr val="tx1"/>
                              </a:solidFill>
                              <a:latin typeface="Cambria Math"/>
                            </a:rPr>
                            <m:t>029585752</m:t>
                          </m:r>
                        </m:num>
                        <m:den>
                          <m:rad>
                            <m:radPr>
                              <m:degHide m:val="on"/>
                              <m:ctrlPr>
                                <a:rPr lang="es-EC" sz="2000" i="1">
                                  <a:solidFill>
                                    <a:schemeClr val="tx1"/>
                                  </a:solidFill>
                                  <a:latin typeface="Cambria Math"/>
                                </a:rPr>
                              </m:ctrlPr>
                            </m:radPr>
                            <m:deg/>
                            <m:e>
                              <m:r>
                                <a:rPr lang="es-EC" sz="2000" i="1">
                                  <a:solidFill>
                                    <a:schemeClr val="tx1"/>
                                  </a:solidFill>
                                  <a:latin typeface="Cambria Math"/>
                                </a:rPr>
                                <m:t>25</m:t>
                              </m:r>
                            </m:e>
                          </m:rad>
                        </m:den>
                      </m:f>
                    </m:den>
                  </m:f>
                </m:oMath>
              </a14:m>
              <a:r>
                <a:rPr lang="es-EC" sz="2000" dirty="0" smtClean="0">
                  <a:solidFill>
                    <a:schemeClr val="tx1"/>
                  </a:solidFill>
                </a:rPr>
                <a:t>=-5,14</a:t>
              </a:r>
              <a:endParaRPr lang="es-EC" sz="2000" dirty="0">
                <a:solidFill>
                  <a:schemeClr val="tx1"/>
                </a:solidFill>
              </a:endParaRPr>
            </a:p>
          </dgm:t>
        </dgm:pt>
      </mc:Choice>
      <mc:Fallback>
        <dgm:pt modelId="{737F1925-FAA9-49D1-A163-ED12D3CDEB5E}">
          <dgm:prSet phldrT="[Texto]" custT="1"/>
          <dgm:spPr/>
          <dgm:t>
            <a:bodyPr/>
            <a:lstStyle/>
            <a:p>
              <a:r>
                <a:rPr lang="es-EC" sz="2000" b="0" i="0" smtClean="0">
                  <a:solidFill>
                    <a:schemeClr val="tx1"/>
                  </a:solidFill>
                  <a:latin typeface="Cambria Math"/>
                </a:rPr>
                <a:t>𝑡</a:t>
              </a:r>
              <a:r>
                <a:rPr lang="es-EC" sz="2000" i="0" smtClean="0">
                  <a:solidFill>
                    <a:schemeClr val="tx1"/>
                  </a:solidFill>
                  <a:latin typeface="Cambria Math"/>
                </a:rPr>
                <a:t>=</a:t>
              </a:r>
              <a:r>
                <a:rPr lang="es-EC" sz="2000" b="1" i="0">
                  <a:solidFill>
                    <a:schemeClr val="tx1"/>
                  </a:solidFill>
                  <a:latin typeface="Cambria Math"/>
                </a:rPr>
                <a:t>(𝒙̅̅−𝝁)/(𝒔/√𝒏)=(</a:t>
              </a:r>
              <a:r>
                <a:rPr lang="es-EC" sz="2000" i="0">
                  <a:solidFill>
                    <a:schemeClr val="tx1"/>
                  </a:solidFill>
                  <a:latin typeface="Cambria Math"/>
                </a:rPr>
                <a:t>0,02697785880−0,060</a:t>
              </a:r>
              <a:r>
                <a:rPr lang="es-EC" sz="2000" b="1" i="0">
                  <a:solidFill>
                    <a:schemeClr val="tx1"/>
                  </a:solidFill>
                  <a:latin typeface="Cambria Math"/>
                </a:rPr>
                <a:t>)/(</a:t>
              </a:r>
              <a:r>
                <a:rPr lang="es-EC" sz="2000" i="0">
                  <a:solidFill>
                    <a:schemeClr val="tx1"/>
                  </a:solidFill>
                  <a:latin typeface="Cambria Math"/>
                </a:rPr>
                <a:t>0,029585752</a:t>
              </a:r>
              <a:r>
                <a:rPr lang="es-EC" sz="2000" b="1" i="0">
                  <a:solidFill>
                    <a:schemeClr val="tx1"/>
                  </a:solidFill>
                  <a:latin typeface="Cambria Math"/>
                </a:rPr>
                <a:t>/√</a:t>
              </a:r>
              <a:r>
                <a:rPr lang="es-EC" sz="2000" i="0">
                  <a:solidFill>
                    <a:schemeClr val="tx1"/>
                  </a:solidFill>
                  <a:latin typeface="Cambria Math"/>
                </a:rPr>
                <a:t>25</a:t>
              </a:r>
              <a:r>
                <a:rPr lang="es-EC" sz="2000" b="1" i="0">
                  <a:solidFill>
                    <a:schemeClr val="tx1"/>
                  </a:solidFill>
                  <a:latin typeface="Cambria Math"/>
                </a:rPr>
                <a:t>)</a:t>
              </a:r>
              <a:r>
                <a:rPr lang="es-EC" sz="2000" dirty="0" smtClean="0">
                  <a:solidFill>
                    <a:schemeClr val="tx1"/>
                  </a:solidFill>
                </a:rPr>
                <a:t>=-5,14</a:t>
              </a:r>
              <a:endParaRPr lang="es-EC" sz="2000" dirty="0">
                <a:solidFill>
                  <a:schemeClr val="tx1"/>
                </a:solidFill>
              </a:endParaRPr>
            </a:p>
          </dgm:t>
        </dgm:pt>
      </mc:Fallback>
    </mc:AlternateContent>
    <dgm:pt modelId="{55BE6AF7-A48C-488F-933F-7B72F830CA21}" type="parTrans" cxnId="{737DF057-876A-447E-9705-C744B9CA5F8A}">
      <dgm:prSet/>
      <dgm:spPr/>
      <dgm:t>
        <a:bodyPr/>
        <a:lstStyle/>
        <a:p>
          <a:endParaRPr lang="es-EC">
            <a:solidFill>
              <a:schemeClr val="tx1"/>
            </a:solidFill>
          </a:endParaRPr>
        </a:p>
      </dgm:t>
    </dgm:pt>
    <dgm:pt modelId="{715A5D93-B90A-4829-A13E-6B8EDBB8029A}" type="sibTrans" cxnId="{737DF057-876A-447E-9705-C744B9CA5F8A}">
      <dgm:prSet/>
      <dgm:spPr/>
      <dgm:t>
        <a:bodyPr/>
        <a:lstStyle/>
        <a:p>
          <a:endParaRPr lang="es-EC">
            <a:solidFill>
              <a:schemeClr val="tx1"/>
            </a:solidFill>
          </a:endParaRPr>
        </a:p>
      </dgm:t>
    </dgm:pt>
    <dgm:pt modelId="{C5AA922B-98BF-47DB-9180-6A3CC1F7CF20}">
      <dgm:prSet phldrT="[Texto]"/>
      <dgm:spPr/>
      <dgm:t>
        <a:bodyPr/>
        <a:lstStyle/>
        <a:p>
          <a:r>
            <a:rPr lang="es-EC" dirty="0" smtClean="0">
              <a:solidFill>
                <a:schemeClr val="tx1"/>
              </a:solidFill>
            </a:rPr>
            <a:t>Valor crítico 1,711</a:t>
          </a:r>
          <a:endParaRPr lang="es-EC" dirty="0">
            <a:solidFill>
              <a:schemeClr val="tx1"/>
            </a:solidFill>
          </a:endParaRPr>
        </a:p>
      </dgm:t>
    </dgm:pt>
    <dgm:pt modelId="{60F9A475-D8A1-49A0-A9CA-3B720720F39E}" type="parTrans" cxnId="{A268875A-2C0C-4EF2-B28E-1B7B6BD26155}">
      <dgm:prSet/>
      <dgm:spPr/>
      <dgm:t>
        <a:bodyPr/>
        <a:lstStyle/>
        <a:p>
          <a:endParaRPr lang="es-EC">
            <a:solidFill>
              <a:schemeClr val="tx1"/>
            </a:solidFill>
          </a:endParaRPr>
        </a:p>
      </dgm:t>
    </dgm:pt>
    <dgm:pt modelId="{3A1DAEB4-5733-45EF-98E7-02D50BEFF0ED}" type="sibTrans" cxnId="{A268875A-2C0C-4EF2-B28E-1B7B6BD26155}">
      <dgm:prSet/>
      <dgm:spPr/>
      <dgm:t>
        <a:bodyPr/>
        <a:lstStyle/>
        <a:p>
          <a:endParaRPr lang="es-EC">
            <a:solidFill>
              <a:schemeClr val="tx1"/>
            </a:solidFill>
          </a:endParaRPr>
        </a:p>
      </dgm:t>
    </dgm:pt>
    <dgm:pt modelId="{38700B33-50EF-4415-932D-9044E1334AA5}" type="pres">
      <dgm:prSet presAssocID="{37E93BBD-406F-4C0C-A445-535B84D03654}" presName="diagram" presStyleCnt="0">
        <dgm:presLayoutVars>
          <dgm:dir/>
          <dgm:resizeHandles val="exact"/>
        </dgm:presLayoutVars>
      </dgm:prSet>
      <dgm:spPr/>
    </dgm:pt>
    <dgm:pt modelId="{3E794241-5BA9-454A-8D8D-A699C54DDC97}" type="pres">
      <dgm:prSet presAssocID="{83460DAB-B56D-463C-A4F2-FE2609D23DD3}" presName="node" presStyleLbl="node1" presStyleIdx="0" presStyleCnt="5">
        <dgm:presLayoutVars>
          <dgm:bulletEnabled val="1"/>
        </dgm:presLayoutVars>
      </dgm:prSet>
      <dgm:spPr/>
      <dgm:t>
        <a:bodyPr/>
        <a:lstStyle/>
        <a:p>
          <a:endParaRPr lang="es-EC"/>
        </a:p>
      </dgm:t>
    </dgm:pt>
    <dgm:pt modelId="{20E47DC5-186A-46B1-A2C2-DF1EE6E44FE4}" type="pres">
      <dgm:prSet presAssocID="{03CB0B40-E832-4C37-ABC6-5EFF2A0F6826}" presName="sibTrans" presStyleCnt="0"/>
      <dgm:spPr/>
    </dgm:pt>
    <dgm:pt modelId="{B5FAC379-C316-4904-A078-1AE1EE7D2ED6}" type="pres">
      <dgm:prSet presAssocID="{B8F0F74C-D530-4AD7-9103-A204275FB829}" presName="node" presStyleLbl="node1" presStyleIdx="1" presStyleCnt="5">
        <dgm:presLayoutVars>
          <dgm:bulletEnabled val="1"/>
        </dgm:presLayoutVars>
      </dgm:prSet>
      <dgm:spPr/>
      <dgm:t>
        <a:bodyPr/>
        <a:lstStyle/>
        <a:p>
          <a:endParaRPr lang="es-EC"/>
        </a:p>
      </dgm:t>
    </dgm:pt>
    <dgm:pt modelId="{C6A3EB3F-A8FD-4A10-AFDF-55FB7DE5293B}" type="pres">
      <dgm:prSet presAssocID="{9A75CB7D-EBFF-4DD3-B8F9-1E5EF33C898F}" presName="sibTrans" presStyleCnt="0"/>
      <dgm:spPr/>
    </dgm:pt>
    <dgm:pt modelId="{7C085D0A-631C-49CE-A77A-513DD1867A49}" type="pres">
      <dgm:prSet presAssocID="{437CF36F-C5AC-4A94-B4FC-289B934A69F2}" presName="node" presStyleLbl="node1" presStyleIdx="2" presStyleCnt="5">
        <dgm:presLayoutVars>
          <dgm:bulletEnabled val="1"/>
        </dgm:presLayoutVars>
      </dgm:prSet>
      <dgm:spPr/>
      <dgm:t>
        <a:bodyPr/>
        <a:lstStyle/>
        <a:p>
          <a:endParaRPr lang="es-EC"/>
        </a:p>
      </dgm:t>
    </dgm:pt>
    <dgm:pt modelId="{B055C5A4-2463-4E78-985A-EE1E9BB44112}" type="pres">
      <dgm:prSet presAssocID="{4EE90DF4-C179-4E85-9900-538698A808AE}" presName="sibTrans" presStyleCnt="0"/>
      <dgm:spPr/>
    </dgm:pt>
    <dgm:pt modelId="{77927520-6A26-4982-A0BE-063A0BC1402E}" type="pres">
      <dgm:prSet presAssocID="{737F1925-FAA9-49D1-A163-ED12D3CDEB5E}" presName="node" presStyleLbl="node1" presStyleIdx="3" presStyleCnt="5" custScaleX="191029">
        <dgm:presLayoutVars>
          <dgm:bulletEnabled val="1"/>
        </dgm:presLayoutVars>
      </dgm:prSet>
      <dgm:spPr/>
      <dgm:t>
        <a:bodyPr/>
        <a:lstStyle/>
        <a:p>
          <a:endParaRPr lang="es-EC"/>
        </a:p>
      </dgm:t>
    </dgm:pt>
    <dgm:pt modelId="{2896114B-91A9-43C5-A48C-7593027D09C9}" type="pres">
      <dgm:prSet presAssocID="{715A5D93-B90A-4829-A13E-6B8EDBB8029A}" presName="sibTrans" presStyleCnt="0"/>
      <dgm:spPr/>
    </dgm:pt>
    <dgm:pt modelId="{8A61411F-0501-4E22-8956-0BF3E3AD965D}" type="pres">
      <dgm:prSet presAssocID="{C5AA922B-98BF-47DB-9180-6A3CC1F7CF20}" presName="node" presStyleLbl="node1" presStyleIdx="4" presStyleCnt="5" custLinFactNeighborX="343" custLinFactNeighborY="-4259">
        <dgm:presLayoutVars>
          <dgm:bulletEnabled val="1"/>
        </dgm:presLayoutVars>
      </dgm:prSet>
      <dgm:spPr/>
    </dgm:pt>
  </dgm:ptLst>
  <dgm:cxnLst>
    <dgm:cxn modelId="{B1809C39-896A-4EFB-B487-558419D2D6AB}" type="presOf" srcId="{737F1925-FAA9-49D1-A163-ED12D3CDEB5E}" destId="{77927520-6A26-4982-A0BE-063A0BC1402E}" srcOrd="0" destOrd="0" presId="urn:microsoft.com/office/officeart/2005/8/layout/default"/>
    <dgm:cxn modelId="{737DF057-876A-447E-9705-C744B9CA5F8A}" srcId="{37E93BBD-406F-4C0C-A445-535B84D03654}" destId="{737F1925-FAA9-49D1-A163-ED12D3CDEB5E}" srcOrd="3" destOrd="0" parTransId="{55BE6AF7-A48C-488F-933F-7B72F830CA21}" sibTransId="{715A5D93-B90A-4829-A13E-6B8EDBB8029A}"/>
    <dgm:cxn modelId="{71EC5F79-EAEE-47E7-A2AE-5F4FBCB356CC}" type="presOf" srcId="{437CF36F-C5AC-4A94-B4FC-289B934A69F2}" destId="{7C085D0A-631C-49CE-A77A-513DD1867A49}" srcOrd="0" destOrd="0" presId="urn:microsoft.com/office/officeart/2005/8/layout/default"/>
    <dgm:cxn modelId="{A268875A-2C0C-4EF2-B28E-1B7B6BD26155}" srcId="{37E93BBD-406F-4C0C-A445-535B84D03654}" destId="{C5AA922B-98BF-47DB-9180-6A3CC1F7CF20}" srcOrd="4" destOrd="0" parTransId="{60F9A475-D8A1-49A0-A9CA-3B720720F39E}" sibTransId="{3A1DAEB4-5733-45EF-98E7-02D50BEFF0ED}"/>
    <dgm:cxn modelId="{AC3D48D9-4C6E-4FF9-985C-106FD1D50C49}" srcId="{37E93BBD-406F-4C0C-A445-535B84D03654}" destId="{437CF36F-C5AC-4A94-B4FC-289B934A69F2}" srcOrd="2" destOrd="0" parTransId="{90DC5E9B-59EC-4307-BC68-042008F31A95}" sibTransId="{4EE90DF4-C179-4E85-9900-538698A808AE}"/>
    <dgm:cxn modelId="{1EC54A0E-D9F9-4BC4-AF80-BE9E77FA5CC3}" type="presOf" srcId="{37E93BBD-406F-4C0C-A445-535B84D03654}" destId="{38700B33-50EF-4415-932D-9044E1334AA5}" srcOrd="0" destOrd="0" presId="urn:microsoft.com/office/officeart/2005/8/layout/default"/>
    <dgm:cxn modelId="{87F08879-36C8-4E68-8DD8-3A711CA11969}" type="presOf" srcId="{83460DAB-B56D-463C-A4F2-FE2609D23DD3}" destId="{3E794241-5BA9-454A-8D8D-A699C54DDC97}" srcOrd="0" destOrd="0" presId="urn:microsoft.com/office/officeart/2005/8/layout/default"/>
    <dgm:cxn modelId="{19BB6117-A50A-445E-BB29-BC897843D4F6}" srcId="{37E93BBD-406F-4C0C-A445-535B84D03654}" destId="{B8F0F74C-D530-4AD7-9103-A204275FB829}" srcOrd="1" destOrd="0" parTransId="{7F0E68A4-B9CB-4893-863C-ECD4FD4E8836}" sibTransId="{9A75CB7D-EBFF-4DD3-B8F9-1E5EF33C898F}"/>
    <dgm:cxn modelId="{A7390424-A727-4394-976F-16F2D9A92990}" type="presOf" srcId="{B8F0F74C-D530-4AD7-9103-A204275FB829}" destId="{B5FAC379-C316-4904-A078-1AE1EE7D2ED6}" srcOrd="0" destOrd="0" presId="urn:microsoft.com/office/officeart/2005/8/layout/default"/>
    <dgm:cxn modelId="{0FCD0BB3-6D08-4DF3-A59F-699F51E4FBB3}" srcId="{37E93BBD-406F-4C0C-A445-535B84D03654}" destId="{83460DAB-B56D-463C-A4F2-FE2609D23DD3}" srcOrd="0" destOrd="0" parTransId="{574C658D-501C-417D-BD24-EBDC2AA5E48C}" sibTransId="{03CB0B40-E832-4C37-ABC6-5EFF2A0F6826}"/>
    <dgm:cxn modelId="{92DDE9BD-156E-486F-B4DE-D32A6E906353}" type="presOf" srcId="{C5AA922B-98BF-47DB-9180-6A3CC1F7CF20}" destId="{8A61411F-0501-4E22-8956-0BF3E3AD965D}" srcOrd="0" destOrd="0" presId="urn:microsoft.com/office/officeart/2005/8/layout/default"/>
    <dgm:cxn modelId="{6C5C1C4D-641D-49B8-9748-72FC48ADA3C4}" type="presParOf" srcId="{38700B33-50EF-4415-932D-9044E1334AA5}" destId="{3E794241-5BA9-454A-8D8D-A699C54DDC97}" srcOrd="0" destOrd="0" presId="urn:microsoft.com/office/officeart/2005/8/layout/default"/>
    <dgm:cxn modelId="{88CE9CBE-4EE1-47B7-A98B-A34C65578D97}" type="presParOf" srcId="{38700B33-50EF-4415-932D-9044E1334AA5}" destId="{20E47DC5-186A-46B1-A2C2-DF1EE6E44FE4}" srcOrd="1" destOrd="0" presId="urn:microsoft.com/office/officeart/2005/8/layout/default"/>
    <dgm:cxn modelId="{AA4DAE63-632D-454D-84B7-F75CC56C8D00}" type="presParOf" srcId="{38700B33-50EF-4415-932D-9044E1334AA5}" destId="{B5FAC379-C316-4904-A078-1AE1EE7D2ED6}" srcOrd="2" destOrd="0" presId="urn:microsoft.com/office/officeart/2005/8/layout/default"/>
    <dgm:cxn modelId="{E4D5F341-FD9A-4EA0-A8E1-6AB82F23EBB6}" type="presParOf" srcId="{38700B33-50EF-4415-932D-9044E1334AA5}" destId="{C6A3EB3F-A8FD-4A10-AFDF-55FB7DE5293B}" srcOrd="3" destOrd="0" presId="urn:microsoft.com/office/officeart/2005/8/layout/default"/>
    <dgm:cxn modelId="{2CFBD6A0-43FF-457D-935C-024E828FB9E8}" type="presParOf" srcId="{38700B33-50EF-4415-932D-9044E1334AA5}" destId="{7C085D0A-631C-49CE-A77A-513DD1867A49}" srcOrd="4" destOrd="0" presId="urn:microsoft.com/office/officeart/2005/8/layout/default"/>
    <dgm:cxn modelId="{A1C9C221-A85C-42C3-B864-AF862B962F89}" type="presParOf" srcId="{38700B33-50EF-4415-932D-9044E1334AA5}" destId="{B055C5A4-2463-4E78-985A-EE1E9BB44112}" srcOrd="5" destOrd="0" presId="urn:microsoft.com/office/officeart/2005/8/layout/default"/>
    <dgm:cxn modelId="{C22B2FEF-16FF-47AD-BE81-4BCBC795674F}" type="presParOf" srcId="{38700B33-50EF-4415-932D-9044E1334AA5}" destId="{77927520-6A26-4982-A0BE-063A0BC1402E}" srcOrd="6" destOrd="0" presId="urn:microsoft.com/office/officeart/2005/8/layout/default"/>
    <dgm:cxn modelId="{D4A0A3CD-A15C-436F-BC05-CD8058D67492}" type="presParOf" srcId="{38700B33-50EF-4415-932D-9044E1334AA5}" destId="{2896114B-91A9-43C5-A48C-7593027D09C9}" srcOrd="7" destOrd="0" presId="urn:microsoft.com/office/officeart/2005/8/layout/default"/>
    <dgm:cxn modelId="{E1520682-3AAE-49AB-BD2D-53E3EE5BD5F5}" type="presParOf" srcId="{38700B33-50EF-4415-932D-9044E1334AA5}" destId="{8A61411F-0501-4E22-8956-0BF3E3AD965D}"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7E93BBD-406F-4C0C-A445-535B84D03654}"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s-EC"/>
        </a:p>
      </dgm:t>
    </dgm:pt>
    <dgm:pt modelId="{83460DAB-B56D-463C-A4F2-FE2609D23DD3}">
      <dgm:prSet phldrT="[Texto]"/>
      <dgm:spPr/>
      <dgm:t>
        <a:bodyPr/>
        <a:lstStyle/>
        <a:p>
          <a:r>
            <a:rPr lang="es-EC" b="1" dirty="0" smtClean="0">
              <a:solidFill>
                <a:schemeClr val="tx1"/>
              </a:solidFill>
            </a:rPr>
            <a:t>H</a:t>
          </a:r>
          <a:r>
            <a:rPr lang="es-EC" b="1" baseline="-25000" dirty="0" smtClean="0">
              <a:solidFill>
                <a:schemeClr val="tx1"/>
              </a:solidFill>
            </a:rPr>
            <a:t>O</a:t>
          </a:r>
          <a:r>
            <a:rPr lang="es-EC" b="1" dirty="0" smtClean="0">
              <a:solidFill>
                <a:schemeClr val="tx1"/>
              </a:solidFill>
            </a:rPr>
            <a:t>:</a:t>
          </a:r>
          <a:r>
            <a:rPr lang="es-EC" dirty="0" smtClean="0">
              <a:solidFill>
                <a:schemeClr val="tx1"/>
              </a:solidFill>
            </a:rPr>
            <a:t> µ≤0.060</a:t>
          </a:r>
        </a:p>
        <a:p>
          <a:r>
            <a:rPr lang="es-EC" b="1" dirty="0" smtClean="0">
              <a:solidFill>
                <a:schemeClr val="tx1"/>
              </a:solidFill>
            </a:rPr>
            <a:t>H</a:t>
          </a:r>
          <a:r>
            <a:rPr lang="es-EC" b="1" baseline="-25000" dirty="0" smtClean="0">
              <a:solidFill>
                <a:schemeClr val="tx1"/>
              </a:solidFill>
            </a:rPr>
            <a:t>1</a:t>
          </a:r>
          <a:r>
            <a:rPr lang="es-EC" b="1" dirty="0" smtClean="0">
              <a:solidFill>
                <a:schemeClr val="tx1"/>
              </a:solidFill>
            </a:rPr>
            <a:t>:</a:t>
          </a:r>
          <a:r>
            <a:rPr lang="es-EC" dirty="0" smtClean="0">
              <a:solidFill>
                <a:schemeClr val="tx1"/>
              </a:solidFill>
            </a:rPr>
            <a:t> µ&gt;0.060</a:t>
          </a:r>
          <a:endParaRPr lang="es-EC" dirty="0">
            <a:solidFill>
              <a:schemeClr val="tx1"/>
            </a:solidFill>
          </a:endParaRPr>
        </a:p>
      </dgm:t>
    </dgm:pt>
    <dgm:pt modelId="{574C658D-501C-417D-BD24-EBDC2AA5E48C}" type="parTrans" cxnId="{0FCD0BB3-6D08-4DF3-A59F-699F51E4FBB3}">
      <dgm:prSet/>
      <dgm:spPr/>
      <dgm:t>
        <a:bodyPr/>
        <a:lstStyle/>
        <a:p>
          <a:endParaRPr lang="es-EC">
            <a:solidFill>
              <a:schemeClr val="tx1"/>
            </a:solidFill>
          </a:endParaRPr>
        </a:p>
      </dgm:t>
    </dgm:pt>
    <dgm:pt modelId="{03CB0B40-E832-4C37-ABC6-5EFF2A0F6826}" type="sibTrans" cxnId="{0FCD0BB3-6D08-4DF3-A59F-699F51E4FBB3}">
      <dgm:prSet/>
      <dgm:spPr/>
      <dgm:t>
        <a:bodyPr/>
        <a:lstStyle/>
        <a:p>
          <a:endParaRPr lang="es-EC">
            <a:solidFill>
              <a:schemeClr val="tx1"/>
            </a:solidFill>
          </a:endParaRPr>
        </a:p>
      </dgm:t>
    </dgm:pt>
    <dgm:pt modelId="{B8F0F74C-D530-4AD7-9103-A204275FB829}">
      <dgm:prSet phldrT="[Texto]"/>
      <dgm:spPr/>
      <dgm:t>
        <a:bodyPr/>
        <a:lstStyle/>
        <a:p>
          <a:r>
            <a:rPr lang="es-EC" dirty="0" smtClean="0">
              <a:solidFill>
                <a:schemeClr val="tx1"/>
              </a:solidFill>
            </a:rPr>
            <a:t>Nivel de confianza de los datos del  95%, </a:t>
          </a:r>
          <a:endParaRPr lang="es-EC" dirty="0">
            <a:solidFill>
              <a:schemeClr val="tx1"/>
            </a:solidFill>
          </a:endParaRPr>
        </a:p>
      </dgm:t>
    </dgm:pt>
    <dgm:pt modelId="{7F0E68A4-B9CB-4893-863C-ECD4FD4E8836}" type="parTrans" cxnId="{19BB6117-A50A-445E-BB29-BC897843D4F6}">
      <dgm:prSet/>
      <dgm:spPr/>
      <dgm:t>
        <a:bodyPr/>
        <a:lstStyle/>
        <a:p>
          <a:endParaRPr lang="es-EC">
            <a:solidFill>
              <a:schemeClr val="tx1"/>
            </a:solidFill>
          </a:endParaRPr>
        </a:p>
      </dgm:t>
    </dgm:pt>
    <dgm:pt modelId="{9A75CB7D-EBFF-4DD3-B8F9-1E5EF33C898F}" type="sibTrans" cxnId="{19BB6117-A50A-445E-BB29-BC897843D4F6}">
      <dgm:prSet/>
      <dgm:spPr/>
      <dgm:t>
        <a:bodyPr/>
        <a:lstStyle/>
        <a:p>
          <a:endParaRPr lang="es-EC">
            <a:solidFill>
              <a:schemeClr val="tx1"/>
            </a:solidFill>
          </a:endParaRPr>
        </a:p>
      </dgm:t>
    </dgm:pt>
    <dgm:pt modelId="{437CF36F-C5AC-4A94-B4FC-289B934A69F2}">
      <dgm:prSet phldrT="[Texto]" custT="1"/>
      <dgm:spPr/>
      <dgm:t>
        <a:bodyPr/>
        <a:lstStyle/>
        <a:p>
          <a:r>
            <a:rPr lang="es-EC" sz="1800" b="0" dirty="0" smtClean="0">
              <a:solidFill>
                <a:schemeClr val="tx1"/>
              </a:solidFill>
              <a:effectLst/>
            </a:rPr>
            <a:t>Definición del estadístico de prueba t</a:t>
          </a:r>
          <a:endParaRPr lang="es-EC" sz="1800" b="0" dirty="0">
            <a:solidFill>
              <a:schemeClr val="tx1"/>
            </a:solidFill>
            <a:effectLst/>
          </a:endParaRPr>
        </a:p>
      </dgm:t>
    </dgm:pt>
    <dgm:pt modelId="{90DC5E9B-59EC-4307-BC68-042008F31A95}" type="parTrans" cxnId="{AC3D48D9-4C6E-4FF9-985C-106FD1D50C49}">
      <dgm:prSet/>
      <dgm:spPr/>
      <dgm:t>
        <a:bodyPr/>
        <a:lstStyle/>
        <a:p>
          <a:endParaRPr lang="es-EC">
            <a:solidFill>
              <a:schemeClr val="tx1"/>
            </a:solidFill>
          </a:endParaRPr>
        </a:p>
      </dgm:t>
    </dgm:pt>
    <dgm:pt modelId="{4EE90DF4-C179-4E85-9900-538698A808AE}" type="sibTrans" cxnId="{AC3D48D9-4C6E-4FF9-985C-106FD1D50C49}">
      <dgm:prSet/>
      <dgm:spPr/>
      <dgm:t>
        <a:bodyPr/>
        <a:lstStyle/>
        <a:p>
          <a:endParaRPr lang="es-EC">
            <a:solidFill>
              <a:schemeClr val="tx1"/>
            </a:solidFill>
          </a:endParaRPr>
        </a:p>
      </dgm:t>
    </dgm:pt>
    <dgm:pt modelId="{737F1925-FAA9-49D1-A163-ED12D3CDEB5E}">
      <dgm:prSet phldrT="[Texto]" custT="1"/>
      <dgm:spPr>
        <a:blipFill rotWithShape="1">
          <a:blip xmlns:r="http://schemas.openxmlformats.org/officeDocument/2006/relationships" r:embed="rId1"/>
          <a:stretch>
            <a:fillRect/>
          </a:stretch>
        </a:blipFill>
      </dgm:spPr>
      <dgm:t>
        <a:bodyPr/>
        <a:lstStyle/>
        <a:p>
          <a:r>
            <a:rPr lang="es-EC">
              <a:noFill/>
            </a:rPr>
            <a:t> </a:t>
          </a:r>
        </a:p>
      </dgm:t>
    </dgm:pt>
    <dgm:pt modelId="{55BE6AF7-A48C-488F-933F-7B72F830CA21}" type="parTrans" cxnId="{737DF057-876A-447E-9705-C744B9CA5F8A}">
      <dgm:prSet/>
      <dgm:spPr/>
      <dgm:t>
        <a:bodyPr/>
        <a:lstStyle/>
        <a:p>
          <a:endParaRPr lang="es-EC">
            <a:solidFill>
              <a:schemeClr val="tx1"/>
            </a:solidFill>
          </a:endParaRPr>
        </a:p>
      </dgm:t>
    </dgm:pt>
    <dgm:pt modelId="{715A5D93-B90A-4829-A13E-6B8EDBB8029A}" type="sibTrans" cxnId="{737DF057-876A-447E-9705-C744B9CA5F8A}">
      <dgm:prSet/>
      <dgm:spPr/>
      <dgm:t>
        <a:bodyPr/>
        <a:lstStyle/>
        <a:p>
          <a:endParaRPr lang="es-EC">
            <a:solidFill>
              <a:schemeClr val="tx1"/>
            </a:solidFill>
          </a:endParaRPr>
        </a:p>
      </dgm:t>
    </dgm:pt>
    <dgm:pt modelId="{C5AA922B-98BF-47DB-9180-6A3CC1F7CF20}">
      <dgm:prSet phldrT="[Texto]"/>
      <dgm:spPr/>
      <dgm:t>
        <a:bodyPr/>
        <a:lstStyle/>
        <a:p>
          <a:r>
            <a:rPr lang="es-EC" dirty="0" smtClean="0">
              <a:solidFill>
                <a:schemeClr val="tx1"/>
              </a:solidFill>
            </a:rPr>
            <a:t>Valor crítico 1,711</a:t>
          </a:r>
          <a:endParaRPr lang="es-EC" dirty="0">
            <a:solidFill>
              <a:schemeClr val="tx1"/>
            </a:solidFill>
          </a:endParaRPr>
        </a:p>
      </dgm:t>
    </dgm:pt>
    <dgm:pt modelId="{60F9A475-D8A1-49A0-A9CA-3B720720F39E}" type="parTrans" cxnId="{A268875A-2C0C-4EF2-B28E-1B7B6BD26155}">
      <dgm:prSet/>
      <dgm:spPr/>
      <dgm:t>
        <a:bodyPr/>
        <a:lstStyle/>
        <a:p>
          <a:endParaRPr lang="es-EC">
            <a:solidFill>
              <a:schemeClr val="tx1"/>
            </a:solidFill>
          </a:endParaRPr>
        </a:p>
      </dgm:t>
    </dgm:pt>
    <dgm:pt modelId="{3A1DAEB4-5733-45EF-98E7-02D50BEFF0ED}" type="sibTrans" cxnId="{A268875A-2C0C-4EF2-B28E-1B7B6BD26155}">
      <dgm:prSet/>
      <dgm:spPr/>
      <dgm:t>
        <a:bodyPr/>
        <a:lstStyle/>
        <a:p>
          <a:endParaRPr lang="es-EC">
            <a:solidFill>
              <a:schemeClr val="tx1"/>
            </a:solidFill>
          </a:endParaRPr>
        </a:p>
      </dgm:t>
    </dgm:pt>
    <dgm:pt modelId="{38700B33-50EF-4415-932D-9044E1334AA5}" type="pres">
      <dgm:prSet presAssocID="{37E93BBD-406F-4C0C-A445-535B84D03654}" presName="diagram" presStyleCnt="0">
        <dgm:presLayoutVars>
          <dgm:dir/>
          <dgm:resizeHandles val="exact"/>
        </dgm:presLayoutVars>
      </dgm:prSet>
      <dgm:spPr/>
    </dgm:pt>
    <dgm:pt modelId="{3E794241-5BA9-454A-8D8D-A699C54DDC97}" type="pres">
      <dgm:prSet presAssocID="{83460DAB-B56D-463C-A4F2-FE2609D23DD3}" presName="node" presStyleLbl="node1" presStyleIdx="0" presStyleCnt="5">
        <dgm:presLayoutVars>
          <dgm:bulletEnabled val="1"/>
        </dgm:presLayoutVars>
      </dgm:prSet>
      <dgm:spPr/>
      <dgm:t>
        <a:bodyPr/>
        <a:lstStyle/>
        <a:p>
          <a:endParaRPr lang="es-EC"/>
        </a:p>
      </dgm:t>
    </dgm:pt>
    <dgm:pt modelId="{20E47DC5-186A-46B1-A2C2-DF1EE6E44FE4}" type="pres">
      <dgm:prSet presAssocID="{03CB0B40-E832-4C37-ABC6-5EFF2A0F6826}" presName="sibTrans" presStyleCnt="0"/>
      <dgm:spPr/>
    </dgm:pt>
    <dgm:pt modelId="{B5FAC379-C316-4904-A078-1AE1EE7D2ED6}" type="pres">
      <dgm:prSet presAssocID="{B8F0F74C-D530-4AD7-9103-A204275FB829}" presName="node" presStyleLbl="node1" presStyleIdx="1" presStyleCnt="5">
        <dgm:presLayoutVars>
          <dgm:bulletEnabled val="1"/>
        </dgm:presLayoutVars>
      </dgm:prSet>
      <dgm:spPr/>
      <dgm:t>
        <a:bodyPr/>
        <a:lstStyle/>
        <a:p>
          <a:endParaRPr lang="es-EC"/>
        </a:p>
      </dgm:t>
    </dgm:pt>
    <dgm:pt modelId="{C6A3EB3F-A8FD-4A10-AFDF-55FB7DE5293B}" type="pres">
      <dgm:prSet presAssocID="{9A75CB7D-EBFF-4DD3-B8F9-1E5EF33C898F}" presName="sibTrans" presStyleCnt="0"/>
      <dgm:spPr/>
    </dgm:pt>
    <dgm:pt modelId="{7C085D0A-631C-49CE-A77A-513DD1867A49}" type="pres">
      <dgm:prSet presAssocID="{437CF36F-C5AC-4A94-B4FC-289B934A69F2}" presName="node" presStyleLbl="node1" presStyleIdx="2" presStyleCnt="5">
        <dgm:presLayoutVars>
          <dgm:bulletEnabled val="1"/>
        </dgm:presLayoutVars>
      </dgm:prSet>
      <dgm:spPr/>
      <dgm:t>
        <a:bodyPr/>
        <a:lstStyle/>
        <a:p>
          <a:endParaRPr lang="es-EC"/>
        </a:p>
      </dgm:t>
    </dgm:pt>
    <dgm:pt modelId="{B055C5A4-2463-4E78-985A-EE1E9BB44112}" type="pres">
      <dgm:prSet presAssocID="{4EE90DF4-C179-4E85-9900-538698A808AE}" presName="sibTrans" presStyleCnt="0"/>
      <dgm:spPr/>
    </dgm:pt>
    <dgm:pt modelId="{77927520-6A26-4982-A0BE-063A0BC1402E}" type="pres">
      <dgm:prSet presAssocID="{737F1925-FAA9-49D1-A163-ED12D3CDEB5E}" presName="node" presStyleLbl="node1" presStyleIdx="3" presStyleCnt="5" custScaleX="191029">
        <dgm:presLayoutVars>
          <dgm:bulletEnabled val="1"/>
        </dgm:presLayoutVars>
      </dgm:prSet>
      <dgm:spPr/>
      <dgm:t>
        <a:bodyPr/>
        <a:lstStyle/>
        <a:p>
          <a:endParaRPr lang="es-EC"/>
        </a:p>
      </dgm:t>
    </dgm:pt>
    <dgm:pt modelId="{2896114B-91A9-43C5-A48C-7593027D09C9}" type="pres">
      <dgm:prSet presAssocID="{715A5D93-B90A-4829-A13E-6B8EDBB8029A}" presName="sibTrans" presStyleCnt="0"/>
      <dgm:spPr/>
    </dgm:pt>
    <dgm:pt modelId="{8A61411F-0501-4E22-8956-0BF3E3AD965D}" type="pres">
      <dgm:prSet presAssocID="{C5AA922B-98BF-47DB-9180-6A3CC1F7CF20}" presName="node" presStyleLbl="node1" presStyleIdx="4" presStyleCnt="5" custLinFactNeighborX="343" custLinFactNeighborY="-4259">
        <dgm:presLayoutVars>
          <dgm:bulletEnabled val="1"/>
        </dgm:presLayoutVars>
      </dgm:prSet>
      <dgm:spPr/>
    </dgm:pt>
  </dgm:ptLst>
  <dgm:cxnLst>
    <dgm:cxn modelId="{B1809C39-896A-4EFB-B487-558419D2D6AB}" type="presOf" srcId="{737F1925-FAA9-49D1-A163-ED12D3CDEB5E}" destId="{77927520-6A26-4982-A0BE-063A0BC1402E}" srcOrd="0" destOrd="0" presId="urn:microsoft.com/office/officeart/2005/8/layout/default"/>
    <dgm:cxn modelId="{737DF057-876A-447E-9705-C744B9CA5F8A}" srcId="{37E93BBD-406F-4C0C-A445-535B84D03654}" destId="{737F1925-FAA9-49D1-A163-ED12D3CDEB5E}" srcOrd="3" destOrd="0" parTransId="{55BE6AF7-A48C-488F-933F-7B72F830CA21}" sibTransId="{715A5D93-B90A-4829-A13E-6B8EDBB8029A}"/>
    <dgm:cxn modelId="{71EC5F79-EAEE-47E7-A2AE-5F4FBCB356CC}" type="presOf" srcId="{437CF36F-C5AC-4A94-B4FC-289B934A69F2}" destId="{7C085D0A-631C-49CE-A77A-513DD1867A49}" srcOrd="0" destOrd="0" presId="urn:microsoft.com/office/officeart/2005/8/layout/default"/>
    <dgm:cxn modelId="{A268875A-2C0C-4EF2-B28E-1B7B6BD26155}" srcId="{37E93BBD-406F-4C0C-A445-535B84D03654}" destId="{C5AA922B-98BF-47DB-9180-6A3CC1F7CF20}" srcOrd="4" destOrd="0" parTransId="{60F9A475-D8A1-49A0-A9CA-3B720720F39E}" sibTransId="{3A1DAEB4-5733-45EF-98E7-02D50BEFF0ED}"/>
    <dgm:cxn modelId="{AC3D48D9-4C6E-4FF9-985C-106FD1D50C49}" srcId="{37E93BBD-406F-4C0C-A445-535B84D03654}" destId="{437CF36F-C5AC-4A94-B4FC-289B934A69F2}" srcOrd="2" destOrd="0" parTransId="{90DC5E9B-59EC-4307-BC68-042008F31A95}" sibTransId="{4EE90DF4-C179-4E85-9900-538698A808AE}"/>
    <dgm:cxn modelId="{1EC54A0E-D9F9-4BC4-AF80-BE9E77FA5CC3}" type="presOf" srcId="{37E93BBD-406F-4C0C-A445-535B84D03654}" destId="{38700B33-50EF-4415-932D-9044E1334AA5}" srcOrd="0" destOrd="0" presId="urn:microsoft.com/office/officeart/2005/8/layout/default"/>
    <dgm:cxn modelId="{87F08879-36C8-4E68-8DD8-3A711CA11969}" type="presOf" srcId="{83460DAB-B56D-463C-A4F2-FE2609D23DD3}" destId="{3E794241-5BA9-454A-8D8D-A699C54DDC97}" srcOrd="0" destOrd="0" presId="urn:microsoft.com/office/officeart/2005/8/layout/default"/>
    <dgm:cxn modelId="{19BB6117-A50A-445E-BB29-BC897843D4F6}" srcId="{37E93BBD-406F-4C0C-A445-535B84D03654}" destId="{B8F0F74C-D530-4AD7-9103-A204275FB829}" srcOrd="1" destOrd="0" parTransId="{7F0E68A4-B9CB-4893-863C-ECD4FD4E8836}" sibTransId="{9A75CB7D-EBFF-4DD3-B8F9-1E5EF33C898F}"/>
    <dgm:cxn modelId="{A7390424-A727-4394-976F-16F2D9A92990}" type="presOf" srcId="{B8F0F74C-D530-4AD7-9103-A204275FB829}" destId="{B5FAC379-C316-4904-A078-1AE1EE7D2ED6}" srcOrd="0" destOrd="0" presId="urn:microsoft.com/office/officeart/2005/8/layout/default"/>
    <dgm:cxn modelId="{0FCD0BB3-6D08-4DF3-A59F-699F51E4FBB3}" srcId="{37E93BBD-406F-4C0C-A445-535B84D03654}" destId="{83460DAB-B56D-463C-A4F2-FE2609D23DD3}" srcOrd="0" destOrd="0" parTransId="{574C658D-501C-417D-BD24-EBDC2AA5E48C}" sibTransId="{03CB0B40-E832-4C37-ABC6-5EFF2A0F6826}"/>
    <dgm:cxn modelId="{92DDE9BD-156E-486F-B4DE-D32A6E906353}" type="presOf" srcId="{C5AA922B-98BF-47DB-9180-6A3CC1F7CF20}" destId="{8A61411F-0501-4E22-8956-0BF3E3AD965D}" srcOrd="0" destOrd="0" presId="urn:microsoft.com/office/officeart/2005/8/layout/default"/>
    <dgm:cxn modelId="{6C5C1C4D-641D-49B8-9748-72FC48ADA3C4}" type="presParOf" srcId="{38700B33-50EF-4415-932D-9044E1334AA5}" destId="{3E794241-5BA9-454A-8D8D-A699C54DDC97}" srcOrd="0" destOrd="0" presId="urn:microsoft.com/office/officeart/2005/8/layout/default"/>
    <dgm:cxn modelId="{88CE9CBE-4EE1-47B7-A98B-A34C65578D97}" type="presParOf" srcId="{38700B33-50EF-4415-932D-9044E1334AA5}" destId="{20E47DC5-186A-46B1-A2C2-DF1EE6E44FE4}" srcOrd="1" destOrd="0" presId="urn:microsoft.com/office/officeart/2005/8/layout/default"/>
    <dgm:cxn modelId="{AA4DAE63-632D-454D-84B7-F75CC56C8D00}" type="presParOf" srcId="{38700B33-50EF-4415-932D-9044E1334AA5}" destId="{B5FAC379-C316-4904-A078-1AE1EE7D2ED6}" srcOrd="2" destOrd="0" presId="urn:microsoft.com/office/officeart/2005/8/layout/default"/>
    <dgm:cxn modelId="{E4D5F341-FD9A-4EA0-A8E1-6AB82F23EBB6}" type="presParOf" srcId="{38700B33-50EF-4415-932D-9044E1334AA5}" destId="{C6A3EB3F-A8FD-4A10-AFDF-55FB7DE5293B}" srcOrd="3" destOrd="0" presId="urn:microsoft.com/office/officeart/2005/8/layout/default"/>
    <dgm:cxn modelId="{2CFBD6A0-43FF-457D-935C-024E828FB9E8}" type="presParOf" srcId="{38700B33-50EF-4415-932D-9044E1334AA5}" destId="{7C085D0A-631C-49CE-A77A-513DD1867A49}" srcOrd="4" destOrd="0" presId="urn:microsoft.com/office/officeart/2005/8/layout/default"/>
    <dgm:cxn modelId="{A1C9C221-A85C-42C3-B864-AF862B962F89}" type="presParOf" srcId="{38700B33-50EF-4415-932D-9044E1334AA5}" destId="{B055C5A4-2463-4E78-985A-EE1E9BB44112}" srcOrd="5" destOrd="0" presId="urn:microsoft.com/office/officeart/2005/8/layout/default"/>
    <dgm:cxn modelId="{C22B2FEF-16FF-47AD-BE81-4BCBC795674F}" type="presParOf" srcId="{38700B33-50EF-4415-932D-9044E1334AA5}" destId="{77927520-6A26-4982-A0BE-063A0BC1402E}" srcOrd="6" destOrd="0" presId="urn:microsoft.com/office/officeart/2005/8/layout/default"/>
    <dgm:cxn modelId="{D4A0A3CD-A15C-436F-BC05-CD8058D67492}" type="presParOf" srcId="{38700B33-50EF-4415-932D-9044E1334AA5}" destId="{2896114B-91A9-43C5-A48C-7593027D09C9}" srcOrd="7" destOrd="0" presId="urn:microsoft.com/office/officeart/2005/8/layout/default"/>
    <dgm:cxn modelId="{E1520682-3AAE-49AB-BD2D-53E3EE5BD5F5}" type="presParOf" srcId="{38700B33-50EF-4415-932D-9044E1334AA5}" destId="{8A61411F-0501-4E22-8956-0BF3E3AD965D}"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B5263-A2DF-4B3C-B082-24739EEB4459}">
      <dsp:nvSpPr>
        <dsp:cNvPr id="0" name=""/>
        <dsp:cNvSpPr/>
      </dsp:nvSpPr>
      <dsp:spPr>
        <a:xfrm>
          <a:off x="1139958" y="593014"/>
          <a:ext cx="3061740" cy="1328294"/>
        </a:xfrm>
        <a:prstGeom prst="rect">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solidFill>
                <a:schemeClr val="tx1"/>
              </a:solidFill>
              <a:effectLst>
                <a:outerShdw blurRad="38100" dist="38100" dir="2700000" algn="tl">
                  <a:srgbClr val="000000">
                    <a:alpha val="43137"/>
                  </a:srgbClr>
                </a:outerShdw>
              </a:effectLst>
            </a:rPr>
            <a:t>Avance Tecnológico en sistemas de obtención fotogramétrica</a:t>
          </a:r>
          <a:endParaRPr lang="es-EC" sz="2400" kern="1200" dirty="0">
            <a:solidFill>
              <a:schemeClr val="tx1"/>
            </a:solidFill>
            <a:effectLst>
              <a:outerShdw blurRad="38100" dist="38100" dir="2700000" algn="tl">
                <a:srgbClr val="000000">
                  <a:alpha val="43137"/>
                </a:srgbClr>
              </a:outerShdw>
            </a:effectLst>
          </a:endParaRPr>
        </a:p>
      </dsp:txBody>
      <dsp:txXfrm>
        <a:off x="1139958" y="593014"/>
        <a:ext cx="3061740" cy="1328294"/>
      </dsp:txXfrm>
    </dsp:sp>
    <dsp:sp modelId="{E5A1CAFB-2107-4136-87DD-BF65F9E463A7}">
      <dsp:nvSpPr>
        <dsp:cNvPr id="0" name=""/>
        <dsp:cNvSpPr/>
      </dsp:nvSpPr>
      <dsp:spPr>
        <a:xfrm>
          <a:off x="4423081" y="593014"/>
          <a:ext cx="2213824" cy="1328294"/>
        </a:xfrm>
        <a:prstGeom prst="rect">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3">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solidFill>
                <a:schemeClr val="tx1"/>
              </a:solidFill>
              <a:effectLst>
                <a:outerShdw blurRad="38100" dist="38100" dir="2700000" algn="tl">
                  <a:srgbClr val="000000">
                    <a:alpha val="43137"/>
                  </a:srgbClr>
                </a:outerShdw>
              </a:effectLst>
            </a:rPr>
            <a:t>Desarrollos civiles Sistemas UAV</a:t>
          </a:r>
          <a:endParaRPr lang="es-EC" sz="2400" kern="1200" dirty="0">
            <a:solidFill>
              <a:schemeClr val="tx1"/>
            </a:solidFill>
            <a:effectLst>
              <a:outerShdw blurRad="38100" dist="38100" dir="2700000" algn="tl">
                <a:srgbClr val="000000">
                  <a:alpha val="43137"/>
                </a:srgbClr>
              </a:outerShdw>
            </a:effectLst>
          </a:endParaRPr>
        </a:p>
      </dsp:txBody>
      <dsp:txXfrm>
        <a:off x="4423081" y="593014"/>
        <a:ext cx="2213824" cy="1328294"/>
      </dsp:txXfrm>
    </dsp:sp>
    <dsp:sp modelId="{9B84FB4D-E485-4393-8ADD-587FB356C1B6}">
      <dsp:nvSpPr>
        <dsp:cNvPr id="0" name=""/>
        <dsp:cNvSpPr/>
      </dsp:nvSpPr>
      <dsp:spPr>
        <a:xfrm>
          <a:off x="4067" y="2142691"/>
          <a:ext cx="2898316" cy="1328294"/>
        </a:xfrm>
        <a:prstGeom prst="rect">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4">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effectLst>
                <a:outerShdw blurRad="38100" dist="38100" dir="2700000" algn="tl">
                  <a:srgbClr val="000000">
                    <a:alpha val="43137"/>
                  </a:srgbClr>
                </a:outerShdw>
              </a:effectLst>
            </a:rPr>
            <a:t>Aplicaciones de observación aérea utilizando la tecnología de los </a:t>
          </a:r>
          <a:r>
            <a:rPr lang="es-EC" sz="1800" kern="1200" dirty="0" err="1" smtClean="0">
              <a:solidFill>
                <a:schemeClr val="tx1"/>
              </a:solidFill>
              <a:effectLst>
                <a:outerShdw blurRad="38100" dist="38100" dir="2700000" algn="tl">
                  <a:srgbClr val="000000">
                    <a:alpha val="43137"/>
                  </a:srgbClr>
                </a:outerShdw>
              </a:effectLst>
            </a:rPr>
            <a:t>UAVs</a:t>
          </a:r>
          <a:r>
            <a:rPr lang="es-EC" sz="1800" kern="1200" dirty="0" smtClean="0">
              <a:solidFill>
                <a:schemeClr val="tx1"/>
              </a:solidFill>
              <a:effectLst>
                <a:outerShdw blurRad="38100" dist="38100" dir="2700000" algn="tl">
                  <a:srgbClr val="000000">
                    <a:alpha val="43137"/>
                  </a:srgbClr>
                </a:outerShdw>
              </a:effectLst>
            </a:rPr>
            <a:t> en el Ecuador</a:t>
          </a:r>
          <a:endParaRPr lang="es-EC" sz="1800" kern="1200" dirty="0">
            <a:solidFill>
              <a:schemeClr val="tx1"/>
            </a:solidFill>
            <a:effectLst>
              <a:outerShdw blurRad="38100" dist="38100" dir="2700000" algn="tl">
                <a:srgbClr val="000000">
                  <a:alpha val="43137"/>
                </a:srgbClr>
              </a:outerShdw>
            </a:effectLst>
          </a:endParaRPr>
        </a:p>
      </dsp:txBody>
      <dsp:txXfrm>
        <a:off x="4067" y="2142691"/>
        <a:ext cx="2898316" cy="1328294"/>
      </dsp:txXfrm>
    </dsp:sp>
    <dsp:sp modelId="{AF52A4E3-5511-419B-90AA-C06DF0D312B6}">
      <dsp:nvSpPr>
        <dsp:cNvPr id="0" name=""/>
        <dsp:cNvSpPr/>
      </dsp:nvSpPr>
      <dsp:spPr>
        <a:xfrm>
          <a:off x="3123766" y="2142691"/>
          <a:ext cx="2213824" cy="1328294"/>
        </a:xfrm>
        <a:prstGeom prst="rect">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5">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C" sz="2100" kern="1200" dirty="0" smtClean="0">
              <a:solidFill>
                <a:schemeClr val="tx1"/>
              </a:solidFill>
              <a:effectLst>
                <a:outerShdw blurRad="38100" dist="38100" dir="2700000" algn="tl">
                  <a:srgbClr val="000000">
                    <a:alpha val="43137"/>
                  </a:srgbClr>
                </a:outerShdw>
              </a:effectLst>
            </a:rPr>
            <a:t>Obtención de información en lugares de difícil acceso</a:t>
          </a:r>
          <a:endParaRPr lang="es-EC" sz="2100" kern="1200" dirty="0">
            <a:solidFill>
              <a:schemeClr val="tx1"/>
            </a:solidFill>
            <a:effectLst>
              <a:outerShdw blurRad="38100" dist="38100" dir="2700000" algn="tl">
                <a:srgbClr val="000000">
                  <a:alpha val="43137"/>
                </a:srgbClr>
              </a:outerShdw>
            </a:effectLst>
          </a:endParaRPr>
        </a:p>
      </dsp:txBody>
      <dsp:txXfrm>
        <a:off x="3123766" y="2142691"/>
        <a:ext cx="2213824" cy="1328294"/>
      </dsp:txXfrm>
    </dsp:sp>
    <dsp:sp modelId="{95AD7684-6DCB-4A37-853E-0DAC2D167E74}">
      <dsp:nvSpPr>
        <dsp:cNvPr id="0" name=""/>
        <dsp:cNvSpPr/>
      </dsp:nvSpPr>
      <dsp:spPr>
        <a:xfrm>
          <a:off x="5558972" y="2142691"/>
          <a:ext cx="2213824" cy="1328294"/>
        </a:xfrm>
        <a:prstGeom prst="rect">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6">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C" sz="2100" kern="1200" dirty="0" smtClean="0">
              <a:solidFill>
                <a:schemeClr val="tx1"/>
              </a:solidFill>
              <a:effectLst>
                <a:outerShdw blurRad="38100" dist="38100" dir="2700000" algn="tl">
                  <a:srgbClr val="000000">
                    <a:alpha val="43137"/>
                  </a:srgbClr>
                </a:outerShdw>
              </a:effectLst>
            </a:rPr>
            <a:t>Medios para la generación de cartografía a detalle</a:t>
          </a:r>
          <a:endParaRPr lang="es-EC" sz="2100" kern="1200" dirty="0">
            <a:solidFill>
              <a:schemeClr val="tx1"/>
            </a:solidFill>
            <a:effectLst>
              <a:outerShdw blurRad="38100" dist="38100" dir="2700000" algn="tl">
                <a:srgbClr val="000000">
                  <a:alpha val="43137"/>
                </a:srgbClr>
              </a:outerShdw>
            </a:effectLst>
          </a:endParaRPr>
        </a:p>
      </dsp:txBody>
      <dsp:txXfrm>
        <a:off x="5558972" y="2142691"/>
        <a:ext cx="2213824" cy="13282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EB0F3-6004-4201-84D8-B4D7B77F5BE7}">
      <dsp:nvSpPr>
        <dsp:cNvPr id="0" name=""/>
        <dsp:cNvSpPr/>
      </dsp:nvSpPr>
      <dsp:spPr>
        <a:xfrm>
          <a:off x="1557435" y="268712"/>
          <a:ext cx="1410639" cy="611768"/>
        </a:xfrm>
        <a:prstGeom prst="ellipse">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solidFill>
                <a:schemeClr val="tx1"/>
              </a:solidFill>
              <a:effectLst>
                <a:outerShdw blurRad="38100" dist="38100" dir="2700000" algn="tl">
                  <a:srgbClr val="000000">
                    <a:alpha val="43137"/>
                  </a:srgbClr>
                </a:outerShdw>
              </a:effectLst>
            </a:rPr>
            <a:t>Robótica</a:t>
          </a:r>
          <a:endParaRPr lang="es-EC" sz="1400" kern="1200" dirty="0">
            <a:solidFill>
              <a:schemeClr val="tx1"/>
            </a:solidFill>
            <a:effectLst>
              <a:outerShdw blurRad="38100" dist="38100" dir="2700000" algn="tl">
                <a:srgbClr val="000000">
                  <a:alpha val="43137"/>
                </a:srgbClr>
              </a:outerShdw>
            </a:effectLst>
          </a:endParaRPr>
        </a:p>
      </dsp:txBody>
      <dsp:txXfrm>
        <a:off x="1764018" y="358303"/>
        <a:ext cx="997473" cy="432586"/>
      </dsp:txXfrm>
    </dsp:sp>
    <dsp:sp modelId="{F521C17C-1C61-41BD-8687-68F369DEA038}">
      <dsp:nvSpPr>
        <dsp:cNvPr id="0" name=""/>
        <dsp:cNvSpPr/>
      </dsp:nvSpPr>
      <dsp:spPr>
        <a:xfrm rot="2785555">
          <a:off x="2610678" y="1081962"/>
          <a:ext cx="603350" cy="350796"/>
        </a:xfrm>
        <a:prstGeom prst="righ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s-EC" sz="1050" kern="1200">
            <a:solidFill>
              <a:schemeClr val="tx1"/>
            </a:solidFill>
            <a:effectLst>
              <a:outerShdw blurRad="38100" dist="38100" dir="2700000" algn="tl">
                <a:srgbClr val="000000">
                  <a:alpha val="43137"/>
                </a:srgbClr>
              </a:outerShdw>
            </a:effectLst>
          </a:endParaRPr>
        </a:p>
      </dsp:txBody>
      <dsp:txXfrm>
        <a:off x="2627027" y="1113999"/>
        <a:ext cx="498111" cy="210478"/>
      </dsp:txXfrm>
    </dsp:sp>
    <dsp:sp modelId="{396286F6-607C-4367-8698-F03CCEAAA8A7}">
      <dsp:nvSpPr>
        <dsp:cNvPr id="0" name=""/>
        <dsp:cNvSpPr/>
      </dsp:nvSpPr>
      <dsp:spPr>
        <a:xfrm>
          <a:off x="2842252" y="1660917"/>
          <a:ext cx="1493157" cy="614918"/>
        </a:xfrm>
        <a:prstGeom prst="ellipse">
          <a:avLst/>
        </a:prstGeom>
        <a:gradFill rotWithShape="0">
          <a:gsLst>
            <a:gs pos="0">
              <a:schemeClr val="accent4">
                <a:hueOff val="-887145"/>
                <a:satOff val="-29867"/>
                <a:lumOff val="-7255"/>
                <a:alphaOff val="0"/>
                <a:shade val="63000"/>
              </a:schemeClr>
            </a:gs>
            <a:gs pos="30000">
              <a:schemeClr val="accent4">
                <a:hueOff val="-887145"/>
                <a:satOff val="-29867"/>
                <a:lumOff val="-7255"/>
                <a:alphaOff val="0"/>
                <a:shade val="90000"/>
                <a:satMod val="110000"/>
              </a:schemeClr>
            </a:gs>
            <a:gs pos="45000">
              <a:schemeClr val="accent4">
                <a:hueOff val="-887145"/>
                <a:satOff val="-29867"/>
                <a:lumOff val="-7255"/>
                <a:alphaOff val="0"/>
                <a:shade val="100000"/>
                <a:satMod val="118000"/>
              </a:schemeClr>
            </a:gs>
            <a:gs pos="55000">
              <a:schemeClr val="accent4">
                <a:hueOff val="-887145"/>
                <a:satOff val="-29867"/>
                <a:lumOff val="-7255"/>
                <a:alphaOff val="0"/>
                <a:shade val="100000"/>
                <a:satMod val="118000"/>
              </a:schemeClr>
            </a:gs>
            <a:gs pos="73000">
              <a:schemeClr val="accent4">
                <a:hueOff val="-887145"/>
                <a:satOff val="-29867"/>
                <a:lumOff val="-7255"/>
                <a:alphaOff val="0"/>
                <a:shade val="90000"/>
                <a:satMod val="110000"/>
              </a:schemeClr>
            </a:gs>
            <a:gs pos="100000">
              <a:schemeClr val="accent4">
                <a:hueOff val="-887145"/>
                <a:satOff val="-29867"/>
                <a:lumOff val="-7255"/>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smtClean="0">
              <a:solidFill>
                <a:schemeClr val="tx1"/>
              </a:solidFill>
              <a:effectLst>
                <a:outerShdw blurRad="38100" dist="38100" dir="2700000" algn="tl">
                  <a:srgbClr val="000000">
                    <a:alpha val="43137"/>
                  </a:srgbClr>
                </a:outerShdw>
              </a:effectLst>
            </a:rPr>
            <a:t>Informática</a:t>
          </a:r>
          <a:endParaRPr lang="es-EC" sz="1400" kern="1200" dirty="0">
            <a:solidFill>
              <a:schemeClr val="tx1"/>
            </a:solidFill>
            <a:effectLst>
              <a:outerShdw blurRad="38100" dist="38100" dir="2700000" algn="tl">
                <a:srgbClr val="000000">
                  <a:alpha val="43137"/>
                </a:srgbClr>
              </a:outerShdw>
            </a:effectLst>
          </a:endParaRPr>
        </a:p>
      </dsp:txBody>
      <dsp:txXfrm>
        <a:off x="3060920" y="1750970"/>
        <a:ext cx="1055821" cy="434812"/>
      </dsp:txXfrm>
    </dsp:sp>
    <dsp:sp modelId="{5343806F-446B-455B-9C2D-E49B5B0B5547}">
      <dsp:nvSpPr>
        <dsp:cNvPr id="0" name=""/>
        <dsp:cNvSpPr/>
      </dsp:nvSpPr>
      <dsp:spPr>
        <a:xfrm rot="10784091">
          <a:off x="2115551" y="1798607"/>
          <a:ext cx="513572" cy="350796"/>
        </a:xfrm>
        <a:prstGeom prst="rightArrow">
          <a:avLst>
            <a:gd name="adj1" fmla="val 60000"/>
            <a:gd name="adj2" fmla="val 50000"/>
          </a:avLst>
        </a:prstGeom>
        <a:gradFill rotWithShape="0">
          <a:gsLst>
            <a:gs pos="0">
              <a:schemeClr val="accent4">
                <a:hueOff val="-887145"/>
                <a:satOff val="-29867"/>
                <a:lumOff val="-7255"/>
                <a:alphaOff val="0"/>
                <a:shade val="63000"/>
              </a:schemeClr>
            </a:gs>
            <a:gs pos="30000">
              <a:schemeClr val="accent4">
                <a:hueOff val="-887145"/>
                <a:satOff val="-29867"/>
                <a:lumOff val="-7255"/>
                <a:alphaOff val="0"/>
                <a:shade val="90000"/>
                <a:satMod val="110000"/>
              </a:schemeClr>
            </a:gs>
            <a:gs pos="45000">
              <a:schemeClr val="accent4">
                <a:hueOff val="-887145"/>
                <a:satOff val="-29867"/>
                <a:lumOff val="-7255"/>
                <a:alphaOff val="0"/>
                <a:shade val="100000"/>
                <a:satMod val="118000"/>
              </a:schemeClr>
            </a:gs>
            <a:gs pos="55000">
              <a:schemeClr val="accent4">
                <a:hueOff val="-887145"/>
                <a:satOff val="-29867"/>
                <a:lumOff val="-7255"/>
                <a:alphaOff val="0"/>
                <a:shade val="100000"/>
                <a:satMod val="118000"/>
              </a:schemeClr>
            </a:gs>
            <a:gs pos="73000">
              <a:schemeClr val="accent4">
                <a:hueOff val="-887145"/>
                <a:satOff val="-29867"/>
                <a:lumOff val="-7255"/>
                <a:alphaOff val="0"/>
                <a:shade val="90000"/>
                <a:satMod val="110000"/>
              </a:schemeClr>
            </a:gs>
            <a:gs pos="100000">
              <a:schemeClr val="accent4">
                <a:hueOff val="-887145"/>
                <a:satOff val="-29867"/>
                <a:lumOff val="-7255"/>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s-EC" sz="1050" kern="1200">
            <a:solidFill>
              <a:schemeClr val="tx1"/>
            </a:solidFill>
            <a:effectLst>
              <a:outerShdw blurRad="38100" dist="38100" dir="2700000" algn="tl">
                <a:srgbClr val="000000">
                  <a:alpha val="43137"/>
                </a:srgbClr>
              </a:outerShdw>
            </a:effectLst>
          </a:endParaRPr>
        </a:p>
      </dsp:txBody>
      <dsp:txXfrm rot="10800000">
        <a:off x="2220789" y="1868522"/>
        <a:ext cx="408333" cy="210478"/>
      </dsp:txXfrm>
    </dsp:sp>
    <dsp:sp modelId="{270986EA-B596-42C3-82F0-DB0EEF472B06}">
      <dsp:nvSpPr>
        <dsp:cNvPr id="0" name=""/>
        <dsp:cNvSpPr/>
      </dsp:nvSpPr>
      <dsp:spPr>
        <a:xfrm>
          <a:off x="0" y="1569594"/>
          <a:ext cx="1873358" cy="822111"/>
        </a:xfrm>
        <a:prstGeom prst="ellipse">
          <a:avLst/>
        </a:prstGeom>
        <a:gradFill rotWithShape="0">
          <a:gsLst>
            <a:gs pos="0">
              <a:schemeClr val="accent4">
                <a:hueOff val="-1774290"/>
                <a:satOff val="-59734"/>
                <a:lumOff val="-14510"/>
                <a:alphaOff val="0"/>
                <a:shade val="63000"/>
              </a:schemeClr>
            </a:gs>
            <a:gs pos="30000">
              <a:schemeClr val="accent4">
                <a:hueOff val="-1774290"/>
                <a:satOff val="-59734"/>
                <a:lumOff val="-14510"/>
                <a:alphaOff val="0"/>
                <a:shade val="90000"/>
                <a:satMod val="110000"/>
              </a:schemeClr>
            </a:gs>
            <a:gs pos="45000">
              <a:schemeClr val="accent4">
                <a:hueOff val="-1774290"/>
                <a:satOff val="-59734"/>
                <a:lumOff val="-14510"/>
                <a:alphaOff val="0"/>
                <a:shade val="100000"/>
                <a:satMod val="118000"/>
              </a:schemeClr>
            </a:gs>
            <a:gs pos="55000">
              <a:schemeClr val="accent4">
                <a:hueOff val="-1774290"/>
                <a:satOff val="-59734"/>
                <a:lumOff val="-14510"/>
                <a:alphaOff val="0"/>
                <a:shade val="100000"/>
                <a:satMod val="118000"/>
              </a:schemeClr>
            </a:gs>
            <a:gs pos="73000">
              <a:schemeClr val="accent4">
                <a:hueOff val="-1774290"/>
                <a:satOff val="-59734"/>
                <a:lumOff val="-14510"/>
                <a:alphaOff val="0"/>
                <a:shade val="90000"/>
                <a:satMod val="110000"/>
              </a:schemeClr>
            </a:gs>
            <a:gs pos="100000">
              <a:schemeClr val="accent4">
                <a:hueOff val="-1774290"/>
                <a:satOff val="-59734"/>
                <a:lumOff val="-1451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smtClean="0">
              <a:solidFill>
                <a:schemeClr val="tx1"/>
              </a:solidFill>
              <a:effectLst>
                <a:outerShdw blurRad="38100" dist="38100" dir="2700000" algn="tl">
                  <a:srgbClr val="000000">
                    <a:alpha val="43137"/>
                  </a:srgbClr>
                </a:outerShdw>
              </a:effectLst>
            </a:rPr>
            <a:t>Microsensores</a:t>
          </a:r>
          <a:endParaRPr lang="es-EC" sz="1400" kern="1200" dirty="0">
            <a:solidFill>
              <a:schemeClr val="tx1"/>
            </a:solidFill>
            <a:effectLst>
              <a:outerShdw blurRad="38100" dist="38100" dir="2700000" algn="tl">
                <a:srgbClr val="000000">
                  <a:alpha val="43137"/>
                </a:srgbClr>
              </a:outerShdw>
            </a:effectLst>
          </a:endParaRPr>
        </a:p>
      </dsp:txBody>
      <dsp:txXfrm>
        <a:off x="274347" y="1689989"/>
        <a:ext cx="1324664" cy="581321"/>
      </dsp:txXfrm>
    </dsp:sp>
    <dsp:sp modelId="{F1B73A3F-CD20-433A-94E3-928F715D41EC}">
      <dsp:nvSpPr>
        <dsp:cNvPr id="0" name=""/>
        <dsp:cNvSpPr/>
      </dsp:nvSpPr>
      <dsp:spPr>
        <a:xfrm rot="18799397">
          <a:off x="1364107" y="1065026"/>
          <a:ext cx="541387" cy="350796"/>
        </a:xfrm>
        <a:prstGeom prst="rightArrow">
          <a:avLst>
            <a:gd name="adj1" fmla="val 60000"/>
            <a:gd name="adj2" fmla="val 50000"/>
          </a:avLst>
        </a:prstGeom>
        <a:gradFill rotWithShape="0">
          <a:gsLst>
            <a:gs pos="0">
              <a:schemeClr val="accent4">
                <a:hueOff val="-1774290"/>
                <a:satOff val="-59734"/>
                <a:lumOff val="-14510"/>
                <a:alphaOff val="0"/>
                <a:shade val="63000"/>
              </a:schemeClr>
            </a:gs>
            <a:gs pos="30000">
              <a:schemeClr val="accent4">
                <a:hueOff val="-1774290"/>
                <a:satOff val="-59734"/>
                <a:lumOff val="-14510"/>
                <a:alphaOff val="0"/>
                <a:shade val="90000"/>
                <a:satMod val="110000"/>
              </a:schemeClr>
            </a:gs>
            <a:gs pos="45000">
              <a:schemeClr val="accent4">
                <a:hueOff val="-1774290"/>
                <a:satOff val="-59734"/>
                <a:lumOff val="-14510"/>
                <a:alphaOff val="0"/>
                <a:shade val="100000"/>
                <a:satMod val="118000"/>
              </a:schemeClr>
            </a:gs>
            <a:gs pos="55000">
              <a:schemeClr val="accent4">
                <a:hueOff val="-1774290"/>
                <a:satOff val="-59734"/>
                <a:lumOff val="-14510"/>
                <a:alphaOff val="0"/>
                <a:shade val="100000"/>
                <a:satMod val="118000"/>
              </a:schemeClr>
            </a:gs>
            <a:gs pos="73000">
              <a:schemeClr val="accent4">
                <a:hueOff val="-1774290"/>
                <a:satOff val="-59734"/>
                <a:lumOff val="-14510"/>
                <a:alphaOff val="0"/>
                <a:shade val="90000"/>
                <a:satMod val="110000"/>
              </a:schemeClr>
            </a:gs>
            <a:gs pos="100000">
              <a:schemeClr val="accent4">
                <a:hueOff val="-1774290"/>
                <a:satOff val="-59734"/>
                <a:lumOff val="-1451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s-EC" sz="1050" kern="1200">
            <a:solidFill>
              <a:schemeClr val="tx1"/>
            </a:solidFill>
            <a:effectLst>
              <a:outerShdw blurRad="38100" dist="38100" dir="2700000" algn="tl">
                <a:srgbClr val="000000">
                  <a:alpha val="43137"/>
                </a:srgbClr>
              </a:outerShdw>
            </a:effectLst>
          </a:endParaRPr>
        </a:p>
      </dsp:txBody>
      <dsp:txXfrm>
        <a:off x="1380624" y="1173465"/>
        <a:ext cx="436148" cy="2104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0961C-1A7C-4309-A100-66C6B70B3FF9}">
      <dsp:nvSpPr>
        <dsp:cNvPr id="0" name=""/>
        <dsp:cNvSpPr/>
      </dsp:nvSpPr>
      <dsp:spPr>
        <a:xfrm>
          <a:off x="0" y="0"/>
          <a:ext cx="4215076" cy="2634422"/>
        </a:xfrm>
        <a:prstGeom prst="swooshArrow">
          <a:avLst>
            <a:gd name="adj1" fmla="val 25000"/>
            <a:gd name="adj2" fmla="val 25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1B1E28-0890-4809-B60B-49554392AAAF}">
      <dsp:nvSpPr>
        <dsp:cNvPr id="0" name=""/>
        <dsp:cNvSpPr/>
      </dsp:nvSpPr>
      <dsp:spPr>
        <a:xfrm>
          <a:off x="535314" y="2022279"/>
          <a:ext cx="109591" cy="109591"/>
        </a:xfrm>
        <a:prstGeom prst="ellipse">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A869B0-9BBD-4FC1-A3D9-C63CF0C98867}">
      <dsp:nvSpPr>
        <dsp:cNvPr id="0" name=""/>
        <dsp:cNvSpPr/>
      </dsp:nvSpPr>
      <dsp:spPr>
        <a:xfrm>
          <a:off x="180108" y="1512166"/>
          <a:ext cx="1174547" cy="574977"/>
        </a:xfrm>
        <a:prstGeom prst="rect">
          <a:avLst/>
        </a:prstGeom>
        <a:noFill/>
        <a:ln w="19050" cap="flat" cmpd="sng" algn="ctr">
          <a:no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58071" tIns="0" rIns="0" bIns="0" numCol="1" spcCol="1270" anchor="t" anchorCtr="0">
          <a:noAutofit/>
        </a:bodyPr>
        <a:lstStyle/>
        <a:p>
          <a:pPr lvl="0" algn="ctr" defTabSz="622300">
            <a:lnSpc>
              <a:spcPct val="90000"/>
            </a:lnSpc>
            <a:spcBef>
              <a:spcPct val="0"/>
            </a:spcBef>
            <a:spcAft>
              <a:spcPct val="35000"/>
            </a:spcAft>
          </a:pPr>
          <a:r>
            <a:rPr lang="es-EC" sz="1400" b="1" kern="1200" dirty="0" smtClean="0">
              <a:solidFill>
                <a:srgbClr val="F3701F"/>
              </a:solidFill>
              <a:effectLst>
                <a:outerShdw blurRad="38100" dist="38100" dir="2700000" algn="tl">
                  <a:srgbClr val="000000">
                    <a:alpha val="43137"/>
                  </a:srgbClr>
                </a:outerShdw>
              </a:effectLst>
            </a:rPr>
            <a:t>Niveles de resolución</a:t>
          </a:r>
          <a:endParaRPr lang="es-EC" sz="1400" b="1" kern="1200" dirty="0">
            <a:solidFill>
              <a:srgbClr val="F3701F"/>
            </a:solidFill>
            <a:effectLst>
              <a:outerShdw blurRad="38100" dist="38100" dir="2700000" algn="tl">
                <a:srgbClr val="000000">
                  <a:alpha val="43137"/>
                </a:srgbClr>
              </a:outerShdw>
            </a:effectLst>
          </a:endParaRPr>
        </a:p>
      </dsp:txBody>
      <dsp:txXfrm>
        <a:off x="180108" y="1512166"/>
        <a:ext cx="1174547" cy="574977"/>
      </dsp:txXfrm>
    </dsp:sp>
    <dsp:sp modelId="{43A54065-73C7-40A2-B263-C3A52672B7A3}">
      <dsp:nvSpPr>
        <dsp:cNvPr id="0" name=""/>
        <dsp:cNvSpPr/>
      </dsp:nvSpPr>
      <dsp:spPr>
        <a:xfrm>
          <a:off x="1502674" y="1306243"/>
          <a:ext cx="198108" cy="198108"/>
        </a:xfrm>
        <a:prstGeom prst="ellipse">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529CBD-48F7-4A82-A873-620E4DB3BE22}">
      <dsp:nvSpPr>
        <dsp:cNvPr id="0" name=""/>
        <dsp:cNvSpPr/>
      </dsp:nvSpPr>
      <dsp:spPr>
        <a:xfrm>
          <a:off x="1228006" y="1008107"/>
          <a:ext cx="1231645" cy="428934"/>
        </a:xfrm>
        <a:prstGeom prst="rect">
          <a:avLst/>
        </a:prstGeom>
        <a:noFill/>
        <a:ln w="19050" cap="flat" cmpd="sng" algn="ctr">
          <a:no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4974" tIns="0" rIns="0" bIns="0" numCol="1" spcCol="1270" anchor="t" anchorCtr="0">
          <a:noAutofit/>
        </a:bodyPr>
        <a:lstStyle/>
        <a:p>
          <a:pPr lvl="0" algn="l" defTabSz="622300">
            <a:lnSpc>
              <a:spcPct val="90000"/>
            </a:lnSpc>
            <a:spcBef>
              <a:spcPct val="0"/>
            </a:spcBef>
            <a:spcAft>
              <a:spcPct val="35000"/>
            </a:spcAft>
          </a:pPr>
          <a:r>
            <a:rPr lang="es-EC" sz="1400" b="1" kern="1200" dirty="0" smtClean="0">
              <a:solidFill>
                <a:srgbClr val="F3701F"/>
              </a:solidFill>
              <a:effectLst>
                <a:outerShdw blurRad="38100" dist="38100" dir="2700000" algn="tl">
                  <a:srgbClr val="000000">
                    <a:alpha val="43137"/>
                  </a:srgbClr>
                </a:outerShdw>
              </a:effectLst>
            </a:rPr>
            <a:t>Económico</a:t>
          </a:r>
          <a:endParaRPr lang="es-EC" sz="1400" b="1" kern="1200" dirty="0">
            <a:solidFill>
              <a:srgbClr val="F3701F"/>
            </a:solidFill>
            <a:effectLst>
              <a:outerShdw blurRad="38100" dist="38100" dir="2700000" algn="tl">
                <a:srgbClr val="000000">
                  <a:alpha val="43137"/>
                </a:srgbClr>
              </a:outerShdw>
            </a:effectLst>
          </a:endParaRPr>
        </a:p>
      </dsp:txBody>
      <dsp:txXfrm>
        <a:off x="1228006" y="1008107"/>
        <a:ext cx="1231645" cy="428934"/>
      </dsp:txXfrm>
    </dsp:sp>
    <dsp:sp modelId="{7795EAD8-5D20-4264-8A83-C1D060600508}">
      <dsp:nvSpPr>
        <dsp:cNvPr id="0" name=""/>
        <dsp:cNvSpPr/>
      </dsp:nvSpPr>
      <dsp:spPr>
        <a:xfrm>
          <a:off x="2666035" y="870510"/>
          <a:ext cx="273979" cy="273979"/>
        </a:xfrm>
        <a:prstGeom prst="ellipse">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CED175-D091-446B-ADDD-0F1B0768FB03}">
      <dsp:nvSpPr>
        <dsp:cNvPr id="0" name=""/>
        <dsp:cNvSpPr/>
      </dsp:nvSpPr>
      <dsp:spPr>
        <a:xfrm>
          <a:off x="2700326" y="557925"/>
          <a:ext cx="1148611" cy="359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176" tIns="0" rIns="0" bIns="0" numCol="1" spcCol="1270" anchor="t" anchorCtr="0">
          <a:noAutofit/>
        </a:bodyPr>
        <a:lstStyle/>
        <a:p>
          <a:pPr lvl="0" algn="l" defTabSz="622300">
            <a:lnSpc>
              <a:spcPct val="90000"/>
            </a:lnSpc>
            <a:spcBef>
              <a:spcPct val="0"/>
            </a:spcBef>
            <a:spcAft>
              <a:spcPct val="35000"/>
            </a:spcAft>
          </a:pPr>
          <a:r>
            <a:rPr lang="es-EC" sz="1400" b="1" kern="1200" dirty="0" smtClean="0">
              <a:solidFill>
                <a:srgbClr val="F3701F"/>
              </a:solidFill>
              <a:effectLst>
                <a:outerShdw blurRad="38100" dist="38100" dir="2700000" algn="tl">
                  <a:srgbClr val="000000">
                    <a:alpha val="43137"/>
                  </a:srgbClr>
                </a:outerShdw>
              </a:effectLst>
            </a:rPr>
            <a:t>Adquisición </a:t>
          </a:r>
          <a:endParaRPr lang="es-EC" sz="1400" b="1" kern="1200" dirty="0">
            <a:solidFill>
              <a:srgbClr val="F3701F"/>
            </a:solidFill>
            <a:effectLst>
              <a:outerShdw blurRad="38100" dist="38100" dir="2700000" algn="tl">
                <a:srgbClr val="000000">
                  <a:alpha val="43137"/>
                </a:srgbClr>
              </a:outerShdw>
            </a:effectLst>
          </a:endParaRPr>
        </a:p>
      </dsp:txBody>
      <dsp:txXfrm>
        <a:off x="2700326" y="557925"/>
        <a:ext cx="1148611" cy="3595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39439-68B7-4B2B-A95A-8A2F1D40C8C2}">
      <dsp:nvSpPr>
        <dsp:cNvPr id="0" name=""/>
        <dsp:cNvSpPr/>
      </dsp:nvSpPr>
      <dsp:spPr>
        <a:xfrm>
          <a:off x="454299" y="105"/>
          <a:ext cx="2172212" cy="1303327"/>
        </a:xfrm>
        <a:prstGeom prst="rect">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solidFill>
                <a:schemeClr val="tx1"/>
              </a:solidFill>
              <a:effectLst/>
              <a:latin typeface="+mn-lt"/>
              <a:ea typeface="+mn-ea"/>
              <a:cs typeface="+mn-cs"/>
            </a:rPr>
            <a:t>Provincia de Pichincha, noreste de </a:t>
          </a:r>
          <a:r>
            <a:rPr lang="es-EC" sz="1600" kern="1200" dirty="0" err="1" smtClean="0">
              <a:solidFill>
                <a:schemeClr val="tx1"/>
              </a:solidFill>
              <a:effectLst/>
              <a:latin typeface="+mn-lt"/>
              <a:ea typeface="+mn-ea"/>
              <a:cs typeface="+mn-cs"/>
            </a:rPr>
            <a:t>Sangolquí</a:t>
          </a:r>
          <a:r>
            <a:rPr lang="es-EC" sz="1600" kern="1200" dirty="0" smtClean="0">
              <a:solidFill>
                <a:schemeClr val="tx1"/>
              </a:solidFill>
              <a:effectLst/>
              <a:latin typeface="+mn-lt"/>
              <a:ea typeface="+mn-ea"/>
              <a:cs typeface="+mn-cs"/>
            </a:rPr>
            <a:t>, cantón Rumiñahui</a:t>
          </a:r>
          <a:endParaRPr lang="es-EC" sz="1600" kern="1200" dirty="0"/>
        </a:p>
      </dsp:txBody>
      <dsp:txXfrm>
        <a:off x="454299" y="105"/>
        <a:ext cx="2172212" cy="1303327"/>
      </dsp:txXfrm>
    </dsp:sp>
    <dsp:sp modelId="{7F1CA471-8828-48E4-9AB9-1264A33EFF6A}">
      <dsp:nvSpPr>
        <dsp:cNvPr id="0" name=""/>
        <dsp:cNvSpPr/>
      </dsp:nvSpPr>
      <dsp:spPr>
        <a:xfrm>
          <a:off x="454299" y="1520654"/>
          <a:ext cx="2172212" cy="1303327"/>
        </a:xfrm>
        <a:prstGeom prst="rect">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solidFill>
                <a:schemeClr val="tx1"/>
              </a:solidFill>
              <a:effectLst/>
              <a:latin typeface="+mn-lt"/>
              <a:ea typeface="+mn-ea"/>
              <a:cs typeface="+mn-cs"/>
            </a:rPr>
            <a:t>Coordenadas: 0°18´43.07”S; 78°26´44.80” O y  0°19´08.84” S; 78°26´44.68” O, </a:t>
          </a:r>
          <a:endParaRPr lang="es-EC" sz="1600" kern="1200" dirty="0"/>
        </a:p>
      </dsp:txBody>
      <dsp:txXfrm>
        <a:off x="454299" y="1520654"/>
        <a:ext cx="2172212" cy="13033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C8B86-F9CD-40B1-9BA0-803AC1AE4279}">
      <dsp:nvSpPr>
        <dsp:cNvPr id="0" name=""/>
        <dsp:cNvSpPr/>
      </dsp:nvSpPr>
      <dsp:spPr>
        <a:xfrm>
          <a:off x="2991133" y="584155"/>
          <a:ext cx="483023" cy="349173"/>
        </a:xfrm>
        <a:custGeom>
          <a:avLst/>
          <a:gdLst/>
          <a:ahLst/>
          <a:cxnLst/>
          <a:rect l="0" t="0" r="0" b="0"/>
          <a:pathLst>
            <a:path>
              <a:moveTo>
                <a:pt x="483023" y="0"/>
              </a:moveTo>
              <a:lnTo>
                <a:pt x="483023" y="349173"/>
              </a:lnTo>
              <a:lnTo>
                <a:pt x="0" y="349173"/>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4CE936-8390-40B3-B124-3E7F7CF76DB1}">
      <dsp:nvSpPr>
        <dsp:cNvPr id="0" name=""/>
        <dsp:cNvSpPr/>
      </dsp:nvSpPr>
      <dsp:spPr>
        <a:xfrm>
          <a:off x="5586655" y="2236908"/>
          <a:ext cx="523488" cy="2010112"/>
        </a:xfrm>
        <a:custGeom>
          <a:avLst/>
          <a:gdLst/>
          <a:ahLst/>
          <a:cxnLst/>
          <a:rect l="0" t="0" r="0" b="0"/>
          <a:pathLst>
            <a:path>
              <a:moveTo>
                <a:pt x="0" y="0"/>
              </a:moveTo>
              <a:lnTo>
                <a:pt x="0" y="2010112"/>
              </a:lnTo>
              <a:lnTo>
                <a:pt x="523488" y="2010112"/>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6D8C7E-46C5-446A-9B8F-E43DB8DBC25D}">
      <dsp:nvSpPr>
        <dsp:cNvPr id="0" name=""/>
        <dsp:cNvSpPr/>
      </dsp:nvSpPr>
      <dsp:spPr>
        <a:xfrm>
          <a:off x="5586655" y="2236908"/>
          <a:ext cx="535399" cy="1175550"/>
        </a:xfrm>
        <a:custGeom>
          <a:avLst/>
          <a:gdLst/>
          <a:ahLst/>
          <a:cxnLst/>
          <a:rect l="0" t="0" r="0" b="0"/>
          <a:pathLst>
            <a:path>
              <a:moveTo>
                <a:pt x="0" y="0"/>
              </a:moveTo>
              <a:lnTo>
                <a:pt x="0" y="1175550"/>
              </a:lnTo>
              <a:lnTo>
                <a:pt x="535399" y="1175550"/>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250389-3C50-4E45-9DF9-95D4B0240F4C}">
      <dsp:nvSpPr>
        <dsp:cNvPr id="0" name=""/>
        <dsp:cNvSpPr/>
      </dsp:nvSpPr>
      <dsp:spPr>
        <a:xfrm>
          <a:off x="5586655" y="2236908"/>
          <a:ext cx="535399" cy="349173"/>
        </a:xfrm>
        <a:custGeom>
          <a:avLst/>
          <a:gdLst/>
          <a:ahLst/>
          <a:cxnLst/>
          <a:rect l="0" t="0" r="0" b="0"/>
          <a:pathLst>
            <a:path>
              <a:moveTo>
                <a:pt x="0" y="0"/>
              </a:moveTo>
              <a:lnTo>
                <a:pt x="0" y="349173"/>
              </a:lnTo>
              <a:lnTo>
                <a:pt x="535399" y="349173"/>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565661-305F-48BA-A753-AB682FA20DF9}">
      <dsp:nvSpPr>
        <dsp:cNvPr id="0" name=""/>
        <dsp:cNvSpPr/>
      </dsp:nvSpPr>
      <dsp:spPr>
        <a:xfrm>
          <a:off x="3474156" y="584155"/>
          <a:ext cx="2112498" cy="1070798"/>
        </a:xfrm>
        <a:custGeom>
          <a:avLst/>
          <a:gdLst/>
          <a:ahLst/>
          <a:cxnLst/>
          <a:rect l="0" t="0" r="0" b="0"/>
          <a:pathLst>
            <a:path>
              <a:moveTo>
                <a:pt x="0" y="0"/>
              </a:moveTo>
              <a:lnTo>
                <a:pt x="0" y="948587"/>
              </a:lnTo>
              <a:lnTo>
                <a:pt x="2112498" y="948587"/>
              </a:lnTo>
              <a:lnTo>
                <a:pt x="2112498" y="1070798"/>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B81E1A-382A-4B44-AAB4-640E4692F2F4}">
      <dsp:nvSpPr>
        <dsp:cNvPr id="0" name=""/>
        <dsp:cNvSpPr/>
      </dsp:nvSpPr>
      <dsp:spPr>
        <a:xfrm>
          <a:off x="4178323" y="2236908"/>
          <a:ext cx="535399" cy="2001927"/>
        </a:xfrm>
        <a:custGeom>
          <a:avLst/>
          <a:gdLst/>
          <a:ahLst/>
          <a:cxnLst/>
          <a:rect l="0" t="0" r="0" b="0"/>
          <a:pathLst>
            <a:path>
              <a:moveTo>
                <a:pt x="0" y="0"/>
              </a:moveTo>
              <a:lnTo>
                <a:pt x="0" y="2001927"/>
              </a:lnTo>
              <a:lnTo>
                <a:pt x="535399" y="2001927"/>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F16770-4873-4391-B6EE-6836D85CC905}">
      <dsp:nvSpPr>
        <dsp:cNvPr id="0" name=""/>
        <dsp:cNvSpPr/>
      </dsp:nvSpPr>
      <dsp:spPr>
        <a:xfrm>
          <a:off x="4178323" y="2236908"/>
          <a:ext cx="535399" cy="1175550"/>
        </a:xfrm>
        <a:custGeom>
          <a:avLst/>
          <a:gdLst/>
          <a:ahLst/>
          <a:cxnLst/>
          <a:rect l="0" t="0" r="0" b="0"/>
          <a:pathLst>
            <a:path>
              <a:moveTo>
                <a:pt x="0" y="0"/>
              </a:moveTo>
              <a:lnTo>
                <a:pt x="0" y="1175550"/>
              </a:lnTo>
              <a:lnTo>
                <a:pt x="535399" y="1175550"/>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1625EF-4058-4A29-B8F5-A35E3C6E5BA0}">
      <dsp:nvSpPr>
        <dsp:cNvPr id="0" name=""/>
        <dsp:cNvSpPr/>
      </dsp:nvSpPr>
      <dsp:spPr>
        <a:xfrm>
          <a:off x="4178323" y="2236908"/>
          <a:ext cx="535399" cy="349173"/>
        </a:xfrm>
        <a:custGeom>
          <a:avLst/>
          <a:gdLst/>
          <a:ahLst/>
          <a:cxnLst/>
          <a:rect l="0" t="0" r="0" b="0"/>
          <a:pathLst>
            <a:path>
              <a:moveTo>
                <a:pt x="0" y="0"/>
              </a:moveTo>
              <a:lnTo>
                <a:pt x="0" y="349173"/>
              </a:lnTo>
              <a:lnTo>
                <a:pt x="535399" y="349173"/>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D580E6-1439-49B5-A4BE-F774CFFD631D}">
      <dsp:nvSpPr>
        <dsp:cNvPr id="0" name=""/>
        <dsp:cNvSpPr/>
      </dsp:nvSpPr>
      <dsp:spPr>
        <a:xfrm>
          <a:off x="3474156" y="584155"/>
          <a:ext cx="704166" cy="1070798"/>
        </a:xfrm>
        <a:custGeom>
          <a:avLst/>
          <a:gdLst/>
          <a:ahLst/>
          <a:cxnLst/>
          <a:rect l="0" t="0" r="0" b="0"/>
          <a:pathLst>
            <a:path>
              <a:moveTo>
                <a:pt x="0" y="0"/>
              </a:moveTo>
              <a:lnTo>
                <a:pt x="0" y="948587"/>
              </a:lnTo>
              <a:lnTo>
                <a:pt x="704166" y="948587"/>
              </a:lnTo>
              <a:lnTo>
                <a:pt x="704166" y="1070798"/>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864B92-D9E9-4F96-AA59-6D162203C33C}">
      <dsp:nvSpPr>
        <dsp:cNvPr id="0" name=""/>
        <dsp:cNvSpPr/>
      </dsp:nvSpPr>
      <dsp:spPr>
        <a:xfrm>
          <a:off x="2769990" y="2236908"/>
          <a:ext cx="535399" cy="2828303"/>
        </a:xfrm>
        <a:custGeom>
          <a:avLst/>
          <a:gdLst/>
          <a:ahLst/>
          <a:cxnLst/>
          <a:rect l="0" t="0" r="0" b="0"/>
          <a:pathLst>
            <a:path>
              <a:moveTo>
                <a:pt x="0" y="0"/>
              </a:moveTo>
              <a:lnTo>
                <a:pt x="0" y="2828303"/>
              </a:lnTo>
              <a:lnTo>
                <a:pt x="535399" y="2828303"/>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051854-915C-4A65-8B52-31E5214271EB}">
      <dsp:nvSpPr>
        <dsp:cNvPr id="0" name=""/>
        <dsp:cNvSpPr/>
      </dsp:nvSpPr>
      <dsp:spPr>
        <a:xfrm>
          <a:off x="2769990" y="2236908"/>
          <a:ext cx="535399" cy="2001927"/>
        </a:xfrm>
        <a:custGeom>
          <a:avLst/>
          <a:gdLst/>
          <a:ahLst/>
          <a:cxnLst/>
          <a:rect l="0" t="0" r="0" b="0"/>
          <a:pathLst>
            <a:path>
              <a:moveTo>
                <a:pt x="0" y="0"/>
              </a:moveTo>
              <a:lnTo>
                <a:pt x="0" y="2001927"/>
              </a:lnTo>
              <a:lnTo>
                <a:pt x="535399" y="2001927"/>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B46BFE-CB3F-4F6E-BB32-557083AE3FCE}">
      <dsp:nvSpPr>
        <dsp:cNvPr id="0" name=""/>
        <dsp:cNvSpPr/>
      </dsp:nvSpPr>
      <dsp:spPr>
        <a:xfrm>
          <a:off x="2769990" y="2236908"/>
          <a:ext cx="535399" cy="1175550"/>
        </a:xfrm>
        <a:custGeom>
          <a:avLst/>
          <a:gdLst/>
          <a:ahLst/>
          <a:cxnLst/>
          <a:rect l="0" t="0" r="0" b="0"/>
          <a:pathLst>
            <a:path>
              <a:moveTo>
                <a:pt x="0" y="0"/>
              </a:moveTo>
              <a:lnTo>
                <a:pt x="0" y="1175550"/>
              </a:lnTo>
              <a:lnTo>
                <a:pt x="535399" y="1175550"/>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326A5A-93CC-4A08-A81B-72E40FD82BBE}">
      <dsp:nvSpPr>
        <dsp:cNvPr id="0" name=""/>
        <dsp:cNvSpPr/>
      </dsp:nvSpPr>
      <dsp:spPr>
        <a:xfrm>
          <a:off x="2769990" y="2236908"/>
          <a:ext cx="535399" cy="349173"/>
        </a:xfrm>
        <a:custGeom>
          <a:avLst/>
          <a:gdLst/>
          <a:ahLst/>
          <a:cxnLst/>
          <a:rect l="0" t="0" r="0" b="0"/>
          <a:pathLst>
            <a:path>
              <a:moveTo>
                <a:pt x="0" y="0"/>
              </a:moveTo>
              <a:lnTo>
                <a:pt x="0" y="349173"/>
              </a:lnTo>
              <a:lnTo>
                <a:pt x="535399" y="349173"/>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C1F0AA-B34C-4C51-8659-9527A66C3B89}">
      <dsp:nvSpPr>
        <dsp:cNvPr id="0" name=""/>
        <dsp:cNvSpPr/>
      </dsp:nvSpPr>
      <dsp:spPr>
        <a:xfrm>
          <a:off x="2769990" y="584155"/>
          <a:ext cx="704166" cy="1070798"/>
        </a:xfrm>
        <a:custGeom>
          <a:avLst/>
          <a:gdLst/>
          <a:ahLst/>
          <a:cxnLst/>
          <a:rect l="0" t="0" r="0" b="0"/>
          <a:pathLst>
            <a:path>
              <a:moveTo>
                <a:pt x="704166" y="0"/>
              </a:moveTo>
              <a:lnTo>
                <a:pt x="704166" y="948587"/>
              </a:lnTo>
              <a:lnTo>
                <a:pt x="0" y="948587"/>
              </a:lnTo>
              <a:lnTo>
                <a:pt x="0" y="1070798"/>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54F84D-273A-4D44-B3CB-D875E655EE4E}">
      <dsp:nvSpPr>
        <dsp:cNvPr id="0" name=""/>
        <dsp:cNvSpPr/>
      </dsp:nvSpPr>
      <dsp:spPr>
        <a:xfrm>
          <a:off x="1361658" y="2236908"/>
          <a:ext cx="535399" cy="2001927"/>
        </a:xfrm>
        <a:custGeom>
          <a:avLst/>
          <a:gdLst/>
          <a:ahLst/>
          <a:cxnLst/>
          <a:rect l="0" t="0" r="0" b="0"/>
          <a:pathLst>
            <a:path>
              <a:moveTo>
                <a:pt x="0" y="0"/>
              </a:moveTo>
              <a:lnTo>
                <a:pt x="0" y="2001927"/>
              </a:lnTo>
              <a:lnTo>
                <a:pt x="535399" y="2001927"/>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8DCD37-35D0-4D03-BF5E-5039C9E1D300}">
      <dsp:nvSpPr>
        <dsp:cNvPr id="0" name=""/>
        <dsp:cNvSpPr/>
      </dsp:nvSpPr>
      <dsp:spPr>
        <a:xfrm>
          <a:off x="1361658" y="2236908"/>
          <a:ext cx="535399" cy="1175550"/>
        </a:xfrm>
        <a:custGeom>
          <a:avLst/>
          <a:gdLst/>
          <a:ahLst/>
          <a:cxnLst/>
          <a:rect l="0" t="0" r="0" b="0"/>
          <a:pathLst>
            <a:path>
              <a:moveTo>
                <a:pt x="0" y="0"/>
              </a:moveTo>
              <a:lnTo>
                <a:pt x="0" y="1175550"/>
              </a:lnTo>
              <a:lnTo>
                <a:pt x="535399" y="1175550"/>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AEB5F9-0476-4055-A908-29100147A960}">
      <dsp:nvSpPr>
        <dsp:cNvPr id="0" name=""/>
        <dsp:cNvSpPr/>
      </dsp:nvSpPr>
      <dsp:spPr>
        <a:xfrm>
          <a:off x="1361658" y="2236908"/>
          <a:ext cx="535399" cy="349173"/>
        </a:xfrm>
        <a:custGeom>
          <a:avLst/>
          <a:gdLst/>
          <a:ahLst/>
          <a:cxnLst/>
          <a:rect l="0" t="0" r="0" b="0"/>
          <a:pathLst>
            <a:path>
              <a:moveTo>
                <a:pt x="0" y="0"/>
              </a:moveTo>
              <a:lnTo>
                <a:pt x="0" y="349173"/>
              </a:lnTo>
              <a:lnTo>
                <a:pt x="535399" y="349173"/>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7F64F6-FC12-4309-815B-BBCDD09048CD}">
      <dsp:nvSpPr>
        <dsp:cNvPr id="0" name=""/>
        <dsp:cNvSpPr/>
      </dsp:nvSpPr>
      <dsp:spPr>
        <a:xfrm>
          <a:off x="1361658" y="584155"/>
          <a:ext cx="2112498" cy="1070798"/>
        </a:xfrm>
        <a:custGeom>
          <a:avLst/>
          <a:gdLst/>
          <a:ahLst/>
          <a:cxnLst/>
          <a:rect l="0" t="0" r="0" b="0"/>
          <a:pathLst>
            <a:path>
              <a:moveTo>
                <a:pt x="2112498" y="0"/>
              </a:moveTo>
              <a:lnTo>
                <a:pt x="2112498" y="948587"/>
              </a:lnTo>
              <a:lnTo>
                <a:pt x="0" y="948587"/>
              </a:lnTo>
              <a:lnTo>
                <a:pt x="0" y="1070798"/>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587F2B-8832-40D6-84E0-ECA276F3CC26}">
      <dsp:nvSpPr>
        <dsp:cNvPr id="0" name=""/>
        <dsp:cNvSpPr/>
      </dsp:nvSpPr>
      <dsp:spPr>
        <a:xfrm>
          <a:off x="3183179" y="2199"/>
          <a:ext cx="581955" cy="581955"/>
        </a:xfrm>
        <a:prstGeom prst="arc">
          <a:avLst>
            <a:gd name="adj1" fmla="val 13200000"/>
            <a:gd name="adj2" fmla="val 192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5D778E-3C87-4828-887D-D3B478813442}">
      <dsp:nvSpPr>
        <dsp:cNvPr id="0" name=""/>
        <dsp:cNvSpPr/>
      </dsp:nvSpPr>
      <dsp:spPr>
        <a:xfrm>
          <a:off x="3183179" y="2199"/>
          <a:ext cx="581955" cy="581955"/>
        </a:xfrm>
        <a:prstGeom prst="arc">
          <a:avLst>
            <a:gd name="adj1" fmla="val 2400000"/>
            <a:gd name="adj2" fmla="val 84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B7E0B1-5551-4EA0-993A-3E0AC26221ED}">
      <dsp:nvSpPr>
        <dsp:cNvPr id="0" name=""/>
        <dsp:cNvSpPr/>
      </dsp:nvSpPr>
      <dsp:spPr>
        <a:xfrm>
          <a:off x="2892201" y="106951"/>
          <a:ext cx="1163911" cy="372451"/>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b="1" kern="1200" dirty="0">
              <a:latin typeface="Arial" pitchFamily="34" charset="0"/>
              <a:cs typeface="Arial" pitchFamily="34" charset="0"/>
            </a:rPr>
            <a:t>Misiones civiles de los UAV</a:t>
          </a:r>
        </a:p>
      </dsp:txBody>
      <dsp:txXfrm>
        <a:off x="2892201" y="106951"/>
        <a:ext cx="1163911" cy="372451"/>
      </dsp:txXfrm>
    </dsp:sp>
    <dsp:sp modelId="{EDD72782-9B68-4D88-B2B9-4CB406B0CC0A}">
      <dsp:nvSpPr>
        <dsp:cNvPr id="0" name=""/>
        <dsp:cNvSpPr/>
      </dsp:nvSpPr>
      <dsp:spPr>
        <a:xfrm>
          <a:off x="1070680" y="1654953"/>
          <a:ext cx="581955" cy="581955"/>
        </a:xfrm>
        <a:prstGeom prst="arc">
          <a:avLst>
            <a:gd name="adj1" fmla="val 13200000"/>
            <a:gd name="adj2" fmla="val 192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670F8D-1437-463C-A925-25082A3F1BA5}">
      <dsp:nvSpPr>
        <dsp:cNvPr id="0" name=""/>
        <dsp:cNvSpPr/>
      </dsp:nvSpPr>
      <dsp:spPr>
        <a:xfrm>
          <a:off x="1070680" y="1654953"/>
          <a:ext cx="581955" cy="581955"/>
        </a:xfrm>
        <a:prstGeom prst="arc">
          <a:avLst>
            <a:gd name="adj1" fmla="val 2400000"/>
            <a:gd name="adj2" fmla="val 84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FE6D2B-FC63-4084-973E-CE65C83B72AB}">
      <dsp:nvSpPr>
        <dsp:cNvPr id="0" name=""/>
        <dsp:cNvSpPr/>
      </dsp:nvSpPr>
      <dsp:spPr>
        <a:xfrm>
          <a:off x="779702" y="1759705"/>
          <a:ext cx="1163911" cy="372451"/>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b="0" kern="1200" dirty="0">
              <a:latin typeface="Arial" pitchFamily="34" charset="0"/>
              <a:cs typeface="Arial" pitchFamily="34" charset="0"/>
            </a:rPr>
            <a:t>Gestión del territorio</a:t>
          </a:r>
        </a:p>
      </dsp:txBody>
      <dsp:txXfrm>
        <a:off x="779702" y="1759705"/>
        <a:ext cx="1163911" cy="372451"/>
      </dsp:txXfrm>
    </dsp:sp>
    <dsp:sp modelId="{3C00C231-4190-4762-AB15-91833BEC85C0}">
      <dsp:nvSpPr>
        <dsp:cNvPr id="0" name=""/>
        <dsp:cNvSpPr/>
      </dsp:nvSpPr>
      <dsp:spPr>
        <a:xfrm>
          <a:off x="1827222" y="2481330"/>
          <a:ext cx="581955" cy="581955"/>
        </a:xfrm>
        <a:prstGeom prst="arc">
          <a:avLst>
            <a:gd name="adj1" fmla="val 13200000"/>
            <a:gd name="adj2" fmla="val 192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6746F9-C26C-4CF0-9D9E-240410C9DFB1}">
      <dsp:nvSpPr>
        <dsp:cNvPr id="0" name=""/>
        <dsp:cNvSpPr/>
      </dsp:nvSpPr>
      <dsp:spPr>
        <a:xfrm>
          <a:off x="1827222" y="2481330"/>
          <a:ext cx="581955" cy="581955"/>
        </a:xfrm>
        <a:prstGeom prst="arc">
          <a:avLst>
            <a:gd name="adj1" fmla="val 2400000"/>
            <a:gd name="adj2" fmla="val 84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C28591-6AE3-4D8F-8459-70B1924D915F}">
      <dsp:nvSpPr>
        <dsp:cNvPr id="0" name=""/>
        <dsp:cNvSpPr/>
      </dsp:nvSpPr>
      <dsp:spPr>
        <a:xfrm>
          <a:off x="1536245" y="2586082"/>
          <a:ext cx="1163911" cy="372451"/>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EC" sz="900" b="0" kern="1200" dirty="0">
              <a:latin typeface="Arial" pitchFamily="34" charset="0"/>
              <a:cs typeface="Arial" pitchFamily="34" charset="0"/>
            </a:rPr>
            <a:t>Obtención de datos para cartografía</a:t>
          </a:r>
        </a:p>
      </dsp:txBody>
      <dsp:txXfrm>
        <a:off x="1536245" y="2586082"/>
        <a:ext cx="1163911" cy="372451"/>
      </dsp:txXfrm>
    </dsp:sp>
    <dsp:sp modelId="{D3900110-83B5-469B-9ED8-F12536BF1474}">
      <dsp:nvSpPr>
        <dsp:cNvPr id="0" name=""/>
        <dsp:cNvSpPr/>
      </dsp:nvSpPr>
      <dsp:spPr>
        <a:xfrm>
          <a:off x="1827222" y="3307707"/>
          <a:ext cx="581955" cy="581955"/>
        </a:xfrm>
        <a:prstGeom prst="arc">
          <a:avLst>
            <a:gd name="adj1" fmla="val 13200000"/>
            <a:gd name="adj2" fmla="val 192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EEC19C-9DB5-4D0B-8451-BCB9FD43054B}">
      <dsp:nvSpPr>
        <dsp:cNvPr id="0" name=""/>
        <dsp:cNvSpPr/>
      </dsp:nvSpPr>
      <dsp:spPr>
        <a:xfrm>
          <a:off x="1827222" y="3307707"/>
          <a:ext cx="581955" cy="581955"/>
        </a:xfrm>
        <a:prstGeom prst="arc">
          <a:avLst>
            <a:gd name="adj1" fmla="val 2400000"/>
            <a:gd name="adj2" fmla="val 84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0C32EF-2B4F-417B-BF1F-9571560A1968}">
      <dsp:nvSpPr>
        <dsp:cNvPr id="0" name=""/>
        <dsp:cNvSpPr/>
      </dsp:nvSpPr>
      <dsp:spPr>
        <a:xfrm>
          <a:off x="1536245" y="3412459"/>
          <a:ext cx="1163911" cy="372451"/>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EC" sz="900" b="0" kern="1200" dirty="0">
              <a:latin typeface="Arial" pitchFamily="34" charset="0"/>
              <a:cs typeface="Arial" pitchFamily="34" charset="0"/>
            </a:rPr>
            <a:t>Gestión de crisis originadas por desastres naturales</a:t>
          </a:r>
        </a:p>
      </dsp:txBody>
      <dsp:txXfrm>
        <a:off x="1536245" y="3412459"/>
        <a:ext cx="1163911" cy="372451"/>
      </dsp:txXfrm>
    </dsp:sp>
    <dsp:sp modelId="{33086D00-A5CC-4A9D-A55D-CFF796D57018}">
      <dsp:nvSpPr>
        <dsp:cNvPr id="0" name=""/>
        <dsp:cNvSpPr/>
      </dsp:nvSpPr>
      <dsp:spPr>
        <a:xfrm>
          <a:off x="1827222" y="4134083"/>
          <a:ext cx="581955" cy="581955"/>
        </a:xfrm>
        <a:prstGeom prst="arc">
          <a:avLst>
            <a:gd name="adj1" fmla="val 13200000"/>
            <a:gd name="adj2" fmla="val 192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860B2E-1B78-4D53-B334-19E8F55C51C5}">
      <dsp:nvSpPr>
        <dsp:cNvPr id="0" name=""/>
        <dsp:cNvSpPr/>
      </dsp:nvSpPr>
      <dsp:spPr>
        <a:xfrm>
          <a:off x="1827222" y="4134083"/>
          <a:ext cx="581955" cy="581955"/>
        </a:xfrm>
        <a:prstGeom prst="arc">
          <a:avLst>
            <a:gd name="adj1" fmla="val 2400000"/>
            <a:gd name="adj2" fmla="val 84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77CF8A-7DB7-40FF-81D2-29A086A1436C}">
      <dsp:nvSpPr>
        <dsp:cNvPr id="0" name=""/>
        <dsp:cNvSpPr/>
      </dsp:nvSpPr>
      <dsp:spPr>
        <a:xfrm>
          <a:off x="1536245" y="4238835"/>
          <a:ext cx="1163911" cy="372451"/>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EC" sz="900" b="0" kern="1200" dirty="0">
              <a:latin typeface="Arial" pitchFamily="34" charset="0"/>
              <a:cs typeface="Arial" pitchFamily="34" charset="0"/>
            </a:rPr>
            <a:t> Uso catastral</a:t>
          </a:r>
        </a:p>
      </dsp:txBody>
      <dsp:txXfrm>
        <a:off x="1536245" y="4238835"/>
        <a:ext cx="1163911" cy="372451"/>
      </dsp:txXfrm>
    </dsp:sp>
    <dsp:sp modelId="{E8B04A95-85DF-499F-86EB-544F5862DA45}">
      <dsp:nvSpPr>
        <dsp:cNvPr id="0" name=""/>
        <dsp:cNvSpPr/>
      </dsp:nvSpPr>
      <dsp:spPr>
        <a:xfrm>
          <a:off x="2479012" y="1654953"/>
          <a:ext cx="581955" cy="581955"/>
        </a:xfrm>
        <a:prstGeom prst="arc">
          <a:avLst>
            <a:gd name="adj1" fmla="val 13200000"/>
            <a:gd name="adj2" fmla="val 192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5536CE-528F-471E-8659-FBE1B8A8C986}">
      <dsp:nvSpPr>
        <dsp:cNvPr id="0" name=""/>
        <dsp:cNvSpPr/>
      </dsp:nvSpPr>
      <dsp:spPr>
        <a:xfrm>
          <a:off x="2479012" y="1654953"/>
          <a:ext cx="581955" cy="581955"/>
        </a:xfrm>
        <a:prstGeom prst="arc">
          <a:avLst>
            <a:gd name="adj1" fmla="val 2400000"/>
            <a:gd name="adj2" fmla="val 84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4B511B-D7A3-4788-B184-8EE0F6B1EF88}">
      <dsp:nvSpPr>
        <dsp:cNvPr id="0" name=""/>
        <dsp:cNvSpPr/>
      </dsp:nvSpPr>
      <dsp:spPr>
        <a:xfrm>
          <a:off x="2188035" y="1759705"/>
          <a:ext cx="1163911" cy="372451"/>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b="0" kern="1200" dirty="0">
              <a:latin typeface="Arial" pitchFamily="34" charset="0"/>
              <a:cs typeface="Arial" pitchFamily="34" charset="0"/>
            </a:rPr>
            <a:t>Comercial</a:t>
          </a:r>
        </a:p>
      </dsp:txBody>
      <dsp:txXfrm>
        <a:off x="2188035" y="1759705"/>
        <a:ext cx="1163911" cy="372451"/>
      </dsp:txXfrm>
    </dsp:sp>
    <dsp:sp modelId="{A3815053-806C-4169-AD4C-6920F44A7177}">
      <dsp:nvSpPr>
        <dsp:cNvPr id="0" name=""/>
        <dsp:cNvSpPr/>
      </dsp:nvSpPr>
      <dsp:spPr>
        <a:xfrm>
          <a:off x="3235555" y="2481330"/>
          <a:ext cx="581955" cy="581955"/>
        </a:xfrm>
        <a:prstGeom prst="arc">
          <a:avLst>
            <a:gd name="adj1" fmla="val 13200000"/>
            <a:gd name="adj2" fmla="val 192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A54BA9-C03B-456F-84BF-D463AAF7AA9C}">
      <dsp:nvSpPr>
        <dsp:cNvPr id="0" name=""/>
        <dsp:cNvSpPr/>
      </dsp:nvSpPr>
      <dsp:spPr>
        <a:xfrm>
          <a:off x="3235555" y="2481330"/>
          <a:ext cx="581955" cy="581955"/>
        </a:xfrm>
        <a:prstGeom prst="arc">
          <a:avLst>
            <a:gd name="adj1" fmla="val 2400000"/>
            <a:gd name="adj2" fmla="val 84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E6E1CC-96B0-40E8-976E-C9D2F6C0179B}">
      <dsp:nvSpPr>
        <dsp:cNvPr id="0" name=""/>
        <dsp:cNvSpPr/>
      </dsp:nvSpPr>
      <dsp:spPr>
        <a:xfrm>
          <a:off x="2944577" y="2586082"/>
          <a:ext cx="1163911" cy="372451"/>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EC" sz="900" b="0" i="0" kern="1200" dirty="0">
              <a:latin typeface="Arial" pitchFamily="34" charset="0"/>
              <a:cs typeface="Arial" pitchFamily="34" charset="0"/>
            </a:rPr>
            <a:t>Monitoreo de Oleoductos y Gaseoductos</a:t>
          </a:r>
          <a:endParaRPr lang="es-EC" sz="900" b="0" kern="1200" dirty="0">
            <a:latin typeface="Arial" pitchFamily="34" charset="0"/>
            <a:cs typeface="Arial" pitchFamily="34" charset="0"/>
          </a:endParaRPr>
        </a:p>
      </dsp:txBody>
      <dsp:txXfrm>
        <a:off x="2944577" y="2586082"/>
        <a:ext cx="1163911" cy="372451"/>
      </dsp:txXfrm>
    </dsp:sp>
    <dsp:sp modelId="{4DFB9F42-F9F3-49DB-9F26-432350B29B8D}">
      <dsp:nvSpPr>
        <dsp:cNvPr id="0" name=""/>
        <dsp:cNvSpPr/>
      </dsp:nvSpPr>
      <dsp:spPr>
        <a:xfrm>
          <a:off x="3235555" y="3307707"/>
          <a:ext cx="581955" cy="581955"/>
        </a:xfrm>
        <a:prstGeom prst="arc">
          <a:avLst>
            <a:gd name="adj1" fmla="val 13200000"/>
            <a:gd name="adj2" fmla="val 192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F495F9-EB64-466C-82B4-AAA675A03E7F}">
      <dsp:nvSpPr>
        <dsp:cNvPr id="0" name=""/>
        <dsp:cNvSpPr/>
      </dsp:nvSpPr>
      <dsp:spPr>
        <a:xfrm>
          <a:off x="3235555" y="3307707"/>
          <a:ext cx="581955" cy="581955"/>
        </a:xfrm>
        <a:prstGeom prst="arc">
          <a:avLst>
            <a:gd name="adj1" fmla="val 2400000"/>
            <a:gd name="adj2" fmla="val 84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73AA73-5F03-4134-83DA-3E070DABE9A4}">
      <dsp:nvSpPr>
        <dsp:cNvPr id="0" name=""/>
        <dsp:cNvSpPr/>
      </dsp:nvSpPr>
      <dsp:spPr>
        <a:xfrm>
          <a:off x="2944577" y="3412459"/>
          <a:ext cx="1163911" cy="372451"/>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EC" sz="900" b="0" i="0" kern="1200" dirty="0">
              <a:latin typeface="Arial" pitchFamily="34" charset="0"/>
              <a:cs typeface="Arial" pitchFamily="34" charset="0"/>
            </a:rPr>
            <a:t>Monitoreo de Redes Alta Tensión</a:t>
          </a:r>
          <a:endParaRPr lang="es-EC" sz="900" b="0" kern="1200" dirty="0">
            <a:latin typeface="Arial" pitchFamily="34" charset="0"/>
            <a:cs typeface="Arial" pitchFamily="34" charset="0"/>
          </a:endParaRPr>
        </a:p>
      </dsp:txBody>
      <dsp:txXfrm>
        <a:off x="2944577" y="3412459"/>
        <a:ext cx="1163911" cy="372451"/>
      </dsp:txXfrm>
    </dsp:sp>
    <dsp:sp modelId="{1BC79371-76D9-4637-9BAB-0A1046AE5BBA}">
      <dsp:nvSpPr>
        <dsp:cNvPr id="0" name=""/>
        <dsp:cNvSpPr/>
      </dsp:nvSpPr>
      <dsp:spPr>
        <a:xfrm>
          <a:off x="3235555" y="4134083"/>
          <a:ext cx="581955" cy="581955"/>
        </a:xfrm>
        <a:prstGeom prst="arc">
          <a:avLst>
            <a:gd name="adj1" fmla="val 13200000"/>
            <a:gd name="adj2" fmla="val 192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09B28C-4D6A-40F1-8929-4131B576483D}">
      <dsp:nvSpPr>
        <dsp:cNvPr id="0" name=""/>
        <dsp:cNvSpPr/>
      </dsp:nvSpPr>
      <dsp:spPr>
        <a:xfrm>
          <a:off x="3235555" y="4134083"/>
          <a:ext cx="581955" cy="581955"/>
        </a:xfrm>
        <a:prstGeom prst="arc">
          <a:avLst>
            <a:gd name="adj1" fmla="val 2400000"/>
            <a:gd name="adj2" fmla="val 84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98798D-C377-475E-BAB9-1CB5F2C3AC17}">
      <dsp:nvSpPr>
        <dsp:cNvPr id="0" name=""/>
        <dsp:cNvSpPr/>
      </dsp:nvSpPr>
      <dsp:spPr>
        <a:xfrm>
          <a:off x="2944577" y="4238835"/>
          <a:ext cx="1163911" cy="372451"/>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EC" sz="900" b="0" kern="1200" dirty="0">
              <a:latin typeface="Arial" pitchFamily="34" charset="0"/>
              <a:cs typeface="Arial" pitchFamily="34" charset="0"/>
            </a:rPr>
            <a:t>Monitorización de infraestructura energética</a:t>
          </a:r>
        </a:p>
      </dsp:txBody>
      <dsp:txXfrm>
        <a:off x="2944577" y="4238835"/>
        <a:ext cx="1163911" cy="372451"/>
      </dsp:txXfrm>
    </dsp:sp>
    <dsp:sp modelId="{B8EEB6E6-B205-41D4-BECF-13EE3CD6A4A3}">
      <dsp:nvSpPr>
        <dsp:cNvPr id="0" name=""/>
        <dsp:cNvSpPr/>
      </dsp:nvSpPr>
      <dsp:spPr>
        <a:xfrm>
          <a:off x="3235555" y="4960460"/>
          <a:ext cx="581955" cy="581955"/>
        </a:xfrm>
        <a:prstGeom prst="arc">
          <a:avLst>
            <a:gd name="adj1" fmla="val 13200000"/>
            <a:gd name="adj2" fmla="val 192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6B5778-13C8-456D-A751-111F7FFAA0C5}">
      <dsp:nvSpPr>
        <dsp:cNvPr id="0" name=""/>
        <dsp:cNvSpPr/>
      </dsp:nvSpPr>
      <dsp:spPr>
        <a:xfrm>
          <a:off x="3235555" y="4960460"/>
          <a:ext cx="581955" cy="581955"/>
        </a:xfrm>
        <a:prstGeom prst="arc">
          <a:avLst>
            <a:gd name="adj1" fmla="val 2400000"/>
            <a:gd name="adj2" fmla="val 84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84E79D-5859-479D-8969-3065C05B0B3A}">
      <dsp:nvSpPr>
        <dsp:cNvPr id="0" name=""/>
        <dsp:cNvSpPr/>
      </dsp:nvSpPr>
      <dsp:spPr>
        <a:xfrm>
          <a:off x="2944577" y="5065212"/>
          <a:ext cx="1163911" cy="372451"/>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b="0" kern="1200" dirty="0">
              <a:latin typeface="Arial" pitchFamily="34" charset="0"/>
              <a:cs typeface="Arial" pitchFamily="34" charset="0"/>
            </a:rPr>
            <a:t>Minería</a:t>
          </a:r>
        </a:p>
      </dsp:txBody>
      <dsp:txXfrm>
        <a:off x="2944577" y="5065212"/>
        <a:ext cx="1163911" cy="372451"/>
      </dsp:txXfrm>
    </dsp:sp>
    <dsp:sp modelId="{736B4FE6-1036-4227-9F6F-104E3860A6FE}">
      <dsp:nvSpPr>
        <dsp:cNvPr id="0" name=""/>
        <dsp:cNvSpPr/>
      </dsp:nvSpPr>
      <dsp:spPr>
        <a:xfrm>
          <a:off x="3887345" y="1654953"/>
          <a:ext cx="581955" cy="581955"/>
        </a:xfrm>
        <a:prstGeom prst="arc">
          <a:avLst>
            <a:gd name="adj1" fmla="val 13200000"/>
            <a:gd name="adj2" fmla="val 192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9E5F86-81A0-4CD9-AE63-EB2C2D5D8639}">
      <dsp:nvSpPr>
        <dsp:cNvPr id="0" name=""/>
        <dsp:cNvSpPr/>
      </dsp:nvSpPr>
      <dsp:spPr>
        <a:xfrm>
          <a:off x="3887345" y="1654953"/>
          <a:ext cx="581955" cy="581955"/>
        </a:xfrm>
        <a:prstGeom prst="arc">
          <a:avLst>
            <a:gd name="adj1" fmla="val 2400000"/>
            <a:gd name="adj2" fmla="val 84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CA27AC-99D6-43FC-9F8A-1672D9023B71}">
      <dsp:nvSpPr>
        <dsp:cNvPr id="0" name=""/>
        <dsp:cNvSpPr/>
      </dsp:nvSpPr>
      <dsp:spPr>
        <a:xfrm>
          <a:off x="3596367" y="1759705"/>
          <a:ext cx="1163911" cy="372451"/>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b="0" kern="1200" dirty="0">
              <a:latin typeface="Arial" pitchFamily="34" charset="0"/>
              <a:cs typeface="Arial" pitchFamily="34" charset="0"/>
            </a:rPr>
            <a:t>Seguridad Nacional</a:t>
          </a:r>
        </a:p>
      </dsp:txBody>
      <dsp:txXfrm>
        <a:off x="3596367" y="1759705"/>
        <a:ext cx="1163911" cy="372451"/>
      </dsp:txXfrm>
    </dsp:sp>
    <dsp:sp modelId="{922BED3B-F5F3-423F-B2B9-91D525632450}">
      <dsp:nvSpPr>
        <dsp:cNvPr id="0" name=""/>
        <dsp:cNvSpPr/>
      </dsp:nvSpPr>
      <dsp:spPr>
        <a:xfrm>
          <a:off x="4643887" y="2481330"/>
          <a:ext cx="581955" cy="581955"/>
        </a:xfrm>
        <a:prstGeom prst="arc">
          <a:avLst>
            <a:gd name="adj1" fmla="val 13200000"/>
            <a:gd name="adj2" fmla="val 192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DB63C5-3771-4C84-ADF9-E7D0C893E2D9}">
      <dsp:nvSpPr>
        <dsp:cNvPr id="0" name=""/>
        <dsp:cNvSpPr/>
      </dsp:nvSpPr>
      <dsp:spPr>
        <a:xfrm>
          <a:off x="4643887" y="2481330"/>
          <a:ext cx="581955" cy="581955"/>
        </a:xfrm>
        <a:prstGeom prst="arc">
          <a:avLst>
            <a:gd name="adj1" fmla="val 2400000"/>
            <a:gd name="adj2" fmla="val 84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798557-0AA7-4FC4-A245-6F59D78F21B8}">
      <dsp:nvSpPr>
        <dsp:cNvPr id="0" name=""/>
        <dsp:cNvSpPr/>
      </dsp:nvSpPr>
      <dsp:spPr>
        <a:xfrm>
          <a:off x="4352909" y="2586082"/>
          <a:ext cx="1163911" cy="372451"/>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EC" sz="900" b="0" kern="1200" dirty="0">
              <a:latin typeface="Arial" pitchFamily="34" charset="0"/>
              <a:cs typeface="Arial" pitchFamily="34" charset="0"/>
            </a:rPr>
            <a:t>Control de tráfico marítimo</a:t>
          </a:r>
        </a:p>
      </dsp:txBody>
      <dsp:txXfrm>
        <a:off x="4352909" y="2586082"/>
        <a:ext cx="1163911" cy="372451"/>
      </dsp:txXfrm>
    </dsp:sp>
    <dsp:sp modelId="{080BC331-4D0C-481D-95C1-4872302FC31D}">
      <dsp:nvSpPr>
        <dsp:cNvPr id="0" name=""/>
        <dsp:cNvSpPr/>
      </dsp:nvSpPr>
      <dsp:spPr>
        <a:xfrm>
          <a:off x="4643887" y="3307707"/>
          <a:ext cx="581955" cy="581955"/>
        </a:xfrm>
        <a:prstGeom prst="arc">
          <a:avLst>
            <a:gd name="adj1" fmla="val 13200000"/>
            <a:gd name="adj2" fmla="val 192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A327FE-3C6D-47F8-AE40-B22F73FF0452}">
      <dsp:nvSpPr>
        <dsp:cNvPr id="0" name=""/>
        <dsp:cNvSpPr/>
      </dsp:nvSpPr>
      <dsp:spPr>
        <a:xfrm>
          <a:off x="4643887" y="3307707"/>
          <a:ext cx="581955" cy="581955"/>
        </a:xfrm>
        <a:prstGeom prst="arc">
          <a:avLst>
            <a:gd name="adj1" fmla="val 2400000"/>
            <a:gd name="adj2" fmla="val 84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E818B5-99D1-40A4-9929-B41F1DFB74DC}">
      <dsp:nvSpPr>
        <dsp:cNvPr id="0" name=""/>
        <dsp:cNvSpPr/>
      </dsp:nvSpPr>
      <dsp:spPr>
        <a:xfrm>
          <a:off x="4352909" y="3412459"/>
          <a:ext cx="1163911" cy="372451"/>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EC" sz="900" b="0" i="0" kern="1200" dirty="0">
              <a:latin typeface="Arial" pitchFamily="34" charset="0"/>
              <a:cs typeface="Arial" pitchFamily="34" charset="0"/>
            </a:rPr>
            <a:t>Investigación de una escena de crimen</a:t>
          </a:r>
          <a:endParaRPr lang="es-EC" sz="900" b="0" kern="1200" dirty="0">
            <a:latin typeface="Arial" pitchFamily="34" charset="0"/>
            <a:cs typeface="Arial" pitchFamily="34" charset="0"/>
          </a:endParaRPr>
        </a:p>
      </dsp:txBody>
      <dsp:txXfrm>
        <a:off x="4352909" y="3412459"/>
        <a:ext cx="1163911" cy="372451"/>
      </dsp:txXfrm>
    </dsp:sp>
    <dsp:sp modelId="{314C4346-497B-4316-8E8A-B6B1074979B0}">
      <dsp:nvSpPr>
        <dsp:cNvPr id="0" name=""/>
        <dsp:cNvSpPr/>
      </dsp:nvSpPr>
      <dsp:spPr>
        <a:xfrm>
          <a:off x="4643887" y="4134083"/>
          <a:ext cx="581955" cy="581955"/>
        </a:xfrm>
        <a:prstGeom prst="arc">
          <a:avLst>
            <a:gd name="adj1" fmla="val 13200000"/>
            <a:gd name="adj2" fmla="val 192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6C7DD1-B777-4857-83FF-289EAAB47B0D}">
      <dsp:nvSpPr>
        <dsp:cNvPr id="0" name=""/>
        <dsp:cNvSpPr/>
      </dsp:nvSpPr>
      <dsp:spPr>
        <a:xfrm>
          <a:off x="4643887" y="4134083"/>
          <a:ext cx="581955" cy="581955"/>
        </a:xfrm>
        <a:prstGeom prst="arc">
          <a:avLst>
            <a:gd name="adj1" fmla="val 2400000"/>
            <a:gd name="adj2" fmla="val 84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BB5BC5-DDDC-4FCB-84E9-638B29FA5A7E}">
      <dsp:nvSpPr>
        <dsp:cNvPr id="0" name=""/>
        <dsp:cNvSpPr/>
      </dsp:nvSpPr>
      <dsp:spPr>
        <a:xfrm>
          <a:off x="4352909" y="4238835"/>
          <a:ext cx="1163911" cy="372451"/>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EC" sz="900" b="0" kern="1200" dirty="0">
              <a:latin typeface="Arial" pitchFamily="34" charset="0"/>
              <a:cs typeface="Arial" pitchFamily="34" charset="0"/>
            </a:rPr>
            <a:t>Misiones de control de narcotráfico</a:t>
          </a:r>
        </a:p>
      </dsp:txBody>
      <dsp:txXfrm>
        <a:off x="4352909" y="4238835"/>
        <a:ext cx="1163911" cy="372451"/>
      </dsp:txXfrm>
    </dsp:sp>
    <dsp:sp modelId="{CFB4B0A5-6116-4189-8103-EB8217AE0086}">
      <dsp:nvSpPr>
        <dsp:cNvPr id="0" name=""/>
        <dsp:cNvSpPr/>
      </dsp:nvSpPr>
      <dsp:spPr>
        <a:xfrm>
          <a:off x="5295677" y="1654953"/>
          <a:ext cx="581955" cy="581955"/>
        </a:xfrm>
        <a:prstGeom prst="arc">
          <a:avLst>
            <a:gd name="adj1" fmla="val 13200000"/>
            <a:gd name="adj2" fmla="val 192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7F9694-EC2C-4B8A-B6CC-7F519A7F44DF}">
      <dsp:nvSpPr>
        <dsp:cNvPr id="0" name=""/>
        <dsp:cNvSpPr/>
      </dsp:nvSpPr>
      <dsp:spPr>
        <a:xfrm>
          <a:off x="5295677" y="1654953"/>
          <a:ext cx="581955" cy="581955"/>
        </a:xfrm>
        <a:prstGeom prst="arc">
          <a:avLst>
            <a:gd name="adj1" fmla="val 2400000"/>
            <a:gd name="adj2" fmla="val 84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4FB15F-AEEC-45DD-81C0-3DAA3A67B49A}">
      <dsp:nvSpPr>
        <dsp:cNvPr id="0" name=""/>
        <dsp:cNvSpPr/>
      </dsp:nvSpPr>
      <dsp:spPr>
        <a:xfrm>
          <a:off x="5004699" y="1759705"/>
          <a:ext cx="1163911" cy="372451"/>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b="0" kern="1200" dirty="0">
              <a:latin typeface="Arial" pitchFamily="34" charset="0"/>
              <a:cs typeface="Arial" pitchFamily="34" charset="0"/>
            </a:rPr>
            <a:t>Ciencias de la Tierra</a:t>
          </a:r>
        </a:p>
      </dsp:txBody>
      <dsp:txXfrm>
        <a:off x="5004699" y="1759705"/>
        <a:ext cx="1163911" cy="372451"/>
      </dsp:txXfrm>
    </dsp:sp>
    <dsp:sp modelId="{65F99C5E-5B3D-41A1-A91A-2308D5761436}">
      <dsp:nvSpPr>
        <dsp:cNvPr id="0" name=""/>
        <dsp:cNvSpPr/>
      </dsp:nvSpPr>
      <dsp:spPr>
        <a:xfrm>
          <a:off x="6052219" y="2481330"/>
          <a:ext cx="581955" cy="581955"/>
        </a:xfrm>
        <a:prstGeom prst="arc">
          <a:avLst>
            <a:gd name="adj1" fmla="val 13200000"/>
            <a:gd name="adj2" fmla="val 192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27D0BC-0620-47CE-8ECC-FA1C4B5A73A0}">
      <dsp:nvSpPr>
        <dsp:cNvPr id="0" name=""/>
        <dsp:cNvSpPr/>
      </dsp:nvSpPr>
      <dsp:spPr>
        <a:xfrm>
          <a:off x="6052219" y="2481330"/>
          <a:ext cx="581955" cy="581955"/>
        </a:xfrm>
        <a:prstGeom prst="arc">
          <a:avLst>
            <a:gd name="adj1" fmla="val 2400000"/>
            <a:gd name="adj2" fmla="val 84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9AB1DC-D6E5-4DE8-9B3C-9DEE7576D78C}">
      <dsp:nvSpPr>
        <dsp:cNvPr id="0" name=""/>
        <dsp:cNvSpPr/>
      </dsp:nvSpPr>
      <dsp:spPr>
        <a:xfrm>
          <a:off x="5761242" y="2586082"/>
          <a:ext cx="1163911" cy="372451"/>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EC" sz="900" b="0" kern="1200" dirty="0">
              <a:latin typeface="Arial" pitchFamily="34" charset="0"/>
              <a:cs typeface="Arial" pitchFamily="34" charset="0"/>
            </a:rPr>
            <a:t>Monitoreo Ambiental</a:t>
          </a:r>
        </a:p>
      </dsp:txBody>
      <dsp:txXfrm>
        <a:off x="5761242" y="2586082"/>
        <a:ext cx="1163911" cy="372451"/>
      </dsp:txXfrm>
    </dsp:sp>
    <dsp:sp modelId="{C023F60A-C2E7-42B7-81AB-29D6DF942888}">
      <dsp:nvSpPr>
        <dsp:cNvPr id="0" name=""/>
        <dsp:cNvSpPr/>
      </dsp:nvSpPr>
      <dsp:spPr>
        <a:xfrm>
          <a:off x="6052219" y="3307707"/>
          <a:ext cx="581955" cy="581955"/>
        </a:xfrm>
        <a:prstGeom prst="arc">
          <a:avLst>
            <a:gd name="adj1" fmla="val 13200000"/>
            <a:gd name="adj2" fmla="val 192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3B4C25-386C-4C75-BD3C-434877B28155}">
      <dsp:nvSpPr>
        <dsp:cNvPr id="0" name=""/>
        <dsp:cNvSpPr/>
      </dsp:nvSpPr>
      <dsp:spPr>
        <a:xfrm>
          <a:off x="6052219" y="3307707"/>
          <a:ext cx="581955" cy="581955"/>
        </a:xfrm>
        <a:prstGeom prst="arc">
          <a:avLst>
            <a:gd name="adj1" fmla="val 2400000"/>
            <a:gd name="adj2" fmla="val 84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01523C-0627-4CD3-826D-01F851B7E490}">
      <dsp:nvSpPr>
        <dsp:cNvPr id="0" name=""/>
        <dsp:cNvSpPr/>
      </dsp:nvSpPr>
      <dsp:spPr>
        <a:xfrm>
          <a:off x="5761242" y="3412459"/>
          <a:ext cx="1163911" cy="372451"/>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EC" sz="900" b="0" kern="1200" dirty="0">
              <a:latin typeface="Arial" pitchFamily="34" charset="0"/>
              <a:cs typeface="Arial" pitchFamily="34" charset="0"/>
            </a:rPr>
            <a:t>Control de cosechas, agricultura y paisaje</a:t>
          </a:r>
        </a:p>
      </dsp:txBody>
      <dsp:txXfrm>
        <a:off x="5761242" y="3412459"/>
        <a:ext cx="1163911" cy="372451"/>
      </dsp:txXfrm>
    </dsp:sp>
    <dsp:sp modelId="{C4098D30-67D7-4E5F-A398-EC9DE96AB6C0}">
      <dsp:nvSpPr>
        <dsp:cNvPr id="0" name=""/>
        <dsp:cNvSpPr/>
      </dsp:nvSpPr>
      <dsp:spPr>
        <a:xfrm>
          <a:off x="6042614" y="4134083"/>
          <a:ext cx="562745" cy="595829"/>
        </a:xfrm>
        <a:prstGeom prst="arc">
          <a:avLst>
            <a:gd name="adj1" fmla="val 13200000"/>
            <a:gd name="adj2" fmla="val 192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FCAD01-DA11-471A-8CDE-0B1A41517DF5}">
      <dsp:nvSpPr>
        <dsp:cNvPr id="0" name=""/>
        <dsp:cNvSpPr/>
      </dsp:nvSpPr>
      <dsp:spPr>
        <a:xfrm>
          <a:off x="6042614" y="4134083"/>
          <a:ext cx="562745" cy="595829"/>
        </a:xfrm>
        <a:prstGeom prst="arc">
          <a:avLst>
            <a:gd name="adj1" fmla="val 2400000"/>
            <a:gd name="adj2" fmla="val 84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B23BA4-B7CB-4D86-916A-DC02C7F624CC}">
      <dsp:nvSpPr>
        <dsp:cNvPr id="0" name=""/>
        <dsp:cNvSpPr/>
      </dsp:nvSpPr>
      <dsp:spPr>
        <a:xfrm>
          <a:off x="5761242" y="4241333"/>
          <a:ext cx="1125490" cy="381330"/>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EC" sz="900" b="0" kern="1200" dirty="0">
              <a:latin typeface="Arial" pitchFamily="34" charset="0"/>
              <a:cs typeface="Arial" pitchFamily="34" charset="0"/>
            </a:rPr>
            <a:t>Monitoreo de tormentas y desastres naturales</a:t>
          </a:r>
        </a:p>
      </dsp:txBody>
      <dsp:txXfrm>
        <a:off x="5761242" y="4241333"/>
        <a:ext cx="1125490" cy="381330"/>
      </dsp:txXfrm>
    </dsp:sp>
    <dsp:sp modelId="{391199E9-FAF5-412B-BB98-3FA09BBA75EC}">
      <dsp:nvSpPr>
        <dsp:cNvPr id="0" name=""/>
        <dsp:cNvSpPr/>
      </dsp:nvSpPr>
      <dsp:spPr>
        <a:xfrm>
          <a:off x="2479012" y="828576"/>
          <a:ext cx="581955" cy="581955"/>
        </a:xfrm>
        <a:prstGeom prst="arc">
          <a:avLst>
            <a:gd name="adj1" fmla="val 13200000"/>
            <a:gd name="adj2" fmla="val 192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984A61-30B2-4908-8A55-CF488BC8B6D8}">
      <dsp:nvSpPr>
        <dsp:cNvPr id="0" name=""/>
        <dsp:cNvSpPr/>
      </dsp:nvSpPr>
      <dsp:spPr>
        <a:xfrm>
          <a:off x="2479012" y="828576"/>
          <a:ext cx="581955" cy="581955"/>
        </a:xfrm>
        <a:prstGeom prst="arc">
          <a:avLst>
            <a:gd name="adj1" fmla="val 2400000"/>
            <a:gd name="adj2" fmla="val 8400000"/>
          </a:avLst>
        </a:pr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B00FBA-07C3-4338-9A11-9245E9B4689C}">
      <dsp:nvSpPr>
        <dsp:cNvPr id="0" name=""/>
        <dsp:cNvSpPr/>
      </dsp:nvSpPr>
      <dsp:spPr>
        <a:xfrm>
          <a:off x="2188035" y="933328"/>
          <a:ext cx="1163911" cy="372451"/>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b="0" kern="1200" dirty="0">
              <a:latin typeface="Arial" pitchFamily="34" charset="0"/>
              <a:cs typeface="Arial" pitchFamily="34" charset="0"/>
            </a:rPr>
            <a:t>Principales aplicaciones</a:t>
          </a:r>
        </a:p>
      </dsp:txBody>
      <dsp:txXfrm>
        <a:off x="2188035" y="933328"/>
        <a:ext cx="1163911" cy="3724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EC8EC6-D401-410E-9000-5638BB3CABD1}">
      <dsp:nvSpPr>
        <dsp:cNvPr id="0" name=""/>
        <dsp:cNvSpPr/>
      </dsp:nvSpPr>
      <dsp:spPr>
        <a:xfrm>
          <a:off x="3672408" y="1482495"/>
          <a:ext cx="2598255" cy="450936"/>
        </a:xfrm>
        <a:custGeom>
          <a:avLst/>
          <a:gdLst/>
          <a:ahLst/>
          <a:cxnLst/>
          <a:rect l="0" t="0" r="0" b="0"/>
          <a:pathLst>
            <a:path>
              <a:moveTo>
                <a:pt x="0" y="0"/>
              </a:moveTo>
              <a:lnTo>
                <a:pt x="0" y="225468"/>
              </a:lnTo>
              <a:lnTo>
                <a:pt x="2598255" y="225468"/>
              </a:lnTo>
              <a:lnTo>
                <a:pt x="2598255" y="450936"/>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CC3743-5DC0-47E8-859D-532C876B7A00}">
      <dsp:nvSpPr>
        <dsp:cNvPr id="0" name=""/>
        <dsp:cNvSpPr/>
      </dsp:nvSpPr>
      <dsp:spPr>
        <a:xfrm>
          <a:off x="3626688" y="1482495"/>
          <a:ext cx="91440" cy="450936"/>
        </a:xfrm>
        <a:custGeom>
          <a:avLst/>
          <a:gdLst/>
          <a:ahLst/>
          <a:cxnLst/>
          <a:rect l="0" t="0" r="0" b="0"/>
          <a:pathLst>
            <a:path>
              <a:moveTo>
                <a:pt x="45720" y="0"/>
              </a:moveTo>
              <a:lnTo>
                <a:pt x="45720" y="450936"/>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430AE9-74EF-4D6E-93DC-7ADD0EF40350}">
      <dsp:nvSpPr>
        <dsp:cNvPr id="0" name=""/>
        <dsp:cNvSpPr/>
      </dsp:nvSpPr>
      <dsp:spPr>
        <a:xfrm>
          <a:off x="1074152" y="1482495"/>
          <a:ext cx="2598255" cy="450936"/>
        </a:xfrm>
        <a:custGeom>
          <a:avLst/>
          <a:gdLst/>
          <a:ahLst/>
          <a:cxnLst/>
          <a:rect l="0" t="0" r="0" b="0"/>
          <a:pathLst>
            <a:path>
              <a:moveTo>
                <a:pt x="2598255" y="0"/>
              </a:moveTo>
              <a:lnTo>
                <a:pt x="2598255" y="225468"/>
              </a:lnTo>
              <a:lnTo>
                <a:pt x="0" y="225468"/>
              </a:lnTo>
              <a:lnTo>
                <a:pt x="0" y="450936"/>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18F213-5CC0-46D3-846B-57338CA7D627}">
      <dsp:nvSpPr>
        <dsp:cNvPr id="0" name=""/>
        <dsp:cNvSpPr/>
      </dsp:nvSpPr>
      <dsp:spPr>
        <a:xfrm>
          <a:off x="2598748" y="408836"/>
          <a:ext cx="2147318" cy="107365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solidFill>
                <a:schemeClr val="tx1"/>
              </a:solidFill>
            </a:rPr>
            <a:t>PROCESO FOTOGRAMÉTRICO MEDIANTE </a:t>
          </a:r>
          <a:r>
            <a:rPr lang="es-EC" sz="1600" b="1" kern="1200" dirty="0" err="1" smtClean="0">
              <a:solidFill>
                <a:schemeClr val="tx1"/>
              </a:solidFill>
            </a:rPr>
            <a:t>UAV’s</a:t>
          </a:r>
          <a:endParaRPr lang="es-EC" sz="1600" b="1" kern="1200" dirty="0">
            <a:solidFill>
              <a:schemeClr val="tx1"/>
            </a:solidFill>
          </a:endParaRPr>
        </a:p>
      </dsp:txBody>
      <dsp:txXfrm>
        <a:off x="2598748" y="408836"/>
        <a:ext cx="2147318" cy="1073659"/>
      </dsp:txXfrm>
    </dsp:sp>
    <dsp:sp modelId="{76246F54-7DD2-4CF1-81DF-EE7EDA40206E}">
      <dsp:nvSpPr>
        <dsp:cNvPr id="0" name=""/>
        <dsp:cNvSpPr/>
      </dsp:nvSpPr>
      <dsp:spPr>
        <a:xfrm>
          <a:off x="493" y="1933432"/>
          <a:ext cx="2147318" cy="107365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solidFill>
                <a:schemeClr val="tx1"/>
              </a:solidFill>
            </a:rPr>
            <a:t>Aspecto Terrestre</a:t>
          </a:r>
          <a:endParaRPr lang="es-EC" sz="1600" kern="1200" dirty="0">
            <a:solidFill>
              <a:schemeClr val="tx1"/>
            </a:solidFill>
          </a:endParaRPr>
        </a:p>
      </dsp:txBody>
      <dsp:txXfrm>
        <a:off x="493" y="1933432"/>
        <a:ext cx="2147318" cy="1073659"/>
      </dsp:txXfrm>
    </dsp:sp>
    <dsp:sp modelId="{0A937F45-050E-4E3A-A576-D59DD0C76377}">
      <dsp:nvSpPr>
        <dsp:cNvPr id="0" name=""/>
        <dsp:cNvSpPr/>
      </dsp:nvSpPr>
      <dsp:spPr>
        <a:xfrm>
          <a:off x="2598748" y="1933432"/>
          <a:ext cx="2147318" cy="107365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solidFill>
                <a:schemeClr val="tx1"/>
              </a:solidFill>
            </a:rPr>
            <a:t>Aspecto Aéreo</a:t>
          </a:r>
          <a:endParaRPr lang="es-EC" sz="1600" kern="1200" dirty="0">
            <a:solidFill>
              <a:schemeClr val="tx1"/>
            </a:solidFill>
          </a:endParaRPr>
        </a:p>
      </dsp:txBody>
      <dsp:txXfrm>
        <a:off x="2598748" y="1933432"/>
        <a:ext cx="2147318" cy="1073659"/>
      </dsp:txXfrm>
    </dsp:sp>
    <dsp:sp modelId="{A147436A-1B5D-4330-AA27-753A5218B7E2}">
      <dsp:nvSpPr>
        <dsp:cNvPr id="0" name=""/>
        <dsp:cNvSpPr/>
      </dsp:nvSpPr>
      <dsp:spPr>
        <a:xfrm>
          <a:off x="5197004" y="1933432"/>
          <a:ext cx="2147318" cy="107365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solidFill>
                <a:schemeClr val="tx1"/>
              </a:solidFill>
            </a:rPr>
            <a:t>Aspecto de Gabinete</a:t>
          </a:r>
          <a:endParaRPr lang="es-EC" sz="1600" kern="1200" dirty="0">
            <a:solidFill>
              <a:schemeClr val="tx1"/>
            </a:solidFill>
          </a:endParaRPr>
        </a:p>
      </dsp:txBody>
      <dsp:txXfrm>
        <a:off x="5197004" y="1933432"/>
        <a:ext cx="2147318" cy="10736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6A2FFD-8790-487C-B37B-A7022EB6413B}">
      <dsp:nvSpPr>
        <dsp:cNvPr id="0" name=""/>
        <dsp:cNvSpPr/>
      </dsp:nvSpPr>
      <dsp:spPr>
        <a:xfrm>
          <a:off x="114210" y="1775022"/>
          <a:ext cx="1394483" cy="919427"/>
        </a:xfrm>
        <a:prstGeom prst="roundRect">
          <a:avLst>
            <a:gd name="adj" fmla="val 1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smtClean="0">
              <a:solidFill>
                <a:schemeClr val="tx1"/>
              </a:solidFill>
              <a:effectLst>
                <a:outerShdw blurRad="38100" dist="38100" dir="2700000" algn="tl">
                  <a:srgbClr val="000000">
                    <a:alpha val="43137"/>
                  </a:srgbClr>
                </a:outerShdw>
              </a:effectLst>
            </a:rPr>
            <a:t>Método de muestreo</a:t>
          </a:r>
          <a:endParaRPr lang="es-ES" sz="1600" b="1" kern="1200" dirty="0">
            <a:solidFill>
              <a:schemeClr val="tx1"/>
            </a:solidFill>
            <a:effectLst>
              <a:outerShdw blurRad="38100" dist="38100" dir="2700000" algn="tl">
                <a:srgbClr val="000000">
                  <a:alpha val="43137"/>
                </a:srgbClr>
              </a:outerShdw>
            </a:effectLst>
          </a:endParaRPr>
        </a:p>
      </dsp:txBody>
      <dsp:txXfrm>
        <a:off x="141139" y="1801951"/>
        <a:ext cx="1340625" cy="865569"/>
      </dsp:txXfrm>
    </dsp:sp>
    <dsp:sp modelId="{99958E5B-D2C1-4461-8580-1FE61F3039EC}">
      <dsp:nvSpPr>
        <dsp:cNvPr id="0" name=""/>
        <dsp:cNvSpPr/>
      </dsp:nvSpPr>
      <dsp:spPr>
        <a:xfrm rot="16983075">
          <a:off x="1138379" y="1707763"/>
          <a:ext cx="956664" cy="121992"/>
        </a:xfrm>
        <a:custGeom>
          <a:avLst/>
          <a:gdLst/>
          <a:ahLst/>
          <a:cxnLst/>
          <a:rect l="0" t="0" r="0" b="0"/>
          <a:pathLst>
            <a:path>
              <a:moveTo>
                <a:pt x="0" y="60996"/>
              </a:moveTo>
              <a:lnTo>
                <a:pt x="956664" y="60996"/>
              </a:lnTo>
            </a:path>
          </a:pathLst>
        </a:custGeom>
        <a:noFill/>
        <a:ln w="1905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solidFill>
              <a:schemeClr val="tx1"/>
            </a:solidFill>
          </a:endParaRPr>
        </a:p>
      </dsp:txBody>
      <dsp:txXfrm>
        <a:off x="1592795" y="1744843"/>
        <a:ext cx="47833" cy="47833"/>
      </dsp:txXfrm>
    </dsp:sp>
    <dsp:sp modelId="{A3443694-3DAB-423C-B247-7418AFAD6D06}">
      <dsp:nvSpPr>
        <dsp:cNvPr id="0" name=""/>
        <dsp:cNvSpPr/>
      </dsp:nvSpPr>
      <dsp:spPr>
        <a:xfrm>
          <a:off x="1724729" y="875178"/>
          <a:ext cx="1571686" cy="855209"/>
        </a:xfrm>
        <a:prstGeom prst="roundRect">
          <a:avLst>
            <a:gd name="adj" fmla="val 10000"/>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smtClean="0">
              <a:solidFill>
                <a:schemeClr val="tx1"/>
              </a:solidFill>
            </a:rPr>
            <a:t>Variable auxiliar</a:t>
          </a:r>
        </a:p>
        <a:p>
          <a:pPr lvl="0" algn="ctr" defTabSz="711200">
            <a:lnSpc>
              <a:spcPct val="90000"/>
            </a:lnSpc>
            <a:spcBef>
              <a:spcPct val="0"/>
            </a:spcBef>
            <a:spcAft>
              <a:spcPct val="35000"/>
            </a:spcAft>
          </a:pPr>
          <a:r>
            <a:rPr lang="es-EC" sz="1600" kern="1200" smtClean="0">
              <a:solidFill>
                <a:schemeClr val="tx1"/>
              </a:solidFill>
            </a:rPr>
            <a:t>Altura </a:t>
          </a:r>
          <a:endParaRPr lang="es-ES" sz="1600" kern="1200" dirty="0">
            <a:solidFill>
              <a:schemeClr val="tx1"/>
            </a:solidFill>
          </a:endParaRPr>
        </a:p>
      </dsp:txBody>
      <dsp:txXfrm>
        <a:off x="1749777" y="900226"/>
        <a:ext cx="1521590" cy="805113"/>
      </dsp:txXfrm>
    </dsp:sp>
    <dsp:sp modelId="{202C6018-9E92-4938-9B67-A2992791876A}">
      <dsp:nvSpPr>
        <dsp:cNvPr id="0" name=""/>
        <dsp:cNvSpPr/>
      </dsp:nvSpPr>
      <dsp:spPr>
        <a:xfrm rot="3446411">
          <a:off x="1323309" y="2512069"/>
          <a:ext cx="802841" cy="121992"/>
        </a:xfrm>
        <a:custGeom>
          <a:avLst/>
          <a:gdLst/>
          <a:ahLst/>
          <a:cxnLst/>
          <a:rect l="0" t="0" r="0" b="0"/>
          <a:pathLst>
            <a:path>
              <a:moveTo>
                <a:pt x="0" y="60996"/>
              </a:moveTo>
              <a:lnTo>
                <a:pt x="802841" y="60996"/>
              </a:lnTo>
            </a:path>
          </a:pathLst>
        </a:custGeom>
        <a:noFill/>
        <a:ln w="1905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solidFill>
              <a:schemeClr val="tx1"/>
            </a:solidFill>
          </a:endParaRPr>
        </a:p>
      </dsp:txBody>
      <dsp:txXfrm>
        <a:off x="1704658" y="2552994"/>
        <a:ext cx="40142" cy="40142"/>
      </dsp:txXfrm>
    </dsp:sp>
    <dsp:sp modelId="{3D011920-B4C6-4621-B6A0-6884EAEFFB2F}">
      <dsp:nvSpPr>
        <dsp:cNvPr id="0" name=""/>
        <dsp:cNvSpPr/>
      </dsp:nvSpPr>
      <dsp:spPr>
        <a:xfrm>
          <a:off x="1940766" y="2664294"/>
          <a:ext cx="1383275" cy="494200"/>
        </a:xfrm>
        <a:prstGeom prst="roundRect">
          <a:avLst>
            <a:gd name="adj" fmla="val 10000"/>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0" kern="1200" smtClean="0">
              <a:solidFill>
                <a:schemeClr val="tx1"/>
              </a:solidFill>
            </a:rPr>
            <a:t>MDS</a:t>
          </a:r>
          <a:endParaRPr lang="es-ES" sz="1600" b="0" kern="1200" dirty="0">
            <a:solidFill>
              <a:schemeClr val="tx1"/>
            </a:solidFill>
          </a:endParaRPr>
        </a:p>
      </dsp:txBody>
      <dsp:txXfrm>
        <a:off x="1955241" y="2678769"/>
        <a:ext cx="1354325" cy="4652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794241-5BA9-454A-8D8D-A699C54DDC97}">
      <dsp:nvSpPr>
        <dsp:cNvPr id="0" name=""/>
        <dsp:cNvSpPr/>
      </dsp:nvSpPr>
      <dsp:spPr>
        <a:xfrm>
          <a:off x="0" y="91219"/>
          <a:ext cx="2520279" cy="1512168"/>
        </a:xfrm>
        <a:prstGeom prst="rect">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C" sz="2800" b="1" kern="1200" dirty="0" smtClean="0">
              <a:solidFill>
                <a:schemeClr val="tx1"/>
              </a:solidFill>
            </a:rPr>
            <a:t>H</a:t>
          </a:r>
          <a:r>
            <a:rPr lang="es-EC" sz="2800" b="1" kern="1200" baseline="-25000" dirty="0" smtClean="0">
              <a:solidFill>
                <a:schemeClr val="tx1"/>
              </a:solidFill>
            </a:rPr>
            <a:t>O</a:t>
          </a:r>
          <a:r>
            <a:rPr lang="es-EC" sz="2800" b="1" kern="1200" dirty="0" smtClean="0">
              <a:solidFill>
                <a:schemeClr val="tx1"/>
              </a:solidFill>
            </a:rPr>
            <a:t>:</a:t>
          </a:r>
          <a:r>
            <a:rPr lang="es-EC" sz="2800" kern="1200" dirty="0" smtClean="0">
              <a:solidFill>
                <a:schemeClr val="tx1"/>
              </a:solidFill>
            </a:rPr>
            <a:t> µ≤0.060</a:t>
          </a:r>
        </a:p>
        <a:p>
          <a:pPr lvl="0" algn="ctr" defTabSz="1244600">
            <a:lnSpc>
              <a:spcPct val="90000"/>
            </a:lnSpc>
            <a:spcBef>
              <a:spcPct val="0"/>
            </a:spcBef>
            <a:spcAft>
              <a:spcPct val="35000"/>
            </a:spcAft>
          </a:pPr>
          <a:r>
            <a:rPr lang="es-EC" sz="2800" b="1" kern="1200" dirty="0" smtClean="0">
              <a:solidFill>
                <a:schemeClr val="tx1"/>
              </a:solidFill>
            </a:rPr>
            <a:t>H</a:t>
          </a:r>
          <a:r>
            <a:rPr lang="es-EC" sz="2800" b="1" kern="1200" baseline="-25000" dirty="0" smtClean="0">
              <a:solidFill>
                <a:schemeClr val="tx1"/>
              </a:solidFill>
            </a:rPr>
            <a:t>1</a:t>
          </a:r>
          <a:r>
            <a:rPr lang="es-EC" sz="2800" b="1" kern="1200" dirty="0" smtClean="0">
              <a:solidFill>
                <a:schemeClr val="tx1"/>
              </a:solidFill>
            </a:rPr>
            <a:t>:</a:t>
          </a:r>
          <a:r>
            <a:rPr lang="es-EC" sz="2800" kern="1200" dirty="0" smtClean="0">
              <a:solidFill>
                <a:schemeClr val="tx1"/>
              </a:solidFill>
            </a:rPr>
            <a:t> µ&gt;0.060</a:t>
          </a:r>
          <a:endParaRPr lang="es-EC" sz="2800" kern="1200" dirty="0">
            <a:solidFill>
              <a:schemeClr val="tx1"/>
            </a:solidFill>
          </a:endParaRPr>
        </a:p>
      </dsp:txBody>
      <dsp:txXfrm>
        <a:off x="0" y="91219"/>
        <a:ext cx="2520279" cy="1512168"/>
      </dsp:txXfrm>
    </dsp:sp>
    <dsp:sp modelId="{B5FAC379-C316-4904-A078-1AE1EE7D2ED6}">
      <dsp:nvSpPr>
        <dsp:cNvPr id="0" name=""/>
        <dsp:cNvSpPr/>
      </dsp:nvSpPr>
      <dsp:spPr>
        <a:xfrm>
          <a:off x="2772307" y="91219"/>
          <a:ext cx="2520279" cy="1512168"/>
        </a:xfrm>
        <a:prstGeom prst="rect">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C" sz="2800" kern="1200" dirty="0" smtClean="0">
              <a:solidFill>
                <a:schemeClr val="tx1"/>
              </a:solidFill>
            </a:rPr>
            <a:t>Nivel de confianza de los datos del  95%, </a:t>
          </a:r>
          <a:endParaRPr lang="es-EC" sz="2800" kern="1200" dirty="0">
            <a:solidFill>
              <a:schemeClr val="tx1"/>
            </a:solidFill>
          </a:endParaRPr>
        </a:p>
      </dsp:txBody>
      <dsp:txXfrm>
        <a:off x="2772307" y="91219"/>
        <a:ext cx="2520279" cy="1512168"/>
      </dsp:txXfrm>
    </dsp:sp>
    <dsp:sp modelId="{7C085D0A-631C-49CE-A77A-513DD1867A49}">
      <dsp:nvSpPr>
        <dsp:cNvPr id="0" name=""/>
        <dsp:cNvSpPr/>
      </dsp:nvSpPr>
      <dsp:spPr>
        <a:xfrm>
          <a:off x="5544615" y="91219"/>
          <a:ext cx="2520279" cy="1512168"/>
        </a:xfrm>
        <a:prstGeom prst="rect">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0" kern="1200" dirty="0" smtClean="0">
              <a:solidFill>
                <a:schemeClr val="tx1"/>
              </a:solidFill>
              <a:effectLst/>
            </a:rPr>
            <a:t>Definición del estadístico de prueba t</a:t>
          </a:r>
          <a:endParaRPr lang="es-EC" sz="1800" b="0" kern="1200" dirty="0">
            <a:solidFill>
              <a:schemeClr val="tx1"/>
            </a:solidFill>
            <a:effectLst/>
          </a:endParaRPr>
        </a:p>
      </dsp:txBody>
      <dsp:txXfrm>
        <a:off x="5544615" y="91219"/>
        <a:ext cx="2520279" cy="1512168"/>
      </dsp:txXfrm>
    </dsp:sp>
    <dsp:sp modelId="{77927520-6A26-4982-A0BE-063A0BC1402E}">
      <dsp:nvSpPr>
        <dsp:cNvPr id="0" name=""/>
        <dsp:cNvSpPr/>
      </dsp:nvSpPr>
      <dsp:spPr>
        <a:xfrm>
          <a:off x="239061" y="1855415"/>
          <a:ext cx="4814465" cy="1512168"/>
        </a:xfrm>
        <a:prstGeom prst="rect">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 xmlns:m="http://schemas.openxmlformats.org/officeDocument/2006/math">
              <m:r>
                <a:rPr lang="es-EC" sz="2000" b="0" i="1" kern="1200" smtClean="0">
                  <a:solidFill>
                    <a:schemeClr val="tx1"/>
                  </a:solidFill>
                  <a:latin typeface="Cambria Math"/>
                </a:rPr>
                <m:t>𝑡</m:t>
              </m:r>
              <m:r>
                <a:rPr lang="es-EC" sz="2000" i="1" kern="1200" smtClean="0">
                  <a:solidFill>
                    <a:schemeClr val="tx1"/>
                  </a:solidFill>
                  <a:latin typeface="Cambria Math"/>
                </a:rPr>
                <m:t>=</m:t>
              </m:r>
              <m:f>
                <m:fPr>
                  <m:ctrlPr>
                    <a:rPr lang="es-EC" sz="2000" b="1" i="1" kern="1200">
                      <a:solidFill>
                        <a:schemeClr val="tx1"/>
                      </a:solidFill>
                      <a:latin typeface="Cambria Math"/>
                    </a:rPr>
                  </m:ctrlPr>
                </m:fPr>
                <m:num>
                  <m:r>
                    <a:rPr lang="es-EC" sz="2000" b="1" i="1" kern="1200">
                      <a:solidFill>
                        <a:schemeClr val="tx1"/>
                      </a:solidFill>
                      <a:latin typeface="Cambria Math"/>
                    </a:rPr>
                    <m:t>𝒙</m:t>
                  </m:r>
                  <m:r>
                    <a:rPr lang="es-EC" sz="2000" b="1" i="1" kern="1200">
                      <a:solidFill>
                        <a:schemeClr val="tx1"/>
                      </a:solidFill>
                      <a:latin typeface="Cambria Math"/>
                    </a:rPr>
                    <m:t>̅̅</m:t>
                  </m:r>
                  <m:r>
                    <a:rPr lang="es-EC" sz="2000" b="1" i="1" kern="1200">
                      <a:solidFill>
                        <a:schemeClr val="tx1"/>
                      </a:solidFill>
                      <a:latin typeface="Cambria Math"/>
                    </a:rPr>
                    <m:t>−</m:t>
                  </m:r>
                  <m:r>
                    <a:rPr lang="es-EC" sz="2000" b="1" i="1" kern="1200">
                      <a:solidFill>
                        <a:schemeClr val="tx1"/>
                      </a:solidFill>
                      <a:latin typeface="Cambria Math"/>
                    </a:rPr>
                    <m:t>𝝁</m:t>
                  </m:r>
                </m:num>
                <m:den>
                  <m:f>
                    <m:fPr>
                      <m:ctrlPr>
                        <a:rPr lang="es-EC" sz="2000" b="1" i="1" kern="1200">
                          <a:solidFill>
                            <a:schemeClr val="tx1"/>
                          </a:solidFill>
                          <a:latin typeface="Cambria Math"/>
                        </a:rPr>
                      </m:ctrlPr>
                    </m:fPr>
                    <m:num>
                      <m:r>
                        <a:rPr lang="es-EC" sz="2000" b="1" i="1" kern="1200">
                          <a:solidFill>
                            <a:schemeClr val="tx1"/>
                          </a:solidFill>
                          <a:latin typeface="Cambria Math"/>
                        </a:rPr>
                        <m:t>𝒔</m:t>
                      </m:r>
                    </m:num>
                    <m:den>
                      <m:rad>
                        <m:radPr>
                          <m:degHide m:val="on"/>
                          <m:ctrlPr>
                            <a:rPr lang="es-EC" sz="2000" b="1" i="1" kern="1200">
                              <a:solidFill>
                                <a:schemeClr val="tx1"/>
                              </a:solidFill>
                              <a:latin typeface="Cambria Math"/>
                            </a:rPr>
                          </m:ctrlPr>
                        </m:radPr>
                        <m:deg/>
                        <m:e>
                          <m:r>
                            <a:rPr lang="es-EC" sz="2000" b="1" i="1" kern="1200">
                              <a:solidFill>
                                <a:schemeClr val="tx1"/>
                              </a:solidFill>
                              <a:latin typeface="Cambria Math"/>
                            </a:rPr>
                            <m:t>𝒏</m:t>
                          </m:r>
                        </m:e>
                      </m:rad>
                    </m:den>
                  </m:f>
                </m:den>
              </m:f>
              <m:r>
                <a:rPr lang="es-EC" sz="2000" b="1" i="1" kern="1200">
                  <a:solidFill>
                    <a:schemeClr val="tx1"/>
                  </a:solidFill>
                  <a:latin typeface="Cambria Math"/>
                </a:rPr>
                <m:t>=</m:t>
              </m:r>
              <m:f>
                <m:fPr>
                  <m:ctrlPr>
                    <a:rPr lang="es-EC" sz="2000" b="1" i="1" kern="1200">
                      <a:solidFill>
                        <a:schemeClr val="tx1"/>
                      </a:solidFill>
                      <a:latin typeface="Cambria Math"/>
                    </a:rPr>
                  </m:ctrlPr>
                </m:fPr>
                <m:num>
                  <m:r>
                    <a:rPr lang="es-EC" sz="2000" kern="1200">
                      <a:solidFill>
                        <a:schemeClr val="tx1"/>
                      </a:solidFill>
                      <a:latin typeface="Cambria Math"/>
                    </a:rPr>
                    <m:t>0</m:t>
                  </m:r>
                  <m:r>
                    <a:rPr lang="es-EC" sz="2000" kern="1200">
                      <a:solidFill>
                        <a:schemeClr val="tx1"/>
                      </a:solidFill>
                      <a:latin typeface="Cambria Math"/>
                    </a:rPr>
                    <m:t>,</m:t>
                  </m:r>
                  <m:r>
                    <a:rPr lang="es-EC" sz="2000" kern="1200">
                      <a:solidFill>
                        <a:schemeClr val="tx1"/>
                      </a:solidFill>
                      <a:latin typeface="Cambria Math"/>
                    </a:rPr>
                    <m:t>02697785880</m:t>
                  </m:r>
                  <m:r>
                    <a:rPr lang="es-EC" sz="2000" i="1" kern="1200">
                      <a:solidFill>
                        <a:schemeClr val="tx1"/>
                      </a:solidFill>
                      <a:latin typeface="Cambria Math"/>
                    </a:rPr>
                    <m:t>−</m:t>
                  </m:r>
                  <m:r>
                    <a:rPr lang="es-EC" sz="2000" kern="1200">
                      <a:solidFill>
                        <a:schemeClr val="tx1"/>
                      </a:solidFill>
                      <a:latin typeface="Cambria Math"/>
                    </a:rPr>
                    <m:t>0</m:t>
                  </m:r>
                  <m:r>
                    <a:rPr lang="es-EC" sz="2000" kern="1200">
                      <a:solidFill>
                        <a:schemeClr val="tx1"/>
                      </a:solidFill>
                      <a:latin typeface="Cambria Math"/>
                    </a:rPr>
                    <m:t>,</m:t>
                  </m:r>
                  <m:r>
                    <a:rPr lang="es-EC" sz="2000" kern="1200">
                      <a:solidFill>
                        <a:schemeClr val="tx1"/>
                      </a:solidFill>
                      <a:latin typeface="Cambria Math"/>
                    </a:rPr>
                    <m:t>060</m:t>
                  </m:r>
                </m:num>
                <m:den>
                  <m:f>
                    <m:fPr>
                      <m:ctrlPr>
                        <a:rPr lang="es-EC" sz="2000" b="1" i="1" kern="1200">
                          <a:solidFill>
                            <a:schemeClr val="tx1"/>
                          </a:solidFill>
                          <a:latin typeface="Cambria Math"/>
                        </a:rPr>
                      </m:ctrlPr>
                    </m:fPr>
                    <m:num>
                      <m:r>
                        <a:rPr lang="es-EC" sz="2000" kern="1200">
                          <a:solidFill>
                            <a:schemeClr val="tx1"/>
                          </a:solidFill>
                          <a:latin typeface="Cambria Math"/>
                        </a:rPr>
                        <m:t>0</m:t>
                      </m:r>
                      <m:r>
                        <a:rPr lang="es-EC" sz="2000" kern="1200">
                          <a:solidFill>
                            <a:schemeClr val="tx1"/>
                          </a:solidFill>
                          <a:latin typeface="Cambria Math"/>
                        </a:rPr>
                        <m:t>,</m:t>
                      </m:r>
                      <m:r>
                        <a:rPr lang="es-EC" sz="2000" kern="1200">
                          <a:solidFill>
                            <a:schemeClr val="tx1"/>
                          </a:solidFill>
                          <a:latin typeface="Cambria Math"/>
                        </a:rPr>
                        <m:t>029585752</m:t>
                      </m:r>
                    </m:num>
                    <m:den>
                      <m:rad>
                        <m:radPr>
                          <m:degHide m:val="on"/>
                          <m:ctrlPr>
                            <a:rPr lang="es-EC" sz="2000" i="1" kern="1200">
                              <a:solidFill>
                                <a:schemeClr val="tx1"/>
                              </a:solidFill>
                              <a:latin typeface="Cambria Math"/>
                            </a:rPr>
                          </m:ctrlPr>
                        </m:radPr>
                        <m:deg/>
                        <m:e>
                          <m:r>
                            <a:rPr lang="es-EC" sz="2000" i="1" kern="1200">
                              <a:solidFill>
                                <a:schemeClr val="tx1"/>
                              </a:solidFill>
                              <a:latin typeface="Cambria Math"/>
                            </a:rPr>
                            <m:t>25</m:t>
                          </m:r>
                        </m:e>
                      </m:rad>
                    </m:den>
                  </m:f>
                </m:den>
              </m:f>
            </m:oMath>
          </a14:m>
          <a:r>
            <a:rPr lang="es-EC" sz="2000" kern="1200" dirty="0" smtClean="0">
              <a:solidFill>
                <a:schemeClr val="tx1"/>
              </a:solidFill>
            </a:rPr>
            <a:t>=-5,14</a:t>
          </a:r>
          <a:endParaRPr lang="es-EC" sz="2000" kern="1200" dirty="0">
            <a:solidFill>
              <a:schemeClr val="tx1"/>
            </a:solidFill>
          </a:endParaRPr>
        </a:p>
      </dsp:txBody>
      <dsp:txXfrm>
        <a:off x="239061" y="1855415"/>
        <a:ext cx="4814465" cy="1512168"/>
      </dsp:txXfrm>
    </dsp:sp>
    <dsp:sp modelId="{8A61411F-0501-4E22-8956-0BF3E3AD965D}">
      <dsp:nvSpPr>
        <dsp:cNvPr id="0" name=""/>
        <dsp:cNvSpPr/>
      </dsp:nvSpPr>
      <dsp:spPr>
        <a:xfrm>
          <a:off x="5314199" y="1791012"/>
          <a:ext cx="2520279" cy="1512168"/>
        </a:xfrm>
        <a:prstGeom prst="rect">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C" sz="2800" kern="1200" dirty="0" smtClean="0">
              <a:solidFill>
                <a:schemeClr val="tx1"/>
              </a:solidFill>
            </a:rPr>
            <a:t>Valor crítico 1,711</a:t>
          </a:r>
          <a:endParaRPr lang="es-EC" sz="2800" kern="1200" dirty="0">
            <a:solidFill>
              <a:schemeClr val="tx1"/>
            </a:solidFill>
          </a:endParaRPr>
        </a:p>
      </dsp:txBody>
      <dsp:txXfrm>
        <a:off x="5314199" y="1791012"/>
        <a:ext cx="2520279" cy="15121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794241-5BA9-454A-8D8D-A699C54DDC97}">
      <dsp:nvSpPr>
        <dsp:cNvPr id="0" name=""/>
        <dsp:cNvSpPr/>
      </dsp:nvSpPr>
      <dsp:spPr>
        <a:xfrm>
          <a:off x="63006" y="351603"/>
          <a:ext cx="2480900" cy="1488540"/>
        </a:xfrm>
        <a:prstGeom prst="rect">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b="1" kern="1200" smtClean="0">
              <a:solidFill>
                <a:schemeClr val="tx1"/>
              </a:solidFill>
            </a:rPr>
            <a:t>H</a:t>
          </a:r>
          <a:r>
            <a:rPr lang="es-EC" sz="2700" b="1" kern="1200" baseline="-25000" smtClean="0">
              <a:solidFill>
                <a:schemeClr val="tx1"/>
              </a:solidFill>
            </a:rPr>
            <a:t>O</a:t>
          </a:r>
          <a:r>
            <a:rPr lang="es-EC" sz="2700" b="1" kern="1200" smtClean="0">
              <a:solidFill>
                <a:schemeClr val="tx1"/>
              </a:solidFill>
            </a:rPr>
            <a:t>:</a:t>
          </a:r>
          <a:r>
            <a:rPr lang="es-EC" sz="2700" kern="1200" smtClean="0">
              <a:solidFill>
                <a:schemeClr val="tx1"/>
              </a:solidFill>
            </a:rPr>
            <a:t> µ≤0.060</a:t>
          </a:r>
        </a:p>
        <a:p>
          <a:pPr lvl="0" algn="ctr" defTabSz="1200150">
            <a:lnSpc>
              <a:spcPct val="90000"/>
            </a:lnSpc>
            <a:spcBef>
              <a:spcPct val="0"/>
            </a:spcBef>
            <a:spcAft>
              <a:spcPct val="35000"/>
            </a:spcAft>
          </a:pPr>
          <a:r>
            <a:rPr lang="es-EC" sz="2700" b="1" kern="1200" smtClean="0">
              <a:solidFill>
                <a:schemeClr val="tx1"/>
              </a:solidFill>
            </a:rPr>
            <a:t>H</a:t>
          </a:r>
          <a:r>
            <a:rPr lang="es-EC" sz="2700" b="1" kern="1200" baseline="-25000" smtClean="0">
              <a:solidFill>
                <a:schemeClr val="tx1"/>
              </a:solidFill>
            </a:rPr>
            <a:t>1</a:t>
          </a:r>
          <a:r>
            <a:rPr lang="es-EC" sz="2700" b="1" kern="1200" smtClean="0">
              <a:solidFill>
                <a:schemeClr val="tx1"/>
              </a:solidFill>
            </a:rPr>
            <a:t>:</a:t>
          </a:r>
          <a:r>
            <a:rPr lang="es-EC" sz="2700" kern="1200" smtClean="0">
              <a:solidFill>
                <a:schemeClr val="tx1"/>
              </a:solidFill>
            </a:rPr>
            <a:t> µ&gt;0.060</a:t>
          </a:r>
          <a:endParaRPr lang="es-EC" sz="2700" kern="1200" dirty="0">
            <a:solidFill>
              <a:schemeClr val="tx1"/>
            </a:solidFill>
          </a:endParaRPr>
        </a:p>
      </dsp:txBody>
      <dsp:txXfrm>
        <a:off x="63006" y="351603"/>
        <a:ext cx="2480900" cy="1488540"/>
      </dsp:txXfrm>
    </dsp:sp>
    <dsp:sp modelId="{B5FAC379-C316-4904-A078-1AE1EE7D2ED6}">
      <dsp:nvSpPr>
        <dsp:cNvPr id="0" name=""/>
        <dsp:cNvSpPr/>
      </dsp:nvSpPr>
      <dsp:spPr>
        <a:xfrm>
          <a:off x="2791997" y="351603"/>
          <a:ext cx="2480900" cy="1488540"/>
        </a:xfrm>
        <a:prstGeom prst="rect">
          <a:avLst/>
        </a:prstGeom>
        <a:gradFill rotWithShape="0">
          <a:gsLst>
            <a:gs pos="0">
              <a:schemeClr val="accent4">
                <a:hueOff val="-443573"/>
                <a:satOff val="-14933"/>
                <a:lumOff val="-3627"/>
                <a:alphaOff val="0"/>
                <a:shade val="63000"/>
              </a:schemeClr>
            </a:gs>
            <a:gs pos="30000">
              <a:schemeClr val="accent4">
                <a:hueOff val="-443573"/>
                <a:satOff val="-14933"/>
                <a:lumOff val="-3627"/>
                <a:alphaOff val="0"/>
                <a:shade val="90000"/>
                <a:satMod val="110000"/>
              </a:schemeClr>
            </a:gs>
            <a:gs pos="45000">
              <a:schemeClr val="accent4">
                <a:hueOff val="-443573"/>
                <a:satOff val="-14933"/>
                <a:lumOff val="-3627"/>
                <a:alphaOff val="0"/>
                <a:shade val="100000"/>
                <a:satMod val="118000"/>
              </a:schemeClr>
            </a:gs>
            <a:gs pos="55000">
              <a:schemeClr val="accent4">
                <a:hueOff val="-443573"/>
                <a:satOff val="-14933"/>
                <a:lumOff val="-3627"/>
                <a:alphaOff val="0"/>
                <a:shade val="100000"/>
                <a:satMod val="118000"/>
              </a:schemeClr>
            </a:gs>
            <a:gs pos="73000">
              <a:schemeClr val="accent4">
                <a:hueOff val="-443573"/>
                <a:satOff val="-14933"/>
                <a:lumOff val="-3627"/>
                <a:alphaOff val="0"/>
                <a:shade val="90000"/>
                <a:satMod val="110000"/>
              </a:schemeClr>
            </a:gs>
            <a:gs pos="100000">
              <a:schemeClr val="accent4">
                <a:hueOff val="-443573"/>
                <a:satOff val="-14933"/>
                <a:lumOff val="-3627"/>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kern="1200" smtClean="0">
              <a:solidFill>
                <a:schemeClr val="tx1"/>
              </a:solidFill>
            </a:rPr>
            <a:t>Nivel de confianza de los datos del  95%, </a:t>
          </a:r>
          <a:endParaRPr lang="es-EC" sz="2700" kern="1200" dirty="0">
            <a:solidFill>
              <a:schemeClr val="tx1"/>
            </a:solidFill>
          </a:endParaRPr>
        </a:p>
      </dsp:txBody>
      <dsp:txXfrm>
        <a:off x="2791997" y="351603"/>
        <a:ext cx="2480900" cy="1488540"/>
      </dsp:txXfrm>
    </dsp:sp>
    <dsp:sp modelId="{7C085D0A-631C-49CE-A77A-513DD1867A49}">
      <dsp:nvSpPr>
        <dsp:cNvPr id="0" name=""/>
        <dsp:cNvSpPr/>
      </dsp:nvSpPr>
      <dsp:spPr>
        <a:xfrm>
          <a:off x="5520988" y="351603"/>
          <a:ext cx="2480900" cy="1488540"/>
        </a:xfrm>
        <a:prstGeom prst="rect">
          <a:avLst/>
        </a:prstGeom>
        <a:gradFill rotWithShape="0">
          <a:gsLst>
            <a:gs pos="0">
              <a:schemeClr val="accent4">
                <a:hueOff val="-887145"/>
                <a:satOff val="-29867"/>
                <a:lumOff val="-7255"/>
                <a:alphaOff val="0"/>
                <a:shade val="63000"/>
              </a:schemeClr>
            </a:gs>
            <a:gs pos="30000">
              <a:schemeClr val="accent4">
                <a:hueOff val="-887145"/>
                <a:satOff val="-29867"/>
                <a:lumOff val="-7255"/>
                <a:alphaOff val="0"/>
                <a:shade val="90000"/>
                <a:satMod val="110000"/>
              </a:schemeClr>
            </a:gs>
            <a:gs pos="45000">
              <a:schemeClr val="accent4">
                <a:hueOff val="-887145"/>
                <a:satOff val="-29867"/>
                <a:lumOff val="-7255"/>
                <a:alphaOff val="0"/>
                <a:shade val="100000"/>
                <a:satMod val="118000"/>
              </a:schemeClr>
            </a:gs>
            <a:gs pos="55000">
              <a:schemeClr val="accent4">
                <a:hueOff val="-887145"/>
                <a:satOff val="-29867"/>
                <a:lumOff val="-7255"/>
                <a:alphaOff val="0"/>
                <a:shade val="100000"/>
                <a:satMod val="118000"/>
              </a:schemeClr>
            </a:gs>
            <a:gs pos="73000">
              <a:schemeClr val="accent4">
                <a:hueOff val="-887145"/>
                <a:satOff val="-29867"/>
                <a:lumOff val="-7255"/>
                <a:alphaOff val="0"/>
                <a:shade val="90000"/>
                <a:satMod val="110000"/>
              </a:schemeClr>
            </a:gs>
            <a:gs pos="100000">
              <a:schemeClr val="accent4">
                <a:hueOff val="-887145"/>
                <a:satOff val="-29867"/>
                <a:lumOff val="-7255"/>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0" kern="1200" smtClean="0">
              <a:solidFill>
                <a:schemeClr val="tx1"/>
              </a:solidFill>
              <a:effectLst/>
            </a:rPr>
            <a:t>Definición del estadístico de prueba t</a:t>
          </a:r>
          <a:endParaRPr lang="es-EC" sz="1800" b="0" kern="1200" dirty="0">
            <a:solidFill>
              <a:schemeClr val="tx1"/>
            </a:solidFill>
            <a:effectLst/>
          </a:endParaRPr>
        </a:p>
      </dsp:txBody>
      <dsp:txXfrm>
        <a:off x="5520988" y="351603"/>
        <a:ext cx="2480900" cy="1488540"/>
      </dsp:txXfrm>
    </dsp:sp>
    <dsp:sp modelId="{77927520-6A26-4982-A0BE-063A0BC1402E}">
      <dsp:nvSpPr>
        <dsp:cNvPr id="0" name=""/>
        <dsp:cNvSpPr/>
      </dsp:nvSpPr>
      <dsp:spPr>
        <a:xfrm>
          <a:off x="1803" y="2088234"/>
          <a:ext cx="4739239" cy="1018965"/>
        </a:xfrm>
        <a:prstGeom prst="rect">
          <a:avLst/>
        </a:prstGeom>
        <a:gradFill rotWithShape="0">
          <a:gsLst>
            <a:gs pos="0">
              <a:schemeClr val="accent4">
                <a:hueOff val="-1330718"/>
                <a:satOff val="-44800"/>
                <a:lumOff val="-10882"/>
                <a:alphaOff val="0"/>
                <a:shade val="63000"/>
              </a:schemeClr>
            </a:gs>
            <a:gs pos="30000">
              <a:schemeClr val="accent4">
                <a:hueOff val="-1330718"/>
                <a:satOff val="-44800"/>
                <a:lumOff val="-10882"/>
                <a:alphaOff val="0"/>
                <a:shade val="90000"/>
                <a:satMod val="110000"/>
              </a:schemeClr>
            </a:gs>
            <a:gs pos="45000">
              <a:schemeClr val="accent4">
                <a:hueOff val="-1330718"/>
                <a:satOff val="-44800"/>
                <a:lumOff val="-10882"/>
                <a:alphaOff val="0"/>
                <a:shade val="100000"/>
                <a:satMod val="118000"/>
              </a:schemeClr>
            </a:gs>
            <a:gs pos="55000">
              <a:schemeClr val="accent4">
                <a:hueOff val="-1330718"/>
                <a:satOff val="-44800"/>
                <a:lumOff val="-10882"/>
                <a:alphaOff val="0"/>
                <a:shade val="100000"/>
                <a:satMod val="118000"/>
              </a:schemeClr>
            </a:gs>
            <a:gs pos="73000">
              <a:schemeClr val="accent4">
                <a:hueOff val="-1330718"/>
                <a:satOff val="-44800"/>
                <a:lumOff val="-10882"/>
                <a:alphaOff val="0"/>
                <a:shade val="90000"/>
                <a:satMod val="110000"/>
              </a:schemeClr>
            </a:gs>
            <a:gs pos="100000">
              <a:schemeClr val="accent4">
                <a:hueOff val="-1330718"/>
                <a:satOff val="-44800"/>
                <a:lumOff val="-10882"/>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s-EC" sz="2000" b="0" i="1" kern="1200" smtClean="0">
                    <a:solidFill>
                      <a:schemeClr val="tx1"/>
                    </a:solidFill>
                    <a:latin typeface="Cambria Math"/>
                  </a:rPr>
                  <m:t>𝑣</m:t>
                </m:r>
                <m:r>
                  <a:rPr lang="es-EC" sz="2000" i="1" kern="1200" smtClean="0">
                    <a:solidFill>
                      <a:schemeClr val="tx1"/>
                    </a:solidFill>
                  </a:rPr>
                  <m:t>𝑎𝑙𝑜𝑟</m:t>
                </m:r>
                <m:r>
                  <a:rPr lang="es-EC" sz="2000" i="1" kern="1200" smtClean="0">
                    <a:solidFill>
                      <a:schemeClr val="tx1"/>
                    </a:solidFill>
                  </a:rPr>
                  <m:t> </m:t>
                </m:r>
                <m:r>
                  <a:rPr lang="es-EC" sz="2000" i="1" kern="1200" smtClean="0">
                    <a:solidFill>
                      <a:schemeClr val="tx1"/>
                    </a:solidFill>
                  </a:rPr>
                  <m:t>𝑐𝑟</m:t>
                </m:r>
                <m:r>
                  <a:rPr lang="es-EC" sz="2000" i="1" kern="1200" smtClean="0">
                    <a:solidFill>
                      <a:schemeClr val="tx1"/>
                    </a:solidFill>
                  </a:rPr>
                  <m:t>í</m:t>
                </m:r>
                <m:r>
                  <a:rPr lang="es-EC" sz="2000" i="1" kern="1200" smtClean="0">
                    <a:solidFill>
                      <a:schemeClr val="tx1"/>
                    </a:solidFill>
                  </a:rPr>
                  <m:t>𝑡𝑖𝑐𝑜</m:t>
                </m:r>
                <m:r>
                  <a:rPr lang="es-EC" sz="2000" i="1" kern="1200" smtClean="0">
                    <a:solidFill>
                      <a:schemeClr val="tx1"/>
                    </a:solidFill>
                  </a:rPr>
                  <m:t>=0.06+1.711∗0.005917=0.07</m:t>
                </m:r>
              </m:oMath>
            </m:oMathPara>
          </a14:m>
          <a:endParaRPr lang="es-EC" sz="2000" kern="1200" dirty="0">
            <a:solidFill>
              <a:schemeClr val="tx1"/>
            </a:solidFill>
          </a:endParaRPr>
        </a:p>
      </dsp:txBody>
      <dsp:txXfrm>
        <a:off x="1803" y="2088234"/>
        <a:ext cx="4739239" cy="1018965"/>
      </dsp:txXfrm>
    </dsp:sp>
    <dsp:sp modelId="{8A61411F-0501-4E22-8956-0BF3E3AD965D}">
      <dsp:nvSpPr>
        <dsp:cNvPr id="0" name=""/>
        <dsp:cNvSpPr/>
      </dsp:nvSpPr>
      <dsp:spPr>
        <a:xfrm>
          <a:off x="4990936" y="2088234"/>
          <a:ext cx="3073959" cy="892171"/>
        </a:xfrm>
        <a:prstGeom prst="rect">
          <a:avLst/>
        </a:prstGeom>
        <a:gradFill rotWithShape="0">
          <a:gsLst>
            <a:gs pos="0">
              <a:schemeClr val="accent4">
                <a:hueOff val="-1774290"/>
                <a:satOff val="-59734"/>
                <a:lumOff val="-14510"/>
                <a:alphaOff val="0"/>
                <a:shade val="63000"/>
              </a:schemeClr>
            </a:gs>
            <a:gs pos="30000">
              <a:schemeClr val="accent4">
                <a:hueOff val="-1774290"/>
                <a:satOff val="-59734"/>
                <a:lumOff val="-14510"/>
                <a:alphaOff val="0"/>
                <a:shade val="90000"/>
                <a:satMod val="110000"/>
              </a:schemeClr>
            </a:gs>
            <a:gs pos="45000">
              <a:schemeClr val="accent4">
                <a:hueOff val="-1774290"/>
                <a:satOff val="-59734"/>
                <a:lumOff val="-14510"/>
                <a:alphaOff val="0"/>
                <a:shade val="100000"/>
                <a:satMod val="118000"/>
              </a:schemeClr>
            </a:gs>
            <a:gs pos="55000">
              <a:schemeClr val="accent4">
                <a:hueOff val="-1774290"/>
                <a:satOff val="-59734"/>
                <a:lumOff val="-14510"/>
                <a:alphaOff val="0"/>
                <a:shade val="100000"/>
                <a:satMod val="118000"/>
              </a:schemeClr>
            </a:gs>
            <a:gs pos="73000">
              <a:schemeClr val="accent4">
                <a:hueOff val="-1774290"/>
                <a:satOff val="-59734"/>
                <a:lumOff val="-14510"/>
                <a:alphaOff val="0"/>
                <a:shade val="90000"/>
                <a:satMod val="110000"/>
              </a:schemeClr>
            </a:gs>
            <a:gs pos="100000">
              <a:schemeClr val="accent4">
                <a:hueOff val="-1774290"/>
                <a:satOff val="-59734"/>
                <a:lumOff val="-1451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s-EC" sz="2000" i="1" kern="1200" smtClean="0">
                    <a:solidFill>
                      <a:schemeClr val="tx1"/>
                    </a:solidFill>
                  </a:rPr>
                  <m:t>𝑉𝑎𝑙𝑜𝑟</m:t>
                </m:r>
                <m:r>
                  <a:rPr lang="es-EC" sz="2000" i="1" kern="1200" smtClean="0">
                    <a:solidFill>
                      <a:schemeClr val="tx1"/>
                    </a:solidFill>
                  </a:rPr>
                  <m:t> </m:t>
                </m:r>
                <m:r>
                  <a:rPr lang="es-EC" sz="2000" i="1" kern="1200" smtClean="0">
                    <a:solidFill>
                      <a:schemeClr val="tx1"/>
                    </a:solidFill>
                  </a:rPr>
                  <m:t>𝑐𝑟</m:t>
                </m:r>
                <m:r>
                  <a:rPr lang="es-EC" sz="2000" i="1" kern="1200" smtClean="0">
                    <a:solidFill>
                      <a:schemeClr val="tx1"/>
                    </a:solidFill>
                  </a:rPr>
                  <m:t>í</m:t>
                </m:r>
                <m:r>
                  <a:rPr lang="es-EC" sz="2000" i="1" kern="1200" smtClean="0">
                    <a:solidFill>
                      <a:schemeClr val="tx1"/>
                    </a:solidFill>
                  </a:rPr>
                  <m:t>𝑡𝑖𝑐𝑜</m:t>
                </m:r>
                <m:r>
                  <a:rPr lang="es-EC" sz="2000" i="1" kern="1200" smtClean="0">
                    <a:solidFill>
                      <a:schemeClr val="tx1"/>
                    </a:solidFill>
                  </a:rPr>
                  <m:t>=</m:t>
                </m:r>
                <m:sSub>
                  <m:sSubPr>
                    <m:ctrlPr>
                      <a:rPr lang="es-EC" sz="2000" i="1" kern="1200">
                        <a:solidFill>
                          <a:schemeClr val="tx1"/>
                        </a:solidFill>
                      </a:rPr>
                    </m:ctrlPr>
                  </m:sSubPr>
                  <m:e>
                    <m:r>
                      <a:rPr lang="es-EC" sz="2000" i="1" kern="1200">
                        <a:solidFill>
                          <a:schemeClr val="tx1"/>
                        </a:solidFill>
                      </a:rPr>
                      <m:t>µ</m:t>
                    </m:r>
                  </m:e>
                  <m:sub>
                    <m:r>
                      <a:rPr lang="es-EC" sz="2000" i="1" kern="1200">
                        <a:solidFill>
                          <a:schemeClr val="tx1"/>
                        </a:solidFill>
                      </a:rPr>
                      <m:t>𝑜</m:t>
                    </m:r>
                  </m:sub>
                </m:sSub>
                <m:r>
                  <a:rPr lang="es-EC" sz="2000" i="1" kern="1200">
                    <a:solidFill>
                      <a:schemeClr val="tx1"/>
                    </a:solidFill>
                  </a:rPr>
                  <m:t>+</m:t>
                </m:r>
                <m:sSub>
                  <m:sSubPr>
                    <m:ctrlPr>
                      <a:rPr lang="es-EC" sz="2000" i="1" kern="1200">
                        <a:solidFill>
                          <a:schemeClr val="tx1"/>
                        </a:solidFill>
                      </a:rPr>
                    </m:ctrlPr>
                  </m:sSubPr>
                  <m:e>
                    <m:r>
                      <a:rPr lang="es-EC" sz="2000" i="1" kern="1200">
                        <a:solidFill>
                          <a:schemeClr val="tx1"/>
                        </a:solidFill>
                      </a:rPr>
                      <m:t>𝑡</m:t>
                    </m:r>
                  </m:e>
                  <m:sub>
                    <m:r>
                      <a:rPr lang="es-EC" sz="2000" i="1" kern="1200">
                        <a:solidFill>
                          <a:schemeClr val="tx1"/>
                        </a:solidFill>
                      </a:rPr>
                      <m:t>𝛼</m:t>
                    </m:r>
                  </m:sub>
                </m:sSub>
                <m:r>
                  <a:rPr lang="es-EC" sz="2000" i="1" kern="1200">
                    <a:solidFill>
                      <a:schemeClr val="tx1"/>
                    </a:solidFill>
                  </a:rPr>
                  <m:t>∗</m:t>
                </m:r>
                <m:r>
                  <a:rPr lang="es-EC" sz="2000" i="1" kern="1200">
                    <a:solidFill>
                      <a:schemeClr val="tx1"/>
                    </a:solidFill>
                  </a:rPr>
                  <m:t>𝛥</m:t>
                </m:r>
                <m:acc>
                  <m:accPr>
                    <m:chr m:val="̅"/>
                    <m:ctrlPr>
                      <a:rPr lang="es-EC" sz="2000" i="1" kern="1200">
                        <a:solidFill>
                          <a:schemeClr val="tx1"/>
                        </a:solidFill>
                      </a:rPr>
                    </m:ctrlPr>
                  </m:accPr>
                  <m:e>
                    <m:r>
                      <a:rPr lang="es-EC" sz="2000" i="1" kern="1200">
                        <a:solidFill>
                          <a:schemeClr val="tx1"/>
                        </a:solidFill>
                      </a:rPr>
                      <m:t>𝑥</m:t>
                    </m:r>
                  </m:e>
                </m:acc>
              </m:oMath>
            </m:oMathPara>
          </a14:m>
          <a:endParaRPr lang="es-EC" sz="2000" kern="1200" dirty="0">
            <a:solidFill>
              <a:schemeClr val="tx1"/>
            </a:solidFill>
          </a:endParaRPr>
        </a:p>
      </dsp:txBody>
      <dsp:txXfrm>
        <a:off x="4990936" y="2088234"/>
        <a:ext cx="3073959" cy="89217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C65B41-96CB-43EA-9972-E500001B6BD3}" type="datetimeFigureOut">
              <a:rPr lang="es-EC" smtClean="0"/>
              <a:t>11/12/2014</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2C0DB2-25C1-49D4-8ACC-C46427990DE7}" type="slidenum">
              <a:rPr lang="es-EC" smtClean="0"/>
              <a:t>‹Nº›</a:t>
            </a:fld>
            <a:endParaRPr lang="es-EC"/>
          </a:p>
        </p:txBody>
      </p:sp>
    </p:spTree>
    <p:extLst>
      <p:ext uri="{BB962C8B-B14F-4D97-AF65-F5344CB8AC3E}">
        <p14:creationId xmlns:p14="http://schemas.microsoft.com/office/powerpoint/2010/main" val="2565581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se superan ciertas limitaciones en los cuatro niveles de resolución (espacial, espectral, radiométrica y temporal), económicamente viables y de diversas aplicaciones en el mundo civil (Yuste, Vargas, &amp; Moya, 2013). En la actualidad, la fotogrametría</a:t>
            </a:r>
            <a:endParaRPr lang="es-EC" dirty="0"/>
          </a:p>
        </p:txBody>
      </p:sp>
      <p:sp>
        <p:nvSpPr>
          <p:cNvPr id="4" name="3 Marcador de número de diapositiva"/>
          <p:cNvSpPr>
            <a:spLocks noGrp="1"/>
          </p:cNvSpPr>
          <p:nvPr>
            <p:ph type="sldNum" sz="quarter" idx="10"/>
          </p:nvPr>
        </p:nvSpPr>
        <p:spPr/>
        <p:txBody>
          <a:bodyPr/>
          <a:lstStyle/>
          <a:p>
            <a:fld id="{752C0DB2-25C1-49D4-8ACC-C46427990DE7}" type="slidenum">
              <a:rPr lang="es-EC" smtClean="0"/>
              <a:t>6</a:t>
            </a:fld>
            <a:endParaRPr lang="es-EC"/>
          </a:p>
        </p:txBody>
      </p:sp>
    </p:spTree>
    <p:extLst>
      <p:ext uri="{BB962C8B-B14F-4D97-AF65-F5344CB8AC3E}">
        <p14:creationId xmlns:p14="http://schemas.microsoft.com/office/powerpoint/2010/main" val="441611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752C0DB2-25C1-49D4-8ACC-C46427990DE7}" type="slidenum">
              <a:rPr lang="es-EC" smtClean="0"/>
              <a:pPr/>
              <a:t>26</a:t>
            </a:fld>
            <a:endParaRPr lang="es-EC"/>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just"/>
            <a:r>
              <a:rPr lang="es-EC" sz="1200" kern="1200" dirty="0" smtClean="0">
                <a:solidFill>
                  <a:schemeClr val="tx1"/>
                </a:solidFill>
                <a:latin typeface="+mn-lt"/>
                <a:ea typeface="+mn-ea"/>
                <a:cs typeface="+mn-cs"/>
              </a:rPr>
              <a:t>La idea inicial del proyecto era realizar la toma de fotografías con el equipo “</a:t>
            </a:r>
            <a:r>
              <a:rPr lang="es-EC" sz="1200" kern="1200" dirty="0" err="1" smtClean="0">
                <a:solidFill>
                  <a:schemeClr val="tx1"/>
                </a:solidFill>
                <a:latin typeface="+mn-lt"/>
                <a:ea typeface="+mn-ea"/>
                <a:cs typeface="+mn-cs"/>
              </a:rPr>
              <a:t>Spreading</a:t>
            </a:r>
            <a:r>
              <a:rPr lang="es-EC" sz="1200" kern="1200" dirty="0" smtClean="0">
                <a:solidFill>
                  <a:schemeClr val="tx1"/>
                </a:solidFill>
                <a:latin typeface="+mn-lt"/>
                <a:ea typeface="+mn-ea"/>
                <a:cs typeface="+mn-cs"/>
              </a:rPr>
              <a:t> </a:t>
            </a:r>
            <a:r>
              <a:rPr lang="es-EC" sz="1200" kern="1200" dirty="0" err="1" smtClean="0">
                <a:solidFill>
                  <a:schemeClr val="tx1"/>
                </a:solidFill>
                <a:latin typeface="+mn-lt"/>
                <a:ea typeface="+mn-ea"/>
                <a:cs typeface="+mn-cs"/>
              </a:rPr>
              <a:t>Wings</a:t>
            </a:r>
            <a:r>
              <a:rPr lang="es-EC" sz="1200" kern="1200" dirty="0" smtClean="0">
                <a:solidFill>
                  <a:schemeClr val="tx1"/>
                </a:solidFill>
                <a:latin typeface="+mn-lt"/>
                <a:ea typeface="+mn-ea"/>
                <a:cs typeface="+mn-cs"/>
              </a:rPr>
              <a:t> s800”, pero debido a dificultades encontradas dentro del proceso de entrenamiento con el equipo, no se pudo ejecutar el proyecto de la manera planificada inicialmente.</a:t>
            </a:r>
            <a:endParaRPr lang="es-EC" dirty="0"/>
          </a:p>
        </p:txBody>
      </p:sp>
      <p:sp>
        <p:nvSpPr>
          <p:cNvPr id="4" name="3 Marcador de número de diapositiva"/>
          <p:cNvSpPr>
            <a:spLocks noGrp="1"/>
          </p:cNvSpPr>
          <p:nvPr>
            <p:ph type="sldNum" sz="quarter" idx="10"/>
          </p:nvPr>
        </p:nvSpPr>
        <p:spPr/>
        <p:txBody>
          <a:bodyPr/>
          <a:lstStyle/>
          <a:p>
            <a:fld id="{752C0DB2-25C1-49D4-8ACC-C46427990DE7}" type="slidenum">
              <a:rPr lang="es-EC" smtClean="0"/>
              <a:pPr/>
              <a:t>27</a:t>
            </a:fld>
            <a:endParaRPr lang="es-EC"/>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C" dirty="0" smtClean="0"/>
              <a:t>Equipo</a:t>
            </a:r>
            <a:r>
              <a:rPr lang="es-EC" baseline="0" dirty="0" smtClean="0"/>
              <a:t> </a:t>
            </a:r>
            <a:r>
              <a:rPr lang="es-EC" dirty="0" smtClean="0"/>
              <a:t>proporcionado por el  IEE, como colaboración para la realización del estudio de “</a:t>
            </a:r>
            <a:r>
              <a:rPr lang="es-EC" i="1" dirty="0" smtClean="0"/>
              <a:t>Tecnología Espacial y Geofísica en la Gestión de Riesgos </a:t>
            </a:r>
            <a:r>
              <a:rPr lang="es-EC" i="1" dirty="0" err="1" smtClean="0"/>
              <a:t>Geodinámicos</a:t>
            </a:r>
            <a:r>
              <a:rPr lang="es-EC" i="1" dirty="0" smtClean="0"/>
              <a:t> Externos para la Prevención  y Mitigación de Inundaciones y  Crecidas Torrenciales</a:t>
            </a:r>
            <a:r>
              <a:rPr lang="es-EC" dirty="0" smtClean="0"/>
              <a:t>”, en el cual participa ESPE y la </a:t>
            </a:r>
            <a:r>
              <a:rPr lang="es-EC" dirty="0" err="1" smtClean="0"/>
              <a:t>Senescyt</a:t>
            </a:r>
            <a:r>
              <a:rPr lang="es-EC" dirty="0" smtClean="0"/>
              <a:t>.</a:t>
            </a:r>
          </a:p>
        </p:txBody>
      </p:sp>
      <p:sp>
        <p:nvSpPr>
          <p:cNvPr id="4" name="3 Marcador de número de diapositiva"/>
          <p:cNvSpPr>
            <a:spLocks noGrp="1"/>
          </p:cNvSpPr>
          <p:nvPr>
            <p:ph type="sldNum" sz="quarter" idx="10"/>
          </p:nvPr>
        </p:nvSpPr>
        <p:spPr/>
        <p:txBody>
          <a:bodyPr/>
          <a:lstStyle/>
          <a:p>
            <a:fld id="{752C0DB2-25C1-49D4-8ACC-C46427990DE7}" type="slidenum">
              <a:rPr lang="es-EC" smtClean="0"/>
              <a:pPr/>
              <a:t>28</a:t>
            </a:fld>
            <a:endParaRPr lang="es-EC"/>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buFont typeface="Arial" pitchFamily="34" charset="0"/>
              <a:buChar char="•"/>
            </a:pPr>
            <a:r>
              <a:rPr lang="es-EC" sz="1200" kern="1200" dirty="0" smtClean="0">
                <a:solidFill>
                  <a:schemeClr val="tx1"/>
                </a:solidFill>
                <a:latin typeface="+mn-lt"/>
                <a:ea typeface="+mn-ea"/>
                <a:cs typeface="+mn-cs"/>
              </a:rPr>
              <a:t>La imagen satelital </a:t>
            </a:r>
            <a:r>
              <a:rPr lang="es-EC" sz="1200" kern="1200" dirty="0" err="1" smtClean="0">
                <a:solidFill>
                  <a:schemeClr val="tx1"/>
                </a:solidFill>
                <a:latin typeface="+mn-lt"/>
                <a:ea typeface="+mn-ea"/>
                <a:cs typeface="+mn-cs"/>
              </a:rPr>
              <a:t>RapidEye</a:t>
            </a:r>
            <a:r>
              <a:rPr lang="es-EC" sz="1200" kern="1200" dirty="0" smtClean="0">
                <a:solidFill>
                  <a:schemeClr val="tx1"/>
                </a:solidFill>
                <a:latin typeface="+mn-lt"/>
                <a:ea typeface="+mn-ea"/>
                <a:cs typeface="+mn-cs"/>
              </a:rPr>
              <a:t> (2010-2012) de resolución espacial 7m, fue proporcionada por el IEE.</a:t>
            </a:r>
          </a:p>
          <a:p>
            <a:pPr>
              <a:buFont typeface="Arial" pitchFamily="34" charset="0"/>
              <a:buChar char="•"/>
            </a:pPr>
            <a:r>
              <a:rPr lang="es-EC" sz="1200" kern="1200" dirty="0" smtClean="0">
                <a:solidFill>
                  <a:schemeClr val="tx1"/>
                </a:solidFill>
                <a:latin typeface="+mn-lt"/>
                <a:ea typeface="+mn-ea"/>
                <a:cs typeface="+mn-cs"/>
              </a:rPr>
              <a:t>Levantamiento geodésico.</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BASE: </a:t>
            </a:r>
            <a:r>
              <a:rPr lang="es-EC" sz="1200" kern="1200" dirty="0" err="1" smtClean="0">
                <a:solidFill>
                  <a:schemeClr val="tx1"/>
                </a:solidFill>
                <a:latin typeface="+mn-lt"/>
                <a:ea typeface="+mn-ea"/>
                <a:cs typeface="+mn-cs"/>
              </a:rPr>
              <a:t>pto</a:t>
            </a:r>
            <a:r>
              <a:rPr lang="es-EC" sz="1200" kern="1200" dirty="0" smtClean="0">
                <a:solidFill>
                  <a:schemeClr val="tx1"/>
                </a:solidFill>
                <a:latin typeface="+mn-lt"/>
                <a:ea typeface="+mn-ea"/>
                <a:cs typeface="+mn-cs"/>
              </a:rPr>
              <a:t> línea de nivelación (IGM) XII-L7, código XII-L7-64 (2013), método estático:</a:t>
            </a:r>
            <a:r>
              <a:rPr lang="es-EC" sz="1200" kern="1200" baseline="0" dirty="0" smtClean="0">
                <a:solidFill>
                  <a:schemeClr val="tx1"/>
                </a:solidFill>
                <a:latin typeface="+mn-lt"/>
                <a:ea typeface="+mn-ea"/>
                <a:cs typeface="+mn-cs"/>
              </a:rPr>
              <a:t> 2h36min, </a:t>
            </a:r>
            <a:r>
              <a:rPr lang="es-EC" sz="1200" kern="1200" baseline="0" dirty="0" err="1" smtClean="0">
                <a:solidFill>
                  <a:schemeClr val="tx1"/>
                </a:solidFill>
                <a:latin typeface="+mn-lt"/>
                <a:ea typeface="+mn-ea"/>
                <a:cs typeface="+mn-cs"/>
              </a:rPr>
              <a:t>postproceso</a:t>
            </a:r>
            <a:r>
              <a:rPr lang="es-EC" sz="1200" kern="1200" baseline="0" dirty="0" smtClean="0">
                <a:solidFill>
                  <a:schemeClr val="tx1"/>
                </a:solidFill>
                <a:latin typeface="+mn-lt"/>
                <a:ea typeface="+mn-ea"/>
                <a:cs typeface="+mn-cs"/>
              </a:rPr>
              <a:t> estación RIOP ubicada a 73,047km de distancia. MÓVIL: 5 </a:t>
            </a:r>
            <a:r>
              <a:rPr lang="es-EC" sz="1200" kern="1200" baseline="0" dirty="0" err="1" smtClean="0">
                <a:solidFill>
                  <a:schemeClr val="tx1"/>
                </a:solidFill>
                <a:latin typeface="+mn-lt"/>
                <a:ea typeface="+mn-ea"/>
                <a:cs typeface="+mn-cs"/>
              </a:rPr>
              <a:t>ptos</a:t>
            </a:r>
            <a:r>
              <a:rPr lang="es-EC" sz="1200" kern="1200" baseline="0" dirty="0" smtClean="0">
                <a:solidFill>
                  <a:schemeClr val="tx1"/>
                </a:solidFill>
                <a:latin typeface="+mn-lt"/>
                <a:ea typeface="+mn-ea"/>
                <a:cs typeface="+mn-cs"/>
              </a:rPr>
              <a:t>, método estático rápido, tiempo rastreo de 15 a 30min.</a:t>
            </a:r>
            <a:endParaRPr lang="es-EC" dirty="0"/>
          </a:p>
        </p:txBody>
      </p:sp>
      <p:sp>
        <p:nvSpPr>
          <p:cNvPr id="4" name="3 Marcador de número de diapositiva"/>
          <p:cNvSpPr>
            <a:spLocks noGrp="1"/>
          </p:cNvSpPr>
          <p:nvPr>
            <p:ph type="sldNum" sz="quarter" idx="10"/>
          </p:nvPr>
        </p:nvSpPr>
        <p:spPr/>
        <p:txBody>
          <a:bodyPr/>
          <a:lstStyle/>
          <a:p>
            <a:fld id="{752C0DB2-25C1-49D4-8ACC-C46427990DE7}" type="slidenum">
              <a:rPr lang="es-EC" smtClean="0"/>
              <a:pPr/>
              <a:t>29</a:t>
            </a:fld>
            <a:endParaRPr lang="es-EC"/>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buFont typeface="Arial" pitchFamily="34" charset="0"/>
              <a:buNone/>
            </a:pPr>
            <a:endParaRPr lang="es-EC" dirty="0"/>
          </a:p>
        </p:txBody>
      </p:sp>
      <p:sp>
        <p:nvSpPr>
          <p:cNvPr id="4" name="3 Marcador de número de diapositiva"/>
          <p:cNvSpPr>
            <a:spLocks noGrp="1"/>
          </p:cNvSpPr>
          <p:nvPr>
            <p:ph type="sldNum" sz="quarter" idx="10"/>
          </p:nvPr>
        </p:nvSpPr>
        <p:spPr/>
        <p:txBody>
          <a:bodyPr/>
          <a:lstStyle/>
          <a:p>
            <a:fld id="{752C0DB2-25C1-49D4-8ACC-C46427990DE7}" type="slidenum">
              <a:rPr lang="es-EC" smtClean="0"/>
              <a:pPr/>
              <a:t>31</a:t>
            </a:fld>
            <a:endParaRPr lang="es-EC"/>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buFont typeface="Arial" pitchFamily="34" charset="0"/>
              <a:buNone/>
            </a:pPr>
            <a:endParaRPr lang="es-EC" dirty="0"/>
          </a:p>
        </p:txBody>
      </p:sp>
      <p:sp>
        <p:nvSpPr>
          <p:cNvPr id="4" name="3 Marcador de número de diapositiva"/>
          <p:cNvSpPr>
            <a:spLocks noGrp="1"/>
          </p:cNvSpPr>
          <p:nvPr>
            <p:ph type="sldNum" sz="quarter" idx="10"/>
          </p:nvPr>
        </p:nvSpPr>
        <p:spPr/>
        <p:txBody>
          <a:bodyPr/>
          <a:lstStyle/>
          <a:p>
            <a:fld id="{752C0DB2-25C1-49D4-8ACC-C46427990DE7}" type="slidenum">
              <a:rPr lang="es-EC" smtClean="0"/>
              <a:pPr/>
              <a:t>32</a:t>
            </a:fld>
            <a:endParaRPr lang="es-EC"/>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buFont typeface="Arial" pitchFamily="34" charset="0"/>
              <a:buNone/>
            </a:pPr>
            <a:endParaRPr lang="es-EC" dirty="0"/>
          </a:p>
        </p:txBody>
      </p:sp>
      <p:sp>
        <p:nvSpPr>
          <p:cNvPr id="4" name="3 Marcador de número de diapositiva"/>
          <p:cNvSpPr>
            <a:spLocks noGrp="1"/>
          </p:cNvSpPr>
          <p:nvPr>
            <p:ph type="sldNum" sz="quarter" idx="10"/>
          </p:nvPr>
        </p:nvSpPr>
        <p:spPr/>
        <p:txBody>
          <a:bodyPr/>
          <a:lstStyle/>
          <a:p>
            <a:fld id="{752C0DB2-25C1-49D4-8ACC-C46427990DE7}" type="slidenum">
              <a:rPr lang="es-EC" smtClean="0"/>
              <a:pPr/>
              <a:t>33</a:t>
            </a:fld>
            <a:endParaRPr lang="es-EC"/>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buFont typeface="Arial" pitchFamily="34" charset="0"/>
              <a:buNone/>
            </a:pPr>
            <a:endParaRPr lang="es-EC" dirty="0"/>
          </a:p>
        </p:txBody>
      </p:sp>
      <p:sp>
        <p:nvSpPr>
          <p:cNvPr id="4" name="3 Marcador de número de diapositiva"/>
          <p:cNvSpPr>
            <a:spLocks noGrp="1"/>
          </p:cNvSpPr>
          <p:nvPr>
            <p:ph type="sldNum" sz="quarter" idx="10"/>
          </p:nvPr>
        </p:nvSpPr>
        <p:spPr/>
        <p:txBody>
          <a:bodyPr/>
          <a:lstStyle/>
          <a:p>
            <a:fld id="{752C0DB2-25C1-49D4-8ACC-C46427990DE7}" type="slidenum">
              <a:rPr lang="es-EC" smtClean="0"/>
              <a:pPr/>
              <a:t>34</a:t>
            </a:fld>
            <a:endParaRPr lang="es-EC"/>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buFont typeface="Arial" pitchFamily="34" charset="0"/>
              <a:buNone/>
            </a:pPr>
            <a:endParaRPr lang="es-EC" dirty="0"/>
          </a:p>
        </p:txBody>
      </p:sp>
      <p:sp>
        <p:nvSpPr>
          <p:cNvPr id="4" name="3 Marcador de número de diapositiva"/>
          <p:cNvSpPr>
            <a:spLocks noGrp="1"/>
          </p:cNvSpPr>
          <p:nvPr>
            <p:ph type="sldNum" sz="quarter" idx="10"/>
          </p:nvPr>
        </p:nvSpPr>
        <p:spPr/>
        <p:txBody>
          <a:bodyPr/>
          <a:lstStyle/>
          <a:p>
            <a:fld id="{752C0DB2-25C1-49D4-8ACC-C46427990DE7}" type="slidenum">
              <a:rPr lang="es-EC" smtClean="0"/>
              <a:pPr/>
              <a:t>35</a:t>
            </a:fld>
            <a:endParaRPr lang="es-EC"/>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buFont typeface="Arial" pitchFamily="34" charset="0"/>
              <a:buNone/>
            </a:pPr>
            <a:endParaRPr lang="es-EC" dirty="0"/>
          </a:p>
        </p:txBody>
      </p:sp>
      <p:sp>
        <p:nvSpPr>
          <p:cNvPr id="4" name="3 Marcador de número de diapositiva"/>
          <p:cNvSpPr>
            <a:spLocks noGrp="1"/>
          </p:cNvSpPr>
          <p:nvPr>
            <p:ph type="sldNum" sz="quarter" idx="10"/>
          </p:nvPr>
        </p:nvSpPr>
        <p:spPr/>
        <p:txBody>
          <a:bodyPr/>
          <a:lstStyle/>
          <a:p>
            <a:fld id="{752C0DB2-25C1-49D4-8ACC-C46427990DE7}" type="slidenum">
              <a:rPr lang="es-EC" smtClean="0"/>
              <a:pPr/>
              <a:t>36</a:t>
            </a:fld>
            <a:endParaRPr lang="es-EC"/>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El área de pruebas y aplicación del equipo UAV está dividida en dos partes, la primera parte (A), en la que se realizarán las pruebas de campo necesarias para la investigación es la Universidad de las fuerzas Armadas- ESPE (Figura 1.1),  localizada en la provincia de Pichincha, al noreste de </a:t>
            </a:r>
            <a:r>
              <a:rPr lang="es-EC" sz="1200" kern="1200" dirty="0" err="1" smtClean="0">
                <a:solidFill>
                  <a:schemeClr val="tx1"/>
                </a:solidFill>
                <a:effectLst/>
                <a:latin typeface="+mn-lt"/>
                <a:ea typeface="+mn-ea"/>
                <a:cs typeface="+mn-cs"/>
              </a:rPr>
              <a:t>Sangolquí</a:t>
            </a:r>
            <a:r>
              <a:rPr lang="es-EC" sz="1200" kern="1200" dirty="0" smtClean="0">
                <a:solidFill>
                  <a:schemeClr val="tx1"/>
                </a:solidFill>
                <a:effectLst/>
                <a:latin typeface="+mn-lt"/>
                <a:ea typeface="+mn-ea"/>
                <a:cs typeface="+mn-cs"/>
              </a:rPr>
              <a:t>, cantón Rumiñahui, entre las coordenadas geodésicas: 0°18´43.07”S; 78°26´44.80” O y  0°19´08.84” S; 78°26´44.68” O, a una altura promedio de 2500 m.s.n.m. </a:t>
            </a:r>
          </a:p>
          <a:p>
            <a:endParaRPr lang="es-EC" dirty="0"/>
          </a:p>
        </p:txBody>
      </p:sp>
      <p:sp>
        <p:nvSpPr>
          <p:cNvPr id="4" name="3 Marcador de número de diapositiva"/>
          <p:cNvSpPr>
            <a:spLocks noGrp="1"/>
          </p:cNvSpPr>
          <p:nvPr>
            <p:ph type="sldNum" sz="quarter" idx="10"/>
          </p:nvPr>
        </p:nvSpPr>
        <p:spPr/>
        <p:txBody>
          <a:bodyPr/>
          <a:lstStyle/>
          <a:p>
            <a:fld id="{752C0DB2-25C1-49D4-8ACC-C46427990DE7}" type="slidenum">
              <a:rPr lang="es-EC" smtClean="0"/>
              <a:t>8</a:t>
            </a:fld>
            <a:endParaRPr lang="es-EC"/>
          </a:p>
        </p:txBody>
      </p:sp>
    </p:spTree>
    <p:extLst>
      <p:ext uri="{BB962C8B-B14F-4D97-AF65-F5344CB8AC3E}">
        <p14:creationId xmlns:p14="http://schemas.microsoft.com/office/powerpoint/2010/main" val="1041467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buFont typeface="Arial" pitchFamily="34" charset="0"/>
              <a:buNone/>
            </a:pPr>
            <a:endParaRPr lang="es-EC" dirty="0"/>
          </a:p>
        </p:txBody>
      </p:sp>
      <p:sp>
        <p:nvSpPr>
          <p:cNvPr id="4" name="3 Marcador de número de diapositiva"/>
          <p:cNvSpPr>
            <a:spLocks noGrp="1"/>
          </p:cNvSpPr>
          <p:nvPr>
            <p:ph type="sldNum" sz="quarter" idx="10"/>
          </p:nvPr>
        </p:nvSpPr>
        <p:spPr/>
        <p:txBody>
          <a:bodyPr/>
          <a:lstStyle/>
          <a:p>
            <a:fld id="{752C0DB2-25C1-49D4-8ACC-C46427990DE7}" type="slidenum">
              <a:rPr lang="es-EC" smtClean="0"/>
              <a:pPr/>
              <a:t>39</a:t>
            </a:fld>
            <a:endParaRPr lang="es-EC"/>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buFont typeface="Arial" pitchFamily="34" charset="0"/>
              <a:buNone/>
            </a:pPr>
            <a:endParaRPr lang="es-EC" dirty="0"/>
          </a:p>
        </p:txBody>
      </p:sp>
      <p:sp>
        <p:nvSpPr>
          <p:cNvPr id="4" name="3 Marcador de número de diapositiva"/>
          <p:cNvSpPr>
            <a:spLocks noGrp="1"/>
          </p:cNvSpPr>
          <p:nvPr>
            <p:ph type="sldNum" sz="quarter" idx="10"/>
          </p:nvPr>
        </p:nvSpPr>
        <p:spPr/>
        <p:txBody>
          <a:bodyPr/>
          <a:lstStyle/>
          <a:p>
            <a:fld id="{752C0DB2-25C1-49D4-8ACC-C46427990DE7}" type="slidenum">
              <a:rPr lang="es-EC" smtClean="0"/>
              <a:pPr/>
              <a:t>40</a:t>
            </a:fld>
            <a:endParaRPr lang="es-EC"/>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buFont typeface="Arial" pitchFamily="34" charset="0"/>
              <a:buNone/>
            </a:pPr>
            <a:r>
              <a:rPr lang="es-EC" sz="1200" kern="1200" dirty="0" smtClean="0">
                <a:solidFill>
                  <a:schemeClr val="tx1"/>
                </a:solidFill>
                <a:latin typeface="+mn-lt"/>
                <a:ea typeface="+mn-ea"/>
                <a:cs typeface="+mn-cs"/>
              </a:rPr>
              <a:t>Los planos se dibujaron considerando los colores, normas y signos convencionales que se especifican en el Anexo 10 tomado de </a:t>
            </a:r>
            <a:r>
              <a:rPr lang="es-EC" sz="1200" kern="1200" dirty="0" err="1" smtClean="0">
                <a:solidFill>
                  <a:schemeClr val="tx1"/>
                </a:solidFill>
                <a:latin typeface="+mn-lt"/>
                <a:ea typeface="+mn-ea"/>
                <a:cs typeface="+mn-cs"/>
              </a:rPr>
              <a:t>Gutierrez</a:t>
            </a:r>
            <a:r>
              <a:rPr lang="es-EC" sz="1200" kern="1200" dirty="0" smtClean="0">
                <a:solidFill>
                  <a:schemeClr val="tx1"/>
                </a:solidFill>
                <a:latin typeface="+mn-lt"/>
                <a:ea typeface="+mn-ea"/>
                <a:cs typeface="+mn-cs"/>
              </a:rPr>
              <a:t> &amp; </a:t>
            </a:r>
            <a:r>
              <a:rPr lang="es-EC" sz="1200" kern="1200" dirty="0" err="1" smtClean="0">
                <a:solidFill>
                  <a:schemeClr val="tx1"/>
                </a:solidFill>
                <a:latin typeface="+mn-lt"/>
                <a:ea typeface="+mn-ea"/>
                <a:cs typeface="+mn-cs"/>
              </a:rPr>
              <a:t>Sampayo</a:t>
            </a:r>
            <a:r>
              <a:rPr lang="es-EC" sz="1200" kern="1200" dirty="0" smtClean="0">
                <a:solidFill>
                  <a:schemeClr val="tx1"/>
                </a:solidFill>
                <a:latin typeface="+mn-lt"/>
                <a:ea typeface="+mn-ea"/>
                <a:cs typeface="+mn-cs"/>
              </a:rPr>
              <a:t> (1981), algunos de los que fueron modificados para brindar un estilo más personal al dibujo.</a:t>
            </a:r>
            <a:endParaRPr lang="es-EC" dirty="0"/>
          </a:p>
        </p:txBody>
      </p:sp>
      <p:sp>
        <p:nvSpPr>
          <p:cNvPr id="4" name="3 Marcador de número de diapositiva"/>
          <p:cNvSpPr>
            <a:spLocks noGrp="1"/>
          </p:cNvSpPr>
          <p:nvPr>
            <p:ph type="sldNum" sz="quarter" idx="10"/>
          </p:nvPr>
        </p:nvSpPr>
        <p:spPr/>
        <p:txBody>
          <a:bodyPr/>
          <a:lstStyle/>
          <a:p>
            <a:fld id="{752C0DB2-25C1-49D4-8ACC-C46427990DE7}" type="slidenum">
              <a:rPr lang="es-EC" smtClean="0"/>
              <a:pPr/>
              <a:t>44</a:t>
            </a:fld>
            <a:endParaRPr lang="es-EC"/>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Interpolación</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de alturas IDW (Inverso a la distancia ponderada), el cual presentó una clara división en  clases, dándonos como resultado 5 zonas de elevaciones diferentes dentro de la </a:t>
            </a:r>
            <a:r>
              <a:rPr lang="es-EC" sz="1200" kern="1200" dirty="0" err="1" smtClean="0">
                <a:solidFill>
                  <a:schemeClr val="tx1"/>
                </a:solidFill>
                <a:effectLst/>
                <a:latin typeface="+mn-lt"/>
                <a:ea typeface="+mn-ea"/>
                <a:cs typeface="+mn-cs"/>
              </a:rPr>
              <a:t>ortofoto</a:t>
            </a:r>
            <a:r>
              <a:rPr lang="es-EC" sz="1200" kern="1200" dirty="0" smtClean="0">
                <a:solidFill>
                  <a:schemeClr val="tx1"/>
                </a:solidFill>
                <a:effectLst/>
                <a:latin typeface="+mn-lt"/>
                <a:ea typeface="+mn-ea"/>
                <a:cs typeface="+mn-cs"/>
              </a:rPr>
              <a:t>.</a:t>
            </a:r>
          </a:p>
          <a:p>
            <a:r>
              <a:rPr lang="es-EC" sz="1200" kern="1200" dirty="0" smtClean="0">
                <a:solidFill>
                  <a:schemeClr val="tx1"/>
                </a:solidFill>
                <a:effectLst/>
                <a:latin typeface="+mn-lt"/>
                <a:ea typeface="+mn-ea"/>
                <a:cs typeface="+mn-cs"/>
              </a:rPr>
              <a:t>El número de muestras planificadas en escritorio fue de 27, las mismas que se distribuyeron aleatoriamente a lo largo de todo el </a:t>
            </a:r>
            <a:r>
              <a:rPr lang="es-EC" sz="1200" kern="1200" dirty="0" err="1" smtClean="0">
                <a:solidFill>
                  <a:schemeClr val="tx1"/>
                </a:solidFill>
                <a:effectLst/>
                <a:latin typeface="+mn-lt"/>
                <a:ea typeface="+mn-ea"/>
                <a:cs typeface="+mn-cs"/>
              </a:rPr>
              <a:t>ortomosaico</a:t>
            </a:r>
            <a:r>
              <a:rPr lang="es-EC" sz="1200" kern="1200" dirty="0" smtClean="0">
                <a:solidFill>
                  <a:schemeClr val="tx1"/>
                </a:solidFill>
                <a:effectLst/>
                <a:latin typeface="+mn-lt"/>
                <a:ea typeface="+mn-ea"/>
                <a:cs typeface="+mn-cs"/>
              </a:rPr>
              <a:t>, identificando los lugares más óptimos para realizar la medición</a:t>
            </a:r>
            <a:endParaRPr lang="es-EC" dirty="0"/>
          </a:p>
        </p:txBody>
      </p:sp>
      <p:sp>
        <p:nvSpPr>
          <p:cNvPr id="4" name="3 Marcador de número de diapositiva"/>
          <p:cNvSpPr>
            <a:spLocks noGrp="1"/>
          </p:cNvSpPr>
          <p:nvPr>
            <p:ph type="sldNum" sz="quarter" idx="10"/>
          </p:nvPr>
        </p:nvSpPr>
        <p:spPr/>
        <p:txBody>
          <a:bodyPr/>
          <a:lstStyle/>
          <a:p>
            <a:fld id="{752C0DB2-25C1-49D4-8ACC-C46427990DE7}" type="slidenum">
              <a:rPr lang="es-EC" smtClean="0"/>
              <a:t>49</a:t>
            </a:fld>
            <a:endParaRPr lang="es-EC"/>
          </a:p>
        </p:txBody>
      </p:sp>
    </p:spTree>
    <p:extLst>
      <p:ext uri="{BB962C8B-B14F-4D97-AF65-F5344CB8AC3E}">
        <p14:creationId xmlns:p14="http://schemas.microsoft.com/office/powerpoint/2010/main" val="1157208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Los datos registrados en campo se documentaron en una libreta, la misma que contenía el identificador de  cada una de las muestras en la </a:t>
            </a:r>
            <a:r>
              <a:rPr lang="es-EC" sz="1200" kern="1200" dirty="0" err="1" smtClean="0">
                <a:solidFill>
                  <a:schemeClr val="tx1"/>
                </a:solidFill>
                <a:effectLst/>
                <a:latin typeface="+mn-lt"/>
                <a:ea typeface="+mn-ea"/>
                <a:cs typeface="+mn-cs"/>
              </a:rPr>
              <a:t>ortofoto</a:t>
            </a:r>
            <a:r>
              <a:rPr lang="es-EC" sz="1200" kern="1200" dirty="0" smtClean="0">
                <a:solidFill>
                  <a:schemeClr val="tx1"/>
                </a:solidFill>
                <a:effectLst/>
                <a:latin typeface="+mn-lt"/>
                <a:ea typeface="+mn-ea"/>
                <a:cs typeface="+mn-cs"/>
              </a:rPr>
              <a:t>, debido al estado del clima, no pudieron ser concluidas las 27 muestras y en su lugar se tomaron 25, siendo eliminadas una muestra del estrato número 1 y una del estrato número 4.</a:t>
            </a:r>
          </a:p>
          <a:p>
            <a:endParaRPr lang="es-EC" dirty="0"/>
          </a:p>
        </p:txBody>
      </p:sp>
      <p:sp>
        <p:nvSpPr>
          <p:cNvPr id="4" name="3 Marcador de número de diapositiva"/>
          <p:cNvSpPr>
            <a:spLocks noGrp="1"/>
          </p:cNvSpPr>
          <p:nvPr>
            <p:ph type="sldNum" sz="quarter" idx="10"/>
          </p:nvPr>
        </p:nvSpPr>
        <p:spPr/>
        <p:txBody>
          <a:bodyPr/>
          <a:lstStyle/>
          <a:p>
            <a:fld id="{752C0DB2-25C1-49D4-8ACC-C46427990DE7}" type="slidenum">
              <a:rPr lang="es-EC" smtClean="0"/>
              <a:t>51</a:t>
            </a:fld>
            <a:endParaRPr lang="es-EC"/>
          </a:p>
        </p:txBody>
      </p:sp>
    </p:spTree>
    <p:extLst>
      <p:ext uri="{BB962C8B-B14F-4D97-AF65-F5344CB8AC3E}">
        <p14:creationId xmlns:p14="http://schemas.microsoft.com/office/powerpoint/2010/main" val="782936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se encuentra ubicada en la Provincia de Los ríos, Cantón Montalvo, parroquia urbana Montalvo (Figura 1.2.), localizada en las estribaciones de la cordillera Occidental, a 35 kilómetros de Babahoyo, </a:t>
            </a:r>
            <a:endParaRPr lang="es-EC" dirty="0"/>
          </a:p>
        </p:txBody>
      </p:sp>
      <p:sp>
        <p:nvSpPr>
          <p:cNvPr id="4" name="3 Marcador de número de diapositiva"/>
          <p:cNvSpPr>
            <a:spLocks noGrp="1"/>
          </p:cNvSpPr>
          <p:nvPr>
            <p:ph type="sldNum" sz="quarter" idx="10"/>
          </p:nvPr>
        </p:nvSpPr>
        <p:spPr/>
        <p:txBody>
          <a:bodyPr/>
          <a:lstStyle/>
          <a:p>
            <a:fld id="{752C0DB2-25C1-49D4-8ACC-C46427990DE7}" type="slidenum">
              <a:rPr lang="es-EC" smtClean="0"/>
              <a:t>9</a:t>
            </a:fld>
            <a:endParaRPr lang="es-EC"/>
          </a:p>
        </p:txBody>
      </p:sp>
    </p:spTree>
    <p:extLst>
      <p:ext uri="{BB962C8B-B14F-4D97-AF65-F5344CB8AC3E}">
        <p14:creationId xmlns:p14="http://schemas.microsoft.com/office/powerpoint/2010/main" val="1222854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Cultivos agrícolas de ciclo corto, entre los que predominan: MAÍZ</a:t>
            </a:r>
            <a:r>
              <a:rPr lang="es-EC" baseline="0" dirty="0" smtClean="0"/>
              <a:t> o  TRIGO </a:t>
            </a:r>
          </a:p>
          <a:p>
            <a:r>
              <a:rPr lang="es-EC" sz="1200" kern="1200" dirty="0" smtClean="0">
                <a:solidFill>
                  <a:schemeClr val="tx1"/>
                </a:solidFill>
                <a:effectLst/>
                <a:latin typeface="+mn-lt"/>
                <a:ea typeface="+mn-ea"/>
                <a:cs typeface="+mn-cs"/>
              </a:rPr>
              <a:t>tropical Monzón (AM), de acuerdo con la clasificación </a:t>
            </a:r>
            <a:r>
              <a:rPr lang="es-EC" sz="1200" kern="1200" dirty="0" err="1" smtClean="0">
                <a:solidFill>
                  <a:schemeClr val="tx1"/>
                </a:solidFill>
                <a:effectLst/>
                <a:latin typeface="+mn-lt"/>
                <a:ea typeface="+mn-ea"/>
                <a:cs typeface="+mn-cs"/>
              </a:rPr>
              <a:t>Kóeppen</a:t>
            </a:r>
            <a:r>
              <a:rPr lang="es-EC" sz="1200" kern="1200" dirty="0" smtClean="0">
                <a:solidFill>
                  <a:schemeClr val="tx1"/>
                </a:solidFill>
                <a:effectLst/>
                <a:latin typeface="+mn-lt"/>
                <a:ea typeface="+mn-ea"/>
                <a:cs typeface="+mn-cs"/>
              </a:rPr>
              <a:t>, con un rango altitudinal desde 6 hasta 400 m.s.n.m., una pluviosidad anual de 1000 a 1500 mm y una temperatura de 24 a 25°C. </a:t>
            </a:r>
          </a:p>
          <a:p>
            <a:r>
              <a:rPr lang="es-EC" sz="1200" kern="1200" dirty="0" smtClean="0">
                <a:solidFill>
                  <a:schemeClr val="tx1"/>
                </a:solidFill>
                <a:effectLst/>
                <a:latin typeface="+mn-lt"/>
                <a:ea typeface="+mn-ea"/>
                <a:cs typeface="+mn-cs"/>
              </a:rPr>
              <a:t>predomina un régimen monzónico, es decir que existe un solo periodo de sequía más o menos largo y un exceso de lluvias apreciable</a:t>
            </a:r>
          </a:p>
          <a:p>
            <a:r>
              <a:rPr lang="es-EC" sz="1200" kern="1200" dirty="0" smtClean="0">
                <a:solidFill>
                  <a:schemeClr val="tx1"/>
                </a:solidFill>
                <a:effectLst/>
                <a:latin typeface="+mn-lt"/>
                <a:ea typeface="+mn-ea"/>
                <a:cs typeface="+mn-cs"/>
              </a:rPr>
              <a:t>estación seca se extiende desde de junio hasta noviembre o diciembre, la lluvia comienza en enero o diciembre y termina en mayo o  junio </a:t>
            </a:r>
            <a:endParaRPr lang="es-EC" baseline="0" dirty="0" smtClean="0"/>
          </a:p>
        </p:txBody>
      </p:sp>
      <p:sp>
        <p:nvSpPr>
          <p:cNvPr id="4" name="3 Marcador de número de diapositiva"/>
          <p:cNvSpPr>
            <a:spLocks noGrp="1"/>
          </p:cNvSpPr>
          <p:nvPr>
            <p:ph type="sldNum" sz="quarter" idx="10"/>
          </p:nvPr>
        </p:nvSpPr>
        <p:spPr/>
        <p:txBody>
          <a:bodyPr/>
          <a:lstStyle/>
          <a:p>
            <a:fld id="{752C0DB2-25C1-49D4-8ACC-C46427990DE7}" type="slidenum">
              <a:rPr lang="es-EC" smtClean="0"/>
              <a:t>10</a:t>
            </a:fld>
            <a:endParaRPr lang="es-EC"/>
          </a:p>
        </p:txBody>
      </p:sp>
    </p:spTree>
    <p:extLst>
      <p:ext uri="{BB962C8B-B14F-4D97-AF65-F5344CB8AC3E}">
        <p14:creationId xmlns:p14="http://schemas.microsoft.com/office/powerpoint/2010/main" val="1518800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52C0DB2-25C1-49D4-8ACC-C46427990DE7}" type="slidenum">
              <a:rPr lang="es-EC" smtClean="0"/>
              <a:t>11</a:t>
            </a:fld>
            <a:endParaRPr lang="es-EC" dirty="0"/>
          </a:p>
        </p:txBody>
      </p:sp>
    </p:spTree>
    <p:extLst>
      <p:ext uri="{BB962C8B-B14F-4D97-AF65-F5344CB8AC3E}">
        <p14:creationId xmlns:p14="http://schemas.microsoft.com/office/powerpoint/2010/main" val="872417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El segmento aéreo: plataforma aérea, la carga útil y parte del sistema de comunicaciones</a:t>
            </a:r>
          </a:p>
          <a:p>
            <a:r>
              <a:rPr lang="es-EC" sz="1200" kern="1200" dirty="0" smtClean="0">
                <a:solidFill>
                  <a:schemeClr val="tx1"/>
                </a:solidFill>
                <a:effectLst/>
                <a:latin typeface="+mn-lt"/>
                <a:ea typeface="+mn-ea"/>
                <a:cs typeface="+mn-cs"/>
              </a:rPr>
              <a:t>El segmento de tierra: el sistema de control de la aeronave y su carga, equipos de comunicaciones</a:t>
            </a:r>
            <a:r>
              <a:rPr lang="es-EC" sz="1200" kern="1200" baseline="0" dirty="0" smtClean="0">
                <a:solidFill>
                  <a:schemeClr val="tx1"/>
                </a:solidFill>
                <a:effectLst/>
                <a:latin typeface="+mn-lt"/>
                <a:ea typeface="+mn-ea"/>
                <a:cs typeface="+mn-cs"/>
              </a:rPr>
              <a:t> y l</a:t>
            </a:r>
            <a:r>
              <a:rPr lang="es-EC" sz="1200" kern="1200" dirty="0" smtClean="0">
                <a:solidFill>
                  <a:schemeClr val="tx1"/>
                </a:solidFill>
                <a:effectLst/>
                <a:latin typeface="+mn-lt"/>
                <a:ea typeface="+mn-ea"/>
                <a:cs typeface="+mn-cs"/>
              </a:rPr>
              <a:t>a estación de control de tierra (planificación de la misión y  control de la misión (control de vuelo y  control de la carga).</a:t>
            </a:r>
            <a:endParaRPr lang="es-EC" dirty="0"/>
          </a:p>
        </p:txBody>
      </p:sp>
      <p:sp>
        <p:nvSpPr>
          <p:cNvPr id="4" name="3 Marcador de número de diapositiva"/>
          <p:cNvSpPr>
            <a:spLocks noGrp="1"/>
          </p:cNvSpPr>
          <p:nvPr>
            <p:ph type="sldNum" sz="quarter" idx="10"/>
          </p:nvPr>
        </p:nvSpPr>
        <p:spPr/>
        <p:txBody>
          <a:bodyPr/>
          <a:lstStyle/>
          <a:p>
            <a:fld id="{752C0DB2-25C1-49D4-8ACC-C46427990DE7}" type="slidenum">
              <a:rPr lang="es-EC" smtClean="0"/>
              <a:t>12</a:t>
            </a:fld>
            <a:endParaRPr lang="es-EC" dirty="0"/>
          </a:p>
        </p:txBody>
      </p:sp>
    </p:spTree>
    <p:extLst>
      <p:ext uri="{BB962C8B-B14F-4D97-AF65-F5344CB8AC3E}">
        <p14:creationId xmlns:p14="http://schemas.microsoft.com/office/powerpoint/2010/main" val="2736231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fld id="{87E1572B-230D-4023-8D92-E414286EB523}" type="slidenum">
              <a:rPr lang="nl-BE" smtClean="0"/>
              <a:pPr/>
              <a:t>16</a:t>
            </a:fld>
            <a:endParaRPr lang="nl-BE"/>
          </a:p>
        </p:txBody>
      </p:sp>
    </p:spTree>
    <p:extLst>
      <p:ext uri="{BB962C8B-B14F-4D97-AF65-F5344CB8AC3E}">
        <p14:creationId xmlns:p14="http://schemas.microsoft.com/office/powerpoint/2010/main" val="1762016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Además la cámara cuenta con un sensor Infrarrojo LED,</a:t>
            </a:r>
            <a:r>
              <a:rPr lang="es-EC" baseline="0" dirty="0" smtClean="0"/>
              <a:t> el mismo que le permite recibir las instrucciones de la </a:t>
            </a:r>
            <a:r>
              <a:rPr lang="es-EC" baseline="0" dirty="0" err="1" smtClean="0"/>
              <a:t>ebox</a:t>
            </a:r>
            <a:r>
              <a:rPr lang="es-EC" baseline="0" dirty="0" smtClean="0"/>
              <a:t> para el disparo</a:t>
            </a:r>
          </a:p>
          <a:p>
            <a:r>
              <a:rPr lang="es-EC" baseline="0" dirty="0" smtClean="0"/>
              <a:t>Los componentes de la </a:t>
            </a:r>
            <a:r>
              <a:rPr lang="es-EC" baseline="0" dirty="0" err="1" smtClean="0"/>
              <a:t>ebox</a:t>
            </a:r>
            <a:r>
              <a:rPr lang="es-EC" baseline="0" dirty="0" smtClean="0"/>
              <a:t>:</a:t>
            </a:r>
          </a:p>
          <a:p>
            <a:pPr marL="171450" indent="-171450">
              <a:buFontTx/>
              <a:buChar char="-"/>
            </a:pPr>
            <a:r>
              <a:rPr lang="es-EC" baseline="0" dirty="0" smtClean="0"/>
              <a:t>Autopiloto para la navegación </a:t>
            </a:r>
          </a:p>
          <a:p>
            <a:pPr marL="171450" indent="-171450">
              <a:buFontTx/>
              <a:buChar char="-"/>
            </a:pPr>
            <a:r>
              <a:rPr lang="es-EC" baseline="0" dirty="0" smtClean="0"/>
              <a:t>Sensor de posicionamiento GPSL1, y antena </a:t>
            </a:r>
          </a:p>
          <a:p>
            <a:pPr marL="171450" indent="-171450">
              <a:buFontTx/>
              <a:buChar char="-"/>
            </a:pPr>
            <a:r>
              <a:rPr lang="es-EC" baseline="0" dirty="0" smtClean="0"/>
              <a:t>3 giróscopos como sensores de orientación</a:t>
            </a:r>
          </a:p>
          <a:p>
            <a:pPr marL="171450" indent="-171450">
              <a:buFontTx/>
              <a:buChar char="-"/>
            </a:pPr>
            <a:r>
              <a:rPr lang="es-EC" baseline="0" dirty="0" smtClean="0"/>
              <a:t>3 acelerómetros para medidas de aceleración</a:t>
            </a:r>
          </a:p>
          <a:p>
            <a:pPr marL="171450" indent="-171450">
              <a:buFontTx/>
              <a:buChar char="-"/>
            </a:pPr>
            <a:r>
              <a:rPr lang="es-EC" baseline="0" dirty="0" smtClean="0"/>
              <a:t>Modem para comunicaciones vía radio, con una </a:t>
            </a:r>
            <a:r>
              <a:rPr lang="es-EC" baseline="0" dirty="0" err="1" smtClean="0"/>
              <a:t>antenna</a:t>
            </a:r>
            <a:r>
              <a:rPr lang="es-EC" baseline="0" dirty="0" smtClean="0"/>
              <a:t> RF</a:t>
            </a:r>
          </a:p>
          <a:p>
            <a:pPr marL="171450" indent="-171450">
              <a:buFontTx/>
              <a:buChar char="-"/>
            </a:pPr>
            <a:r>
              <a:rPr lang="es-EC" baseline="0" dirty="0" smtClean="0"/>
              <a:t>La frecuencia de RF utilizado es de 2,4 GHz. </a:t>
            </a:r>
          </a:p>
          <a:p>
            <a:pPr marL="171450" indent="-171450">
              <a:buFontTx/>
              <a:buChar char="-"/>
            </a:pPr>
            <a:r>
              <a:rPr lang="es-EC" baseline="0" dirty="0" smtClean="0"/>
              <a:t>Sensor de presión dinámica para medición de velocidad aérea tubo de </a:t>
            </a:r>
            <a:r>
              <a:rPr lang="es-EC" baseline="0" dirty="0" err="1" smtClean="0"/>
              <a:t>Pitot</a:t>
            </a:r>
            <a:endParaRPr lang="es-EC" baseline="0" dirty="0" smtClean="0"/>
          </a:p>
          <a:p>
            <a:pPr marL="171450" indent="-171450">
              <a:buFontTx/>
              <a:buChar char="-"/>
            </a:pPr>
            <a:r>
              <a:rPr lang="es-EC" baseline="0" dirty="0" smtClean="0"/>
              <a:t>Sensor de presión estática para medición de la altura</a:t>
            </a:r>
          </a:p>
          <a:p>
            <a:pPr marL="171450" indent="-171450">
              <a:buFontTx/>
              <a:buChar char="-"/>
            </a:pPr>
            <a:r>
              <a:rPr lang="es-EC" baseline="0" dirty="0" smtClean="0"/>
              <a:t>Descarga conector para la descarga de los archivos de registro de la </a:t>
            </a:r>
            <a:r>
              <a:rPr lang="es-EC" baseline="0" dirty="0" err="1" smtClean="0"/>
              <a:t>eBox</a:t>
            </a:r>
            <a:r>
              <a:rPr lang="es-EC" baseline="0" dirty="0" smtClean="0"/>
              <a:t> a la GCS.</a:t>
            </a:r>
          </a:p>
        </p:txBody>
      </p:sp>
      <p:sp>
        <p:nvSpPr>
          <p:cNvPr id="4" name="3 Marcador de número de diapositiva"/>
          <p:cNvSpPr>
            <a:spLocks noGrp="1"/>
          </p:cNvSpPr>
          <p:nvPr>
            <p:ph type="sldNum" sz="quarter" idx="10"/>
          </p:nvPr>
        </p:nvSpPr>
        <p:spPr/>
        <p:txBody>
          <a:bodyPr/>
          <a:lstStyle/>
          <a:p>
            <a:fld id="{752C0DB2-25C1-49D4-8ACC-C46427990DE7}" type="slidenum">
              <a:rPr lang="es-EC" smtClean="0"/>
              <a:t>17</a:t>
            </a:fld>
            <a:endParaRPr lang="es-EC"/>
          </a:p>
        </p:txBody>
      </p:sp>
    </p:spTree>
    <p:extLst>
      <p:ext uri="{BB962C8B-B14F-4D97-AF65-F5344CB8AC3E}">
        <p14:creationId xmlns:p14="http://schemas.microsoft.com/office/powerpoint/2010/main" val="1153372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C" sz="1200" kern="1200" dirty="0" err="1" smtClean="0">
                <a:solidFill>
                  <a:schemeClr val="tx1"/>
                </a:solidFill>
                <a:effectLst/>
                <a:latin typeface="+mn-lt"/>
                <a:ea typeface="+mn-ea"/>
                <a:cs typeface="+mn-cs"/>
              </a:rPr>
              <a:t>Heading</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Yaw</a:t>
            </a:r>
            <a:r>
              <a:rPr lang="es-EC" sz="1200" kern="1200" dirty="0" smtClean="0">
                <a:solidFill>
                  <a:schemeClr val="tx1"/>
                </a:solidFill>
                <a:effectLst/>
                <a:latin typeface="+mn-lt"/>
                <a:ea typeface="+mn-ea"/>
                <a:cs typeface="+mn-cs"/>
              </a:rPr>
              <a:t>) – Rotación relacionada al eje Z</a:t>
            </a:r>
          </a:p>
          <a:p>
            <a:pPr lvl="0"/>
            <a:r>
              <a:rPr lang="es-EC" sz="1200" kern="1200" dirty="0" smtClean="0">
                <a:solidFill>
                  <a:schemeClr val="tx1"/>
                </a:solidFill>
                <a:effectLst/>
                <a:latin typeface="+mn-lt"/>
                <a:ea typeface="+mn-ea"/>
                <a:cs typeface="+mn-cs"/>
              </a:rPr>
              <a:t>Pitch – rotación relacionada al eje X</a:t>
            </a:r>
          </a:p>
          <a:p>
            <a:pPr lvl="0"/>
            <a:r>
              <a:rPr lang="es-EC" sz="1200" kern="1200" dirty="0" smtClean="0">
                <a:solidFill>
                  <a:schemeClr val="tx1"/>
                </a:solidFill>
                <a:effectLst/>
                <a:latin typeface="+mn-lt"/>
                <a:ea typeface="+mn-ea"/>
                <a:cs typeface="+mn-cs"/>
              </a:rPr>
              <a:t>Roll – rotación relacionada al eje Y</a:t>
            </a:r>
          </a:p>
          <a:p>
            <a:r>
              <a:rPr lang="es-EC" sz="1200" kern="1200" dirty="0" err="1" smtClean="0">
                <a:solidFill>
                  <a:schemeClr val="tx1"/>
                </a:solidFill>
                <a:effectLst/>
                <a:latin typeface="+mn-lt"/>
                <a:ea typeface="+mn-ea"/>
                <a:cs typeface="+mn-cs"/>
              </a:rPr>
              <a:t>heading</a:t>
            </a:r>
            <a:r>
              <a:rPr lang="es-EC" sz="1200" kern="1200" dirty="0" smtClean="0">
                <a:solidFill>
                  <a:schemeClr val="tx1"/>
                </a:solidFill>
                <a:effectLst/>
                <a:latin typeface="+mn-lt"/>
                <a:ea typeface="+mn-ea"/>
                <a:cs typeface="+mn-cs"/>
              </a:rPr>
              <a:t> (aleo), pitch (cabeceo), roll (giro)</a:t>
            </a:r>
            <a:endParaRPr lang="es-EC" dirty="0"/>
          </a:p>
        </p:txBody>
      </p:sp>
      <p:sp>
        <p:nvSpPr>
          <p:cNvPr id="4" name="3 Marcador de número de diapositiva"/>
          <p:cNvSpPr>
            <a:spLocks noGrp="1"/>
          </p:cNvSpPr>
          <p:nvPr>
            <p:ph type="sldNum" sz="quarter" idx="10"/>
          </p:nvPr>
        </p:nvSpPr>
        <p:spPr/>
        <p:txBody>
          <a:bodyPr/>
          <a:lstStyle/>
          <a:p>
            <a:fld id="{752C0DB2-25C1-49D4-8ACC-C46427990DE7}" type="slidenum">
              <a:rPr lang="es-EC" smtClean="0"/>
              <a:t>18</a:t>
            </a:fld>
            <a:endParaRPr lang="es-EC"/>
          </a:p>
        </p:txBody>
      </p:sp>
    </p:spTree>
    <p:extLst>
      <p:ext uri="{BB962C8B-B14F-4D97-AF65-F5344CB8AC3E}">
        <p14:creationId xmlns:p14="http://schemas.microsoft.com/office/powerpoint/2010/main" val="2625013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8" name="7 Título"/>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6400800" y="6355080"/>
            <a:ext cx="2286000" cy="365760"/>
          </a:xfrm>
        </p:spPr>
        <p:txBody>
          <a:bodyPr/>
          <a:lstStyle>
            <a:lvl1pPr>
              <a:defRPr sz="1400"/>
            </a:lvl1pPr>
          </a:lstStyle>
          <a:p>
            <a:fld id="{C7AA07DE-C091-4671-8108-4D8A942C0605}" type="datetimeFigureOut">
              <a:rPr lang="es-ES" smtClean="0"/>
              <a:pPr/>
              <a:t>11/12/2014</a:t>
            </a:fld>
            <a:endParaRPr lang="es-ES"/>
          </a:p>
        </p:txBody>
      </p:sp>
      <p:sp>
        <p:nvSpPr>
          <p:cNvPr id="17" name="16 Marcador de pie de página"/>
          <p:cNvSpPr>
            <a:spLocks noGrp="1"/>
          </p:cNvSpPr>
          <p:nvPr>
            <p:ph type="ftr" sz="quarter" idx="11"/>
          </p:nvPr>
        </p:nvSpPr>
        <p:spPr>
          <a:xfrm>
            <a:off x="2898648" y="6355080"/>
            <a:ext cx="3474720" cy="365760"/>
          </a:xfrm>
        </p:spPr>
        <p:txBody>
          <a:bodyPr/>
          <a:lstStyle/>
          <a:p>
            <a:endParaRPr lang="es-ES"/>
          </a:p>
        </p:txBody>
      </p:sp>
      <p:sp>
        <p:nvSpPr>
          <p:cNvPr id="29" name="28 Marcador de número de diapositiva"/>
          <p:cNvSpPr>
            <a:spLocks noGrp="1"/>
          </p:cNvSpPr>
          <p:nvPr>
            <p:ph type="sldNum" sz="quarter" idx="12"/>
          </p:nvPr>
        </p:nvSpPr>
        <p:spPr>
          <a:xfrm>
            <a:off x="1216152" y="6355080"/>
            <a:ext cx="1219200" cy="365760"/>
          </a:xfrm>
        </p:spPr>
        <p:txBody>
          <a:bodyPr/>
          <a:lstStyle/>
          <a:p>
            <a:fld id="{364A267D-AD76-40CF-B03C-E8BDFD6A4F11}" type="slidenum">
              <a:rPr lang="es-ES" smtClean="0"/>
              <a:pPr/>
              <a:t>‹Nº›</a:t>
            </a:fld>
            <a:endParaRPr lang="es-ES"/>
          </a:p>
        </p:txBody>
      </p:sp>
      <p:sp>
        <p:nvSpPr>
          <p:cNvPr id="21" name="20 Rectángulo"/>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32 Rectángulo"/>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21 Rectángulo"/>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Rectángulo"/>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C7AA07DE-C091-4671-8108-4D8A942C0605}" type="datetimeFigureOut">
              <a:rPr lang="es-ES" smtClean="0"/>
              <a:pPr/>
              <a:t>11/12/2014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64A267D-AD76-40CF-B03C-E8BDFD6A4F11}" type="slidenum">
              <a:rPr lang="es-ES" smtClean="0"/>
              <a:pPr/>
              <a:t>‹Nº›</a:t>
            </a:fld>
            <a:endParaRPr lang="es-ES"/>
          </a:p>
        </p:txBody>
      </p:sp>
    </p:spTree>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C7AA07DE-C091-4671-8108-4D8A942C0605}" type="datetimeFigureOut">
              <a:rPr lang="es-ES" smtClean="0"/>
              <a:pPr/>
              <a:t>11/12/2014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64A267D-AD76-40CF-B03C-E8BDFD6A4F11}" type="slidenum">
              <a:rPr lang="es-ES" smtClean="0"/>
              <a:pPr/>
              <a:t>‹Nº›</a:t>
            </a:fld>
            <a:endParaRPr lang="es-ES"/>
          </a:p>
        </p:txBody>
      </p:sp>
      <p:sp>
        <p:nvSpPr>
          <p:cNvPr id="7" name="6 Conector recto"/>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7 Triángulo isósceles"/>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Conector recto"/>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3"/>
          <p:cNvSpPr>
            <a:spLocks noGrp="1" noChangeArrowheads="1"/>
          </p:cNvSpPr>
          <p:nvPr>
            <p:ph type="title"/>
          </p:nvPr>
        </p:nvSpPr>
        <p:spPr bwMode="gray">
          <a:xfrm>
            <a:off x="401639" y="419100"/>
            <a:ext cx="83343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914682256"/>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4" name="3 Marcador de fecha"/>
          <p:cNvSpPr>
            <a:spLocks noGrp="1"/>
          </p:cNvSpPr>
          <p:nvPr>
            <p:ph type="dt" sz="half" idx="10"/>
          </p:nvPr>
        </p:nvSpPr>
        <p:spPr/>
        <p:txBody>
          <a:bodyPr/>
          <a:lstStyle/>
          <a:p>
            <a:fld id="{C7AA07DE-C091-4671-8108-4D8A942C0605}" type="datetimeFigureOut">
              <a:rPr lang="es-ES" smtClean="0"/>
              <a:pPr/>
              <a:t>11/12/2014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64A267D-AD76-40CF-B03C-E8BDFD6A4F11}" type="slidenum">
              <a:rPr lang="es-ES" smtClean="0"/>
              <a:pPr/>
              <a:t>‹Nº›</a:t>
            </a:fld>
            <a:endParaRPr lang="es-ES"/>
          </a:p>
        </p:txBody>
      </p:sp>
      <p:sp>
        <p:nvSpPr>
          <p:cNvPr id="8" name="7 Marcador de contenido"/>
          <p:cNvSpPr>
            <a:spLocks noGrp="1"/>
          </p:cNvSpPr>
          <p:nvPr>
            <p:ph sz="quarter" idx="1"/>
          </p:nvPr>
        </p:nvSpPr>
        <p:spPr>
          <a:xfrm>
            <a:off x="457200" y="1219200"/>
            <a:ext cx="8229600" cy="493776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a:xfrm>
            <a:off x="6400800" y="6355080"/>
            <a:ext cx="2286000" cy="365760"/>
          </a:xfrm>
        </p:spPr>
        <p:txBody>
          <a:bodyPr/>
          <a:lstStyle/>
          <a:p>
            <a:fld id="{C7AA07DE-C091-4671-8108-4D8A942C0605}" type="datetimeFigureOut">
              <a:rPr lang="es-ES" smtClean="0"/>
              <a:pPr/>
              <a:t>11/12/2014</a:t>
            </a:fld>
            <a:endParaRPr lang="es-ES"/>
          </a:p>
        </p:txBody>
      </p:sp>
      <p:sp>
        <p:nvSpPr>
          <p:cNvPr id="5" name="4 Marcador de pie de página"/>
          <p:cNvSpPr>
            <a:spLocks noGrp="1"/>
          </p:cNvSpPr>
          <p:nvPr>
            <p:ph type="ftr" sz="quarter" idx="11"/>
          </p:nvPr>
        </p:nvSpPr>
        <p:spPr>
          <a:xfrm>
            <a:off x="2898648" y="6355080"/>
            <a:ext cx="3474720" cy="365760"/>
          </a:xfrm>
        </p:spPr>
        <p:txBody>
          <a:bodyPr/>
          <a:lstStyle/>
          <a:p>
            <a:endParaRPr lang="es-ES"/>
          </a:p>
        </p:txBody>
      </p:sp>
      <p:sp>
        <p:nvSpPr>
          <p:cNvPr id="6" name="5 Marcador de número de diapositiva"/>
          <p:cNvSpPr>
            <a:spLocks noGrp="1"/>
          </p:cNvSpPr>
          <p:nvPr>
            <p:ph type="sldNum" sz="quarter" idx="12"/>
          </p:nvPr>
        </p:nvSpPr>
        <p:spPr>
          <a:xfrm>
            <a:off x="1069848" y="6355080"/>
            <a:ext cx="1520952" cy="365760"/>
          </a:xfrm>
        </p:spPr>
        <p:txBody>
          <a:bodyPr/>
          <a:lstStyle/>
          <a:p>
            <a:fld id="{364A267D-AD76-40CF-B03C-E8BDFD6A4F11}" type="slidenum">
              <a:rPr lang="es-ES" smtClean="0"/>
              <a:pPr/>
              <a:t>‹Nº›</a:t>
            </a:fld>
            <a:endParaRPr lang="es-ES"/>
          </a:p>
        </p:txBody>
      </p:sp>
      <p:sp>
        <p:nvSpPr>
          <p:cNvPr id="7" name="6 Rectángulo"/>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Rectángulo"/>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75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600"/>
            <a:ext cx="8229600" cy="914400"/>
          </a:xfrm>
        </p:spPr>
        <p:txBody>
          <a:body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C7AA07DE-C091-4671-8108-4D8A942C0605}" type="datetimeFigureOut">
              <a:rPr lang="es-ES" smtClean="0"/>
              <a:pPr/>
              <a:t>11/12/2014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364A267D-AD76-40CF-B03C-E8BDFD6A4F11}" type="slidenum">
              <a:rPr lang="es-ES" smtClean="0"/>
              <a:pPr/>
              <a:t>‹Nº›</a:t>
            </a:fld>
            <a:endParaRPr lang="es-ES"/>
          </a:p>
        </p:txBody>
      </p:sp>
      <p:sp>
        <p:nvSpPr>
          <p:cNvPr id="9" name="8 Marcador de contenido"/>
          <p:cNvSpPr>
            <a:spLocks noGrp="1"/>
          </p:cNvSpPr>
          <p:nvPr>
            <p:ph sz="quarter" idx="1"/>
          </p:nvPr>
        </p:nvSpPr>
        <p:spPr>
          <a:xfrm>
            <a:off x="457200" y="1219200"/>
            <a:ext cx="4041648" cy="493776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4632198" y="1216152"/>
            <a:ext cx="4041648" cy="493776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600"/>
            <a:ext cx="8229600" cy="914400"/>
          </a:xfrm>
        </p:spPr>
        <p:txBody>
          <a:bodyPr anchor="ctr"/>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7" name="6 Marcador de fecha"/>
          <p:cNvSpPr>
            <a:spLocks noGrp="1"/>
          </p:cNvSpPr>
          <p:nvPr>
            <p:ph type="dt" sz="half" idx="10"/>
          </p:nvPr>
        </p:nvSpPr>
        <p:spPr/>
        <p:txBody>
          <a:bodyPr/>
          <a:lstStyle/>
          <a:p>
            <a:fld id="{C7AA07DE-C091-4671-8108-4D8A942C0605}" type="datetimeFigureOut">
              <a:rPr lang="es-ES" smtClean="0"/>
              <a:pPr/>
              <a:t>11/12/2014</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364A267D-AD76-40CF-B03C-E8BDFD6A4F11}" type="slidenum">
              <a:rPr lang="es-ES" smtClean="0"/>
              <a:pPr/>
              <a:t>‹Nº›</a:t>
            </a:fld>
            <a:endParaRPr lang="es-ES"/>
          </a:p>
        </p:txBody>
      </p:sp>
      <p:sp>
        <p:nvSpPr>
          <p:cNvPr id="11" name="10 Marcador de contenido"/>
          <p:cNvSpPr>
            <a:spLocks noGrp="1"/>
          </p:cNvSpPr>
          <p:nvPr>
            <p:ph sz="quarter" idx="2"/>
          </p:nvPr>
        </p:nvSpPr>
        <p:spPr>
          <a:xfrm>
            <a:off x="457200" y="2133600"/>
            <a:ext cx="4038600" cy="40386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4648200" y="2133600"/>
            <a:ext cx="4038600" cy="40386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600"/>
            <a:ext cx="8229600" cy="914400"/>
          </a:xfrm>
        </p:spPr>
        <p:txBody>
          <a:body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C7AA07DE-C091-4671-8108-4D8A942C0605}" type="datetimeFigureOut">
              <a:rPr lang="es-ES" smtClean="0"/>
              <a:pPr/>
              <a:t>11/12/2014</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364A267D-AD76-40CF-B03C-E8BDFD6A4F11}" type="slidenum">
              <a:rPr lang="es-ES" smtClean="0"/>
              <a:pPr/>
              <a:t>‹Nº›</a:t>
            </a:fld>
            <a:endParaRPr lang="es-ES"/>
          </a:p>
        </p:txBody>
      </p:sp>
      <p:sp>
        <p:nvSpPr>
          <p:cNvPr id="6" name="5 Triángulo isósceles"/>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7AA07DE-C091-4671-8108-4D8A942C0605}" type="datetimeFigureOut">
              <a:rPr lang="es-ES" smtClean="0"/>
              <a:pPr/>
              <a:t>11/12/2014</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364A267D-AD76-40CF-B03C-E8BDFD6A4F11}" type="slidenum">
              <a:rPr lang="es-ES" smtClean="0"/>
              <a:pPr/>
              <a:t>‹Nº›</a:t>
            </a:fld>
            <a:endParaRPr lang="es-ES"/>
          </a:p>
        </p:txBody>
      </p:sp>
      <p:sp>
        <p:nvSpPr>
          <p:cNvPr id="5" name="4 Conector recto"/>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5 Triángulo isósceles"/>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C7AA07DE-C091-4671-8108-4D8A942C0605}" type="datetimeFigureOut">
              <a:rPr lang="es-ES" smtClean="0"/>
              <a:pPr/>
              <a:t>11/12/2014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364A267D-AD76-40CF-B03C-E8BDFD6A4F11}" type="slidenum">
              <a:rPr lang="es-ES" smtClean="0"/>
              <a:pPr/>
              <a:t>‹Nº›</a:t>
            </a:fld>
            <a:endParaRPr lang="es-ES"/>
          </a:p>
        </p:txBody>
      </p:sp>
      <p:sp>
        <p:nvSpPr>
          <p:cNvPr id="8" name="7 Conector recto"/>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9 Conector recto"/>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Triángulo isósceles"/>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Marcador de contenido"/>
          <p:cNvSpPr>
            <a:spLocks noGrp="1"/>
          </p:cNvSpPr>
          <p:nvPr>
            <p:ph sz="quarter" idx="1"/>
          </p:nvPr>
        </p:nvSpPr>
        <p:spPr>
          <a:xfrm>
            <a:off x="304800" y="304800"/>
            <a:ext cx="5715000" cy="5715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C7AA07DE-C091-4671-8108-4D8A942C0605}" type="datetimeFigureOut">
              <a:rPr lang="es-ES" smtClean="0"/>
              <a:pPr/>
              <a:t>11/12/2014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364A267D-AD76-40CF-B03C-E8BDFD6A4F11}" type="slidenum">
              <a:rPr lang="es-ES" smtClean="0"/>
              <a:pPr/>
              <a:t>‹Nº›</a:t>
            </a:fld>
            <a:endParaRPr lang="es-ES"/>
          </a:p>
        </p:txBody>
      </p:sp>
      <p:sp>
        <p:nvSpPr>
          <p:cNvPr id="8" name="7 Conector recto"/>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8 Triángulo isósceles"/>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75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6000" r="-6000"/>
          </a:stretch>
        </a:blipFill>
        <a:effectLst/>
      </p:bgPr>
    </p:bg>
    <p:spTree>
      <p:nvGrpSpPr>
        <p:cNvPr id="1" name=""/>
        <p:cNvGrpSpPr/>
        <p:nvPr/>
      </p:nvGrpSpPr>
      <p:grpSpPr>
        <a:xfrm>
          <a:off x="0" y="0"/>
          <a:ext cx="0" cy="0"/>
          <a:chOff x="0" y="0"/>
          <a:chExt cx="0" cy="0"/>
        </a:xfrm>
      </p:grpSpPr>
      <p:sp>
        <p:nvSpPr>
          <p:cNvPr id="22" name="21 Marcador de título"/>
          <p:cNvSpPr>
            <a:spLocks noGrp="1"/>
          </p:cNvSpPr>
          <p:nvPr>
            <p:ph type="title"/>
          </p:nvPr>
        </p:nvSpPr>
        <p:spPr>
          <a:xfrm>
            <a:off x="457200" y="152400"/>
            <a:ext cx="8229600" cy="990600"/>
          </a:xfrm>
          <a:prstGeom prst="rect">
            <a:avLst/>
          </a:prstGeom>
        </p:spPr>
        <p:txBody>
          <a:bodyPr vert="horz" anchor="b" anchorCtr="0">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C7AA07DE-C091-4671-8108-4D8A942C0605}" type="datetimeFigureOut">
              <a:rPr lang="es-ES" smtClean="0"/>
              <a:pPr/>
              <a:t>11/12/2014</a:t>
            </a:fld>
            <a:endParaRPr lang="es-ES"/>
          </a:p>
        </p:txBody>
      </p:sp>
      <p:sp>
        <p:nvSpPr>
          <p:cNvPr id="3" name="2 Marcador de pie de página"/>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s-ES"/>
          </a:p>
        </p:txBody>
      </p:sp>
      <p:sp>
        <p:nvSpPr>
          <p:cNvPr id="23" name="22 Marcador de número de diapositiva"/>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364A267D-AD76-40CF-B03C-E8BDFD6A4F11}" type="slidenum">
              <a:rPr lang="es-ES" smtClean="0"/>
              <a:pPr/>
              <a:t>‹Nº›</a:t>
            </a:fld>
            <a:endParaRPr lang="es-ES"/>
          </a:p>
        </p:txBody>
      </p:sp>
      <p:sp>
        <p:nvSpPr>
          <p:cNvPr id="28" name="27 Conector recto"/>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28 Conector recto"/>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9 Triángulo isósceles"/>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mc:Choice xmlns:p14="http://schemas.microsoft.com/office/powerpoint/2010/main" Requires="p14">
      <p:transition spd="slow" p14:dur="3750"/>
    </mc:Choice>
    <mc:Fallback>
      <p:transition spd="slow"/>
    </mc:Fallback>
  </mc:AlternateConten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microsoft.com/office/2007/relationships/hdphoto" Target="../media/hdphoto2.wdp"/><Relationship Id="rId7" Type="http://schemas.openxmlformats.org/officeDocument/2006/relationships/diagramLayout" Target="../diagrams/layout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8.png"/><Relationship Id="rId10" Type="http://schemas.microsoft.com/office/2007/relationships/diagramDrawing" Target="../diagrams/drawing1.xml"/><Relationship Id="rId4" Type="http://schemas.openxmlformats.org/officeDocument/2006/relationships/image" Target="../media/image7.JPG"/><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73.png"/></Relationships>
</file>

<file path=ppt/slides/_rels/slide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slide" Target="slide17.xml"/><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0" Type="http://schemas.openxmlformats.org/officeDocument/2006/relationships/diagramData" Target="../diagrams/data3.xml"/><Relationship Id="rId4" Type="http://schemas.openxmlformats.org/officeDocument/2006/relationships/image" Target="../media/image8.png"/><Relationship Id="rId9" Type="http://schemas.microsoft.com/office/2007/relationships/diagramDrawing" Target="../diagrams/drawing2.xml"/><Relationship Id="rId14" Type="http://schemas.microsoft.com/office/2007/relationships/diagramDrawing" Target="../diagrams/drawing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11.jpg"/><Relationship Id="rId7" Type="http://schemas.openxmlformats.org/officeDocument/2006/relationships/diagramData" Target="../diagrams/data4.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11" Type="http://schemas.microsoft.com/office/2007/relationships/diagramDrawing" Target="../diagrams/drawing4.xml"/><Relationship Id="rId5" Type="http://schemas.openxmlformats.org/officeDocument/2006/relationships/image" Target="../media/image13.png"/><Relationship Id="rId10" Type="http://schemas.openxmlformats.org/officeDocument/2006/relationships/diagramColors" Target="../diagrams/colors4.xml"/><Relationship Id="rId4" Type="http://schemas.openxmlformats.org/officeDocument/2006/relationships/image" Target="../media/image12.png"/><Relationship Id="rId9"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0"/>
          <p:cNvSpPr>
            <a:spLocks noChangeArrowheads="1"/>
          </p:cNvSpPr>
          <p:nvPr/>
        </p:nvSpPr>
        <p:spPr bwMode="auto">
          <a:xfrm>
            <a:off x="1115616" y="5157192"/>
            <a:ext cx="8028384" cy="1700808"/>
          </a:xfrm>
          <a:prstGeom prst="rect">
            <a:avLst/>
          </a:prstGeom>
          <a:solidFill>
            <a:srgbClr val="003366"/>
          </a:solidFill>
          <a:ln w="9525" algn="ctr">
            <a:noFill/>
            <a:miter lim="800000"/>
            <a:headEnd/>
            <a:tailEnd/>
          </a:ln>
        </p:spPr>
        <p:txBody>
          <a:bodyPr wrap="none" anchor="ctr"/>
          <a:lstStyle/>
          <a:p>
            <a:pPr eaLnBrk="0" hangingPunct="0">
              <a:spcBef>
                <a:spcPct val="50000"/>
              </a:spcBef>
              <a:buClr>
                <a:schemeClr val="accent1"/>
              </a:buClr>
            </a:pPr>
            <a:endParaRPr lang="es-ES"/>
          </a:p>
        </p:txBody>
      </p:sp>
      <p:sp>
        <p:nvSpPr>
          <p:cNvPr id="9" name="Rectangle 9"/>
          <p:cNvSpPr>
            <a:spLocks noChangeArrowheads="1"/>
          </p:cNvSpPr>
          <p:nvPr/>
        </p:nvSpPr>
        <p:spPr bwMode="auto">
          <a:xfrm>
            <a:off x="1115616" y="0"/>
            <a:ext cx="8028384" cy="5157192"/>
          </a:xfrm>
          <a:prstGeom prst="rect">
            <a:avLst/>
          </a:prstGeom>
          <a:solidFill>
            <a:srgbClr val="C0C0C0"/>
          </a:solidFill>
          <a:ln w="9525">
            <a:noFill/>
            <a:miter lim="800000"/>
            <a:headEnd/>
            <a:tailEnd/>
          </a:ln>
        </p:spPr>
        <p:txBody>
          <a:bodyPr wrap="none" anchor="ctr"/>
          <a:lstStyle/>
          <a:p>
            <a:pPr algn="ctr" defTabSz="868363">
              <a:lnSpc>
                <a:spcPct val="110000"/>
              </a:lnSpc>
              <a:spcBef>
                <a:spcPct val="20000"/>
              </a:spcBef>
              <a:buClr>
                <a:srgbClr val="00659C"/>
              </a:buClr>
            </a:pPr>
            <a:endParaRPr lang="es-ES" sz="1500">
              <a:solidFill>
                <a:srgbClr val="777777"/>
              </a:solidFill>
            </a:endParaRPr>
          </a:p>
        </p:txBody>
      </p:sp>
      <p:sp>
        <p:nvSpPr>
          <p:cNvPr id="2" name="1 Título"/>
          <p:cNvSpPr>
            <a:spLocks noGrp="1"/>
          </p:cNvSpPr>
          <p:nvPr>
            <p:ph type="ctrTitle"/>
          </p:nvPr>
        </p:nvSpPr>
        <p:spPr>
          <a:xfrm>
            <a:off x="1115616" y="518815"/>
            <a:ext cx="7632848" cy="1470025"/>
          </a:xfrm>
        </p:spPr>
        <p:txBody>
          <a:bodyPr>
            <a:noAutofit/>
          </a:bodyPr>
          <a:lstStyle/>
          <a:p>
            <a:pPr algn="ctr"/>
            <a:r>
              <a:rPr lang="es-ES" sz="29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cs typeface="Times New Roman" pitchFamily="18" charset="0"/>
              </a:rPr>
              <a:t>ESCUELA POLITÉCNICA DEL EJÉRCITO</a:t>
            </a:r>
            <a:br>
              <a:rPr lang="es-ES" sz="29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cs typeface="Times New Roman" pitchFamily="18" charset="0"/>
              </a:rPr>
            </a:br>
            <a:r>
              <a:rPr lang="es-ES" sz="29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cs typeface="Times New Roman" pitchFamily="18" charset="0"/>
              </a:rPr>
              <a:t>CARRERA DE INGENIERÍA GEOGRÁFICA Y MEDIOAMBIENTE</a:t>
            </a:r>
            <a:endParaRPr lang="es-ES" sz="29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cs typeface="Times New Roman" pitchFamily="18" charset="0"/>
            </a:endParaRPr>
          </a:p>
        </p:txBody>
      </p:sp>
      <p:sp>
        <p:nvSpPr>
          <p:cNvPr id="4" name="3 CuadroTexto"/>
          <p:cNvSpPr txBox="1"/>
          <p:nvPr/>
        </p:nvSpPr>
        <p:spPr>
          <a:xfrm>
            <a:off x="4788024" y="5157192"/>
            <a:ext cx="4104456" cy="1480405"/>
          </a:xfrm>
          <a:prstGeom prst="rect">
            <a:avLst/>
          </a:prstGeom>
          <a:noFill/>
        </p:spPr>
        <p:txBody>
          <a:bodyPr wrap="square" rtlCol="0">
            <a:spAutoFit/>
          </a:bodyPr>
          <a:lstStyle/>
          <a:p>
            <a:pPr algn="ctr" eaLnBrk="0" hangingPunct="0">
              <a:spcBef>
                <a:spcPct val="50000"/>
              </a:spcBef>
            </a:pPr>
            <a:r>
              <a:rPr lang="es-ES_tradnl" sz="1200" b="1" dirty="0" smtClean="0">
                <a:solidFill>
                  <a:schemeClr val="bg1"/>
                </a:solidFill>
              </a:rPr>
              <a:t>Elaborada por </a:t>
            </a:r>
            <a:r>
              <a:rPr lang="es-ES_tradnl" sz="1200" dirty="0" smtClean="0">
                <a:solidFill>
                  <a:schemeClr val="bg1"/>
                </a:solidFill>
              </a:rPr>
              <a:t>:</a:t>
            </a:r>
          </a:p>
          <a:p>
            <a:pPr algn="ctr" eaLnBrk="0" hangingPunct="0">
              <a:spcBef>
                <a:spcPct val="50000"/>
              </a:spcBef>
            </a:pPr>
            <a:r>
              <a:rPr lang="es-ES" sz="1200" dirty="0" smtClean="0">
                <a:solidFill>
                  <a:schemeClr val="bg1"/>
                </a:solidFill>
              </a:rPr>
              <a:t>Lady  Victoria  Angulo Valencia</a:t>
            </a:r>
          </a:p>
          <a:p>
            <a:pPr algn="ctr" eaLnBrk="0" hangingPunct="0">
              <a:spcBef>
                <a:spcPct val="50000"/>
              </a:spcBef>
            </a:pPr>
            <a:r>
              <a:rPr lang="es-ES" sz="1200" dirty="0">
                <a:solidFill>
                  <a:schemeClr val="bg1"/>
                </a:solidFill>
              </a:rPr>
              <a:t> </a:t>
            </a:r>
            <a:r>
              <a:rPr lang="es-ES" sz="1200" dirty="0" smtClean="0">
                <a:solidFill>
                  <a:schemeClr val="bg1"/>
                </a:solidFill>
              </a:rPr>
              <a:t> </a:t>
            </a:r>
            <a:r>
              <a:rPr lang="es-ES_tradnl" sz="1200" b="1" dirty="0" smtClean="0">
                <a:solidFill>
                  <a:schemeClr val="bg1"/>
                </a:solidFill>
              </a:rPr>
              <a:t>Dirigida por:</a:t>
            </a:r>
            <a:r>
              <a:rPr lang="es-ES" sz="1200" dirty="0" smtClean="0">
                <a:solidFill>
                  <a:schemeClr val="bg1"/>
                </a:solidFill>
              </a:rPr>
              <a:t>                        </a:t>
            </a:r>
            <a:endParaRPr lang="es-ES_tradnl" sz="1200" b="1" dirty="0" smtClean="0">
              <a:solidFill>
                <a:schemeClr val="bg1"/>
              </a:solidFill>
            </a:endParaRPr>
          </a:p>
          <a:p>
            <a:pPr algn="ctr" eaLnBrk="0" hangingPunct="0">
              <a:spcBef>
                <a:spcPct val="30000"/>
              </a:spcBef>
            </a:pPr>
            <a:r>
              <a:rPr lang="es-ES_tradnl" sz="1200" dirty="0" smtClean="0">
                <a:solidFill>
                  <a:schemeClr val="bg1"/>
                </a:solidFill>
              </a:rPr>
              <a:t>Ing. Eduardo </a:t>
            </a:r>
            <a:r>
              <a:rPr lang="es-ES_tradnl" sz="1200" dirty="0" err="1" smtClean="0">
                <a:solidFill>
                  <a:schemeClr val="bg1"/>
                </a:solidFill>
              </a:rPr>
              <a:t>Kirby</a:t>
            </a:r>
            <a:r>
              <a:rPr lang="es-ES_tradnl" sz="1200" dirty="0" smtClean="0">
                <a:solidFill>
                  <a:schemeClr val="bg1"/>
                </a:solidFill>
              </a:rPr>
              <a:t> </a:t>
            </a:r>
          </a:p>
          <a:p>
            <a:pPr algn="ctr" eaLnBrk="0" hangingPunct="0">
              <a:spcBef>
                <a:spcPct val="30000"/>
              </a:spcBef>
            </a:pPr>
            <a:r>
              <a:rPr lang="es-ES_tradnl" sz="1200" dirty="0" smtClean="0">
                <a:solidFill>
                  <a:schemeClr val="bg1"/>
                </a:solidFill>
              </a:rPr>
              <a:t>Ing. Pablo Pérez</a:t>
            </a:r>
          </a:p>
          <a:p>
            <a:pPr algn="ctr" eaLnBrk="0" hangingPunct="0"/>
            <a:r>
              <a:rPr lang="es-ES_tradnl" sz="1100" dirty="0" err="1" smtClean="0">
                <a:solidFill>
                  <a:schemeClr val="bg1"/>
                </a:solidFill>
              </a:rPr>
              <a:t>Sangolqui</a:t>
            </a:r>
            <a:r>
              <a:rPr lang="es-ES_tradnl" sz="1100" dirty="0" smtClean="0">
                <a:solidFill>
                  <a:schemeClr val="bg1"/>
                </a:solidFill>
              </a:rPr>
              <a:t> , 2014</a:t>
            </a:r>
            <a:endParaRPr lang="es-ES_tradnl" sz="1100" dirty="0">
              <a:solidFill>
                <a:schemeClr val="bg1"/>
              </a:solidFill>
            </a:endParaRPr>
          </a:p>
        </p:txBody>
      </p:sp>
      <p:sp>
        <p:nvSpPr>
          <p:cNvPr id="5" name="4 Subtítulo"/>
          <p:cNvSpPr>
            <a:spLocks noGrp="1"/>
          </p:cNvSpPr>
          <p:nvPr>
            <p:ph type="subTitle" idx="1"/>
          </p:nvPr>
        </p:nvSpPr>
        <p:spPr>
          <a:xfrm>
            <a:off x="1274064" y="2420888"/>
            <a:ext cx="4450064" cy="2520280"/>
          </a:xfrm>
        </p:spPr>
        <p:style>
          <a:lnRef idx="1">
            <a:schemeClr val="accent2"/>
          </a:lnRef>
          <a:fillRef idx="2">
            <a:schemeClr val="accent2"/>
          </a:fillRef>
          <a:effectRef idx="1">
            <a:schemeClr val="accent2"/>
          </a:effectRef>
          <a:fontRef idx="minor">
            <a:schemeClr val="dk1"/>
          </a:fontRef>
        </p:style>
        <p:txBody>
          <a:bodyPr>
            <a:noAutofit/>
          </a:bodyPr>
          <a:lstStyle/>
          <a:p>
            <a:pPr algn="just"/>
            <a:r>
              <a:rPr lang="es-ES" sz="2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Times New Roman" pitchFamily="18" charset="0"/>
              </a:rPr>
              <a:t>“</a:t>
            </a:r>
            <a:r>
              <a:rPr lang="es-EC" sz="2400" b="1" dirty="0"/>
              <a:t>GENERACIÓN DE CARTOGRAFÍA BÁSICA A DETALLE MEDIANTE UNA METODOLOGÍA DE TOMA CON AVIONES NO TRIPULADOS (</a:t>
            </a:r>
            <a:r>
              <a:rPr lang="es-EC" sz="2400" b="1" dirty="0" err="1"/>
              <a:t>UAV’s</a:t>
            </a:r>
            <a:r>
              <a:rPr lang="es-EC" sz="2400" b="1" dirty="0"/>
              <a:t>).</a:t>
            </a:r>
            <a:r>
              <a:rPr lang="es-ES" sz="2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Times New Roman" pitchFamily="18" charset="0"/>
              </a:rPr>
              <a:t>”. </a:t>
            </a: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4064" y="5332555"/>
            <a:ext cx="1350081" cy="1350081"/>
          </a:xfrm>
          <a:prstGeom prst="rect">
            <a:avLst/>
          </a:prstGeom>
        </p:spPr>
      </p:pic>
      <p:pic>
        <p:nvPicPr>
          <p:cNvPr id="7" name="6 Imagen"/>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990875" y="2708920"/>
            <a:ext cx="2716440" cy="2160240"/>
          </a:xfrm>
          <a:prstGeom prst="rect">
            <a:avLst/>
          </a:prstGeom>
          <a:effectLst>
            <a:glow rad="228600">
              <a:schemeClr val="accent5">
                <a:satMod val="175000"/>
                <a:alpha val="40000"/>
              </a:schemeClr>
            </a:glow>
          </a:effectLst>
        </p:spPr>
      </p:pic>
    </p:spTree>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382062"/>
            <a:ext cx="3924857" cy="646331"/>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ctr"/>
            <a:r>
              <a:rPr lang="es-ES_tradnl" sz="3600" b="1" dirty="0" smtClean="0"/>
              <a:t>Cantón Montalvo</a:t>
            </a:r>
            <a:endParaRPr lang="es-EC" sz="3600" dirty="0"/>
          </a:p>
        </p:txBody>
      </p:sp>
      <p:sp>
        <p:nvSpPr>
          <p:cNvPr id="4" name="3 Rectángulo"/>
          <p:cNvSpPr/>
          <p:nvPr/>
        </p:nvSpPr>
        <p:spPr>
          <a:xfrm>
            <a:off x="5004048" y="382062"/>
            <a:ext cx="3098925" cy="523220"/>
          </a:xfrm>
          <a:prstGeom prst="rect">
            <a:avLst/>
          </a:prstGeom>
        </p:spPr>
        <p:txBody>
          <a:bodyPr wrap="none">
            <a:spAutoFit/>
          </a:bodyPr>
          <a:lstStyle/>
          <a:p>
            <a:pPr marL="457200" indent="-457200">
              <a:buFont typeface="Courier New" pitchFamily="49" charset="0"/>
              <a:buChar char="o"/>
            </a:pPr>
            <a:r>
              <a:rPr lang="es-EC" sz="2800" dirty="0" smtClean="0">
                <a:solidFill>
                  <a:schemeClr val="accent3">
                    <a:lumMod val="75000"/>
                  </a:schemeClr>
                </a:solidFill>
                <a:effectLst>
                  <a:outerShdw blurRad="38100" dist="38100" dir="2700000" algn="tl">
                    <a:srgbClr val="000000">
                      <a:alpha val="43137"/>
                    </a:srgbClr>
                  </a:outerShdw>
                </a:effectLst>
              </a:rPr>
              <a:t>Datos Generales</a:t>
            </a:r>
            <a:endParaRPr lang="es-EC" sz="2800" dirty="0">
              <a:solidFill>
                <a:schemeClr val="accent3">
                  <a:lumMod val="75000"/>
                </a:schemeClr>
              </a:solidFill>
              <a:effectLst>
                <a:outerShdw blurRad="38100" dist="38100" dir="2700000" algn="tl">
                  <a:srgbClr val="000000">
                    <a:alpha val="43137"/>
                  </a:srgbClr>
                </a:outerShdw>
              </a:effectLst>
            </a:endParaRPr>
          </a:p>
        </p:txBody>
      </p:sp>
      <p:graphicFrame>
        <p:nvGraphicFramePr>
          <p:cNvPr id="3" name="2 Tabla"/>
          <p:cNvGraphicFramePr>
            <a:graphicFrameLocks noGrp="1"/>
          </p:cNvGraphicFramePr>
          <p:nvPr>
            <p:extLst>
              <p:ext uri="{D42A27DB-BD31-4B8C-83A1-F6EECF244321}">
                <p14:modId xmlns:p14="http://schemas.microsoft.com/office/powerpoint/2010/main" val="3589370960"/>
              </p:ext>
            </p:extLst>
          </p:nvPr>
        </p:nvGraphicFramePr>
        <p:xfrm>
          <a:off x="683568" y="1397000"/>
          <a:ext cx="8208912" cy="4572000"/>
        </p:xfrm>
        <a:graphic>
          <a:graphicData uri="http://schemas.openxmlformats.org/drawingml/2006/table">
            <a:tbl>
              <a:tblPr firstRow="1" bandRow="1">
                <a:tableStyleId>{327F97BB-C833-4FB7-BDE5-3F7075034690}</a:tableStyleId>
              </a:tblPr>
              <a:tblGrid>
                <a:gridCol w="1800200"/>
                <a:gridCol w="6408712"/>
              </a:tblGrid>
              <a:tr h="370840">
                <a:tc>
                  <a:txBody>
                    <a:bodyPr/>
                    <a:lstStyle/>
                    <a:p>
                      <a:r>
                        <a:rPr lang="es-EC" b="1" i="0" dirty="0" smtClean="0">
                          <a:solidFill>
                            <a:schemeClr val="tx1"/>
                          </a:solidFill>
                        </a:rPr>
                        <a:t>Extensión</a:t>
                      </a:r>
                      <a:endParaRPr lang="es-EC" b="1" i="0" dirty="0">
                        <a:solidFill>
                          <a:schemeClr val="tx1"/>
                        </a:solidFill>
                      </a:endParaRPr>
                    </a:p>
                  </a:txBody>
                  <a:tcPr/>
                </a:tc>
                <a:tc>
                  <a:txBody>
                    <a:bodyPr/>
                    <a:lstStyle/>
                    <a:p>
                      <a:r>
                        <a:rPr kumimoji="0" lang="es-EC" sz="1800" b="0" i="0" kern="1200" dirty="0" smtClean="0">
                          <a:solidFill>
                            <a:schemeClr val="tx1"/>
                          </a:solidFill>
                          <a:effectLst/>
                        </a:rPr>
                        <a:t>382 km</a:t>
                      </a:r>
                      <a:r>
                        <a:rPr kumimoji="0" lang="es-EC" sz="1800" b="0" i="0" kern="1200" baseline="30000" dirty="0" smtClean="0">
                          <a:solidFill>
                            <a:schemeClr val="tx1"/>
                          </a:solidFill>
                          <a:effectLst/>
                        </a:rPr>
                        <a:t>2,</a:t>
                      </a:r>
                    </a:p>
                    <a:p>
                      <a:r>
                        <a:rPr kumimoji="0" lang="es-EC" sz="1800" b="0" kern="1200" dirty="0" smtClean="0">
                          <a:solidFill>
                            <a:schemeClr val="tx1"/>
                          </a:solidFill>
                          <a:effectLst/>
                          <a:latin typeface="+mn-lt"/>
                          <a:ea typeface="+mn-ea"/>
                          <a:cs typeface="+mn-cs"/>
                        </a:rPr>
                        <a:t>87% se utiliza en cultivos agrícolas.</a:t>
                      </a:r>
                      <a:endParaRPr lang="es-EC" b="0" i="0" dirty="0">
                        <a:solidFill>
                          <a:schemeClr val="tx1"/>
                        </a:solidFill>
                      </a:endParaRPr>
                    </a:p>
                  </a:txBody>
                  <a:tcPr/>
                </a:tc>
              </a:tr>
              <a:tr h="370840">
                <a:tc>
                  <a:txBody>
                    <a:bodyPr/>
                    <a:lstStyle/>
                    <a:p>
                      <a:r>
                        <a:rPr lang="es-EC" b="1" i="0" dirty="0" smtClean="0">
                          <a:solidFill>
                            <a:schemeClr val="tx1"/>
                          </a:solidFill>
                        </a:rPr>
                        <a:t>Límites</a:t>
                      </a:r>
                      <a:endParaRPr lang="es-EC" b="1" i="0" dirty="0">
                        <a:solidFill>
                          <a:schemeClr val="tx1"/>
                        </a:solidFill>
                      </a:endParaRPr>
                    </a:p>
                  </a:txBody>
                  <a:tcPr/>
                </a:tc>
                <a:tc>
                  <a:txBody>
                    <a:bodyPr/>
                    <a:lstStyle/>
                    <a:p>
                      <a:pPr marL="285750" indent="-285750">
                        <a:buFontTx/>
                        <a:buChar char="-"/>
                      </a:pPr>
                      <a:r>
                        <a:rPr kumimoji="0" lang="es-EC" sz="1800" b="0" i="0" kern="1200" dirty="0" smtClean="0">
                          <a:solidFill>
                            <a:schemeClr val="tx1"/>
                          </a:solidFill>
                          <a:effectLst/>
                        </a:rPr>
                        <a:t>Norte cantón Caluma</a:t>
                      </a:r>
                    </a:p>
                    <a:p>
                      <a:pPr marL="285750" indent="-285750">
                        <a:buFontTx/>
                        <a:buChar char="-"/>
                      </a:pPr>
                      <a:r>
                        <a:rPr kumimoji="0" lang="es-EC" sz="1800" b="0" i="0" kern="1200" dirty="0" smtClean="0">
                          <a:solidFill>
                            <a:schemeClr val="tx1"/>
                          </a:solidFill>
                          <a:effectLst/>
                        </a:rPr>
                        <a:t>Sur y oeste con el cantón Babahoyo;</a:t>
                      </a:r>
                    </a:p>
                    <a:p>
                      <a:pPr marL="285750" indent="-285750">
                        <a:buFontTx/>
                        <a:buChar char="-"/>
                      </a:pPr>
                      <a:r>
                        <a:rPr kumimoji="0" lang="es-EC" sz="1800" b="0" i="0" kern="1200" dirty="0" smtClean="0">
                          <a:solidFill>
                            <a:schemeClr val="tx1"/>
                          </a:solidFill>
                          <a:effectLst/>
                        </a:rPr>
                        <a:t>Este con el cantón </a:t>
                      </a:r>
                      <a:r>
                        <a:rPr kumimoji="0" lang="es-EC" sz="1800" b="0" i="0" kern="1200" dirty="0" err="1" smtClean="0">
                          <a:solidFill>
                            <a:schemeClr val="tx1"/>
                          </a:solidFill>
                          <a:effectLst/>
                        </a:rPr>
                        <a:t>Balzapamba</a:t>
                      </a:r>
                      <a:r>
                        <a:rPr kumimoji="0" lang="es-EC" sz="1800" b="0" i="0" kern="1200" dirty="0" smtClean="0">
                          <a:solidFill>
                            <a:schemeClr val="tx1"/>
                          </a:solidFill>
                          <a:effectLst/>
                        </a:rPr>
                        <a:t> </a:t>
                      </a:r>
                      <a:endParaRPr lang="es-EC" b="0" i="0" dirty="0">
                        <a:solidFill>
                          <a:schemeClr val="tx1"/>
                        </a:solidFill>
                      </a:endParaRPr>
                    </a:p>
                  </a:txBody>
                  <a:tcPr/>
                </a:tc>
              </a:tr>
              <a:tr h="370840">
                <a:tc>
                  <a:txBody>
                    <a:bodyPr/>
                    <a:lstStyle/>
                    <a:p>
                      <a:r>
                        <a:rPr lang="es-EC" b="1" dirty="0" smtClean="0">
                          <a:solidFill>
                            <a:schemeClr val="tx1"/>
                          </a:solidFill>
                        </a:rPr>
                        <a:t>División</a:t>
                      </a:r>
                      <a:r>
                        <a:rPr lang="es-EC" b="1" baseline="0" dirty="0" smtClean="0">
                          <a:solidFill>
                            <a:schemeClr val="tx1"/>
                          </a:solidFill>
                        </a:rPr>
                        <a:t> administrativa</a:t>
                      </a:r>
                      <a:endParaRPr lang="es-EC" b="1" dirty="0">
                        <a:solidFill>
                          <a:schemeClr val="tx1"/>
                        </a:solidFill>
                      </a:endParaRPr>
                    </a:p>
                  </a:txBody>
                  <a:tcPr/>
                </a:tc>
                <a:tc>
                  <a:txBody>
                    <a:bodyPr/>
                    <a:lstStyle/>
                    <a:p>
                      <a:r>
                        <a:rPr kumimoji="0" lang="es-EC" sz="1800" kern="1200" dirty="0" smtClean="0">
                          <a:solidFill>
                            <a:schemeClr val="tx1"/>
                          </a:solidFill>
                          <a:effectLst/>
                          <a:latin typeface="+mn-lt"/>
                          <a:ea typeface="+mn-ea"/>
                          <a:cs typeface="+mn-cs"/>
                        </a:rPr>
                        <a:t>Parroquia urbana Montalvo</a:t>
                      </a:r>
                    </a:p>
                    <a:p>
                      <a:r>
                        <a:rPr kumimoji="0" lang="es-EC" sz="1800" kern="1200" dirty="0" smtClean="0">
                          <a:solidFill>
                            <a:schemeClr val="tx1"/>
                          </a:solidFill>
                          <a:effectLst/>
                          <a:latin typeface="+mn-lt"/>
                          <a:ea typeface="+mn-ea"/>
                          <a:cs typeface="+mn-cs"/>
                        </a:rPr>
                        <a:t>Parroquia rural La Esmeralda</a:t>
                      </a:r>
                      <a:endParaRPr lang="es-EC" dirty="0">
                        <a:solidFill>
                          <a:schemeClr val="tx1"/>
                        </a:solidFill>
                      </a:endParaRPr>
                    </a:p>
                  </a:txBody>
                  <a:tcPr/>
                </a:tc>
              </a:tr>
              <a:tr h="370840">
                <a:tc>
                  <a:txBody>
                    <a:bodyPr/>
                    <a:lstStyle/>
                    <a:p>
                      <a:r>
                        <a:rPr lang="es-EC" b="1" dirty="0" smtClean="0">
                          <a:solidFill>
                            <a:schemeClr val="tx1"/>
                          </a:solidFill>
                        </a:rPr>
                        <a:t>Clima/Precipitación</a:t>
                      </a:r>
                      <a:endParaRPr lang="es-EC" b="1" dirty="0">
                        <a:solidFill>
                          <a:schemeClr val="tx1"/>
                        </a:solidFill>
                      </a:endParaRPr>
                    </a:p>
                  </a:txBody>
                  <a:tcPr/>
                </a:tc>
                <a:tc>
                  <a:txBody>
                    <a:bodyPr/>
                    <a:lstStyle/>
                    <a:p>
                      <a:pPr algn="just"/>
                      <a:r>
                        <a:rPr lang="es-EC" sz="1800" kern="1200" dirty="0" smtClean="0">
                          <a:solidFill>
                            <a:schemeClr val="tx1"/>
                          </a:solidFill>
                          <a:effectLst/>
                          <a:latin typeface="+mn-lt"/>
                          <a:ea typeface="+mn-ea"/>
                          <a:cs typeface="+mn-cs"/>
                        </a:rPr>
                        <a:t>Tropical Monzón (AM)</a:t>
                      </a:r>
                      <a:r>
                        <a:rPr lang="es-EC" sz="1800" kern="1200" baseline="0" dirty="0" smtClean="0">
                          <a:solidFill>
                            <a:schemeClr val="tx1"/>
                          </a:solidFill>
                          <a:effectLst/>
                          <a:latin typeface="+mn-lt"/>
                          <a:ea typeface="+mn-ea"/>
                          <a:cs typeface="+mn-cs"/>
                        </a:rPr>
                        <a:t> (C</a:t>
                      </a:r>
                      <a:r>
                        <a:rPr lang="es-EC" sz="1800" kern="1200" dirty="0" smtClean="0">
                          <a:solidFill>
                            <a:schemeClr val="tx1"/>
                          </a:solidFill>
                          <a:effectLst/>
                          <a:latin typeface="+mn-lt"/>
                          <a:ea typeface="+mn-ea"/>
                          <a:cs typeface="+mn-cs"/>
                        </a:rPr>
                        <a:t>lasificación </a:t>
                      </a:r>
                      <a:r>
                        <a:rPr lang="es-EC" sz="1800" kern="1200" dirty="0" err="1" smtClean="0">
                          <a:solidFill>
                            <a:schemeClr val="tx1"/>
                          </a:solidFill>
                          <a:effectLst/>
                          <a:latin typeface="+mn-lt"/>
                          <a:ea typeface="+mn-ea"/>
                          <a:cs typeface="+mn-cs"/>
                        </a:rPr>
                        <a:t>Kóeppen</a:t>
                      </a:r>
                      <a:r>
                        <a:rPr lang="es-EC" sz="1800" kern="1200" dirty="0" smtClean="0">
                          <a:solidFill>
                            <a:schemeClr val="tx1"/>
                          </a:solidFill>
                          <a:effectLst/>
                          <a:latin typeface="+mn-lt"/>
                          <a:ea typeface="+mn-ea"/>
                          <a:cs typeface="+mn-cs"/>
                        </a:rPr>
                        <a:t>); pluviosidad anual de 1000 a 1500 mm y una temperatura de </a:t>
                      </a:r>
                      <a:r>
                        <a:rPr lang="es-EC" sz="1800" b="0" kern="1200" dirty="0" smtClean="0">
                          <a:solidFill>
                            <a:schemeClr val="tx1"/>
                          </a:solidFill>
                          <a:effectLst/>
                          <a:latin typeface="+mn-lt"/>
                          <a:ea typeface="+mn-ea"/>
                          <a:cs typeface="+mn-cs"/>
                        </a:rPr>
                        <a:t>24 a 25°C.</a:t>
                      </a:r>
                    </a:p>
                    <a:p>
                      <a:pPr marL="0" marR="0" indent="0" algn="just" defTabSz="914400" rtl="0" eaLnBrk="1" fontAlgn="auto" latinLnBrk="0" hangingPunct="1">
                        <a:lnSpc>
                          <a:spcPct val="100000"/>
                        </a:lnSpc>
                        <a:spcBef>
                          <a:spcPts val="0"/>
                        </a:spcBef>
                        <a:spcAft>
                          <a:spcPts val="0"/>
                        </a:spcAft>
                        <a:buClrTx/>
                        <a:buSzTx/>
                        <a:buFontTx/>
                        <a:buNone/>
                        <a:tabLst/>
                        <a:defRPr/>
                      </a:pPr>
                      <a:r>
                        <a:rPr lang="es-EC" sz="1800" kern="1200" dirty="0" smtClean="0">
                          <a:solidFill>
                            <a:schemeClr val="tx1"/>
                          </a:solidFill>
                          <a:effectLst/>
                          <a:latin typeface="+mn-lt"/>
                          <a:ea typeface="+mn-ea"/>
                          <a:cs typeface="+mn-cs"/>
                        </a:rPr>
                        <a:t>Estación seca desde junio hasta noviembre, </a:t>
                      </a:r>
                    </a:p>
                    <a:p>
                      <a:pPr marL="0" marR="0" indent="0" algn="just" defTabSz="914400" rtl="0" eaLnBrk="1" fontAlgn="auto" latinLnBrk="0" hangingPunct="1">
                        <a:lnSpc>
                          <a:spcPct val="100000"/>
                        </a:lnSpc>
                        <a:spcBef>
                          <a:spcPts val="0"/>
                        </a:spcBef>
                        <a:spcAft>
                          <a:spcPts val="0"/>
                        </a:spcAft>
                        <a:buClrTx/>
                        <a:buSzTx/>
                        <a:buFontTx/>
                        <a:buNone/>
                        <a:tabLst/>
                        <a:defRPr/>
                      </a:pPr>
                      <a:r>
                        <a:rPr lang="es-EC" sz="1800" kern="1200" dirty="0" smtClean="0">
                          <a:solidFill>
                            <a:schemeClr val="tx1"/>
                          </a:solidFill>
                          <a:effectLst/>
                          <a:latin typeface="+mn-lt"/>
                          <a:ea typeface="+mn-ea"/>
                          <a:cs typeface="+mn-cs"/>
                        </a:rPr>
                        <a:t>Lluviosa enero a</a:t>
                      </a:r>
                      <a:r>
                        <a:rPr lang="es-EC" sz="1800" kern="1200" baseline="0" dirty="0" smtClean="0">
                          <a:solidFill>
                            <a:schemeClr val="tx1"/>
                          </a:solidFill>
                          <a:effectLst/>
                          <a:latin typeface="+mn-lt"/>
                          <a:ea typeface="+mn-ea"/>
                          <a:cs typeface="+mn-cs"/>
                        </a:rPr>
                        <a:t> </a:t>
                      </a:r>
                      <a:r>
                        <a:rPr lang="es-EC" sz="1800" kern="1200" dirty="0" smtClean="0">
                          <a:solidFill>
                            <a:schemeClr val="tx1"/>
                          </a:solidFill>
                          <a:effectLst/>
                          <a:latin typeface="+mn-lt"/>
                          <a:ea typeface="+mn-ea"/>
                          <a:cs typeface="+mn-cs"/>
                        </a:rPr>
                        <a:t>mayo o  junio.</a:t>
                      </a:r>
                      <a:endParaRPr lang="es-EC" b="0" dirty="0">
                        <a:solidFill>
                          <a:schemeClr val="tx1"/>
                        </a:solidFill>
                      </a:endParaRPr>
                    </a:p>
                  </a:txBody>
                  <a:tcPr/>
                </a:tc>
              </a:tr>
              <a:tr h="370840">
                <a:tc>
                  <a:txBody>
                    <a:bodyPr/>
                    <a:lstStyle/>
                    <a:p>
                      <a:r>
                        <a:rPr lang="es-EC" b="1" dirty="0" smtClean="0">
                          <a:solidFill>
                            <a:schemeClr val="tx1"/>
                          </a:solidFill>
                        </a:rPr>
                        <a:t>Topografía</a:t>
                      </a:r>
                      <a:endParaRPr lang="es-EC" b="1" dirty="0">
                        <a:solidFill>
                          <a:schemeClr val="tx1"/>
                        </a:solidFill>
                      </a:endParaRPr>
                    </a:p>
                  </a:txBody>
                  <a:tcPr/>
                </a:tc>
                <a:tc>
                  <a:txBody>
                    <a:bodyPr/>
                    <a:lstStyle/>
                    <a:p>
                      <a:r>
                        <a:rPr kumimoji="0" lang="es-EC" sz="1800" kern="1200" dirty="0" smtClean="0">
                          <a:solidFill>
                            <a:schemeClr val="tx1"/>
                          </a:solidFill>
                          <a:effectLst/>
                          <a:latin typeface="+mn-lt"/>
                          <a:ea typeface="+mn-ea"/>
                          <a:cs typeface="+mn-cs"/>
                        </a:rPr>
                        <a:t>Superficie  plana (</a:t>
                      </a:r>
                      <a:r>
                        <a:rPr lang="es-EC" sz="1800" kern="1200" dirty="0" smtClean="0">
                          <a:solidFill>
                            <a:schemeClr val="tx1"/>
                          </a:solidFill>
                          <a:effectLst/>
                          <a:latin typeface="+mn-lt"/>
                          <a:ea typeface="+mn-ea"/>
                          <a:cs typeface="+mn-cs"/>
                        </a:rPr>
                        <a:t>rango altitudinal desde 6 hasta 400 </a:t>
                      </a:r>
                      <a:r>
                        <a:rPr lang="es-EC" sz="1800" kern="1200" dirty="0" err="1" smtClean="0">
                          <a:solidFill>
                            <a:schemeClr val="tx1"/>
                          </a:solidFill>
                          <a:effectLst/>
                          <a:latin typeface="+mn-lt"/>
                          <a:ea typeface="+mn-ea"/>
                          <a:cs typeface="+mn-cs"/>
                        </a:rPr>
                        <a:t>m.s.n.m</a:t>
                      </a:r>
                      <a:r>
                        <a:rPr lang="es-EC" sz="1800" kern="1200" dirty="0" smtClean="0">
                          <a:solidFill>
                            <a:schemeClr val="tx1"/>
                          </a:solidFill>
                          <a:effectLst/>
                          <a:latin typeface="+mn-lt"/>
                          <a:ea typeface="+mn-ea"/>
                          <a:cs typeface="+mn-cs"/>
                        </a:rPr>
                        <a:t>)</a:t>
                      </a:r>
                      <a:r>
                        <a:rPr kumimoji="0" lang="es-EC" sz="1800" kern="1200" dirty="0" smtClean="0">
                          <a:solidFill>
                            <a:schemeClr val="tx1"/>
                          </a:solidFill>
                          <a:effectLst/>
                          <a:latin typeface="+mn-lt"/>
                          <a:ea typeface="+mn-ea"/>
                          <a:cs typeface="+mn-cs"/>
                        </a:rPr>
                        <a:t>,</a:t>
                      </a:r>
                      <a:r>
                        <a:rPr kumimoji="0" lang="es-EC" sz="1800" kern="1200" baseline="0" dirty="0" smtClean="0">
                          <a:solidFill>
                            <a:schemeClr val="tx1"/>
                          </a:solidFill>
                          <a:effectLst/>
                          <a:latin typeface="+mn-lt"/>
                          <a:ea typeface="+mn-ea"/>
                          <a:cs typeface="+mn-cs"/>
                        </a:rPr>
                        <a:t> </a:t>
                      </a:r>
                      <a:r>
                        <a:rPr kumimoji="0" lang="es-EC" sz="1800" kern="1200" dirty="0" smtClean="0">
                          <a:solidFill>
                            <a:schemeClr val="tx1"/>
                          </a:solidFill>
                          <a:effectLst/>
                          <a:latin typeface="+mn-lt"/>
                          <a:ea typeface="+mn-ea"/>
                          <a:cs typeface="+mn-cs"/>
                        </a:rPr>
                        <a:t>limitada en la parte oriental por cordones montañosos:</a:t>
                      </a:r>
                      <a:r>
                        <a:rPr kumimoji="0" lang="es-EC" sz="1800" kern="1200" baseline="0" dirty="0" smtClean="0">
                          <a:solidFill>
                            <a:schemeClr val="tx1"/>
                          </a:solidFill>
                          <a:effectLst/>
                          <a:latin typeface="+mn-lt"/>
                          <a:ea typeface="+mn-ea"/>
                          <a:cs typeface="+mn-cs"/>
                        </a:rPr>
                        <a:t> </a:t>
                      </a:r>
                      <a:r>
                        <a:rPr kumimoji="0" lang="es-EC" sz="1800" kern="1200" dirty="0" smtClean="0">
                          <a:solidFill>
                            <a:schemeClr val="tx1"/>
                          </a:solidFill>
                          <a:effectLst/>
                          <a:latin typeface="+mn-lt"/>
                          <a:ea typeface="+mn-ea"/>
                          <a:cs typeface="+mn-cs"/>
                        </a:rPr>
                        <a:t>Lomas Toquilla, Santa Marianita, Santa Ana (norte y sur), San Jorge y San Vicente; con alturas que fluctúan entre los 400 y 500 m.s.n.m. </a:t>
                      </a:r>
                      <a:endParaRPr lang="es-EC" dirty="0">
                        <a:solidFill>
                          <a:schemeClr val="tx1"/>
                        </a:solidFill>
                      </a:endParaRPr>
                    </a:p>
                  </a:txBody>
                  <a:tcPr/>
                </a:tc>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8277" y="1510631"/>
            <a:ext cx="2136169" cy="1990377"/>
          </a:xfrm>
          <a:prstGeom prst="rect">
            <a:avLst/>
          </a:prstGeom>
          <a:noFill/>
          <a:ln>
            <a:noFill/>
          </a:ln>
          <a:effectLst>
            <a:glow rad="2286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1915408"/>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1 Título"/>
          <p:cNvSpPr txBox="1">
            <a:spLocks/>
          </p:cNvSpPr>
          <p:nvPr/>
        </p:nvSpPr>
        <p:spPr>
          <a:xfrm>
            <a:off x="1403648" y="205210"/>
            <a:ext cx="6192688" cy="594320"/>
          </a:xfrm>
          <a:prstGeom prst="rect">
            <a:avLst/>
          </a:prstGeom>
        </p:spPr>
        <p:style>
          <a:lnRef idx="1">
            <a:schemeClr val="accent4"/>
          </a:lnRef>
          <a:fillRef idx="3">
            <a:schemeClr val="accent4"/>
          </a:fillRef>
          <a:effectRef idx="2">
            <a:schemeClr val="accent4"/>
          </a:effectRef>
          <a:fontRef idx="minor">
            <a:schemeClr val="lt1"/>
          </a:fontRef>
        </p:style>
        <p:txBody>
          <a:bodyPr/>
          <a:lstStyle>
            <a:lvl1pPr algn="l" rtl="0" eaLnBrk="1" latinLnBrk="0" hangingPunct="1">
              <a:spcBef>
                <a:spcPct val="0"/>
              </a:spcBef>
              <a:buNone/>
              <a:defRPr kumimoji="0"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b="1" dirty="0">
                <a:solidFill>
                  <a:schemeClr val="tx1"/>
                </a:solidFill>
                <a:cs typeface="Times New Roman" pitchFamily="18" charset="0"/>
              </a:rPr>
              <a:t>4</a:t>
            </a:r>
            <a:r>
              <a:rPr lang="es-ES" b="1" dirty="0" smtClean="0">
                <a:solidFill>
                  <a:schemeClr val="tx1"/>
                </a:solidFill>
                <a:cs typeface="Times New Roman" pitchFamily="18" charset="0"/>
              </a:rPr>
              <a:t>. FUNDAMENTO TEÓRICO</a:t>
            </a:r>
            <a:endParaRPr lang="es-ES" b="1" dirty="0">
              <a:solidFill>
                <a:schemeClr val="tx1"/>
              </a:solidFill>
              <a:cs typeface="Times New Roman" pitchFamily="18" charset="0"/>
            </a:endParaRPr>
          </a:p>
        </p:txBody>
      </p:sp>
      <p:sp>
        <p:nvSpPr>
          <p:cNvPr id="4" name="1 Título"/>
          <p:cNvSpPr txBox="1">
            <a:spLocks/>
          </p:cNvSpPr>
          <p:nvPr/>
        </p:nvSpPr>
        <p:spPr>
          <a:xfrm>
            <a:off x="827584" y="1411469"/>
            <a:ext cx="2046312" cy="594320"/>
          </a:xfrm>
          <a:prstGeom prst="rect">
            <a:avLst/>
          </a:prstGeom>
        </p:spPr>
        <p:style>
          <a:lnRef idx="1">
            <a:schemeClr val="accent4"/>
          </a:lnRef>
          <a:fillRef idx="3">
            <a:schemeClr val="accent4"/>
          </a:fillRef>
          <a:effectRef idx="2">
            <a:schemeClr val="accent4"/>
          </a:effectRef>
          <a:fontRef idx="minor">
            <a:schemeClr val="lt1"/>
          </a:fontRef>
        </p:style>
        <p:txBody>
          <a:bodyPr/>
          <a:lstStyle>
            <a:lvl1pPr algn="l" rtl="0" eaLnBrk="1" latinLnBrk="0" hangingPunct="1">
              <a:spcBef>
                <a:spcPct val="0"/>
              </a:spcBef>
              <a:buNone/>
              <a:defRPr kumimoji="0"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sz="2400" b="1" dirty="0" smtClean="0">
                <a:solidFill>
                  <a:schemeClr val="tx1"/>
                </a:solidFill>
                <a:cs typeface="Times New Roman" pitchFamily="18" charset="0"/>
              </a:rPr>
              <a:t>UAV</a:t>
            </a:r>
            <a:endParaRPr lang="es-ES" sz="2400" b="1" dirty="0">
              <a:solidFill>
                <a:schemeClr val="tx1"/>
              </a:solidFill>
              <a:cs typeface="Times New Roman" pitchFamily="18" charset="0"/>
            </a:endParaRPr>
          </a:p>
        </p:txBody>
      </p:sp>
      <p:sp>
        <p:nvSpPr>
          <p:cNvPr id="5" name="1 Título"/>
          <p:cNvSpPr txBox="1">
            <a:spLocks/>
          </p:cNvSpPr>
          <p:nvPr/>
        </p:nvSpPr>
        <p:spPr>
          <a:xfrm>
            <a:off x="3779912" y="1355846"/>
            <a:ext cx="4752528" cy="720080"/>
          </a:xfrm>
          <a:prstGeom prst="rect">
            <a:avLst/>
          </a:prstGeom>
        </p:spPr>
        <p:style>
          <a:lnRef idx="3">
            <a:schemeClr val="lt1"/>
          </a:lnRef>
          <a:fillRef idx="1">
            <a:schemeClr val="accent5"/>
          </a:fillRef>
          <a:effectRef idx="1">
            <a:schemeClr val="accent5"/>
          </a:effectRef>
          <a:fontRef idx="minor">
            <a:schemeClr val="lt1"/>
          </a:fontRef>
        </p:style>
        <p:txBody>
          <a:bodyPr/>
          <a:lstStyle>
            <a:lvl1pPr algn="l" rtl="0" eaLnBrk="1" latinLnBrk="0" hangingPunct="1">
              <a:spcBef>
                <a:spcPct val="0"/>
              </a:spcBef>
              <a:buNone/>
              <a:defRPr kumimoji="0"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C" sz="2000" i="1" dirty="0"/>
              <a:t>Un vehículo aéreo motorizado que no lleva un operador humano</a:t>
            </a:r>
            <a:endParaRPr lang="es-ES" sz="2000" b="1" i="1" dirty="0">
              <a:solidFill>
                <a:schemeClr val="tx1"/>
              </a:solidFill>
              <a:cs typeface="Times New Roman" pitchFamily="18" charset="0"/>
            </a:endParaRPr>
          </a:p>
        </p:txBody>
      </p:sp>
      <p:sp>
        <p:nvSpPr>
          <p:cNvPr id="2" name="1 Rectángulo redondeado"/>
          <p:cNvSpPr/>
          <p:nvPr/>
        </p:nvSpPr>
        <p:spPr>
          <a:xfrm>
            <a:off x="264089" y="4149080"/>
            <a:ext cx="2736304" cy="9377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U</a:t>
            </a:r>
            <a:r>
              <a:rPr lang="es-EC" dirty="0" smtClean="0"/>
              <a:t>tiliza </a:t>
            </a:r>
            <a:r>
              <a:rPr lang="es-EC" dirty="0"/>
              <a:t>fuerzas </a:t>
            </a:r>
            <a:r>
              <a:rPr lang="es-EC" dirty="0" smtClean="0"/>
              <a:t>aerodinámicas(elevación)</a:t>
            </a:r>
            <a:endParaRPr lang="es-EC" dirty="0"/>
          </a:p>
        </p:txBody>
      </p:sp>
      <p:sp>
        <p:nvSpPr>
          <p:cNvPr id="6" name="5 Rectángulo redondeado"/>
          <p:cNvSpPr/>
          <p:nvPr/>
        </p:nvSpPr>
        <p:spPr>
          <a:xfrm>
            <a:off x="3167844" y="4149080"/>
            <a:ext cx="2664296" cy="9377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Vuelo </a:t>
            </a:r>
            <a:r>
              <a:rPr lang="es-EC" dirty="0"/>
              <a:t>de forma autónoma o </a:t>
            </a:r>
            <a:r>
              <a:rPr lang="es-EC" dirty="0" smtClean="0"/>
              <a:t>control </a:t>
            </a:r>
            <a:r>
              <a:rPr lang="es-EC" dirty="0"/>
              <a:t>remoto</a:t>
            </a:r>
          </a:p>
        </p:txBody>
      </p:sp>
      <p:sp>
        <p:nvSpPr>
          <p:cNvPr id="7" name="6 Rectángulo redondeado"/>
          <p:cNvSpPr/>
          <p:nvPr/>
        </p:nvSpPr>
        <p:spPr>
          <a:xfrm>
            <a:off x="6134297" y="4078762"/>
            <a:ext cx="2640553"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Transporta carga </a:t>
            </a:r>
            <a:r>
              <a:rPr lang="es-EC" dirty="0"/>
              <a:t>útil letal o no letal</a:t>
            </a:r>
          </a:p>
        </p:txBody>
      </p:sp>
      <p:sp>
        <p:nvSpPr>
          <p:cNvPr id="8" name="7 Rectángulo redondeado"/>
          <p:cNvSpPr/>
          <p:nvPr/>
        </p:nvSpPr>
        <p:spPr>
          <a:xfrm>
            <a:off x="1194706" y="5445224"/>
            <a:ext cx="6874859"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i="1" dirty="0" smtClean="0"/>
              <a:t>Estación en tierra:  </a:t>
            </a:r>
            <a:r>
              <a:rPr lang="es-ES_tradnl" dirty="0"/>
              <a:t>complementa la instrumentación y capacidades embarcadas</a:t>
            </a:r>
            <a:endParaRPr lang="es-EC" dirty="0"/>
          </a:p>
        </p:txBody>
      </p:sp>
      <p:sp>
        <p:nvSpPr>
          <p:cNvPr id="9" name="8 Rectángulo redondeado"/>
          <p:cNvSpPr/>
          <p:nvPr/>
        </p:nvSpPr>
        <p:spPr>
          <a:xfrm>
            <a:off x="251520" y="2348880"/>
            <a:ext cx="2736304" cy="9377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Puede </a:t>
            </a:r>
            <a:r>
              <a:rPr lang="es-EC" dirty="0"/>
              <a:t>ser prescindible o recuperable</a:t>
            </a:r>
          </a:p>
        </p:txBody>
      </p:sp>
    </p:spTree>
    <p:extLst>
      <p:ext uri="{BB962C8B-B14F-4D97-AF65-F5344CB8AC3E}">
        <p14:creationId xmlns:p14="http://schemas.microsoft.com/office/powerpoint/2010/main" val="1028646555"/>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267744" y="332656"/>
            <a:ext cx="4680520" cy="429227"/>
          </a:xfrm>
          <a:prstGeom prst="rect">
            <a:avLst/>
          </a:prstGeom>
        </p:spPr>
        <p:style>
          <a:lnRef idx="1">
            <a:schemeClr val="accent4"/>
          </a:lnRef>
          <a:fillRef idx="3">
            <a:schemeClr val="accent4"/>
          </a:fillRef>
          <a:effectRef idx="2">
            <a:schemeClr val="accent4"/>
          </a:effectRef>
          <a:fontRef idx="minor">
            <a:schemeClr val="lt1"/>
          </a:fontRef>
        </p:style>
        <p:txBody>
          <a:bodyPr/>
          <a:lstStyle>
            <a:lvl1pPr algn="l" rtl="0" eaLnBrk="1" latinLnBrk="0" hangingPunct="1">
              <a:spcBef>
                <a:spcPct val="0"/>
              </a:spcBef>
              <a:buNone/>
              <a:defRPr kumimoji="0"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sz="2000" b="1" dirty="0" smtClean="0">
                <a:solidFill>
                  <a:schemeClr val="tx1"/>
                </a:solidFill>
                <a:cs typeface="Times New Roman" pitchFamily="18" charset="0"/>
              </a:rPr>
              <a:t>Descripción sistema UAV</a:t>
            </a:r>
            <a:endParaRPr lang="es-ES" sz="2000" b="1" dirty="0">
              <a:solidFill>
                <a:schemeClr val="tx1"/>
              </a:solidFill>
              <a:cs typeface="Times New Roman" pitchFamily="18" charset="0"/>
            </a:endParaRPr>
          </a:p>
        </p:txBody>
      </p:sp>
      <p:pic>
        <p:nvPicPr>
          <p:cNvPr id="5" name="4 Imagen"/>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39552" y="1196752"/>
            <a:ext cx="7848872" cy="4680520"/>
          </a:xfrm>
          <a:prstGeom prst="rect">
            <a:avLst/>
          </a:prstGeom>
        </p:spPr>
      </p:pic>
      <p:sp>
        <p:nvSpPr>
          <p:cNvPr id="6" name="5 Rectángulo"/>
          <p:cNvSpPr/>
          <p:nvPr/>
        </p:nvSpPr>
        <p:spPr>
          <a:xfrm>
            <a:off x="536735" y="6165304"/>
            <a:ext cx="1999393" cy="307777"/>
          </a:xfrm>
          <a:prstGeom prst="rect">
            <a:avLst/>
          </a:prstGeom>
          <a:solidFill>
            <a:schemeClr val="bg1"/>
          </a:solidFill>
        </p:spPr>
        <p:txBody>
          <a:bodyPr wrap="none">
            <a:spAutoFit/>
          </a:bodyPr>
          <a:lstStyle/>
          <a:p>
            <a:r>
              <a:rPr lang="es-EC" sz="1400" b="1" dirty="0"/>
              <a:t>Fuente: Valdivia, </a:t>
            </a:r>
            <a:r>
              <a:rPr lang="es-EC" sz="1400" b="1" dirty="0" smtClean="0"/>
              <a:t>2007</a:t>
            </a:r>
            <a:endParaRPr lang="es-EC" sz="1400" dirty="0"/>
          </a:p>
        </p:txBody>
      </p:sp>
    </p:spTree>
    <p:extLst>
      <p:ext uri="{BB962C8B-B14F-4D97-AF65-F5344CB8AC3E}">
        <p14:creationId xmlns:p14="http://schemas.microsoft.com/office/powerpoint/2010/main" val="9079957"/>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rot="16200000">
            <a:off x="-1690831" y="3394407"/>
            <a:ext cx="4680520" cy="429227"/>
          </a:xfrm>
          <a:prstGeom prst="rect">
            <a:avLst/>
          </a:prstGeom>
        </p:spPr>
        <p:style>
          <a:lnRef idx="1">
            <a:schemeClr val="accent4"/>
          </a:lnRef>
          <a:fillRef idx="3">
            <a:schemeClr val="accent4"/>
          </a:fillRef>
          <a:effectRef idx="2">
            <a:schemeClr val="accent4"/>
          </a:effectRef>
          <a:fontRef idx="minor">
            <a:schemeClr val="lt1"/>
          </a:fontRef>
        </p:style>
        <p:txBody>
          <a:bodyPr/>
          <a:lstStyle>
            <a:lvl1pPr algn="l" rtl="0" eaLnBrk="1" latinLnBrk="0" hangingPunct="1">
              <a:spcBef>
                <a:spcPct val="0"/>
              </a:spcBef>
              <a:buNone/>
              <a:defRPr kumimoji="0"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sz="2000" b="1" dirty="0" smtClean="0">
                <a:solidFill>
                  <a:schemeClr val="tx1"/>
                </a:solidFill>
                <a:cs typeface="Times New Roman" pitchFamily="18" charset="0"/>
              </a:rPr>
              <a:t>Clasificación de los UAV</a:t>
            </a:r>
            <a:endParaRPr lang="es-ES" sz="2000" b="1" dirty="0">
              <a:solidFill>
                <a:schemeClr val="tx1"/>
              </a:solidFill>
              <a:cs typeface="Times New Roman" pitchFamily="18" charset="0"/>
            </a:endParaRPr>
          </a:p>
        </p:txBody>
      </p:sp>
      <p:graphicFrame>
        <p:nvGraphicFramePr>
          <p:cNvPr id="4" name="3 Objeto"/>
          <p:cNvGraphicFramePr>
            <a:graphicFrameLocks noChangeAspect="1"/>
          </p:cNvGraphicFramePr>
          <p:nvPr>
            <p:extLst>
              <p:ext uri="{D42A27DB-BD31-4B8C-83A1-F6EECF244321}">
                <p14:modId xmlns:p14="http://schemas.microsoft.com/office/powerpoint/2010/main" val="3855106198"/>
              </p:ext>
            </p:extLst>
          </p:nvPr>
        </p:nvGraphicFramePr>
        <p:xfrm>
          <a:off x="1115616" y="260648"/>
          <a:ext cx="7560840" cy="6413972"/>
        </p:xfrm>
        <a:graphic>
          <a:graphicData uri="http://schemas.openxmlformats.org/presentationml/2006/ole">
            <mc:AlternateContent xmlns:mc="http://schemas.openxmlformats.org/markup-compatibility/2006">
              <mc:Choice xmlns:v="urn:schemas-microsoft-com:vml" Requires="v">
                <p:oleObj spid="_x0000_s10249" name="Visio" r:id="rId3" imgW="6458335" imgH="5478572" progId="Visio.Drawing.11">
                  <p:embed/>
                </p:oleObj>
              </mc:Choice>
              <mc:Fallback>
                <p:oleObj name="Visio" r:id="rId3" imgW="6458335" imgH="5478572"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260648"/>
                        <a:ext cx="7560840" cy="6413972"/>
                      </a:xfrm>
                      <a:prstGeom prst="rect">
                        <a:avLst/>
                      </a:prstGeom>
                      <a:gradFill flip="none" rotWithShape="1">
                        <a:gsLst>
                          <a:gs pos="0">
                            <a:srgbClr val="FFEFD1">
                              <a:lumMod val="70000"/>
                            </a:srgbClr>
                          </a:gs>
                          <a:gs pos="64999">
                            <a:srgbClr val="F0EBD5"/>
                          </a:gs>
                          <a:gs pos="100000">
                            <a:srgbClr val="D1C39F"/>
                          </a:gs>
                        </a:gsLst>
                        <a:lin ang="2700000" scaled="0"/>
                        <a:tileRect/>
                      </a:gradFill>
                    </p:spPr>
                  </p:pic>
                </p:oleObj>
              </mc:Fallback>
            </mc:AlternateContent>
          </a:graphicData>
        </a:graphic>
      </p:graphicFrame>
    </p:spTree>
    <p:extLst>
      <p:ext uri="{BB962C8B-B14F-4D97-AF65-F5344CB8AC3E}">
        <p14:creationId xmlns:p14="http://schemas.microsoft.com/office/powerpoint/2010/main" val="822123489"/>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26 Diagrama"/>
          <p:cNvGraphicFramePr/>
          <p:nvPr>
            <p:extLst>
              <p:ext uri="{D42A27DB-BD31-4B8C-83A1-F6EECF244321}">
                <p14:modId xmlns:p14="http://schemas.microsoft.com/office/powerpoint/2010/main" val="492526199"/>
              </p:ext>
            </p:extLst>
          </p:nvPr>
        </p:nvGraphicFramePr>
        <p:xfrm>
          <a:off x="804032" y="980728"/>
          <a:ext cx="7704856"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Rectángulo"/>
          <p:cNvSpPr/>
          <p:nvPr/>
        </p:nvSpPr>
        <p:spPr>
          <a:xfrm>
            <a:off x="2496220" y="291746"/>
            <a:ext cx="432048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C" b="1" dirty="0"/>
              <a:t>Aplicaciones más comunes de los </a:t>
            </a:r>
            <a:r>
              <a:rPr lang="es-EC" b="1" dirty="0" smtClean="0"/>
              <a:t>UAV</a:t>
            </a:r>
            <a:endParaRPr lang="es-EC" b="1" dirty="0"/>
          </a:p>
        </p:txBody>
      </p:sp>
    </p:spTree>
    <p:extLst>
      <p:ext uri="{BB962C8B-B14F-4D97-AF65-F5344CB8AC3E}">
        <p14:creationId xmlns:p14="http://schemas.microsoft.com/office/powerpoint/2010/main" val="3259624981"/>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899592" y="4437112"/>
            <a:ext cx="7344816" cy="825624"/>
          </a:xfrm>
        </p:spPr>
        <p:style>
          <a:lnRef idx="1">
            <a:schemeClr val="accent4"/>
          </a:lnRef>
          <a:fillRef idx="2">
            <a:schemeClr val="accent4"/>
          </a:fillRef>
          <a:effectRef idx="1">
            <a:schemeClr val="accent4"/>
          </a:effectRef>
          <a:fontRef idx="minor">
            <a:schemeClr val="dk1"/>
          </a:fontRef>
        </p:style>
        <p:txBody>
          <a:bodyPr>
            <a:normAutofit fontScale="90000"/>
          </a:bodyPr>
          <a:lstStyle/>
          <a:p>
            <a:pPr algn="l"/>
            <a:r>
              <a:rPr lang="es-ES"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Times New Roman" pitchFamily="18" charset="0"/>
              </a:rPr>
              <a:t>CARACTERÍSTICAS CONSTRUCTIVAS</a:t>
            </a:r>
            <a:r>
              <a:rPr lang="es-E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Times New Roman" pitchFamily="18" charset="0"/>
              </a:rPr>
              <a:t/>
            </a:r>
            <a:br>
              <a:rPr lang="es-E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Times New Roman" pitchFamily="18" charset="0"/>
              </a:rPr>
            </a:br>
            <a:endParaRPr lang="es-EC"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1434447050"/>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975496" y="332656"/>
            <a:ext cx="8334375" cy="627229"/>
          </a:xfrm>
        </p:spPr>
        <p:txBody>
          <a:bodyPr/>
          <a:lstStyle/>
          <a:p>
            <a:r>
              <a:rPr lang="nl-BE"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UX5 aerial imaging solution</a:t>
            </a:r>
            <a:endParaRPr lang="nl-BE"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15" name="Picture 14" descr="UX5Launcher.jpg"/>
          <p:cNvPicPr>
            <a:picLocks noChangeAspect="1"/>
          </p:cNvPicPr>
          <p:nvPr/>
        </p:nvPicPr>
        <p:blipFill rotWithShape="1">
          <a:blip r:embed="rId3" cstate="print">
            <a:extLst>
              <a:ext uri="{28A0092B-C50C-407E-A947-70E740481C1C}">
                <a14:useLocalDpi xmlns:a14="http://schemas.microsoft.com/office/drawing/2010/main" val="0"/>
              </a:ext>
            </a:extLst>
          </a:blip>
          <a:srcRect t="11730" r="3994" b="11617"/>
          <a:stretch/>
        </p:blipFill>
        <p:spPr>
          <a:xfrm>
            <a:off x="184363" y="3419158"/>
            <a:ext cx="2484505" cy="1429985"/>
          </a:xfrm>
          <a:prstGeom prst="rect">
            <a:avLst/>
          </a:prstGeom>
        </p:spPr>
      </p:pic>
      <p:pic>
        <p:nvPicPr>
          <p:cNvPr id="13" name="Picture 12" descr="Gatewing UX5 14-05-1370827 - final (compressed).jpg"/>
          <p:cNvPicPr>
            <a:picLocks noChangeAspect="1"/>
          </p:cNvPicPr>
          <p:nvPr/>
        </p:nvPicPr>
        <p:blipFill rotWithShape="1">
          <a:blip r:embed="rId4" cstate="print">
            <a:extLst>
              <a:ext uri="{28A0092B-C50C-407E-A947-70E740481C1C}">
                <a14:useLocalDpi xmlns:a14="http://schemas.microsoft.com/office/drawing/2010/main" val="0"/>
              </a:ext>
            </a:extLst>
          </a:blip>
          <a:srcRect b="12653"/>
          <a:stretch/>
        </p:blipFill>
        <p:spPr>
          <a:xfrm>
            <a:off x="2683365" y="1173803"/>
            <a:ext cx="3532648" cy="2060689"/>
          </a:xfrm>
          <a:prstGeom prst="rect">
            <a:avLst/>
          </a:prstGeom>
        </p:spPr>
      </p:pic>
      <p:pic>
        <p:nvPicPr>
          <p:cNvPr id="14" name="Picture 13" descr="Camera-SonyNex5(white backgroun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736" y="1358567"/>
            <a:ext cx="1885852" cy="1440160"/>
          </a:xfrm>
          <a:prstGeom prst="rect">
            <a:avLst/>
          </a:prstGeom>
        </p:spPr>
      </p:pic>
      <p:sp>
        <p:nvSpPr>
          <p:cNvPr id="21" name="TextBox 20"/>
          <p:cNvSpPr txBox="1"/>
          <p:nvPr/>
        </p:nvSpPr>
        <p:spPr>
          <a:xfrm>
            <a:off x="2855082" y="2614061"/>
            <a:ext cx="1226777" cy="369332"/>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UX5</a:t>
            </a:r>
            <a:endParaRPr lang="en-US" b="1" dirty="0">
              <a:effectLst>
                <a:outerShdw blurRad="38100" dist="38100" dir="2700000" algn="tl">
                  <a:srgbClr val="000000">
                    <a:alpha val="43137"/>
                  </a:srgbClr>
                </a:outerShdw>
              </a:effectLst>
            </a:endParaRPr>
          </a:p>
        </p:txBody>
      </p:sp>
      <p:sp>
        <p:nvSpPr>
          <p:cNvPr id="23" name="TextBox 22"/>
          <p:cNvSpPr txBox="1"/>
          <p:nvPr/>
        </p:nvSpPr>
        <p:spPr>
          <a:xfrm>
            <a:off x="384458" y="1332755"/>
            <a:ext cx="1861130" cy="338554"/>
          </a:xfrm>
          <a:prstGeom prst="rect">
            <a:avLst/>
          </a:prstGeom>
          <a:noFill/>
        </p:spPr>
        <p:txBody>
          <a:bodyPr wrap="square" rtlCol="0">
            <a:spAutoFit/>
          </a:bodyPr>
          <a:lstStyle/>
          <a:p>
            <a:r>
              <a:rPr lang="en-US" sz="1600" b="1" dirty="0" smtClean="0">
                <a:effectLst>
                  <a:outerShdw blurRad="38100" dist="38100" dir="2700000" algn="tl">
                    <a:srgbClr val="000000">
                      <a:alpha val="43137"/>
                    </a:srgbClr>
                  </a:outerShdw>
                </a:effectLst>
              </a:rPr>
              <a:t>Cámara</a:t>
            </a:r>
            <a:endParaRPr lang="en-US" sz="1600" b="1" dirty="0">
              <a:effectLst>
                <a:outerShdw blurRad="38100" dist="38100" dir="2700000" algn="tl">
                  <a:srgbClr val="000000">
                    <a:alpha val="43137"/>
                  </a:srgbClr>
                </a:outerShdw>
              </a:effectLst>
            </a:endParaRPr>
          </a:p>
        </p:txBody>
      </p:sp>
      <p:sp>
        <p:nvSpPr>
          <p:cNvPr id="24" name="TextBox 23"/>
          <p:cNvSpPr txBox="1"/>
          <p:nvPr/>
        </p:nvSpPr>
        <p:spPr>
          <a:xfrm>
            <a:off x="1278162" y="4455107"/>
            <a:ext cx="1327169" cy="369332"/>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Lanzador</a:t>
            </a:r>
            <a:endParaRPr lang="en-US" b="1" dirty="0">
              <a:effectLst>
                <a:outerShdw blurRad="38100" dist="38100" dir="2700000" algn="tl">
                  <a:srgbClr val="000000">
                    <a:alpha val="43137"/>
                  </a:srgbClr>
                </a:outerShdw>
              </a:effectLst>
            </a:endParaRPr>
          </a:p>
        </p:txBody>
      </p:sp>
      <p:pic>
        <p:nvPicPr>
          <p:cNvPr id="20" name="Picture 19" descr="Trimble Yuma1.jpg"/>
          <p:cNvPicPr>
            <a:picLocks noChangeAspect="1"/>
          </p:cNvPicPr>
          <p:nvPr/>
        </p:nvPicPr>
        <p:blipFill rotWithShape="1">
          <a:blip r:embed="rId6" cstate="print">
            <a:extLst>
              <a:ext uri="{28A0092B-C50C-407E-A947-70E740481C1C}">
                <a14:useLocalDpi xmlns:a14="http://schemas.microsoft.com/office/drawing/2010/main" val="0"/>
              </a:ext>
            </a:extLst>
          </a:blip>
          <a:srcRect l="12778" t="16329" r="15676"/>
          <a:stretch/>
        </p:blipFill>
        <p:spPr>
          <a:xfrm>
            <a:off x="6817487" y="1702128"/>
            <a:ext cx="1909953" cy="1610193"/>
          </a:xfrm>
          <a:prstGeom prst="rect">
            <a:avLst/>
          </a:prstGeom>
        </p:spPr>
      </p:pic>
      <p:sp>
        <p:nvSpPr>
          <p:cNvPr id="22" name="TextBox 21"/>
          <p:cNvSpPr txBox="1"/>
          <p:nvPr/>
        </p:nvSpPr>
        <p:spPr>
          <a:xfrm>
            <a:off x="6866835" y="1392971"/>
            <a:ext cx="2025646" cy="338554"/>
          </a:xfrm>
          <a:prstGeom prst="rect">
            <a:avLst/>
          </a:prstGeom>
          <a:noFill/>
        </p:spPr>
        <p:txBody>
          <a:bodyPr wrap="square" rtlCol="0">
            <a:spAutoFit/>
          </a:bodyPr>
          <a:lstStyle/>
          <a:p>
            <a:r>
              <a:rPr lang="en-US" sz="1600" b="1" dirty="0" smtClean="0">
                <a:effectLst>
                  <a:outerShdw blurRad="38100" dist="38100" dir="2700000" algn="tl">
                    <a:srgbClr val="000000">
                      <a:alpha val="43137"/>
                    </a:srgbClr>
                  </a:outerShdw>
                </a:effectLst>
              </a:rPr>
              <a:t>Trimble Tablet</a:t>
            </a:r>
            <a:endParaRPr lang="en-US" sz="1600" b="1" dirty="0">
              <a:effectLst>
                <a:outerShdw blurRad="38100" dist="38100" dir="2700000" algn="tl">
                  <a:srgbClr val="000000">
                    <a:alpha val="43137"/>
                  </a:srgbClr>
                </a:outerShdw>
              </a:effectLst>
            </a:endParaRPr>
          </a:p>
        </p:txBody>
      </p:sp>
      <p:pic>
        <p:nvPicPr>
          <p:cNvPr id="16" name="Picture 4" descr="Modem UX5.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68835" y="3968873"/>
            <a:ext cx="2407253" cy="1760540"/>
          </a:xfrm>
          <a:prstGeom prst="rect">
            <a:avLst/>
          </a:prstGeom>
        </p:spPr>
      </p:pic>
      <p:sp>
        <p:nvSpPr>
          <p:cNvPr id="17" name="TextBox 22"/>
          <p:cNvSpPr txBox="1"/>
          <p:nvPr/>
        </p:nvSpPr>
        <p:spPr>
          <a:xfrm>
            <a:off x="6660325" y="5438914"/>
            <a:ext cx="2326412" cy="338554"/>
          </a:xfrm>
          <a:prstGeom prst="rect">
            <a:avLst/>
          </a:prstGeom>
          <a:noFill/>
        </p:spPr>
        <p:txBody>
          <a:bodyPr wrap="square" rtlCol="0">
            <a:spAutoFit/>
          </a:bodyPr>
          <a:lstStyle/>
          <a:p>
            <a:r>
              <a:rPr lang="en-US" sz="1600" b="1" dirty="0" smtClean="0">
                <a:effectLst>
                  <a:outerShdw blurRad="38100" dist="38100" dir="2700000" algn="tl">
                    <a:srgbClr val="000000">
                      <a:alpha val="43137"/>
                    </a:srgbClr>
                  </a:outerShdw>
                </a:effectLst>
              </a:rPr>
              <a:t>Modem comunicación</a:t>
            </a:r>
            <a:endParaRPr lang="en-US" sz="1600" b="1" dirty="0">
              <a:effectLst>
                <a:outerShdw blurRad="38100" dist="38100" dir="2700000" algn="tl">
                  <a:srgbClr val="000000">
                    <a:alpha val="43137"/>
                  </a:srgbClr>
                </a:outerShdw>
              </a:effectLst>
            </a:endParaRPr>
          </a:p>
        </p:txBody>
      </p:sp>
      <p:sp>
        <p:nvSpPr>
          <p:cNvPr id="2" name="1 Flecha derecha"/>
          <p:cNvSpPr/>
          <p:nvPr/>
        </p:nvSpPr>
        <p:spPr>
          <a:xfrm>
            <a:off x="251520" y="396075"/>
            <a:ext cx="576064" cy="576064"/>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graphicFrame>
        <p:nvGraphicFramePr>
          <p:cNvPr id="3" name="2 Tabla"/>
          <p:cNvGraphicFramePr>
            <a:graphicFrameLocks noGrp="1"/>
          </p:cNvGraphicFramePr>
          <p:nvPr>
            <p:extLst>
              <p:ext uri="{D42A27DB-BD31-4B8C-83A1-F6EECF244321}">
                <p14:modId xmlns:p14="http://schemas.microsoft.com/office/powerpoint/2010/main" val="1107679800"/>
              </p:ext>
            </p:extLst>
          </p:nvPr>
        </p:nvGraphicFramePr>
        <p:xfrm>
          <a:off x="2855080" y="3419158"/>
          <a:ext cx="3465106" cy="2805176"/>
        </p:xfrm>
        <a:graphic>
          <a:graphicData uri="http://schemas.openxmlformats.org/drawingml/2006/table">
            <a:tbl>
              <a:tblPr firstRow="1" bandRow="1">
                <a:tableStyleId>{BC89EF96-8CEA-46FF-86C4-4CE0E7609802}</a:tableStyleId>
              </a:tblPr>
              <a:tblGrid>
                <a:gridCol w="1732553"/>
                <a:gridCol w="1732553"/>
              </a:tblGrid>
              <a:tr h="350647">
                <a:tc>
                  <a:txBody>
                    <a:bodyPr/>
                    <a:lstStyle/>
                    <a:p>
                      <a:r>
                        <a:rPr lang="es-EC" sz="1200" b="0" dirty="0" smtClean="0"/>
                        <a:t>Peso</a:t>
                      </a:r>
                      <a:endParaRPr lang="es-EC" sz="1200" b="0" dirty="0"/>
                    </a:p>
                  </a:txBody>
                  <a:tcPr/>
                </a:tc>
                <a:tc>
                  <a:txBody>
                    <a:bodyPr/>
                    <a:lstStyle/>
                    <a:p>
                      <a:r>
                        <a:rPr lang="es-EC" sz="1200" b="0" dirty="0" smtClean="0"/>
                        <a:t>2,5</a:t>
                      </a:r>
                      <a:r>
                        <a:rPr lang="es-EC" sz="1200" b="0" baseline="0" dirty="0" smtClean="0"/>
                        <a:t> kg</a:t>
                      </a:r>
                      <a:endParaRPr lang="es-EC" sz="1200" b="0" dirty="0"/>
                    </a:p>
                  </a:txBody>
                  <a:tcPr/>
                </a:tc>
              </a:tr>
              <a:tr h="350647">
                <a:tc>
                  <a:txBody>
                    <a:bodyPr/>
                    <a:lstStyle/>
                    <a:p>
                      <a:r>
                        <a:rPr lang="es-EC" sz="1200" dirty="0" smtClean="0"/>
                        <a:t>Dimensiones</a:t>
                      </a:r>
                      <a:endParaRPr lang="es-EC" sz="1200" b="1" dirty="0"/>
                    </a:p>
                  </a:txBody>
                  <a:tcPr/>
                </a:tc>
                <a:tc>
                  <a:txBody>
                    <a:bodyPr/>
                    <a:lstStyle/>
                    <a:p>
                      <a:r>
                        <a:rPr lang="es-EC" sz="1200" dirty="0" smtClean="0"/>
                        <a:t>100x65x10 cm</a:t>
                      </a:r>
                      <a:endParaRPr lang="es-EC" sz="1200" b="1" dirty="0"/>
                    </a:p>
                  </a:txBody>
                  <a:tcPr/>
                </a:tc>
              </a:tr>
              <a:tr h="350647">
                <a:tc>
                  <a:txBody>
                    <a:bodyPr/>
                    <a:lstStyle/>
                    <a:p>
                      <a:r>
                        <a:rPr lang="es-EC" sz="1200" dirty="0" smtClean="0"/>
                        <a:t>Superficie Alar</a:t>
                      </a:r>
                      <a:endParaRPr lang="es-EC" sz="1200" b="1" dirty="0"/>
                    </a:p>
                  </a:txBody>
                  <a:tcPr/>
                </a:tc>
                <a:tc>
                  <a:txBody>
                    <a:bodyPr/>
                    <a:lstStyle/>
                    <a:p>
                      <a:r>
                        <a:rPr lang="es-EC" sz="1200" dirty="0" smtClean="0"/>
                        <a:t>3,4 m2</a:t>
                      </a:r>
                      <a:endParaRPr lang="es-EC" sz="1200" b="1" dirty="0"/>
                    </a:p>
                  </a:txBody>
                  <a:tcPr/>
                </a:tc>
              </a:tr>
              <a:tr h="350647">
                <a:tc>
                  <a:txBody>
                    <a:bodyPr/>
                    <a:lstStyle/>
                    <a:p>
                      <a:r>
                        <a:rPr lang="es-EC" sz="1200" dirty="0" smtClean="0"/>
                        <a:t>Poder de arranque</a:t>
                      </a:r>
                      <a:endParaRPr lang="es-EC" sz="1200" b="1" dirty="0"/>
                    </a:p>
                  </a:txBody>
                  <a:tcPr/>
                </a:tc>
                <a:tc>
                  <a:txBody>
                    <a:bodyPr/>
                    <a:lstStyle/>
                    <a:p>
                      <a:r>
                        <a:rPr lang="es-EC" sz="1200" dirty="0" smtClean="0"/>
                        <a:t>700W</a:t>
                      </a:r>
                      <a:endParaRPr lang="es-EC" sz="1200" b="1" dirty="0"/>
                    </a:p>
                  </a:txBody>
                  <a:tcPr/>
                </a:tc>
              </a:tr>
              <a:tr h="350647">
                <a:tc>
                  <a:txBody>
                    <a:bodyPr/>
                    <a:lstStyle/>
                    <a:p>
                      <a:r>
                        <a:rPr lang="es-EC" sz="1200" dirty="0" smtClean="0"/>
                        <a:t>Ángulo</a:t>
                      </a:r>
                      <a:r>
                        <a:rPr lang="es-EC" sz="1200" baseline="0" dirty="0" smtClean="0"/>
                        <a:t> de despegue</a:t>
                      </a:r>
                      <a:endParaRPr lang="es-EC" sz="1200" b="1" dirty="0"/>
                    </a:p>
                  </a:txBody>
                  <a:tcPr/>
                </a:tc>
                <a:tc>
                  <a:txBody>
                    <a:bodyPr/>
                    <a:lstStyle/>
                    <a:p>
                      <a:r>
                        <a:rPr lang="es-EC" sz="1200" dirty="0" smtClean="0"/>
                        <a:t>30°</a:t>
                      </a:r>
                      <a:endParaRPr lang="es-EC" sz="1200" b="1" dirty="0"/>
                    </a:p>
                  </a:txBody>
                  <a:tcPr/>
                </a:tc>
              </a:tr>
              <a:tr h="350647">
                <a:tc>
                  <a:txBody>
                    <a:bodyPr/>
                    <a:lstStyle/>
                    <a:p>
                      <a:r>
                        <a:rPr lang="es-EC" sz="1200" dirty="0" smtClean="0"/>
                        <a:t>Velocidad</a:t>
                      </a:r>
                      <a:r>
                        <a:rPr lang="es-EC" sz="1200" baseline="0" dirty="0" smtClean="0"/>
                        <a:t> crucero</a:t>
                      </a:r>
                      <a:endParaRPr lang="es-EC" sz="1200" b="1" dirty="0"/>
                    </a:p>
                  </a:txBody>
                  <a:tcPr/>
                </a:tc>
                <a:tc>
                  <a:txBody>
                    <a:bodyPr/>
                    <a:lstStyle/>
                    <a:p>
                      <a:r>
                        <a:rPr lang="es-EC" sz="1200" dirty="0" smtClean="0"/>
                        <a:t>80 km/h</a:t>
                      </a:r>
                      <a:endParaRPr lang="es-EC" sz="1200" b="1" dirty="0"/>
                    </a:p>
                  </a:txBody>
                  <a:tcPr/>
                </a:tc>
              </a:tr>
              <a:tr h="350647">
                <a:tc>
                  <a:txBody>
                    <a:bodyPr/>
                    <a:lstStyle/>
                    <a:p>
                      <a:r>
                        <a:rPr lang="es-EC" sz="1200" dirty="0" smtClean="0"/>
                        <a:t>Ángulo de aterrizaje</a:t>
                      </a:r>
                      <a:endParaRPr lang="es-EC" sz="1200" b="1" dirty="0"/>
                    </a:p>
                  </a:txBody>
                  <a:tcPr/>
                </a:tc>
                <a:tc>
                  <a:txBody>
                    <a:bodyPr/>
                    <a:lstStyle/>
                    <a:p>
                      <a:r>
                        <a:rPr lang="es-EC" sz="1200" dirty="0" smtClean="0"/>
                        <a:t>14°</a:t>
                      </a:r>
                      <a:endParaRPr lang="es-EC" sz="1200" b="1" dirty="0"/>
                    </a:p>
                  </a:txBody>
                  <a:tcPr/>
                </a:tc>
              </a:tr>
              <a:tr h="350647">
                <a:tc>
                  <a:txBody>
                    <a:bodyPr/>
                    <a:lstStyle/>
                    <a:p>
                      <a:r>
                        <a:rPr lang="es-EC" sz="1200" dirty="0" smtClean="0"/>
                        <a:t>Tiempo de preparación</a:t>
                      </a:r>
                      <a:endParaRPr lang="es-EC" sz="1200" b="1" dirty="0"/>
                    </a:p>
                  </a:txBody>
                  <a:tcPr/>
                </a:tc>
                <a:tc>
                  <a:txBody>
                    <a:bodyPr/>
                    <a:lstStyle/>
                    <a:p>
                      <a:r>
                        <a:rPr lang="es-EC" sz="1200" dirty="0" smtClean="0"/>
                        <a:t>5 minutos</a:t>
                      </a:r>
                      <a:endParaRPr lang="es-EC" sz="1200" b="1" dirty="0"/>
                    </a:p>
                  </a:txBody>
                  <a:tcPr/>
                </a:tc>
              </a:tr>
            </a:tbl>
          </a:graphicData>
        </a:graphic>
      </p:graphicFrame>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7266" y="2682237"/>
            <a:ext cx="994827" cy="92161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1"/>
          <p:cNvSpPr txBox="1"/>
          <p:nvPr/>
        </p:nvSpPr>
        <p:spPr>
          <a:xfrm>
            <a:off x="7234047" y="3312321"/>
            <a:ext cx="1909953" cy="338554"/>
          </a:xfrm>
          <a:prstGeom prst="rect">
            <a:avLst/>
          </a:prstGeom>
          <a:noFill/>
        </p:spPr>
        <p:txBody>
          <a:bodyPr wrap="square" rtlCol="0">
            <a:spAutoFit/>
          </a:bodyPr>
          <a:lstStyle/>
          <a:p>
            <a:r>
              <a:rPr lang="en-US" sz="1600" b="1" dirty="0" smtClean="0">
                <a:effectLst>
                  <a:outerShdw blurRad="38100" dist="38100" dir="2700000" algn="tl">
                    <a:srgbClr val="000000">
                      <a:alpha val="43137"/>
                    </a:srgbClr>
                  </a:outerShdw>
                </a:effectLst>
              </a:rPr>
              <a:t>Aerial Imaging</a:t>
            </a:r>
            <a:endParaRPr lang="en-US" sz="1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03795182"/>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620688"/>
            <a:ext cx="8424936" cy="4835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20 Conector recto de flecha"/>
          <p:cNvCxnSpPr/>
          <p:nvPr/>
        </p:nvCxnSpPr>
        <p:spPr>
          <a:xfrm flipV="1">
            <a:off x="2843808" y="1052736"/>
            <a:ext cx="1440160" cy="648072"/>
          </a:xfrm>
          <a:prstGeom prst="straightConnector1">
            <a:avLst/>
          </a:prstGeom>
          <a:ln w="38100">
            <a:solidFill>
              <a:srgbClr val="FFFF00"/>
            </a:solidFill>
            <a:tailEnd type="arrow"/>
          </a:ln>
        </p:spPr>
        <p:style>
          <a:lnRef idx="2">
            <a:schemeClr val="accent4"/>
          </a:lnRef>
          <a:fillRef idx="0">
            <a:schemeClr val="accent4"/>
          </a:fillRef>
          <a:effectRef idx="1">
            <a:schemeClr val="accent4"/>
          </a:effectRef>
          <a:fontRef idx="minor">
            <a:schemeClr val="tx1"/>
          </a:fontRef>
        </p:style>
      </p:cxnSp>
      <p:sp>
        <p:nvSpPr>
          <p:cNvPr id="23" name="22 CuadroTexto"/>
          <p:cNvSpPr txBox="1"/>
          <p:nvPr/>
        </p:nvSpPr>
        <p:spPr>
          <a:xfrm>
            <a:off x="4283968" y="840911"/>
            <a:ext cx="1548172" cy="400110"/>
          </a:xfrm>
          <a:prstGeom prst="rect">
            <a:avLst/>
          </a:prstGeom>
          <a:noFill/>
          <a:ln>
            <a:noFill/>
          </a:ln>
        </p:spPr>
        <p:txBody>
          <a:bodyPr wrap="square" rtlCol="0">
            <a:spAutoFit/>
          </a:bodyPr>
          <a:lstStyle/>
          <a:p>
            <a:r>
              <a:rPr lang="es-EC" sz="2000" b="1" dirty="0" smtClean="0">
                <a:effectLst>
                  <a:outerShdw blurRad="38100" dist="38100" dir="2700000" algn="tl">
                    <a:srgbClr val="000000">
                      <a:alpha val="43137"/>
                    </a:srgbClr>
                  </a:outerShdw>
                </a:effectLst>
              </a:rPr>
              <a:t>Batería</a:t>
            </a:r>
            <a:endParaRPr lang="es-EC" sz="2000" b="1" dirty="0">
              <a:effectLst>
                <a:outerShdw blurRad="38100" dist="38100" dir="2700000" algn="tl">
                  <a:srgbClr val="000000">
                    <a:alpha val="43137"/>
                  </a:srgbClr>
                </a:outerShdw>
              </a:effectLst>
            </a:endParaRPr>
          </a:p>
        </p:txBody>
      </p:sp>
      <p:cxnSp>
        <p:nvCxnSpPr>
          <p:cNvPr id="40" name="39 Conector recto de flecha"/>
          <p:cNvCxnSpPr/>
          <p:nvPr/>
        </p:nvCxnSpPr>
        <p:spPr>
          <a:xfrm flipH="1">
            <a:off x="1979712" y="1916832"/>
            <a:ext cx="360040" cy="717980"/>
          </a:xfrm>
          <a:prstGeom prst="straightConnector1">
            <a:avLst/>
          </a:prstGeom>
          <a:ln w="38100">
            <a:solidFill>
              <a:srgbClr val="FFFF00"/>
            </a:solidFill>
            <a:tailEnd type="arrow"/>
          </a:ln>
        </p:spPr>
        <p:style>
          <a:lnRef idx="2">
            <a:schemeClr val="accent4"/>
          </a:lnRef>
          <a:fillRef idx="0">
            <a:schemeClr val="accent4"/>
          </a:fillRef>
          <a:effectRef idx="1">
            <a:schemeClr val="accent4"/>
          </a:effectRef>
          <a:fontRef idx="minor">
            <a:schemeClr val="tx1"/>
          </a:fontRef>
        </p:style>
      </p:cxnSp>
      <p:sp>
        <p:nvSpPr>
          <p:cNvPr id="45" name="44 CuadroTexto"/>
          <p:cNvSpPr txBox="1"/>
          <p:nvPr/>
        </p:nvSpPr>
        <p:spPr>
          <a:xfrm>
            <a:off x="935596" y="2636795"/>
            <a:ext cx="2448272" cy="400110"/>
          </a:xfrm>
          <a:prstGeom prst="rect">
            <a:avLst/>
          </a:prstGeom>
          <a:noFill/>
        </p:spPr>
        <p:txBody>
          <a:bodyPr wrap="square" rtlCol="0">
            <a:spAutoFit/>
          </a:bodyPr>
          <a:lstStyle/>
          <a:p>
            <a:r>
              <a:rPr lang="es-EC" sz="2000" b="1" dirty="0" smtClean="0">
                <a:effectLst>
                  <a:outerShdw blurRad="38100" dist="38100" dir="2700000" algn="tl">
                    <a:srgbClr val="000000">
                      <a:alpha val="43137"/>
                    </a:srgbClr>
                  </a:outerShdw>
                </a:effectLst>
              </a:rPr>
              <a:t>Cable de poder</a:t>
            </a:r>
            <a:endParaRPr lang="es-EC" sz="2000" b="1" dirty="0">
              <a:effectLst>
                <a:outerShdw blurRad="38100" dist="38100" dir="2700000" algn="tl">
                  <a:srgbClr val="000000">
                    <a:alpha val="43137"/>
                  </a:srgbClr>
                </a:outerShdw>
              </a:effectLst>
            </a:endParaRPr>
          </a:p>
        </p:txBody>
      </p:sp>
      <p:cxnSp>
        <p:nvCxnSpPr>
          <p:cNvPr id="46" name="45 Conector recto de flecha"/>
          <p:cNvCxnSpPr/>
          <p:nvPr/>
        </p:nvCxnSpPr>
        <p:spPr>
          <a:xfrm flipH="1">
            <a:off x="2987824" y="2204864"/>
            <a:ext cx="576064" cy="1224136"/>
          </a:xfrm>
          <a:prstGeom prst="straightConnector1">
            <a:avLst/>
          </a:prstGeom>
          <a:ln w="38100">
            <a:solidFill>
              <a:srgbClr val="FFFF00"/>
            </a:solidFill>
            <a:tailEnd type="arrow"/>
          </a:ln>
        </p:spPr>
        <p:style>
          <a:lnRef idx="2">
            <a:schemeClr val="accent4"/>
          </a:lnRef>
          <a:fillRef idx="0">
            <a:schemeClr val="accent4"/>
          </a:fillRef>
          <a:effectRef idx="1">
            <a:schemeClr val="accent4"/>
          </a:effectRef>
          <a:fontRef idx="minor">
            <a:schemeClr val="tx1"/>
          </a:fontRef>
        </p:style>
      </p:cxnSp>
      <p:sp>
        <p:nvSpPr>
          <p:cNvPr id="47" name="46 CuadroTexto"/>
          <p:cNvSpPr txBox="1"/>
          <p:nvPr/>
        </p:nvSpPr>
        <p:spPr>
          <a:xfrm>
            <a:off x="2483768" y="3573016"/>
            <a:ext cx="1404156" cy="1015663"/>
          </a:xfrm>
          <a:prstGeom prst="rect">
            <a:avLst/>
          </a:prstGeom>
          <a:noFill/>
        </p:spPr>
        <p:txBody>
          <a:bodyPr wrap="square" rtlCol="0">
            <a:spAutoFit/>
          </a:bodyPr>
          <a:lstStyle/>
          <a:p>
            <a:pPr algn="just"/>
            <a:r>
              <a:rPr lang="es-EC" sz="2000" b="1" dirty="0" smtClean="0">
                <a:effectLst>
                  <a:outerShdw blurRad="38100" dist="38100" dir="2700000" algn="tl">
                    <a:srgbClr val="000000">
                      <a:alpha val="43137"/>
                    </a:srgbClr>
                  </a:outerShdw>
                </a:effectLst>
              </a:rPr>
              <a:t>Cámara Sony NEX 5R</a:t>
            </a:r>
            <a:endParaRPr lang="es-EC" sz="2000" b="1" dirty="0">
              <a:effectLst>
                <a:outerShdw blurRad="38100" dist="38100" dir="2700000" algn="tl">
                  <a:srgbClr val="000000">
                    <a:alpha val="43137"/>
                  </a:srgbClr>
                </a:outerShdw>
              </a:effectLst>
            </a:endParaRPr>
          </a:p>
        </p:txBody>
      </p:sp>
      <p:cxnSp>
        <p:nvCxnSpPr>
          <p:cNvPr id="50" name="49 Conector recto de flecha"/>
          <p:cNvCxnSpPr/>
          <p:nvPr/>
        </p:nvCxnSpPr>
        <p:spPr>
          <a:xfrm flipV="1">
            <a:off x="4932040" y="2081294"/>
            <a:ext cx="499610" cy="353943"/>
          </a:xfrm>
          <a:prstGeom prst="straightConnector1">
            <a:avLst/>
          </a:prstGeom>
          <a:ln w="38100">
            <a:solidFill>
              <a:srgbClr val="FFFF00"/>
            </a:solidFill>
            <a:tailEnd type="arrow"/>
          </a:ln>
        </p:spPr>
        <p:style>
          <a:lnRef idx="2">
            <a:schemeClr val="accent4"/>
          </a:lnRef>
          <a:fillRef idx="0">
            <a:schemeClr val="accent4"/>
          </a:fillRef>
          <a:effectRef idx="1">
            <a:schemeClr val="accent4"/>
          </a:effectRef>
          <a:fontRef idx="minor">
            <a:schemeClr val="tx1"/>
          </a:fontRef>
        </p:style>
      </p:cxnSp>
      <p:sp>
        <p:nvSpPr>
          <p:cNvPr id="52" name="51 CuadroTexto"/>
          <p:cNvSpPr txBox="1"/>
          <p:nvPr/>
        </p:nvSpPr>
        <p:spPr>
          <a:xfrm>
            <a:off x="5471592" y="1681184"/>
            <a:ext cx="2448272" cy="400110"/>
          </a:xfrm>
          <a:prstGeom prst="rect">
            <a:avLst/>
          </a:prstGeom>
          <a:noFill/>
          <a:ln>
            <a:noFill/>
          </a:ln>
        </p:spPr>
        <p:txBody>
          <a:bodyPr wrap="square" rtlCol="0">
            <a:spAutoFit/>
          </a:bodyPr>
          <a:lstStyle/>
          <a:p>
            <a:r>
              <a:rPr lang="es-EC" sz="2000" b="1" dirty="0" smtClean="0">
                <a:effectLst>
                  <a:outerShdw blurRad="38100" dist="38100" dir="2700000" algn="tl">
                    <a:srgbClr val="000000">
                      <a:alpha val="43137"/>
                    </a:srgbClr>
                  </a:outerShdw>
                </a:effectLst>
              </a:rPr>
              <a:t>Antena GPS</a:t>
            </a:r>
            <a:endParaRPr lang="es-EC" sz="2000" b="1" dirty="0">
              <a:effectLst>
                <a:outerShdw blurRad="38100" dist="38100" dir="2700000" algn="tl">
                  <a:srgbClr val="000000">
                    <a:alpha val="43137"/>
                  </a:srgbClr>
                </a:outerShdw>
              </a:effectLst>
            </a:endParaRPr>
          </a:p>
        </p:txBody>
      </p:sp>
      <p:cxnSp>
        <p:nvCxnSpPr>
          <p:cNvPr id="53" name="52 Conector recto de flecha"/>
          <p:cNvCxnSpPr/>
          <p:nvPr/>
        </p:nvCxnSpPr>
        <p:spPr>
          <a:xfrm flipV="1">
            <a:off x="6920644" y="3105635"/>
            <a:ext cx="1224136" cy="719963"/>
          </a:xfrm>
          <a:prstGeom prst="straightConnector1">
            <a:avLst/>
          </a:prstGeom>
          <a:ln w="38100">
            <a:solidFill>
              <a:srgbClr val="FFFF00"/>
            </a:solidFill>
            <a:tailEnd type="arrow"/>
          </a:ln>
        </p:spPr>
        <p:style>
          <a:lnRef idx="2">
            <a:schemeClr val="accent4"/>
          </a:lnRef>
          <a:fillRef idx="0">
            <a:schemeClr val="accent4"/>
          </a:fillRef>
          <a:effectRef idx="1">
            <a:schemeClr val="accent4"/>
          </a:effectRef>
          <a:fontRef idx="minor">
            <a:schemeClr val="tx1"/>
          </a:fontRef>
        </p:style>
      </p:cxnSp>
      <p:sp>
        <p:nvSpPr>
          <p:cNvPr id="54" name="53 CuadroTexto"/>
          <p:cNvSpPr txBox="1"/>
          <p:nvPr/>
        </p:nvSpPr>
        <p:spPr>
          <a:xfrm>
            <a:off x="7919864" y="2636795"/>
            <a:ext cx="2448272" cy="400110"/>
          </a:xfrm>
          <a:prstGeom prst="rect">
            <a:avLst/>
          </a:prstGeom>
          <a:noFill/>
          <a:ln>
            <a:noFill/>
          </a:ln>
        </p:spPr>
        <p:txBody>
          <a:bodyPr wrap="square" rtlCol="0">
            <a:spAutoFit/>
          </a:bodyPr>
          <a:lstStyle/>
          <a:p>
            <a:r>
              <a:rPr lang="es-EC" sz="2000" b="1" dirty="0" smtClean="0">
                <a:effectLst>
                  <a:outerShdw blurRad="38100" dist="38100" dir="2700000" algn="tl">
                    <a:srgbClr val="000000">
                      <a:alpha val="43137"/>
                    </a:srgbClr>
                  </a:outerShdw>
                </a:effectLst>
              </a:rPr>
              <a:t>Motor</a:t>
            </a:r>
            <a:endParaRPr lang="es-EC" sz="2000" b="1" dirty="0">
              <a:effectLst>
                <a:outerShdw blurRad="38100" dist="38100" dir="2700000" algn="tl">
                  <a:srgbClr val="000000">
                    <a:alpha val="43137"/>
                  </a:srgbClr>
                </a:outerShdw>
              </a:effectLst>
            </a:endParaRPr>
          </a:p>
        </p:txBody>
      </p:sp>
      <p:cxnSp>
        <p:nvCxnSpPr>
          <p:cNvPr id="55" name="54 Conector recto de flecha"/>
          <p:cNvCxnSpPr/>
          <p:nvPr/>
        </p:nvCxnSpPr>
        <p:spPr>
          <a:xfrm>
            <a:off x="7645592" y="4614836"/>
            <a:ext cx="274272" cy="393386"/>
          </a:xfrm>
          <a:prstGeom prst="straightConnector1">
            <a:avLst/>
          </a:prstGeom>
          <a:ln w="38100">
            <a:solidFill>
              <a:srgbClr val="FFFF00"/>
            </a:solidFill>
            <a:tailEnd type="arrow"/>
          </a:ln>
        </p:spPr>
        <p:style>
          <a:lnRef idx="2">
            <a:schemeClr val="accent4"/>
          </a:lnRef>
          <a:fillRef idx="0">
            <a:schemeClr val="accent4"/>
          </a:fillRef>
          <a:effectRef idx="1">
            <a:schemeClr val="accent4"/>
          </a:effectRef>
          <a:fontRef idx="minor">
            <a:schemeClr val="tx1"/>
          </a:fontRef>
        </p:style>
      </p:cxnSp>
      <p:sp>
        <p:nvSpPr>
          <p:cNvPr id="56" name="55 CuadroTexto"/>
          <p:cNvSpPr txBox="1"/>
          <p:nvPr/>
        </p:nvSpPr>
        <p:spPr>
          <a:xfrm>
            <a:off x="7596336" y="5008222"/>
            <a:ext cx="2448272" cy="400110"/>
          </a:xfrm>
          <a:prstGeom prst="rect">
            <a:avLst/>
          </a:prstGeom>
          <a:noFill/>
          <a:ln>
            <a:noFill/>
          </a:ln>
        </p:spPr>
        <p:txBody>
          <a:bodyPr wrap="square" rtlCol="0">
            <a:spAutoFit/>
          </a:bodyPr>
          <a:lstStyle/>
          <a:p>
            <a:r>
              <a:rPr lang="es-EC" sz="2000" b="1" dirty="0" err="1" smtClean="0">
                <a:effectLst>
                  <a:outerShdw blurRad="38100" dist="38100" dir="2700000" algn="tl">
                    <a:srgbClr val="000000">
                      <a:alpha val="43137"/>
                    </a:srgbClr>
                  </a:outerShdw>
                </a:effectLst>
              </a:rPr>
              <a:t>Élices</a:t>
            </a:r>
            <a:r>
              <a:rPr lang="es-EC" sz="2000" b="1" dirty="0" smtClean="0">
                <a:effectLst>
                  <a:outerShdw blurRad="38100" dist="38100" dir="2700000" algn="tl">
                    <a:srgbClr val="000000">
                      <a:alpha val="43137"/>
                    </a:srgbClr>
                  </a:outerShdw>
                </a:effectLst>
              </a:rPr>
              <a:t> </a:t>
            </a:r>
            <a:endParaRPr lang="es-EC" sz="2000" b="1" dirty="0">
              <a:effectLst>
                <a:outerShdw blurRad="38100" dist="38100" dir="2700000" algn="tl">
                  <a:srgbClr val="000000">
                    <a:alpha val="43137"/>
                  </a:srgbClr>
                </a:outerShdw>
              </a:effectLst>
            </a:endParaRPr>
          </a:p>
        </p:txBody>
      </p:sp>
      <p:cxnSp>
        <p:nvCxnSpPr>
          <p:cNvPr id="59" name="58 Conector recto de flecha"/>
          <p:cNvCxnSpPr>
            <a:endCxn id="64" idx="2"/>
          </p:cNvCxnSpPr>
          <p:nvPr/>
        </p:nvCxnSpPr>
        <p:spPr>
          <a:xfrm flipV="1">
            <a:off x="7645592" y="1031092"/>
            <a:ext cx="459246" cy="485050"/>
          </a:xfrm>
          <a:prstGeom prst="straightConnector1">
            <a:avLst/>
          </a:prstGeom>
          <a:ln w="38100">
            <a:solidFill>
              <a:srgbClr val="FFFF00"/>
            </a:solidFill>
            <a:tailEnd type="arrow"/>
          </a:ln>
        </p:spPr>
        <p:style>
          <a:lnRef idx="2">
            <a:schemeClr val="accent4"/>
          </a:lnRef>
          <a:fillRef idx="0">
            <a:schemeClr val="accent4"/>
          </a:fillRef>
          <a:effectRef idx="1">
            <a:schemeClr val="accent4"/>
          </a:effectRef>
          <a:fontRef idx="minor">
            <a:schemeClr val="tx1"/>
          </a:fontRef>
        </p:style>
      </p:cxnSp>
      <p:cxnSp>
        <p:nvCxnSpPr>
          <p:cNvPr id="62" name="61 Conector recto de flecha"/>
          <p:cNvCxnSpPr/>
          <p:nvPr/>
        </p:nvCxnSpPr>
        <p:spPr>
          <a:xfrm flipV="1">
            <a:off x="3755284" y="4614836"/>
            <a:ext cx="528684" cy="196693"/>
          </a:xfrm>
          <a:prstGeom prst="straightConnector1">
            <a:avLst/>
          </a:prstGeom>
          <a:ln w="38100">
            <a:solidFill>
              <a:srgbClr val="FFFF00"/>
            </a:solidFill>
            <a:tailEnd type="arrow"/>
          </a:ln>
        </p:spPr>
        <p:style>
          <a:lnRef idx="2">
            <a:schemeClr val="accent4"/>
          </a:lnRef>
          <a:fillRef idx="0">
            <a:schemeClr val="accent4"/>
          </a:fillRef>
          <a:effectRef idx="1">
            <a:schemeClr val="accent4"/>
          </a:effectRef>
          <a:fontRef idx="minor">
            <a:schemeClr val="tx1"/>
          </a:fontRef>
        </p:style>
      </p:cxnSp>
      <p:sp>
        <p:nvSpPr>
          <p:cNvPr id="64" name="63 CuadroTexto"/>
          <p:cNvSpPr txBox="1"/>
          <p:nvPr/>
        </p:nvSpPr>
        <p:spPr>
          <a:xfrm>
            <a:off x="7380312" y="630982"/>
            <a:ext cx="1449052" cy="400110"/>
          </a:xfrm>
          <a:prstGeom prst="rect">
            <a:avLst/>
          </a:prstGeom>
          <a:noFill/>
          <a:ln>
            <a:noFill/>
          </a:ln>
        </p:spPr>
        <p:txBody>
          <a:bodyPr wrap="square" rtlCol="0">
            <a:spAutoFit/>
          </a:bodyPr>
          <a:lstStyle/>
          <a:p>
            <a:pPr algn="just"/>
            <a:r>
              <a:rPr lang="es-EC" sz="2000" b="1" dirty="0" smtClean="0">
                <a:effectLst>
                  <a:outerShdw blurRad="38100" dist="38100" dir="2700000" algn="tl">
                    <a:srgbClr val="000000">
                      <a:alpha val="43137"/>
                    </a:srgbClr>
                  </a:outerShdw>
                </a:effectLst>
              </a:rPr>
              <a:t>Regulador</a:t>
            </a:r>
            <a:endParaRPr lang="es-EC" sz="2000" b="1" dirty="0">
              <a:effectLst>
                <a:outerShdw blurRad="38100" dist="38100" dir="2700000" algn="tl">
                  <a:srgbClr val="000000">
                    <a:alpha val="43137"/>
                  </a:srgbClr>
                </a:outerShdw>
              </a:effectLst>
            </a:endParaRPr>
          </a:p>
        </p:txBody>
      </p:sp>
      <p:sp>
        <p:nvSpPr>
          <p:cNvPr id="67" name="66 CuadroTexto"/>
          <p:cNvSpPr txBox="1"/>
          <p:nvPr/>
        </p:nvSpPr>
        <p:spPr>
          <a:xfrm>
            <a:off x="4383088" y="4313072"/>
            <a:ext cx="1449052" cy="400110"/>
          </a:xfrm>
          <a:prstGeom prst="rect">
            <a:avLst/>
          </a:prstGeom>
          <a:noFill/>
          <a:ln>
            <a:noFill/>
          </a:ln>
        </p:spPr>
        <p:txBody>
          <a:bodyPr wrap="square" rtlCol="0">
            <a:spAutoFit/>
          </a:bodyPr>
          <a:lstStyle/>
          <a:p>
            <a:pPr algn="just"/>
            <a:r>
              <a:rPr lang="es-EC" sz="2000" b="1" dirty="0" smtClean="0">
                <a:effectLst>
                  <a:outerShdw blurRad="38100" dist="38100" dir="2700000" algn="tl">
                    <a:srgbClr val="000000">
                      <a:alpha val="43137"/>
                    </a:srgbClr>
                  </a:outerShdw>
                </a:effectLst>
              </a:rPr>
              <a:t>Servos</a:t>
            </a:r>
            <a:endParaRPr lang="es-EC" sz="2000" b="1" dirty="0">
              <a:effectLst>
                <a:outerShdw blurRad="38100" dist="38100" dir="2700000" algn="tl">
                  <a:srgbClr val="000000">
                    <a:alpha val="43137"/>
                  </a:srgbClr>
                </a:outerShdw>
              </a:effectLst>
            </a:endParaRPr>
          </a:p>
        </p:txBody>
      </p:sp>
      <p:cxnSp>
        <p:nvCxnSpPr>
          <p:cNvPr id="68" name="67 Conector recto de flecha"/>
          <p:cNvCxnSpPr/>
          <p:nvPr/>
        </p:nvCxnSpPr>
        <p:spPr>
          <a:xfrm>
            <a:off x="6012160" y="5008222"/>
            <a:ext cx="144016" cy="797042"/>
          </a:xfrm>
          <a:prstGeom prst="straightConnector1">
            <a:avLst/>
          </a:prstGeom>
          <a:ln w="38100">
            <a:solidFill>
              <a:srgbClr val="FFFF00"/>
            </a:solidFill>
            <a:tailEnd type="arrow"/>
          </a:ln>
        </p:spPr>
        <p:style>
          <a:lnRef idx="2">
            <a:schemeClr val="accent4"/>
          </a:lnRef>
          <a:fillRef idx="0">
            <a:schemeClr val="accent4"/>
          </a:fillRef>
          <a:effectRef idx="1">
            <a:schemeClr val="accent4"/>
          </a:effectRef>
          <a:fontRef idx="minor">
            <a:schemeClr val="tx1"/>
          </a:fontRef>
        </p:style>
      </p:cxnSp>
      <p:sp>
        <p:nvSpPr>
          <p:cNvPr id="73" name="72 CuadroTexto"/>
          <p:cNvSpPr txBox="1"/>
          <p:nvPr/>
        </p:nvSpPr>
        <p:spPr>
          <a:xfrm>
            <a:off x="5431650" y="5828278"/>
            <a:ext cx="1948662" cy="400110"/>
          </a:xfrm>
          <a:prstGeom prst="rect">
            <a:avLst/>
          </a:prstGeom>
          <a:noFill/>
          <a:ln>
            <a:noFill/>
          </a:ln>
        </p:spPr>
        <p:txBody>
          <a:bodyPr wrap="square" rtlCol="0">
            <a:spAutoFit/>
          </a:bodyPr>
          <a:lstStyle/>
          <a:p>
            <a:pPr algn="just"/>
            <a:r>
              <a:rPr lang="es-EC" sz="2000" b="1" dirty="0" smtClean="0">
                <a:effectLst>
                  <a:outerShdw blurRad="38100" dist="38100" dir="2700000" algn="tl">
                    <a:srgbClr val="000000">
                      <a:alpha val="43137"/>
                    </a:srgbClr>
                  </a:outerShdw>
                </a:effectLst>
              </a:rPr>
              <a:t>Alerones Fijos</a:t>
            </a:r>
            <a:endParaRPr lang="es-EC" sz="2000" b="1" dirty="0">
              <a:effectLst>
                <a:outerShdw blurRad="38100" dist="38100" dir="2700000" algn="tl">
                  <a:srgbClr val="000000">
                    <a:alpha val="43137"/>
                  </a:srgbClr>
                </a:outerShdw>
              </a:effectLst>
            </a:endParaRPr>
          </a:p>
        </p:txBody>
      </p:sp>
      <p:cxnSp>
        <p:nvCxnSpPr>
          <p:cNvPr id="74" name="73 Conector recto de flecha"/>
          <p:cNvCxnSpPr/>
          <p:nvPr/>
        </p:nvCxnSpPr>
        <p:spPr>
          <a:xfrm>
            <a:off x="8436752" y="1357373"/>
            <a:ext cx="0" cy="358824"/>
          </a:xfrm>
          <a:prstGeom prst="straightConnector1">
            <a:avLst/>
          </a:prstGeom>
          <a:ln w="38100">
            <a:solidFill>
              <a:srgbClr val="FFFF00"/>
            </a:solidFill>
            <a:tailEnd type="arrow"/>
          </a:ln>
        </p:spPr>
        <p:style>
          <a:lnRef idx="2">
            <a:schemeClr val="accent4"/>
          </a:lnRef>
          <a:fillRef idx="0">
            <a:schemeClr val="accent4"/>
          </a:fillRef>
          <a:effectRef idx="1">
            <a:schemeClr val="accent4"/>
          </a:effectRef>
          <a:fontRef idx="minor">
            <a:schemeClr val="tx1"/>
          </a:fontRef>
        </p:style>
      </p:cxnSp>
      <p:sp>
        <p:nvSpPr>
          <p:cNvPr id="75" name="74 CuadroTexto"/>
          <p:cNvSpPr txBox="1"/>
          <p:nvPr/>
        </p:nvSpPr>
        <p:spPr>
          <a:xfrm>
            <a:off x="7682241" y="1727351"/>
            <a:ext cx="1948662" cy="707886"/>
          </a:xfrm>
          <a:prstGeom prst="rect">
            <a:avLst/>
          </a:prstGeom>
          <a:noFill/>
          <a:ln>
            <a:noFill/>
          </a:ln>
        </p:spPr>
        <p:txBody>
          <a:bodyPr wrap="square" rtlCol="0">
            <a:spAutoFit/>
          </a:bodyPr>
          <a:lstStyle/>
          <a:p>
            <a:pPr algn="just"/>
            <a:r>
              <a:rPr lang="es-EC" sz="2000" b="1" dirty="0" smtClean="0">
                <a:effectLst>
                  <a:outerShdw blurRad="38100" dist="38100" dir="2700000" algn="tl">
                    <a:srgbClr val="000000">
                      <a:alpha val="43137"/>
                    </a:srgbClr>
                  </a:outerShdw>
                </a:effectLst>
              </a:rPr>
              <a:t>Alerones Móviles</a:t>
            </a:r>
            <a:endParaRPr lang="es-EC" sz="2000" b="1" dirty="0">
              <a:effectLst>
                <a:outerShdw blurRad="38100" dist="38100" dir="2700000" algn="tl">
                  <a:srgbClr val="000000">
                    <a:alpha val="43137"/>
                  </a:srgbClr>
                </a:outerShdw>
              </a:effectLst>
            </a:endParaRPr>
          </a:p>
        </p:txBody>
      </p:sp>
      <p:sp>
        <p:nvSpPr>
          <p:cNvPr id="72" name="71 Pentágono"/>
          <p:cNvSpPr/>
          <p:nvPr/>
        </p:nvSpPr>
        <p:spPr>
          <a:xfrm>
            <a:off x="562000" y="5612577"/>
            <a:ext cx="3555504" cy="64807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COMPONENTES DEL UX5</a:t>
            </a:r>
            <a:endParaRPr lang="es-EC" dirty="0"/>
          </a:p>
        </p:txBody>
      </p:sp>
      <p:cxnSp>
        <p:nvCxnSpPr>
          <p:cNvPr id="81" name="80 Conector recto de flecha"/>
          <p:cNvCxnSpPr/>
          <p:nvPr/>
        </p:nvCxnSpPr>
        <p:spPr>
          <a:xfrm flipV="1">
            <a:off x="5670055" y="2587637"/>
            <a:ext cx="499610" cy="353943"/>
          </a:xfrm>
          <a:prstGeom prst="straightConnector1">
            <a:avLst/>
          </a:prstGeom>
          <a:ln w="38100">
            <a:solidFill>
              <a:srgbClr val="FFFF00"/>
            </a:solidFill>
            <a:tailEnd type="arrow"/>
          </a:ln>
        </p:spPr>
        <p:style>
          <a:lnRef idx="2">
            <a:schemeClr val="accent4"/>
          </a:lnRef>
          <a:fillRef idx="0">
            <a:schemeClr val="accent4"/>
          </a:fillRef>
          <a:effectRef idx="1">
            <a:schemeClr val="accent4"/>
          </a:effectRef>
          <a:fontRef idx="minor">
            <a:schemeClr val="tx1"/>
          </a:fontRef>
        </p:style>
      </p:cxnSp>
      <p:sp>
        <p:nvSpPr>
          <p:cNvPr id="82" name="81 CuadroTexto"/>
          <p:cNvSpPr txBox="1"/>
          <p:nvPr/>
        </p:nvSpPr>
        <p:spPr>
          <a:xfrm>
            <a:off x="6012160" y="2204864"/>
            <a:ext cx="2448272" cy="400110"/>
          </a:xfrm>
          <a:prstGeom prst="rect">
            <a:avLst/>
          </a:prstGeom>
          <a:noFill/>
          <a:ln>
            <a:noFill/>
          </a:ln>
        </p:spPr>
        <p:txBody>
          <a:bodyPr wrap="square" rtlCol="0">
            <a:spAutoFit/>
          </a:bodyPr>
          <a:lstStyle/>
          <a:p>
            <a:r>
              <a:rPr lang="es-EC" sz="2000" b="1" dirty="0" smtClean="0">
                <a:effectLst>
                  <a:outerShdw blurRad="38100" dist="38100" dir="2700000" algn="tl">
                    <a:srgbClr val="000000">
                      <a:alpha val="43137"/>
                    </a:srgbClr>
                  </a:outerShdw>
                </a:effectLst>
              </a:rPr>
              <a:t>Antena RF</a:t>
            </a:r>
            <a:endParaRPr lang="es-EC" sz="2000"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p:cNvGrpSpPr/>
          <p:nvPr/>
        </p:nvGrpSpPr>
        <p:grpSpPr>
          <a:xfrm>
            <a:off x="954570" y="2058869"/>
            <a:ext cx="7006915" cy="2826997"/>
            <a:chOff x="3951778" y="4365104"/>
            <a:chExt cx="5976664" cy="2333764"/>
          </a:xfrm>
        </p:grpSpPr>
        <p:pic>
          <p:nvPicPr>
            <p:cNvPr id="5" name="Picture 12" descr="Gatewing UX5 14-05-1370827 - final (compressed).jpg"/>
            <p:cNvPicPr>
              <a:picLocks noChangeAspect="1"/>
            </p:cNvPicPr>
            <p:nvPr/>
          </p:nvPicPr>
          <p:blipFill rotWithShape="1">
            <a:blip r:embed="rId3" cstate="print">
              <a:extLst>
                <a:ext uri="{28A0092B-C50C-407E-A947-70E740481C1C}">
                  <a14:useLocalDpi xmlns:a14="http://schemas.microsoft.com/office/drawing/2010/main" val="0"/>
                </a:ext>
              </a:extLst>
            </a:blip>
            <a:srcRect l="7108" t="5799" b="11729"/>
            <a:stretch/>
          </p:blipFill>
          <p:spPr>
            <a:xfrm>
              <a:off x="4088904" y="4542280"/>
              <a:ext cx="2732724" cy="1495643"/>
            </a:xfrm>
            <a:prstGeom prst="rect">
              <a:avLst/>
            </a:prstGeom>
          </p:spPr>
        </p:pic>
        <p:cxnSp>
          <p:nvCxnSpPr>
            <p:cNvPr id="6" name="Straight Connector 22"/>
            <p:cNvCxnSpPr/>
            <p:nvPr/>
          </p:nvCxnSpPr>
          <p:spPr>
            <a:xfrm flipV="1">
              <a:off x="3951778" y="5373216"/>
              <a:ext cx="1104128" cy="72009"/>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25"/>
            <p:cNvCxnSpPr/>
            <p:nvPr/>
          </p:nvCxnSpPr>
          <p:spPr>
            <a:xfrm flipV="1">
              <a:off x="6328042" y="5240812"/>
              <a:ext cx="792088" cy="51656"/>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28"/>
            <p:cNvCxnSpPr/>
            <p:nvPr/>
          </p:nvCxnSpPr>
          <p:spPr>
            <a:xfrm flipH="1" flipV="1">
              <a:off x="6040010" y="5877272"/>
              <a:ext cx="252028" cy="504056"/>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14"/>
            <p:cNvCxnSpPr/>
            <p:nvPr/>
          </p:nvCxnSpPr>
          <p:spPr>
            <a:xfrm flipH="1" flipV="1">
              <a:off x="5283926" y="4365104"/>
              <a:ext cx="180020" cy="360040"/>
            </a:xfrm>
            <a:prstGeom prst="line">
              <a:avLst/>
            </a:prstGeom>
          </p:spPr>
          <p:style>
            <a:lnRef idx="2">
              <a:schemeClr val="accent1"/>
            </a:lnRef>
            <a:fillRef idx="0">
              <a:schemeClr val="accent1"/>
            </a:fillRef>
            <a:effectRef idx="1">
              <a:schemeClr val="accent1"/>
            </a:effectRef>
            <a:fontRef idx="minor">
              <a:schemeClr val="tx1"/>
            </a:fontRef>
          </p:style>
        </p:cxnSp>
        <p:sp>
          <p:nvSpPr>
            <p:cNvPr id="10" name="Circular Arrow 38"/>
            <p:cNvSpPr/>
            <p:nvPr/>
          </p:nvSpPr>
          <p:spPr>
            <a:xfrm rot="20041703">
              <a:off x="6078804" y="6146304"/>
              <a:ext cx="370838" cy="357249"/>
            </a:xfrm>
            <a:prstGeom prst="circularArrow">
              <a:avLst>
                <a:gd name="adj1" fmla="val 12500"/>
                <a:gd name="adj2" fmla="val 701262"/>
                <a:gd name="adj3" fmla="val 20457681"/>
                <a:gd name="adj4" fmla="val 3754485"/>
                <a:gd name="adj5" fmla="val 1699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solidFill>
                  <a:schemeClr val="accent4">
                    <a:lumMod val="75000"/>
                  </a:schemeClr>
                </a:solidFill>
                <a:effectLst>
                  <a:outerShdw blurRad="38100" dist="38100" dir="2700000" algn="tl">
                    <a:srgbClr val="000000">
                      <a:alpha val="43137"/>
                    </a:srgbClr>
                  </a:outerShdw>
                </a:effectLst>
              </a:endParaRPr>
            </a:p>
          </p:txBody>
        </p:sp>
        <p:sp>
          <p:nvSpPr>
            <p:cNvPr id="11" name="Circular Arrow 39"/>
            <p:cNvSpPr/>
            <p:nvPr/>
          </p:nvSpPr>
          <p:spPr>
            <a:xfrm rot="21378805">
              <a:off x="6715112" y="4959910"/>
              <a:ext cx="322059" cy="504056"/>
            </a:xfrm>
            <a:prstGeom prst="circularArrow">
              <a:avLst>
                <a:gd name="adj1" fmla="val 12500"/>
                <a:gd name="adj2" fmla="val 701262"/>
                <a:gd name="adj3" fmla="val 20457681"/>
                <a:gd name="adj4" fmla="val 4321314"/>
                <a:gd name="adj5" fmla="val 1699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solidFill>
                  <a:schemeClr val="accent4">
                    <a:lumMod val="75000"/>
                  </a:schemeClr>
                </a:solidFill>
                <a:effectLst>
                  <a:outerShdw blurRad="38100" dist="38100" dir="2700000" algn="tl">
                    <a:srgbClr val="000000">
                      <a:alpha val="43137"/>
                    </a:srgbClr>
                  </a:outerShdw>
                </a:effectLst>
              </a:endParaRPr>
            </a:p>
          </p:txBody>
        </p:sp>
        <p:sp>
          <p:nvSpPr>
            <p:cNvPr id="12" name="TextBox 40"/>
            <p:cNvSpPr txBox="1"/>
            <p:nvPr/>
          </p:nvSpPr>
          <p:spPr>
            <a:xfrm>
              <a:off x="7120130" y="5013176"/>
              <a:ext cx="2808312" cy="533564"/>
            </a:xfrm>
            <a:prstGeom prst="rect">
              <a:avLst/>
            </a:prstGeom>
            <a:noFill/>
          </p:spPr>
          <p:txBody>
            <a:bodyPr wrap="square" rtlCol="0">
              <a:spAutoFit/>
            </a:bodyPr>
            <a:lstStyle/>
            <a:p>
              <a:r>
                <a:rPr lang="es-EC" b="1" dirty="0" smtClean="0">
                  <a:solidFill>
                    <a:schemeClr val="accent4">
                      <a:lumMod val="75000"/>
                    </a:schemeClr>
                  </a:solidFill>
                  <a:effectLst>
                    <a:outerShdw blurRad="38100" dist="38100" dir="2700000" algn="tl">
                      <a:srgbClr val="000000">
                        <a:alpha val="43137"/>
                      </a:srgbClr>
                    </a:outerShdw>
                  </a:effectLst>
                </a:rPr>
                <a:t>PITCH – cambia la altura de vuelo </a:t>
              </a:r>
              <a:endParaRPr lang="es-EC" b="1" dirty="0">
                <a:solidFill>
                  <a:schemeClr val="accent4">
                    <a:lumMod val="75000"/>
                  </a:schemeClr>
                </a:solidFill>
                <a:effectLst>
                  <a:outerShdw blurRad="38100" dist="38100" dir="2700000" algn="tl">
                    <a:srgbClr val="000000">
                      <a:alpha val="43137"/>
                    </a:srgbClr>
                  </a:outerShdw>
                </a:effectLst>
              </a:endParaRPr>
            </a:p>
          </p:txBody>
        </p:sp>
        <p:sp>
          <p:nvSpPr>
            <p:cNvPr id="13" name="TextBox 41"/>
            <p:cNvSpPr txBox="1"/>
            <p:nvPr/>
          </p:nvSpPr>
          <p:spPr>
            <a:xfrm>
              <a:off x="6472058" y="6165304"/>
              <a:ext cx="3168352" cy="533564"/>
            </a:xfrm>
            <a:prstGeom prst="rect">
              <a:avLst/>
            </a:prstGeom>
            <a:noFill/>
          </p:spPr>
          <p:txBody>
            <a:bodyPr wrap="square" rtlCol="0">
              <a:spAutoFit/>
            </a:bodyPr>
            <a:lstStyle/>
            <a:p>
              <a:r>
                <a:rPr lang="es-EC" b="1" smtClean="0">
                  <a:solidFill>
                    <a:schemeClr val="accent4">
                      <a:lumMod val="75000"/>
                    </a:schemeClr>
                  </a:solidFill>
                  <a:effectLst>
                    <a:outerShdw blurRad="38100" dist="38100" dir="2700000" algn="tl">
                      <a:srgbClr val="000000">
                        <a:alpha val="43137"/>
                      </a:srgbClr>
                    </a:outerShdw>
                  </a:effectLst>
                </a:rPr>
                <a:t>ROLL – cambia la dirección del vuelo</a:t>
              </a:r>
              <a:endParaRPr lang="es-EC" b="1">
                <a:solidFill>
                  <a:schemeClr val="accent4">
                    <a:lumMod val="75000"/>
                  </a:schemeClr>
                </a:solidFill>
                <a:effectLst>
                  <a:outerShdw blurRad="38100" dist="38100" dir="2700000" algn="tl">
                    <a:srgbClr val="000000">
                      <a:alpha val="43137"/>
                    </a:srgbClr>
                  </a:outerShdw>
                </a:effectLst>
              </a:endParaRPr>
            </a:p>
          </p:txBody>
        </p:sp>
      </p:grpSp>
      <p:sp>
        <p:nvSpPr>
          <p:cNvPr id="14" name="13 Pentágono"/>
          <p:cNvSpPr/>
          <p:nvPr/>
        </p:nvSpPr>
        <p:spPr>
          <a:xfrm>
            <a:off x="1068433" y="884278"/>
            <a:ext cx="2979766" cy="114419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Control de SERVOS</a:t>
            </a:r>
            <a:endParaRPr lang="es-EC"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4972377"/>
            <a:ext cx="7158464" cy="11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
          <p:cNvGrpSpPr/>
          <p:nvPr/>
        </p:nvGrpSpPr>
        <p:grpSpPr>
          <a:xfrm>
            <a:off x="5646066" y="627069"/>
            <a:ext cx="2880320" cy="2568548"/>
            <a:chOff x="5961112" y="3645024"/>
            <a:chExt cx="2880320" cy="2568548"/>
          </a:xfrm>
        </p:grpSpPr>
        <p:pic>
          <p:nvPicPr>
            <p:cNvPr id="17" name="Picture 7" descr="Gatewing UX5 14-05-1370827 - final (compressed).jpg"/>
            <p:cNvPicPr>
              <a:picLocks noChangeAspect="1"/>
            </p:cNvPicPr>
            <p:nvPr/>
          </p:nvPicPr>
          <p:blipFill rotWithShape="1">
            <a:blip r:embed="rId3" cstate="print">
              <a:extLst>
                <a:ext uri="{28A0092B-C50C-407E-A947-70E740481C1C}">
                  <a14:useLocalDpi xmlns:a14="http://schemas.microsoft.com/office/drawing/2010/main" val="0"/>
                </a:ext>
              </a:extLst>
            </a:blip>
            <a:srcRect l="7108" t="5799" b="11729"/>
            <a:stretch/>
          </p:blipFill>
          <p:spPr>
            <a:xfrm>
              <a:off x="6105128" y="4221088"/>
              <a:ext cx="2732724" cy="1495643"/>
            </a:xfrm>
            <a:prstGeom prst="rect">
              <a:avLst/>
            </a:prstGeom>
          </p:spPr>
        </p:pic>
        <p:sp>
          <p:nvSpPr>
            <p:cNvPr id="18" name="TextBox 14"/>
            <p:cNvSpPr txBox="1"/>
            <p:nvPr/>
          </p:nvSpPr>
          <p:spPr>
            <a:xfrm>
              <a:off x="7977336" y="3717032"/>
              <a:ext cx="864096" cy="338554"/>
            </a:xfrm>
            <a:prstGeom prst="rect">
              <a:avLst/>
            </a:prstGeom>
            <a:noFill/>
          </p:spPr>
          <p:txBody>
            <a:bodyPr wrap="square" rtlCol="0">
              <a:spAutoFit/>
            </a:bodyPr>
            <a:lstStyle/>
            <a:p>
              <a:r>
                <a:rPr lang="en-US" sz="1600" dirty="0" smtClean="0">
                  <a:solidFill>
                    <a:srgbClr val="FFC000"/>
                  </a:solidFill>
                </a:rPr>
                <a:t>YAW</a:t>
              </a:r>
              <a:endParaRPr lang="en-US" sz="1600" dirty="0">
                <a:solidFill>
                  <a:srgbClr val="FFC000"/>
                </a:solidFill>
              </a:endParaRPr>
            </a:p>
          </p:txBody>
        </p:sp>
        <p:cxnSp>
          <p:nvCxnSpPr>
            <p:cNvPr id="19" name="Straight Connector 17"/>
            <p:cNvCxnSpPr/>
            <p:nvPr/>
          </p:nvCxnSpPr>
          <p:spPr>
            <a:xfrm flipV="1">
              <a:off x="7833320" y="3645024"/>
              <a:ext cx="0" cy="1368152"/>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8"/>
            <p:cNvCxnSpPr/>
            <p:nvPr/>
          </p:nvCxnSpPr>
          <p:spPr>
            <a:xfrm flipV="1">
              <a:off x="7833320" y="5637508"/>
              <a:ext cx="0" cy="576064"/>
            </a:xfrm>
            <a:prstGeom prst="line">
              <a:avLst/>
            </a:prstGeom>
          </p:spPr>
          <p:style>
            <a:lnRef idx="2">
              <a:schemeClr val="accent1"/>
            </a:lnRef>
            <a:fillRef idx="0">
              <a:schemeClr val="accent1"/>
            </a:fillRef>
            <a:effectRef idx="1">
              <a:schemeClr val="accent1"/>
            </a:effectRef>
            <a:fontRef idx="minor">
              <a:schemeClr val="tx1"/>
            </a:fontRef>
          </p:style>
        </p:cxnSp>
        <p:sp>
          <p:nvSpPr>
            <p:cNvPr id="21" name="Circular Arrow 13"/>
            <p:cNvSpPr/>
            <p:nvPr/>
          </p:nvSpPr>
          <p:spPr>
            <a:xfrm rot="16200000">
              <a:off x="7636287" y="3808030"/>
              <a:ext cx="322059" cy="504056"/>
            </a:xfrm>
            <a:prstGeom prst="circularArrow">
              <a:avLst>
                <a:gd name="adj1" fmla="val 12500"/>
                <a:gd name="adj2" fmla="val 701262"/>
                <a:gd name="adj3" fmla="val 20457681"/>
                <a:gd name="adj4" fmla="val 4321314"/>
                <a:gd name="adj5" fmla="val 1699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Oval 22"/>
            <p:cNvSpPr/>
            <p:nvPr/>
          </p:nvSpPr>
          <p:spPr>
            <a:xfrm>
              <a:off x="8409384" y="4149080"/>
              <a:ext cx="432048" cy="64807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3"/>
            <p:cNvSpPr/>
            <p:nvPr/>
          </p:nvSpPr>
          <p:spPr>
            <a:xfrm>
              <a:off x="5961112" y="4149080"/>
              <a:ext cx="432048" cy="64807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3951301"/>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2" name="1 Imagen"/>
          <p:cNvPicPr/>
          <p:nvPr/>
        </p:nvPicPr>
        <p:blipFill rotWithShape="1">
          <a:blip r:embed="rId2" cstate="print">
            <a:extLst>
              <a:ext uri="{BEBA8EAE-BF5A-486C-A8C5-ECC9F3942E4B}">
                <a14:imgProps xmlns:a14="http://schemas.microsoft.com/office/drawing/2010/main">
                  <a14:imgLayer r:embed="rId3">
                    <a14:imgEffect>
                      <a14:brightnessContrast bright="-42000" contrast="-61000"/>
                    </a14:imgEffect>
                  </a14:imgLayer>
                </a14:imgProps>
              </a:ext>
              <a:ext uri="{28A0092B-C50C-407E-A947-70E740481C1C}">
                <a14:useLocalDpi xmlns:a14="http://schemas.microsoft.com/office/drawing/2010/main" val="0"/>
              </a:ext>
            </a:extLst>
          </a:blip>
          <a:srcRect t="28784" b="17952"/>
          <a:stretch/>
        </p:blipFill>
        <p:spPr bwMode="auto">
          <a:xfrm>
            <a:off x="323528" y="206785"/>
            <a:ext cx="8496944" cy="1368152"/>
          </a:xfrm>
          <a:prstGeom prst="rect">
            <a:avLst/>
          </a:prstGeom>
          <a:ln>
            <a:noFill/>
          </a:ln>
          <a:extLst>
            <a:ext uri="{53640926-AAD7-44D8-BBD7-CCE9431645EC}">
              <a14:shadowObscured xmlns:a14="http://schemas.microsoft.com/office/drawing/2010/main"/>
            </a:ext>
          </a:extLst>
        </p:spPr>
      </p:pic>
      <p:graphicFrame>
        <p:nvGraphicFramePr>
          <p:cNvPr id="3" name="2 Tabla"/>
          <p:cNvGraphicFramePr>
            <a:graphicFrameLocks noGrp="1"/>
          </p:cNvGraphicFramePr>
          <p:nvPr>
            <p:extLst>
              <p:ext uri="{D42A27DB-BD31-4B8C-83A1-F6EECF244321}">
                <p14:modId xmlns:p14="http://schemas.microsoft.com/office/powerpoint/2010/main" val="1280873495"/>
              </p:ext>
            </p:extLst>
          </p:nvPr>
        </p:nvGraphicFramePr>
        <p:xfrm>
          <a:off x="1619672" y="1772816"/>
          <a:ext cx="5756871" cy="4485140"/>
        </p:xfrm>
        <a:graphic>
          <a:graphicData uri="http://schemas.openxmlformats.org/drawingml/2006/table">
            <a:tbl>
              <a:tblPr firstRow="1" firstCol="1" bandRow="1">
                <a:tableStyleId>{7DF18680-E054-41AD-8BC1-D1AEF772440D}</a:tableStyleId>
              </a:tblPr>
              <a:tblGrid>
                <a:gridCol w="2369576"/>
                <a:gridCol w="3387295"/>
              </a:tblGrid>
              <a:tr h="0">
                <a:tc>
                  <a:txBody>
                    <a:bodyPr/>
                    <a:lstStyle/>
                    <a:p>
                      <a:pPr algn="ctr">
                        <a:lnSpc>
                          <a:spcPct val="115000"/>
                        </a:lnSpc>
                        <a:spcAft>
                          <a:spcPts val="0"/>
                        </a:spcAft>
                      </a:pPr>
                      <a:r>
                        <a:rPr lang="es-EC" sz="1600" dirty="0">
                          <a:effectLst/>
                        </a:rPr>
                        <a:t>Componentes</a:t>
                      </a:r>
                      <a:endParaRPr lang="es-EC" sz="1600" dirty="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a:effectLst/>
                        </a:rPr>
                        <a:t>Descripción</a:t>
                      </a:r>
                      <a:endParaRPr lang="es-EC" sz="1600">
                        <a:solidFill>
                          <a:srgbClr val="000000"/>
                        </a:solidFill>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s-EC" sz="1600" dirty="0">
                          <a:effectLst/>
                        </a:rPr>
                        <a:t>Cámara</a:t>
                      </a:r>
                      <a:endParaRPr lang="es-EC" sz="1600" dirty="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a:effectLst/>
                        </a:rPr>
                        <a:t>Sony NEX 5R</a:t>
                      </a:r>
                      <a:endParaRPr lang="es-EC" sz="1600">
                        <a:solidFill>
                          <a:srgbClr val="000000"/>
                        </a:solidFill>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s-EC" sz="1600" dirty="0">
                          <a:effectLst/>
                        </a:rPr>
                        <a:t>Sensor </a:t>
                      </a:r>
                      <a:endParaRPr lang="es-EC" sz="1600" dirty="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a:effectLst/>
                        </a:rPr>
                        <a:t>APS-C (CMOS)</a:t>
                      </a:r>
                      <a:endParaRPr lang="es-EC" sz="1600">
                        <a:solidFill>
                          <a:srgbClr val="000000"/>
                        </a:solidFill>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s-EC" sz="1600" dirty="0">
                          <a:effectLst/>
                        </a:rPr>
                        <a:t>Tamaño del sensor</a:t>
                      </a:r>
                      <a:endParaRPr lang="es-EC" sz="1600" dirty="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a:effectLst/>
                        </a:rPr>
                        <a:t>23.5 x 15.6 mm</a:t>
                      </a:r>
                      <a:endParaRPr lang="es-EC" sz="1600">
                        <a:solidFill>
                          <a:srgbClr val="000000"/>
                        </a:solidFill>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s-EC" sz="1600" dirty="0">
                          <a:effectLst/>
                        </a:rPr>
                        <a:t>Resolución</a:t>
                      </a:r>
                      <a:endParaRPr lang="es-EC" sz="1600" dirty="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a:effectLst/>
                        </a:rPr>
                        <a:t>16.1 MP</a:t>
                      </a:r>
                      <a:endParaRPr lang="es-EC" sz="1600">
                        <a:solidFill>
                          <a:srgbClr val="000000"/>
                        </a:solidFill>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s-EC" sz="1600" dirty="0">
                          <a:effectLst/>
                        </a:rPr>
                        <a:t>Tamaño de la Imagen</a:t>
                      </a:r>
                      <a:endParaRPr lang="es-EC" sz="1600" dirty="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effectLst/>
                        </a:rPr>
                        <a:t>4912 x 3264 </a:t>
                      </a:r>
                      <a:r>
                        <a:rPr lang="es-EC" sz="1600" dirty="0" err="1">
                          <a:effectLst/>
                        </a:rPr>
                        <a:t>px</a:t>
                      </a:r>
                      <a:endParaRPr lang="es-EC" sz="1600" dirty="0">
                        <a:effectLst/>
                      </a:endParaRPr>
                    </a:p>
                    <a:p>
                      <a:pPr algn="ctr">
                        <a:lnSpc>
                          <a:spcPct val="115000"/>
                        </a:lnSpc>
                        <a:spcAft>
                          <a:spcPts val="0"/>
                        </a:spcAft>
                      </a:pPr>
                      <a:r>
                        <a:rPr lang="es-EC" sz="1600" dirty="0">
                          <a:effectLst/>
                        </a:rPr>
                        <a:t>4.8 x 4.8 </a:t>
                      </a:r>
                      <a:r>
                        <a:rPr lang="es-EC" sz="1600" dirty="0" err="1">
                          <a:effectLst/>
                        </a:rPr>
                        <a:t>μm</a:t>
                      </a:r>
                      <a:endParaRPr lang="es-EC" sz="1600" dirty="0">
                        <a:solidFill>
                          <a:srgbClr val="000000"/>
                        </a:solidFill>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s-EC" sz="1600" dirty="0">
                          <a:effectLst/>
                        </a:rPr>
                        <a:t>Sensibilidad ISO</a:t>
                      </a:r>
                      <a:endParaRPr lang="es-EC" sz="1600" dirty="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effectLst/>
                        </a:rPr>
                        <a:t>Equivalente a ISO 100 – 25600</a:t>
                      </a:r>
                      <a:endParaRPr lang="es-EC" sz="1600" dirty="0">
                        <a:solidFill>
                          <a:srgbClr val="000000"/>
                        </a:solidFill>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s-EC" sz="1600" dirty="0">
                          <a:effectLst/>
                        </a:rPr>
                        <a:t>Tiempo de exposición</a:t>
                      </a:r>
                      <a:endParaRPr lang="es-EC" sz="1600" dirty="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effectLst/>
                        </a:rPr>
                        <a:t>1/1000 s - Auto</a:t>
                      </a:r>
                      <a:endParaRPr lang="es-EC" sz="1600" dirty="0">
                        <a:solidFill>
                          <a:srgbClr val="000000"/>
                        </a:solidFill>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s-EC" sz="1600">
                          <a:effectLst/>
                        </a:rPr>
                        <a:t>Peso cámara (cuerpo)</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effectLst/>
                        </a:rPr>
                        <a:t>218 g </a:t>
                      </a:r>
                      <a:endParaRPr lang="es-EC" sz="1600" dirty="0">
                        <a:solidFill>
                          <a:srgbClr val="000000"/>
                        </a:solidFill>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s-EC" sz="1600">
                          <a:effectLst/>
                        </a:rPr>
                        <a:t>Lente externa </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err="1">
                          <a:effectLst/>
                        </a:rPr>
                        <a:t>Voigtländer</a:t>
                      </a:r>
                      <a:endParaRPr lang="es-EC" sz="1600" dirty="0">
                        <a:solidFill>
                          <a:srgbClr val="000000"/>
                        </a:solidFill>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s-EC" sz="1600">
                          <a:effectLst/>
                        </a:rPr>
                        <a:t>Distancia focal física</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effectLst/>
                        </a:rPr>
                        <a:t>15.5172 mm</a:t>
                      </a:r>
                      <a:endParaRPr lang="es-EC" sz="1600" dirty="0">
                        <a:solidFill>
                          <a:srgbClr val="000000"/>
                        </a:solidFill>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s-EC" sz="1600">
                          <a:effectLst/>
                        </a:rPr>
                        <a:t>Focal </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effectLst/>
                        </a:rPr>
                        <a:t>22.5 mm </a:t>
                      </a:r>
                      <a:endParaRPr lang="es-EC" sz="1600" dirty="0">
                        <a:solidFill>
                          <a:srgbClr val="000000"/>
                        </a:solidFill>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s-EC" sz="1600">
                          <a:effectLst/>
                        </a:rPr>
                        <a:t>Apertura relación  </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effectLst/>
                        </a:rPr>
                        <a:t>1: 4.5</a:t>
                      </a:r>
                      <a:endParaRPr lang="es-EC" sz="1600" dirty="0">
                        <a:solidFill>
                          <a:srgbClr val="000000"/>
                        </a:solidFill>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s-EC" sz="1600">
                          <a:effectLst/>
                        </a:rPr>
                        <a:t>Apertura mínima</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effectLst/>
                        </a:rPr>
                        <a:t>F22</a:t>
                      </a:r>
                      <a:endParaRPr lang="es-EC" sz="1600" dirty="0">
                        <a:solidFill>
                          <a:srgbClr val="000000"/>
                        </a:solidFill>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s-EC" sz="1600">
                          <a:effectLst/>
                        </a:rPr>
                        <a:t>Peso del lente</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effectLst/>
                        </a:rPr>
                        <a:t>105 g</a:t>
                      </a:r>
                      <a:endParaRPr lang="es-EC" sz="1600" dirty="0">
                        <a:solidFill>
                          <a:srgbClr val="000000"/>
                        </a:solidFill>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s-EC" sz="1600">
                          <a:effectLst/>
                        </a:rPr>
                        <a:t>Ángulo de visión</a:t>
                      </a:r>
                      <a:endParaRPr lang="es-EC" sz="16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effectLst/>
                        </a:rPr>
                        <a:t>75.87°</a:t>
                      </a:r>
                      <a:endParaRPr lang="es-EC" sz="1600" dirty="0">
                        <a:solidFill>
                          <a:srgbClr val="000000"/>
                        </a:solidFill>
                        <a:effectLst/>
                        <a:latin typeface="Calibri"/>
                        <a:ea typeface="Calibri"/>
                        <a:cs typeface="Times New Roman"/>
                      </a:endParaRPr>
                    </a:p>
                  </a:txBody>
                  <a:tcPr marL="68580" marR="68580" marT="0" marB="0"/>
                </a:tc>
              </a:tr>
            </a:tbl>
          </a:graphicData>
        </a:graphic>
      </p:graphicFrame>
      <p:sp>
        <p:nvSpPr>
          <p:cNvPr id="4" name="3 CuadroTexto"/>
          <p:cNvSpPr txBox="1"/>
          <p:nvPr/>
        </p:nvSpPr>
        <p:spPr>
          <a:xfrm>
            <a:off x="683568" y="404664"/>
            <a:ext cx="2808312" cy="830997"/>
          </a:xfrm>
          <a:prstGeom prst="rect">
            <a:avLst/>
          </a:prstGeom>
          <a:noFill/>
        </p:spPr>
        <p:txBody>
          <a:bodyPr wrap="square" rtlCol="0">
            <a:spAutoFit/>
          </a:bodyPr>
          <a:lstStyle/>
          <a:p>
            <a:r>
              <a:rPr lang="es-EC" sz="2400" b="1" dirty="0" smtClean="0">
                <a:solidFill>
                  <a:schemeClr val="accent4">
                    <a:lumMod val="75000"/>
                  </a:schemeClr>
                </a:solidFill>
              </a:rPr>
              <a:t>Cámara Digital Sony NEX 5R</a:t>
            </a:r>
            <a:endParaRPr lang="es-EC" sz="2400" b="1" dirty="0">
              <a:solidFill>
                <a:schemeClr val="accent4">
                  <a:lumMod val="75000"/>
                </a:schemeClr>
              </a:solidFill>
            </a:endParaRPr>
          </a:p>
        </p:txBody>
      </p:sp>
    </p:spTree>
    <p:extLst>
      <p:ext uri="{BB962C8B-B14F-4D97-AF65-F5344CB8AC3E}">
        <p14:creationId xmlns:p14="http://schemas.microsoft.com/office/powerpoint/2010/main" val="1732210847"/>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899592" y="0"/>
            <a:ext cx="7772400" cy="1143000"/>
          </a:xfrm>
        </p:spPr>
        <p:txBody>
          <a:bodyPr>
            <a:normAutofit/>
          </a:bodyPr>
          <a:lstStyle/>
          <a:p>
            <a:pPr algn="ctr" eaLnBrk="1" hangingPunct="1"/>
            <a:r>
              <a:rPr lang="es-E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rPr>
              <a:t>CONTENIDO </a:t>
            </a:r>
          </a:p>
        </p:txBody>
      </p:sp>
      <p:sp>
        <p:nvSpPr>
          <p:cNvPr id="7" name="Rectangle 3"/>
          <p:cNvSpPr txBox="1">
            <a:spLocks noChangeArrowheads="1"/>
          </p:cNvSpPr>
          <p:nvPr/>
        </p:nvSpPr>
        <p:spPr>
          <a:xfrm>
            <a:off x="2130355" y="1124744"/>
            <a:ext cx="5393973" cy="5400600"/>
          </a:xfrm>
          <a:prstGeom prst="rect">
            <a:avLst/>
          </a:prstGeom>
        </p:spPr>
        <p:style>
          <a:lnRef idx="1">
            <a:schemeClr val="accent4"/>
          </a:lnRef>
          <a:fillRef idx="2">
            <a:schemeClr val="accent4"/>
          </a:fillRef>
          <a:effectRef idx="1">
            <a:schemeClr val="accent4"/>
          </a:effectRef>
          <a:fontRef idx="minor">
            <a:schemeClr val="dk1"/>
          </a:fontRef>
        </p:style>
        <p:txBody>
          <a:bodyPr vert="horz">
            <a:noAutofit/>
          </a:bodyPr>
          <a:lstStyle/>
          <a:p>
            <a:pPr marL="522288" marR="0" lvl="0" indent="-342900" defTabSz="914400" rtl="0" eaLnBrk="1" fontAlgn="auto" latinLnBrk="0" hangingPunct="1">
              <a:lnSpc>
                <a:spcPct val="100000"/>
              </a:lnSpc>
              <a:spcBef>
                <a:spcPct val="60000"/>
              </a:spcBef>
              <a:spcAft>
                <a:spcPts val="0"/>
              </a:spcAft>
              <a:buClr>
                <a:schemeClr val="accent1"/>
              </a:buClr>
              <a:buSzPct val="76000"/>
              <a:buFontTx/>
              <a:buAutoNum type="arabicPeriod"/>
              <a:tabLst/>
              <a:defRPr/>
            </a:pPr>
            <a:r>
              <a:rPr kumimoji="0" lang="es-ES" sz="2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hlinkClick r:id="rId3" action="ppaction://hlinksldjump"/>
              </a:rPr>
              <a:t>Justificación.</a:t>
            </a:r>
            <a:endParaRPr kumimoji="0" lang="es-ES" sz="2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endParaRPr>
          </a:p>
          <a:p>
            <a:pPr marL="522288" lvl="0" indent="-342900">
              <a:spcBef>
                <a:spcPct val="60000"/>
              </a:spcBef>
              <a:buClr>
                <a:schemeClr val="accent1"/>
              </a:buClr>
              <a:buSzPct val="76000"/>
              <a:buFontTx/>
              <a:buAutoNum type="arabicPeriod"/>
            </a:pPr>
            <a:r>
              <a:rPr lang="es-ES" sz="2400" dirty="0" smtClean="0">
                <a:solidFill>
                  <a:schemeClr val="tx1"/>
                </a:solidFill>
                <a:effectLst>
                  <a:outerShdw blurRad="38100" dist="38100" dir="2700000" algn="tl">
                    <a:srgbClr val="000000">
                      <a:alpha val="43137"/>
                    </a:srgbClr>
                  </a:outerShdw>
                </a:effectLst>
              </a:rPr>
              <a:t>Objetivos </a:t>
            </a:r>
          </a:p>
          <a:p>
            <a:pPr marL="522288" marR="0" lvl="0" indent="-342900" defTabSz="914400" rtl="0" eaLnBrk="1" fontAlgn="auto" latinLnBrk="0" hangingPunct="1">
              <a:lnSpc>
                <a:spcPct val="100000"/>
              </a:lnSpc>
              <a:spcBef>
                <a:spcPct val="60000"/>
              </a:spcBef>
              <a:spcAft>
                <a:spcPts val="0"/>
              </a:spcAft>
              <a:buClr>
                <a:schemeClr val="accent1"/>
              </a:buClr>
              <a:buSzPct val="76000"/>
              <a:buFontTx/>
              <a:buAutoNum type="arabicPeriod"/>
              <a:tabLst/>
              <a:defRPr/>
            </a:pPr>
            <a:r>
              <a:rPr lang="es-ES" sz="2400" noProof="0" dirty="0" smtClean="0">
                <a:solidFill>
                  <a:schemeClr val="tx1"/>
                </a:solidFill>
                <a:effectLst>
                  <a:outerShdw blurRad="38100" dist="38100" dir="2700000" algn="tl">
                    <a:srgbClr val="000000">
                      <a:alpha val="43137"/>
                    </a:srgbClr>
                  </a:outerShdw>
                </a:effectLst>
              </a:rPr>
              <a:t>Generalidades</a:t>
            </a:r>
            <a:r>
              <a:rPr kumimoji="0" lang="es-ES" sz="2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rPr>
              <a:t> </a:t>
            </a:r>
            <a:endParaRPr lang="es-ES" sz="2400" dirty="0">
              <a:solidFill>
                <a:schemeClr val="tx1"/>
              </a:solidFill>
              <a:effectLst>
                <a:outerShdw blurRad="38100" dist="38100" dir="2700000" algn="tl">
                  <a:srgbClr val="000000">
                    <a:alpha val="43137"/>
                  </a:srgbClr>
                </a:outerShdw>
              </a:effectLst>
            </a:endParaRPr>
          </a:p>
          <a:p>
            <a:pPr marL="522288" marR="0" lvl="0" indent="-342900" defTabSz="914400" rtl="0" eaLnBrk="1" fontAlgn="auto" latinLnBrk="0" hangingPunct="1">
              <a:lnSpc>
                <a:spcPct val="100000"/>
              </a:lnSpc>
              <a:spcBef>
                <a:spcPct val="60000"/>
              </a:spcBef>
              <a:spcAft>
                <a:spcPts val="0"/>
              </a:spcAft>
              <a:buClr>
                <a:schemeClr val="accent1"/>
              </a:buClr>
              <a:buSzPct val="76000"/>
              <a:buFontTx/>
              <a:buAutoNum type="arabicPeriod"/>
              <a:tabLst/>
              <a:defRPr/>
            </a:pPr>
            <a:r>
              <a:rPr lang="es-ES" sz="2400" dirty="0" smtClean="0">
                <a:solidFill>
                  <a:schemeClr val="tx1"/>
                </a:solidFill>
                <a:effectLst>
                  <a:outerShdw blurRad="38100" dist="38100" dir="2700000" algn="tl">
                    <a:srgbClr val="000000">
                      <a:alpha val="43137"/>
                    </a:srgbClr>
                  </a:outerShdw>
                </a:effectLst>
              </a:rPr>
              <a:t>Características constructivas de </a:t>
            </a:r>
            <a:r>
              <a:rPr kumimoji="0" lang="es-ES" sz="2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rPr>
              <a:t>UAV</a:t>
            </a:r>
          </a:p>
          <a:p>
            <a:pPr marL="522288" marR="0" lvl="0" indent="-342900" defTabSz="914400" rtl="0" eaLnBrk="1" fontAlgn="auto" latinLnBrk="0" hangingPunct="1">
              <a:lnSpc>
                <a:spcPct val="100000"/>
              </a:lnSpc>
              <a:spcBef>
                <a:spcPct val="60000"/>
              </a:spcBef>
              <a:spcAft>
                <a:spcPts val="0"/>
              </a:spcAft>
              <a:buClr>
                <a:schemeClr val="accent1"/>
              </a:buClr>
              <a:buSzPct val="76000"/>
              <a:buFontTx/>
              <a:buAutoNum type="arabicPeriod"/>
              <a:tabLst/>
              <a:defRPr/>
            </a:pPr>
            <a:r>
              <a:rPr kumimoji="0" lang="es-ES" sz="2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rPr>
              <a:t>Especificaciones Técnicas</a:t>
            </a:r>
          </a:p>
          <a:p>
            <a:pPr marL="522288" marR="0" lvl="0" indent="-342900" defTabSz="914400" rtl="0" eaLnBrk="1" fontAlgn="auto" latinLnBrk="0" hangingPunct="1">
              <a:lnSpc>
                <a:spcPct val="100000"/>
              </a:lnSpc>
              <a:spcBef>
                <a:spcPct val="60000"/>
              </a:spcBef>
              <a:spcAft>
                <a:spcPts val="0"/>
              </a:spcAft>
              <a:buClr>
                <a:schemeClr val="accent1"/>
              </a:buClr>
              <a:buSzPct val="76000"/>
              <a:buFontTx/>
              <a:buAutoNum type="arabicPeriod"/>
              <a:tabLst/>
              <a:defRPr/>
            </a:pPr>
            <a:r>
              <a:rPr lang="es-ES" sz="2400" dirty="0" smtClean="0">
                <a:solidFill>
                  <a:schemeClr val="tx1"/>
                </a:solidFill>
                <a:effectLst>
                  <a:outerShdw blurRad="38100" dist="38100" dir="2700000" algn="tl">
                    <a:srgbClr val="000000">
                      <a:alpha val="43137"/>
                    </a:srgbClr>
                  </a:outerShdw>
                </a:effectLst>
              </a:rPr>
              <a:t>Proceso Fotogramétrico</a:t>
            </a:r>
            <a:endParaRPr kumimoji="0" lang="es-ES" sz="2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endParaRPr>
          </a:p>
          <a:p>
            <a:pPr marL="522288" marR="0" lvl="0" indent="-342900" defTabSz="914400" rtl="0" eaLnBrk="1" fontAlgn="auto" latinLnBrk="0" hangingPunct="1">
              <a:lnSpc>
                <a:spcPct val="100000"/>
              </a:lnSpc>
              <a:spcBef>
                <a:spcPct val="60000"/>
              </a:spcBef>
              <a:spcAft>
                <a:spcPts val="0"/>
              </a:spcAft>
              <a:buClr>
                <a:schemeClr val="accent1"/>
              </a:buClr>
              <a:buSzPct val="76000"/>
              <a:buFontTx/>
              <a:buAutoNum type="arabicPeriod"/>
              <a:tabLst/>
              <a:defRPr/>
            </a:pPr>
            <a:r>
              <a:rPr kumimoji="0" lang="es-ES" sz="2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rPr>
              <a:t>Control de Calidad</a:t>
            </a:r>
          </a:p>
          <a:p>
            <a:pPr marL="522288" marR="0" lvl="0" indent="-342900" defTabSz="914400" rtl="0" eaLnBrk="1" fontAlgn="auto" latinLnBrk="0" hangingPunct="1">
              <a:lnSpc>
                <a:spcPct val="100000"/>
              </a:lnSpc>
              <a:spcBef>
                <a:spcPct val="60000"/>
              </a:spcBef>
              <a:spcAft>
                <a:spcPts val="0"/>
              </a:spcAft>
              <a:buClr>
                <a:schemeClr val="accent1"/>
              </a:buClr>
              <a:buSzPct val="76000"/>
              <a:buFontTx/>
              <a:buAutoNum type="arabicPeriod"/>
              <a:tabLst/>
              <a:defRPr/>
            </a:pPr>
            <a:r>
              <a:rPr kumimoji="0" lang="es-ES" sz="2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rPr>
              <a:t>Conclusiones.</a:t>
            </a:r>
          </a:p>
          <a:p>
            <a:pPr marL="522288" marR="0" lvl="0" indent="-342900" defTabSz="914400" rtl="0" eaLnBrk="1" fontAlgn="auto" latinLnBrk="0" hangingPunct="1">
              <a:lnSpc>
                <a:spcPct val="100000"/>
              </a:lnSpc>
              <a:spcBef>
                <a:spcPct val="60000"/>
              </a:spcBef>
              <a:spcAft>
                <a:spcPts val="0"/>
              </a:spcAft>
              <a:buClr>
                <a:schemeClr val="accent1"/>
              </a:buClr>
              <a:buSzPct val="76000"/>
              <a:buFontTx/>
              <a:buAutoNum type="arabicPeriod"/>
              <a:tabLst/>
              <a:defRPr/>
            </a:pPr>
            <a:r>
              <a:rPr lang="es-ES" sz="2400" dirty="0" smtClean="0">
                <a:solidFill>
                  <a:schemeClr val="tx1"/>
                </a:solidFill>
                <a:effectLst>
                  <a:outerShdw blurRad="38100" dist="38100" dir="2700000" algn="tl">
                    <a:srgbClr val="000000">
                      <a:alpha val="43137"/>
                    </a:srgbClr>
                  </a:outerShdw>
                </a:effectLst>
              </a:rPr>
              <a:t>Recomendaciones  </a:t>
            </a:r>
            <a:endParaRPr kumimoji="0" lang="es-ES" sz="2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endParaRPr>
          </a:p>
        </p:txBody>
      </p:sp>
    </p:spTree>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3"/>
          <p:cNvSpPr>
            <a:spLocks noGrp="1" noChangeArrowheads="1"/>
          </p:cNvSpPr>
          <p:nvPr>
            <p:ph type="title"/>
          </p:nvPr>
        </p:nvSpPr>
        <p:spPr>
          <a:xfrm>
            <a:off x="611560" y="116632"/>
            <a:ext cx="8064896" cy="720080"/>
          </a:xfrm>
        </p:spPr>
        <p:style>
          <a:lnRef idx="1">
            <a:schemeClr val="accent3"/>
          </a:lnRef>
          <a:fillRef idx="2">
            <a:schemeClr val="accent3"/>
          </a:fillRef>
          <a:effectRef idx="1">
            <a:schemeClr val="accent3"/>
          </a:effectRef>
          <a:fontRef idx="minor">
            <a:schemeClr val="dk1"/>
          </a:fontRef>
        </p:style>
        <p:txBody>
          <a:bodyPr>
            <a:normAutofit/>
          </a:bodyPr>
          <a:lstStyle/>
          <a:p>
            <a:pPr lvl="0" algn="ctr"/>
            <a:r>
              <a:rPr lang="es-EC" sz="2000" b="1" dirty="0" smtClean="0"/>
              <a:t>5. ESPECIFICACIONES </a:t>
            </a:r>
            <a:r>
              <a:rPr lang="es-EC" sz="2000" b="1" dirty="0"/>
              <a:t>TÉCNICAS </a:t>
            </a:r>
            <a:r>
              <a:rPr lang="es-EC" sz="2000" b="1" dirty="0" smtClean="0"/>
              <a:t>PARA GENERACIÓN </a:t>
            </a:r>
            <a:r>
              <a:rPr lang="es-EC" sz="2000" b="1" dirty="0"/>
              <a:t>DE CARTOGRAFÍA BÁSICA MEDIANTE </a:t>
            </a:r>
            <a:r>
              <a:rPr lang="es-EC" sz="2000" b="1" dirty="0" err="1"/>
              <a:t>UAVs</a:t>
            </a:r>
            <a:r>
              <a:rPr lang="es-EC" sz="2000" b="1" dirty="0"/>
              <a:t>. </a:t>
            </a: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052736"/>
            <a:ext cx="8064896" cy="5673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5153099"/>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extLst>
              <a:ext uri="{28A0092B-C50C-407E-A947-70E740481C1C}">
                <a14:useLocalDpi xmlns:a14="http://schemas.microsoft.com/office/drawing/2010/main" val="0"/>
              </a:ext>
            </a:extLst>
          </a:blip>
          <a:srcRect t="5861"/>
          <a:stretch/>
        </p:blipFill>
        <p:spPr bwMode="auto">
          <a:xfrm>
            <a:off x="107504" y="926863"/>
            <a:ext cx="8892480" cy="5328592"/>
          </a:xfrm>
          <a:prstGeom prst="rect">
            <a:avLst/>
          </a:prstGeom>
          <a:ln>
            <a:noFill/>
          </a:ln>
          <a:extLst>
            <a:ext uri="{53640926-AAD7-44D8-BBD7-CCE9431645EC}">
              <a14:shadowObscured xmlns:a14="http://schemas.microsoft.com/office/drawing/2010/main"/>
            </a:ext>
          </a:extLst>
        </p:spPr>
      </p:pic>
      <p:sp>
        <p:nvSpPr>
          <p:cNvPr id="5" name="4 Rectángulo"/>
          <p:cNvSpPr/>
          <p:nvPr/>
        </p:nvSpPr>
        <p:spPr>
          <a:xfrm>
            <a:off x="2496220" y="291746"/>
            <a:ext cx="432048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C" b="1" dirty="0" smtClean="0"/>
              <a:t>Condiciones específicas</a:t>
            </a:r>
            <a:endParaRPr lang="es-EC" b="1" dirty="0"/>
          </a:p>
        </p:txBody>
      </p:sp>
    </p:spTree>
    <p:extLst>
      <p:ext uri="{BB962C8B-B14F-4D97-AF65-F5344CB8AC3E}">
        <p14:creationId xmlns:p14="http://schemas.microsoft.com/office/powerpoint/2010/main" val="3448445454"/>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755576" y="291746"/>
            <a:ext cx="72008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C" b="1" i="1" dirty="0"/>
              <a:t>Parámetros establecidos para el vuelo y la cobertura fotográfica</a:t>
            </a:r>
            <a:endParaRPr lang="es-EC" b="1" dirty="0"/>
          </a:p>
        </p:txBody>
      </p:sp>
      <p:graphicFrame>
        <p:nvGraphicFramePr>
          <p:cNvPr id="3" name="2 Tabla"/>
          <p:cNvGraphicFramePr>
            <a:graphicFrameLocks noGrp="1"/>
          </p:cNvGraphicFramePr>
          <p:nvPr>
            <p:extLst>
              <p:ext uri="{D42A27DB-BD31-4B8C-83A1-F6EECF244321}">
                <p14:modId xmlns:p14="http://schemas.microsoft.com/office/powerpoint/2010/main" val="3740628339"/>
              </p:ext>
            </p:extLst>
          </p:nvPr>
        </p:nvGraphicFramePr>
        <p:xfrm>
          <a:off x="251520" y="1268760"/>
          <a:ext cx="8640961" cy="4732020"/>
        </p:xfrm>
        <a:graphic>
          <a:graphicData uri="http://schemas.openxmlformats.org/drawingml/2006/table">
            <a:tbl>
              <a:tblPr firstRow="1" firstCol="1" bandRow="1">
                <a:tableStyleId>{B301B821-A1FF-4177-AEE7-76D212191A09}</a:tableStyleId>
              </a:tblPr>
              <a:tblGrid>
                <a:gridCol w="1919226"/>
                <a:gridCol w="2043622"/>
                <a:gridCol w="4678113"/>
              </a:tblGrid>
              <a:tr h="116851">
                <a:tc>
                  <a:txBody>
                    <a:bodyPr/>
                    <a:lstStyle/>
                    <a:p>
                      <a:pPr algn="ctr">
                        <a:lnSpc>
                          <a:spcPct val="115000"/>
                        </a:lnSpc>
                        <a:spcAft>
                          <a:spcPts val="0"/>
                        </a:spcAft>
                      </a:pPr>
                      <a:r>
                        <a:rPr lang="es-EC" sz="1500" dirty="0">
                          <a:effectLst/>
                        </a:rPr>
                        <a:t>Parámetro</a:t>
                      </a:r>
                      <a:endParaRPr lang="es-EC" sz="1500" dirty="0">
                        <a:solidFill>
                          <a:srgbClr val="000000"/>
                        </a:solidFill>
                        <a:effectLst/>
                        <a:latin typeface="Calibri"/>
                        <a:ea typeface="Calibri"/>
                        <a:cs typeface="Times New Roman"/>
                      </a:endParaRPr>
                    </a:p>
                  </a:txBody>
                  <a:tcPr marL="44683" marR="44683" marT="0" marB="0"/>
                </a:tc>
                <a:tc>
                  <a:txBody>
                    <a:bodyPr/>
                    <a:lstStyle/>
                    <a:p>
                      <a:pPr algn="ctr">
                        <a:lnSpc>
                          <a:spcPct val="115000"/>
                        </a:lnSpc>
                        <a:spcAft>
                          <a:spcPts val="0"/>
                        </a:spcAft>
                      </a:pPr>
                      <a:r>
                        <a:rPr lang="es-EC" sz="1500">
                          <a:effectLst/>
                        </a:rPr>
                        <a:t>Especificaciones</a:t>
                      </a:r>
                      <a:endParaRPr lang="es-EC" sz="1500">
                        <a:solidFill>
                          <a:srgbClr val="000000"/>
                        </a:solidFill>
                        <a:effectLst/>
                        <a:latin typeface="Calibri"/>
                        <a:ea typeface="Calibri"/>
                        <a:cs typeface="Times New Roman"/>
                      </a:endParaRPr>
                    </a:p>
                  </a:txBody>
                  <a:tcPr marL="44683" marR="44683" marT="0" marB="0"/>
                </a:tc>
                <a:tc>
                  <a:txBody>
                    <a:bodyPr/>
                    <a:lstStyle/>
                    <a:p>
                      <a:pPr algn="ctr">
                        <a:lnSpc>
                          <a:spcPct val="115000"/>
                        </a:lnSpc>
                        <a:spcAft>
                          <a:spcPts val="0"/>
                        </a:spcAft>
                      </a:pPr>
                      <a:r>
                        <a:rPr lang="es-EC" sz="1500">
                          <a:effectLst/>
                        </a:rPr>
                        <a:t>Detalles</a:t>
                      </a:r>
                      <a:endParaRPr lang="es-EC" sz="1500">
                        <a:solidFill>
                          <a:srgbClr val="000000"/>
                        </a:solidFill>
                        <a:effectLst/>
                        <a:latin typeface="Calibri"/>
                        <a:ea typeface="Calibri"/>
                        <a:cs typeface="Times New Roman"/>
                      </a:endParaRPr>
                    </a:p>
                  </a:txBody>
                  <a:tcPr marL="44683" marR="44683" marT="0" marB="0"/>
                </a:tc>
              </a:tr>
              <a:tr h="116851">
                <a:tc>
                  <a:txBody>
                    <a:bodyPr/>
                    <a:lstStyle/>
                    <a:p>
                      <a:pPr algn="ctr">
                        <a:lnSpc>
                          <a:spcPct val="115000"/>
                        </a:lnSpc>
                        <a:spcAft>
                          <a:spcPts val="0"/>
                        </a:spcAft>
                      </a:pPr>
                      <a:r>
                        <a:rPr lang="es-EC" sz="1500" dirty="0">
                          <a:effectLst/>
                        </a:rPr>
                        <a:t>Avión</a:t>
                      </a:r>
                      <a:endParaRPr lang="es-EC" sz="1500" dirty="0">
                        <a:solidFill>
                          <a:srgbClr val="000000"/>
                        </a:solidFill>
                        <a:effectLst/>
                        <a:latin typeface="Calibri"/>
                        <a:ea typeface="Calibri"/>
                        <a:cs typeface="Times New Roman"/>
                      </a:endParaRPr>
                    </a:p>
                  </a:txBody>
                  <a:tcPr marL="44683" marR="44683" marT="0" marB="0"/>
                </a:tc>
                <a:tc>
                  <a:txBody>
                    <a:bodyPr/>
                    <a:lstStyle/>
                    <a:p>
                      <a:pPr algn="ctr">
                        <a:lnSpc>
                          <a:spcPct val="115000"/>
                        </a:lnSpc>
                        <a:spcAft>
                          <a:spcPts val="0"/>
                        </a:spcAft>
                      </a:pPr>
                      <a:r>
                        <a:rPr lang="es-EC" sz="1500">
                          <a:effectLst/>
                        </a:rPr>
                        <a:t>Trimble UX5</a:t>
                      </a:r>
                      <a:endParaRPr lang="es-EC" sz="1500">
                        <a:solidFill>
                          <a:srgbClr val="000000"/>
                        </a:solidFill>
                        <a:effectLst/>
                        <a:latin typeface="Calibri"/>
                        <a:ea typeface="Calibri"/>
                        <a:cs typeface="Times New Roman"/>
                      </a:endParaRPr>
                    </a:p>
                  </a:txBody>
                  <a:tcPr marL="44683" marR="44683" marT="0" marB="0"/>
                </a:tc>
                <a:tc>
                  <a:txBody>
                    <a:bodyPr/>
                    <a:lstStyle/>
                    <a:p>
                      <a:pPr algn="just">
                        <a:lnSpc>
                          <a:spcPct val="115000"/>
                        </a:lnSpc>
                        <a:spcAft>
                          <a:spcPts val="0"/>
                        </a:spcAft>
                      </a:pPr>
                      <a:r>
                        <a:rPr lang="es-EC" sz="1500">
                          <a:effectLst/>
                        </a:rPr>
                        <a:t>Sistema de imágenes aéreas de ala fija.</a:t>
                      </a:r>
                      <a:endParaRPr lang="es-EC" sz="1500">
                        <a:solidFill>
                          <a:srgbClr val="000000"/>
                        </a:solidFill>
                        <a:effectLst/>
                        <a:latin typeface="Calibri"/>
                        <a:ea typeface="Calibri"/>
                        <a:cs typeface="Times New Roman"/>
                      </a:endParaRPr>
                    </a:p>
                  </a:txBody>
                  <a:tcPr marL="44683" marR="44683" marT="0" marB="0"/>
                </a:tc>
              </a:tr>
              <a:tr h="469759">
                <a:tc>
                  <a:txBody>
                    <a:bodyPr/>
                    <a:lstStyle/>
                    <a:p>
                      <a:pPr algn="ctr">
                        <a:lnSpc>
                          <a:spcPct val="115000"/>
                        </a:lnSpc>
                        <a:spcAft>
                          <a:spcPts val="0"/>
                        </a:spcAft>
                      </a:pPr>
                      <a:r>
                        <a:rPr lang="es-EC" sz="1500" dirty="0">
                          <a:effectLst/>
                        </a:rPr>
                        <a:t>Planificación del vuelo</a:t>
                      </a:r>
                      <a:endParaRPr lang="es-EC" sz="1500" dirty="0">
                        <a:solidFill>
                          <a:srgbClr val="000000"/>
                        </a:solidFill>
                        <a:effectLst/>
                        <a:latin typeface="Calibri"/>
                        <a:ea typeface="Calibri"/>
                        <a:cs typeface="Times New Roman"/>
                      </a:endParaRPr>
                    </a:p>
                  </a:txBody>
                  <a:tcPr marL="44683" marR="44683" marT="0" marB="0"/>
                </a:tc>
                <a:tc>
                  <a:txBody>
                    <a:bodyPr/>
                    <a:lstStyle/>
                    <a:p>
                      <a:pPr algn="ctr">
                        <a:lnSpc>
                          <a:spcPct val="115000"/>
                        </a:lnSpc>
                        <a:spcAft>
                          <a:spcPts val="0"/>
                        </a:spcAft>
                      </a:pPr>
                      <a:r>
                        <a:rPr lang="es-EC" sz="1500" dirty="0">
                          <a:effectLst/>
                        </a:rPr>
                        <a:t>Software </a:t>
                      </a:r>
                      <a:r>
                        <a:rPr lang="es-EC" sz="1500" dirty="0" err="1">
                          <a:effectLst/>
                        </a:rPr>
                        <a:t>Trimble</a:t>
                      </a:r>
                      <a:r>
                        <a:rPr lang="es-EC" sz="1500" dirty="0">
                          <a:effectLst/>
                        </a:rPr>
                        <a:t> </a:t>
                      </a:r>
                      <a:r>
                        <a:rPr lang="es-EC" sz="1500" dirty="0" err="1">
                          <a:effectLst/>
                        </a:rPr>
                        <a:t>Aerial</a:t>
                      </a:r>
                      <a:r>
                        <a:rPr lang="es-EC" sz="1500" dirty="0">
                          <a:effectLst/>
                        </a:rPr>
                        <a:t> </a:t>
                      </a:r>
                      <a:r>
                        <a:rPr lang="es-EC" sz="1500" dirty="0" err="1">
                          <a:effectLst/>
                        </a:rPr>
                        <a:t>Imaging</a:t>
                      </a:r>
                      <a:endParaRPr lang="es-EC" sz="1500" dirty="0">
                        <a:solidFill>
                          <a:srgbClr val="000000"/>
                        </a:solidFill>
                        <a:effectLst/>
                        <a:latin typeface="Calibri"/>
                        <a:ea typeface="Calibri"/>
                        <a:cs typeface="Times New Roman"/>
                      </a:endParaRPr>
                    </a:p>
                  </a:txBody>
                  <a:tcPr marL="44683" marR="44683" marT="0" marB="0"/>
                </a:tc>
                <a:tc>
                  <a:txBody>
                    <a:bodyPr/>
                    <a:lstStyle/>
                    <a:p>
                      <a:pPr algn="just">
                        <a:lnSpc>
                          <a:spcPct val="115000"/>
                        </a:lnSpc>
                        <a:spcAft>
                          <a:spcPts val="0"/>
                        </a:spcAft>
                      </a:pPr>
                      <a:r>
                        <a:rPr lang="es-EC" sz="1500" dirty="0" smtClean="0">
                          <a:effectLst/>
                        </a:rPr>
                        <a:t>Área </a:t>
                      </a:r>
                      <a:r>
                        <a:rPr lang="es-EC" sz="1500" dirty="0">
                          <a:effectLst/>
                        </a:rPr>
                        <a:t>de vuelo </a:t>
                      </a:r>
                      <a:r>
                        <a:rPr lang="es-EC" sz="1500" dirty="0" smtClean="0">
                          <a:effectLst/>
                        </a:rPr>
                        <a:t>a través</a:t>
                      </a:r>
                      <a:r>
                        <a:rPr lang="es-EC" sz="1500" baseline="0" dirty="0" smtClean="0">
                          <a:effectLst/>
                        </a:rPr>
                        <a:t> </a:t>
                      </a:r>
                      <a:r>
                        <a:rPr lang="es-EC" sz="1500" dirty="0" err="1" smtClean="0">
                          <a:effectLst/>
                        </a:rPr>
                        <a:t>Trimble</a:t>
                      </a:r>
                      <a:r>
                        <a:rPr lang="es-EC" sz="1500" dirty="0" smtClean="0">
                          <a:effectLst/>
                        </a:rPr>
                        <a:t> </a:t>
                      </a:r>
                      <a:r>
                        <a:rPr lang="es-EC" sz="1500" dirty="0">
                          <a:effectLst/>
                        </a:rPr>
                        <a:t>Tablet y </a:t>
                      </a:r>
                      <a:r>
                        <a:rPr lang="es-EC" sz="1500" dirty="0" smtClean="0">
                          <a:effectLst/>
                        </a:rPr>
                        <a:t>aplicación </a:t>
                      </a:r>
                      <a:r>
                        <a:rPr lang="es-EC" sz="1500" dirty="0">
                          <a:effectLst/>
                        </a:rPr>
                        <a:t>GCS (</a:t>
                      </a:r>
                      <a:r>
                        <a:rPr lang="es-EC" sz="1500" dirty="0" err="1">
                          <a:effectLst/>
                        </a:rPr>
                        <a:t>Ground</a:t>
                      </a:r>
                      <a:r>
                        <a:rPr lang="es-EC" sz="1500" dirty="0">
                          <a:effectLst/>
                        </a:rPr>
                        <a:t> control </a:t>
                      </a:r>
                      <a:r>
                        <a:rPr lang="es-EC" sz="1500" dirty="0" err="1">
                          <a:effectLst/>
                        </a:rPr>
                        <a:t>station</a:t>
                      </a:r>
                      <a:r>
                        <a:rPr lang="es-EC" sz="1500" dirty="0">
                          <a:effectLst/>
                        </a:rPr>
                        <a:t>) </a:t>
                      </a:r>
                      <a:r>
                        <a:rPr lang="es-EC" sz="1500" dirty="0" err="1">
                          <a:effectLst/>
                        </a:rPr>
                        <a:t>Aerial</a:t>
                      </a:r>
                      <a:r>
                        <a:rPr lang="es-EC" sz="1500" dirty="0">
                          <a:effectLst/>
                        </a:rPr>
                        <a:t> </a:t>
                      </a:r>
                      <a:r>
                        <a:rPr lang="es-EC" sz="1500" dirty="0" err="1" smtClean="0">
                          <a:effectLst/>
                        </a:rPr>
                        <a:t>Imaging</a:t>
                      </a:r>
                      <a:r>
                        <a:rPr lang="es-EC" sz="1500" dirty="0" smtClean="0">
                          <a:effectLst/>
                        </a:rPr>
                        <a:t>.</a:t>
                      </a:r>
                      <a:endParaRPr lang="es-EC" sz="1500" dirty="0">
                        <a:solidFill>
                          <a:srgbClr val="000000"/>
                        </a:solidFill>
                        <a:effectLst/>
                        <a:latin typeface="Calibri"/>
                        <a:ea typeface="Calibri"/>
                        <a:cs typeface="Times New Roman"/>
                      </a:endParaRPr>
                    </a:p>
                  </a:txBody>
                  <a:tcPr marL="44683" marR="44683" marT="0" marB="0"/>
                </a:tc>
              </a:tr>
              <a:tr h="909816">
                <a:tc>
                  <a:txBody>
                    <a:bodyPr/>
                    <a:lstStyle/>
                    <a:p>
                      <a:pPr algn="ctr">
                        <a:lnSpc>
                          <a:spcPct val="115000"/>
                        </a:lnSpc>
                        <a:spcAft>
                          <a:spcPts val="0"/>
                        </a:spcAft>
                      </a:pPr>
                      <a:r>
                        <a:rPr lang="es-EC" sz="1500" dirty="0">
                          <a:effectLst/>
                        </a:rPr>
                        <a:t>Condiciones ambientales</a:t>
                      </a:r>
                      <a:endParaRPr lang="es-EC" sz="1500" dirty="0">
                        <a:solidFill>
                          <a:srgbClr val="000000"/>
                        </a:solidFill>
                        <a:effectLst/>
                        <a:latin typeface="Calibri"/>
                        <a:ea typeface="Calibri"/>
                        <a:cs typeface="Times New Roman"/>
                      </a:endParaRPr>
                    </a:p>
                  </a:txBody>
                  <a:tcPr marL="44683" marR="44683" marT="0" marB="0"/>
                </a:tc>
                <a:tc>
                  <a:txBody>
                    <a:bodyPr/>
                    <a:lstStyle/>
                    <a:p>
                      <a:pPr algn="ctr">
                        <a:lnSpc>
                          <a:spcPct val="115000"/>
                        </a:lnSpc>
                        <a:spcAft>
                          <a:spcPts val="0"/>
                        </a:spcAft>
                      </a:pPr>
                      <a:r>
                        <a:rPr lang="es-EC" sz="1500" dirty="0">
                          <a:effectLst/>
                        </a:rPr>
                        <a:t>Sistema de cámara y componentes </a:t>
                      </a:r>
                      <a:endParaRPr lang="es-EC" sz="1500" dirty="0">
                        <a:solidFill>
                          <a:srgbClr val="000000"/>
                        </a:solidFill>
                        <a:effectLst/>
                        <a:latin typeface="Calibri"/>
                        <a:ea typeface="Calibri"/>
                        <a:cs typeface="Times New Roman"/>
                      </a:endParaRPr>
                    </a:p>
                  </a:txBody>
                  <a:tcPr marL="44683" marR="44683" marT="0" marB="0"/>
                </a:tc>
                <a:tc>
                  <a:txBody>
                    <a:bodyPr/>
                    <a:lstStyle/>
                    <a:p>
                      <a:pPr marL="342900" lvl="0" indent="-342900" algn="just">
                        <a:lnSpc>
                          <a:spcPct val="115000"/>
                        </a:lnSpc>
                        <a:spcAft>
                          <a:spcPts val="0"/>
                        </a:spcAft>
                        <a:buFont typeface="Times New Roman"/>
                        <a:buChar char="-"/>
                      </a:pPr>
                      <a:r>
                        <a:rPr lang="es-EC" sz="1500" dirty="0" smtClean="0">
                          <a:effectLst/>
                        </a:rPr>
                        <a:t>Temperaturas </a:t>
                      </a:r>
                      <a:r>
                        <a:rPr lang="es-EC" sz="1500" dirty="0">
                          <a:effectLst/>
                        </a:rPr>
                        <a:t>exteriores entre  -25°C y +48°C.</a:t>
                      </a:r>
                    </a:p>
                    <a:p>
                      <a:pPr marL="342900" lvl="0" indent="-342900" algn="just">
                        <a:lnSpc>
                          <a:spcPct val="115000"/>
                        </a:lnSpc>
                        <a:spcAft>
                          <a:spcPts val="0"/>
                        </a:spcAft>
                        <a:buFont typeface="Times New Roman"/>
                        <a:buChar char="-"/>
                      </a:pPr>
                      <a:r>
                        <a:rPr lang="es-EC" sz="1500" dirty="0">
                          <a:effectLst/>
                        </a:rPr>
                        <a:t>Viento en contra </a:t>
                      </a:r>
                      <a:r>
                        <a:rPr lang="es-EC" sz="1500" dirty="0" smtClean="0">
                          <a:effectLst/>
                        </a:rPr>
                        <a:t>máximo </a:t>
                      </a:r>
                      <a:r>
                        <a:rPr lang="es-EC" sz="1500" dirty="0">
                          <a:effectLst/>
                        </a:rPr>
                        <a:t>de 65 km/h.</a:t>
                      </a:r>
                    </a:p>
                    <a:p>
                      <a:pPr marL="342900" lvl="0" indent="-342900" algn="just">
                        <a:lnSpc>
                          <a:spcPct val="115000"/>
                        </a:lnSpc>
                        <a:spcAft>
                          <a:spcPts val="0"/>
                        </a:spcAft>
                        <a:buFont typeface="Times New Roman"/>
                        <a:buChar char="-"/>
                      </a:pPr>
                      <a:r>
                        <a:rPr lang="es-EC" sz="1500" dirty="0" smtClean="0">
                          <a:effectLst/>
                        </a:rPr>
                        <a:t>La </a:t>
                      </a:r>
                      <a:r>
                        <a:rPr lang="es-EC" sz="1500" dirty="0">
                          <a:effectLst/>
                        </a:rPr>
                        <a:t>lluvia ligera es aceptable. </a:t>
                      </a:r>
                    </a:p>
                    <a:p>
                      <a:pPr marL="342900" lvl="0" indent="-342900" algn="just">
                        <a:lnSpc>
                          <a:spcPct val="115000"/>
                        </a:lnSpc>
                        <a:spcAft>
                          <a:spcPts val="0"/>
                        </a:spcAft>
                        <a:buFont typeface="Times New Roman"/>
                        <a:buChar char="-"/>
                      </a:pPr>
                      <a:r>
                        <a:rPr lang="es-EC" sz="1500" dirty="0">
                          <a:effectLst/>
                        </a:rPr>
                        <a:t>Techo de vuelo máximo probado 5000 m, y lanzamiento de 4250m.</a:t>
                      </a:r>
                      <a:endParaRPr lang="es-EC" sz="1500" dirty="0">
                        <a:solidFill>
                          <a:srgbClr val="000000"/>
                        </a:solidFill>
                        <a:effectLst/>
                        <a:latin typeface="Calibri"/>
                        <a:ea typeface="Calibri"/>
                        <a:cs typeface="Times New Roman"/>
                      </a:endParaRPr>
                    </a:p>
                  </a:txBody>
                  <a:tcPr marL="44683" marR="44683" marT="0" marB="0"/>
                </a:tc>
              </a:tr>
              <a:tr h="448276">
                <a:tc>
                  <a:txBody>
                    <a:bodyPr/>
                    <a:lstStyle/>
                    <a:p>
                      <a:pPr algn="ctr">
                        <a:lnSpc>
                          <a:spcPct val="115000"/>
                        </a:lnSpc>
                        <a:spcAft>
                          <a:spcPts val="0"/>
                        </a:spcAft>
                      </a:pPr>
                      <a:r>
                        <a:rPr lang="es-EC" sz="1500" dirty="0">
                          <a:effectLst/>
                        </a:rPr>
                        <a:t>Tamaño de píxel y altura de vuelo</a:t>
                      </a:r>
                      <a:endParaRPr lang="es-EC" sz="1500" dirty="0">
                        <a:solidFill>
                          <a:srgbClr val="000000"/>
                        </a:solidFill>
                        <a:effectLst/>
                        <a:latin typeface="Calibri"/>
                        <a:ea typeface="Calibri"/>
                        <a:cs typeface="Times New Roman"/>
                      </a:endParaRPr>
                    </a:p>
                  </a:txBody>
                  <a:tcPr marL="44683" marR="44683" marT="0" marB="0"/>
                </a:tc>
                <a:tc>
                  <a:txBody>
                    <a:bodyPr/>
                    <a:lstStyle/>
                    <a:p>
                      <a:pPr algn="ctr">
                        <a:lnSpc>
                          <a:spcPct val="115000"/>
                        </a:lnSpc>
                        <a:spcAft>
                          <a:spcPts val="0"/>
                        </a:spcAft>
                      </a:pPr>
                      <a:r>
                        <a:rPr lang="es-EC" sz="1500" dirty="0">
                          <a:effectLst/>
                        </a:rPr>
                        <a:t>La altura de vuelo será de 180 m AGL (</a:t>
                      </a:r>
                      <a:r>
                        <a:rPr lang="es-EC" sz="1500" dirty="0" err="1">
                          <a:effectLst/>
                        </a:rPr>
                        <a:t>Above</a:t>
                      </a:r>
                      <a:r>
                        <a:rPr lang="es-EC" sz="1500" dirty="0">
                          <a:effectLst/>
                        </a:rPr>
                        <a:t> </a:t>
                      </a:r>
                      <a:r>
                        <a:rPr lang="es-EC" sz="1500" dirty="0" err="1">
                          <a:effectLst/>
                        </a:rPr>
                        <a:t>groud</a:t>
                      </a:r>
                      <a:r>
                        <a:rPr lang="es-EC" sz="1500" dirty="0">
                          <a:effectLst/>
                        </a:rPr>
                        <a:t> </a:t>
                      </a:r>
                      <a:r>
                        <a:rPr lang="es-EC" sz="1500" dirty="0" err="1">
                          <a:effectLst/>
                        </a:rPr>
                        <a:t>level</a:t>
                      </a:r>
                      <a:r>
                        <a:rPr lang="es-EC" sz="1500" dirty="0">
                          <a:effectLst/>
                        </a:rPr>
                        <a:t>)</a:t>
                      </a:r>
                      <a:endParaRPr lang="es-EC" sz="1500" dirty="0">
                        <a:solidFill>
                          <a:srgbClr val="000000"/>
                        </a:solidFill>
                        <a:effectLst/>
                        <a:latin typeface="Calibri"/>
                        <a:ea typeface="Calibri"/>
                        <a:cs typeface="Times New Roman"/>
                      </a:endParaRPr>
                    </a:p>
                  </a:txBody>
                  <a:tcPr marL="44683" marR="44683" marT="0" marB="0"/>
                </a:tc>
                <a:tc>
                  <a:txBody>
                    <a:bodyPr/>
                    <a:lstStyle/>
                    <a:p>
                      <a:pPr algn="l">
                        <a:lnSpc>
                          <a:spcPct val="115000"/>
                        </a:lnSpc>
                        <a:spcAft>
                          <a:spcPts val="0"/>
                        </a:spcAft>
                      </a:pPr>
                      <a:r>
                        <a:rPr lang="es-EC" sz="1500" dirty="0">
                          <a:effectLst/>
                        </a:rPr>
                        <a:t>El tamaño de píxel para toda la pasada será de 0.057 m ± 10% </a:t>
                      </a:r>
                      <a:endParaRPr lang="es-EC" sz="1500" dirty="0">
                        <a:solidFill>
                          <a:srgbClr val="000000"/>
                        </a:solidFill>
                        <a:effectLst/>
                        <a:latin typeface="Calibri"/>
                        <a:ea typeface="Calibri"/>
                        <a:cs typeface="Times New Roman"/>
                      </a:endParaRPr>
                    </a:p>
                  </a:txBody>
                  <a:tcPr marL="44683" marR="44683" marT="0" marB="0"/>
                </a:tc>
              </a:tr>
              <a:tr h="487828">
                <a:tc>
                  <a:txBody>
                    <a:bodyPr/>
                    <a:lstStyle/>
                    <a:p>
                      <a:pPr algn="ctr">
                        <a:lnSpc>
                          <a:spcPct val="115000"/>
                        </a:lnSpc>
                        <a:spcAft>
                          <a:spcPts val="0"/>
                        </a:spcAft>
                      </a:pPr>
                      <a:r>
                        <a:rPr lang="es-EC" sz="1500" dirty="0">
                          <a:effectLst/>
                        </a:rPr>
                        <a:t>Dirección de las pasadas</a:t>
                      </a:r>
                      <a:endParaRPr lang="es-EC" sz="1500" dirty="0">
                        <a:solidFill>
                          <a:srgbClr val="000000"/>
                        </a:solidFill>
                        <a:effectLst/>
                        <a:latin typeface="Calibri"/>
                        <a:ea typeface="Calibri"/>
                        <a:cs typeface="Times New Roman"/>
                      </a:endParaRPr>
                    </a:p>
                  </a:txBody>
                  <a:tcPr marL="44683" marR="44683" marT="0" marB="0"/>
                </a:tc>
                <a:tc>
                  <a:txBody>
                    <a:bodyPr/>
                    <a:lstStyle/>
                    <a:p>
                      <a:pPr algn="ctr">
                        <a:lnSpc>
                          <a:spcPct val="115000"/>
                        </a:lnSpc>
                        <a:spcAft>
                          <a:spcPts val="0"/>
                        </a:spcAft>
                      </a:pPr>
                      <a:r>
                        <a:rPr lang="es-EC" sz="1500">
                          <a:effectLst/>
                        </a:rPr>
                        <a:t>Perpendicular el viento</a:t>
                      </a:r>
                      <a:endParaRPr lang="es-EC" sz="1500">
                        <a:solidFill>
                          <a:srgbClr val="000000"/>
                        </a:solidFill>
                        <a:effectLst/>
                        <a:latin typeface="Calibri"/>
                        <a:ea typeface="Calibri"/>
                        <a:cs typeface="Times New Roman"/>
                      </a:endParaRPr>
                    </a:p>
                  </a:txBody>
                  <a:tcPr marL="44683" marR="44683" marT="0" marB="0"/>
                </a:tc>
                <a:tc>
                  <a:txBody>
                    <a:bodyPr/>
                    <a:lstStyle/>
                    <a:p>
                      <a:pPr algn="just">
                        <a:lnSpc>
                          <a:spcPct val="115000"/>
                        </a:lnSpc>
                        <a:spcAft>
                          <a:spcPts val="0"/>
                        </a:spcAft>
                      </a:pPr>
                      <a:r>
                        <a:rPr lang="es-EC" sz="1500" dirty="0" smtClean="0">
                          <a:effectLst/>
                        </a:rPr>
                        <a:t>La </a:t>
                      </a:r>
                      <a:r>
                        <a:rPr lang="es-EC" sz="1500" dirty="0">
                          <a:effectLst/>
                        </a:rPr>
                        <a:t>aeronave no tripulada siempre volará perpendicular a la dirección del viento predominante. </a:t>
                      </a:r>
                      <a:endParaRPr lang="es-EC" sz="1500" dirty="0">
                        <a:solidFill>
                          <a:srgbClr val="000000"/>
                        </a:solidFill>
                        <a:effectLst/>
                        <a:latin typeface="Calibri"/>
                        <a:ea typeface="Calibri"/>
                        <a:cs typeface="Times New Roman"/>
                      </a:endParaRPr>
                    </a:p>
                  </a:txBody>
                  <a:tcPr marL="44683" marR="44683" marT="0" marB="0"/>
                </a:tc>
              </a:tr>
              <a:tr h="432048">
                <a:tc>
                  <a:txBody>
                    <a:bodyPr/>
                    <a:lstStyle/>
                    <a:p>
                      <a:pPr algn="ctr">
                        <a:lnSpc>
                          <a:spcPct val="115000"/>
                        </a:lnSpc>
                        <a:spcAft>
                          <a:spcPts val="0"/>
                        </a:spcAft>
                      </a:pPr>
                      <a:r>
                        <a:rPr lang="es-EC" sz="1500" dirty="0">
                          <a:effectLst/>
                        </a:rPr>
                        <a:t>Recubrimiento</a:t>
                      </a:r>
                      <a:endParaRPr lang="es-EC" sz="1500" dirty="0">
                        <a:solidFill>
                          <a:srgbClr val="000000"/>
                        </a:solidFill>
                        <a:effectLst/>
                        <a:latin typeface="Calibri"/>
                        <a:ea typeface="Calibri"/>
                        <a:cs typeface="Times New Roman"/>
                      </a:endParaRPr>
                    </a:p>
                  </a:txBody>
                  <a:tcPr marL="44683" marR="44683" marT="0" marB="0"/>
                </a:tc>
                <a:tc>
                  <a:txBody>
                    <a:bodyPr/>
                    <a:lstStyle/>
                    <a:p>
                      <a:pPr algn="ctr">
                        <a:lnSpc>
                          <a:spcPct val="115000"/>
                        </a:lnSpc>
                        <a:spcAft>
                          <a:spcPts val="0"/>
                        </a:spcAft>
                      </a:pPr>
                      <a:r>
                        <a:rPr lang="es-EC" sz="1500">
                          <a:effectLst/>
                        </a:rPr>
                        <a:t>Longitudinal 80%</a:t>
                      </a:r>
                    </a:p>
                    <a:p>
                      <a:pPr algn="ctr">
                        <a:lnSpc>
                          <a:spcPct val="115000"/>
                        </a:lnSpc>
                        <a:spcAft>
                          <a:spcPts val="0"/>
                        </a:spcAft>
                      </a:pPr>
                      <a:r>
                        <a:rPr lang="es-EC" sz="1500">
                          <a:effectLst/>
                        </a:rPr>
                        <a:t>Transversal 80%</a:t>
                      </a:r>
                      <a:endParaRPr lang="es-EC" sz="1500">
                        <a:solidFill>
                          <a:srgbClr val="000000"/>
                        </a:solidFill>
                        <a:effectLst/>
                        <a:latin typeface="Calibri"/>
                        <a:ea typeface="Calibri"/>
                        <a:cs typeface="Times New Roman"/>
                      </a:endParaRPr>
                    </a:p>
                  </a:txBody>
                  <a:tcPr marL="44683" marR="44683" marT="0" marB="0"/>
                </a:tc>
                <a:tc>
                  <a:txBody>
                    <a:bodyPr/>
                    <a:lstStyle/>
                    <a:p>
                      <a:pPr marL="342900" lvl="0" indent="-342900" algn="just">
                        <a:lnSpc>
                          <a:spcPct val="115000"/>
                        </a:lnSpc>
                        <a:spcAft>
                          <a:spcPts val="0"/>
                        </a:spcAft>
                        <a:buFont typeface="Times New Roman"/>
                        <a:buChar char="-"/>
                      </a:pPr>
                      <a:r>
                        <a:rPr lang="es-EC" sz="1500" dirty="0">
                          <a:effectLst/>
                        </a:rPr>
                        <a:t>El solape de imágenes puede variar entre 60%y 90</a:t>
                      </a:r>
                      <a:r>
                        <a:rPr lang="es-EC" sz="1500" dirty="0" smtClean="0">
                          <a:effectLst/>
                        </a:rPr>
                        <a:t>%</a:t>
                      </a:r>
                      <a:endParaRPr lang="es-EC" sz="1500" dirty="0">
                        <a:effectLst/>
                      </a:endParaRPr>
                    </a:p>
                  </a:txBody>
                  <a:tcPr marL="44683" marR="44683" marT="0" marB="0"/>
                </a:tc>
              </a:tr>
              <a:tr h="448276">
                <a:tc>
                  <a:txBody>
                    <a:bodyPr/>
                    <a:lstStyle/>
                    <a:p>
                      <a:pPr algn="ctr">
                        <a:lnSpc>
                          <a:spcPct val="115000"/>
                        </a:lnSpc>
                        <a:spcAft>
                          <a:spcPts val="0"/>
                        </a:spcAft>
                      </a:pPr>
                      <a:r>
                        <a:rPr lang="es-EC" sz="1500" dirty="0">
                          <a:effectLst/>
                        </a:rPr>
                        <a:t>Determinación de la escala de vuelo</a:t>
                      </a:r>
                      <a:endParaRPr lang="es-EC" sz="1500" dirty="0">
                        <a:solidFill>
                          <a:srgbClr val="000000"/>
                        </a:solidFill>
                        <a:effectLst/>
                        <a:latin typeface="Calibri"/>
                        <a:ea typeface="Calibri"/>
                        <a:cs typeface="Times New Roman"/>
                      </a:endParaRPr>
                    </a:p>
                  </a:txBody>
                  <a:tcPr marL="44683" marR="44683" marT="0" marB="0"/>
                </a:tc>
                <a:tc>
                  <a:txBody>
                    <a:bodyPr/>
                    <a:lstStyle/>
                    <a:p>
                      <a:pPr algn="ctr">
                        <a:lnSpc>
                          <a:spcPct val="115000"/>
                        </a:lnSpc>
                        <a:spcAft>
                          <a:spcPts val="0"/>
                        </a:spcAft>
                      </a:pPr>
                      <a:r>
                        <a:rPr lang="es-EC" sz="1500">
                          <a:effectLst/>
                        </a:rPr>
                        <a:t>Determinación del tamaño de GSD</a:t>
                      </a:r>
                      <a:endParaRPr lang="es-EC" sz="1500">
                        <a:solidFill>
                          <a:srgbClr val="000000"/>
                        </a:solidFill>
                        <a:effectLst/>
                        <a:latin typeface="Calibri"/>
                        <a:ea typeface="Calibri"/>
                        <a:cs typeface="Times New Roman"/>
                      </a:endParaRPr>
                    </a:p>
                  </a:txBody>
                  <a:tcPr marL="44683" marR="44683" marT="0" marB="0"/>
                </a:tc>
                <a:tc>
                  <a:txBody>
                    <a:bodyPr/>
                    <a:lstStyle/>
                    <a:p>
                      <a:pPr marL="0" lvl="0" indent="0" algn="just">
                        <a:lnSpc>
                          <a:spcPct val="115000"/>
                        </a:lnSpc>
                        <a:spcAft>
                          <a:spcPts val="0"/>
                        </a:spcAft>
                        <a:buFont typeface="Times New Roman"/>
                        <a:buNone/>
                      </a:pPr>
                      <a:endParaRPr lang="es-EC" sz="1500" dirty="0">
                        <a:solidFill>
                          <a:srgbClr val="000000"/>
                        </a:solidFill>
                        <a:effectLst/>
                        <a:latin typeface="Calibri"/>
                        <a:ea typeface="Calibri"/>
                        <a:cs typeface="Times New Roman"/>
                      </a:endParaRPr>
                    </a:p>
                  </a:txBody>
                  <a:tcPr marL="44683" marR="44683" marT="0" marB="0"/>
                </a:tc>
              </a:tr>
            </a:tbl>
          </a:graphicData>
        </a:graphic>
      </p:graphicFrame>
      <p:sp>
        <p:nvSpPr>
          <p:cNvPr id="4" name="Rectangle 1"/>
          <p:cNvSpPr>
            <a:spLocks noChangeArrowheads="1"/>
          </p:cNvSpPr>
          <p:nvPr/>
        </p:nvSpPr>
        <p:spPr bwMode="auto">
          <a:xfrm>
            <a:off x="2962275" y="608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altLang="es-EC" sz="1800" b="0" i="0" u="none" strike="noStrike" cap="none" normalizeH="0" baseline="0" smtClean="0">
                <a:ln>
                  <a:noFill/>
                </a:ln>
                <a:solidFill>
                  <a:schemeClr val="tx1"/>
                </a:solidFill>
                <a:effectLst/>
                <a:latin typeface="Arial" pitchFamily="34" charset="0"/>
                <a:cs typeface="Arial" pitchFamily="34" charset="0"/>
              </a:rPr>
              <a:t/>
            </a:r>
            <a:br>
              <a:rPr kumimoji="0" lang="es-EC" altLang="es-EC" sz="1800" b="0" i="0" u="none" strike="noStrike" cap="none" normalizeH="0" baseline="0" smtClean="0">
                <a:ln>
                  <a:noFill/>
                </a:ln>
                <a:solidFill>
                  <a:schemeClr val="tx1"/>
                </a:solidFill>
                <a:effectLst/>
                <a:latin typeface="Arial" pitchFamily="34" charset="0"/>
                <a:cs typeface="Arial" pitchFamily="34" charset="0"/>
              </a:rPr>
            </a:br>
            <a:endParaRPr kumimoji="0" lang="es-EC" altLang="es-EC"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03050274"/>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771800" y="291746"/>
            <a:ext cx="403244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C" b="1" i="1" dirty="0" smtClean="0"/>
              <a:t>Productos a entregar</a:t>
            </a:r>
            <a:endParaRPr lang="es-EC" b="1" dirty="0"/>
          </a:p>
        </p:txBody>
      </p:sp>
      <p:graphicFrame>
        <p:nvGraphicFramePr>
          <p:cNvPr id="2" name="1 Tabla"/>
          <p:cNvGraphicFramePr>
            <a:graphicFrameLocks noGrp="1"/>
          </p:cNvGraphicFramePr>
          <p:nvPr>
            <p:extLst>
              <p:ext uri="{D42A27DB-BD31-4B8C-83A1-F6EECF244321}">
                <p14:modId xmlns:p14="http://schemas.microsoft.com/office/powerpoint/2010/main" val="104563940"/>
              </p:ext>
            </p:extLst>
          </p:nvPr>
        </p:nvGraphicFramePr>
        <p:xfrm>
          <a:off x="179512" y="908720"/>
          <a:ext cx="8640960" cy="5654016"/>
        </p:xfrm>
        <a:graphic>
          <a:graphicData uri="http://schemas.openxmlformats.org/drawingml/2006/table">
            <a:tbl>
              <a:tblPr firstRow="1" firstCol="1" bandRow="1">
                <a:tableStyleId>{B301B821-A1FF-4177-AEE7-76D212191A09}</a:tableStyleId>
              </a:tblPr>
              <a:tblGrid>
                <a:gridCol w="1800200"/>
                <a:gridCol w="2247022"/>
                <a:gridCol w="4593738"/>
              </a:tblGrid>
              <a:tr h="414622">
                <a:tc>
                  <a:txBody>
                    <a:bodyPr/>
                    <a:lstStyle/>
                    <a:p>
                      <a:pPr algn="ctr">
                        <a:lnSpc>
                          <a:spcPct val="115000"/>
                        </a:lnSpc>
                        <a:spcAft>
                          <a:spcPts val="0"/>
                        </a:spcAft>
                      </a:pPr>
                      <a:r>
                        <a:rPr lang="es-EC" sz="1400" dirty="0">
                          <a:effectLst/>
                        </a:rPr>
                        <a:t>Parámetro</a:t>
                      </a:r>
                      <a:endParaRPr lang="es-EC" sz="1600" dirty="0">
                        <a:solidFill>
                          <a:srgbClr val="000000"/>
                        </a:solidFill>
                        <a:effectLst/>
                        <a:latin typeface="Calibri"/>
                        <a:ea typeface="Calibri"/>
                        <a:cs typeface="Times New Roman"/>
                      </a:endParaRPr>
                    </a:p>
                  </a:txBody>
                  <a:tcPr marL="50562" marR="50562" marT="0" marB="0"/>
                </a:tc>
                <a:tc>
                  <a:txBody>
                    <a:bodyPr/>
                    <a:lstStyle/>
                    <a:p>
                      <a:pPr algn="ctr">
                        <a:lnSpc>
                          <a:spcPct val="115000"/>
                        </a:lnSpc>
                        <a:spcAft>
                          <a:spcPts val="0"/>
                        </a:spcAft>
                      </a:pPr>
                      <a:r>
                        <a:rPr lang="es-EC" sz="1400" dirty="0">
                          <a:effectLst/>
                        </a:rPr>
                        <a:t>Especificaciones</a:t>
                      </a:r>
                      <a:endParaRPr lang="es-EC" sz="1600" dirty="0">
                        <a:solidFill>
                          <a:srgbClr val="000000"/>
                        </a:solidFill>
                        <a:effectLst/>
                        <a:latin typeface="Calibri"/>
                        <a:ea typeface="Calibri"/>
                        <a:cs typeface="Times New Roman"/>
                      </a:endParaRPr>
                    </a:p>
                  </a:txBody>
                  <a:tcPr marL="50562" marR="50562" marT="0" marB="0"/>
                </a:tc>
                <a:tc>
                  <a:txBody>
                    <a:bodyPr/>
                    <a:lstStyle/>
                    <a:p>
                      <a:pPr algn="ctr">
                        <a:lnSpc>
                          <a:spcPct val="115000"/>
                        </a:lnSpc>
                        <a:spcAft>
                          <a:spcPts val="0"/>
                        </a:spcAft>
                      </a:pPr>
                      <a:r>
                        <a:rPr lang="es-EC" sz="1400">
                          <a:effectLst/>
                        </a:rPr>
                        <a:t>Detalles</a:t>
                      </a:r>
                      <a:endParaRPr lang="es-EC" sz="1600">
                        <a:solidFill>
                          <a:srgbClr val="000000"/>
                        </a:solidFill>
                        <a:effectLst/>
                        <a:latin typeface="Calibri"/>
                        <a:ea typeface="Calibri"/>
                        <a:cs typeface="Times New Roman"/>
                      </a:endParaRPr>
                    </a:p>
                  </a:txBody>
                  <a:tcPr marL="50562" marR="50562" marT="0" marB="0"/>
                </a:tc>
              </a:tr>
              <a:tr h="521482">
                <a:tc>
                  <a:txBody>
                    <a:bodyPr/>
                    <a:lstStyle/>
                    <a:p>
                      <a:pPr algn="ctr">
                        <a:lnSpc>
                          <a:spcPct val="115000"/>
                        </a:lnSpc>
                        <a:spcAft>
                          <a:spcPts val="0"/>
                        </a:spcAft>
                      </a:pPr>
                      <a:r>
                        <a:rPr lang="es-EC" sz="1400" dirty="0">
                          <a:effectLst/>
                        </a:rPr>
                        <a:t>Planificación del vuelo</a:t>
                      </a:r>
                      <a:endParaRPr lang="es-EC" sz="1600" dirty="0">
                        <a:solidFill>
                          <a:srgbClr val="000000"/>
                        </a:solidFill>
                        <a:effectLst/>
                        <a:latin typeface="Calibri"/>
                        <a:ea typeface="Calibri"/>
                        <a:cs typeface="Times New Roman"/>
                      </a:endParaRPr>
                    </a:p>
                  </a:txBody>
                  <a:tcPr marL="50562" marR="50562" marT="0" marB="0"/>
                </a:tc>
                <a:tc>
                  <a:txBody>
                    <a:bodyPr/>
                    <a:lstStyle/>
                    <a:p>
                      <a:pPr marL="0" indent="0" algn="ctr">
                        <a:lnSpc>
                          <a:spcPct val="115000"/>
                        </a:lnSpc>
                        <a:spcAft>
                          <a:spcPts val="0"/>
                        </a:spcAft>
                      </a:pPr>
                      <a:r>
                        <a:rPr lang="es-EC" sz="1400" dirty="0">
                          <a:effectLst/>
                        </a:rPr>
                        <a:t>Archivos </a:t>
                      </a:r>
                      <a:r>
                        <a:rPr lang="es-EC" sz="1400" dirty="0" err="1">
                          <a:effectLst/>
                        </a:rPr>
                        <a:t>Aerial</a:t>
                      </a:r>
                      <a:r>
                        <a:rPr lang="es-EC" sz="1400" dirty="0">
                          <a:effectLst/>
                        </a:rPr>
                        <a:t> </a:t>
                      </a:r>
                      <a:r>
                        <a:rPr lang="es-EC" sz="1400" dirty="0" err="1">
                          <a:effectLst/>
                        </a:rPr>
                        <a:t>Imaging</a:t>
                      </a:r>
                      <a:endParaRPr lang="es-EC" sz="1600" dirty="0">
                        <a:effectLst/>
                      </a:endParaRPr>
                    </a:p>
                    <a:p>
                      <a:pPr marL="226060" algn="just">
                        <a:lnSpc>
                          <a:spcPct val="115000"/>
                        </a:lnSpc>
                        <a:spcAft>
                          <a:spcPts val="0"/>
                        </a:spcAft>
                      </a:pPr>
                      <a:r>
                        <a:rPr lang="es-EC" sz="1400" dirty="0">
                          <a:effectLst/>
                        </a:rPr>
                        <a:t> </a:t>
                      </a:r>
                      <a:endParaRPr lang="es-EC" sz="1600" dirty="0">
                        <a:solidFill>
                          <a:srgbClr val="000000"/>
                        </a:solidFill>
                        <a:effectLst/>
                        <a:latin typeface="Calibri"/>
                        <a:ea typeface="Calibri"/>
                        <a:cs typeface="Times New Roman"/>
                      </a:endParaRPr>
                    </a:p>
                  </a:txBody>
                  <a:tcPr marL="50562" marR="50562" marT="0" marB="0"/>
                </a:tc>
                <a:tc>
                  <a:txBody>
                    <a:bodyPr/>
                    <a:lstStyle/>
                    <a:p>
                      <a:pPr marL="0" lvl="0" indent="0" algn="just">
                        <a:lnSpc>
                          <a:spcPct val="115000"/>
                        </a:lnSpc>
                        <a:spcAft>
                          <a:spcPts val="0"/>
                        </a:spcAft>
                        <a:buFont typeface="Times New Roman"/>
                        <a:buNone/>
                      </a:pPr>
                      <a:r>
                        <a:rPr lang="es-EC" sz="1400" dirty="0" smtClean="0">
                          <a:effectLst/>
                        </a:rPr>
                        <a:t>Planificación</a:t>
                      </a:r>
                      <a:r>
                        <a:rPr lang="es-EC" sz="1400" baseline="0" dirty="0" smtClean="0">
                          <a:effectLst/>
                        </a:rPr>
                        <a:t> </a:t>
                      </a:r>
                      <a:r>
                        <a:rPr lang="es-EC" sz="1400" dirty="0" smtClean="0">
                          <a:effectLst/>
                        </a:rPr>
                        <a:t>de </a:t>
                      </a:r>
                      <a:r>
                        <a:rPr lang="es-EC" sz="1400" dirty="0">
                          <a:effectLst/>
                        </a:rPr>
                        <a:t>vuelo con el software </a:t>
                      </a:r>
                      <a:r>
                        <a:rPr lang="es-EC" sz="1400" dirty="0" err="1">
                          <a:effectLst/>
                        </a:rPr>
                        <a:t>Aerial</a:t>
                      </a:r>
                      <a:r>
                        <a:rPr lang="es-EC" sz="1400" dirty="0">
                          <a:effectLst/>
                        </a:rPr>
                        <a:t> </a:t>
                      </a:r>
                      <a:r>
                        <a:rPr lang="es-EC" sz="1400" dirty="0" err="1" smtClean="0">
                          <a:effectLst/>
                        </a:rPr>
                        <a:t>Imaging</a:t>
                      </a:r>
                      <a:endParaRPr lang="es-EC" sz="1600" dirty="0">
                        <a:solidFill>
                          <a:srgbClr val="000000"/>
                        </a:solidFill>
                        <a:effectLst/>
                        <a:latin typeface="Calibri"/>
                        <a:ea typeface="Calibri"/>
                        <a:cs typeface="Times New Roman"/>
                      </a:endParaRPr>
                    </a:p>
                  </a:txBody>
                  <a:tcPr marL="50562" marR="50562" marT="0" marB="0"/>
                </a:tc>
              </a:tr>
              <a:tr h="628620">
                <a:tc>
                  <a:txBody>
                    <a:bodyPr/>
                    <a:lstStyle/>
                    <a:p>
                      <a:pPr algn="ctr">
                        <a:lnSpc>
                          <a:spcPct val="115000"/>
                        </a:lnSpc>
                        <a:spcAft>
                          <a:spcPts val="0"/>
                        </a:spcAft>
                      </a:pPr>
                      <a:r>
                        <a:rPr lang="es-EC" sz="1400">
                          <a:effectLst/>
                        </a:rPr>
                        <a:t> </a:t>
                      </a:r>
                      <a:endParaRPr lang="es-EC" sz="1600">
                        <a:solidFill>
                          <a:srgbClr val="000000"/>
                        </a:solidFill>
                        <a:effectLst/>
                        <a:latin typeface="Calibri"/>
                        <a:ea typeface="Calibri"/>
                        <a:cs typeface="Times New Roman"/>
                      </a:endParaRPr>
                    </a:p>
                  </a:txBody>
                  <a:tcPr marL="50562" marR="50562" marT="0" marB="0"/>
                </a:tc>
                <a:tc>
                  <a:txBody>
                    <a:bodyPr/>
                    <a:lstStyle/>
                    <a:p>
                      <a:pPr algn="ctr">
                        <a:lnSpc>
                          <a:spcPct val="115000"/>
                        </a:lnSpc>
                        <a:spcAft>
                          <a:spcPts val="0"/>
                        </a:spcAft>
                      </a:pPr>
                      <a:r>
                        <a:rPr lang="es-EC" sz="1400" dirty="0">
                          <a:effectLst/>
                        </a:rPr>
                        <a:t>Ficheros </a:t>
                      </a:r>
                      <a:r>
                        <a:rPr lang="es-EC" sz="1400" dirty="0" err="1">
                          <a:effectLst/>
                        </a:rPr>
                        <a:t>Shape</a:t>
                      </a:r>
                      <a:r>
                        <a:rPr lang="es-EC" sz="1400" dirty="0">
                          <a:effectLst/>
                        </a:rPr>
                        <a:t> </a:t>
                      </a:r>
                      <a:endParaRPr lang="es-EC" sz="1600" dirty="0">
                        <a:solidFill>
                          <a:srgbClr val="000000"/>
                        </a:solidFill>
                        <a:effectLst/>
                        <a:latin typeface="Calibri"/>
                        <a:ea typeface="Calibri"/>
                        <a:cs typeface="Times New Roman"/>
                      </a:endParaRPr>
                    </a:p>
                  </a:txBody>
                  <a:tcPr marL="50562" marR="50562" marT="0" marB="0"/>
                </a:tc>
                <a:tc>
                  <a:txBody>
                    <a:bodyPr/>
                    <a:lstStyle/>
                    <a:p>
                      <a:pPr marL="342900" lvl="0" indent="-342900" algn="just">
                        <a:lnSpc>
                          <a:spcPct val="115000"/>
                        </a:lnSpc>
                        <a:spcAft>
                          <a:spcPts val="0"/>
                        </a:spcAft>
                        <a:buFont typeface="Times New Roman"/>
                        <a:buChar char="-"/>
                      </a:pPr>
                      <a:r>
                        <a:rPr lang="es-EC" sz="1400" dirty="0">
                          <a:effectLst/>
                        </a:rPr>
                        <a:t>Capa de puntos de los centros de  fotografía.</a:t>
                      </a:r>
                      <a:endParaRPr lang="es-EC" sz="1600" dirty="0">
                        <a:effectLst/>
                      </a:endParaRPr>
                    </a:p>
                    <a:p>
                      <a:pPr marL="342900" lvl="0" indent="-342900" algn="just">
                        <a:lnSpc>
                          <a:spcPct val="115000"/>
                        </a:lnSpc>
                        <a:spcAft>
                          <a:spcPts val="0"/>
                        </a:spcAft>
                        <a:buFont typeface="Times New Roman"/>
                        <a:buChar char="-"/>
                      </a:pPr>
                      <a:r>
                        <a:rPr lang="es-EC" sz="1400" dirty="0">
                          <a:effectLst/>
                        </a:rPr>
                        <a:t>Capa de líneas que definirán las líneas de vuelo.</a:t>
                      </a:r>
                      <a:endParaRPr lang="es-EC" sz="1600" dirty="0">
                        <a:effectLst/>
                      </a:endParaRPr>
                    </a:p>
                    <a:p>
                      <a:pPr marL="342900" lvl="0" indent="-342900" algn="just">
                        <a:lnSpc>
                          <a:spcPct val="115000"/>
                        </a:lnSpc>
                        <a:spcAft>
                          <a:spcPts val="0"/>
                        </a:spcAft>
                        <a:buFont typeface="Times New Roman"/>
                        <a:buChar char="-"/>
                      </a:pPr>
                      <a:r>
                        <a:rPr lang="es-EC" sz="1400" dirty="0">
                          <a:effectLst/>
                        </a:rPr>
                        <a:t>Polígono del área de toma de la fotografía aérea. </a:t>
                      </a:r>
                      <a:endParaRPr lang="es-EC" sz="1600" dirty="0">
                        <a:solidFill>
                          <a:srgbClr val="000000"/>
                        </a:solidFill>
                        <a:effectLst/>
                        <a:latin typeface="Calibri"/>
                        <a:ea typeface="Calibri"/>
                        <a:cs typeface="Times New Roman"/>
                      </a:endParaRPr>
                    </a:p>
                  </a:txBody>
                  <a:tcPr marL="50562" marR="50562" marT="0" marB="0"/>
                </a:tc>
              </a:tr>
              <a:tr h="1698610">
                <a:tc>
                  <a:txBody>
                    <a:bodyPr/>
                    <a:lstStyle/>
                    <a:p>
                      <a:pPr algn="ctr">
                        <a:lnSpc>
                          <a:spcPct val="115000"/>
                        </a:lnSpc>
                        <a:spcAft>
                          <a:spcPts val="0"/>
                        </a:spcAft>
                      </a:pPr>
                      <a:endParaRPr lang="es-EC" sz="1400" dirty="0" smtClean="0">
                        <a:effectLst/>
                      </a:endParaRPr>
                    </a:p>
                    <a:p>
                      <a:pPr algn="ctr">
                        <a:lnSpc>
                          <a:spcPct val="115000"/>
                        </a:lnSpc>
                        <a:spcAft>
                          <a:spcPts val="0"/>
                        </a:spcAft>
                      </a:pPr>
                      <a:endParaRPr lang="es-EC" sz="1400" dirty="0" smtClean="0">
                        <a:effectLst/>
                      </a:endParaRPr>
                    </a:p>
                    <a:p>
                      <a:pPr algn="ctr">
                        <a:lnSpc>
                          <a:spcPct val="115000"/>
                        </a:lnSpc>
                        <a:spcAft>
                          <a:spcPts val="0"/>
                        </a:spcAft>
                      </a:pPr>
                      <a:endParaRPr lang="es-EC" sz="1400" dirty="0" smtClean="0">
                        <a:effectLst/>
                      </a:endParaRPr>
                    </a:p>
                    <a:p>
                      <a:pPr algn="ctr">
                        <a:lnSpc>
                          <a:spcPct val="115000"/>
                        </a:lnSpc>
                        <a:spcAft>
                          <a:spcPts val="0"/>
                        </a:spcAft>
                      </a:pPr>
                      <a:endParaRPr lang="es-EC" sz="1400" dirty="0" smtClean="0">
                        <a:effectLst/>
                      </a:endParaRPr>
                    </a:p>
                    <a:p>
                      <a:pPr algn="ctr">
                        <a:lnSpc>
                          <a:spcPct val="115000"/>
                        </a:lnSpc>
                        <a:spcAft>
                          <a:spcPts val="0"/>
                        </a:spcAft>
                      </a:pPr>
                      <a:r>
                        <a:rPr lang="es-EC" sz="1400" dirty="0" smtClean="0">
                          <a:effectLst/>
                        </a:rPr>
                        <a:t>Base </a:t>
                      </a:r>
                      <a:r>
                        <a:rPr lang="es-EC" sz="1400" dirty="0">
                          <a:effectLst/>
                        </a:rPr>
                        <a:t>de datos del vuelo</a:t>
                      </a:r>
                      <a:endParaRPr lang="es-EC" sz="1600" dirty="0">
                        <a:solidFill>
                          <a:srgbClr val="000000"/>
                        </a:solidFill>
                        <a:effectLst/>
                        <a:latin typeface="Calibri"/>
                        <a:ea typeface="Calibri"/>
                        <a:cs typeface="Times New Roman"/>
                      </a:endParaRPr>
                    </a:p>
                  </a:txBody>
                  <a:tcPr marL="50562" marR="50562" marT="0" marB="0"/>
                </a:tc>
                <a:tc>
                  <a:txBody>
                    <a:bodyPr/>
                    <a:lstStyle/>
                    <a:p>
                      <a:pPr algn="ctr">
                        <a:lnSpc>
                          <a:spcPct val="115000"/>
                        </a:lnSpc>
                        <a:spcAft>
                          <a:spcPts val="0"/>
                        </a:spcAft>
                      </a:pPr>
                      <a:endParaRPr lang="es-EC" sz="1400" dirty="0" smtClean="0">
                        <a:effectLst/>
                      </a:endParaRPr>
                    </a:p>
                    <a:p>
                      <a:pPr algn="ctr">
                        <a:lnSpc>
                          <a:spcPct val="115000"/>
                        </a:lnSpc>
                        <a:spcAft>
                          <a:spcPts val="0"/>
                        </a:spcAft>
                      </a:pPr>
                      <a:endParaRPr lang="es-EC" sz="1400" dirty="0" smtClean="0">
                        <a:effectLst/>
                      </a:endParaRPr>
                    </a:p>
                    <a:p>
                      <a:pPr algn="ctr">
                        <a:lnSpc>
                          <a:spcPct val="115000"/>
                        </a:lnSpc>
                        <a:spcAft>
                          <a:spcPts val="0"/>
                        </a:spcAft>
                      </a:pPr>
                      <a:endParaRPr lang="es-EC" sz="1400" dirty="0" smtClean="0">
                        <a:effectLst/>
                      </a:endParaRPr>
                    </a:p>
                    <a:p>
                      <a:pPr algn="ctr">
                        <a:lnSpc>
                          <a:spcPct val="115000"/>
                        </a:lnSpc>
                        <a:spcAft>
                          <a:spcPts val="0"/>
                        </a:spcAft>
                      </a:pPr>
                      <a:endParaRPr lang="es-EC" sz="1400" dirty="0" smtClean="0">
                        <a:effectLst/>
                      </a:endParaRPr>
                    </a:p>
                    <a:p>
                      <a:pPr algn="ctr">
                        <a:lnSpc>
                          <a:spcPct val="115000"/>
                        </a:lnSpc>
                        <a:spcAft>
                          <a:spcPts val="0"/>
                        </a:spcAft>
                      </a:pPr>
                      <a:r>
                        <a:rPr lang="es-EC" sz="1400" dirty="0" smtClean="0">
                          <a:effectLst/>
                        </a:rPr>
                        <a:t>Registros </a:t>
                      </a:r>
                      <a:r>
                        <a:rPr lang="es-EC" sz="1400" dirty="0">
                          <a:effectLst/>
                        </a:rPr>
                        <a:t>GNSS/IMU del vuelo </a:t>
                      </a:r>
                      <a:endParaRPr lang="es-EC" sz="1600" dirty="0">
                        <a:solidFill>
                          <a:srgbClr val="000000"/>
                        </a:solidFill>
                        <a:effectLst/>
                        <a:latin typeface="Calibri"/>
                        <a:ea typeface="Calibri"/>
                        <a:cs typeface="Times New Roman"/>
                      </a:endParaRPr>
                    </a:p>
                  </a:txBody>
                  <a:tcPr marL="50562" marR="50562" marT="0" marB="0"/>
                </a:tc>
                <a:tc>
                  <a:txBody>
                    <a:bodyPr/>
                    <a:lstStyle/>
                    <a:p>
                      <a:pPr algn="just">
                        <a:lnSpc>
                          <a:spcPct val="115000"/>
                        </a:lnSpc>
                        <a:spcAft>
                          <a:spcPts val="0"/>
                        </a:spcAft>
                      </a:pPr>
                      <a:r>
                        <a:rPr lang="es-EC" sz="1400" dirty="0">
                          <a:effectLst/>
                        </a:rPr>
                        <a:t>Archivo que contenga los siguientes parámetros para cada pasada:</a:t>
                      </a:r>
                      <a:endParaRPr lang="es-EC" sz="1600" dirty="0">
                        <a:effectLst/>
                      </a:endParaRPr>
                    </a:p>
                    <a:p>
                      <a:pPr marL="342900" lvl="0" indent="-342900" algn="just">
                        <a:lnSpc>
                          <a:spcPct val="115000"/>
                        </a:lnSpc>
                        <a:spcAft>
                          <a:spcPts val="0"/>
                        </a:spcAft>
                        <a:buFont typeface="Times New Roman"/>
                        <a:buChar char="-"/>
                      </a:pPr>
                      <a:r>
                        <a:rPr lang="es-EC" sz="1400" dirty="0">
                          <a:effectLst/>
                        </a:rPr>
                        <a:t>Pasada</a:t>
                      </a:r>
                      <a:endParaRPr lang="es-EC" sz="1600" dirty="0">
                        <a:effectLst/>
                      </a:endParaRPr>
                    </a:p>
                    <a:p>
                      <a:pPr marL="342900" lvl="0" indent="-342900" algn="just">
                        <a:lnSpc>
                          <a:spcPct val="115000"/>
                        </a:lnSpc>
                        <a:spcAft>
                          <a:spcPts val="0"/>
                        </a:spcAft>
                        <a:buFont typeface="Times New Roman"/>
                        <a:buChar char="-"/>
                      </a:pPr>
                      <a:r>
                        <a:rPr lang="es-EC" sz="1400" dirty="0">
                          <a:effectLst/>
                        </a:rPr>
                        <a:t>Identificador de foto</a:t>
                      </a:r>
                      <a:endParaRPr lang="es-EC" sz="1600" dirty="0">
                        <a:effectLst/>
                      </a:endParaRPr>
                    </a:p>
                    <a:p>
                      <a:pPr marL="342900" lvl="0" indent="-342900" algn="just">
                        <a:lnSpc>
                          <a:spcPct val="115000"/>
                        </a:lnSpc>
                        <a:spcAft>
                          <a:spcPts val="0"/>
                        </a:spcAft>
                        <a:buFont typeface="Times New Roman"/>
                        <a:buChar char="-"/>
                      </a:pPr>
                      <a:r>
                        <a:rPr lang="es-EC" sz="1400" dirty="0">
                          <a:effectLst/>
                        </a:rPr>
                        <a:t>Latitud y Longitud (grados sexagesimales con expresión decimal).</a:t>
                      </a:r>
                      <a:endParaRPr lang="es-EC" sz="1600" dirty="0">
                        <a:effectLst/>
                      </a:endParaRPr>
                    </a:p>
                    <a:p>
                      <a:pPr marL="342900" lvl="0" indent="-342900" algn="just">
                        <a:lnSpc>
                          <a:spcPct val="115000"/>
                        </a:lnSpc>
                        <a:spcAft>
                          <a:spcPts val="0"/>
                        </a:spcAft>
                        <a:buFont typeface="Times New Roman"/>
                        <a:buChar char="-"/>
                      </a:pPr>
                      <a:r>
                        <a:rPr lang="es-EC" sz="1400" dirty="0">
                          <a:effectLst/>
                        </a:rPr>
                        <a:t>Coordenadas UTM.</a:t>
                      </a:r>
                      <a:endParaRPr lang="es-EC" sz="1600" dirty="0">
                        <a:effectLst/>
                      </a:endParaRPr>
                    </a:p>
                    <a:p>
                      <a:pPr marL="342900" lvl="0" indent="-342900" algn="just">
                        <a:lnSpc>
                          <a:spcPct val="115000"/>
                        </a:lnSpc>
                        <a:spcAft>
                          <a:spcPts val="0"/>
                        </a:spcAft>
                        <a:buFont typeface="Times New Roman"/>
                        <a:buChar char="-"/>
                      </a:pPr>
                      <a:r>
                        <a:rPr lang="es-EC" sz="1400" dirty="0">
                          <a:effectLst/>
                        </a:rPr>
                        <a:t>Altura elipsoidal (h) en metros.</a:t>
                      </a:r>
                      <a:endParaRPr lang="es-EC" sz="1600" dirty="0">
                        <a:effectLst/>
                      </a:endParaRPr>
                    </a:p>
                    <a:p>
                      <a:pPr marL="342900" lvl="0" indent="-342900" algn="just">
                        <a:lnSpc>
                          <a:spcPct val="115000"/>
                        </a:lnSpc>
                        <a:spcAft>
                          <a:spcPts val="0"/>
                        </a:spcAft>
                        <a:buFont typeface="Times New Roman"/>
                        <a:buChar char="-"/>
                      </a:pPr>
                      <a:r>
                        <a:rPr lang="es-EC" sz="1400" dirty="0">
                          <a:effectLst/>
                        </a:rPr>
                        <a:t>Omega </a:t>
                      </a:r>
                      <a:r>
                        <a:rPr lang="es-EC" sz="1400" dirty="0">
                          <a:effectLst/>
                          <a:sym typeface="Symbol"/>
                        </a:rPr>
                        <a:t></a:t>
                      </a:r>
                      <a:r>
                        <a:rPr lang="es-EC" sz="1400" dirty="0">
                          <a:effectLst/>
                        </a:rPr>
                        <a:t> (roll), Phi </a:t>
                      </a:r>
                      <a:r>
                        <a:rPr lang="es-EC" sz="1400" dirty="0">
                          <a:effectLst/>
                          <a:sym typeface="Symbol"/>
                        </a:rPr>
                        <a:t></a:t>
                      </a:r>
                      <a:r>
                        <a:rPr lang="es-EC" sz="1400" dirty="0">
                          <a:effectLst/>
                        </a:rPr>
                        <a:t> (Pitch) y Kappa </a:t>
                      </a:r>
                      <a:r>
                        <a:rPr lang="es-EC" sz="1400" dirty="0">
                          <a:effectLst/>
                          <a:sym typeface="Symbol"/>
                        </a:rPr>
                        <a:t></a:t>
                      </a:r>
                      <a:r>
                        <a:rPr lang="es-EC" sz="1400" dirty="0">
                          <a:effectLst/>
                        </a:rPr>
                        <a:t> (</a:t>
                      </a:r>
                      <a:r>
                        <a:rPr lang="es-EC" sz="1400" dirty="0" err="1">
                          <a:effectLst/>
                        </a:rPr>
                        <a:t>Yaw</a:t>
                      </a:r>
                      <a:r>
                        <a:rPr lang="es-EC" sz="1400" dirty="0">
                          <a:effectLst/>
                        </a:rPr>
                        <a:t>) en grados sexagesimales con expresión decimal.</a:t>
                      </a:r>
                      <a:endParaRPr lang="es-EC" sz="1600" dirty="0">
                        <a:solidFill>
                          <a:srgbClr val="000000"/>
                        </a:solidFill>
                        <a:effectLst/>
                        <a:latin typeface="Calibri"/>
                        <a:ea typeface="Calibri"/>
                        <a:cs typeface="Times New Roman"/>
                      </a:endParaRPr>
                    </a:p>
                  </a:txBody>
                  <a:tcPr marL="50562" marR="50562" marT="0" marB="0"/>
                </a:tc>
              </a:tr>
              <a:tr h="674204">
                <a:tc>
                  <a:txBody>
                    <a:bodyPr/>
                    <a:lstStyle/>
                    <a:p>
                      <a:pPr algn="ctr">
                        <a:lnSpc>
                          <a:spcPct val="115000"/>
                        </a:lnSpc>
                        <a:spcAft>
                          <a:spcPts val="0"/>
                        </a:spcAft>
                      </a:pPr>
                      <a:r>
                        <a:rPr lang="es-EC" sz="1400">
                          <a:effectLst/>
                        </a:rPr>
                        <a:t>Fotogramas digitales en formato JPEG</a:t>
                      </a:r>
                      <a:endParaRPr lang="es-EC" sz="1600">
                        <a:solidFill>
                          <a:srgbClr val="000000"/>
                        </a:solidFill>
                        <a:effectLst/>
                        <a:latin typeface="Calibri"/>
                        <a:ea typeface="Calibri"/>
                        <a:cs typeface="Times New Roman"/>
                      </a:endParaRPr>
                    </a:p>
                  </a:txBody>
                  <a:tcPr marL="50562" marR="50562" marT="0" marB="0"/>
                </a:tc>
                <a:tc>
                  <a:txBody>
                    <a:bodyPr/>
                    <a:lstStyle/>
                    <a:p>
                      <a:pPr algn="ctr">
                        <a:lnSpc>
                          <a:spcPct val="115000"/>
                        </a:lnSpc>
                        <a:spcAft>
                          <a:spcPts val="0"/>
                        </a:spcAft>
                      </a:pPr>
                      <a:r>
                        <a:rPr lang="es-EC" sz="1400" dirty="0">
                          <a:effectLst/>
                        </a:rPr>
                        <a:t>Colección de imágenes en RGB (8 bits por </a:t>
                      </a:r>
                      <a:r>
                        <a:rPr lang="es-EC" sz="1400" dirty="0" smtClean="0">
                          <a:effectLst/>
                        </a:rPr>
                        <a:t>banda</a:t>
                      </a:r>
                      <a:endParaRPr lang="es-EC" sz="1600" dirty="0">
                        <a:solidFill>
                          <a:srgbClr val="000000"/>
                        </a:solidFill>
                        <a:effectLst/>
                        <a:latin typeface="Calibri"/>
                        <a:ea typeface="Calibri"/>
                        <a:cs typeface="Times New Roman"/>
                      </a:endParaRPr>
                    </a:p>
                  </a:txBody>
                  <a:tcPr marL="50562" marR="50562" marT="0" marB="0"/>
                </a:tc>
                <a:tc>
                  <a:txBody>
                    <a:bodyPr/>
                    <a:lstStyle/>
                    <a:p>
                      <a:pPr algn="l">
                        <a:lnSpc>
                          <a:spcPct val="115000"/>
                        </a:lnSpc>
                        <a:spcAft>
                          <a:spcPts val="0"/>
                        </a:spcAft>
                      </a:pPr>
                      <a:r>
                        <a:rPr lang="es-EC" sz="1400" dirty="0">
                          <a:effectLst/>
                        </a:rPr>
                        <a:t>Se entregará el proyecto con nivel de procesado L1.</a:t>
                      </a:r>
                      <a:endParaRPr lang="es-EC" sz="1600" dirty="0">
                        <a:solidFill>
                          <a:srgbClr val="000000"/>
                        </a:solidFill>
                        <a:effectLst/>
                        <a:latin typeface="Calibri"/>
                        <a:ea typeface="Calibri"/>
                        <a:cs typeface="Times New Roman"/>
                      </a:endParaRPr>
                    </a:p>
                  </a:txBody>
                  <a:tcPr marL="50562" marR="50562" marT="0" marB="0"/>
                </a:tc>
              </a:tr>
              <a:tr h="792088">
                <a:tc>
                  <a:txBody>
                    <a:bodyPr/>
                    <a:lstStyle/>
                    <a:p>
                      <a:pPr algn="ctr">
                        <a:lnSpc>
                          <a:spcPct val="115000"/>
                        </a:lnSpc>
                        <a:spcAft>
                          <a:spcPts val="0"/>
                        </a:spcAft>
                      </a:pPr>
                      <a:r>
                        <a:rPr lang="es-EC" sz="1400" dirty="0">
                          <a:effectLst/>
                        </a:rPr>
                        <a:t>Informes</a:t>
                      </a:r>
                      <a:endParaRPr lang="es-EC" sz="1600" dirty="0">
                        <a:solidFill>
                          <a:srgbClr val="000000"/>
                        </a:solidFill>
                        <a:effectLst/>
                        <a:latin typeface="Calibri"/>
                        <a:ea typeface="Calibri"/>
                        <a:cs typeface="Times New Roman"/>
                      </a:endParaRPr>
                    </a:p>
                  </a:txBody>
                  <a:tcPr marL="50562" marR="50562" marT="0" marB="0"/>
                </a:tc>
                <a:tc>
                  <a:txBody>
                    <a:bodyPr/>
                    <a:lstStyle/>
                    <a:p>
                      <a:pPr algn="ctr">
                        <a:lnSpc>
                          <a:spcPct val="115000"/>
                        </a:lnSpc>
                        <a:spcAft>
                          <a:spcPts val="0"/>
                        </a:spcAft>
                      </a:pPr>
                      <a:r>
                        <a:rPr lang="es-EC" sz="1400">
                          <a:effectLst/>
                        </a:rPr>
                        <a:t>Informe de ajuste de la misión de vuelo</a:t>
                      </a:r>
                      <a:endParaRPr lang="es-EC" sz="1600">
                        <a:solidFill>
                          <a:srgbClr val="000000"/>
                        </a:solidFill>
                        <a:effectLst/>
                        <a:latin typeface="Calibri"/>
                        <a:ea typeface="Calibri"/>
                        <a:cs typeface="Times New Roman"/>
                      </a:endParaRPr>
                    </a:p>
                  </a:txBody>
                  <a:tcPr marL="50562" marR="50562" marT="0" marB="0"/>
                </a:tc>
                <a:tc>
                  <a:txBody>
                    <a:bodyPr/>
                    <a:lstStyle/>
                    <a:p>
                      <a:pPr algn="just">
                        <a:lnSpc>
                          <a:spcPct val="115000"/>
                        </a:lnSpc>
                        <a:spcAft>
                          <a:spcPts val="0"/>
                        </a:spcAft>
                      </a:pPr>
                      <a:r>
                        <a:rPr lang="es-EC" sz="1400" dirty="0" smtClean="0">
                          <a:effectLst/>
                        </a:rPr>
                        <a:t>Informe </a:t>
                      </a:r>
                      <a:r>
                        <a:rPr lang="es-EC" sz="1400" dirty="0">
                          <a:effectLst/>
                        </a:rPr>
                        <a:t>de ajuste de misión generado por el TBC (</a:t>
                      </a:r>
                      <a:r>
                        <a:rPr lang="es-EC" sz="1400" dirty="0" err="1">
                          <a:effectLst/>
                        </a:rPr>
                        <a:t>Trimble</a:t>
                      </a:r>
                      <a:r>
                        <a:rPr lang="es-EC" sz="1400" dirty="0">
                          <a:effectLst/>
                        </a:rPr>
                        <a:t> </a:t>
                      </a:r>
                      <a:r>
                        <a:rPr lang="es-EC" sz="1400" dirty="0" err="1">
                          <a:effectLst/>
                        </a:rPr>
                        <a:t>bussines</a:t>
                      </a:r>
                      <a:r>
                        <a:rPr lang="es-EC" sz="1400" dirty="0">
                          <a:effectLst/>
                        </a:rPr>
                        <a:t> Center), contiene la estadística de los puntos de paso y los residuales de los puntos de control terrestre. </a:t>
                      </a:r>
                      <a:endParaRPr lang="es-EC" sz="1600" dirty="0">
                        <a:solidFill>
                          <a:srgbClr val="000000"/>
                        </a:solidFill>
                        <a:effectLst/>
                        <a:latin typeface="Calibri"/>
                        <a:ea typeface="Calibri"/>
                        <a:cs typeface="Times New Roman"/>
                      </a:endParaRPr>
                    </a:p>
                  </a:txBody>
                  <a:tcPr marL="50562" marR="50562" marT="0" marB="0"/>
                </a:tc>
              </a:tr>
            </a:tbl>
          </a:graphicData>
        </a:graphic>
      </p:graphicFrame>
    </p:spTree>
    <p:extLst>
      <p:ext uri="{BB962C8B-B14F-4D97-AF65-F5344CB8AC3E}">
        <p14:creationId xmlns:p14="http://schemas.microsoft.com/office/powerpoint/2010/main" val="1642651734"/>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771800" y="291746"/>
            <a:ext cx="403244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C" b="1" i="1" dirty="0" smtClean="0"/>
              <a:t>Recolección de datos GPS</a:t>
            </a:r>
            <a:endParaRPr lang="es-EC" b="1" dirty="0"/>
          </a:p>
        </p:txBody>
      </p:sp>
      <p:graphicFrame>
        <p:nvGraphicFramePr>
          <p:cNvPr id="3" name="2 Tabla"/>
          <p:cNvGraphicFramePr>
            <a:graphicFrameLocks noGrp="1"/>
          </p:cNvGraphicFramePr>
          <p:nvPr>
            <p:extLst>
              <p:ext uri="{D42A27DB-BD31-4B8C-83A1-F6EECF244321}">
                <p14:modId xmlns:p14="http://schemas.microsoft.com/office/powerpoint/2010/main" val="533593320"/>
              </p:ext>
            </p:extLst>
          </p:nvPr>
        </p:nvGraphicFramePr>
        <p:xfrm>
          <a:off x="467544" y="1341914"/>
          <a:ext cx="8352928" cy="3756204"/>
        </p:xfrm>
        <a:graphic>
          <a:graphicData uri="http://schemas.openxmlformats.org/drawingml/2006/table">
            <a:tbl>
              <a:tblPr firstRow="1" firstCol="1" bandRow="1">
                <a:tableStyleId>{B301B821-A1FF-4177-AEE7-76D212191A09}</a:tableStyleId>
              </a:tblPr>
              <a:tblGrid>
                <a:gridCol w="2159141"/>
                <a:gridCol w="6193787"/>
              </a:tblGrid>
              <a:tr h="216456">
                <a:tc>
                  <a:txBody>
                    <a:bodyPr/>
                    <a:lstStyle/>
                    <a:p>
                      <a:pPr algn="ctr">
                        <a:lnSpc>
                          <a:spcPct val="115000"/>
                        </a:lnSpc>
                        <a:spcAft>
                          <a:spcPts val="0"/>
                        </a:spcAft>
                      </a:pPr>
                      <a:r>
                        <a:rPr lang="es-EC" sz="1600" i="1" dirty="0">
                          <a:effectLst/>
                        </a:rPr>
                        <a:t>Parámetro </a:t>
                      </a:r>
                      <a:endParaRPr lang="es-EC" sz="2000" i="1" dirty="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i="1" dirty="0">
                          <a:effectLst/>
                        </a:rPr>
                        <a:t>Condición </a:t>
                      </a:r>
                      <a:endParaRPr lang="es-EC" sz="2000" i="1" dirty="0">
                        <a:solidFill>
                          <a:srgbClr val="000000"/>
                        </a:solidFill>
                        <a:effectLst/>
                        <a:latin typeface="Calibri"/>
                        <a:ea typeface="Calibri"/>
                        <a:cs typeface="Times New Roman"/>
                      </a:endParaRPr>
                    </a:p>
                  </a:txBody>
                  <a:tcPr marL="68580" marR="68580" marT="0" marB="0"/>
                </a:tc>
              </a:tr>
              <a:tr h="294349">
                <a:tc>
                  <a:txBody>
                    <a:bodyPr/>
                    <a:lstStyle/>
                    <a:p>
                      <a:pPr algn="ctr">
                        <a:lnSpc>
                          <a:spcPct val="115000"/>
                        </a:lnSpc>
                        <a:spcAft>
                          <a:spcPts val="0"/>
                        </a:spcAft>
                      </a:pPr>
                      <a:r>
                        <a:rPr lang="es-EC" sz="1600" dirty="0">
                          <a:effectLst/>
                        </a:rPr>
                        <a:t>Equipo</a:t>
                      </a:r>
                      <a:endParaRPr lang="es-EC" sz="2000" dirty="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effectLst/>
                        </a:rPr>
                        <a:t>Receptores GPS de doble frecuencia L1/L2 y código C/A.</a:t>
                      </a:r>
                      <a:endParaRPr lang="es-EC" sz="2000" dirty="0">
                        <a:solidFill>
                          <a:srgbClr val="000000"/>
                        </a:solidFill>
                        <a:effectLst/>
                        <a:latin typeface="Calibri"/>
                        <a:ea typeface="Calibri"/>
                        <a:cs typeface="Times New Roman"/>
                      </a:endParaRPr>
                    </a:p>
                  </a:txBody>
                  <a:tcPr marL="68580" marR="68580" marT="0" marB="0"/>
                </a:tc>
              </a:tr>
              <a:tr h="261394">
                <a:tc>
                  <a:txBody>
                    <a:bodyPr/>
                    <a:lstStyle/>
                    <a:p>
                      <a:pPr algn="ctr">
                        <a:lnSpc>
                          <a:spcPct val="115000"/>
                        </a:lnSpc>
                        <a:spcAft>
                          <a:spcPts val="0"/>
                        </a:spcAft>
                      </a:pPr>
                      <a:r>
                        <a:rPr lang="es-EC" sz="1600" dirty="0">
                          <a:effectLst/>
                        </a:rPr>
                        <a:t>Solución </a:t>
                      </a:r>
                      <a:endParaRPr lang="es-EC" sz="2000" dirty="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effectLst/>
                        </a:rPr>
                        <a:t>Solución de registro Fija.</a:t>
                      </a:r>
                      <a:endParaRPr lang="es-EC" sz="2000" dirty="0">
                        <a:solidFill>
                          <a:srgbClr val="000000"/>
                        </a:solidFill>
                        <a:effectLst/>
                        <a:latin typeface="Calibri"/>
                        <a:ea typeface="Calibri"/>
                        <a:cs typeface="Times New Roman"/>
                      </a:endParaRPr>
                    </a:p>
                  </a:txBody>
                  <a:tcPr marL="68580" marR="68580" marT="0" marB="0"/>
                </a:tc>
              </a:tr>
              <a:tr h="222447">
                <a:tc>
                  <a:txBody>
                    <a:bodyPr/>
                    <a:lstStyle/>
                    <a:p>
                      <a:pPr algn="ctr">
                        <a:lnSpc>
                          <a:spcPct val="115000"/>
                        </a:lnSpc>
                        <a:spcAft>
                          <a:spcPts val="0"/>
                        </a:spcAft>
                      </a:pPr>
                      <a:r>
                        <a:rPr lang="es-EC" sz="1600">
                          <a:effectLst/>
                        </a:rPr>
                        <a:t>PDOP </a:t>
                      </a:r>
                      <a:endParaRPr lang="es-EC" sz="20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effectLst/>
                        </a:rPr>
                        <a:t>≤4</a:t>
                      </a:r>
                      <a:endParaRPr lang="es-EC" sz="2000" dirty="0">
                        <a:solidFill>
                          <a:srgbClr val="000000"/>
                        </a:solidFill>
                        <a:effectLst/>
                        <a:latin typeface="Calibri"/>
                        <a:ea typeface="Calibri"/>
                        <a:cs typeface="Times New Roman"/>
                      </a:endParaRPr>
                    </a:p>
                  </a:txBody>
                  <a:tcPr marL="68580" marR="68580" marT="0" marB="0"/>
                </a:tc>
              </a:tr>
              <a:tr h="400481">
                <a:tc>
                  <a:txBody>
                    <a:bodyPr/>
                    <a:lstStyle/>
                    <a:p>
                      <a:pPr algn="ctr">
                        <a:lnSpc>
                          <a:spcPct val="115000"/>
                        </a:lnSpc>
                        <a:spcAft>
                          <a:spcPts val="0"/>
                        </a:spcAft>
                      </a:pPr>
                      <a:r>
                        <a:rPr lang="es-EC" sz="1600" dirty="0">
                          <a:effectLst/>
                        </a:rPr>
                        <a:t>Intervalo de registro</a:t>
                      </a:r>
                      <a:endParaRPr lang="es-EC" sz="2000" dirty="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effectLst/>
                        </a:rPr>
                        <a:t>30 segundos</a:t>
                      </a:r>
                      <a:endParaRPr lang="es-EC" sz="2000" dirty="0">
                        <a:solidFill>
                          <a:srgbClr val="000000"/>
                        </a:solidFill>
                        <a:effectLst/>
                        <a:latin typeface="Calibri"/>
                        <a:ea typeface="Calibri"/>
                        <a:cs typeface="Times New Roman"/>
                      </a:endParaRPr>
                    </a:p>
                  </a:txBody>
                  <a:tcPr marL="68580" marR="68580" marT="0" marB="0"/>
                </a:tc>
              </a:tr>
              <a:tr h="400481">
                <a:tc>
                  <a:txBody>
                    <a:bodyPr/>
                    <a:lstStyle/>
                    <a:p>
                      <a:pPr algn="ctr">
                        <a:lnSpc>
                          <a:spcPct val="115000"/>
                        </a:lnSpc>
                        <a:spcAft>
                          <a:spcPts val="0"/>
                        </a:spcAft>
                      </a:pPr>
                      <a:r>
                        <a:rPr lang="es-EC" sz="1600">
                          <a:effectLst/>
                        </a:rPr>
                        <a:t>Número de satélites</a:t>
                      </a:r>
                      <a:endParaRPr lang="es-EC" sz="20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effectLst/>
                        </a:rPr>
                        <a:t>≥5</a:t>
                      </a:r>
                      <a:endParaRPr lang="es-EC" sz="2000" dirty="0">
                        <a:solidFill>
                          <a:srgbClr val="000000"/>
                        </a:solidFill>
                        <a:effectLst/>
                        <a:latin typeface="Calibri"/>
                        <a:ea typeface="Calibri"/>
                        <a:cs typeface="Times New Roman"/>
                      </a:endParaRPr>
                    </a:p>
                  </a:txBody>
                  <a:tcPr marL="68580" marR="68580" marT="0" marB="0"/>
                </a:tc>
              </a:tr>
              <a:tr h="400481">
                <a:tc>
                  <a:txBody>
                    <a:bodyPr/>
                    <a:lstStyle/>
                    <a:p>
                      <a:pPr algn="ctr">
                        <a:lnSpc>
                          <a:spcPct val="115000"/>
                        </a:lnSpc>
                        <a:spcAft>
                          <a:spcPts val="0"/>
                        </a:spcAft>
                      </a:pPr>
                      <a:r>
                        <a:rPr lang="es-EC" sz="1600">
                          <a:effectLst/>
                        </a:rPr>
                        <a:t>Máscara de elevación </a:t>
                      </a:r>
                      <a:endParaRPr lang="es-EC" sz="20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effectLst/>
                        </a:rPr>
                        <a:t>10°</a:t>
                      </a:r>
                      <a:endParaRPr lang="es-EC" sz="2000" dirty="0">
                        <a:solidFill>
                          <a:srgbClr val="000000"/>
                        </a:solidFill>
                        <a:effectLst/>
                        <a:latin typeface="Calibri"/>
                        <a:ea typeface="Calibri"/>
                        <a:cs typeface="Times New Roman"/>
                      </a:endParaRPr>
                    </a:p>
                  </a:txBody>
                  <a:tcPr marL="68580" marR="68580" marT="0" marB="0"/>
                </a:tc>
              </a:tr>
              <a:tr h="429166">
                <a:tc>
                  <a:txBody>
                    <a:bodyPr/>
                    <a:lstStyle/>
                    <a:p>
                      <a:pPr algn="ctr">
                        <a:lnSpc>
                          <a:spcPct val="115000"/>
                        </a:lnSpc>
                        <a:spcAft>
                          <a:spcPts val="0"/>
                        </a:spcAft>
                      </a:pPr>
                      <a:r>
                        <a:rPr lang="es-EC" sz="1600">
                          <a:effectLst/>
                        </a:rPr>
                        <a:t>Tiempo de observación</a:t>
                      </a:r>
                      <a:endParaRPr lang="es-EC" sz="20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effectLst/>
                        </a:rPr>
                        <a:t>≥15 minutos</a:t>
                      </a:r>
                      <a:endParaRPr lang="es-EC" sz="2000" dirty="0">
                        <a:solidFill>
                          <a:srgbClr val="000000"/>
                        </a:solidFill>
                        <a:effectLst/>
                        <a:latin typeface="Calibri"/>
                        <a:ea typeface="Calibri"/>
                        <a:cs typeface="Times New Roman"/>
                      </a:endParaRPr>
                    </a:p>
                  </a:txBody>
                  <a:tcPr marL="68580" marR="68580" marT="0" marB="0"/>
                </a:tc>
              </a:tr>
              <a:tr h="429166">
                <a:tc>
                  <a:txBody>
                    <a:bodyPr/>
                    <a:lstStyle/>
                    <a:p>
                      <a:pPr algn="ctr">
                        <a:lnSpc>
                          <a:spcPct val="115000"/>
                        </a:lnSpc>
                        <a:spcAft>
                          <a:spcPts val="0"/>
                        </a:spcAft>
                      </a:pPr>
                      <a:r>
                        <a:rPr lang="es-EC" sz="1600">
                          <a:effectLst/>
                        </a:rPr>
                        <a:t>Precisión horizontal</a:t>
                      </a:r>
                      <a:endParaRPr lang="es-EC" sz="20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effectLst/>
                        </a:rPr>
                        <a:t>0.050 m + 1.000 ppm</a:t>
                      </a:r>
                      <a:endParaRPr lang="es-EC" sz="2000" dirty="0">
                        <a:solidFill>
                          <a:srgbClr val="000000"/>
                        </a:solidFill>
                        <a:effectLst/>
                        <a:latin typeface="Calibri"/>
                        <a:ea typeface="Calibri"/>
                        <a:cs typeface="Times New Roman"/>
                      </a:endParaRPr>
                    </a:p>
                  </a:txBody>
                  <a:tcPr marL="68580" marR="68580" marT="0" marB="0"/>
                </a:tc>
              </a:tr>
              <a:tr h="429166">
                <a:tc>
                  <a:txBody>
                    <a:bodyPr/>
                    <a:lstStyle/>
                    <a:p>
                      <a:pPr algn="ctr">
                        <a:lnSpc>
                          <a:spcPct val="115000"/>
                        </a:lnSpc>
                        <a:spcAft>
                          <a:spcPts val="0"/>
                        </a:spcAft>
                      </a:pPr>
                      <a:r>
                        <a:rPr lang="es-EC" sz="1600">
                          <a:effectLst/>
                        </a:rPr>
                        <a:t>Precisión vertical</a:t>
                      </a:r>
                      <a:endParaRPr lang="es-EC" sz="20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dirty="0">
                          <a:effectLst/>
                        </a:rPr>
                        <a:t>0.100 m + 1.000 ppm</a:t>
                      </a:r>
                      <a:endParaRPr lang="es-EC" sz="2000" dirty="0">
                        <a:solidFill>
                          <a:srgbClr val="000000"/>
                        </a:solidFill>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947625661"/>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971600" y="462025"/>
            <a:ext cx="7200800" cy="594320"/>
          </a:xfrm>
          <a:prstGeom prst="rect">
            <a:avLst/>
          </a:prstGeom>
        </p:spPr>
        <p:style>
          <a:lnRef idx="1">
            <a:schemeClr val="accent4"/>
          </a:lnRef>
          <a:fillRef idx="3">
            <a:schemeClr val="accent4"/>
          </a:fillRef>
          <a:effectRef idx="2">
            <a:schemeClr val="accent4"/>
          </a:effectRef>
          <a:fontRef idx="minor">
            <a:schemeClr val="lt1"/>
          </a:fontRef>
        </p:style>
        <p:txBody>
          <a:bodyPr/>
          <a:lstStyle>
            <a:lvl1pPr algn="l" rtl="0" eaLnBrk="1" latinLnBrk="0" hangingPunct="1">
              <a:spcBef>
                <a:spcPct val="0"/>
              </a:spcBef>
              <a:buNone/>
              <a:defRPr kumimoji="0"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S" b="1" dirty="0">
                <a:solidFill>
                  <a:schemeClr val="tx1"/>
                </a:solidFill>
                <a:cs typeface="Times New Roman" pitchFamily="18" charset="0"/>
              </a:rPr>
              <a:t>6</a:t>
            </a:r>
            <a:r>
              <a:rPr lang="es-ES" b="1" dirty="0" smtClean="0">
                <a:solidFill>
                  <a:schemeClr val="tx1"/>
                </a:solidFill>
                <a:cs typeface="Times New Roman" pitchFamily="18" charset="0"/>
              </a:rPr>
              <a:t>. PROCESO FOTOGRAMÉTRICO</a:t>
            </a:r>
            <a:endParaRPr lang="es-ES" b="1" dirty="0">
              <a:solidFill>
                <a:schemeClr val="tx1"/>
              </a:solidFill>
              <a:cs typeface="Times New Roman" pitchFamily="18" charset="0"/>
            </a:endParaRPr>
          </a:p>
        </p:txBody>
      </p:sp>
      <p:pic>
        <p:nvPicPr>
          <p:cNvPr id="1026" name="Picture 2" descr="C:\Lady\UX5-graphic-footprint.jpg"/>
          <p:cNvPicPr>
            <a:picLocks noChangeAspect="1" noChangeArrowheads="1"/>
          </p:cNvPicPr>
          <p:nvPr/>
        </p:nvPicPr>
        <p:blipFill>
          <a:blip r:embed="rId2" cstate="print"/>
          <a:srcRect/>
          <a:stretch>
            <a:fillRect/>
          </a:stretch>
        </p:blipFill>
        <p:spPr bwMode="auto">
          <a:xfrm>
            <a:off x="2555776" y="1556792"/>
            <a:ext cx="4095726" cy="4816574"/>
          </a:xfrm>
          <a:prstGeom prst="rect">
            <a:avLst/>
          </a:prstGeom>
          <a:noFill/>
        </p:spPr>
      </p:pic>
    </p:spTree>
    <p:extLst>
      <p:ext uri="{BB962C8B-B14F-4D97-AF65-F5344CB8AC3E}">
        <p14:creationId xmlns:p14="http://schemas.microsoft.com/office/powerpoint/2010/main" val="436218522"/>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
          <p:cNvSpPr txBox="1">
            <a:spLocks noChangeArrowheads="1"/>
          </p:cNvSpPr>
          <p:nvPr/>
        </p:nvSpPr>
        <p:spPr>
          <a:xfrm>
            <a:off x="395536" y="260648"/>
            <a:ext cx="4392488" cy="504056"/>
          </a:xfrm>
          <a:prstGeom prst="rect">
            <a:avLst/>
          </a:prstGeom>
        </p:spPr>
        <p:style>
          <a:lnRef idx="1">
            <a:schemeClr val="accent1"/>
          </a:lnRef>
          <a:fillRef idx="2">
            <a:schemeClr val="accent1"/>
          </a:fillRef>
          <a:effectRef idx="1">
            <a:schemeClr val="accent1"/>
          </a:effectRef>
          <a:fontRef idx="minor">
            <a:schemeClr val="dk1"/>
          </a:fontRef>
        </p:style>
        <p:txBody>
          <a:bodyPr vert="horz"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2800" b="1" i="1" dirty="0" smtClean="0"/>
              <a:t>Proceso fotogramétrico</a:t>
            </a:r>
            <a:r>
              <a:rPr kumimoji="0" lang="es-ES" sz="2800" b="1" i="1" u="none" strike="noStrike" kern="1200" cap="none" spc="0" normalizeH="0" noProof="0" dirty="0" smtClean="0">
                <a:ln>
                  <a:noFill/>
                </a:ln>
                <a:solidFill>
                  <a:schemeClr val="dk1"/>
                </a:solidFill>
                <a:effectLst/>
                <a:uLnTx/>
                <a:uFillTx/>
                <a:ea typeface="+mn-ea"/>
                <a:cs typeface="+mn-cs"/>
              </a:rPr>
              <a:t> </a:t>
            </a:r>
            <a:endParaRPr kumimoji="0" lang="es-ES" sz="2800" b="1" i="1" u="none" strike="noStrike" kern="1200" cap="none" spc="0" normalizeH="0" baseline="0" noProof="0" dirty="0" smtClean="0">
              <a:ln>
                <a:noFill/>
              </a:ln>
              <a:solidFill>
                <a:schemeClr val="dk1"/>
              </a:solidFill>
              <a:effectLst/>
              <a:uLnTx/>
              <a:uFillTx/>
              <a:ea typeface="+mn-ea"/>
              <a:cs typeface="+mn-cs"/>
            </a:endParaRPr>
          </a:p>
        </p:txBody>
      </p:sp>
      <p:graphicFrame>
        <p:nvGraphicFramePr>
          <p:cNvPr id="23" name="22 Diagrama"/>
          <p:cNvGraphicFramePr/>
          <p:nvPr/>
        </p:nvGraphicFramePr>
        <p:xfrm>
          <a:off x="971600" y="3325440"/>
          <a:ext cx="7344816" cy="3415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23 CuadroTexto"/>
          <p:cNvSpPr txBox="1"/>
          <p:nvPr/>
        </p:nvSpPr>
        <p:spPr>
          <a:xfrm>
            <a:off x="3131840" y="1700808"/>
            <a:ext cx="5472608"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s-EC" dirty="0" smtClean="0"/>
              <a:t>El proceso fotogramétrico para la obtención de productos fotográficos mediante </a:t>
            </a:r>
            <a:r>
              <a:rPr lang="es-EC" dirty="0" err="1" smtClean="0"/>
              <a:t>UAV’s</a:t>
            </a:r>
            <a:r>
              <a:rPr lang="es-EC" dirty="0" smtClean="0"/>
              <a:t> tiene características muy similares al </a:t>
            </a:r>
            <a:r>
              <a:rPr lang="es-EC" b="1" i="1" dirty="0" smtClean="0"/>
              <a:t>proceso fotogramétrico convencional.</a:t>
            </a:r>
            <a:endParaRPr lang="es-EC" b="1" i="1" dirty="0"/>
          </a:p>
        </p:txBody>
      </p:sp>
      <p:sp>
        <p:nvSpPr>
          <p:cNvPr id="25" name="24 Flecha derecha"/>
          <p:cNvSpPr/>
          <p:nvPr/>
        </p:nvSpPr>
        <p:spPr>
          <a:xfrm>
            <a:off x="2051720" y="1916832"/>
            <a:ext cx="864096"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793829359"/>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31188" y="188640"/>
            <a:ext cx="8389284" cy="40011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es-EC" sz="2000" b="1" dirty="0" smtClean="0"/>
              <a:t>Diagrama de flujo del proceso fotogramétrico seguido en el proyecto</a:t>
            </a:r>
            <a:endParaRPr lang="es-EC" sz="2000" b="1" dirty="0"/>
          </a:p>
        </p:txBody>
      </p:sp>
      <p:pic>
        <p:nvPicPr>
          <p:cNvPr id="3" name="2 Imagen"/>
          <p:cNvPicPr/>
          <p:nvPr/>
        </p:nvPicPr>
        <p:blipFill rotWithShape="1">
          <a:blip r:embed="rId3" cstate="print">
            <a:extLst>
              <a:ext uri="{28A0092B-C50C-407E-A947-70E740481C1C}">
                <a14:useLocalDpi xmlns:a14="http://schemas.microsoft.com/office/drawing/2010/main" val="0"/>
              </a:ext>
            </a:extLst>
          </a:blip>
          <a:srcRect t="2767"/>
          <a:stretch/>
        </p:blipFill>
        <p:spPr bwMode="auto">
          <a:xfrm>
            <a:off x="0" y="764704"/>
            <a:ext cx="9143999" cy="60932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968024"/>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3"/>
          <p:cNvSpPr>
            <a:spLocks noGrp="1" noChangeArrowheads="1"/>
          </p:cNvSpPr>
          <p:nvPr>
            <p:ph type="title"/>
          </p:nvPr>
        </p:nvSpPr>
        <p:spPr>
          <a:xfrm>
            <a:off x="3203848" y="188640"/>
            <a:ext cx="5472608" cy="729332"/>
          </a:xfrm>
        </p:spPr>
        <p:style>
          <a:lnRef idx="2">
            <a:schemeClr val="accent1"/>
          </a:lnRef>
          <a:fillRef idx="1">
            <a:schemeClr val="lt1"/>
          </a:fillRef>
          <a:effectRef idx="0">
            <a:schemeClr val="accent1"/>
          </a:effectRef>
          <a:fontRef idx="minor">
            <a:schemeClr val="dk1"/>
          </a:fontRef>
        </p:style>
        <p:txBody>
          <a:bodyPr>
            <a:normAutofit fontScale="90000"/>
          </a:bodyPr>
          <a:lstStyle/>
          <a:p>
            <a:pPr algn="ctr"/>
            <a:r>
              <a:rPr lang="es-ES" sz="2400" b="1" dirty="0" smtClean="0">
                <a:solidFill>
                  <a:srgbClr val="002060"/>
                </a:solidFill>
              </a:rPr>
              <a:t>6.1. </a:t>
            </a:r>
            <a:r>
              <a:rPr lang="es-EC" sz="2400" b="1" dirty="0" smtClean="0">
                <a:solidFill>
                  <a:srgbClr val="002060"/>
                </a:solidFill>
              </a:rPr>
              <a:t>Obtención de equipos y Entrenamiento</a:t>
            </a:r>
            <a:r>
              <a:rPr lang="es-ES" sz="2400" b="1" i="1" dirty="0" smtClean="0">
                <a:solidFill>
                  <a:srgbClr val="002060"/>
                </a:solidFill>
              </a:rPr>
              <a:t>  </a:t>
            </a:r>
          </a:p>
        </p:txBody>
      </p:sp>
      <p:pic>
        <p:nvPicPr>
          <p:cNvPr id="18" name="17 Imagen"/>
          <p:cNvPicPr/>
          <p:nvPr/>
        </p:nvPicPr>
        <p:blipFill>
          <a:blip r:embed="rId3" cstate="print">
            <a:extLst>
              <a:ext uri="{28A0092B-C50C-407E-A947-70E740481C1C}">
                <a14:useLocalDpi xmlns:a14="http://schemas.microsoft.com/office/drawing/2010/main" val="0"/>
              </a:ext>
            </a:extLst>
          </a:blip>
          <a:srcRect l="4658" t="2885" r="55470" b="57866"/>
          <a:stretch>
            <a:fillRect/>
          </a:stretch>
        </p:blipFill>
        <p:spPr>
          <a:xfrm>
            <a:off x="539552" y="2072983"/>
            <a:ext cx="2160240" cy="1284009"/>
          </a:xfrm>
          <a:prstGeom prst="rect">
            <a:avLst/>
          </a:prstGeom>
        </p:spPr>
      </p:pic>
      <p:sp>
        <p:nvSpPr>
          <p:cNvPr id="26" name="25 CuadroTexto"/>
          <p:cNvSpPr txBox="1"/>
          <p:nvPr/>
        </p:nvSpPr>
        <p:spPr>
          <a:xfrm>
            <a:off x="539552" y="1340768"/>
            <a:ext cx="3312368"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sz="2000" b="1" dirty="0" err="1" smtClean="0"/>
              <a:t>Hexacóptero</a:t>
            </a:r>
            <a:r>
              <a:rPr lang="es-EC" sz="2000" b="1" dirty="0" smtClean="0"/>
              <a:t> “</a:t>
            </a:r>
            <a:r>
              <a:rPr lang="es-EC" sz="2000" b="1" dirty="0" err="1" smtClean="0"/>
              <a:t>Spreading</a:t>
            </a:r>
            <a:r>
              <a:rPr lang="es-EC" sz="2000" b="1" dirty="0" smtClean="0"/>
              <a:t> </a:t>
            </a:r>
            <a:r>
              <a:rPr lang="es-EC" sz="2000" b="1" dirty="0" err="1" smtClean="0"/>
              <a:t>Wings</a:t>
            </a:r>
            <a:r>
              <a:rPr lang="es-EC" sz="2000" b="1" dirty="0" smtClean="0"/>
              <a:t> s800”</a:t>
            </a:r>
            <a:endParaRPr lang="es-EC" sz="2000" b="1" dirty="0"/>
          </a:p>
        </p:txBody>
      </p:sp>
      <p:sp>
        <p:nvSpPr>
          <p:cNvPr id="28" name="27 CuadroTexto"/>
          <p:cNvSpPr txBox="1"/>
          <p:nvPr/>
        </p:nvSpPr>
        <p:spPr>
          <a:xfrm>
            <a:off x="3347864" y="2852936"/>
            <a:ext cx="2304256" cy="70788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C" sz="2000" dirty="0" smtClean="0"/>
              <a:t>Prácticas en el simulador de vuelo</a:t>
            </a:r>
            <a:endParaRPr lang="es-EC" sz="2000" dirty="0"/>
          </a:p>
        </p:txBody>
      </p:sp>
      <p:sp>
        <p:nvSpPr>
          <p:cNvPr id="31" name="30 CuadroTexto"/>
          <p:cNvSpPr txBox="1"/>
          <p:nvPr/>
        </p:nvSpPr>
        <p:spPr>
          <a:xfrm>
            <a:off x="7164288" y="3573016"/>
            <a:ext cx="1584176"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C" sz="2000" dirty="0" smtClean="0"/>
              <a:t>Real Flight G4.5</a:t>
            </a:r>
            <a:endParaRPr lang="es-EC" sz="2000" dirty="0"/>
          </a:p>
        </p:txBody>
      </p:sp>
      <p:pic>
        <p:nvPicPr>
          <p:cNvPr id="1040" name="Imagen 1040" descr="2014-04-15 13"/>
          <p:cNvPicPr>
            <a:picLocks noChangeAspect="1"/>
          </p:cNvPicPr>
          <p:nvPr/>
        </p:nvPicPr>
        <p:blipFill>
          <a:blip r:embed="rId4" cstate="print"/>
          <a:srcRect/>
          <a:stretch>
            <a:fillRect/>
          </a:stretch>
        </p:blipFill>
        <p:spPr bwMode="auto">
          <a:xfrm>
            <a:off x="5652120" y="1700808"/>
            <a:ext cx="3132458" cy="1872208"/>
          </a:xfrm>
          <a:prstGeom prst="rect">
            <a:avLst/>
          </a:prstGeom>
          <a:noFill/>
        </p:spPr>
      </p:pic>
      <p:sp>
        <p:nvSpPr>
          <p:cNvPr id="32" name="31 Flecha derecha"/>
          <p:cNvSpPr/>
          <p:nvPr/>
        </p:nvSpPr>
        <p:spPr>
          <a:xfrm>
            <a:off x="2699792" y="2924944"/>
            <a:ext cx="576064" cy="50405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32 CuadroTexto"/>
          <p:cNvSpPr txBox="1"/>
          <p:nvPr/>
        </p:nvSpPr>
        <p:spPr>
          <a:xfrm>
            <a:off x="7164288" y="5157192"/>
            <a:ext cx="1584176" cy="7078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s-EC" sz="2000" dirty="0" smtClean="0">
                <a:solidFill>
                  <a:schemeClr val="tx1"/>
                </a:solidFill>
              </a:rPr>
              <a:t>Prácticas de vuelo</a:t>
            </a:r>
            <a:endParaRPr lang="es-EC" sz="2000" dirty="0">
              <a:solidFill>
                <a:schemeClr val="tx1"/>
              </a:solidFill>
            </a:endParaRPr>
          </a:p>
        </p:txBody>
      </p:sp>
      <p:sp>
        <p:nvSpPr>
          <p:cNvPr id="34" name="33 Flecha derecha"/>
          <p:cNvSpPr/>
          <p:nvPr/>
        </p:nvSpPr>
        <p:spPr>
          <a:xfrm rot="5400000">
            <a:off x="7704348" y="4473116"/>
            <a:ext cx="576064" cy="50405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5" name="34 CuadroTexto"/>
          <p:cNvSpPr txBox="1"/>
          <p:nvPr/>
        </p:nvSpPr>
        <p:spPr>
          <a:xfrm>
            <a:off x="3995936" y="5301208"/>
            <a:ext cx="1584176"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C" sz="2000" dirty="0" smtClean="0">
                <a:solidFill>
                  <a:schemeClr val="tx1"/>
                </a:solidFill>
              </a:rPr>
              <a:t>Modo GPS</a:t>
            </a:r>
            <a:endParaRPr lang="es-EC" sz="2000" dirty="0">
              <a:solidFill>
                <a:schemeClr val="tx1"/>
              </a:solidFill>
            </a:endParaRPr>
          </a:p>
        </p:txBody>
      </p:sp>
      <p:sp>
        <p:nvSpPr>
          <p:cNvPr id="36" name="35 CuadroTexto"/>
          <p:cNvSpPr txBox="1"/>
          <p:nvPr/>
        </p:nvSpPr>
        <p:spPr>
          <a:xfrm>
            <a:off x="3563888" y="4725144"/>
            <a:ext cx="2448272"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s-EC" sz="2000" dirty="0" smtClean="0">
                <a:solidFill>
                  <a:schemeClr val="tx1"/>
                </a:solidFill>
              </a:rPr>
              <a:t>Modo simulador</a:t>
            </a:r>
            <a:endParaRPr lang="es-EC" sz="2000" dirty="0">
              <a:solidFill>
                <a:schemeClr val="tx1"/>
              </a:solidFill>
            </a:endParaRPr>
          </a:p>
        </p:txBody>
      </p:sp>
      <p:cxnSp>
        <p:nvCxnSpPr>
          <p:cNvPr id="38" name="37 Conector recto de flecha"/>
          <p:cNvCxnSpPr>
            <a:stCxn id="33" idx="1"/>
            <a:endCxn id="36" idx="3"/>
          </p:cNvCxnSpPr>
          <p:nvPr/>
        </p:nvCxnSpPr>
        <p:spPr>
          <a:xfrm flipH="1" flipV="1">
            <a:off x="6012160" y="4925199"/>
            <a:ext cx="1152128" cy="585936"/>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9" name="38 Conector recto de flecha"/>
          <p:cNvCxnSpPr>
            <a:stCxn id="33" idx="1"/>
            <a:endCxn id="35" idx="3"/>
          </p:cNvCxnSpPr>
          <p:nvPr/>
        </p:nvCxnSpPr>
        <p:spPr>
          <a:xfrm flipH="1" flipV="1">
            <a:off x="5580112" y="5501263"/>
            <a:ext cx="1584176" cy="9872"/>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47" name="46 CuadroTexto"/>
          <p:cNvSpPr txBox="1"/>
          <p:nvPr/>
        </p:nvSpPr>
        <p:spPr>
          <a:xfrm>
            <a:off x="3995936" y="5949280"/>
            <a:ext cx="1584176"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C" sz="2000" dirty="0" smtClean="0">
                <a:solidFill>
                  <a:schemeClr val="tx1"/>
                </a:solidFill>
              </a:rPr>
              <a:t>Plan de vuelo</a:t>
            </a:r>
            <a:endParaRPr lang="es-EC" sz="2000" dirty="0">
              <a:solidFill>
                <a:schemeClr val="tx1"/>
              </a:solidFill>
            </a:endParaRPr>
          </a:p>
        </p:txBody>
      </p:sp>
      <p:cxnSp>
        <p:nvCxnSpPr>
          <p:cNvPr id="48" name="47 Conector recto de flecha"/>
          <p:cNvCxnSpPr>
            <a:stCxn id="33" idx="1"/>
            <a:endCxn id="47" idx="3"/>
          </p:cNvCxnSpPr>
          <p:nvPr/>
        </p:nvCxnSpPr>
        <p:spPr>
          <a:xfrm flipH="1">
            <a:off x="5580112" y="5511135"/>
            <a:ext cx="1584176" cy="63820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4101" name="1123 Grupo"/>
          <p:cNvGrpSpPr>
            <a:grpSpLocks/>
          </p:cNvGrpSpPr>
          <p:nvPr/>
        </p:nvGrpSpPr>
        <p:grpSpPr bwMode="auto">
          <a:xfrm>
            <a:off x="0" y="3789040"/>
            <a:ext cx="3272879" cy="1673423"/>
            <a:chOff x="0" y="0"/>
            <a:chExt cx="51816" cy="22492"/>
          </a:xfrm>
        </p:grpSpPr>
        <p:pic>
          <p:nvPicPr>
            <p:cNvPr id="2" name="Imagen 11"/>
            <p:cNvPicPr>
              <a:picLocks noChangeAspect="1"/>
            </p:cNvPicPr>
            <p:nvPr/>
          </p:nvPicPr>
          <p:blipFill>
            <a:blip r:embed="rId5" cstate="print"/>
            <a:srcRect l="16302" t="17563" r="43729" b="16086"/>
            <a:stretch>
              <a:fillRect/>
            </a:stretch>
          </p:blipFill>
          <p:spPr bwMode="auto">
            <a:xfrm>
              <a:off x="27642" y="0"/>
              <a:ext cx="24174" cy="22492"/>
            </a:xfrm>
            <a:prstGeom prst="rect">
              <a:avLst/>
            </a:prstGeom>
            <a:noFill/>
            <a:ln w="6350" cap="sq">
              <a:miter lim="800000"/>
              <a:headEnd/>
              <a:tailEnd/>
            </a:ln>
            <a:effectLst>
              <a:outerShdw dist="50800" dir="2700000" algn="tl" rotWithShape="0">
                <a:srgbClr val="000000">
                  <a:alpha val="39999"/>
                </a:srgbClr>
              </a:outerShdw>
            </a:effectLst>
          </p:spPr>
        </p:pic>
        <p:pic>
          <p:nvPicPr>
            <p:cNvPr id="3" name="Imagen 12"/>
            <p:cNvPicPr>
              <a:picLocks noChangeAspect="1"/>
            </p:cNvPicPr>
            <p:nvPr/>
          </p:nvPicPr>
          <p:blipFill>
            <a:blip r:embed="rId6" cstate="print"/>
            <a:srcRect/>
            <a:stretch>
              <a:fillRect/>
            </a:stretch>
          </p:blipFill>
          <p:spPr bwMode="auto">
            <a:xfrm>
              <a:off x="0" y="0"/>
              <a:ext cx="27642" cy="22492"/>
            </a:xfrm>
            <a:prstGeom prst="rect">
              <a:avLst/>
            </a:prstGeom>
            <a:noFill/>
            <a:ln w="6350" cap="sq">
              <a:miter lim="800000"/>
              <a:headEnd/>
              <a:tailEnd/>
            </a:ln>
            <a:effectLst>
              <a:outerShdw dist="50800" dir="2700000" algn="tl" rotWithShape="0">
                <a:srgbClr val="000000">
                  <a:alpha val="39999"/>
                </a:srgbClr>
              </a:outerShdw>
            </a:effectLst>
          </p:spPr>
        </p:pic>
      </p:grpSp>
      <p:pic>
        <p:nvPicPr>
          <p:cNvPr id="51" name="50 Imagen"/>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5445224"/>
            <a:ext cx="2543745" cy="1412776"/>
          </a:xfrm>
          <a:prstGeom prst="rect">
            <a:avLst/>
          </a:prstGeom>
          <a:noFill/>
          <a:ln>
            <a:noFill/>
          </a:ln>
        </p:spPr>
      </p:pic>
    </p:spTree>
    <p:extLst>
      <p:ext uri="{BB962C8B-B14F-4D97-AF65-F5344CB8AC3E}">
        <p14:creationId xmlns:p14="http://schemas.microsoft.com/office/powerpoint/2010/main" val="3942918312"/>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3"/>
          <p:cNvSpPr>
            <a:spLocks noGrp="1" noChangeArrowheads="1"/>
          </p:cNvSpPr>
          <p:nvPr>
            <p:ph type="title"/>
          </p:nvPr>
        </p:nvSpPr>
        <p:spPr>
          <a:xfrm>
            <a:off x="467544" y="188640"/>
            <a:ext cx="4392488" cy="729332"/>
          </a:xfrm>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r>
              <a:rPr lang="es-EC" sz="2400" b="1" dirty="0" smtClean="0"/>
              <a:t>6.2. Etapas del proyecto fotogramétrico</a:t>
            </a:r>
            <a:r>
              <a:rPr lang="es-ES" sz="2400" b="1" i="1" dirty="0" smtClean="0">
                <a:solidFill>
                  <a:srgbClr val="003366"/>
                </a:solidFill>
              </a:rPr>
              <a:t> </a:t>
            </a:r>
          </a:p>
        </p:txBody>
      </p:sp>
      <p:sp>
        <p:nvSpPr>
          <p:cNvPr id="21" name="20 CuadroTexto"/>
          <p:cNvSpPr txBox="1"/>
          <p:nvPr/>
        </p:nvSpPr>
        <p:spPr>
          <a:xfrm>
            <a:off x="251520" y="1412776"/>
            <a:ext cx="1008112"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C" dirty="0" smtClean="0">
                <a:solidFill>
                  <a:schemeClr val="tx1"/>
                </a:solidFill>
              </a:rPr>
              <a:t>Área de vuelo</a:t>
            </a:r>
            <a:endParaRPr lang="es-EC" dirty="0">
              <a:solidFill>
                <a:schemeClr val="tx1"/>
              </a:solidFill>
            </a:endParaRPr>
          </a:p>
        </p:txBody>
      </p:sp>
      <p:sp>
        <p:nvSpPr>
          <p:cNvPr id="22" name="21 CuadroTexto"/>
          <p:cNvSpPr txBox="1"/>
          <p:nvPr/>
        </p:nvSpPr>
        <p:spPr>
          <a:xfrm>
            <a:off x="1988096" y="1412776"/>
            <a:ext cx="3015952"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C" dirty="0" smtClean="0">
                <a:solidFill>
                  <a:schemeClr val="tx1"/>
                </a:solidFill>
              </a:rPr>
              <a:t>Parroquia urbana de Montalvo, Provincia de Los Ríos</a:t>
            </a:r>
            <a:endParaRPr lang="es-EC" dirty="0">
              <a:solidFill>
                <a:schemeClr val="tx1"/>
              </a:solidFill>
            </a:endParaRPr>
          </a:p>
        </p:txBody>
      </p:sp>
      <p:sp>
        <p:nvSpPr>
          <p:cNvPr id="23" name="22 CuadroTexto"/>
          <p:cNvSpPr txBox="1"/>
          <p:nvPr/>
        </p:nvSpPr>
        <p:spPr>
          <a:xfrm>
            <a:off x="5796136" y="1412776"/>
            <a:ext cx="2088232"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C" dirty="0" smtClean="0">
                <a:solidFill>
                  <a:schemeClr val="tx1"/>
                </a:solidFill>
              </a:rPr>
              <a:t>Software </a:t>
            </a:r>
            <a:r>
              <a:rPr lang="es-EC" dirty="0" err="1" smtClean="0">
                <a:solidFill>
                  <a:schemeClr val="tx1"/>
                </a:solidFill>
              </a:rPr>
              <a:t>Aerial</a:t>
            </a:r>
            <a:r>
              <a:rPr lang="es-EC" dirty="0" smtClean="0">
                <a:solidFill>
                  <a:schemeClr val="tx1"/>
                </a:solidFill>
              </a:rPr>
              <a:t> </a:t>
            </a:r>
            <a:r>
              <a:rPr lang="es-EC" dirty="0" err="1" smtClean="0">
                <a:solidFill>
                  <a:schemeClr val="tx1"/>
                </a:solidFill>
              </a:rPr>
              <a:t>Imaging</a:t>
            </a:r>
            <a:endParaRPr lang="es-EC" dirty="0">
              <a:solidFill>
                <a:schemeClr val="tx1"/>
              </a:solidFill>
            </a:endParaRPr>
          </a:p>
        </p:txBody>
      </p:sp>
      <p:sp>
        <p:nvSpPr>
          <p:cNvPr id="24" name="23 CuadroTexto"/>
          <p:cNvSpPr txBox="1"/>
          <p:nvPr/>
        </p:nvSpPr>
        <p:spPr>
          <a:xfrm>
            <a:off x="6012160" y="2636912"/>
            <a:ext cx="1656184"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s-EC" dirty="0" smtClean="0">
                <a:solidFill>
                  <a:schemeClr val="tx1"/>
                </a:solidFill>
              </a:rPr>
              <a:t>Imagen satelital </a:t>
            </a:r>
            <a:r>
              <a:rPr lang="es-EC" dirty="0" err="1" smtClean="0">
                <a:solidFill>
                  <a:schemeClr val="tx1"/>
                </a:solidFill>
              </a:rPr>
              <a:t>RapidEye</a:t>
            </a:r>
            <a:r>
              <a:rPr lang="es-EC" dirty="0" smtClean="0">
                <a:solidFill>
                  <a:schemeClr val="tx1"/>
                </a:solidFill>
              </a:rPr>
              <a:t> </a:t>
            </a:r>
          </a:p>
        </p:txBody>
      </p:sp>
      <p:sp>
        <p:nvSpPr>
          <p:cNvPr id="25" name="24 CuadroTexto"/>
          <p:cNvSpPr txBox="1"/>
          <p:nvPr/>
        </p:nvSpPr>
        <p:spPr>
          <a:xfrm>
            <a:off x="3203848" y="4005064"/>
            <a:ext cx="2088232"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C" dirty="0" smtClean="0"/>
              <a:t>Aspecto terrestre</a:t>
            </a:r>
            <a:endParaRPr lang="es-EC" dirty="0">
              <a:solidFill>
                <a:schemeClr val="tx1"/>
              </a:solidFill>
            </a:endParaRPr>
          </a:p>
        </p:txBody>
      </p:sp>
      <p:pic>
        <p:nvPicPr>
          <p:cNvPr id="30" name="29 Imagen"/>
          <p:cNvPicPr/>
          <p:nvPr/>
        </p:nvPicPr>
        <p:blipFill>
          <a:blip r:embed="rId3" cstate="print">
            <a:extLst>
              <a:ext uri="{28A0092B-C50C-407E-A947-70E740481C1C}">
                <a14:useLocalDpi xmlns:a14="http://schemas.microsoft.com/office/drawing/2010/main" val="0"/>
              </a:ext>
            </a:extLst>
          </a:blip>
          <a:srcRect l="11241" t="24886" r="24120" b="14281"/>
          <a:stretch>
            <a:fillRect/>
          </a:stretch>
        </p:blipFill>
        <p:spPr>
          <a:xfrm>
            <a:off x="6012160" y="4005064"/>
            <a:ext cx="1656184" cy="1584176"/>
          </a:xfrm>
          <a:prstGeom prst="rect">
            <a:avLst/>
          </a:prstGeom>
        </p:spPr>
      </p:pic>
      <p:sp>
        <p:nvSpPr>
          <p:cNvPr id="26" name="25 CuadroTexto"/>
          <p:cNvSpPr txBox="1"/>
          <p:nvPr/>
        </p:nvSpPr>
        <p:spPr>
          <a:xfrm>
            <a:off x="6156176" y="5589240"/>
            <a:ext cx="1440160" cy="33855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1600" dirty="0" smtClean="0"/>
              <a:t>Área=1.21 km</a:t>
            </a:r>
            <a:r>
              <a:rPr lang="es-EC" sz="1600" baseline="30000" dirty="0" smtClean="0"/>
              <a:t>2</a:t>
            </a:r>
            <a:endParaRPr lang="es-EC" sz="1600" dirty="0">
              <a:solidFill>
                <a:schemeClr val="tx1"/>
              </a:solidFill>
            </a:endParaRPr>
          </a:p>
        </p:txBody>
      </p:sp>
      <p:sp>
        <p:nvSpPr>
          <p:cNvPr id="31" name="30 Flecha derecha"/>
          <p:cNvSpPr/>
          <p:nvPr/>
        </p:nvSpPr>
        <p:spPr>
          <a:xfrm>
            <a:off x="1403648" y="1556792"/>
            <a:ext cx="432048"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2" name="31 Flecha derecha"/>
          <p:cNvSpPr/>
          <p:nvPr/>
        </p:nvSpPr>
        <p:spPr>
          <a:xfrm>
            <a:off x="5148064" y="1556792"/>
            <a:ext cx="432048"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32 Flecha derecha"/>
          <p:cNvSpPr/>
          <p:nvPr/>
        </p:nvSpPr>
        <p:spPr>
          <a:xfrm rot="5400000">
            <a:off x="6552220" y="2168860"/>
            <a:ext cx="432048"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33 Flecha derecha"/>
          <p:cNvSpPr/>
          <p:nvPr/>
        </p:nvSpPr>
        <p:spPr>
          <a:xfrm rot="5400000">
            <a:off x="6552220" y="3465004"/>
            <a:ext cx="432048"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5" name="34 Flecha derecha"/>
          <p:cNvSpPr/>
          <p:nvPr/>
        </p:nvSpPr>
        <p:spPr>
          <a:xfrm rot="10800000">
            <a:off x="5364088" y="4005063"/>
            <a:ext cx="432048"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36 CuadroTexto"/>
          <p:cNvSpPr txBox="1"/>
          <p:nvPr/>
        </p:nvSpPr>
        <p:spPr>
          <a:xfrm>
            <a:off x="683568" y="3574757"/>
            <a:ext cx="2088232"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dirty="0" smtClean="0"/>
              <a:t>Mínimo de 5 puntos de control</a:t>
            </a:r>
            <a:endParaRPr lang="es-EC" dirty="0">
              <a:solidFill>
                <a:schemeClr val="tx1"/>
              </a:solidFill>
            </a:endParaRPr>
          </a:p>
        </p:txBody>
      </p:sp>
      <p:sp>
        <p:nvSpPr>
          <p:cNvPr id="38" name="37 CuadroTexto"/>
          <p:cNvSpPr txBox="1"/>
          <p:nvPr/>
        </p:nvSpPr>
        <p:spPr>
          <a:xfrm>
            <a:off x="467544" y="2564904"/>
            <a:ext cx="273630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dirty="0" smtClean="0">
                <a:solidFill>
                  <a:schemeClr val="tx1"/>
                </a:solidFill>
              </a:rPr>
              <a:t>Levantamiento geodésico </a:t>
            </a:r>
            <a:endParaRPr lang="es-EC" dirty="0">
              <a:solidFill>
                <a:schemeClr val="tx1"/>
              </a:solidFill>
            </a:endParaRPr>
          </a:p>
        </p:txBody>
      </p:sp>
      <p:sp>
        <p:nvSpPr>
          <p:cNvPr id="40" name="39 CuadroTexto"/>
          <p:cNvSpPr txBox="1"/>
          <p:nvPr/>
        </p:nvSpPr>
        <p:spPr>
          <a:xfrm>
            <a:off x="3203848" y="4964975"/>
            <a:ext cx="2088232"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dirty="0" smtClean="0"/>
              <a:t>Puntos de apoyo fotogramétrico o </a:t>
            </a:r>
            <a:r>
              <a:rPr lang="es-EC" dirty="0" err="1" smtClean="0"/>
              <a:t>Ground</a:t>
            </a:r>
            <a:r>
              <a:rPr lang="es-EC" dirty="0" smtClean="0"/>
              <a:t> Control </a:t>
            </a:r>
            <a:r>
              <a:rPr lang="es-EC" dirty="0" err="1" smtClean="0"/>
              <a:t>Points</a:t>
            </a:r>
            <a:endParaRPr lang="es-EC" dirty="0">
              <a:solidFill>
                <a:schemeClr val="tx1"/>
              </a:solidFill>
            </a:endParaRPr>
          </a:p>
        </p:txBody>
      </p:sp>
      <p:sp>
        <p:nvSpPr>
          <p:cNvPr id="41" name="40 Flecha derecha"/>
          <p:cNvSpPr/>
          <p:nvPr/>
        </p:nvSpPr>
        <p:spPr>
          <a:xfrm rot="5400000">
            <a:off x="4031940" y="4473116"/>
            <a:ext cx="432048"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2" name="41 Flecha derecha"/>
          <p:cNvSpPr/>
          <p:nvPr/>
        </p:nvSpPr>
        <p:spPr>
          <a:xfrm rot="10800000">
            <a:off x="2627785" y="5373216"/>
            <a:ext cx="432048"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121" name="Picture 1" descr="C:\Lady\VUELO_MONTALVO\DSC00842.JPG"/>
          <p:cNvPicPr>
            <a:picLocks noChangeAspect="1" noChangeArrowheads="1"/>
          </p:cNvPicPr>
          <p:nvPr/>
        </p:nvPicPr>
        <p:blipFill>
          <a:blip r:embed="rId4" cstate="print"/>
          <a:srcRect l="29178" t="23342" r="27056" b="26084"/>
          <a:stretch>
            <a:fillRect/>
          </a:stretch>
        </p:blipFill>
        <p:spPr bwMode="auto">
          <a:xfrm>
            <a:off x="1043608" y="4917165"/>
            <a:ext cx="1440160" cy="1248139"/>
          </a:xfrm>
          <a:prstGeom prst="rect">
            <a:avLst/>
          </a:prstGeom>
          <a:noFill/>
        </p:spPr>
      </p:pic>
      <p:sp>
        <p:nvSpPr>
          <p:cNvPr id="43" name="42 Flecha derecha"/>
          <p:cNvSpPr/>
          <p:nvPr/>
        </p:nvSpPr>
        <p:spPr>
          <a:xfrm rot="16200000">
            <a:off x="1511660" y="4401108"/>
            <a:ext cx="432048"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4" name="43 Flecha derecha"/>
          <p:cNvSpPr/>
          <p:nvPr/>
        </p:nvSpPr>
        <p:spPr>
          <a:xfrm rot="16200000">
            <a:off x="1439652" y="3104963"/>
            <a:ext cx="432048"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5" name="44 Imagen"/>
          <p:cNvPicPr/>
          <p:nvPr/>
        </p:nvPicPr>
        <p:blipFill>
          <a:blip r:embed="rId5" cstate="print">
            <a:extLst>
              <a:ext uri="{28A0092B-C50C-407E-A947-70E740481C1C}">
                <a14:useLocalDpi xmlns:a14="http://schemas.microsoft.com/office/drawing/2010/main" val="0"/>
              </a:ext>
            </a:extLst>
          </a:blip>
          <a:stretch>
            <a:fillRect/>
          </a:stretch>
        </p:blipFill>
        <p:spPr>
          <a:xfrm>
            <a:off x="3851920" y="2276872"/>
            <a:ext cx="584200" cy="1155700"/>
          </a:xfrm>
          <a:prstGeom prst="rect">
            <a:avLst/>
          </a:prstGeom>
        </p:spPr>
      </p:pic>
      <p:sp>
        <p:nvSpPr>
          <p:cNvPr id="46" name="45 Flecha derecha"/>
          <p:cNvSpPr/>
          <p:nvPr/>
        </p:nvSpPr>
        <p:spPr>
          <a:xfrm>
            <a:off x="3275856" y="2564904"/>
            <a:ext cx="432048"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653293384"/>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2" cstate="print">
            <a:lum bright="70000" contrast="-70000"/>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bwMode="auto">
          <a:xfrm>
            <a:off x="395536" y="1124744"/>
            <a:ext cx="8352928" cy="5070210"/>
          </a:xfrm>
          <a:prstGeom prst="rect">
            <a:avLst/>
          </a:prstGeom>
          <a:blipFill dpi="0" rotWithShape="1">
            <a:blip r:embed="rId4">
              <a:alphaModFix amt="30000"/>
            </a:blip>
            <a:srcRect/>
            <a:stretch>
              <a:fillRect/>
            </a:stretch>
          </a:blipFill>
          <a:ln>
            <a:noFill/>
          </a:ln>
          <a:effectLst>
            <a:reflection blurRad="6350" stA="88000" endPos="7000" dir="5400000" sy="-100000" algn="bl" rotWithShape="0"/>
          </a:effectLst>
        </p:spPr>
      </p:pic>
      <p:sp>
        <p:nvSpPr>
          <p:cNvPr id="4" name="Rectangle 2"/>
          <p:cNvSpPr>
            <a:spLocks noGrp="1" noChangeArrowheads="1"/>
          </p:cNvSpPr>
          <p:nvPr>
            <p:ph type="title"/>
          </p:nvPr>
        </p:nvSpPr>
        <p:spPr>
          <a:xfrm>
            <a:off x="1458515" y="192546"/>
            <a:ext cx="5903888" cy="719137"/>
          </a:xfrm>
        </p:spPr>
        <p:style>
          <a:lnRef idx="1">
            <a:schemeClr val="accent4"/>
          </a:lnRef>
          <a:fillRef idx="3">
            <a:schemeClr val="accent4"/>
          </a:fillRef>
          <a:effectRef idx="2">
            <a:schemeClr val="accent4"/>
          </a:effectRef>
          <a:fontRef idx="minor">
            <a:schemeClr val="lt1"/>
          </a:fontRef>
        </p:style>
        <p:txBody>
          <a:bodyPr>
            <a:normAutofit/>
          </a:bodyPr>
          <a:lstStyle/>
          <a:p>
            <a:pPr algn="ctr" eaLnBrk="1" hangingPunct="1"/>
            <a:r>
              <a:rPr lang="es-ES" dirty="0" smtClean="0">
                <a:solidFill>
                  <a:schemeClr val="accent6">
                    <a:lumMod val="50000"/>
                  </a:schemeClr>
                </a:solidFill>
              </a:rPr>
              <a:t>1. JUSTIFICACIÓN</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9159" y="188640"/>
            <a:ext cx="1737882" cy="122468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2 Diagrama"/>
          <p:cNvGraphicFramePr/>
          <p:nvPr>
            <p:extLst>
              <p:ext uri="{D42A27DB-BD31-4B8C-83A1-F6EECF244321}">
                <p14:modId xmlns:p14="http://schemas.microsoft.com/office/powerpoint/2010/main" val="2743225896"/>
              </p:ext>
            </p:extLst>
          </p:nvPr>
        </p:nvGraphicFramePr>
        <p:xfrm>
          <a:off x="611560" y="1397000"/>
          <a:ext cx="7776864"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467544" y="260648"/>
            <a:ext cx="7776864" cy="648072"/>
          </a:xfrm>
          <a:prstGeom prst="rect">
            <a:avLst/>
          </a:prstGeom>
        </p:spPr>
        <p:style>
          <a:lnRef idx="1">
            <a:schemeClr val="accent1"/>
          </a:lnRef>
          <a:fillRef idx="2">
            <a:schemeClr val="accent1"/>
          </a:fillRef>
          <a:effectRef idx="1">
            <a:schemeClr val="accent1"/>
          </a:effectRef>
          <a:fontRef idx="minor">
            <a:schemeClr val="dk1"/>
          </a:fontRef>
        </p:style>
        <p:txBody>
          <a:bodyPr vert="horz" anchor="b" anchorCtr="0">
            <a:noAutofit/>
          </a:bodyPr>
          <a:lstStyle/>
          <a:p>
            <a:pPr lvl="0" algn="ctr">
              <a:spcBef>
                <a:spcPct val="0"/>
              </a:spcBef>
              <a:defRPr/>
            </a:pPr>
            <a:r>
              <a:rPr lang="es-EC" sz="2800" b="1" dirty="0" smtClean="0"/>
              <a:t>6.2. Etapas del proyecto fotogramétrico</a:t>
            </a:r>
            <a:r>
              <a:rPr lang="es-ES" sz="2800" b="1" i="1" dirty="0" smtClean="0">
                <a:solidFill>
                  <a:srgbClr val="003366"/>
                </a:solidFill>
              </a:rPr>
              <a:t> </a:t>
            </a:r>
            <a:endParaRPr kumimoji="0" lang="es-ES" sz="2800" b="1" i="1" u="none" strike="noStrike" kern="1200" cap="none" spc="0" normalizeH="0" baseline="0" noProof="0" dirty="0" smtClean="0">
              <a:ln>
                <a:noFill/>
              </a:ln>
              <a:solidFill>
                <a:schemeClr val="dk1"/>
              </a:solidFill>
              <a:effectLst/>
              <a:uLnTx/>
              <a:uFillTx/>
              <a:ea typeface="+mn-ea"/>
              <a:cs typeface="+mn-cs"/>
            </a:endParaRPr>
          </a:p>
        </p:txBody>
      </p:sp>
      <p:pic>
        <p:nvPicPr>
          <p:cNvPr id="20" name="19 Imagen"/>
          <p:cNvPicPr/>
          <p:nvPr/>
        </p:nvPicPr>
        <p:blipFill>
          <a:blip r:embed="rId2" cstate="print">
            <a:extLst>
              <a:ext uri="{28A0092B-C50C-407E-A947-70E740481C1C}">
                <a14:useLocalDpi xmlns:a14="http://schemas.microsoft.com/office/drawing/2010/main" val="0"/>
              </a:ext>
            </a:extLst>
          </a:blip>
          <a:srcRect b="7335"/>
          <a:stretch>
            <a:fillRect/>
          </a:stretch>
        </p:blipFill>
        <p:spPr bwMode="auto">
          <a:xfrm>
            <a:off x="611560" y="1124744"/>
            <a:ext cx="7920880" cy="5328592"/>
          </a:xfrm>
          <a:prstGeom prst="rect">
            <a:avLst/>
          </a:prstGeom>
          <a:noFill/>
        </p:spPr>
      </p:pic>
      <p:sp>
        <p:nvSpPr>
          <p:cNvPr id="23" name="22 CuadroTexto"/>
          <p:cNvSpPr txBox="1"/>
          <p:nvPr/>
        </p:nvSpPr>
        <p:spPr>
          <a:xfrm>
            <a:off x="4067944" y="3140968"/>
            <a:ext cx="1224136" cy="70788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C" sz="2000" b="1" dirty="0" smtClean="0">
                <a:solidFill>
                  <a:schemeClr val="tx1"/>
                </a:solidFill>
              </a:rPr>
              <a:t>Aspecto aéreo</a:t>
            </a:r>
            <a:endParaRPr lang="es-EC" sz="2000" b="1" dirty="0">
              <a:solidFill>
                <a:schemeClr val="tx1"/>
              </a:solidFill>
            </a:endParaRPr>
          </a:p>
        </p:txBody>
      </p:sp>
    </p:spTree>
    <p:extLst>
      <p:ext uri="{BB962C8B-B14F-4D97-AF65-F5344CB8AC3E}">
        <p14:creationId xmlns:p14="http://schemas.microsoft.com/office/powerpoint/2010/main" val="2749742553"/>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3"/>
          <p:cNvSpPr>
            <a:spLocks noGrp="1" noChangeArrowheads="1"/>
          </p:cNvSpPr>
          <p:nvPr>
            <p:ph type="title"/>
          </p:nvPr>
        </p:nvSpPr>
        <p:spPr>
          <a:xfrm>
            <a:off x="4283968" y="260648"/>
            <a:ext cx="4392488" cy="729332"/>
          </a:xfrm>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r>
              <a:rPr lang="es-EC" sz="2400" b="1" dirty="0" smtClean="0"/>
              <a:t>6.2. Etapas del proyecto fotogramétrico</a:t>
            </a:r>
            <a:r>
              <a:rPr lang="es-ES" sz="2400" b="1" i="1" dirty="0" smtClean="0">
                <a:solidFill>
                  <a:srgbClr val="003366"/>
                </a:solidFill>
              </a:rPr>
              <a:t> </a:t>
            </a:r>
          </a:p>
        </p:txBody>
      </p:sp>
      <p:sp>
        <p:nvSpPr>
          <p:cNvPr id="27" name="26 Rectángulo"/>
          <p:cNvSpPr/>
          <p:nvPr/>
        </p:nvSpPr>
        <p:spPr>
          <a:xfrm>
            <a:off x="179512" y="1558533"/>
            <a:ext cx="3384376"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s-EC" dirty="0" smtClean="0">
                <a:solidFill>
                  <a:schemeClr val="tx1"/>
                </a:solidFill>
              </a:rPr>
              <a:t>Software de planificación de vuelo  </a:t>
            </a:r>
            <a:r>
              <a:rPr lang="es-EC" dirty="0" err="1" smtClean="0">
                <a:solidFill>
                  <a:schemeClr val="tx1"/>
                </a:solidFill>
              </a:rPr>
              <a:t>Trimble</a:t>
            </a:r>
            <a:r>
              <a:rPr lang="es-EC" dirty="0" smtClean="0">
                <a:solidFill>
                  <a:schemeClr val="tx1"/>
                </a:solidFill>
              </a:rPr>
              <a:t> Access </a:t>
            </a:r>
            <a:r>
              <a:rPr lang="es-EC" dirty="0" err="1" smtClean="0">
                <a:solidFill>
                  <a:schemeClr val="tx1"/>
                </a:solidFill>
              </a:rPr>
              <a:t>Aerial</a:t>
            </a:r>
            <a:r>
              <a:rPr lang="es-EC" dirty="0" smtClean="0">
                <a:solidFill>
                  <a:schemeClr val="tx1"/>
                </a:solidFill>
              </a:rPr>
              <a:t> </a:t>
            </a:r>
            <a:r>
              <a:rPr lang="es-EC" dirty="0" err="1" smtClean="0">
                <a:solidFill>
                  <a:schemeClr val="tx1"/>
                </a:solidFill>
              </a:rPr>
              <a:t>Imaging</a:t>
            </a:r>
            <a:endParaRPr lang="es-EC" dirty="0">
              <a:solidFill>
                <a:schemeClr val="tx1"/>
              </a:solidFill>
            </a:endParaRPr>
          </a:p>
        </p:txBody>
      </p:sp>
      <p:sp>
        <p:nvSpPr>
          <p:cNvPr id="28" name="27 Rectángulo"/>
          <p:cNvSpPr/>
          <p:nvPr/>
        </p:nvSpPr>
        <p:spPr>
          <a:xfrm>
            <a:off x="4932040" y="1403484"/>
            <a:ext cx="3384376"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EC" dirty="0" smtClean="0"/>
              <a:t>Mapas digitales (</a:t>
            </a:r>
            <a:r>
              <a:rPr lang="es-EC" dirty="0" err="1" smtClean="0"/>
              <a:t>raster</a:t>
            </a:r>
            <a:r>
              <a:rPr lang="es-EC" dirty="0" smtClean="0"/>
              <a:t> o vector)</a:t>
            </a:r>
            <a:endParaRPr lang="es-EC" dirty="0"/>
          </a:p>
        </p:txBody>
      </p:sp>
      <p:sp>
        <p:nvSpPr>
          <p:cNvPr id="29" name="28 Rectángulo"/>
          <p:cNvSpPr/>
          <p:nvPr/>
        </p:nvSpPr>
        <p:spPr>
          <a:xfrm>
            <a:off x="4932040" y="1916832"/>
            <a:ext cx="2664296" cy="36933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s-EC" dirty="0" smtClean="0"/>
              <a:t>Google </a:t>
            </a:r>
            <a:r>
              <a:rPr lang="es-EC" dirty="0" err="1" smtClean="0"/>
              <a:t>Earth</a:t>
            </a:r>
            <a:r>
              <a:rPr lang="es-EC" dirty="0" smtClean="0"/>
              <a:t>, </a:t>
            </a:r>
            <a:r>
              <a:rPr lang="es-EC" dirty="0" err="1" smtClean="0"/>
              <a:t>OpenStreet</a:t>
            </a:r>
            <a:endParaRPr lang="es-EC" dirty="0"/>
          </a:p>
        </p:txBody>
      </p:sp>
      <p:cxnSp>
        <p:nvCxnSpPr>
          <p:cNvPr id="36" name="35 Conector recto de flecha"/>
          <p:cNvCxnSpPr>
            <a:stCxn id="27" idx="3"/>
            <a:endCxn id="28" idx="1"/>
          </p:cNvCxnSpPr>
          <p:nvPr/>
        </p:nvCxnSpPr>
        <p:spPr>
          <a:xfrm flipV="1">
            <a:off x="3563888" y="1588150"/>
            <a:ext cx="1368152" cy="293549"/>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8" name="47 Conector recto de flecha"/>
          <p:cNvCxnSpPr>
            <a:stCxn id="27" idx="3"/>
            <a:endCxn id="29" idx="1"/>
          </p:cNvCxnSpPr>
          <p:nvPr/>
        </p:nvCxnSpPr>
        <p:spPr>
          <a:xfrm>
            <a:off x="3563888" y="1881699"/>
            <a:ext cx="1368152" cy="219799"/>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1" name="50 Rectángulo"/>
          <p:cNvSpPr/>
          <p:nvPr/>
        </p:nvSpPr>
        <p:spPr>
          <a:xfrm>
            <a:off x="4932040" y="2420888"/>
            <a:ext cx="1766574"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s-EC" dirty="0" smtClean="0">
                <a:solidFill>
                  <a:schemeClr val="tx1"/>
                </a:solidFill>
              </a:rPr>
              <a:t>Formato </a:t>
            </a:r>
            <a:r>
              <a:rPr lang="es-EC" dirty="0" err="1" smtClean="0">
                <a:solidFill>
                  <a:schemeClr val="tx1"/>
                </a:solidFill>
              </a:rPr>
              <a:t>GeoTiff</a:t>
            </a:r>
            <a:endParaRPr lang="es-EC" dirty="0">
              <a:solidFill>
                <a:schemeClr val="tx1"/>
              </a:solidFill>
            </a:endParaRPr>
          </a:p>
        </p:txBody>
      </p:sp>
      <p:sp>
        <p:nvSpPr>
          <p:cNvPr id="52" name="51 Rectángulo"/>
          <p:cNvSpPr/>
          <p:nvPr/>
        </p:nvSpPr>
        <p:spPr>
          <a:xfrm>
            <a:off x="4932040" y="2924944"/>
            <a:ext cx="4211960"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s-EC" dirty="0" smtClean="0">
                <a:solidFill>
                  <a:schemeClr val="tx1"/>
                </a:solidFill>
              </a:rPr>
              <a:t>Puntos, líneas o polígonos en formato </a:t>
            </a:r>
            <a:r>
              <a:rPr lang="es-EC" dirty="0" err="1" smtClean="0">
                <a:solidFill>
                  <a:schemeClr val="tx1"/>
                </a:solidFill>
              </a:rPr>
              <a:t>Kml</a:t>
            </a:r>
            <a:r>
              <a:rPr lang="es-EC" dirty="0" smtClean="0">
                <a:solidFill>
                  <a:schemeClr val="tx1"/>
                </a:solidFill>
              </a:rPr>
              <a:t> </a:t>
            </a:r>
            <a:endParaRPr lang="es-EC" dirty="0">
              <a:solidFill>
                <a:schemeClr val="tx1"/>
              </a:solidFill>
            </a:endParaRPr>
          </a:p>
        </p:txBody>
      </p:sp>
      <p:cxnSp>
        <p:nvCxnSpPr>
          <p:cNvPr id="53" name="52 Conector recto de flecha"/>
          <p:cNvCxnSpPr>
            <a:stCxn id="27" idx="3"/>
            <a:endCxn id="51" idx="1"/>
          </p:cNvCxnSpPr>
          <p:nvPr/>
        </p:nvCxnSpPr>
        <p:spPr>
          <a:xfrm>
            <a:off x="3563888" y="1881699"/>
            <a:ext cx="1368152" cy="723855"/>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6" name="55 Conector recto de flecha"/>
          <p:cNvCxnSpPr>
            <a:stCxn id="27" idx="3"/>
            <a:endCxn id="52" idx="1"/>
          </p:cNvCxnSpPr>
          <p:nvPr/>
        </p:nvCxnSpPr>
        <p:spPr>
          <a:xfrm>
            <a:off x="3563888" y="1881699"/>
            <a:ext cx="1368152" cy="1227911"/>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64" name="63 Imagen"/>
          <p:cNvPicPr/>
          <p:nvPr/>
        </p:nvPicPr>
        <p:blipFill>
          <a:blip r:embed="rId3" cstate="print">
            <a:extLst>
              <a:ext uri="{28A0092B-C50C-407E-A947-70E740481C1C}">
                <a14:useLocalDpi xmlns:a14="http://schemas.microsoft.com/office/drawing/2010/main" val="0"/>
              </a:ext>
            </a:extLst>
          </a:blip>
          <a:srcRect l="6122" t="9375" r="8163" b="12500"/>
          <a:stretch>
            <a:fillRect/>
          </a:stretch>
        </p:blipFill>
        <p:spPr bwMode="auto">
          <a:xfrm>
            <a:off x="35496" y="2924944"/>
            <a:ext cx="3888432" cy="2520280"/>
          </a:xfrm>
          <a:prstGeom prst="rect">
            <a:avLst/>
          </a:prstGeom>
          <a:noFill/>
          <a:ln>
            <a:noFill/>
          </a:ln>
        </p:spPr>
      </p:pic>
      <p:pic>
        <p:nvPicPr>
          <p:cNvPr id="65" name="Imagen 8353"/>
          <p:cNvPicPr>
            <a:picLocks noChangeAspect="1"/>
          </p:cNvPicPr>
          <p:nvPr/>
        </p:nvPicPr>
        <p:blipFill>
          <a:blip r:embed="rId4" cstate="print"/>
          <a:srcRect b="6819"/>
          <a:stretch>
            <a:fillRect/>
          </a:stretch>
        </p:blipFill>
        <p:spPr bwMode="auto">
          <a:xfrm>
            <a:off x="4946063" y="3631644"/>
            <a:ext cx="3874409" cy="2630936"/>
          </a:xfrm>
          <a:prstGeom prst="rect">
            <a:avLst/>
          </a:prstGeom>
          <a:noFill/>
        </p:spPr>
      </p:pic>
      <p:sp>
        <p:nvSpPr>
          <p:cNvPr id="67" name="66 Flecha derecha"/>
          <p:cNvSpPr/>
          <p:nvPr/>
        </p:nvSpPr>
        <p:spPr>
          <a:xfrm rot="5400000">
            <a:off x="1799692" y="2384884"/>
            <a:ext cx="432048" cy="360040"/>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909672440"/>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3"/>
          <p:cNvSpPr>
            <a:spLocks noGrp="1" noChangeArrowheads="1"/>
          </p:cNvSpPr>
          <p:nvPr>
            <p:ph type="title"/>
          </p:nvPr>
        </p:nvSpPr>
        <p:spPr>
          <a:xfrm>
            <a:off x="4283968" y="260648"/>
            <a:ext cx="4392488" cy="729332"/>
          </a:xfrm>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r>
              <a:rPr lang="es-EC" sz="2400" b="1" dirty="0" smtClean="0"/>
              <a:t>6.2. Etapas del proyecto fotogramétrico</a:t>
            </a:r>
            <a:r>
              <a:rPr lang="es-ES" sz="2400" b="1" i="1" dirty="0" smtClean="0">
                <a:solidFill>
                  <a:srgbClr val="003366"/>
                </a:solidFill>
              </a:rPr>
              <a:t> </a:t>
            </a:r>
          </a:p>
        </p:txBody>
      </p:sp>
      <p:sp>
        <p:nvSpPr>
          <p:cNvPr id="15" name="14 Rectángulo"/>
          <p:cNvSpPr/>
          <p:nvPr/>
        </p:nvSpPr>
        <p:spPr>
          <a:xfrm>
            <a:off x="3491880" y="1497558"/>
            <a:ext cx="1728191"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s-EC" dirty="0" err="1" smtClean="0">
                <a:solidFill>
                  <a:schemeClr val="tx1"/>
                </a:solidFill>
              </a:rPr>
              <a:t>Trimble</a:t>
            </a:r>
            <a:r>
              <a:rPr lang="es-EC" dirty="0" smtClean="0">
                <a:solidFill>
                  <a:schemeClr val="tx1"/>
                </a:solidFill>
              </a:rPr>
              <a:t> Access </a:t>
            </a:r>
            <a:r>
              <a:rPr lang="es-EC" dirty="0" err="1" smtClean="0">
                <a:solidFill>
                  <a:schemeClr val="tx1"/>
                </a:solidFill>
              </a:rPr>
              <a:t>Aerial</a:t>
            </a:r>
            <a:r>
              <a:rPr lang="es-EC" dirty="0" smtClean="0">
                <a:solidFill>
                  <a:schemeClr val="tx1"/>
                </a:solidFill>
              </a:rPr>
              <a:t> </a:t>
            </a:r>
            <a:r>
              <a:rPr lang="es-EC" dirty="0" err="1" smtClean="0">
                <a:solidFill>
                  <a:schemeClr val="tx1"/>
                </a:solidFill>
              </a:rPr>
              <a:t>Imaging</a:t>
            </a:r>
            <a:r>
              <a:rPr lang="es-EC" dirty="0" smtClean="0">
                <a:solidFill>
                  <a:schemeClr val="tx1"/>
                </a:solidFill>
              </a:rPr>
              <a:t> </a:t>
            </a:r>
            <a:endParaRPr lang="es-EC" dirty="0">
              <a:solidFill>
                <a:schemeClr val="tx1"/>
              </a:solidFill>
            </a:endParaRPr>
          </a:p>
        </p:txBody>
      </p:sp>
      <p:sp>
        <p:nvSpPr>
          <p:cNvPr id="16" name="15 Rectángulo"/>
          <p:cNvSpPr/>
          <p:nvPr/>
        </p:nvSpPr>
        <p:spPr>
          <a:xfrm>
            <a:off x="292930" y="2640394"/>
            <a:ext cx="2046822"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EC" dirty="0" smtClean="0"/>
              <a:t>Navegación en directo con el UX5</a:t>
            </a:r>
            <a:endParaRPr lang="es-EC" dirty="0"/>
          </a:p>
        </p:txBody>
      </p:sp>
      <p:sp>
        <p:nvSpPr>
          <p:cNvPr id="17" name="16 Rectángulo"/>
          <p:cNvSpPr/>
          <p:nvPr/>
        </p:nvSpPr>
        <p:spPr>
          <a:xfrm>
            <a:off x="107504" y="3886596"/>
            <a:ext cx="2232248" cy="92333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C" dirty="0" smtClean="0"/>
              <a:t>Reportes de batería, velocidades de viento, dirección y altura</a:t>
            </a:r>
            <a:endParaRPr lang="es-EC" dirty="0"/>
          </a:p>
        </p:txBody>
      </p:sp>
      <p:sp>
        <p:nvSpPr>
          <p:cNvPr id="18" name="17 Flecha derecha"/>
          <p:cNvSpPr/>
          <p:nvPr/>
        </p:nvSpPr>
        <p:spPr>
          <a:xfrm rot="5400000">
            <a:off x="1007604" y="3405770"/>
            <a:ext cx="432048"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18 Rectángulo"/>
          <p:cNvSpPr/>
          <p:nvPr/>
        </p:nvSpPr>
        <p:spPr>
          <a:xfrm>
            <a:off x="6804248" y="2649686"/>
            <a:ext cx="151216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EC" dirty="0" smtClean="0"/>
              <a:t>La misión de vuelo</a:t>
            </a:r>
            <a:endParaRPr lang="es-EC" dirty="0"/>
          </a:p>
        </p:txBody>
      </p:sp>
      <p:sp>
        <p:nvSpPr>
          <p:cNvPr id="20" name="19 Flecha derecha"/>
          <p:cNvSpPr/>
          <p:nvPr/>
        </p:nvSpPr>
        <p:spPr>
          <a:xfrm rot="5400000">
            <a:off x="7344308" y="3405770"/>
            <a:ext cx="432048"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20 Rectángulo"/>
          <p:cNvSpPr/>
          <p:nvPr/>
        </p:nvSpPr>
        <p:spPr>
          <a:xfrm>
            <a:off x="6445717" y="3873822"/>
            <a:ext cx="223073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s-EC" dirty="0" smtClean="0"/>
              <a:t>Parámetros del vuelo </a:t>
            </a:r>
            <a:endParaRPr lang="es-EC" dirty="0"/>
          </a:p>
        </p:txBody>
      </p:sp>
      <p:sp>
        <p:nvSpPr>
          <p:cNvPr id="22" name="21 Rectángulo"/>
          <p:cNvSpPr/>
          <p:nvPr/>
        </p:nvSpPr>
        <p:spPr>
          <a:xfrm>
            <a:off x="4283968" y="3729806"/>
            <a:ext cx="1368152"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C" dirty="0" smtClean="0"/>
              <a:t>Área, altura y traslapo</a:t>
            </a:r>
            <a:endParaRPr lang="es-EC" dirty="0"/>
          </a:p>
        </p:txBody>
      </p:sp>
      <p:sp>
        <p:nvSpPr>
          <p:cNvPr id="23" name="22 Rectángulo"/>
          <p:cNvSpPr/>
          <p:nvPr/>
        </p:nvSpPr>
        <p:spPr>
          <a:xfrm>
            <a:off x="4283968" y="5097958"/>
            <a:ext cx="2016224" cy="92333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C" dirty="0" smtClean="0"/>
              <a:t>Tamaño del GSD (software automáticamente)</a:t>
            </a:r>
            <a:endParaRPr lang="es-EC" dirty="0"/>
          </a:p>
        </p:txBody>
      </p:sp>
      <p:sp>
        <p:nvSpPr>
          <p:cNvPr id="24" name="23 Rectángulo"/>
          <p:cNvSpPr/>
          <p:nvPr/>
        </p:nvSpPr>
        <p:spPr>
          <a:xfrm>
            <a:off x="6876256" y="5180999"/>
            <a:ext cx="2069976"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C" dirty="0" smtClean="0"/>
              <a:t>Tiempo estimado de vuelo y número de líneas de trayectoria</a:t>
            </a:r>
            <a:endParaRPr lang="es-EC" dirty="0"/>
          </a:p>
        </p:txBody>
      </p:sp>
      <p:cxnSp>
        <p:nvCxnSpPr>
          <p:cNvPr id="37" name="36 Conector angular"/>
          <p:cNvCxnSpPr>
            <a:stCxn id="15" idx="3"/>
            <a:endCxn id="19" idx="1"/>
          </p:cNvCxnSpPr>
          <p:nvPr/>
        </p:nvCxnSpPr>
        <p:spPr>
          <a:xfrm>
            <a:off x="5220071" y="1820724"/>
            <a:ext cx="1584177" cy="1152128"/>
          </a:xfrm>
          <a:prstGeom prst="bentConnector3">
            <a:avLst>
              <a:gd name="adj1" fmla="val 50000"/>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9" name="38 Conector angular"/>
          <p:cNvCxnSpPr>
            <a:stCxn id="15" idx="1"/>
            <a:endCxn id="16" idx="3"/>
          </p:cNvCxnSpPr>
          <p:nvPr/>
        </p:nvCxnSpPr>
        <p:spPr>
          <a:xfrm rot="10800000" flipV="1">
            <a:off x="2339752" y="1820724"/>
            <a:ext cx="1152128" cy="1142836"/>
          </a:xfrm>
          <a:prstGeom prst="bentConnector3">
            <a:avLst>
              <a:gd name="adj1" fmla="val 50000"/>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1" name="40 Conector recto de flecha"/>
          <p:cNvCxnSpPr>
            <a:stCxn id="21" idx="1"/>
            <a:endCxn id="22" idx="3"/>
          </p:cNvCxnSpPr>
          <p:nvPr/>
        </p:nvCxnSpPr>
        <p:spPr>
          <a:xfrm flipH="1" flipV="1">
            <a:off x="5652120" y="4052972"/>
            <a:ext cx="793597" cy="5516"/>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3" name="42 Conector recto de flecha"/>
          <p:cNvCxnSpPr>
            <a:stCxn id="21" idx="2"/>
          </p:cNvCxnSpPr>
          <p:nvPr/>
        </p:nvCxnSpPr>
        <p:spPr>
          <a:xfrm>
            <a:off x="7561087" y="4243154"/>
            <a:ext cx="368413" cy="878611"/>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5" name="44 Conector recto de flecha"/>
          <p:cNvCxnSpPr>
            <a:stCxn id="21" idx="2"/>
            <a:endCxn id="23" idx="0"/>
          </p:cNvCxnSpPr>
          <p:nvPr/>
        </p:nvCxnSpPr>
        <p:spPr>
          <a:xfrm flipH="1">
            <a:off x="5292080" y="4243154"/>
            <a:ext cx="2269007" cy="854804"/>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8407203"/>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3"/>
          <p:cNvSpPr>
            <a:spLocks noGrp="1" noChangeArrowheads="1"/>
          </p:cNvSpPr>
          <p:nvPr>
            <p:ph type="title"/>
          </p:nvPr>
        </p:nvSpPr>
        <p:spPr>
          <a:xfrm>
            <a:off x="4283968" y="260648"/>
            <a:ext cx="4392488" cy="729332"/>
          </a:xfrm>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r>
              <a:rPr lang="es-EC" sz="2400" b="1" dirty="0" smtClean="0"/>
              <a:t>6.2. Etapas del proyecto fotogramétrico</a:t>
            </a:r>
            <a:r>
              <a:rPr lang="es-ES" sz="2400" b="1" i="1" dirty="0" smtClean="0">
                <a:solidFill>
                  <a:srgbClr val="003366"/>
                </a:solidFill>
              </a:rPr>
              <a:t> </a:t>
            </a:r>
          </a:p>
        </p:txBody>
      </p:sp>
      <p:sp>
        <p:nvSpPr>
          <p:cNvPr id="25" name="24 Rectángulo"/>
          <p:cNvSpPr/>
          <p:nvPr/>
        </p:nvSpPr>
        <p:spPr>
          <a:xfrm>
            <a:off x="467544" y="1340768"/>
            <a:ext cx="4179990" cy="369332"/>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s-EC" dirty="0" smtClean="0"/>
              <a:t>Parámetros geométricos de la planificación</a:t>
            </a:r>
            <a:endParaRPr lang="es-EC" dirty="0"/>
          </a:p>
        </p:txBody>
      </p:sp>
      <p:pic>
        <p:nvPicPr>
          <p:cNvPr id="28675" name="Picture 3"/>
          <p:cNvPicPr>
            <a:picLocks noChangeAspect="1" noChangeArrowheads="1"/>
          </p:cNvPicPr>
          <p:nvPr/>
        </p:nvPicPr>
        <p:blipFill>
          <a:blip r:embed="rId3" cstate="print"/>
          <a:srcRect l="23435" t="52077" r="29523" b="16770"/>
          <a:stretch>
            <a:fillRect/>
          </a:stretch>
        </p:blipFill>
        <p:spPr bwMode="auto">
          <a:xfrm>
            <a:off x="467544" y="4005064"/>
            <a:ext cx="6120680" cy="2160240"/>
          </a:xfrm>
          <a:prstGeom prst="rect">
            <a:avLst/>
          </a:prstGeom>
          <a:noFill/>
          <a:ln w="9525">
            <a:noFill/>
            <a:miter lim="800000"/>
            <a:headEnd/>
            <a:tailEnd/>
          </a:ln>
        </p:spPr>
      </p:pic>
      <p:sp>
        <p:nvSpPr>
          <p:cNvPr id="28" name="27 Rectángulo"/>
          <p:cNvSpPr/>
          <p:nvPr/>
        </p:nvSpPr>
        <p:spPr>
          <a:xfrm>
            <a:off x="4788024" y="2420888"/>
            <a:ext cx="3947812"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dirty="0" smtClean="0"/>
              <a:t>Cálculos de fotogrametría convencional </a:t>
            </a:r>
            <a:endParaRPr lang="es-EC" dirty="0"/>
          </a:p>
        </p:txBody>
      </p:sp>
      <p:cxnSp>
        <p:nvCxnSpPr>
          <p:cNvPr id="30" name="29 Forma"/>
          <p:cNvCxnSpPr>
            <a:stCxn id="25" idx="2"/>
            <a:endCxn id="28" idx="1"/>
          </p:cNvCxnSpPr>
          <p:nvPr/>
        </p:nvCxnSpPr>
        <p:spPr>
          <a:xfrm rot="16200000" flipH="1">
            <a:off x="3225054" y="1042584"/>
            <a:ext cx="895454" cy="2230485"/>
          </a:xfrm>
          <a:prstGeom prst="bentConnector2">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4" name="33 Conector angular"/>
          <p:cNvCxnSpPr>
            <a:stCxn id="28" idx="3"/>
            <a:endCxn id="28675" idx="3"/>
          </p:cNvCxnSpPr>
          <p:nvPr/>
        </p:nvCxnSpPr>
        <p:spPr>
          <a:xfrm flipH="1">
            <a:off x="6588224" y="2605554"/>
            <a:ext cx="2147612" cy="2479630"/>
          </a:xfrm>
          <a:prstGeom prst="bentConnector3">
            <a:avLst>
              <a:gd name="adj1" fmla="val -10644"/>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986422"/>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3"/>
          <p:cNvSpPr>
            <a:spLocks noGrp="1" noChangeArrowheads="1"/>
          </p:cNvSpPr>
          <p:nvPr>
            <p:ph type="title"/>
          </p:nvPr>
        </p:nvSpPr>
        <p:spPr>
          <a:xfrm>
            <a:off x="4283968" y="260648"/>
            <a:ext cx="4392488" cy="729332"/>
          </a:xfrm>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r>
              <a:rPr lang="es-EC" sz="2400" b="1" dirty="0" smtClean="0"/>
              <a:t>6.2. Etapas del proyecto fotogramétrico</a:t>
            </a:r>
            <a:r>
              <a:rPr lang="es-ES" sz="2400" b="1" i="1" dirty="0" smtClean="0">
                <a:solidFill>
                  <a:srgbClr val="003366"/>
                </a:solidFill>
              </a:rPr>
              <a:t> </a:t>
            </a:r>
          </a:p>
        </p:txBody>
      </p:sp>
      <p:pic>
        <p:nvPicPr>
          <p:cNvPr id="26627" name="Picture 3"/>
          <p:cNvPicPr>
            <a:picLocks noChangeAspect="1" noChangeArrowheads="1"/>
          </p:cNvPicPr>
          <p:nvPr/>
        </p:nvPicPr>
        <p:blipFill>
          <a:blip r:embed="rId3" cstate="print"/>
          <a:srcRect l="27309" t="29231" r="26756" b="14693"/>
          <a:stretch>
            <a:fillRect/>
          </a:stretch>
        </p:blipFill>
        <p:spPr bwMode="auto">
          <a:xfrm>
            <a:off x="1043608" y="2111167"/>
            <a:ext cx="6895433" cy="4486185"/>
          </a:xfrm>
          <a:prstGeom prst="rect">
            <a:avLst/>
          </a:prstGeom>
          <a:noFill/>
          <a:ln w="9525">
            <a:noFill/>
            <a:miter lim="800000"/>
            <a:headEnd/>
            <a:tailEnd/>
          </a:ln>
        </p:spPr>
      </p:pic>
      <p:sp>
        <p:nvSpPr>
          <p:cNvPr id="26629" name="Rectangle 5"/>
          <p:cNvSpPr>
            <a:spLocks noChangeArrowheads="1"/>
          </p:cNvSpPr>
          <p:nvPr/>
        </p:nvSpPr>
        <p:spPr bwMode="auto">
          <a:xfrm>
            <a:off x="1259632" y="1556792"/>
            <a:ext cx="6480720" cy="338554"/>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600" b="0" i="1"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Fórmulas fotogramétricas para el cálculo de los parámetros de vuelo.</a:t>
            </a:r>
            <a:endParaRPr kumimoji="0" lang="es-EC"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650735973"/>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3"/>
          <p:cNvSpPr>
            <a:spLocks noGrp="1" noChangeArrowheads="1"/>
          </p:cNvSpPr>
          <p:nvPr>
            <p:ph type="title"/>
          </p:nvPr>
        </p:nvSpPr>
        <p:spPr>
          <a:xfrm>
            <a:off x="4283968" y="260648"/>
            <a:ext cx="4392488" cy="729332"/>
          </a:xfrm>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r>
              <a:rPr lang="es-EC" sz="2400" b="1" dirty="0" smtClean="0"/>
              <a:t>6.2. Etapas del proyecto fotogramétrico</a:t>
            </a:r>
            <a:r>
              <a:rPr lang="es-ES" sz="2400" b="1" i="1" dirty="0" smtClean="0">
                <a:solidFill>
                  <a:srgbClr val="003366"/>
                </a:solidFill>
              </a:rPr>
              <a:t> </a:t>
            </a:r>
          </a:p>
        </p:txBody>
      </p:sp>
      <p:sp>
        <p:nvSpPr>
          <p:cNvPr id="25" name="24 Rectángulo"/>
          <p:cNvSpPr/>
          <p:nvPr/>
        </p:nvSpPr>
        <p:spPr>
          <a:xfrm>
            <a:off x="179512" y="1196752"/>
            <a:ext cx="3024336"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C" b="1" dirty="0" smtClean="0"/>
              <a:t>Creación del Plan de vuelo</a:t>
            </a:r>
            <a:endParaRPr lang="es-EC" b="1" dirty="0"/>
          </a:p>
        </p:txBody>
      </p:sp>
      <p:pic>
        <p:nvPicPr>
          <p:cNvPr id="26" name="25 Imagen"/>
          <p:cNvPicPr/>
          <p:nvPr/>
        </p:nvPicPr>
        <p:blipFill>
          <a:blip r:embed="rId3" cstate="print">
            <a:extLst>
              <a:ext uri="{28A0092B-C50C-407E-A947-70E740481C1C}">
                <a14:useLocalDpi xmlns:a14="http://schemas.microsoft.com/office/drawing/2010/main" val="0"/>
              </a:ext>
            </a:extLst>
          </a:blip>
          <a:stretch>
            <a:fillRect/>
          </a:stretch>
        </p:blipFill>
        <p:spPr>
          <a:xfrm>
            <a:off x="179512" y="1772816"/>
            <a:ext cx="1800200" cy="2088232"/>
          </a:xfrm>
          <a:prstGeom prst="rect">
            <a:avLst/>
          </a:prstGeom>
        </p:spPr>
        <p:style>
          <a:lnRef idx="2">
            <a:schemeClr val="accent2"/>
          </a:lnRef>
          <a:fillRef idx="1">
            <a:schemeClr val="lt1"/>
          </a:fillRef>
          <a:effectRef idx="0">
            <a:schemeClr val="accent2"/>
          </a:effectRef>
          <a:fontRef idx="minor">
            <a:schemeClr val="dk1"/>
          </a:fontRef>
        </p:style>
      </p:pic>
      <p:pic>
        <p:nvPicPr>
          <p:cNvPr id="27" name="26 Imagen"/>
          <p:cNvPicPr/>
          <p:nvPr/>
        </p:nvPicPr>
        <p:blipFill>
          <a:blip r:embed="rId4" cstate="print">
            <a:extLst>
              <a:ext uri="{28A0092B-C50C-407E-A947-70E740481C1C}">
                <a14:useLocalDpi xmlns:a14="http://schemas.microsoft.com/office/drawing/2010/main" val="0"/>
              </a:ext>
            </a:extLst>
          </a:blip>
          <a:stretch>
            <a:fillRect/>
          </a:stretch>
        </p:blipFill>
        <p:spPr>
          <a:xfrm>
            <a:off x="2598255" y="2204864"/>
            <a:ext cx="1800200" cy="2088232"/>
          </a:xfrm>
          <a:prstGeom prst="rect">
            <a:avLst/>
          </a:prstGeom>
        </p:spPr>
      </p:pic>
      <p:sp>
        <p:nvSpPr>
          <p:cNvPr id="28" name="27 Rectángulo"/>
          <p:cNvSpPr/>
          <p:nvPr/>
        </p:nvSpPr>
        <p:spPr>
          <a:xfrm>
            <a:off x="2526247" y="1794302"/>
            <a:ext cx="1973745" cy="33855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s-EC" sz="1600" dirty="0" smtClean="0"/>
              <a:t>Resultados calculados </a:t>
            </a:r>
            <a:endParaRPr lang="es-EC" sz="1600" dirty="0"/>
          </a:p>
        </p:txBody>
      </p:sp>
      <p:sp>
        <p:nvSpPr>
          <p:cNvPr id="29" name="28 Rectángulo"/>
          <p:cNvSpPr/>
          <p:nvPr/>
        </p:nvSpPr>
        <p:spPr>
          <a:xfrm>
            <a:off x="64640" y="3954542"/>
            <a:ext cx="2059088" cy="33855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s-EC" sz="1600" dirty="0" smtClean="0"/>
              <a:t>Parámetros ingresados </a:t>
            </a:r>
            <a:endParaRPr lang="es-EC" sz="1600" dirty="0"/>
          </a:p>
        </p:txBody>
      </p:sp>
      <p:pic>
        <p:nvPicPr>
          <p:cNvPr id="30" name="29 Imagen"/>
          <p:cNvPicPr/>
          <p:nvPr/>
        </p:nvPicPr>
        <p:blipFill rotWithShape="1">
          <a:blip r:embed="rId5" cstate="print">
            <a:extLst>
              <a:ext uri="{28A0092B-C50C-407E-A947-70E740481C1C}">
                <a14:useLocalDpi xmlns:a14="http://schemas.microsoft.com/office/drawing/2010/main" val="0"/>
              </a:ext>
            </a:extLst>
          </a:blip>
          <a:srcRect b="12162"/>
          <a:stretch/>
        </p:blipFill>
        <p:spPr bwMode="auto">
          <a:xfrm>
            <a:off x="5062408" y="1124744"/>
            <a:ext cx="1763688" cy="2996952"/>
          </a:xfrm>
          <a:prstGeom prst="rect">
            <a:avLst/>
          </a:prstGeom>
          <a:ln>
            <a:noFill/>
          </a:ln>
          <a:extLst>
            <a:ext uri="{53640926-AAD7-44D8-BBD7-CCE9431645EC}">
              <a14:shadowObscured xmlns:a14="http://schemas.microsoft.com/office/drawing/2010/main"/>
            </a:ext>
          </a:extLst>
        </p:spPr>
      </p:pic>
      <p:pic>
        <p:nvPicPr>
          <p:cNvPr id="31" name="30 Imagen"/>
          <p:cNvPicPr/>
          <p:nvPr/>
        </p:nvPicPr>
        <p:blipFill rotWithShape="1">
          <a:blip r:embed="rId6" cstate="print">
            <a:extLst>
              <a:ext uri="{28A0092B-C50C-407E-A947-70E740481C1C}">
                <a14:useLocalDpi xmlns:a14="http://schemas.microsoft.com/office/drawing/2010/main" val="0"/>
              </a:ext>
            </a:extLst>
          </a:blip>
          <a:srcRect b="5438"/>
          <a:stretch/>
        </p:blipFill>
        <p:spPr bwMode="auto">
          <a:xfrm>
            <a:off x="2987824" y="4725144"/>
            <a:ext cx="3816424" cy="2160240"/>
          </a:xfrm>
          <a:prstGeom prst="rect">
            <a:avLst/>
          </a:prstGeom>
          <a:ln>
            <a:noFill/>
          </a:ln>
          <a:extLst>
            <a:ext uri="{53640926-AAD7-44D8-BBD7-CCE9431645EC}">
              <a14:shadowObscured xmlns:a14="http://schemas.microsoft.com/office/drawing/2010/main"/>
            </a:ext>
          </a:extLst>
        </p:spPr>
      </p:pic>
      <p:sp>
        <p:nvSpPr>
          <p:cNvPr id="32" name="31 Rectángulo"/>
          <p:cNvSpPr/>
          <p:nvPr/>
        </p:nvSpPr>
        <p:spPr>
          <a:xfrm>
            <a:off x="6858000" y="1268760"/>
            <a:ext cx="228600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C" sz="1600" dirty="0" smtClean="0"/>
              <a:t>Parámetros de aterrizaje programados </a:t>
            </a:r>
            <a:endParaRPr lang="es-EC" sz="1600" dirty="0"/>
          </a:p>
        </p:txBody>
      </p:sp>
      <p:sp>
        <p:nvSpPr>
          <p:cNvPr id="33" name="32 Rectángulo"/>
          <p:cNvSpPr/>
          <p:nvPr/>
        </p:nvSpPr>
        <p:spPr>
          <a:xfrm>
            <a:off x="6948264" y="6156593"/>
            <a:ext cx="180020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C" sz="1600" dirty="0" smtClean="0"/>
              <a:t>Simulación de vuelo y aterrizaje</a:t>
            </a:r>
            <a:endParaRPr lang="es-EC" sz="1600" dirty="0"/>
          </a:p>
        </p:txBody>
      </p:sp>
      <p:sp>
        <p:nvSpPr>
          <p:cNvPr id="34" name="33 Flecha derecha"/>
          <p:cNvSpPr/>
          <p:nvPr/>
        </p:nvSpPr>
        <p:spPr>
          <a:xfrm>
            <a:off x="2123728" y="2780928"/>
            <a:ext cx="432048"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5" name="34 Flecha derecha"/>
          <p:cNvSpPr/>
          <p:nvPr/>
        </p:nvSpPr>
        <p:spPr>
          <a:xfrm>
            <a:off x="4499992" y="2852936"/>
            <a:ext cx="432048"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35 Flecha derecha"/>
          <p:cNvSpPr/>
          <p:nvPr/>
        </p:nvSpPr>
        <p:spPr>
          <a:xfrm rot="5400000">
            <a:off x="5760132" y="4257092"/>
            <a:ext cx="432048"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375981722"/>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3"/>
          <p:cNvSpPr>
            <a:spLocks noGrp="1" noChangeArrowheads="1"/>
          </p:cNvSpPr>
          <p:nvPr>
            <p:ph type="title"/>
          </p:nvPr>
        </p:nvSpPr>
        <p:spPr>
          <a:xfrm>
            <a:off x="4283968" y="260648"/>
            <a:ext cx="4392488" cy="729332"/>
          </a:xfrm>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r>
              <a:rPr lang="es-EC" sz="2400" b="1" dirty="0" smtClean="0"/>
              <a:t>6.2. Etapas del proyecto fotogramétrico</a:t>
            </a:r>
            <a:r>
              <a:rPr lang="es-ES" sz="2400" b="1" i="1" dirty="0" smtClean="0">
                <a:solidFill>
                  <a:srgbClr val="003366"/>
                </a:solidFill>
              </a:rPr>
              <a:t> </a:t>
            </a:r>
          </a:p>
        </p:txBody>
      </p:sp>
      <p:sp>
        <p:nvSpPr>
          <p:cNvPr id="25" name="24 Rectángulo"/>
          <p:cNvSpPr/>
          <p:nvPr/>
        </p:nvSpPr>
        <p:spPr>
          <a:xfrm>
            <a:off x="179512" y="1196752"/>
            <a:ext cx="3456384"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C" b="1" dirty="0" smtClean="0"/>
              <a:t>Ejecución del vuelo fotogramétrico</a:t>
            </a:r>
            <a:endParaRPr lang="es-EC" b="1" dirty="0"/>
          </a:p>
        </p:txBody>
      </p:sp>
      <p:sp>
        <p:nvSpPr>
          <p:cNvPr id="15" name="14 Rectángulo"/>
          <p:cNvSpPr/>
          <p:nvPr/>
        </p:nvSpPr>
        <p:spPr>
          <a:xfrm>
            <a:off x="1619672" y="2564904"/>
            <a:ext cx="1368151"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EC" sz="1600" dirty="0" smtClean="0"/>
              <a:t>1. Marca de identificación </a:t>
            </a:r>
            <a:endParaRPr lang="es-EC" sz="1600" dirty="0"/>
          </a:p>
        </p:txBody>
      </p:sp>
      <p:pic>
        <p:nvPicPr>
          <p:cNvPr id="16" name="15 Imagen" descr="D:\tesis\FLASH_CELESTE\fotos_MONTALVO_MARCAS\DSC00836.JPG"/>
          <p:cNvPicPr/>
          <p:nvPr/>
        </p:nvPicPr>
        <p:blipFill rotWithShape="1">
          <a:blip r:embed="rId3" cstate="print">
            <a:extLst>
              <a:ext uri="{28A0092B-C50C-407E-A947-70E740481C1C}">
                <a14:useLocalDpi xmlns:a14="http://schemas.microsoft.com/office/drawing/2010/main" val="0"/>
              </a:ext>
            </a:extLst>
          </a:blip>
          <a:srcRect l="17329" t="12500" r="19267" b="13044"/>
          <a:stretch/>
        </p:blipFill>
        <p:spPr bwMode="auto">
          <a:xfrm>
            <a:off x="179512" y="1916832"/>
            <a:ext cx="1368152" cy="1296144"/>
          </a:xfrm>
          <a:prstGeom prst="rect">
            <a:avLst/>
          </a:prstGeom>
          <a:noFill/>
          <a:ln>
            <a:noFill/>
          </a:ln>
          <a:extLst>
            <a:ext uri="{53640926-AAD7-44D8-BBD7-CCE9431645EC}">
              <a14:shadowObscured xmlns:a14="http://schemas.microsoft.com/office/drawing/2010/main"/>
            </a:ext>
          </a:extLst>
        </p:spPr>
      </p:pic>
      <p:sp>
        <p:nvSpPr>
          <p:cNvPr id="17" name="16 Rectángulo"/>
          <p:cNvSpPr/>
          <p:nvPr/>
        </p:nvSpPr>
        <p:spPr>
          <a:xfrm>
            <a:off x="107504" y="5445224"/>
            <a:ext cx="2160240"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EC" sz="1600" dirty="0" smtClean="0"/>
              <a:t>2. Selección del Lugar de despegue y aterrizaje</a:t>
            </a:r>
            <a:endParaRPr lang="es-EC" sz="1600" dirty="0"/>
          </a:p>
        </p:txBody>
      </p:sp>
      <p:pic>
        <p:nvPicPr>
          <p:cNvPr id="18" name="17 Imagen" descr="C:\Users\Pc Acer User\Desktop\MONTALVO_VUELO\DSCF4700.JPG"/>
          <p:cNvPicPr/>
          <p:nvPr/>
        </p:nvPicPr>
        <p:blipFill rotWithShape="1">
          <a:blip r:embed="rId4" cstate="print">
            <a:extLst>
              <a:ext uri="{28A0092B-C50C-407E-A947-70E740481C1C}">
                <a14:useLocalDpi xmlns:a14="http://schemas.microsoft.com/office/drawing/2010/main" val="0"/>
              </a:ext>
            </a:extLst>
          </a:blip>
          <a:srcRect t="29931" r="11892"/>
          <a:stretch/>
        </p:blipFill>
        <p:spPr bwMode="auto">
          <a:xfrm>
            <a:off x="110611" y="3861048"/>
            <a:ext cx="2157133" cy="1512168"/>
          </a:xfrm>
          <a:prstGeom prst="rect">
            <a:avLst/>
          </a:prstGeom>
          <a:noFill/>
          <a:ln>
            <a:noFill/>
          </a:ln>
          <a:extLst>
            <a:ext uri="{53640926-AAD7-44D8-BBD7-CCE9431645EC}">
              <a14:shadowObscured xmlns:a14="http://schemas.microsoft.com/office/drawing/2010/main"/>
            </a:ext>
          </a:extLst>
        </p:spPr>
      </p:pic>
      <p:sp>
        <p:nvSpPr>
          <p:cNvPr id="19" name="18 Flecha derecha"/>
          <p:cNvSpPr/>
          <p:nvPr/>
        </p:nvSpPr>
        <p:spPr>
          <a:xfrm>
            <a:off x="2339752" y="4365104"/>
            <a:ext cx="504056" cy="432048"/>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19 Rectángulo"/>
          <p:cNvSpPr/>
          <p:nvPr/>
        </p:nvSpPr>
        <p:spPr>
          <a:xfrm>
            <a:off x="7092280" y="2780928"/>
            <a:ext cx="1872208"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EC" sz="1600" dirty="0" smtClean="0"/>
              <a:t>3. Preparación del equipo</a:t>
            </a:r>
            <a:endParaRPr lang="es-EC" sz="1600" dirty="0"/>
          </a:p>
        </p:txBody>
      </p:sp>
      <p:sp>
        <p:nvSpPr>
          <p:cNvPr id="21" name="20 Flecha derecha"/>
          <p:cNvSpPr/>
          <p:nvPr/>
        </p:nvSpPr>
        <p:spPr>
          <a:xfrm rot="5400000">
            <a:off x="791580" y="3320988"/>
            <a:ext cx="504056" cy="432048"/>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5842" name="Picture 2"/>
          <p:cNvPicPr>
            <a:picLocks noChangeAspect="1" noChangeArrowheads="1"/>
          </p:cNvPicPr>
          <p:nvPr/>
        </p:nvPicPr>
        <p:blipFill>
          <a:blip r:embed="rId5" cstate="print"/>
          <a:srcRect l="26838" t="31797" r="26674" b="18358"/>
          <a:stretch>
            <a:fillRect/>
          </a:stretch>
        </p:blipFill>
        <p:spPr bwMode="auto">
          <a:xfrm>
            <a:off x="3059832" y="3429000"/>
            <a:ext cx="5922660" cy="3384377"/>
          </a:xfrm>
          <a:prstGeom prst="rect">
            <a:avLst/>
          </a:prstGeom>
          <a:noFill/>
          <a:ln w="9525">
            <a:noFill/>
            <a:miter lim="800000"/>
            <a:headEnd/>
            <a:tailEnd/>
          </a:ln>
        </p:spPr>
      </p:pic>
      <p:pic>
        <p:nvPicPr>
          <p:cNvPr id="2076" name="Imagen 2076"/>
          <p:cNvPicPr>
            <a:picLocks noChangeAspect="1"/>
          </p:cNvPicPr>
          <p:nvPr/>
        </p:nvPicPr>
        <p:blipFill>
          <a:blip r:embed="rId6" cstate="print"/>
          <a:srcRect/>
          <a:stretch>
            <a:fillRect/>
          </a:stretch>
        </p:blipFill>
        <p:spPr bwMode="auto">
          <a:xfrm>
            <a:off x="4283968" y="1225204"/>
            <a:ext cx="2448272" cy="2125822"/>
          </a:xfrm>
          <a:prstGeom prst="rect">
            <a:avLst/>
          </a:prstGeom>
          <a:noFill/>
        </p:spPr>
      </p:pic>
      <p:sp>
        <p:nvSpPr>
          <p:cNvPr id="37" name="36 Rectángulo"/>
          <p:cNvSpPr/>
          <p:nvPr/>
        </p:nvSpPr>
        <p:spPr>
          <a:xfrm>
            <a:off x="6840760" y="1476073"/>
            <a:ext cx="2195736"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EC" sz="1600" dirty="0" smtClean="0"/>
              <a:t>4. Verificación de los parámetros de la misión</a:t>
            </a:r>
            <a:endParaRPr lang="es-EC" sz="1600" dirty="0"/>
          </a:p>
        </p:txBody>
      </p:sp>
      <p:sp>
        <p:nvSpPr>
          <p:cNvPr id="38" name="37 Flecha derecha"/>
          <p:cNvSpPr/>
          <p:nvPr/>
        </p:nvSpPr>
        <p:spPr>
          <a:xfrm rot="16200000">
            <a:off x="7776356" y="2168861"/>
            <a:ext cx="504056" cy="432048"/>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231364730"/>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p:cNvPicPr>
            <a:picLocks noChangeAspect="1" noChangeArrowheads="1"/>
          </p:cNvPicPr>
          <p:nvPr/>
        </p:nvPicPr>
        <p:blipFill>
          <a:blip r:embed="rId2" cstate="print"/>
          <a:srcRect l="37906" t="36989" r="26121" b="37050"/>
          <a:stretch>
            <a:fillRect/>
          </a:stretch>
        </p:blipFill>
        <p:spPr bwMode="auto">
          <a:xfrm>
            <a:off x="323528" y="2348880"/>
            <a:ext cx="8424937" cy="3240360"/>
          </a:xfrm>
          <a:prstGeom prst="rect">
            <a:avLst/>
          </a:prstGeom>
          <a:noFill/>
          <a:ln w="9525">
            <a:noFill/>
            <a:miter lim="800000"/>
            <a:headEnd/>
            <a:tailEnd/>
          </a:ln>
        </p:spPr>
      </p:pic>
      <p:sp>
        <p:nvSpPr>
          <p:cNvPr id="7" name="Rectangle 73"/>
          <p:cNvSpPr txBox="1">
            <a:spLocks noChangeArrowheads="1"/>
          </p:cNvSpPr>
          <p:nvPr/>
        </p:nvSpPr>
        <p:spPr>
          <a:xfrm>
            <a:off x="4283968" y="260648"/>
            <a:ext cx="4392488" cy="729332"/>
          </a:xfrm>
          <a:prstGeom prst="rect">
            <a:avLst/>
          </a:prstGeom>
        </p:spPr>
        <p:style>
          <a:lnRef idx="1">
            <a:schemeClr val="accent3"/>
          </a:lnRef>
          <a:fillRef idx="2">
            <a:schemeClr val="accent3"/>
          </a:fillRef>
          <a:effectRef idx="1">
            <a:schemeClr val="accent3"/>
          </a:effectRef>
          <a:fontRef idx="minor">
            <a:schemeClr val="dk1"/>
          </a:fontRef>
        </p:style>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C" sz="2400" b="1" dirty="0" smtClean="0"/>
              <a:t>6</a:t>
            </a:r>
            <a:r>
              <a:rPr kumimoji="0" lang="es-EC" sz="2400" b="1" i="0" u="none" strike="noStrike" kern="1200" cap="none" spc="0" normalizeH="0" baseline="0" noProof="0" dirty="0" smtClean="0">
                <a:ln>
                  <a:noFill/>
                </a:ln>
                <a:solidFill>
                  <a:schemeClr val="dk1"/>
                </a:solidFill>
                <a:effectLst/>
                <a:uLnTx/>
                <a:uFillTx/>
                <a:latin typeface="+mn-lt"/>
                <a:ea typeface="+mn-ea"/>
                <a:cs typeface="+mn-cs"/>
              </a:rPr>
              <a:t>.2. Etapas del proyecto fotogramétrico</a:t>
            </a:r>
            <a:r>
              <a:rPr kumimoji="0" lang="es-ES" sz="2400" b="1" i="1" u="none" strike="noStrike" kern="1200" cap="none" spc="0" normalizeH="0" baseline="0" noProof="0" dirty="0" smtClean="0">
                <a:ln>
                  <a:noFill/>
                </a:ln>
                <a:solidFill>
                  <a:srgbClr val="003366"/>
                </a:solidFill>
                <a:effectLst/>
                <a:uLnTx/>
                <a:uFillTx/>
                <a:latin typeface="+mn-lt"/>
                <a:ea typeface="+mn-ea"/>
                <a:cs typeface="+mn-cs"/>
              </a:rPr>
              <a:t> </a:t>
            </a:r>
          </a:p>
        </p:txBody>
      </p:sp>
      <p:sp>
        <p:nvSpPr>
          <p:cNvPr id="8" name="7 Rectángulo"/>
          <p:cNvSpPr/>
          <p:nvPr/>
        </p:nvSpPr>
        <p:spPr>
          <a:xfrm>
            <a:off x="323528" y="1342509"/>
            <a:ext cx="1872208"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C" b="1" dirty="0" smtClean="0"/>
              <a:t>Medidas de seguridad</a:t>
            </a:r>
            <a:endParaRPr lang="es-EC" b="1" dirty="0"/>
          </a:p>
        </p:txBody>
      </p:sp>
    </p:spTree>
    <p:extLst>
      <p:ext uri="{BB962C8B-B14F-4D97-AF65-F5344CB8AC3E}">
        <p14:creationId xmlns:p14="http://schemas.microsoft.com/office/powerpoint/2010/main" val="772410802"/>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l="34585" t="20297" r="18373" b="22610"/>
          <a:stretch>
            <a:fillRect/>
          </a:stretch>
        </p:blipFill>
        <p:spPr bwMode="auto">
          <a:xfrm>
            <a:off x="1202522" y="2132857"/>
            <a:ext cx="6753854" cy="4608512"/>
          </a:xfrm>
          <a:prstGeom prst="rect">
            <a:avLst/>
          </a:prstGeom>
          <a:noFill/>
          <a:ln w="9525">
            <a:noFill/>
            <a:miter lim="800000"/>
            <a:headEnd/>
            <a:tailEnd/>
          </a:ln>
        </p:spPr>
      </p:pic>
      <p:sp>
        <p:nvSpPr>
          <p:cNvPr id="7" name="Rectangle 73"/>
          <p:cNvSpPr txBox="1">
            <a:spLocks noChangeArrowheads="1"/>
          </p:cNvSpPr>
          <p:nvPr/>
        </p:nvSpPr>
        <p:spPr>
          <a:xfrm>
            <a:off x="4283968" y="260648"/>
            <a:ext cx="4392488" cy="729332"/>
          </a:xfrm>
          <a:prstGeom prst="rect">
            <a:avLst/>
          </a:prstGeom>
        </p:spPr>
        <p:style>
          <a:lnRef idx="1">
            <a:schemeClr val="accent3"/>
          </a:lnRef>
          <a:fillRef idx="2">
            <a:schemeClr val="accent3"/>
          </a:fillRef>
          <a:effectRef idx="1">
            <a:schemeClr val="accent3"/>
          </a:effectRef>
          <a:fontRef idx="minor">
            <a:schemeClr val="dk1"/>
          </a:fontRef>
        </p:style>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2400" b="1" i="0" u="none" strike="noStrike" kern="1200" cap="none" spc="0" normalizeH="0" baseline="0" noProof="0" dirty="0" smtClean="0">
                <a:ln>
                  <a:noFill/>
                </a:ln>
                <a:solidFill>
                  <a:schemeClr val="dk1"/>
                </a:solidFill>
                <a:effectLst/>
                <a:uLnTx/>
                <a:uFillTx/>
                <a:latin typeface="+mn-lt"/>
                <a:ea typeface="+mn-ea"/>
                <a:cs typeface="+mn-cs"/>
              </a:rPr>
              <a:t>6.2. Etapas del proyecto fotogramétrico</a:t>
            </a:r>
            <a:r>
              <a:rPr kumimoji="0" lang="es-ES" sz="2400" b="1" i="1" u="none" strike="noStrike" kern="1200" cap="none" spc="0" normalizeH="0" baseline="0" noProof="0" dirty="0" smtClean="0">
                <a:ln>
                  <a:noFill/>
                </a:ln>
                <a:solidFill>
                  <a:srgbClr val="003366"/>
                </a:solidFill>
                <a:effectLst/>
                <a:uLnTx/>
                <a:uFillTx/>
                <a:latin typeface="+mn-lt"/>
                <a:ea typeface="+mn-ea"/>
                <a:cs typeface="+mn-cs"/>
              </a:rPr>
              <a:t> </a:t>
            </a:r>
          </a:p>
        </p:txBody>
      </p:sp>
      <p:sp>
        <p:nvSpPr>
          <p:cNvPr id="8" name="7 Rectángulo"/>
          <p:cNvSpPr/>
          <p:nvPr/>
        </p:nvSpPr>
        <p:spPr>
          <a:xfrm>
            <a:off x="323528" y="1342509"/>
            <a:ext cx="1872208"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C" b="1" dirty="0" smtClean="0"/>
              <a:t>Medidas de seguridad</a:t>
            </a:r>
            <a:endParaRPr lang="es-EC" b="1" dirty="0"/>
          </a:p>
        </p:txBody>
      </p:sp>
    </p:spTree>
    <p:extLst>
      <p:ext uri="{BB962C8B-B14F-4D97-AF65-F5344CB8AC3E}">
        <p14:creationId xmlns:p14="http://schemas.microsoft.com/office/powerpoint/2010/main" val="3324624033"/>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n 8512"/>
          <p:cNvPicPr>
            <a:picLocks noChangeAspect="1"/>
          </p:cNvPicPr>
          <p:nvPr/>
        </p:nvPicPr>
        <p:blipFill>
          <a:blip r:embed="rId3" cstate="print"/>
          <a:srcRect l="7143" t="16943" r="29984" b="15256"/>
          <a:stretch>
            <a:fillRect/>
          </a:stretch>
        </p:blipFill>
        <p:spPr bwMode="auto">
          <a:xfrm>
            <a:off x="5037282" y="1268760"/>
            <a:ext cx="2991102" cy="1944216"/>
          </a:xfrm>
          <a:prstGeom prst="rect">
            <a:avLst/>
          </a:prstGeom>
          <a:noFill/>
        </p:spPr>
      </p:pic>
      <p:sp>
        <p:nvSpPr>
          <p:cNvPr id="5" name="Rectangle 73"/>
          <p:cNvSpPr>
            <a:spLocks noGrp="1" noChangeArrowheads="1"/>
          </p:cNvSpPr>
          <p:nvPr>
            <p:ph type="title"/>
          </p:nvPr>
        </p:nvSpPr>
        <p:spPr>
          <a:xfrm>
            <a:off x="4283968" y="260648"/>
            <a:ext cx="4392488" cy="729332"/>
          </a:xfrm>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r>
              <a:rPr lang="es-EC" sz="2400" b="1" dirty="0" smtClean="0"/>
              <a:t>6.2. Etapas del proyecto fotogramétrico</a:t>
            </a:r>
            <a:r>
              <a:rPr lang="es-ES" sz="2400" b="1" i="1" dirty="0" smtClean="0">
                <a:solidFill>
                  <a:srgbClr val="003366"/>
                </a:solidFill>
              </a:rPr>
              <a:t> </a:t>
            </a:r>
          </a:p>
        </p:txBody>
      </p:sp>
      <p:sp>
        <p:nvSpPr>
          <p:cNvPr id="25" name="24 Rectángulo"/>
          <p:cNvSpPr/>
          <p:nvPr/>
        </p:nvSpPr>
        <p:spPr>
          <a:xfrm>
            <a:off x="179512" y="1196752"/>
            <a:ext cx="3456384"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C" b="1" dirty="0" smtClean="0"/>
              <a:t>Vuelo fotogramétrico</a:t>
            </a:r>
            <a:endParaRPr lang="es-EC" b="1" dirty="0"/>
          </a:p>
        </p:txBody>
      </p:sp>
      <p:pic>
        <p:nvPicPr>
          <p:cNvPr id="36866" name="Picture 2"/>
          <p:cNvPicPr>
            <a:picLocks noChangeAspect="1" noChangeArrowheads="1"/>
          </p:cNvPicPr>
          <p:nvPr/>
        </p:nvPicPr>
        <p:blipFill>
          <a:blip r:embed="rId4" cstate="print"/>
          <a:srcRect l="28498" t="31797" r="31655" b="5896"/>
          <a:stretch>
            <a:fillRect/>
          </a:stretch>
        </p:blipFill>
        <p:spPr bwMode="auto">
          <a:xfrm>
            <a:off x="179512" y="1700808"/>
            <a:ext cx="3974840" cy="3312367"/>
          </a:xfrm>
          <a:prstGeom prst="rect">
            <a:avLst/>
          </a:prstGeom>
          <a:noFill/>
          <a:ln w="9525">
            <a:noFill/>
            <a:miter lim="800000"/>
            <a:headEnd/>
            <a:tailEnd/>
          </a:ln>
        </p:spPr>
      </p:pic>
      <p:sp>
        <p:nvSpPr>
          <p:cNvPr id="264" name="264 Elipse"/>
          <p:cNvSpPr>
            <a:spLocks noChangeArrowheads="1"/>
          </p:cNvSpPr>
          <p:nvPr/>
        </p:nvSpPr>
        <p:spPr bwMode="auto">
          <a:xfrm>
            <a:off x="6012160" y="1988840"/>
            <a:ext cx="460735" cy="427915"/>
          </a:xfrm>
          <a:prstGeom prst="ellipse">
            <a:avLst/>
          </a:prstGeom>
          <a:noFill/>
          <a:ln w="25400">
            <a:solidFill>
              <a:srgbClr val="FF0000"/>
            </a:solidFill>
            <a:round/>
            <a:headEnd/>
            <a:tailEnd/>
          </a:ln>
        </p:spPr>
        <p:txBody>
          <a:bodyPr vert="horz" wrap="square" lIns="91440" tIns="45720" rIns="91440" bIns="45720" numCol="1" anchor="ctr" anchorCtr="0" compatLnSpc="1">
            <a:prstTxWarp prst="textNoShape">
              <a:avLst/>
            </a:prstTxWarp>
          </a:bodyPr>
          <a:lstStyle/>
          <a:p>
            <a:endParaRPr lang="es-EC"/>
          </a:p>
        </p:txBody>
      </p:sp>
      <p:pic>
        <p:nvPicPr>
          <p:cNvPr id="36876" name="Picture 12"/>
          <p:cNvPicPr>
            <a:picLocks noChangeAspect="1" noChangeArrowheads="1"/>
          </p:cNvPicPr>
          <p:nvPr/>
        </p:nvPicPr>
        <p:blipFill>
          <a:blip r:embed="rId5" cstate="print"/>
          <a:srcRect l="33950" t="33554" r="35611" b="15731"/>
          <a:stretch>
            <a:fillRect/>
          </a:stretch>
        </p:blipFill>
        <p:spPr bwMode="auto">
          <a:xfrm>
            <a:off x="5004048" y="3573016"/>
            <a:ext cx="3649262" cy="3240360"/>
          </a:xfrm>
          <a:prstGeom prst="rect">
            <a:avLst/>
          </a:prstGeom>
          <a:noFill/>
          <a:ln w="9525">
            <a:noFill/>
            <a:miter lim="800000"/>
            <a:headEnd/>
            <a:tailEnd/>
          </a:ln>
        </p:spPr>
      </p:pic>
      <p:sp>
        <p:nvSpPr>
          <p:cNvPr id="27" name="26 Flecha derecha"/>
          <p:cNvSpPr/>
          <p:nvPr/>
        </p:nvSpPr>
        <p:spPr>
          <a:xfrm>
            <a:off x="4355976" y="2636912"/>
            <a:ext cx="504056" cy="432048"/>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27 Flecha derecha"/>
          <p:cNvSpPr/>
          <p:nvPr/>
        </p:nvSpPr>
        <p:spPr>
          <a:xfrm rot="5400000">
            <a:off x="8136396" y="3032956"/>
            <a:ext cx="504056" cy="432048"/>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270 Cuadro de texto"/>
          <p:cNvSpPr txBox="1">
            <a:spLocks noChangeArrowheads="1"/>
          </p:cNvSpPr>
          <p:nvPr/>
        </p:nvSpPr>
        <p:spPr bwMode="auto">
          <a:xfrm>
            <a:off x="5065885" y="2601499"/>
            <a:ext cx="1234307" cy="467461"/>
          </a:xfrm>
          <a:prstGeom prst="rect">
            <a:avLst/>
          </a:prstGeom>
          <a:no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C" sz="1200" b="1" i="0" u="none" strike="noStrike" cap="none" normalizeH="0" baseline="0" dirty="0" smtClean="0">
                <a:ln>
                  <a:noFill/>
                </a:ln>
                <a:solidFill>
                  <a:srgbClr val="FFFFFF"/>
                </a:solidFill>
                <a:effectLst/>
                <a:latin typeface="Calibri" pitchFamily="34" charset="0"/>
                <a:cs typeface="Arial" pitchFamily="34" charset="0"/>
              </a:rPr>
              <a:t>Punto de inicio de la trayectoria</a:t>
            </a:r>
            <a:endParaRPr kumimoji="0" lang="es-EC"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31" name="30 Rectángulo"/>
          <p:cNvSpPr/>
          <p:nvPr/>
        </p:nvSpPr>
        <p:spPr>
          <a:xfrm>
            <a:off x="1043608" y="5682734"/>
            <a:ext cx="2123402" cy="338554"/>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s-EC" sz="1600" dirty="0" err="1" smtClean="0"/>
              <a:t>Check</a:t>
            </a:r>
            <a:r>
              <a:rPr lang="es-EC" sz="1600" dirty="0" smtClean="0"/>
              <a:t> </a:t>
            </a:r>
            <a:r>
              <a:rPr lang="es-EC" sz="1600" dirty="0" err="1" smtClean="0"/>
              <a:t>list</a:t>
            </a:r>
            <a:r>
              <a:rPr lang="es-EC" sz="1600" dirty="0" smtClean="0"/>
              <a:t> de pre-vuelo</a:t>
            </a:r>
            <a:endParaRPr lang="es-EC" sz="1600" dirty="0"/>
          </a:p>
        </p:txBody>
      </p:sp>
      <p:sp>
        <p:nvSpPr>
          <p:cNvPr id="32" name="31 Flecha derecha"/>
          <p:cNvSpPr/>
          <p:nvPr/>
        </p:nvSpPr>
        <p:spPr>
          <a:xfrm rot="16200000">
            <a:off x="1871700" y="5121188"/>
            <a:ext cx="504056" cy="432048"/>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111546645"/>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1 Título"/>
          <p:cNvSpPr>
            <a:spLocks noGrp="1"/>
          </p:cNvSpPr>
          <p:nvPr>
            <p:ph type="title"/>
          </p:nvPr>
        </p:nvSpPr>
        <p:spPr>
          <a:xfrm>
            <a:off x="2339752" y="188640"/>
            <a:ext cx="5080608" cy="594320"/>
          </a:xfrm>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s-ES" dirty="0" smtClean="0">
                <a:solidFill>
                  <a:schemeClr val="bg2">
                    <a:lumMod val="25000"/>
                  </a:schemeClr>
                </a:solidFill>
                <a:latin typeface="Berlin Sans FB Demi" pitchFamily="34" charset="0"/>
                <a:cs typeface="Times New Roman" pitchFamily="18" charset="0"/>
              </a:rPr>
              <a:t>2. OBJETIVOS </a:t>
            </a:r>
            <a:endParaRPr lang="es-ES" dirty="0">
              <a:solidFill>
                <a:schemeClr val="bg2">
                  <a:lumMod val="25000"/>
                </a:schemeClr>
              </a:solidFill>
              <a:latin typeface="Berlin Sans FB Demi" pitchFamily="34" charset="0"/>
              <a:cs typeface="Times New Roman" pitchFamily="18" charset="0"/>
            </a:endParaRPr>
          </a:p>
        </p:txBody>
      </p:sp>
      <p:sp>
        <p:nvSpPr>
          <p:cNvPr id="6" name="5 CuadroTexto"/>
          <p:cNvSpPr txBox="1"/>
          <p:nvPr/>
        </p:nvSpPr>
        <p:spPr>
          <a:xfrm>
            <a:off x="541377" y="1412776"/>
            <a:ext cx="7992888" cy="440120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lvl="2" algn="ctr"/>
            <a:r>
              <a:rPr lang="es-ES_tradnl" sz="2800" b="1" dirty="0" smtClean="0"/>
              <a:t>2.1.  Objetivo General</a:t>
            </a:r>
          </a:p>
          <a:p>
            <a:pPr lvl="2"/>
            <a:endParaRPr lang="es-ES" sz="2800" dirty="0"/>
          </a:p>
          <a:p>
            <a:r>
              <a:rPr lang="es-ES_tradnl" sz="2800" b="1" dirty="0"/>
              <a:t> </a:t>
            </a:r>
            <a:endParaRPr lang="es-ES" sz="2800" dirty="0"/>
          </a:p>
          <a:p>
            <a:pPr lvl="1" algn="just">
              <a:buBlip>
                <a:blip r:embed="rId3"/>
              </a:buBlip>
            </a:pPr>
            <a:r>
              <a:rPr lang="es-EC" sz="2800" dirty="0" smtClean="0"/>
              <a:t> Generar </a:t>
            </a:r>
            <a:r>
              <a:rPr lang="es-EC" sz="2800" dirty="0"/>
              <a:t>cartografía básica a detalle mediante una metodología de toma con aviones no tripulados (</a:t>
            </a:r>
            <a:r>
              <a:rPr lang="es-EC" sz="2800" dirty="0" err="1"/>
              <a:t>UAV’s</a:t>
            </a:r>
            <a:r>
              <a:rPr lang="es-EC" sz="2800" dirty="0"/>
              <a:t>).</a:t>
            </a:r>
          </a:p>
          <a:p>
            <a:pPr lvl="1" algn="just"/>
            <a:endParaRPr lang="es-ES" sz="2800" dirty="0"/>
          </a:p>
          <a:p>
            <a:r>
              <a:rPr lang="es-ES" sz="2800" dirty="0"/>
              <a:t> </a:t>
            </a:r>
            <a:endParaRPr lang="es-ES" sz="2800" dirty="0" smtClean="0"/>
          </a:p>
          <a:p>
            <a:endParaRPr lang="es-ES" sz="2800" b="1" dirty="0"/>
          </a:p>
          <a:p>
            <a:endParaRPr lang="es-ES" sz="2800"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9159" y="188640"/>
            <a:ext cx="1737882" cy="122468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3"/>
          <p:cNvSpPr>
            <a:spLocks noGrp="1" noChangeArrowheads="1"/>
          </p:cNvSpPr>
          <p:nvPr>
            <p:ph type="title"/>
          </p:nvPr>
        </p:nvSpPr>
        <p:spPr>
          <a:xfrm>
            <a:off x="4283968" y="260648"/>
            <a:ext cx="4392488" cy="729332"/>
          </a:xfrm>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r>
              <a:rPr lang="es-EC" sz="2400" b="1" dirty="0" smtClean="0"/>
              <a:t>6.2. Etapas del proyecto fotogramétrico</a:t>
            </a:r>
            <a:r>
              <a:rPr lang="es-ES" sz="2400" b="1" i="1" dirty="0" smtClean="0">
                <a:solidFill>
                  <a:srgbClr val="003366"/>
                </a:solidFill>
              </a:rPr>
              <a:t> </a:t>
            </a:r>
          </a:p>
        </p:txBody>
      </p:sp>
      <p:sp>
        <p:nvSpPr>
          <p:cNvPr id="25" name="24 Rectángulo"/>
          <p:cNvSpPr/>
          <p:nvPr/>
        </p:nvSpPr>
        <p:spPr>
          <a:xfrm>
            <a:off x="179512" y="1196752"/>
            <a:ext cx="3456384"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C" b="1" dirty="0" smtClean="0"/>
              <a:t>Vuelo fotogramétrico</a:t>
            </a:r>
            <a:endParaRPr lang="es-EC" b="1" dirty="0"/>
          </a:p>
        </p:txBody>
      </p:sp>
      <p:sp>
        <p:nvSpPr>
          <p:cNvPr id="27" name="26 Flecha derecha"/>
          <p:cNvSpPr/>
          <p:nvPr/>
        </p:nvSpPr>
        <p:spPr>
          <a:xfrm>
            <a:off x="5076056" y="2204864"/>
            <a:ext cx="504056" cy="432048"/>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7891" name="Picture 3"/>
          <p:cNvPicPr>
            <a:picLocks noChangeAspect="1" noChangeArrowheads="1"/>
          </p:cNvPicPr>
          <p:nvPr/>
        </p:nvPicPr>
        <p:blipFill>
          <a:blip r:embed="rId3" cstate="print"/>
          <a:srcRect l="28416" t="25077" r="28970" b="4308"/>
          <a:stretch>
            <a:fillRect/>
          </a:stretch>
        </p:blipFill>
        <p:spPr bwMode="auto">
          <a:xfrm>
            <a:off x="179512" y="1700808"/>
            <a:ext cx="4729231" cy="4176464"/>
          </a:xfrm>
          <a:prstGeom prst="rect">
            <a:avLst/>
          </a:prstGeom>
          <a:noFill/>
          <a:ln w="9525">
            <a:noFill/>
            <a:miter lim="800000"/>
            <a:headEnd/>
            <a:tailEnd/>
          </a:ln>
        </p:spPr>
      </p:pic>
      <p:pic>
        <p:nvPicPr>
          <p:cNvPr id="13" name="12 Imagen"/>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5784601" y="2281599"/>
            <a:ext cx="3251895" cy="2803585"/>
          </a:xfrm>
          <a:prstGeom prst="rect">
            <a:avLst/>
          </a:prstGeom>
        </p:spPr>
      </p:pic>
      <p:sp>
        <p:nvSpPr>
          <p:cNvPr id="14" name="13 Rectángulo"/>
          <p:cNvSpPr/>
          <p:nvPr/>
        </p:nvSpPr>
        <p:spPr>
          <a:xfrm>
            <a:off x="6300192" y="1777543"/>
            <a:ext cx="2108269"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s-EC" dirty="0" smtClean="0"/>
              <a:t>Círculo de aterrizaje</a:t>
            </a:r>
            <a:endParaRPr lang="es-EC" dirty="0"/>
          </a:p>
        </p:txBody>
      </p:sp>
      <p:sp>
        <p:nvSpPr>
          <p:cNvPr id="15" name="14 Rectángulo"/>
          <p:cNvSpPr/>
          <p:nvPr/>
        </p:nvSpPr>
        <p:spPr>
          <a:xfrm>
            <a:off x="6084168" y="5877272"/>
            <a:ext cx="2449710"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dirty="0" smtClean="0"/>
              <a:t>Check list de post </a:t>
            </a:r>
            <a:r>
              <a:rPr lang="en-US" dirty="0" err="1" smtClean="0"/>
              <a:t>vuelo</a:t>
            </a:r>
            <a:endParaRPr lang="es-EC" dirty="0"/>
          </a:p>
        </p:txBody>
      </p:sp>
      <p:sp>
        <p:nvSpPr>
          <p:cNvPr id="16" name="15 Flecha derecha"/>
          <p:cNvSpPr/>
          <p:nvPr/>
        </p:nvSpPr>
        <p:spPr>
          <a:xfrm rot="5400000">
            <a:off x="7056276" y="5265204"/>
            <a:ext cx="504056" cy="432048"/>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184170656"/>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771800" y="291746"/>
            <a:ext cx="403244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C" b="1" i="1" dirty="0" smtClean="0"/>
              <a:t>Aspecto de Gabinete</a:t>
            </a:r>
            <a:endParaRPr lang="es-EC" b="1" dirty="0"/>
          </a:p>
        </p:txBody>
      </p:sp>
      <p:graphicFrame>
        <p:nvGraphicFramePr>
          <p:cNvPr id="2" name="1 Tabla"/>
          <p:cNvGraphicFramePr>
            <a:graphicFrameLocks noGrp="1"/>
          </p:cNvGraphicFramePr>
          <p:nvPr>
            <p:extLst>
              <p:ext uri="{D42A27DB-BD31-4B8C-83A1-F6EECF244321}">
                <p14:modId xmlns:p14="http://schemas.microsoft.com/office/powerpoint/2010/main" val="1588684531"/>
              </p:ext>
            </p:extLst>
          </p:nvPr>
        </p:nvGraphicFramePr>
        <p:xfrm>
          <a:off x="755576" y="1772816"/>
          <a:ext cx="7776864" cy="3230880"/>
        </p:xfrm>
        <a:graphic>
          <a:graphicData uri="http://schemas.openxmlformats.org/drawingml/2006/table">
            <a:tbl>
              <a:tblPr firstRow="1" bandRow="1">
                <a:tableStyleId>{5C22544A-7EE6-4342-B048-85BDC9FD1C3A}</a:tableStyleId>
              </a:tblPr>
              <a:tblGrid>
                <a:gridCol w="3468216"/>
                <a:gridCol w="4308648"/>
              </a:tblGrid>
              <a:tr h="370840">
                <a:tc>
                  <a:txBody>
                    <a:bodyPr/>
                    <a:lstStyle/>
                    <a:p>
                      <a:r>
                        <a:rPr kumimoji="0" lang="es-EC" sz="1800" b="1" i="1" kern="1200" dirty="0" smtClean="0">
                          <a:solidFill>
                            <a:schemeClr val="dk1"/>
                          </a:solidFill>
                          <a:effectLst/>
                          <a:latin typeface="+mn-lt"/>
                          <a:ea typeface="+mn-ea"/>
                          <a:cs typeface="+mn-cs"/>
                        </a:rPr>
                        <a:t>Procesamiento de Datos</a:t>
                      </a:r>
                      <a:endParaRPr lang="es-EC" b="1" dirty="0"/>
                    </a:p>
                  </a:txBody>
                  <a:tcPr/>
                </a:tc>
                <a:tc>
                  <a:txBody>
                    <a:bodyPr/>
                    <a:lstStyle/>
                    <a:p>
                      <a:r>
                        <a:rPr kumimoji="0" lang="es-EC" sz="2000" b="0" kern="1200" dirty="0" smtClean="0">
                          <a:solidFill>
                            <a:schemeClr val="dk1"/>
                          </a:solidFill>
                          <a:effectLst/>
                          <a:latin typeface="+mn-lt"/>
                          <a:ea typeface="+mn-ea"/>
                          <a:cs typeface="+mn-cs"/>
                        </a:rPr>
                        <a:t>Ajuste de estaciones de foto, ingreso y pinchado de puntos de control,  ajuste con puntos de control, reporte de errores y generación de productos fotográficos (Ortofoto y MDS)</a:t>
                      </a:r>
                      <a:endParaRPr lang="es-EC" sz="2000" b="0" dirty="0"/>
                    </a:p>
                  </a:txBody>
                  <a:tcPr/>
                </a:tc>
              </a:tr>
              <a:tr h="1345272">
                <a:tc>
                  <a:txBody>
                    <a:bodyPr/>
                    <a:lstStyle/>
                    <a:p>
                      <a:r>
                        <a:rPr kumimoji="0" lang="es-EC" sz="1800" b="1" i="1" kern="1200" dirty="0" smtClean="0">
                          <a:solidFill>
                            <a:schemeClr val="dk1"/>
                          </a:solidFill>
                          <a:effectLst/>
                          <a:latin typeface="+mn-lt"/>
                          <a:ea typeface="+mn-ea"/>
                          <a:cs typeface="+mn-cs"/>
                        </a:rPr>
                        <a:t>Generación de productos cartográficos</a:t>
                      </a:r>
                      <a:endParaRPr lang="es-EC"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000" kern="1200" dirty="0" smtClean="0">
                          <a:solidFill>
                            <a:schemeClr val="dk1"/>
                          </a:solidFill>
                          <a:effectLst/>
                          <a:latin typeface="+mn-lt"/>
                          <a:ea typeface="+mn-ea"/>
                          <a:cs typeface="+mn-cs"/>
                        </a:rPr>
                        <a:t>Determinación de unidades a mapear,</a:t>
                      </a:r>
                      <a:r>
                        <a:rPr kumimoji="0" lang="es-EC" sz="2000" kern="1200" baseline="0" dirty="0" smtClean="0">
                          <a:solidFill>
                            <a:schemeClr val="dk1"/>
                          </a:solidFill>
                          <a:effectLst/>
                          <a:latin typeface="+mn-lt"/>
                          <a:ea typeface="+mn-ea"/>
                          <a:cs typeface="+mn-cs"/>
                        </a:rPr>
                        <a:t> </a:t>
                      </a:r>
                      <a:r>
                        <a:rPr kumimoji="0" lang="es-EC" sz="2000" kern="1200" dirty="0" smtClean="0">
                          <a:solidFill>
                            <a:schemeClr val="dk1"/>
                          </a:solidFill>
                          <a:effectLst/>
                          <a:latin typeface="+mn-lt"/>
                          <a:ea typeface="+mn-ea"/>
                          <a:cs typeface="+mn-cs"/>
                        </a:rPr>
                        <a:t>digitalización, Depuración, Toponimia, definición de estilos y producción del plano cartográfico 1:1000.</a:t>
                      </a:r>
                    </a:p>
                    <a:p>
                      <a:endParaRPr lang="es-EC" sz="2000" dirty="0"/>
                    </a:p>
                  </a:txBody>
                  <a:tcPr/>
                </a:tc>
              </a:tr>
            </a:tbl>
          </a:graphicData>
        </a:graphic>
      </p:graphicFrame>
    </p:spTree>
    <p:extLst>
      <p:ext uri="{BB962C8B-B14F-4D97-AF65-F5344CB8AC3E}">
        <p14:creationId xmlns:p14="http://schemas.microsoft.com/office/powerpoint/2010/main" val="2414018983"/>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771800" y="291746"/>
            <a:ext cx="403244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C" b="1" i="1" dirty="0" smtClean="0"/>
              <a:t>Procesamiento de datos</a:t>
            </a:r>
            <a:endParaRPr lang="es-EC" b="1" dirty="0"/>
          </a:p>
        </p:txBody>
      </p:sp>
      <p:sp>
        <p:nvSpPr>
          <p:cNvPr id="4" name="3 Rectángulo"/>
          <p:cNvSpPr/>
          <p:nvPr/>
        </p:nvSpPr>
        <p:spPr>
          <a:xfrm>
            <a:off x="316473" y="2421784"/>
            <a:ext cx="2016224" cy="64807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C" b="1" i="1" dirty="0" smtClean="0"/>
              <a:t>Procesamiento de datos</a:t>
            </a:r>
            <a:endParaRPr lang="es-EC" b="1" dirty="0"/>
          </a:p>
        </p:txBody>
      </p:sp>
      <p:sp>
        <p:nvSpPr>
          <p:cNvPr id="6" name="5 Rectángulo"/>
          <p:cNvSpPr/>
          <p:nvPr/>
        </p:nvSpPr>
        <p:spPr>
          <a:xfrm>
            <a:off x="3230783" y="1723433"/>
            <a:ext cx="3687192" cy="36933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a:r>
              <a:rPr lang="en-US" b="1" i="1" dirty="0" err="1"/>
              <a:t>Ajuste</a:t>
            </a:r>
            <a:r>
              <a:rPr lang="en-US" b="1" i="1" dirty="0"/>
              <a:t> con </a:t>
            </a:r>
            <a:r>
              <a:rPr lang="en-US" b="1" i="1" dirty="0" err="1"/>
              <a:t>puntos</a:t>
            </a:r>
            <a:r>
              <a:rPr lang="en-US" b="1" i="1" dirty="0"/>
              <a:t> de </a:t>
            </a:r>
            <a:r>
              <a:rPr lang="en-US" b="1" i="1" dirty="0" err="1"/>
              <a:t>paso</a:t>
            </a:r>
            <a:r>
              <a:rPr lang="en-US" b="1" i="1" dirty="0"/>
              <a:t> </a:t>
            </a:r>
            <a:endParaRPr lang="es-EC" b="1" i="1" dirty="0"/>
          </a:p>
        </p:txBody>
      </p:sp>
      <p:sp>
        <p:nvSpPr>
          <p:cNvPr id="7" name="6 Rectángulo"/>
          <p:cNvSpPr/>
          <p:nvPr/>
        </p:nvSpPr>
        <p:spPr>
          <a:xfrm>
            <a:off x="3244868" y="2258797"/>
            <a:ext cx="5538847"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a:r>
              <a:rPr lang="es-EC" dirty="0" smtClean="0"/>
              <a:t>Identificación automática de puntos </a:t>
            </a:r>
            <a:r>
              <a:rPr lang="es-EC" dirty="0"/>
              <a:t>homólogos (puntos de paso) en imágenes adyacentes</a:t>
            </a:r>
            <a:endParaRPr lang="es-EC" b="1" i="1" dirty="0"/>
          </a:p>
        </p:txBody>
      </p:sp>
      <p:sp>
        <p:nvSpPr>
          <p:cNvPr id="8" name="7 Rectángulo"/>
          <p:cNvSpPr/>
          <p:nvPr/>
        </p:nvSpPr>
        <p:spPr>
          <a:xfrm>
            <a:off x="253198" y="3317963"/>
            <a:ext cx="2158562" cy="73866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a:r>
              <a:rPr lang="es-EC" sz="1400" dirty="0"/>
              <a:t>M</a:t>
            </a:r>
            <a:r>
              <a:rPr lang="es-EC" sz="1400" dirty="0" smtClean="0"/>
              <a:t>ódulo Fotogrametría </a:t>
            </a:r>
            <a:r>
              <a:rPr lang="es-EC" sz="1400" dirty="0"/>
              <a:t>del Programa </a:t>
            </a:r>
            <a:r>
              <a:rPr lang="es-EC" sz="1400" dirty="0" err="1"/>
              <a:t>Trimble</a:t>
            </a:r>
            <a:r>
              <a:rPr lang="es-EC" sz="1400" dirty="0"/>
              <a:t> Business Center Versión </a:t>
            </a:r>
            <a:r>
              <a:rPr lang="es-EC" sz="1400" dirty="0" smtClean="0"/>
              <a:t>3.20</a:t>
            </a:r>
            <a:endParaRPr lang="es-EC" sz="1400" b="1" i="1" dirty="0"/>
          </a:p>
        </p:txBody>
      </p:sp>
      <p:sp>
        <p:nvSpPr>
          <p:cNvPr id="9" name="8 Rectángulo"/>
          <p:cNvSpPr/>
          <p:nvPr/>
        </p:nvSpPr>
        <p:spPr>
          <a:xfrm>
            <a:off x="3266728" y="3348340"/>
            <a:ext cx="3672408" cy="36933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a:r>
              <a:rPr lang="es-EC" b="1" i="1" dirty="0"/>
              <a:t>Ajuste con puntos de control</a:t>
            </a:r>
          </a:p>
        </p:txBody>
      </p:sp>
      <p:sp>
        <p:nvSpPr>
          <p:cNvPr id="10" name="9 Rectángulo"/>
          <p:cNvSpPr/>
          <p:nvPr/>
        </p:nvSpPr>
        <p:spPr>
          <a:xfrm>
            <a:off x="3301008" y="3795017"/>
            <a:ext cx="5538847"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a:r>
              <a:rPr lang="es-EC" dirty="0"/>
              <a:t>M</a:t>
            </a:r>
            <a:r>
              <a:rPr lang="es-EC" dirty="0" smtClean="0"/>
              <a:t>ínimo </a:t>
            </a:r>
            <a:r>
              <a:rPr lang="es-EC" dirty="0"/>
              <a:t>5 observaciones por punto de </a:t>
            </a:r>
            <a:r>
              <a:rPr lang="es-EC" dirty="0" smtClean="0"/>
              <a:t>control, elección de las </a:t>
            </a:r>
            <a:r>
              <a:rPr lang="es-EC" dirty="0"/>
              <a:t>mejores imágenes para el </a:t>
            </a:r>
            <a:r>
              <a:rPr lang="es-EC" dirty="0" smtClean="0"/>
              <a:t>pinchado.</a:t>
            </a:r>
            <a:endParaRPr lang="es-EC" b="1" i="1" dirty="0"/>
          </a:p>
        </p:txBody>
      </p:sp>
      <p:pic>
        <p:nvPicPr>
          <p:cNvPr id="11" name="10 Imagen"/>
          <p:cNvPicPr/>
          <p:nvPr/>
        </p:nvPicPr>
        <p:blipFill>
          <a:blip r:embed="rId2">
            <a:extLst>
              <a:ext uri="{28A0092B-C50C-407E-A947-70E740481C1C}">
                <a14:useLocalDpi xmlns:a14="http://schemas.microsoft.com/office/drawing/2010/main" val="0"/>
              </a:ext>
            </a:extLst>
          </a:blip>
          <a:stretch>
            <a:fillRect/>
          </a:stretch>
        </p:blipFill>
        <p:spPr>
          <a:xfrm>
            <a:off x="4211960" y="4777184"/>
            <a:ext cx="2234016" cy="1729387"/>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2" name="11 Conector recto"/>
          <p:cNvCxnSpPr>
            <a:stCxn id="4" idx="3"/>
            <a:endCxn id="6" idx="1"/>
          </p:cNvCxnSpPr>
          <p:nvPr/>
        </p:nvCxnSpPr>
        <p:spPr>
          <a:xfrm flipV="1">
            <a:off x="2332697" y="1908099"/>
            <a:ext cx="898086" cy="837721"/>
          </a:xfrm>
          <a:prstGeom prst="line">
            <a:avLst/>
          </a:prstGeom>
          <a:ln w="19050">
            <a:solidFill>
              <a:srgbClr val="FFC000"/>
            </a:solidFill>
            <a:prstDash val="sysDash"/>
          </a:ln>
        </p:spPr>
        <p:style>
          <a:lnRef idx="1">
            <a:schemeClr val="dk1"/>
          </a:lnRef>
          <a:fillRef idx="0">
            <a:schemeClr val="dk1"/>
          </a:fillRef>
          <a:effectRef idx="0">
            <a:schemeClr val="dk1"/>
          </a:effectRef>
          <a:fontRef idx="minor">
            <a:schemeClr val="tx1"/>
          </a:fontRef>
        </p:style>
      </p:cxnSp>
      <p:cxnSp>
        <p:nvCxnSpPr>
          <p:cNvPr id="13" name="12 Conector recto"/>
          <p:cNvCxnSpPr>
            <a:stCxn id="4" idx="3"/>
            <a:endCxn id="9" idx="1"/>
          </p:cNvCxnSpPr>
          <p:nvPr/>
        </p:nvCxnSpPr>
        <p:spPr>
          <a:xfrm>
            <a:off x="2332697" y="2745820"/>
            <a:ext cx="934031" cy="787186"/>
          </a:xfrm>
          <a:prstGeom prst="line">
            <a:avLst/>
          </a:prstGeom>
          <a:ln w="19050">
            <a:solidFill>
              <a:srgbClr val="FFC000"/>
            </a:solidFill>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9654791"/>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771800" y="291746"/>
            <a:ext cx="403244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C" b="1" i="1" dirty="0" smtClean="0"/>
              <a:t>Puntos de control</a:t>
            </a:r>
            <a:endParaRPr lang="es-EC" b="1" dirty="0"/>
          </a:p>
        </p:txBody>
      </p:sp>
      <p:graphicFrame>
        <p:nvGraphicFramePr>
          <p:cNvPr id="2" name="1 Tabla"/>
          <p:cNvGraphicFramePr>
            <a:graphicFrameLocks noGrp="1"/>
          </p:cNvGraphicFramePr>
          <p:nvPr>
            <p:extLst>
              <p:ext uri="{D42A27DB-BD31-4B8C-83A1-F6EECF244321}">
                <p14:modId xmlns:p14="http://schemas.microsoft.com/office/powerpoint/2010/main" val="1479196567"/>
              </p:ext>
            </p:extLst>
          </p:nvPr>
        </p:nvGraphicFramePr>
        <p:xfrm>
          <a:off x="162720" y="1844824"/>
          <a:ext cx="4656856" cy="2429404"/>
        </p:xfrm>
        <a:graphic>
          <a:graphicData uri="http://schemas.openxmlformats.org/drawingml/2006/table">
            <a:tbl>
              <a:tblPr firstRow="1" firstCol="1" bandRow="1">
                <a:tableStyleId>{B301B821-A1FF-4177-AEE7-76D212191A09}</a:tableStyleId>
              </a:tblPr>
              <a:tblGrid>
                <a:gridCol w="1128464"/>
                <a:gridCol w="1152128"/>
                <a:gridCol w="1080120"/>
                <a:gridCol w="1296144"/>
              </a:tblGrid>
              <a:tr h="360040">
                <a:tc>
                  <a:txBody>
                    <a:bodyPr/>
                    <a:lstStyle/>
                    <a:p>
                      <a:pPr algn="ctr">
                        <a:lnSpc>
                          <a:spcPct val="115000"/>
                        </a:lnSpc>
                        <a:spcAft>
                          <a:spcPts val="0"/>
                        </a:spcAft>
                      </a:pPr>
                      <a:r>
                        <a:rPr lang="es-EC" sz="1400" dirty="0">
                          <a:effectLst/>
                        </a:rPr>
                        <a:t>PUNTO</a:t>
                      </a:r>
                      <a:endParaRPr lang="es-EC" sz="1800" dirty="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ESTE</a:t>
                      </a:r>
                      <a:endParaRPr lang="es-EC" sz="1800" dirty="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NORTE</a:t>
                      </a:r>
                      <a:endParaRPr lang="es-EC" sz="1800" dirty="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ELEVACIÓN</a:t>
                      </a:r>
                      <a:endParaRPr lang="es-EC" sz="1800">
                        <a:solidFill>
                          <a:srgbClr val="000000"/>
                        </a:solidFill>
                        <a:effectLst/>
                        <a:latin typeface="Calibri"/>
                        <a:ea typeface="Calibri"/>
                        <a:cs typeface="Times New Roman"/>
                      </a:endParaRPr>
                    </a:p>
                  </a:txBody>
                  <a:tcPr marL="68580" marR="68580" marT="0" marB="0"/>
                </a:tc>
              </a:tr>
              <a:tr h="344894">
                <a:tc>
                  <a:txBody>
                    <a:bodyPr/>
                    <a:lstStyle/>
                    <a:p>
                      <a:pPr algn="ctr">
                        <a:lnSpc>
                          <a:spcPct val="115000"/>
                        </a:lnSpc>
                        <a:spcAft>
                          <a:spcPts val="0"/>
                        </a:spcAft>
                      </a:pPr>
                      <a:r>
                        <a:rPr lang="es-EC" sz="1400" dirty="0">
                          <a:effectLst/>
                        </a:rPr>
                        <a:t>XII-L7-64</a:t>
                      </a:r>
                      <a:endParaRPr lang="es-EC" sz="1800" dirty="0">
                        <a:solidFill>
                          <a:srgbClr val="000000"/>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dirty="0">
                          <a:effectLst/>
                        </a:rPr>
                        <a:t>689814,351</a:t>
                      </a:r>
                      <a:endParaRPr lang="es-EC" sz="1800" dirty="0">
                        <a:solidFill>
                          <a:srgbClr val="000000"/>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a:effectLst/>
                        </a:rPr>
                        <a:t>9802482,85</a:t>
                      </a:r>
                      <a:endParaRPr lang="es-EC" sz="1800">
                        <a:solidFill>
                          <a:srgbClr val="000000"/>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a:effectLst/>
                        </a:rPr>
                        <a:t>55,5688</a:t>
                      </a:r>
                      <a:endParaRPr lang="es-EC" sz="1800">
                        <a:solidFill>
                          <a:srgbClr val="000000"/>
                        </a:solidFill>
                        <a:effectLst/>
                        <a:latin typeface="Calibri"/>
                        <a:ea typeface="Calibri"/>
                        <a:cs typeface="Times New Roman"/>
                      </a:endParaRPr>
                    </a:p>
                  </a:txBody>
                  <a:tcPr marL="68580" marR="68580" marT="0" marB="0"/>
                </a:tc>
              </a:tr>
              <a:tr h="344894">
                <a:tc>
                  <a:txBody>
                    <a:bodyPr/>
                    <a:lstStyle/>
                    <a:p>
                      <a:pPr algn="ctr">
                        <a:lnSpc>
                          <a:spcPct val="115000"/>
                        </a:lnSpc>
                        <a:spcAft>
                          <a:spcPts val="0"/>
                        </a:spcAft>
                      </a:pPr>
                      <a:r>
                        <a:rPr lang="es-EC" sz="1400">
                          <a:effectLst/>
                        </a:rPr>
                        <a:t>1</a:t>
                      </a:r>
                      <a:endParaRPr lang="es-EC" sz="1800">
                        <a:solidFill>
                          <a:srgbClr val="000000"/>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dirty="0">
                          <a:effectLst/>
                        </a:rPr>
                        <a:t>689940,963</a:t>
                      </a:r>
                      <a:endParaRPr lang="es-EC" sz="1800" dirty="0">
                        <a:solidFill>
                          <a:srgbClr val="000000"/>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dirty="0">
                          <a:effectLst/>
                        </a:rPr>
                        <a:t>9802145,01</a:t>
                      </a:r>
                      <a:endParaRPr lang="es-EC" sz="1800" dirty="0">
                        <a:solidFill>
                          <a:srgbClr val="000000"/>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a:effectLst/>
                        </a:rPr>
                        <a:t>54,6968</a:t>
                      </a:r>
                      <a:endParaRPr lang="es-EC" sz="1800">
                        <a:solidFill>
                          <a:srgbClr val="000000"/>
                        </a:solidFill>
                        <a:effectLst/>
                        <a:latin typeface="Calibri"/>
                        <a:ea typeface="Calibri"/>
                        <a:cs typeface="Times New Roman"/>
                      </a:endParaRPr>
                    </a:p>
                  </a:txBody>
                  <a:tcPr marL="68580" marR="68580" marT="0" marB="0"/>
                </a:tc>
              </a:tr>
              <a:tr h="344894">
                <a:tc>
                  <a:txBody>
                    <a:bodyPr/>
                    <a:lstStyle/>
                    <a:p>
                      <a:pPr algn="ctr">
                        <a:lnSpc>
                          <a:spcPct val="115000"/>
                        </a:lnSpc>
                        <a:spcAft>
                          <a:spcPts val="0"/>
                        </a:spcAft>
                      </a:pPr>
                      <a:r>
                        <a:rPr lang="es-EC" sz="1400">
                          <a:effectLst/>
                        </a:rPr>
                        <a:t>2</a:t>
                      </a:r>
                      <a:endParaRPr lang="es-EC" sz="1800">
                        <a:solidFill>
                          <a:srgbClr val="000000"/>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dirty="0">
                          <a:effectLst/>
                        </a:rPr>
                        <a:t>690193,145</a:t>
                      </a:r>
                      <a:endParaRPr lang="es-EC" sz="1800" dirty="0">
                        <a:solidFill>
                          <a:srgbClr val="000000"/>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dirty="0">
                          <a:effectLst/>
                        </a:rPr>
                        <a:t>9801613,97</a:t>
                      </a:r>
                      <a:endParaRPr lang="es-EC" sz="1800" dirty="0">
                        <a:solidFill>
                          <a:srgbClr val="000000"/>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a:effectLst/>
                        </a:rPr>
                        <a:t>53,3578</a:t>
                      </a:r>
                      <a:endParaRPr lang="es-EC" sz="1800">
                        <a:solidFill>
                          <a:srgbClr val="000000"/>
                        </a:solidFill>
                        <a:effectLst/>
                        <a:latin typeface="Calibri"/>
                        <a:ea typeface="Calibri"/>
                        <a:cs typeface="Times New Roman"/>
                      </a:endParaRPr>
                    </a:p>
                  </a:txBody>
                  <a:tcPr marL="68580" marR="68580" marT="0" marB="0"/>
                </a:tc>
              </a:tr>
              <a:tr h="344894">
                <a:tc>
                  <a:txBody>
                    <a:bodyPr/>
                    <a:lstStyle/>
                    <a:p>
                      <a:pPr algn="ctr">
                        <a:lnSpc>
                          <a:spcPct val="115000"/>
                        </a:lnSpc>
                        <a:spcAft>
                          <a:spcPts val="0"/>
                        </a:spcAft>
                      </a:pPr>
                      <a:r>
                        <a:rPr lang="es-EC" sz="1400">
                          <a:effectLst/>
                        </a:rPr>
                        <a:t>3</a:t>
                      </a:r>
                      <a:endParaRPr lang="es-EC" sz="1800">
                        <a:solidFill>
                          <a:srgbClr val="000000"/>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a:effectLst/>
                        </a:rPr>
                        <a:t>690703,55</a:t>
                      </a:r>
                      <a:endParaRPr lang="es-EC" sz="1800">
                        <a:solidFill>
                          <a:srgbClr val="000000"/>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dirty="0">
                          <a:effectLst/>
                        </a:rPr>
                        <a:t>9801870,49</a:t>
                      </a:r>
                      <a:endParaRPr lang="es-EC" sz="1800" dirty="0">
                        <a:solidFill>
                          <a:srgbClr val="000000"/>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dirty="0">
                          <a:effectLst/>
                        </a:rPr>
                        <a:t>62,7278</a:t>
                      </a:r>
                      <a:endParaRPr lang="es-EC" sz="1800" dirty="0">
                        <a:solidFill>
                          <a:srgbClr val="000000"/>
                        </a:solidFill>
                        <a:effectLst/>
                        <a:latin typeface="Calibri"/>
                        <a:ea typeface="Calibri"/>
                        <a:cs typeface="Times New Roman"/>
                      </a:endParaRPr>
                    </a:p>
                  </a:txBody>
                  <a:tcPr marL="68580" marR="68580" marT="0" marB="0"/>
                </a:tc>
              </a:tr>
              <a:tr h="344894">
                <a:tc>
                  <a:txBody>
                    <a:bodyPr/>
                    <a:lstStyle/>
                    <a:p>
                      <a:pPr algn="ctr">
                        <a:lnSpc>
                          <a:spcPct val="115000"/>
                        </a:lnSpc>
                        <a:spcAft>
                          <a:spcPts val="0"/>
                        </a:spcAft>
                      </a:pPr>
                      <a:r>
                        <a:rPr lang="es-EC" sz="1400">
                          <a:effectLst/>
                        </a:rPr>
                        <a:t>4</a:t>
                      </a:r>
                      <a:endParaRPr lang="es-EC" sz="1800">
                        <a:solidFill>
                          <a:srgbClr val="000000"/>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a:effectLst/>
                        </a:rPr>
                        <a:t>690864,638</a:t>
                      </a:r>
                      <a:endParaRPr lang="es-EC" sz="1800">
                        <a:solidFill>
                          <a:srgbClr val="000000"/>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dirty="0">
                          <a:effectLst/>
                        </a:rPr>
                        <a:t>9802109,91</a:t>
                      </a:r>
                      <a:endParaRPr lang="es-EC" sz="1800" dirty="0">
                        <a:solidFill>
                          <a:srgbClr val="000000"/>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dirty="0">
                          <a:effectLst/>
                        </a:rPr>
                        <a:t>69,5418</a:t>
                      </a:r>
                      <a:endParaRPr lang="es-EC" sz="1800" dirty="0">
                        <a:solidFill>
                          <a:srgbClr val="000000"/>
                        </a:solidFill>
                        <a:effectLst/>
                        <a:latin typeface="Calibri"/>
                        <a:ea typeface="Calibri"/>
                        <a:cs typeface="Times New Roman"/>
                      </a:endParaRPr>
                    </a:p>
                  </a:txBody>
                  <a:tcPr marL="68580" marR="68580" marT="0" marB="0"/>
                </a:tc>
              </a:tr>
              <a:tr h="344894">
                <a:tc>
                  <a:txBody>
                    <a:bodyPr/>
                    <a:lstStyle/>
                    <a:p>
                      <a:pPr algn="ctr">
                        <a:lnSpc>
                          <a:spcPct val="115000"/>
                        </a:lnSpc>
                        <a:spcAft>
                          <a:spcPts val="0"/>
                        </a:spcAft>
                      </a:pPr>
                      <a:r>
                        <a:rPr lang="es-EC" sz="1400">
                          <a:effectLst/>
                        </a:rPr>
                        <a:t>5</a:t>
                      </a:r>
                      <a:endParaRPr lang="es-EC" sz="1800">
                        <a:solidFill>
                          <a:srgbClr val="000000"/>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a:effectLst/>
                        </a:rPr>
                        <a:t>690110,381</a:t>
                      </a:r>
                      <a:endParaRPr lang="es-EC" sz="1800">
                        <a:solidFill>
                          <a:srgbClr val="000000"/>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a:effectLst/>
                        </a:rPr>
                        <a:t>9802359,91</a:t>
                      </a:r>
                      <a:endParaRPr lang="es-EC" sz="1800">
                        <a:solidFill>
                          <a:srgbClr val="000000"/>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dirty="0">
                          <a:effectLst/>
                        </a:rPr>
                        <a:t>59,6048</a:t>
                      </a:r>
                      <a:endParaRPr lang="es-EC" sz="1800" dirty="0">
                        <a:solidFill>
                          <a:srgbClr val="000000"/>
                        </a:solidFill>
                        <a:effectLst/>
                        <a:latin typeface="Calibri"/>
                        <a:ea typeface="Calibri"/>
                        <a:cs typeface="Times New Roman"/>
                      </a:endParaRPr>
                    </a:p>
                  </a:txBody>
                  <a:tcPr marL="68580" marR="68580" marT="0" marB="0"/>
                </a:tc>
              </a:tr>
            </a:tbl>
          </a:graphicData>
        </a:graphic>
      </p:graphicFrame>
      <p:sp>
        <p:nvSpPr>
          <p:cNvPr id="14" name="13 Rectángulo"/>
          <p:cNvSpPr/>
          <p:nvPr/>
        </p:nvSpPr>
        <p:spPr>
          <a:xfrm>
            <a:off x="867318" y="4558025"/>
            <a:ext cx="324036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C" i="1" dirty="0"/>
              <a:t>Coordenadas de los puntos de control ingresados al TBC</a:t>
            </a:r>
            <a:endParaRPr lang="es-EC" b="1" dirty="0"/>
          </a:p>
        </p:txBody>
      </p:sp>
      <p:pic>
        <p:nvPicPr>
          <p:cNvPr id="15" name="14 Imagen"/>
          <p:cNvPicPr/>
          <p:nvPr/>
        </p:nvPicPr>
        <p:blipFill>
          <a:blip r:embed="rId2">
            <a:extLst>
              <a:ext uri="{28A0092B-C50C-407E-A947-70E740481C1C}">
                <a14:useLocalDpi xmlns:a14="http://schemas.microsoft.com/office/drawing/2010/main" val="0"/>
              </a:ext>
            </a:extLst>
          </a:blip>
          <a:stretch>
            <a:fillRect/>
          </a:stretch>
        </p:blipFill>
        <p:spPr>
          <a:xfrm>
            <a:off x="4932040" y="1628800"/>
            <a:ext cx="4032448" cy="357555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314072250"/>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3"/>
          <p:cNvSpPr>
            <a:spLocks noGrp="1" noChangeArrowheads="1"/>
          </p:cNvSpPr>
          <p:nvPr>
            <p:ph type="title"/>
          </p:nvPr>
        </p:nvSpPr>
        <p:spPr>
          <a:xfrm>
            <a:off x="4283968" y="260648"/>
            <a:ext cx="4392488" cy="729332"/>
          </a:xfrm>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r>
              <a:rPr lang="es-EC" sz="2400" b="1" dirty="0" smtClean="0"/>
              <a:t>6.2. Etapas del proyecto fotogramétrico</a:t>
            </a:r>
            <a:r>
              <a:rPr lang="es-ES" sz="2400" b="1" i="1" dirty="0" smtClean="0">
                <a:solidFill>
                  <a:srgbClr val="003366"/>
                </a:solidFill>
              </a:rPr>
              <a:t> </a:t>
            </a:r>
          </a:p>
        </p:txBody>
      </p:sp>
      <p:sp>
        <p:nvSpPr>
          <p:cNvPr id="10" name="9 Rectángulo"/>
          <p:cNvSpPr/>
          <p:nvPr/>
        </p:nvSpPr>
        <p:spPr>
          <a:xfrm>
            <a:off x="467544" y="1268760"/>
            <a:ext cx="1944216"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C" b="1" dirty="0" smtClean="0"/>
              <a:t>Condiciones  de la Cartografía</a:t>
            </a:r>
            <a:endParaRPr lang="es-EC" b="1" dirty="0"/>
          </a:p>
        </p:txBody>
      </p:sp>
      <p:pic>
        <p:nvPicPr>
          <p:cNvPr id="39938" name="Picture 2"/>
          <p:cNvPicPr>
            <a:picLocks noChangeAspect="1" noChangeArrowheads="1"/>
          </p:cNvPicPr>
          <p:nvPr/>
        </p:nvPicPr>
        <p:blipFill>
          <a:blip r:embed="rId3" cstate="print"/>
          <a:srcRect l="27944" t="44258" r="27781" b="20435"/>
          <a:stretch>
            <a:fillRect/>
          </a:stretch>
        </p:blipFill>
        <p:spPr bwMode="auto">
          <a:xfrm>
            <a:off x="3275856" y="4293096"/>
            <a:ext cx="5760640" cy="2448272"/>
          </a:xfrm>
          <a:prstGeom prst="rect">
            <a:avLst/>
          </a:prstGeom>
          <a:noFill/>
          <a:ln w="9525">
            <a:noFill/>
            <a:miter lim="800000"/>
            <a:headEnd/>
            <a:tailEnd/>
          </a:ln>
        </p:spPr>
      </p:pic>
      <p:sp>
        <p:nvSpPr>
          <p:cNvPr id="12" name="11 Rectángulo"/>
          <p:cNvSpPr/>
          <p:nvPr/>
        </p:nvSpPr>
        <p:spPr>
          <a:xfrm>
            <a:off x="4788024" y="1484784"/>
            <a:ext cx="1151918"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es-EC" dirty="0" smtClean="0">
                <a:solidFill>
                  <a:schemeClr val="tx1"/>
                </a:solidFill>
              </a:rPr>
              <a:t>Toponimia</a:t>
            </a:r>
            <a:endParaRPr lang="es-EC" dirty="0">
              <a:solidFill>
                <a:schemeClr val="tx1"/>
              </a:solidFill>
            </a:endParaRPr>
          </a:p>
        </p:txBody>
      </p:sp>
      <p:sp>
        <p:nvSpPr>
          <p:cNvPr id="17" name="16 Rectángulo"/>
          <p:cNvSpPr/>
          <p:nvPr/>
        </p:nvSpPr>
        <p:spPr>
          <a:xfrm>
            <a:off x="3275856" y="3284984"/>
            <a:ext cx="2474139"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s-EC" dirty="0" smtClean="0">
                <a:solidFill>
                  <a:schemeClr val="tx1"/>
                </a:solidFill>
              </a:rPr>
              <a:t>Elementos a representar</a:t>
            </a:r>
            <a:endParaRPr lang="es-EC" dirty="0">
              <a:solidFill>
                <a:schemeClr val="tx1"/>
              </a:solidFill>
            </a:endParaRPr>
          </a:p>
        </p:txBody>
      </p:sp>
      <p:sp>
        <p:nvSpPr>
          <p:cNvPr id="18" name="17 Rectángulo"/>
          <p:cNvSpPr/>
          <p:nvPr/>
        </p:nvSpPr>
        <p:spPr>
          <a:xfrm>
            <a:off x="323528" y="3284984"/>
            <a:ext cx="2231252"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r>
              <a:rPr lang="es-EC" dirty="0" smtClean="0">
                <a:solidFill>
                  <a:schemeClr val="tx1"/>
                </a:solidFill>
              </a:rPr>
              <a:t>Referencia Geográfica</a:t>
            </a:r>
            <a:endParaRPr lang="es-EC" dirty="0">
              <a:solidFill>
                <a:schemeClr val="tx1"/>
              </a:solidFill>
            </a:endParaRPr>
          </a:p>
        </p:txBody>
      </p:sp>
      <p:sp>
        <p:nvSpPr>
          <p:cNvPr id="19" name="18 Flecha derecha"/>
          <p:cNvSpPr/>
          <p:nvPr/>
        </p:nvSpPr>
        <p:spPr>
          <a:xfrm rot="5400000">
            <a:off x="1151620" y="3753036"/>
            <a:ext cx="504056" cy="432048"/>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19 Rectángulo"/>
          <p:cNvSpPr/>
          <p:nvPr/>
        </p:nvSpPr>
        <p:spPr>
          <a:xfrm>
            <a:off x="6732240" y="1484784"/>
            <a:ext cx="2222724"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s-EC" dirty="0" smtClean="0"/>
              <a:t>Topónimos de la zona</a:t>
            </a:r>
            <a:endParaRPr lang="es-EC" dirty="0"/>
          </a:p>
        </p:txBody>
      </p:sp>
      <p:sp>
        <p:nvSpPr>
          <p:cNvPr id="22" name="21 Rectángulo"/>
          <p:cNvSpPr/>
          <p:nvPr/>
        </p:nvSpPr>
        <p:spPr>
          <a:xfrm>
            <a:off x="827584" y="4365104"/>
            <a:ext cx="1250663"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s-EC" dirty="0" smtClean="0"/>
              <a:t>Cuadrícula </a:t>
            </a:r>
            <a:endParaRPr lang="es-EC" dirty="0"/>
          </a:p>
        </p:txBody>
      </p:sp>
      <p:sp>
        <p:nvSpPr>
          <p:cNvPr id="23" name="22 Rectángulo"/>
          <p:cNvSpPr/>
          <p:nvPr/>
        </p:nvSpPr>
        <p:spPr>
          <a:xfrm>
            <a:off x="144016" y="5373216"/>
            <a:ext cx="2699792"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s-EC" dirty="0" smtClean="0">
                <a:solidFill>
                  <a:schemeClr val="tx1"/>
                </a:solidFill>
              </a:rPr>
              <a:t>cada 100 m con una línea de 3 mm</a:t>
            </a:r>
            <a:endParaRPr lang="es-EC" dirty="0">
              <a:solidFill>
                <a:schemeClr val="tx1"/>
              </a:solidFill>
            </a:endParaRPr>
          </a:p>
        </p:txBody>
      </p:sp>
      <p:sp>
        <p:nvSpPr>
          <p:cNvPr id="24" name="23 Flecha derecha"/>
          <p:cNvSpPr/>
          <p:nvPr/>
        </p:nvSpPr>
        <p:spPr>
          <a:xfrm rot="5400000">
            <a:off x="4175956" y="3753036"/>
            <a:ext cx="504056" cy="432048"/>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25 Flecha derecha"/>
          <p:cNvSpPr/>
          <p:nvPr/>
        </p:nvSpPr>
        <p:spPr>
          <a:xfrm>
            <a:off x="6084168" y="1484784"/>
            <a:ext cx="504056" cy="432048"/>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27 Flecha derecha"/>
          <p:cNvSpPr/>
          <p:nvPr/>
        </p:nvSpPr>
        <p:spPr>
          <a:xfrm rot="5400000">
            <a:off x="1151620" y="4833156"/>
            <a:ext cx="504056" cy="432048"/>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30" name="29 Conector recto de flecha"/>
          <p:cNvCxnSpPr>
            <a:stCxn id="10" idx="3"/>
            <a:endCxn id="12" idx="1"/>
          </p:cNvCxnSpPr>
          <p:nvPr/>
        </p:nvCxnSpPr>
        <p:spPr>
          <a:xfrm>
            <a:off x="2411760" y="1591926"/>
            <a:ext cx="2376264" cy="77524"/>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1" name="30 Conector recto de flecha"/>
          <p:cNvCxnSpPr>
            <a:stCxn id="10" idx="2"/>
            <a:endCxn id="18" idx="0"/>
          </p:cNvCxnSpPr>
          <p:nvPr/>
        </p:nvCxnSpPr>
        <p:spPr>
          <a:xfrm flipH="1">
            <a:off x="1439154" y="1915091"/>
            <a:ext cx="498" cy="1369893"/>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4" name="33 Conector recto de flecha"/>
          <p:cNvCxnSpPr>
            <a:stCxn id="10" idx="2"/>
            <a:endCxn id="17" idx="0"/>
          </p:cNvCxnSpPr>
          <p:nvPr/>
        </p:nvCxnSpPr>
        <p:spPr>
          <a:xfrm>
            <a:off x="1439652" y="1915091"/>
            <a:ext cx="3073274" cy="1369893"/>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964494"/>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sz="quarter" idx="1"/>
          </p:nvPr>
        </p:nvSpPr>
        <p:spPr/>
        <p:txBody>
          <a:bodyPr/>
          <a:lstStyle/>
          <a:p>
            <a:endParaRPr lang="es-EC"/>
          </a:p>
        </p:txBody>
      </p:sp>
      <p:pic>
        <p:nvPicPr>
          <p:cNvPr id="40962" name="Picture 2" descr="C:\Lady\mapa1.pn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extLst>
      <p:ext uri="{BB962C8B-B14F-4D97-AF65-F5344CB8AC3E}">
        <p14:creationId xmlns:p14="http://schemas.microsoft.com/office/powerpoint/2010/main" val="745185982"/>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sz="quarter" idx="1"/>
          </p:nvPr>
        </p:nvSpPr>
        <p:spPr/>
        <p:txBody>
          <a:bodyPr/>
          <a:lstStyle/>
          <a:p>
            <a:endParaRPr lang="es-EC"/>
          </a:p>
        </p:txBody>
      </p:sp>
      <p:pic>
        <p:nvPicPr>
          <p:cNvPr id="41986" name="Picture 2" descr="C:\Lady\mapa2.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182020790"/>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187624" y="2880787"/>
            <a:ext cx="7632848" cy="954107"/>
          </a:xfrm>
          <a:prstGeom prst="rect">
            <a:avLst/>
          </a:prstGeom>
        </p:spPr>
        <p:txBody>
          <a:bodyPr wrap="square">
            <a:spAutoFit/>
          </a:bodyPr>
          <a:lstStyle/>
          <a:p>
            <a:r>
              <a:rPr lang="es-EC" sz="2800" b="1" dirty="0">
                <a:solidFill>
                  <a:schemeClr val="accent4">
                    <a:lumMod val="75000"/>
                  </a:schemeClr>
                </a:solidFill>
                <a:effectLst>
                  <a:outerShdw blurRad="38100" dist="38100" dir="2700000" algn="tl">
                    <a:srgbClr val="000000">
                      <a:alpha val="43137"/>
                    </a:srgbClr>
                  </a:outerShdw>
                </a:effectLst>
              </a:rPr>
              <a:t>CONTROL DE CALIDAD DE LOS PRODUCTOS FOTOGRAMÉTRICOS</a:t>
            </a:r>
            <a:endParaRPr lang="es-EC" sz="2800" b="1" dirty="0">
              <a:solidFill>
                <a:schemeClr val="accent4">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1854875"/>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rotWithShape="1">
          <a:blip r:embed="rId2">
            <a:extLst>
              <a:ext uri="{28A0092B-C50C-407E-A947-70E740481C1C}">
                <a14:useLocalDpi xmlns:a14="http://schemas.microsoft.com/office/drawing/2010/main" val="0"/>
              </a:ext>
            </a:extLst>
          </a:blip>
          <a:srcRect l="5641" t="11215"/>
          <a:stretch/>
        </p:blipFill>
        <p:spPr bwMode="auto">
          <a:xfrm>
            <a:off x="0" y="548680"/>
            <a:ext cx="9162597" cy="5405641"/>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185487004"/>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extLst>
              <p:ext uri="{D42A27DB-BD31-4B8C-83A1-F6EECF244321}">
                <p14:modId xmlns:p14="http://schemas.microsoft.com/office/powerpoint/2010/main" val="719212077"/>
              </p:ext>
            </p:extLst>
          </p:nvPr>
        </p:nvGraphicFramePr>
        <p:xfrm>
          <a:off x="-9610" y="834224"/>
          <a:ext cx="5397120" cy="4469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 name="21 Imagen"/>
          <p:cNvPicPr/>
          <p:nvPr/>
        </p:nvPicPr>
        <p:blipFill>
          <a:blip r:embed="rId8">
            <a:extLst>
              <a:ext uri="{28A0092B-C50C-407E-A947-70E740481C1C}">
                <a14:useLocalDpi xmlns:a14="http://schemas.microsoft.com/office/drawing/2010/main" val="0"/>
              </a:ext>
            </a:extLst>
          </a:blip>
          <a:stretch>
            <a:fillRect/>
          </a:stretch>
        </p:blipFill>
        <p:spPr>
          <a:xfrm>
            <a:off x="3661216" y="1170005"/>
            <a:ext cx="5184576" cy="5094054"/>
          </a:xfrm>
          <a:prstGeom prst="rect">
            <a:avLst/>
          </a:prstGeom>
        </p:spPr>
      </p:pic>
      <p:sp>
        <p:nvSpPr>
          <p:cNvPr id="23" name="Rectangle 73"/>
          <p:cNvSpPr>
            <a:spLocks noGrp="1" noChangeArrowheads="1"/>
          </p:cNvSpPr>
          <p:nvPr>
            <p:ph type="title"/>
          </p:nvPr>
        </p:nvSpPr>
        <p:spPr>
          <a:xfrm>
            <a:off x="1331640" y="332656"/>
            <a:ext cx="6087591" cy="585316"/>
          </a:xfrm>
        </p:spPr>
        <p:style>
          <a:lnRef idx="1">
            <a:schemeClr val="accent3"/>
          </a:lnRef>
          <a:fillRef idx="3">
            <a:schemeClr val="accent3"/>
          </a:fillRef>
          <a:effectRef idx="2">
            <a:schemeClr val="accent3"/>
          </a:effectRef>
          <a:fontRef idx="minor">
            <a:schemeClr val="lt1"/>
          </a:fontRef>
        </p:style>
        <p:txBody>
          <a:bodyPr/>
          <a:lstStyle/>
          <a:p>
            <a:pPr algn="ctr"/>
            <a:r>
              <a:rPr lang="es-ES" sz="2400" b="1" dirty="0" smtClean="0">
                <a:solidFill>
                  <a:srgbClr val="003366"/>
                </a:solidFill>
              </a:rPr>
              <a:t>MUESTREO DE DATOS </a:t>
            </a:r>
            <a:endParaRPr lang="es-ES" sz="2400" b="1" dirty="0" smtClean="0">
              <a:solidFill>
                <a:srgbClr val="003366"/>
              </a:solidFill>
              <a:latin typeface="+mn-lt"/>
            </a:endParaRPr>
          </a:p>
        </p:txBody>
      </p:sp>
      <p:graphicFrame>
        <p:nvGraphicFramePr>
          <p:cNvPr id="21" name="20 Tabla"/>
          <p:cNvGraphicFramePr>
            <a:graphicFrameLocks noGrp="1"/>
          </p:cNvGraphicFramePr>
          <p:nvPr>
            <p:extLst>
              <p:ext uri="{D42A27DB-BD31-4B8C-83A1-F6EECF244321}">
                <p14:modId xmlns:p14="http://schemas.microsoft.com/office/powerpoint/2010/main" val="1377135763"/>
              </p:ext>
            </p:extLst>
          </p:nvPr>
        </p:nvGraphicFramePr>
        <p:xfrm>
          <a:off x="827584" y="4149080"/>
          <a:ext cx="2170584" cy="2240280"/>
        </p:xfrm>
        <a:graphic>
          <a:graphicData uri="http://schemas.openxmlformats.org/drawingml/2006/table">
            <a:tbl>
              <a:tblPr firstRow="1" firstCol="1" bandRow="1">
                <a:tableStyleId>{5C22544A-7EE6-4342-B048-85BDC9FD1C3A}</a:tableStyleId>
              </a:tblPr>
              <a:tblGrid>
                <a:gridCol w="936104"/>
                <a:gridCol w="1234480"/>
              </a:tblGrid>
              <a:tr h="190500">
                <a:tc>
                  <a:txBody>
                    <a:bodyPr/>
                    <a:lstStyle/>
                    <a:p>
                      <a:pPr algn="ctr">
                        <a:lnSpc>
                          <a:spcPct val="150000"/>
                        </a:lnSpc>
                        <a:spcAft>
                          <a:spcPts val="0"/>
                        </a:spcAft>
                      </a:pPr>
                      <a:r>
                        <a:rPr lang="es-EC" sz="1400" dirty="0">
                          <a:solidFill>
                            <a:schemeClr val="tx1"/>
                          </a:solidFill>
                          <a:effectLst/>
                        </a:rPr>
                        <a:t>Estrato</a:t>
                      </a:r>
                      <a:endParaRPr lang="es-EC" sz="1800" dirty="0">
                        <a:solidFill>
                          <a:schemeClr val="tx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400" dirty="0">
                          <a:solidFill>
                            <a:schemeClr val="tx1"/>
                          </a:solidFill>
                          <a:effectLst/>
                        </a:rPr>
                        <a:t>Número de Muestras  </a:t>
                      </a:r>
                      <a:endParaRPr lang="es-EC" sz="1800" dirty="0">
                        <a:solidFill>
                          <a:schemeClr val="tx1"/>
                        </a:solidFill>
                        <a:effectLst/>
                        <a:latin typeface="Calibri"/>
                        <a:ea typeface="Calibri"/>
                        <a:cs typeface="Times New Roman"/>
                      </a:endParaRPr>
                    </a:p>
                  </a:txBody>
                  <a:tcPr marL="68580" marR="68580" marT="0" marB="0"/>
                </a:tc>
              </a:tr>
              <a:tr h="190500">
                <a:tc>
                  <a:txBody>
                    <a:bodyPr/>
                    <a:lstStyle/>
                    <a:p>
                      <a:pPr algn="ctr">
                        <a:lnSpc>
                          <a:spcPct val="150000"/>
                        </a:lnSpc>
                        <a:spcAft>
                          <a:spcPts val="0"/>
                        </a:spcAft>
                      </a:pPr>
                      <a:r>
                        <a:rPr lang="es-EC" sz="1400">
                          <a:solidFill>
                            <a:schemeClr val="tx1"/>
                          </a:solidFill>
                          <a:effectLst/>
                        </a:rPr>
                        <a:t>1</a:t>
                      </a:r>
                      <a:endParaRPr lang="es-EC" sz="1800">
                        <a:solidFill>
                          <a:schemeClr val="tx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400">
                          <a:solidFill>
                            <a:schemeClr val="tx1"/>
                          </a:solidFill>
                          <a:effectLst/>
                        </a:rPr>
                        <a:t>4</a:t>
                      </a:r>
                      <a:endParaRPr lang="es-EC" sz="1800">
                        <a:solidFill>
                          <a:schemeClr val="tx1"/>
                        </a:solidFill>
                        <a:effectLst/>
                        <a:latin typeface="Calibri"/>
                        <a:ea typeface="Calibri"/>
                        <a:cs typeface="Times New Roman"/>
                      </a:endParaRPr>
                    </a:p>
                  </a:txBody>
                  <a:tcPr marL="68580" marR="68580" marT="0" marB="0"/>
                </a:tc>
              </a:tr>
              <a:tr h="190500">
                <a:tc>
                  <a:txBody>
                    <a:bodyPr/>
                    <a:lstStyle/>
                    <a:p>
                      <a:pPr algn="ctr">
                        <a:lnSpc>
                          <a:spcPct val="150000"/>
                        </a:lnSpc>
                        <a:spcAft>
                          <a:spcPts val="0"/>
                        </a:spcAft>
                      </a:pPr>
                      <a:r>
                        <a:rPr lang="es-EC" sz="1400">
                          <a:solidFill>
                            <a:schemeClr val="tx1"/>
                          </a:solidFill>
                          <a:effectLst/>
                        </a:rPr>
                        <a:t>2</a:t>
                      </a:r>
                      <a:endParaRPr lang="es-EC" sz="1800">
                        <a:solidFill>
                          <a:schemeClr val="tx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400">
                          <a:solidFill>
                            <a:schemeClr val="tx1"/>
                          </a:solidFill>
                          <a:effectLst/>
                        </a:rPr>
                        <a:t>5</a:t>
                      </a:r>
                      <a:endParaRPr lang="es-EC" sz="1800">
                        <a:solidFill>
                          <a:schemeClr val="tx1"/>
                        </a:solidFill>
                        <a:effectLst/>
                        <a:latin typeface="Calibri"/>
                        <a:ea typeface="Calibri"/>
                        <a:cs typeface="Times New Roman"/>
                      </a:endParaRPr>
                    </a:p>
                  </a:txBody>
                  <a:tcPr marL="68580" marR="68580" marT="0" marB="0"/>
                </a:tc>
              </a:tr>
              <a:tr h="190500">
                <a:tc>
                  <a:txBody>
                    <a:bodyPr/>
                    <a:lstStyle/>
                    <a:p>
                      <a:pPr algn="ctr">
                        <a:lnSpc>
                          <a:spcPct val="150000"/>
                        </a:lnSpc>
                        <a:spcAft>
                          <a:spcPts val="0"/>
                        </a:spcAft>
                      </a:pPr>
                      <a:r>
                        <a:rPr lang="es-EC" sz="1400">
                          <a:solidFill>
                            <a:schemeClr val="tx1"/>
                          </a:solidFill>
                          <a:effectLst/>
                        </a:rPr>
                        <a:t>3</a:t>
                      </a:r>
                      <a:endParaRPr lang="es-EC" sz="1800">
                        <a:solidFill>
                          <a:schemeClr val="tx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400">
                          <a:solidFill>
                            <a:schemeClr val="tx1"/>
                          </a:solidFill>
                          <a:effectLst/>
                        </a:rPr>
                        <a:t>9</a:t>
                      </a:r>
                      <a:endParaRPr lang="es-EC" sz="1800">
                        <a:solidFill>
                          <a:schemeClr val="tx1"/>
                        </a:solidFill>
                        <a:effectLst/>
                        <a:latin typeface="Calibri"/>
                        <a:ea typeface="Calibri"/>
                        <a:cs typeface="Times New Roman"/>
                      </a:endParaRPr>
                    </a:p>
                  </a:txBody>
                  <a:tcPr marL="68580" marR="68580" marT="0" marB="0"/>
                </a:tc>
              </a:tr>
              <a:tr h="190500">
                <a:tc>
                  <a:txBody>
                    <a:bodyPr/>
                    <a:lstStyle/>
                    <a:p>
                      <a:pPr algn="ctr">
                        <a:lnSpc>
                          <a:spcPct val="150000"/>
                        </a:lnSpc>
                        <a:spcAft>
                          <a:spcPts val="0"/>
                        </a:spcAft>
                      </a:pPr>
                      <a:r>
                        <a:rPr lang="es-EC" sz="1400">
                          <a:solidFill>
                            <a:schemeClr val="tx1"/>
                          </a:solidFill>
                          <a:effectLst/>
                        </a:rPr>
                        <a:t>4</a:t>
                      </a:r>
                      <a:endParaRPr lang="es-EC" sz="1800">
                        <a:solidFill>
                          <a:schemeClr val="tx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400">
                          <a:solidFill>
                            <a:schemeClr val="tx1"/>
                          </a:solidFill>
                          <a:effectLst/>
                        </a:rPr>
                        <a:t>7</a:t>
                      </a:r>
                      <a:endParaRPr lang="es-EC" sz="1800">
                        <a:solidFill>
                          <a:schemeClr val="tx1"/>
                        </a:solidFill>
                        <a:effectLst/>
                        <a:latin typeface="Calibri"/>
                        <a:ea typeface="Calibri"/>
                        <a:cs typeface="Times New Roman"/>
                      </a:endParaRPr>
                    </a:p>
                  </a:txBody>
                  <a:tcPr marL="68580" marR="68580" marT="0" marB="0"/>
                </a:tc>
              </a:tr>
              <a:tr h="190500">
                <a:tc>
                  <a:txBody>
                    <a:bodyPr/>
                    <a:lstStyle/>
                    <a:p>
                      <a:pPr algn="ctr">
                        <a:lnSpc>
                          <a:spcPct val="150000"/>
                        </a:lnSpc>
                        <a:spcAft>
                          <a:spcPts val="0"/>
                        </a:spcAft>
                      </a:pPr>
                      <a:r>
                        <a:rPr lang="es-EC" sz="1400">
                          <a:solidFill>
                            <a:schemeClr val="tx1"/>
                          </a:solidFill>
                          <a:effectLst/>
                        </a:rPr>
                        <a:t>5</a:t>
                      </a:r>
                      <a:endParaRPr lang="es-EC" sz="1800">
                        <a:solidFill>
                          <a:schemeClr val="tx1"/>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400" dirty="0">
                          <a:solidFill>
                            <a:schemeClr val="tx1"/>
                          </a:solidFill>
                          <a:effectLst/>
                        </a:rPr>
                        <a:t>2</a:t>
                      </a:r>
                      <a:endParaRPr lang="es-EC" sz="1800" dirty="0">
                        <a:solidFill>
                          <a:schemeClr val="tx1"/>
                        </a:solidFill>
                        <a:effectLst/>
                        <a:latin typeface="Calibri"/>
                        <a:ea typeface="Calibri"/>
                        <a:cs typeface="Times New Roman"/>
                      </a:endParaRPr>
                    </a:p>
                  </a:txBody>
                  <a:tcPr marL="68580" marR="68580" marT="0" marB="0"/>
                </a:tc>
              </a:tr>
            </a:tbl>
          </a:graphicData>
        </a:graphic>
      </p:graphicFrame>
      <p:pic>
        <p:nvPicPr>
          <p:cNvPr id="31" name="30 Imagen"/>
          <p:cNvPicPr/>
          <p:nvPr/>
        </p:nvPicPr>
        <p:blipFill>
          <a:blip r:embed="rId9">
            <a:extLst>
              <a:ext uri="{28A0092B-C50C-407E-A947-70E740481C1C}">
                <a14:useLocalDpi xmlns:a14="http://schemas.microsoft.com/office/drawing/2010/main" val="0"/>
              </a:ext>
            </a:extLst>
          </a:blip>
          <a:stretch>
            <a:fillRect/>
          </a:stretch>
        </p:blipFill>
        <p:spPr>
          <a:xfrm>
            <a:off x="7308303" y="5197259"/>
            <a:ext cx="1530199" cy="1066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979712" y="188640"/>
            <a:ext cx="5683607" cy="646331"/>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es-ES_tradnl" sz="3600" b="1" dirty="0" smtClean="0"/>
              <a:t>2.2. Objetivos Específicos </a:t>
            </a:r>
            <a:endParaRPr lang="es-EC" sz="3600" dirty="0"/>
          </a:p>
        </p:txBody>
      </p:sp>
      <p:sp>
        <p:nvSpPr>
          <p:cNvPr id="2" name="1 CuadroTexto"/>
          <p:cNvSpPr txBox="1"/>
          <p:nvPr/>
        </p:nvSpPr>
        <p:spPr>
          <a:xfrm>
            <a:off x="969087" y="1124743"/>
            <a:ext cx="7704856" cy="4955203"/>
          </a:xfrm>
          <a:prstGeom prst="rect">
            <a:avLst/>
          </a:prstGeom>
          <a:effectLst>
            <a:glow rad="101600">
              <a:schemeClr val="accent1">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lvl="1" algn="just">
              <a:buBlip>
                <a:blip r:embed="rId2"/>
              </a:buBlip>
            </a:pPr>
            <a:r>
              <a:rPr lang="es-EC" sz="2000" dirty="0" smtClean="0"/>
              <a:t>Realizar </a:t>
            </a:r>
            <a:r>
              <a:rPr lang="es-EC" sz="2000" dirty="0"/>
              <a:t>el análisis de las características constructivas que debe cumplir un UAV para fines cartográficos. </a:t>
            </a:r>
            <a:endParaRPr lang="es-EC" sz="2000" dirty="0" smtClean="0"/>
          </a:p>
          <a:p>
            <a:pPr lvl="1" algn="just"/>
            <a:endParaRPr lang="es-ES" sz="2000" dirty="0"/>
          </a:p>
          <a:p>
            <a:pPr lvl="1" algn="just">
              <a:buBlip>
                <a:blip r:embed="rId2"/>
              </a:buBlip>
            </a:pPr>
            <a:r>
              <a:rPr lang="es-EC" sz="2000" dirty="0"/>
              <a:t>Caracterizar el proceso fotogramétrico digital para la elaboración de </a:t>
            </a:r>
            <a:r>
              <a:rPr lang="es-EC" sz="2000" dirty="0" err="1"/>
              <a:t>ortofotos</a:t>
            </a:r>
            <a:r>
              <a:rPr lang="es-EC" sz="2000" dirty="0"/>
              <a:t> tomadas con dispositivos UAV.</a:t>
            </a:r>
          </a:p>
          <a:p>
            <a:pPr lvl="0" algn="just"/>
            <a:endParaRPr lang="es-ES" sz="2000" dirty="0"/>
          </a:p>
          <a:p>
            <a:pPr lvl="1" algn="just">
              <a:buBlip>
                <a:blip r:embed="rId2"/>
              </a:buBlip>
            </a:pPr>
            <a:r>
              <a:rPr lang="es-EC" sz="2000" dirty="0" smtClean="0"/>
              <a:t>Establecer </a:t>
            </a:r>
            <a:r>
              <a:rPr lang="es-EC" sz="2000" dirty="0"/>
              <a:t>el pliego de especificaciones técnicas para la generación de cartografía básica 1:1000 </a:t>
            </a:r>
            <a:r>
              <a:rPr lang="es-EC" sz="2000" dirty="0" err="1"/>
              <a:t>ó</a:t>
            </a:r>
            <a:r>
              <a:rPr lang="es-EC" sz="2000" dirty="0"/>
              <a:t> 1:5000 mediante el empleo de </a:t>
            </a:r>
            <a:r>
              <a:rPr lang="es-EC" sz="2000" dirty="0" err="1"/>
              <a:t>UAV’s</a:t>
            </a:r>
            <a:r>
              <a:rPr lang="es-EC" sz="2000" dirty="0" smtClean="0"/>
              <a:t>.</a:t>
            </a:r>
          </a:p>
          <a:p>
            <a:pPr lvl="1" algn="just"/>
            <a:endParaRPr lang="es-ES" sz="2000" dirty="0"/>
          </a:p>
          <a:p>
            <a:pPr lvl="1" algn="just">
              <a:buBlip>
                <a:blip r:embed="rId2"/>
              </a:buBlip>
            </a:pPr>
            <a:r>
              <a:rPr lang="es-EC" sz="2000" dirty="0"/>
              <a:t>Determinar un procedimiento para el control de calidad de los productos fotogramétricos</a:t>
            </a:r>
            <a:r>
              <a:rPr lang="es-EC" sz="2000" dirty="0" smtClean="0"/>
              <a:t>.</a:t>
            </a:r>
          </a:p>
          <a:p>
            <a:pPr lvl="1" algn="just"/>
            <a:endParaRPr lang="es-EC" sz="2000" dirty="0" smtClean="0"/>
          </a:p>
          <a:p>
            <a:pPr lvl="1" algn="just">
              <a:buBlip>
                <a:blip r:embed="rId2"/>
              </a:buBlip>
            </a:pPr>
            <a:r>
              <a:rPr lang="es-EC" sz="2000" dirty="0"/>
              <a:t>Aplicar los procesos fotogramétricos para obtención de cartografía en la parroquia Montalvo, cantón Montalvo, Provincia de Los Ríos</a:t>
            </a:r>
            <a:r>
              <a:rPr lang="es-EC" sz="2000" dirty="0" smtClean="0"/>
              <a:t>.</a:t>
            </a:r>
            <a:endParaRPr lang="es-EC" sz="1600" dirty="0"/>
          </a:p>
          <a:p>
            <a:pPr lvl="1" algn="just"/>
            <a:endParaRPr lang="es-EC" sz="1600" dirty="0"/>
          </a:p>
        </p:txBody>
      </p:sp>
    </p:spTree>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FBE4AE"/>
            </a:gs>
            <a:gs pos="9000">
              <a:srgbClr val="BD922A"/>
            </a:gs>
            <a:gs pos="66000">
              <a:srgbClr val="BD922A"/>
            </a:gs>
            <a:gs pos="63000">
              <a:srgbClr val="FBE4AE"/>
            </a:gs>
            <a:gs pos="67000">
              <a:srgbClr val="BD922A"/>
            </a:gs>
            <a:gs pos="69000">
              <a:srgbClr val="835E17"/>
            </a:gs>
            <a:gs pos="82001">
              <a:srgbClr val="A28949"/>
            </a:gs>
            <a:gs pos="100000">
              <a:srgbClr val="FAE3B7"/>
            </a:gs>
          </a:gsLst>
          <a:lin ang="5400000" scaled="0"/>
        </a:gradFill>
        <a:effectLst/>
      </p:bgPr>
    </p:bg>
    <p:spTree>
      <p:nvGrpSpPr>
        <p:cNvPr id="1" name=""/>
        <p:cNvGrpSpPr/>
        <p:nvPr/>
      </p:nvGrpSpPr>
      <p:grpSpPr>
        <a:xfrm>
          <a:off x="0" y="0"/>
          <a:ext cx="0" cy="0"/>
          <a:chOff x="0" y="0"/>
          <a:chExt cx="0" cy="0"/>
        </a:xfrm>
      </p:grpSpPr>
      <p:grpSp>
        <p:nvGrpSpPr>
          <p:cNvPr id="2" name="8645 Grupo"/>
          <p:cNvGrpSpPr/>
          <p:nvPr/>
        </p:nvGrpSpPr>
        <p:grpSpPr>
          <a:xfrm>
            <a:off x="2123728" y="332656"/>
            <a:ext cx="6005906" cy="6336704"/>
            <a:chOff x="0" y="0"/>
            <a:chExt cx="4235669" cy="5129048"/>
          </a:xfrm>
        </p:grpSpPr>
        <p:pic>
          <p:nvPicPr>
            <p:cNvPr id="3" name="2 Imagen"/>
            <p:cNvPicPr>
              <a:picLocks noChangeAspect="1"/>
            </p:cNvPicPr>
            <p:nvPr/>
          </p:nvPicPr>
          <p:blipFill rotWithShape="1">
            <a:blip r:embed="rId2">
              <a:extLst>
                <a:ext uri="{28A0092B-C50C-407E-A947-70E740481C1C}">
                  <a14:useLocalDpi xmlns:a14="http://schemas.microsoft.com/office/drawing/2010/main" val="0"/>
                </a:ext>
              </a:extLst>
            </a:blip>
            <a:srcRect r="8250"/>
            <a:stretch/>
          </p:blipFill>
          <p:spPr bwMode="auto">
            <a:xfrm>
              <a:off x="0" y="1334813"/>
              <a:ext cx="4235669" cy="1524000"/>
            </a:xfrm>
            <a:prstGeom prst="rect">
              <a:avLst/>
            </a:prstGeom>
            <a:ln>
              <a:noFill/>
            </a:ln>
            <a:extLst>
              <a:ext uri="{53640926-AAD7-44D8-BBD7-CCE9431645EC}">
                <a14:shadowObscured xmlns:a14="http://schemas.microsoft.com/office/drawing/2010/main"/>
              </a:ext>
            </a:extLst>
          </p:spPr>
        </p:pic>
        <p:pic>
          <p:nvPicPr>
            <p:cNvPr id="4" name="3 Imagen"/>
            <p:cNvPicPr>
              <a:picLocks noChangeAspect="1"/>
            </p:cNvPicPr>
            <p:nvPr/>
          </p:nvPicPr>
          <p:blipFill rotWithShape="1">
            <a:blip r:embed="rId3">
              <a:extLst>
                <a:ext uri="{28A0092B-C50C-407E-A947-70E740481C1C}">
                  <a14:useLocalDpi xmlns:a14="http://schemas.microsoft.com/office/drawing/2010/main" val="0"/>
                </a:ext>
              </a:extLst>
            </a:blip>
            <a:srcRect r="9922"/>
            <a:stretch/>
          </p:blipFill>
          <p:spPr bwMode="auto">
            <a:xfrm>
              <a:off x="0" y="0"/>
              <a:ext cx="4235669" cy="1334813"/>
            </a:xfrm>
            <a:prstGeom prst="rect">
              <a:avLst/>
            </a:prstGeom>
            <a:ln>
              <a:noFill/>
            </a:ln>
            <a:extLst>
              <a:ext uri="{53640926-AAD7-44D8-BBD7-CCE9431645EC}">
                <a14:shadowObscured xmlns:a14="http://schemas.microsoft.com/office/drawing/2010/main"/>
              </a:ext>
            </a:extLst>
          </p:spPr>
        </p:pic>
        <p:pic>
          <p:nvPicPr>
            <p:cNvPr id="5" name="4 Imagen"/>
            <p:cNvPicPr>
              <a:picLocks noChangeAspect="1"/>
            </p:cNvPicPr>
            <p:nvPr/>
          </p:nvPicPr>
          <p:blipFill rotWithShape="1">
            <a:blip r:embed="rId4">
              <a:extLst>
                <a:ext uri="{28A0092B-C50C-407E-A947-70E740481C1C}">
                  <a14:useLocalDpi xmlns:a14="http://schemas.microsoft.com/office/drawing/2010/main" val="0"/>
                </a:ext>
              </a:extLst>
            </a:blip>
            <a:srcRect t="14875"/>
            <a:stretch/>
          </p:blipFill>
          <p:spPr bwMode="auto">
            <a:xfrm>
              <a:off x="0" y="2858813"/>
              <a:ext cx="4235669" cy="2270235"/>
            </a:xfrm>
            <a:prstGeom prst="rect">
              <a:avLst/>
            </a:prstGeom>
            <a:ln>
              <a:noFill/>
            </a:ln>
            <a:extLst>
              <a:ext uri="{53640926-AAD7-44D8-BBD7-CCE9431645EC}">
                <a14:shadowObscured xmlns:a14="http://schemas.microsoft.com/office/drawing/2010/main"/>
              </a:ext>
            </a:extLst>
          </p:spPr>
        </p:pic>
      </p:grpSp>
      <p:sp>
        <p:nvSpPr>
          <p:cNvPr id="6" name="5 CuadroTexto"/>
          <p:cNvSpPr txBox="1"/>
          <p:nvPr/>
        </p:nvSpPr>
        <p:spPr>
          <a:xfrm rot="16200000">
            <a:off x="-1904075" y="3244625"/>
            <a:ext cx="5832649" cy="584775"/>
          </a:xfrm>
          <a:prstGeom prst="rect">
            <a:avLst/>
          </a:prstGeom>
          <a:noFill/>
        </p:spPr>
        <p:txBody>
          <a:bodyPr wrap="square" rtlCol="0">
            <a:spAutoFit/>
          </a:bodyPr>
          <a:lstStyle/>
          <a:p>
            <a:r>
              <a:rPr lang="es-EC" sz="3200" dirty="0" smtClean="0"/>
              <a:t>TOMA DE DATOS EN CAMPO</a:t>
            </a:r>
            <a:endParaRPr lang="es-EC" sz="3200" dirty="0"/>
          </a:p>
        </p:txBody>
      </p:sp>
    </p:spTree>
    <p:extLst>
      <p:ext uri="{BB962C8B-B14F-4D97-AF65-F5344CB8AC3E}">
        <p14:creationId xmlns:p14="http://schemas.microsoft.com/office/powerpoint/2010/main" val="1206484175"/>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87624" y="476672"/>
            <a:ext cx="4004238" cy="523220"/>
          </a:xfrm>
          <a:prstGeom prst="rect">
            <a:avLst/>
          </a:prstGeom>
          <a:ln>
            <a:solidFill>
              <a:srgbClr val="FFFF00"/>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s-EC" sz="2800" dirty="0">
                <a:effectLst>
                  <a:outerShdw blurRad="38100" dist="38100" dir="2700000" algn="tl">
                    <a:srgbClr val="000000">
                      <a:alpha val="43137"/>
                    </a:srgbClr>
                  </a:outerShdw>
                </a:effectLst>
              </a:rPr>
              <a:t>Determinación de errores</a:t>
            </a:r>
            <a:endParaRPr lang="es-EC" sz="2800" dirty="0">
              <a:effectLst>
                <a:outerShdw blurRad="38100" dist="38100" dir="2700000" algn="tl">
                  <a:srgbClr val="000000">
                    <a:alpha val="43137"/>
                  </a:srgbClr>
                </a:outerShdw>
              </a:effectLst>
            </a:endParaRPr>
          </a:p>
        </p:txBody>
      </p:sp>
      <p:pic>
        <p:nvPicPr>
          <p:cNvPr id="4" name="3 Imagen"/>
          <p:cNvPicPr>
            <a:picLocks noChangeAspect="1"/>
          </p:cNvPicPr>
          <p:nvPr/>
        </p:nvPicPr>
        <p:blipFill rotWithShape="1">
          <a:blip r:embed="rId3" cstate="print">
            <a:extLst>
              <a:ext uri="{28A0092B-C50C-407E-A947-70E740481C1C}">
                <a14:useLocalDpi xmlns:a14="http://schemas.microsoft.com/office/drawing/2010/main" val="0"/>
              </a:ext>
            </a:extLst>
          </a:blip>
          <a:srcRect l="15695" t="17149" r="7847" b="13179"/>
          <a:stretch/>
        </p:blipFill>
        <p:spPr bwMode="auto">
          <a:xfrm rot="5400000">
            <a:off x="4487746" y="1725077"/>
            <a:ext cx="6180667" cy="3131840"/>
          </a:xfrm>
          <a:prstGeom prst="rect">
            <a:avLst/>
          </a:prstGeom>
          <a:noFill/>
          <a:ln>
            <a:noFill/>
          </a:ln>
          <a:extLst>
            <a:ext uri="{53640926-AAD7-44D8-BBD7-CCE9431645EC}">
              <a14:shadowObscured xmlns:a14="http://schemas.microsoft.com/office/drawing/2010/main"/>
            </a:ext>
          </a:extLst>
        </p:spPr>
      </p:pic>
      <p:graphicFrame>
        <p:nvGraphicFramePr>
          <p:cNvPr id="6" name="5 Tabla"/>
          <p:cNvGraphicFramePr>
            <a:graphicFrameLocks noGrp="1"/>
          </p:cNvGraphicFramePr>
          <p:nvPr>
            <p:extLst>
              <p:ext uri="{D42A27DB-BD31-4B8C-83A1-F6EECF244321}">
                <p14:modId xmlns:p14="http://schemas.microsoft.com/office/powerpoint/2010/main" val="1162291963"/>
              </p:ext>
            </p:extLst>
          </p:nvPr>
        </p:nvGraphicFramePr>
        <p:xfrm>
          <a:off x="1000819" y="1228686"/>
          <a:ext cx="4377848" cy="5546992"/>
        </p:xfrm>
        <a:graphic>
          <a:graphicData uri="http://schemas.openxmlformats.org/drawingml/2006/table">
            <a:tbl>
              <a:tblPr firstRow="1" firstCol="1" bandRow="1">
                <a:tableStyleId>{5C22544A-7EE6-4342-B048-85BDC9FD1C3A}</a:tableStyleId>
              </a:tblPr>
              <a:tblGrid>
                <a:gridCol w="859711"/>
                <a:gridCol w="1093615"/>
                <a:gridCol w="1222775"/>
                <a:gridCol w="1201747"/>
              </a:tblGrid>
              <a:tr h="324521">
                <a:tc>
                  <a:txBody>
                    <a:bodyPr/>
                    <a:lstStyle/>
                    <a:p>
                      <a:pPr algn="ctr">
                        <a:lnSpc>
                          <a:spcPct val="115000"/>
                        </a:lnSpc>
                        <a:spcAft>
                          <a:spcPts val="0"/>
                        </a:spcAft>
                      </a:pPr>
                      <a:r>
                        <a:rPr lang="es-EC" sz="1200" dirty="0" smtClean="0">
                          <a:effectLst/>
                        </a:rPr>
                        <a:t>Medición </a:t>
                      </a:r>
                      <a:endParaRPr lang="es-EC" sz="1400" dirty="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Distancia en la ortofoto  (m)</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Distancia en el terreno (m)</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Diferencia (m)</a:t>
                      </a:r>
                      <a:endParaRPr lang="es-EC" sz="1400">
                        <a:solidFill>
                          <a:srgbClr val="000000"/>
                        </a:solidFill>
                        <a:effectLst/>
                        <a:latin typeface="Calibri"/>
                        <a:ea typeface="Calibri"/>
                        <a:cs typeface="Times New Roman"/>
                      </a:endParaRPr>
                    </a:p>
                  </a:txBody>
                  <a:tcPr marL="63493" marR="63493" marT="0" marB="0"/>
                </a:tc>
              </a:tr>
              <a:tr h="176370">
                <a:tc>
                  <a:txBody>
                    <a:bodyPr/>
                    <a:lstStyle/>
                    <a:p>
                      <a:pPr algn="ctr">
                        <a:lnSpc>
                          <a:spcPct val="115000"/>
                        </a:lnSpc>
                        <a:spcAft>
                          <a:spcPts val="0"/>
                        </a:spcAft>
                      </a:pPr>
                      <a:r>
                        <a:rPr lang="es-EC" sz="1200">
                          <a:effectLst/>
                        </a:rPr>
                        <a:t>1</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11,83180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11,81000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0,02180</a:t>
                      </a:r>
                      <a:endParaRPr lang="es-EC" sz="1400">
                        <a:solidFill>
                          <a:srgbClr val="000000"/>
                        </a:solidFill>
                        <a:effectLst/>
                        <a:latin typeface="Calibri"/>
                        <a:ea typeface="Calibri"/>
                        <a:cs typeface="Times New Roman"/>
                      </a:endParaRPr>
                    </a:p>
                  </a:txBody>
                  <a:tcPr marL="63493" marR="63493" marT="0" marB="0"/>
                </a:tc>
              </a:tr>
              <a:tr h="176370">
                <a:tc>
                  <a:txBody>
                    <a:bodyPr/>
                    <a:lstStyle/>
                    <a:p>
                      <a:pPr algn="ctr">
                        <a:lnSpc>
                          <a:spcPct val="115000"/>
                        </a:lnSpc>
                        <a:spcAft>
                          <a:spcPts val="0"/>
                        </a:spcAft>
                      </a:pPr>
                      <a:r>
                        <a:rPr lang="es-EC" sz="1200">
                          <a:effectLst/>
                        </a:rPr>
                        <a:t>2</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10,01400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10,03600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-0,02200</a:t>
                      </a:r>
                      <a:endParaRPr lang="es-EC" sz="1400">
                        <a:solidFill>
                          <a:srgbClr val="000000"/>
                        </a:solidFill>
                        <a:effectLst/>
                        <a:latin typeface="Calibri"/>
                        <a:ea typeface="Calibri"/>
                        <a:cs typeface="Times New Roman"/>
                      </a:endParaRPr>
                    </a:p>
                  </a:txBody>
                  <a:tcPr marL="63493" marR="63493" marT="0" marB="0"/>
                </a:tc>
              </a:tr>
              <a:tr h="176370">
                <a:tc>
                  <a:txBody>
                    <a:bodyPr/>
                    <a:lstStyle/>
                    <a:p>
                      <a:pPr algn="ctr">
                        <a:lnSpc>
                          <a:spcPct val="115000"/>
                        </a:lnSpc>
                        <a:spcAft>
                          <a:spcPts val="0"/>
                        </a:spcAft>
                      </a:pPr>
                      <a:r>
                        <a:rPr lang="es-EC" sz="1200">
                          <a:effectLst/>
                        </a:rPr>
                        <a:t>3</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45,91460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45,90000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0,01460</a:t>
                      </a:r>
                      <a:endParaRPr lang="es-EC" sz="1400">
                        <a:solidFill>
                          <a:srgbClr val="000000"/>
                        </a:solidFill>
                        <a:effectLst/>
                        <a:latin typeface="Calibri"/>
                        <a:ea typeface="Calibri"/>
                        <a:cs typeface="Times New Roman"/>
                      </a:endParaRPr>
                    </a:p>
                  </a:txBody>
                  <a:tcPr marL="63493" marR="63493" marT="0" marB="0"/>
                </a:tc>
              </a:tr>
              <a:tr h="176370">
                <a:tc>
                  <a:txBody>
                    <a:bodyPr/>
                    <a:lstStyle/>
                    <a:p>
                      <a:pPr algn="ctr">
                        <a:lnSpc>
                          <a:spcPct val="115000"/>
                        </a:lnSpc>
                        <a:spcAft>
                          <a:spcPts val="0"/>
                        </a:spcAft>
                      </a:pPr>
                      <a:r>
                        <a:rPr lang="es-EC" sz="1200">
                          <a:effectLst/>
                        </a:rPr>
                        <a:t>4</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5,27979</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5,26000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0,01979</a:t>
                      </a:r>
                      <a:endParaRPr lang="es-EC" sz="1400">
                        <a:solidFill>
                          <a:srgbClr val="000000"/>
                        </a:solidFill>
                        <a:effectLst/>
                        <a:latin typeface="Calibri"/>
                        <a:ea typeface="Calibri"/>
                        <a:cs typeface="Times New Roman"/>
                      </a:endParaRPr>
                    </a:p>
                  </a:txBody>
                  <a:tcPr marL="63493" marR="63493" marT="0" marB="0"/>
                </a:tc>
              </a:tr>
              <a:tr h="176370">
                <a:tc>
                  <a:txBody>
                    <a:bodyPr/>
                    <a:lstStyle/>
                    <a:p>
                      <a:pPr algn="ctr">
                        <a:lnSpc>
                          <a:spcPct val="115000"/>
                        </a:lnSpc>
                        <a:spcAft>
                          <a:spcPts val="0"/>
                        </a:spcAft>
                      </a:pPr>
                      <a:r>
                        <a:rPr lang="es-EC" sz="1200">
                          <a:effectLst/>
                        </a:rPr>
                        <a:t>5</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dirty="0">
                          <a:effectLst/>
                        </a:rPr>
                        <a:t>9,84536</a:t>
                      </a:r>
                      <a:endParaRPr lang="es-EC" sz="1400" dirty="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9,88000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-0,03464</a:t>
                      </a:r>
                      <a:endParaRPr lang="es-EC" sz="1400">
                        <a:solidFill>
                          <a:srgbClr val="000000"/>
                        </a:solidFill>
                        <a:effectLst/>
                        <a:latin typeface="Calibri"/>
                        <a:ea typeface="Calibri"/>
                        <a:cs typeface="Times New Roman"/>
                      </a:endParaRPr>
                    </a:p>
                  </a:txBody>
                  <a:tcPr marL="63493" marR="63493" marT="0" marB="0"/>
                </a:tc>
              </a:tr>
              <a:tr h="176370">
                <a:tc>
                  <a:txBody>
                    <a:bodyPr/>
                    <a:lstStyle/>
                    <a:p>
                      <a:pPr algn="ctr">
                        <a:lnSpc>
                          <a:spcPct val="115000"/>
                        </a:lnSpc>
                        <a:spcAft>
                          <a:spcPts val="0"/>
                        </a:spcAft>
                      </a:pPr>
                      <a:r>
                        <a:rPr lang="es-EC" sz="1200">
                          <a:effectLst/>
                        </a:rPr>
                        <a:t>6</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7,66291</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7,63000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0,03291</a:t>
                      </a:r>
                      <a:endParaRPr lang="es-EC" sz="1400">
                        <a:solidFill>
                          <a:srgbClr val="000000"/>
                        </a:solidFill>
                        <a:effectLst/>
                        <a:latin typeface="Calibri"/>
                        <a:ea typeface="Calibri"/>
                        <a:cs typeface="Times New Roman"/>
                      </a:endParaRPr>
                    </a:p>
                  </a:txBody>
                  <a:tcPr marL="63493" marR="63493" marT="0" marB="0"/>
                </a:tc>
              </a:tr>
              <a:tr h="176370">
                <a:tc>
                  <a:txBody>
                    <a:bodyPr/>
                    <a:lstStyle/>
                    <a:p>
                      <a:pPr algn="ctr">
                        <a:lnSpc>
                          <a:spcPct val="115000"/>
                        </a:lnSpc>
                        <a:spcAft>
                          <a:spcPts val="0"/>
                        </a:spcAft>
                      </a:pPr>
                      <a:r>
                        <a:rPr lang="es-EC" sz="1200">
                          <a:effectLst/>
                        </a:rPr>
                        <a:t>7</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7,71916</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7,69000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0,02916</a:t>
                      </a:r>
                      <a:endParaRPr lang="es-EC" sz="1400">
                        <a:solidFill>
                          <a:srgbClr val="000000"/>
                        </a:solidFill>
                        <a:effectLst/>
                        <a:latin typeface="Calibri"/>
                        <a:ea typeface="Calibri"/>
                        <a:cs typeface="Times New Roman"/>
                      </a:endParaRPr>
                    </a:p>
                  </a:txBody>
                  <a:tcPr marL="63493" marR="63493" marT="0" marB="0"/>
                </a:tc>
              </a:tr>
              <a:tr h="176370">
                <a:tc>
                  <a:txBody>
                    <a:bodyPr/>
                    <a:lstStyle/>
                    <a:p>
                      <a:pPr algn="ctr">
                        <a:lnSpc>
                          <a:spcPct val="115000"/>
                        </a:lnSpc>
                        <a:spcAft>
                          <a:spcPts val="0"/>
                        </a:spcAft>
                      </a:pPr>
                      <a:r>
                        <a:rPr lang="es-EC" sz="1200">
                          <a:effectLst/>
                        </a:rPr>
                        <a:t>8</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dirty="0">
                          <a:effectLst/>
                        </a:rPr>
                        <a:t>25,41650</a:t>
                      </a:r>
                      <a:endParaRPr lang="es-EC" sz="1400" dirty="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25,45000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-0,03350</a:t>
                      </a:r>
                      <a:endParaRPr lang="es-EC" sz="1400">
                        <a:solidFill>
                          <a:srgbClr val="000000"/>
                        </a:solidFill>
                        <a:effectLst/>
                        <a:latin typeface="Calibri"/>
                        <a:ea typeface="Calibri"/>
                        <a:cs typeface="Times New Roman"/>
                      </a:endParaRPr>
                    </a:p>
                  </a:txBody>
                  <a:tcPr marL="63493" marR="63493" marT="0" marB="0"/>
                </a:tc>
              </a:tr>
              <a:tr h="176370">
                <a:tc>
                  <a:txBody>
                    <a:bodyPr/>
                    <a:lstStyle/>
                    <a:p>
                      <a:pPr algn="ctr">
                        <a:lnSpc>
                          <a:spcPct val="115000"/>
                        </a:lnSpc>
                        <a:spcAft>
                          <a:spcPts val="0"/>
                        </a:spcAft>
                      </a:pPr>
                      <a:r>
                        <a:rPr lang="es-EC" sz="1200">
                          <a:effectLst/>
                        </a:rPr>
                        <a:t>9</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5,63269</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5,65000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-0,01731</a:t>
                      </a:r>
                      <a:endParaRPr lang="es-EC" sz="1400">
                        <a:solidFill>
                          <a:srgbClr val="000000"/>
                        </a:solidFill>
                        <a:effectLst/>
                        <a:latin typeface="Calibri"/>
                        <a:ea typeface="Calibri"/>
                        <a:cs typeface="Times New Roman"/>
                      </a:endParaRPr>
                    </a:p>
                  </a:txBody>
                  <a:tcPr marL="63493" marR="63493" marT="0" marB="0"/>
                </a:tc>
              </a:tr>
              <a:tr h="176370">
                <a:tc>
                  <a:txBody>
                    <a:bodyPr/>
                    <a:lstStyle/>
                    <a:p>
                      <a:pPr algn="ctr">
                        <a:lnSpc>
                          <a:spcPct val="115000"/>
                        </a:lnSpc>
                        <a:spcAft>
                          <a:spcPts val="0"/>
                        </a:spcAft>
                      </a:pPr>
                      <a:r>
                        <a:rPr lang="es-EC" sz="1200">
                          <a:effectLst/>
                        </a:rPr>
                        <a:t>10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9,94666</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9,93000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0,01666</a:t>
                      </a:r>
                      <a:endParaRPr lang="es-EC" sz="1400">
                        <a:solidFill>
                          <a:srgbClr val="000000"/>
                        </a:solidFill>
                        <a:effectLst/>
                        <a:latin typeface="Calibri"/>
                        <a:ea typeface="Calibri"/>
                        <a:cs typeface="Times New Roman"/>
                      </a:endParaRPr>
                    </a:p>
                  </a:txBody>
                  <a:tcPr marL="63493" marR="63493" marT="0" marB="0"/>
                </a:tc>
              </a:tr>
              <a:tr h="176370">
                <a:tc>
                  <a:txBody>
                    <a:bodyPr/>
                    <a:lstStyle/>
                    <a:p>
                      <a:pPr algn="ctr">
                        <a:lnSpc>
                          <a:spcPct val="115000"/>
                        </a:lnSpc>
                        <a:spcAft>
                          <a:spcPts val="0"/>
                        </a:spcAft>
                      </a:pPr>
                      <a:r>
                        <a:rPr lang="es-EC" sz="1200">
                          <a:effectLst/>
                        </a:rPr>
                        <a:t>11</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dirty="0">
                          <a:effectLst/>
                        </a:rPr>
                        <a:t>9,90152</a:t>
                      </a:r>
                      <a:endParaRPr lang="es-EC" sz="1400" dirty="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9,89000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0,01152</a:t>
                      </a:r>
                      <a:endParaRPr lang="es-EC" sz="1400">
                        <a:solidFill>
                          <a:srgbClr val="000000"/>
                        </a:solidFill>
                        <a:effectLst/>
                        <a:latin typeface="Calibri"/>
                        <a:ea typeface="Calibri"/>
                        <a:cs typeface="Times New Roman"/>
                      </a:endParaRPr>
                    </a:p>
                  </a:txBody>
                  <a:tcPr marL="63493" marR="63493" marT="0" marB="0"/>
                </a:tc>
              </a:tr>
              <a:tr h="176370">
                <a:tc>
                  <a:txBody>
                    <a:bodyPr/>
                    <a:lstStyle/>
                    <a:p>
                      <a:pPr algn="ctr">
                        <a:lnSpc>
                          <a:spcPct val="115000"/>
                        </a:lnSpc>
                        <a:spcAft>
                          <a:spcPts val="0"/>
                        </a:spcAft>
                      </a:pPr>
                      <a:r>
                        <a:rPr lang="es-EC" sz="1200">
                          <a:effectLst/>
                        </a:rPr>
                        <a:t>12</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19,96150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20,00000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-0,03850</a:t>
                      </a:r>
                      <a:endParaRPr lang="es-EC" sz="1400">
                        <a:solidFill>
                          <a:srgbClr val="000000"/>
                        </a:solidFill>
                        <a:effectLst/>
                        <a:latin typeface="Calibri"/>
                        <a:ea typeface="Calibri"/>
                        <a:cs typeface="Times New Roman"/>
                      </a:endParaRPr>
                    </a:p>
                  </a:txBody>
                  <a:tcPr marL="63493" marR="63493" marT="0" marB="0"/>
                </a:tc>
              </a:tr>
              <a:tr h="176370">
                <a:tc>
                  <a:txBody>
                    <a:bodyPr/>
                    <a:lstStyle/>
                    <a:p>
                      <a:pPr algn="ctr">
                        <a:lnSpc>
                          <a:spcPct val="115000"/>
                        </a:lnSpc>
                        <a:spcAft>
                          <a:spcPts val="0"/>
                        </a:spcAft>
                      </a:pPr>
                      <a:r>
                        <a:rPr lang="es-EC" sz="1200">
                          <a:effectLst/>
                        </a:rPr>
                        <a:t>13</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13,90050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dirty="0">
                          <a:effectLst/>
                        </a:rPr>
                        <a:t>14,06000</a:t>
                      </a:r>
                      <a:endParaRPr lang="es-EC" sz="1400" dirty="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-0,15950</a:t>
                      </a:r>
                      <a:endParaRPr lang="es-EC" sz="1400">
                        <a:solidFill>
                          <a:srgbClr val="000000"/>
                        </a:solidFill>
                        <a:effectLst/>
                        <a:latin typeface="Calibri"/>
                        <a:ea typeface="Calibri"/>
                        <a:cs typeface="Times New Roman"/>
                      </a:endParaRPr>
                    </a:p>
                  </a:txBody>
                  <a:tcPr marL="63493" marR="63493" marT="0" marB="0"/>
                </a:tc>
              </a:tr>
              <a:tr h="176370">
                <a:tc>
                  <a:txBody>
                    <a:bodyPr/>
                    <a:lstStyle/>
                    <a:p>
                      <a:pPr algn="ctr">
                        <a:lnSpc>
                          <a:spcPct val="115000"/>
                        </a:lnSpc>
                        <a:spcAft>
                          <a:spcPts val="0"/>
                        </a:spcAft>
                      </a:pPr>
                      <a:r>
                        <a:rPr lang="es-EC" sz="1200">
                          <a:effectLst/>
                        </a:rPr>
                        <a:t>14</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8,47202</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8,49500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-0,02298</a:t>
                      </a:r>
                      <a:endParaRPr lang="es-EC" sz="1400">
                        <a:solidFill>
                          <a:srgbClr val="000000"/>
                        </a:solidFill>
                        <a:effectLst/>
                        <a:latin typeface="Calibri"/>
                        <a:ea typeface="Calibri"/>
                        <a:cs typeface="Times New Roman"/>
                      </a:endParaRPr>
                    </a:p>
                  </a:txBody>
                  <a:tcPr marL="63493" marR="63493" marT="0" marB="0"/>
                </a:tc>
              </a:tr>
              <a:tr h="176370">
                <a:tc>
                  <a:txBody>
                    <a:bodyPr/>
                    <a:lstStyle/>
                    <a:p>
                      <a:pPr algn="ctr">
                        <a:lnSpc>
                          <a:spcPct val="115000"/>
                        </a:lnSpc>
                        <a:spcAft>
                          <a:spcPts val="0"/>
                        </a:spcAft>
                      </a:pPr>
                      <a:r>
                        <a:rPr lang="es-EC" sz="1200">
                          <a:effectLst/>
                        </a:rPr>
                        <a:t>15</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8,44871</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dirty="0">
                          <a:effectLst/>
                        </a:rPr>
                        <a:t>8,49500</a:t>
                      </a:r>
                      <a:endParaRPr lang="es-EC" sz="1400" dirty="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-0,04629</a:t>
                      </a:r>
                      <a:endParaRPr lang="es-EC" sz="1400">
                        <a:solidFill>
                          <a:srgbClr val="000000"/>
                        </a:solidFill>
                        <a:effectLst/>
                        <a:latin typeface="Calibri"/>
                        <a:ea typeface="Calibri"/>
                        <a:cs typeface="Times New Roman"/>
                      </a:endParaRPr>
                    </a:p>
                  </a:txBody>
                  <a:tcPr marL="63493" marR="63493" marT="0" marB="0"/>
                </a:tc>
              </a:tr>
              <a:tr h="176370">
                <a:tc>
                  <a:txBody>
                    <a:bodyPr/>
                    <a:lstStyle/>
                    <a:p>
                      <a:pPr algn="ctr">
                        <a:lnSpc>
                          <a:spcPct val="115000"/>
                        </a:lnSpc>
                        <a:spcAft>
                          <a:spcPts val="0"/>
                        </a:spcAft>
                      </a:pPr>
                      <a:r>
                        <a:rPr lang="es-EC" sz="1200">
                          <a:effectLst/>
                        </a:rPr>
                        <a:t>16</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16,47530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16,46000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0,01530</a:t>
                      </a:r>
                      <a:endParaRPr lang="es-EC" sz="1400">
                        <a:solidFill>
                          <a:srgbClr val="000000"/>
                        </a:solidFill>
                        <a:effectLst/>
                        <a:latin typeface="Calibri"/>
                        <a:ea typeface="Calibri"/>
                        <a:cs typeface="Times New Roman"/>
                      </a:endParaRPr>
                    </a:p>
                  </a:txBody>
                  <a:tcPr marL="63493" marR="63493" marT="0" marB="0"/>
                </a:tc>
              </a:tr>
              <a:tr h="176370">
                <a:tc>
                  <a:txBody>
                    <a:bodyPr/>
                    <a:lstStyle/>
                    <a:p>
                      <a:pPr algn="ctr">
                        <a:lnSpc>
                          <a:spcPct val="115000"/>
                        </a:lnSpc>
                        <a:spcAft>
                          <a:spcPts val="0"/>
                        </a:spcAft>
                      </a:pPr>
                      <a:r>
                        <a:rPr lang="es-EC" sz="1200">
                          <a:effectLst/>
                        </a:rPr>
                        <a:t>17</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3,62278</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dirty="0">
                          <a:effectLst/>
                        </a:rPr>
                        <a:t>3,60000</a:t>
                      </a:r>
                      <a:endParaRPr lang="es-EC" sz="1400" dirty="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0,02278</a:t>
                      </a:r>
                      <a:endParaRPr lang="es-EC" sz="1400">
                        <a:solidFill>
                          <a:srgbClr val="000000"/>
                        </a:solidFill>
                        <a:effectLst/>
                        <a:latin typeface="Calibri"/>
                        <a:ea typeface="Calibri"/>
                        <a:cs typeface="Times New Roman"/>
                      </a:endParaRPr>
                    </a:p>
                  </a:txBody>
                  <a:tcPr marL="63493" marR="63493" marT="0" marB="0"/>
                </a:tc>
              </a:tr>
              <a:tr h="176370">
                <a:tc>
                  <a:txBody>
                    <a:bodyPr/>
                    <a:lstStyle/>
                    <a:p>
                      <a:pPr algn="ctr">
                        <a:lnSpc>
                          <a:spcPct val="115000"/>
                        </a:lnSpc>
                        <a:spcAft>
                          <a:spcPts val="0"/>
                        </a:spcAft>
                      </a:pPr>
                      <a:r>
                        <a:rPr lang="es-EC" sz="1200">
                          <a:effectLst/>
                        </a:rPr>
                        <a:t>18</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17,80120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17,80000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0,00120</a:t>
                      </a:r>
                      <a:endParaRPr lang="es-EC" sz="1400">
                        <a:solidFill>
                          <a:srgbClr val="000000"/>
                        </a:solidFill>
                        <a:effectLst/>
                        <a:latin typeface="Calibri"/>
                        <a:ea typeface="Calibri"/>
                        <a:cs typeface="Times New Roman"/>
                      </a:endParaRPr>
                    </a:p>
                  </a:txBody>
                  <a:tcPr marL="63493" marR="63493" marT="0" marB="0"/>
                </a:tc>
              </a:tr>
              <a:tr h="176370">
                <a:tc>
                  <a:txBody>
                    <a:bodyPr/>
                    <a:lstStyle/>
                    <a:p>
                      <a:pPr algn="ctr">
                        <a:lnSpc>
                          <a:spcPct val="115000"/>
                        </a:lnSpc>
                        <a:spcAft>
                          <a:spcPts val="0"/>
                        </a:spcAft>
                      </a:pPr>
                      <a:r>
                        <a:rPr lang="es-EC" sz="1200">
                          <a:effectLst/>
                        </a:rPr>
                        <a:t>19</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9,99079</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10,00000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-0,00921</a:t>
                      </a:r>
                      <a:endParaRPr lang="es-EC" sz="1400">
                        <a:solidFill>
                          <a:srgbClr val="000000"/>
                        </a:solidFill>
                        <a:effectLst/>
                        <a:latin typeface="Calibri"/>
                        <a:ea typeface="Calibri"/>
                        <a:cs typeface="Times New Roman"/>
                      </a:endParaRPr>
                    </a:p>
                  </a:txBody>
                  <a:tcPr marL="63493" marR="63493" marT="0" marB="0"/>
                </a:tc>
              </a:tr>
              <a:tr h="176370">
                <a:tc>
                  <a:txBody>
                    <a:bodyPr/>
                    <a:lstStyle/>
                    <a:p>
                      <a:pPr algn="ctr">
                        <a:lnSpc>
                          <a:spcPct val="115000"/>
                        </a:lnSpc>
                        <a:spcAft>
                          <a:spcPts val="0"/>
                        </a:spcAft>
                      </a:pPr>
                      <a:r>
                        <a:rPr lang="es-EC" sz="1200">
                          <a:effectLst/>
                        </a:rPr>
                        <a:t>20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10,03370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10,00000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dirty="0">
                          <a:effectLst/>
                        </a:rPr>
                        <a:t>0,03370</a:t>
                      </a:r>
                      <a:endParaRPr lang="es-EC" sz="1400" dirty="0">
                        <a:solidFill>
                          <a:srgbClr val="000000"/>
                        </a:solidFill>
                        <a:effectLst/>
                        <a:latin typeface="Calibri"/>
                        <a:ea typeface="Calibri"/>
                        <a:cs typeface="Times New Roman"/>
                      </a:endParaRPr>
                    </a:p>
                  </a:txBody>
                  <a:tcPr marL="63493" marR="63493" marT="0" marB="0"/>
                </a:tc>
              </a:tr>
              <a:tr h="176370">
                <a:tc>
                  <a:txBody>
                    <a:bodyPr/>
                    <a:lstStyle/>
                    <a:p>
                      <a:pPr algn="ctr">
                        <a:lnSpc>
                          <a:spcPct val="115000"/>
                        </a:lnSpc>
                        <a:spcAft>
                          <a:spcPts val="0"/>
                        </a:spcAft>
                      </a:pPr>
                      <a:r>
                        <a:rPr lang="es-EC" sz="1200">
                          <a:effectLst/>
                        </a:rPr>
                        <a:t>21</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92,50440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92,52000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-0,01559</a:t>
                      </a:r>
                      <a:endParaRPr lang="es-EC" sz="1400">
                        <a:solidFill>
                          <a:srgbClr val="000000"/>
                        </a:solidFill>
                        <a:effectLst/>
                        <a:latin typeface="Calibri"/>
                        <a:ea typeface="Calibri"/>
                        <a:cs typeface="Times New Roman"/>
                      </a:endParaRPr>
                    </a:p>
                  </a:txBody>
                  <a:tcPr marL="63493" marR="63493" marT="0" marB="0"/>
                </a:tc>
              </a:tr>
              <a:tr h="176370">
                <a:tc>
                  <a:txBody>
                    <a:bodyPr/>
                    <a:lstStyle/>
                    <a:p>
                      <a:pPr algn="ctr">
                        <a:lnSpc>
                          <a:spcPct val="115000"/>
                        </a:lnSpc>
                        <a:spcAft>
                          <a:spcPts val="0"/>
                        </a:spcAft>
                      </a:pPr>
                      <a:r>
                        <a:rPr lang="es-EC" sz="1200">
                          <a:effectLst/>
                        </a:rPr>
                        <a:t>22</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42,65010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42,64000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0,01010</a:t>
                      </a:r>
                      <a:endParaRPr lang="es-EC" sz="1400">
                        <a:solidFill>
                          <a:srgbClr val="000000"/>
                        </a:solidFill>
                        <a:effectLst/>
                        <a:latin typeface="Calibri"/>
                        <a:ea typeface="Calibri"/>
                        <a:cs typeface="Times New Roman"/>
                      </a:endParaRPr>
                    </a:p>
                  </a:txBody>
                  <a:tcPr marL="63493" marR="63493" marT="0" marB="0"/>
                </a:tc>
              </a:tr>
              <a:tr h="176370">
                <a:tc>
                  <a:txBody>
                    <a:bodyPr/>
                    <a:lstStyle/>
                    <a:p>
                      <a:pPr algn="ctr">
                        <a:lnSpc>
                          <a:spcPct val="115000"/>
                        </a:lnSpc>
                        <a:spcAft>
                          <a:spcPts val="0"/>
                        </a:spcAft>
                      </a:pPr>
                      <a:r>
                        <a:rPr lang="es-EC" sz="1200">
                          <a:effectLst/>
                        </a:rPr>
                        <a:t>23</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13,44420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13,46000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dirty="0">
                          <a:effectLst/>
                        </a:rPr>
                        <a:t>-0,01580</a:t>
                      </a:r>
                      <a:endParaRPr lang="es-EC" sz="1400" dirty="0">
                        <a:solidFill>
                          <a:srgbClr val="000000"/>
                        </a:solidFill>
                        <a:effectLst/>
                        <a:latin typeface="Calibri"/>
                        <a:ea typeface="Calibri"/>
                        <a:cs typeface="Times New Roman"/>
                      </a:endParaRPr>
                    </a:p>
                  </a:txBody>
                  <a:tcPr marL="63493" marR="63493" marT="0" marB="0"/>
                </a:tc>
              </a:tr>
              <a:tr h="176370">
                <a:tc>
                  <a:txBody>
                    <a:bodyPr/>
                    <a:lstStyle/>
                    <a:p>
                      <a:pPr algn="ctr">
                        <a:lnSpc>
                          <a:spcPct val="115000"/>
                        </a:lnSpc>
                        <a:spcAft>
                          <a:spcPts val="0"/>
                        </a:spcAft>
                      </a:pPr>
                      <a:r>
                        <a:rPr lang="es-EC" sz="1200">
                          <a:effectLst/>
                        </a:rPr>
                        <a:t>24</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18,77080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18,75000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0,02080</a:t>
                      </a:r>
                      <a:endParaRPr lang="es-EC" sz="1400">
                        <a:solidFill>
                          <a:srgbClr val="000000"/>
                        </a:solidFill>
                        <a:effectLst/>
                        <a:latin typeface="Calibri"/>
                        <a:ea typeface="Calibri"/>
                        <a:cs typeface="Times New Roman"/>
                      </a:endParaRPr>
                    </a:p>
                  </a:txBody>
                  <a:tcPr marL="63493" marR="63493" marT="0" marB="0"/>
                </a:tc>
              </a:tr>
              <a:tr h="176370">
                <a:tc>
                  <a:txBody>
                    <a:bodyPr/>
                    <a:lstStyle/>
                    <a:p>
                      <a:pPr algn="ctr">
                        <a:lnSpc>
                          <a:spcPct val="115000"/>
                        </a:lnSpc>
                        <a:spcAft>
                          <a:spcPts val="0"/>
                        </a:spcAft>
                      </a:pPr>
                      <a:r>
                        <a:rPr lang="es-EC" sz="1200">
                          <a:effectLst/>
                        </a:rPr>
                        <a:t>25</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15,98880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a:effectLst/>
                        </a:rPr>
                        <a:t>15,98000</a:t>
                      </a:r>
                      <a:endParaRPr lang="es-EC" sz="1400">
                        <a:solidFill>
                          <a:srgbClr val="000000"/>
                        </a:solidFill>
                        <a:effectLst/>
                        <a:latin typeface="Calibri"/>
                        <a:ea typeface="Calibri"/>
                        <a:cs typeface="Times New Roman"/>
                      </a:endParaRPr>
                    </a:p>
                  </a:txBody>
                  <a:tcPr marL="63493" marR="63493" marT="0" marB="0"/>
                </a:tc>
                <a:tc>
                  <a:txBody>
                    <a:bodyPr/>
                    <a:lstStyle/>
                    <a:p>
                      <a:pPr algn="ctr">
                        <a:lnSpc>
                          <a:spcPct val="115000"/>
                        </a:lnSpc>
                        <a:spcAft>
                          <a:spcPts val="0"/>
                        </a:spcAft>
                      </a:pPr>
                      <a:r>
                        <a:rPr lang="es-EC" sz="1200" dirty="0">
                          <a:effectLst/>
                        </a:rPr>
                        <a:t>0,00880</a:t>
                      </a:r>
                      <a:endParaRPr lang="es-EC" sz="1400" dirty="0">
                        <a:solidFill>
                          <a:srgbClr val="000000"/>
                        </a:solidFill>
                        <a:effectLst/>
                        <a:latin typeface="Calibri"/>
                        <a:ea typeface="Calibri"/>
                        <a:cs typeface="Times New Roman"/>
                      </a:endParaRPr>
                    </a:p>
                  </a:txBody>
                  <a:tcPr marL="63493" marR="63493" marT="0" marB="0"/>
                </a:tc>
              </a:tr>
            </a:tbl>
          </a:graphicData>
        </a:graphic>
      </p:graphicFrame>
    </p:spTree>
    <p:extLst>
      <p:ext uri="{BB962C8B-B14F-4D97-AF65-F5344CB8AC3E}">
        <p14:creationId xmlns:p14="http://schemas.microsoft.com/office/powerpoint/2010/main" val="706128202"/>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1 Rectángulo"/>
          <p:cNvSpPr/>
          <p:nvPr/>
        </p:nvSpPr>
        <p:spPr>
          <a:xfrm>
            <a:off x="1094259" y="772384"/>
            <a:ext cx="6858000" cy="369332"/>
          </a:xfrm>
          <a:prstGeom prst="rect">
            <a:avLst/>
          </a:prstGeom>
        </p:spPr>
        <p:txBody>
          <a:bodyPr wrap="square">
            <a:spAutoFit/>
          </a:bodyPr>
          <a:lstStyle/>
          <a:p>
            <a:pPr marL="285750" indent="-285750">
              <a:buFont typeface="Arial" pitchFamily="34" charset="0"/>
              <a:buChar char="•"/>
            </a:pPr>
            <a:r>
              <a:rPr lang="es-EC" dirty="0"/>
              <a:t>Los datos presentan una media muestral de 0,02697785880 m</a:t>
            </a:r>
            <a:endParaRPr lang="es-EC" dirty="0"/>
          </a:p>
        </p:txBody>
      </p:sp>
      <p:sp>
        <p:nvSpPr>
          <p:cNvPr id="3" name="2 CuadroTexto"/>
          <p:cNvSpPr txBox="1"/>
          <p:nvPr/>
        </p:nvSpPr>
        <p:spPr>
          <a:xfrm>
            <a:off x="1331640" y="245839"/>
            <a:ext cx="6408712" cy="461665"/>
          </a:xfrm>
          <a:prstGeom prst="rect">
            <a:avLst/>
          </a:prstGeom>
          <a:noFill/>
        </p:spPr>
        <p:txBody>
          <a:bodyPr wrap="square" rtlCol="0">
            <a:spAutoFit/>
          </a:bodyPr>
          <a:lstStyle/>
          <a:p>
            <a:r>
              <a:rPr lang="es-EC" sz="2400" b="1" dirty="0" smtClean="0">
                <a:solidFill>
                  <a:schemeClr val="bg2">
                    <a:lumMod val="10000"/>
                  </a:schemeClr>
                </a:solidFill>
                <a:effectLst>
                  <a:outerShdw blurRad="38100" dist="38100" dir="2700000" algn="tl">
                    <a:srgbClr val="000000">
                      <a:alpha val="43137"/>
                    </a:srgbClr>
                  </a:outerShdw>
                </a:effectLst>
              </a:rPr>
              <a:t>PRUEBA DE HÍPÓTESIS</a:t>
            </a:r>
            <a:endParaRPr lang="es-EC" sz="2400" b="1" dirty="0">
              <a:solidFill>
                <a:schemeClr val="bg2">
                  <a:lumMod val="10000"/>
                </a:schemeClr>
              </a:solidFill>
              <a:effectLst>
                <a:outerShdw blurRad="38100" dist="38100" dir="2700000" algn="tl">
                  <a:srgbClr val="000000">
                    <a:alpha val="43137"/>
                  </a:srgbClr>
                </a:outerShdw>
              </a:effectLst>
            </a:endParaRPr>
          </a:p>
        </p:txBody>
      </p:sp>
      <mc:AlternateContent xmlns:mc="http://schemas.openxmlformats.org/markup-compatibility/2006">
        <mc:Choice xmlns:a14="http://schemas.microsoft.com/office/drawing/2010/main" Requires="a14">
          <p:graphicFrame>
            <p:nvGraphicFramePr>
              <p:cNvPr id="5" name="4 Diagrama"/>
              <p:cNvGraphicFramePr/>
              <p:nvPr>
                <p:extLst>
                  <p:ext uri="{D42A27DB-BD31-4B8C-83A1-F6EECF244321}">
                    <p14:modId xmlns:p14="http://schemas.microsoft.com/office/powerpoint/2010/main" val="4002607624"/>
                  </p:ext>
                </p:extLst>
              </p:nvPr>
            </p:nvGraphicFramePr>
            <p:xfrm>
              <a:off x="542758" y="1700808"/>
              <a:ext cx="8064896" cy="3458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p:graphicFrame>
            <p:nvGraphicFramePr>
              <p:cNvPr id="5" name="4 Diagrama"/>
              <p:cNvGraphicFramePr/>
              <p:nvPr>
                <p:extLst>
                  <p:ext uri="{D42A27DB-BD31-4B8C-83A1-F6EECF244321}">
                    <p14:modId xmlns:p14="http://schemas.microsoft.com/office/powerpoint/2010/main" val="4002607624"/>
                  </p:ext>
                </p:extLst>
              </p:nvPr>
            </p:nvGraphicFramePr>
            <p:xfrm>
              <a:off x="542758" y="1700808"/>
              <a:ext cx="8064896" cy="3458803"/>
            </p:xfrm>
            <a:graphic>
              <a:graphicData uri="http://schemas.openxmlformats.org/drawingml/2006/diagram">
                <dgm:relIds xmlns:dgm="http://schemas.openxmlformats.org/drawingml/2006/diagram" xmlns:r="http://schemas.openxmlformats.org/officeDocument/2006/relationships" r:dm="rId7" r:lo="rId3" r:qs="rId4" r:cs="rId5"/>
              </a:graphicData>
            </a:graphic>
          </p:graphicFrame>
        </mc:Fallback>
      </mc:AlternateContent>
      <p:sp>
        <p:nvSpPr>
          <p:cNvPr id="11" name="10 Pentágono"/>
          <p:cNvSpPr/>
          <p:nvPr/>
        </p:nvSpPr>
        <p:spPr>
          <a:xfrm>
            <a:off x="827584" y="5301208"/>
            <a:ext cx="2664296" cy="93610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effectLst>
                  <a:outerShdw blurRad="38100" dist="38100" dir="2700000" algn="tl">
                    <a:srgbClr val="000000">
                      <a:alpha val="43137"/>
                    </a:srgbClr>
                  </a:outerShdw>
                </a:effectLst>
              </a:rPr>
              <a:t>CASO 1</a:t>
            </a:r>
            <a:endParaRPr lang="es-EC"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2371756"/>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8651 Grupo"/>
          <p:cNvGrpSpPr/>
          <p:nvPr/>
        </p:nvGrpSpPr>
        <p:grpSpPr>
          <a:xfrm>
            <a:off x="1259507" y="1277246"/>
            <a:ext cx="5904656" cy="3229214"/>
            <a:chOff x="0" y="0"/>
            <a:chExt cx="3878318" cy="2806263"/>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78318" cy="2806263"/>
            </a:xfrm>
            <a:prstGeom prst="rect">
              <a:avLst/>
            </a:prstGeom>
          </p:spPr>
        </p:pic>
        <p:sp>
          <p:nvSpPr>
            <p:cNvPr id="4" name="1175 Cuadro de texto"/>
            <p:cNvSpPr txBox="1"/>
            <p:nvPr/>
          </p:nvSpPr>
          <p:spPr>
            <a:xfrm>
              <a:off x="2246771" y="1833338"/>
              <a:ext cx="612043" cy="697101"/>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s-EC" sz="1400" b="1" dirty="0">
                  <a:effectLst/>
                  <a:ea typeface="Calibri"/>
                  <a:cs typeface="Times New Roman"/>
                </a:rPr>
                <a:t>1.711</a:t>
              </a:r>
              <a:endParaRPr lang="es-EC" sz="2400" b="1" dirty="0">
                <a:effectLst/>
                <a:ea typeface="Calibri"/>
                <a:cs typeface="Times New Roman"/>
              </a:endParaRPr>
            </a:p>
            <a:p>
              <a:pPr algn="ctr">
                <a:lnSpc>
                  <a:spcPct val="115000"/>
                </a:lnSpc>
                <a:spcAft>
                  <a:spcPts val="0"/>
                </a:spcAft>
              </a:pPr>
              <a:r>
                <a:rPr lang="es-EC" sz="1400" b="1" dirty="0">
                  <a:effectLst/>
                  <a:ea typeface="Calibri"/>
                  <a:cs typeface="Times New Roman"/>
                </a:rPr>
                <a:t>Valor Crítico</a:t>
              </a:r>
              <a:endParaRPr lang="es-EC" sz="2400" b="1" dirty="0">
                <a:effectLst/>
                <a:ea typeface="Calibri"/>
                <a:cs typeface="Times New Roman"/>
              </a:endParaRPr>
            </a:p>
          </p:txBody>
        </p:sp>
        <p:sp>
          <p:nvSpPr>
            <p:cNvPr id="5" name="1174 Cuadro de texto"/>
            <p:cNvSpPr txBox="1"/>
            <p:nvPr/>
          </p:nvSpPr>
          <p:spPr>
            <a:xfrm>
              <a:off x="2858813" y="1828800"/>
              <a:ext cx="783021" cy="403688"/>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s-EC" sz="1400" b="1">
                  <a:effectLst/>
                  <a:ea typeface="Calibri"/>
                  <a:cs typeface="Times New Roman"/>
                </a:rPr>
                <a:t>Escala t</a:t>
              </a:r>
              <a:endParaRPr lang="es-EC" sz="2400" b="1">
                <a:effectLst/>
                <a:ea typeface="Calibri"/>
                <a:cs typeface="Times New Roman"/>
              </a:endParaRPr>
            </a:p>
          </p:txBody>
        </p:sp>
        <p:sp>
          <p:nvSpPr>
            <p:cNvPr id="6" name="1168 Cuadro de texto"/>
            <p:cNvSpPr txBox="1"/>
            <p:nvPr/>
          </p:nvSpPr>
          <p:spPr>
            <a:xfrm>
              <a:off x="483476" y="1734207"/>
              <a:ext cx="825602" cy="498281"/>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s-EC" dirty="0">
                  <a:solidFill>
                    <a:srgbClr val="000000"/>
                  </a:solidFill>
                  <a:effectLst/>
                  <a:ea typeface="Times New Roman"/>
                  <a:cs typeface="Calibri"/>
                </a:rPr>
                <a:t>- 5.14</a:t>
              </a:r>
              <a:endParaRPr lang="es-EC" dirty="0">
                <a:effectLst/>
                <a:ea typeface="Calibri"/>
                <a:cs typeface="Times New Roman"/>
              </a:endParaRPr>
            </a:p>
          </p:txBody>
        </p:sp>
      </p:grpSp>
      <p:sp>
        <p:nvSpPr>
          <p:cNvPr id="7" name="6 CuadroTexto"/>
          <p:cNvSpPr txBox="1"/>
          <p:nvPr/>
        </p:nvSpPr>
        <p:spPr>
          <a:xfrm>
            <a:off x="1259632" y="491480"/>
            <a:ext cx="4804531"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C" sz="2400" dirty="0" smtClean="0">
                <a:effectLst>
                  <a:outerShdw blurRad="38100" dist="38100" dir="2700000" algn="tl">
                    <a:srgbClr val="000000">
                      <a:alpha val="43137"/>
                    </a:srgbClr>
                  </a:outerShdw>
                </a:effectLst>
              </a:rPr>
              <a:t>Formulación de la regla de decisión </a:t>
            </a:r>
            <a:endParaRPr lang="es-EC" sz="2400" dirty="0">
              <a:effectLst>
                <a:outerShdw blurRad="38100" dist="38100" dir="2700000" algn="tl">
                  <a:srgbClr val="000000">
                    <a:alpha val="43137"/>
                  </a:srgbClr>
                </a:outerShdw>
              </a:effectLst>
            </a:endParaRPr>
          </a:p>
        </p:txBody>
      </p:sp>
      <p:sp>
        <p:nvSpPr>
          <p:cNvPr id="8" name="7 CuadroTexto"/>
          <p:cNvSpPr txBox="1"/>
          <p:nvPr/>
        </p:nvSpPr>
        <p:spPr>
          <a:xfrm>
            <a:off x="827584" y="4869160"/>
            <a:ext cx="7704856" cy="120032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just"/>
            <a:r>
              <a:rPr lang="es-EC" dirty="0"/>
              <a:t>El valor calculado para t, cae dentro de la región de aceptación, por lo tanto se acepta la H</a:t>
            </a:r>
            <a:r>
              <a:rPr lang="es-EC" baseline="-25000" dirty="0"/>
              <a:t>0</a:t>
            </a:r>
            <a:r>
              <a:rPr lang="es-EC" dirty="0"/>
              <a:t>, que manifiesta que el error de las mediciones son menores que el tamaño del píxel y se rechaza la H</a:t>
            </a:r>
            <a:r>
              <a:rPr lang="es-EC" baseline="-25000" dirty="0"/>
              <a:t>1.</a:t>
            </a:r>
            <a:r>
              <a:rPr lang="es-EC" dirty="0"/>
              <a:t> 	</a:t>
            </a:r>
          </a:p>
          <a:p>
            <a:pPr algn="just"/>
            <a:endParaRPr lang="es-EC" dirty="0"/>
          </a:p>
        </p:txBody>
      </p:sp>
    </p:spTree>
    <p:extLst>
      <p:ext uri="{BB962C8B-B14F-4D97-AF65-F5344CB8AC3E}">
        <p14:creationId xmlns:p14="http://schemas.microsoft.com/office/powerpoint/2010/main" val="1519865311"/>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5" name="4 Diagrama"/>
              <p:cNvGraphicFramePr/>
              <p:nvPr>
                <p:extLst>
                  <p:ext uri="{D42A27DB-BD31-4B8C-83A1-F6EECF244321}">
                    <p14:modId xmlns:p14="http://schemas.microsoft.com/office/powerpoint/2010/main" val="298042674"/>
                  </p:ext>
                </p:extLst>
              </p:nvPr>
            </p:nvGraphicFramePr>
            <p:xfrm>
              <a:off x="542758" y="1700808"/>
              <a:ext cx="8064896" cy="3458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p:graphicFrame>
            <p:nvGraphicFramePr>
              <p:cNvPr id="5" name="4 Diagrama"/>
              <p:cNvGraphicFramePr/>
              <p:nvPr>
                <p:extLst>
                  <p:ext uri="{D42A27DB-BD31-4B8C-83A1-F6EECF244321}">
                    <p14:modId xmlns:p14="http://schemas.microsoft.com/office/powerpoint/2010/main" val="298042674"/>
                  </p:ext>
                </p:extLst>
              </p:nvPr>
            </p:nvGraphicFramePr>
            <p:xfrm>
              <a:off x="542758" y="1700808"/>
              <a:ext cx="8064896" cy="3458803"/>
            </p:xfrm>
            <a:graphic>
              <a:graphicData uri="http://schemas.openxmlformats.org/drawingml/2006/diagram">
                <dgm:relIds xmlns:dgm="http://schemas.openxmlformats.org/drawingml/2006/diagram" xmlns:r="http://schemas.openxmlformats.org/officeDocument/2006/relationships" r:dm="rId7" r:lo="rId3" r:qs="rId4" r:cs="rId5"/>
              </a:graphicData>
            </a:graphic>
          </p:graphicFrame>
        </mc:Fallback>
      </mc:AlternateContent>
      <p:sp>
        <p:nvSpPr>
          <p:cNvPr id="11" name="10 Pentágono"/>
          <p:cNvSpPr/>
          <p:nvPr/>
        </p:nvSpPr>
        <p:spPr>
          <a:xfrm>
            <a:off x="755576" y="272385"/>
            <a:ext cx="2664296" cy="64807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effectLst>
                  <a:outerShdw blurRad="38100" dist="38100" dir="2700000" algn="tl">
                    <a:srgbClr val="000000">
                      <a:alpha val="43137"/>
                    </a:srgbClr>
                  </a:outerShdw>
                </a:effectLst>
              </a:rPr>
              <a:t>CASO 2</a:t>
            </a:r>
            <a:endParaRPr lang="es-EC"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26738852"/>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8686 Grupo"/>
          <p:cNvGrpSpPr/>
          <p:nvPr/>
        </p:nvGrpSpPr>
        <p:grpSpPr>
          <a:xfrm>
            <a:off x="835393" y="738652"/>
            <a:ext cx="7926072" cy="4911271"/>
            <a:chOff x="0" y="0"/>
            <a:chExt cx="3880884" cy="2806996"/>
          </a:xfrm>
        </p:grpSpPr>
        <p:pic>
          <p:nvPicPr>
            <p:cNvPr id="8" name="7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80884" cy="2806996"/>
            </a:xfrm>
            <a:prstGeom prst="rect">
              <a:avLst/>
            </a:prstGeom>
          </p:spPr>
        </p:pic>
        <p:sp>
          <p:nvSpPr>
            <p:cNvPr id="10" name="8689 Cuadro de texto"/>
            <p:cNvSpPr txBox="1"/>
            <p:nvPr/>
          </p:nvSpPr>
          <p:spPr>
            <a:xfrm>
              <a:off x="2892056" y="1754373"/>
              <a:ext cx="552893" cy="265814"/>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s-EC" sz="1400" b="1" dirty="0">
                  <a:effectLst/>
                  <a:ea typeface="Calibri"/>
                  <a:cs typeface="Times New Roman"/>
                </a:rPr>
                <a:t>Escala t</a:t>
              </a:r>
              <a:endParaRPr lang="es-EC" sz="2400" b="1" dirty="0">
                <a:effectLst/>
                <a:ea typeface="Calibri"/>
                <a:cs typeface="Times New Roman"/>
              </a:endParaRPr>
            </a:p>
          </p:txBody>
        </p:sp>
        <p:sp>
          <p:nvSpPr>
            <p:cNvPr id="11" name="8690 Cuadro de texto"/>
            <p:cNvSpPr txBox="1"/>
            <p:nvPr/>
          </p:nvSpPr>
          <p:spPr>
            <a:xfrm>
              <a:off x="1829574" y="1764474"/>
              <a:ext cx="628122" cy="370219"/>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b="1" dirty="0" smtClean="0">
                  <a:ea typeface="Calibri"/>
                  <a:cs typeface="Calibri"/>
                </a:rPr>
                <a:t>x</a:t>
              </a:r>
              <a:r>
                <a:rPr lang="es-EC" b="1" dirty="0" smtClean="0">
                  <a:effectLst/>
                  <a:ea typeface="Calibri"/>
                  <a:cs typeface="Calibri"/>
                </a:rPr>
                <a:t>=</a:t>
              </a:r>
              <a:r>
                <a:rPr lang="es-EC" sz="1400" dirty="0" smtClean="0">
                  <a:solidFill>
                    <a:srgbClr val="000000"/>
                  </a:solidFill>
                  <a:effectLst/>
                  <a:ea typeface="Times New Roman"/>
                  <a:cs typeface="Calibri"/>
                </a:rPr>
                <a:t>0,02697</a:t>
              </a:r>
              <a:endParaRPr lang="es-EC" dirty="0">
                <a:effectLst/>
                <a:ea typeface="Calibri"/>
                <a:cs typeface="Times New Roman"/>
              </a:endParaRPr>
            </a:p>
            <a:p>
              <a:pPr algn="ctr">
                <a:lnSpc>
                  <a:spcPct val="115000"/>
                </a:lnSpc>
                <a:spcAft>
                  <a:spcPts val="0"/>
                </a:spcAft>
              </a:pPr>
              <a:r>
                <a:rPr lang="es-EC" b="1" dirty="0">
                  <a:effectLst/>
                  <a:ea typeface="Calibri"/>
                  <a:cs typeface="Times New Roman"/>
                </a:rPr>
                <a:t> </a:t>
              </a:r>
              <a:endParaRPr lang="es-EC" dirty="0">
                <a:effectLst/>
                <a:ea typeface="Calibri"/>
                <a:cs typeface="Times New Roman"/>
              </a:endParaRPr>
            </a:p>
          </p:txBody>
        </p:sp>
        <p:sp>
          <p:nvSpPr>
            <p:cNvPr id="9" name="8688 Cuadro de texto"/>
            <p:cNvSpPr txBox="1"/>
            <p:nvPr/>
          </p:nvSpPr>
          <p:spPr>
            <a:xfrm>
              <a:off x="2323181" y="1850007"/>
              <a:ext cx="483696" cy="707478"/>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s-EC" sz="1200" b="1" dirty="0">
                  <a:effectLst/>
                  <a:ea typeface="Calibri"/>
                  <a:cs typeface="Times New Roman"/>
                </a:rPr>
                <a:t>0.07</a:t>
              </a:r>
              <a:endParaRPr lang="es-EC" sz="2000" b="1" dirty="0">
                <a:effectLst/>
                <a:ea typeface="Calibri"/>
                <a:cs typeface="Times New Roman"/>
              </a:endParaRPr>
            </a:p>
            <a:p>
              <a:pPr algn="ctr">
                <a:lnSpc>
                  <a:spcPct val="115000"/>
                </a:lnSpc>
                <a:spcAft>
                  <a:spcPts val="0"/>
                </a:spcAft>
              </a:pPr>
              <a:r>
                <a:rPr lang="es-EC" sz="1200" b="1" dirty="0">
                  <a:effectLst/>
                  <a:ea typeface="Calibri"/>
                  <a:cs typeface="Times New Roman"/>
                </a:rPr>
                <a:t>Valor Crítico</a:t>
              </a:r>
              <a:endParaRPr lang="es-EC" sz="2000" b="1" dirty="0">
                <a:effectLst/>
                <a:ea typeface="Calibri"/>
                <a:cs typeface="Times New Roman"/>
              </a:endParaRPr>
            </a:p>
          </p:txBody>
        </p:sp>
      </p:grpSp>
      <p:sp>
        <p:nvSpPr>
          <p:cNvPr id="12" name="11 CuadroTexto"/>
          <p:cNvSpPr txBox="1"/>
          <p:nvPr/>
        </p:nvSpPr>
        <p:spPr>
          <a:xfrm>
            <a:off x="835393" y="5805264"/>
            <a:ext cx="6328895"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sz="2400" dirty="0" smtClean="0"/>
              <a:t>Se acepta Ho para un nivel de confianza del 95%</a:t>
            </a:r>
            <a:endParaRPr lang="es-EC" sz="2400" dirty="0"/>
          </a:p>
        </p:txBody>
      </p:sp>
    </p:spTree>
    <p:extLst>
      <p:ext uri="{BB962C8B-B14F-4D97-AF65-F5344CB8AC3E}">
        <p14:creationId xmlns:p14="http://schemas.microsoft.com/office/powerpoint/2010/main" val="4287851671"/>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3" name="2 CuadroTexto"/>
          <p:cNvSpPr txBox="1"/>
          <p:nvPr/>
        </p:nvSpPr>
        <p:spPr>
          <a:xfrm>
            <a:off x="827584" y="404664"/>
            <a:ext cx="7128792" cy="40011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s-EC" sz="2000" b="1" dirty="0" smtClean="0"/>
              <a:t>ANÁLISIS REPORTE DE AJUSTE DE MISIÓN DE VUELO</a:t>
            </a:r>
            <a:endParaRPr lang="es-EC" sz="2000" b="1" dirty="0"/>
          </a:p>
        </p:txBody>
      </p:sp>
      <p:graphicFrame>
        <p:nvGraphicFramePr>
          <p:cNvPr id="5" name="4 Tabla"/>
          <p:cNvGraphicFramePr>
            <a:graphicFrameLocks noGrp="1"/>
          </p:cNvGraphicFramePr>
          <p:nvPr>
            <p:extLst>
              <p:ext uri="{D42A27DB-BD31-4B8C-83A1-F6EECF244321}">
                <p14:modId xmlns:p14="http://schemas.microsoft.com/office/powerpoint/2010/main" val="4142717239"/>
              </p:ext>
            </p:extLst>
          </p:nvPr>
        </p:nvGraphicFramePr>
        <p:xfrm>
          <a:off x="1835696" y="1124744"/>
          <a:ext cx="5410944" cy="3734951"/>
        </p:xfrm>
        <a:graphic>
          <a:graphicData uri="http://schemas.openxmlformats.org/drawingml/2006/table">
            <a:tbl>
              <a:tblPr firstRow="1" firstCol="1" bandRow="1">
                <a:tableStyleId>{5C22544A-7EE6-4342-B048-85BDC9FD1C3A}</a:tableStyleId>
              </a:tblPr>
              <a:tblGrid>
                <a:gridCol w="946448"/>
                <a:gridCol w="792088"/>
                <a:gridCol w="1152128"/>
                <a:gridCol w="1224136"/>
                <a:gridCol w="1296144"/>
              </a:tblGrid>
              <a:tr h="0">
                <a:tc>
                  <a:txBody>
                    <a:bodyPr/>
                    <a:lstStyle/>
                    <a:p>
                      <a:pPr algn="ctr">
                        <a:lnSpc>
                          <a:spcPct val="150000"/>
                        </a:lnSpc>
                        <a:spcAft>
                          <a:spcPts val="0"/>
                        </a:spcAft>
                        <a:tabLst>
                          <a:tab pos="808355" algn="l"/>
                        </a:tabLst>
                      </a:pPr>
                      <a:r>
                        <a:rPr lang="es-EC" sz="1400" dirty="0">
                          <a:effectLst/>
                        </a:rPr>
                        <a:t>Informe</a:t>
                      </a:r>
                      <a:endParaRPr lang="es-EC" sz="1400" dirty="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tabLst>
                          <a:tab pos="808355" algn="l"/>
                        </a:tabLst>
                      </a:pPr>
                      <a:r>
                        <a:rPr lang="es-EC" sz="1400">
                          <a:effectLst/>
                        </a:rPr>
                        <a:t>Punto </a:t>
                      </a:r>
                      <a:endParaRPr lang="es-EC" sz="1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tabLst>
                          <a:tab pos="808355" algn="l"/>
                        </a:tabLst>
                      </a:pPr>
                      <a:r>
                        <a:rPr lang="es-EC" sz="1400">
                          <a:effectLst/>
                        </a:rPr>
                        <a:t>Este (m)</a:t>
                      </a:r>
                      <a:endParaRPr lang="es-EC" sz="1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tabLst>
                          <a:tab pos="808355" algn="l"/>
                        </a:tabLst>
                      </a:pPr>
                      <a:r>
                        <a:rPr lang="es-EC" sz="1400">
                          <a:effectLst/>
                        </a:rPr>
                        <a:t>Norte (m)</a:t>
                      </a:r>
                      <a:endParaRPr lang="es-EC" sz="1400">
                        <a:solidFill>
                          <a:srgbClr val="000000"/>
                        </a:solidFill>
                        <a:effectLst/>
                        <a:latin typeface="Calibri"/>
                        <a:ea typeface="Calibri"/>
                        <a:cs typeface="Times New Roman"/>
                      </a:endParaRPr>
                    </a:p>
                  </a:txBody>
                  <a:tcPr marL="68580" marR="68580" marT="0" marB="0"/>
                </a:tc>
                <a:tc>
                  <a:txBody>
                    <a:bodyPr/>
                    <a:lstStyle/>
                    <a:p>
                      <a:pPr algn="ctr">
                        <a:lnSpc>
                          <a:spcPct val="150000"/>
                        </a:lnSpc>
                        <a:spcAft>
                          <a:spcPts val="0"/>
                        </a:spcAft>
                        <a:tabLst>
                          <a:tab pos="808355" algn="l"/>
                        </a:tabLst>
                      </a:pPr>
                      <a:r>
                        <a:rPr lang="es-EC" sz="1400">
                          <a:effectLst/>
                        </a:rPr>
                        <a:t>Elevación (m)</a:t>
                      </a:r>
                      <a:endParaRPr lang="es-EC" sz="1400">
                        <a:solidFill>
                          <a:srgbClr val="000000"/>
                        </a:solidFill>
                        <a:effectLst/>
                        <a:latin typeface="Calibri"/>
                        <a:ea typeface="Calibri"/>
                        <a:cs typeface="Times New Roman"/>
                      </a:endParaRPr>
                    </a:p>
                  </a:txBody>
                  <a:tcPr marL="68580" marR="68580" marT="0" marB="0"/>
                </a:tc>
              </a:tr>
              <a:tr h="0">
                <a:tc rowSpan="5">
                  <a:txBody>
                    <a:bodyPr/>
                    <a:lstStyle/>
                    <a:p>
                      <a:pPr algn="ctr">
                        <a:lnSpc>
                          <a:spcPct val="150000"/>
                        </a:lnSpc>
                        <a:spcAft>
                          <a:spcPts val="0"/>
                        </a:spcAft>
                        <a:tabLst>
                          <a:tab pos="808355" algn="l"/>
                        </a:tabLst>
                      </a:pPr>
                      <a:r>
                        <a:rPr lang="es-EC" sz="1100" dirty="0">
                          <a:effectLst/>
                        </a:rPr>
                        <a:t>1</a:t>
                      </a:r>
                      <a:endParaRPr lang="es-EC" sz="1400" dirty="0">
                        <a:effectLst/>
                      </a:endParaRPr>
                    </a:p>
                    <a:p>
                      <a:pPr algn="ctr">
                        <a:lnSpc>
                          <a:spcPct val="150000"/>
                        </a:lnSpc>
                        <a:spcAft>
                          <a:spcPts val="0"/>
                        </a:spcAft>
                        <a:tabLst>
                          <a:tab pos="808355" algn="l"/>
                        </a:tabLst>
                      </a:pPr>
                      <a:r>
                        <a:rPr lang="es-EC" sz="1100" dirty="0">
                          <a:effectLst/>
                        </a:rPr>
                        <a:t> </a:t>
                      </a:r>
                      <a:endParaRPr lang="es-EC" sz="1400" dirty="0">
                        <a:solidFill>
                          <a:srgbClr val="000000"/>
                        </a:solidFill>
                        <a:effectLst/>
                        <a:latin typeface="Calibri"/>
                        <a:ea typeface="Calibri"/>
                        <a:cs typeface="Times New Roman"/>
                      </a:endParaRPr>
                    </a:p>
                  </a:txBody>
                  <a:tcPr marL="68580" marR="68580" marT="0" marB="0" anchor="ctr"/>
                </a:tc>
                <a:tc>
                  <a:txBody>
                    <a:bodyPr/>
                    <a:lstStyle/>
                    <a:p>
                      <a:pPr algn="ctr">
                        <a:lnSpc>
                          <a:spcPct val="150000"/>
                        </a:lnSpc>
                        <a:spcAft>
                          <a:spcPts val="0"/>
                        </a:spcAft>
                        <a:tabLst>
                          <a:tab pos="808355" algn="l"/>
                        </a:tabLst>
                      </a:pPr>
                      <a:r>
                        <a:rPr lang="es-EC" sz="1100">
                          <a:effectLst/>
                        </a:rPr>
                        <a:t>1</a:t>
                      </a:r>
                      <a:endParaRPr lang="es-EC" sz="140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0"/>
                        </a:spcAft>
                      </a:pPr>
                      <a:r>
                        <a:rPr lang="es-EC" sz="1400">
                          <a:effectLst/>
                        </a:rPr>
                        <a:t>0,045185185</a:t>
                      </a:r>
                      <a:endParaRPr lang="es-EC" sz="140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a:effectLst/>
                        </a:rPr>
                        <a:t>0,089259259</a:t>
                      </a:r>
                      <a:endParaRPr lang="es-EC" sz="140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a:effectLst/>
                        </a:rPr>
                        <a:t>0,027407407</a:t>
                      </a:r>
                      <a:endParaRPr lang="es-EC" sz="1400">
                        <a:solidFill>
                          <a:srgbClr val="000000"/>
                        </a:solidFill>
                        <a:effectLst/>
                        <a:latin typeface="Calibri"/>
                        <a:ea typeface="Calibri"/>
                        <a:cs typeface="Times New Roman"/>
                      </a:endParaRPr>
                    </a:p>
                  </a:txBody>
                  <a:tcPr marL="68580" marR="68580" marT="0" marB="0"/>
                </a:tc>
              </a:tr>
              <a:tr h="0">
                <a:tc vMerge="1">
                  <a:txBody>
                    <a:bodyPr/>
                    <a:lstStyle/>
                    <a:p>
                      <a:endParaRPr lang="es-EC"/>
                    </a:p>
                  </a:txBody>
                  <a:tcPr/>
                </a:tc>
                <a:tc>
                  <a:txBody>
                    <a:bodyPr/>
                    <a:lstStyle/>
                    <a:p>
                      <a:pPr algn="ctr">
                        <a:lnSpc>
                          <a:spcPct val="150000"/>
                        </a:lnSpc>
                        <a:spcAft>
                          <a:spcPts val="0"/>
                        </a:spcAft>
                        <a:tabLst>
                          <a:tab pos="808355" algn="l"/>
                        </a:tabLst>
                      </a:pPr>
                      <a:r>
                        <a:rPr lang="es-EC" sz="1100">
                          <a:effectLst/>
                        </a:rPr>
                        <a:t>2</a:t>
                      </a:r>
                      <a:endParaRPr lang="es-EC" sz="140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0"/>
                        </a:spcAft>
                      </a:pPr>
                      <a:r>
                        <a:rPr lang="es-EC" sz="1400">
                          <a:effectLst/>
                        </a:rPr>
                        <a:t>0,051612903</a:t>
                      </a:r>
                      <a:endParaRPr lang="es-EC" sz="140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a:effectLst/>
                        </a:rPr>
                        <a:t>0,091290323</a:t>
                      </a:r>
                      <a:endParaRPr lang="es-EC" sz="140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a:effectLst/>
                        </a:rPr>
                        <a:t>0,031290323</a:t>
                      </a:r>
                      <a:endParaRPr lang="es-EC" sz="1400">
                        <a:solidFill>
                          <a:srgbClr val="000000"/>
                        </a:solidFill>
                        <a:effectLst/>
                        <a:latin typeface="Calibri"/>
                        <a:ea typeface="Calibri"/>
                        <a:cs typeface="Times New Roman"/>
                      </a:endParaRPr>
                    </a:p>
                  </a:txBody>
                  <a:tcPr marL="68580" marR="68580" marT="0" marB="0"/>
                </a:tc>
              </a:tr>
              <a:tr h="0">
                <a:tc vMerge="1">
                  <a:txBody>
                    <a:bodyPr/>
                    <a:lstStyle/>
                    <a:p>
                      <a:endParaRPr lang="es-EC"/>
                    </a:p>
                  </a:txBody>
                  <a:tcPr/>
                </a:tc>
                <a:tc>
                  <a:txBody>
                    <a:bodyPr/>
                    <a:lstStyle/>
                    <a:p>
                      <a:pPr algn="ctr">
                        <a:lnSpc>
                          <a:spcPct val="150000"/>
                        </a:lnSpc>
                        <a:spcAft>
                          <a:spcPts val="0"/>
                        </a:spcAft>
                        <a:tabLst>
                          <a:tab pos="808355" algn="l"/>
                        </a:tabLst>
                      </a:pPr>
                      <a:r>
                        <a:rPr lang="es-EC" sz="1100">
                          <a:effectLst/>
                        </a:rPr>
                        <a:t>3</a:t>
                      </a:r>
                      <a:endParaRPr lang="es-EC" sz="140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0"/>
                        </a:spcAft>
                      </a:pPr>
                      <a:r>
                        <a:rPr lang="es-EC" sz="1400">
                          <a:effectLst/>
                        </a:rPr>
                        <a:t>0,032173913</a:t>
                      </a:r>
                      <a:endParaRPr lang="es-EC" sz="140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a:effectLst/>
                        </a:rPr>
                        <a:t>0,106956522</a:t>
                      </a:r>
                      <a:endParaRPr lang="es-EC" sz="140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a:effectLst/>
                        </a:rPr>
                        <a:t>0,034347826</a:t>
                      </a:r>
                      <a:endParaRPr lang="es-EC" sz="1400">
                        <a:solidFill>
                          <a:srgbClr val="000000"/>
                        </a:solidFill>
                        <a:effectLst/>
                        <a:latin typeface="Calibri"/>
                        <a:ea typeface="Calibri"/>
                        <a:cs typeface="Times New Roman"/>
                      </a:endParaRPr>
                    </a:p>
                  </a:txBody>
                  <a:tcPr marL="68580" marR="68580" marT="0" marB="0"/>
                </a:tc>
              </a:tr>
              <a:tr h="0">
                <a:tc vMerge="1">
                  <a:txBody>
                    <a:bodyPr/>
                    <a:lstStyle/>
                    <a:p>
                      <a:endParaRPr lang="es-EC"/>
                    </a:p>
                  </a:txBody>
                  <a:tcPr/>
                </a:tc>
                <a:tc>
                  <a:txBody>
                    <a:bodyPr/>
                    <a:lstStyle/>
                    <a:p>
                      <a:pPr algn="ctr">
                        <a:lnSpc>
                          <a:spcPct val="150000"/>
                        </a:lnSpc>
                        <a:spcAft>
                          <a:spcPts val="0"/>
                        </a:spcAft>
                        <a:tabLst>
                          <a:tab pos="808355" algn="l"/>
                        </a:tabLst>
                      </a:pPr>
                      <a:r>
                        <a:rPr lang="es-EC" sz="1100">
                          <a:effectLst/>
                        </a:rPr>
                        <a:t>4</a:t>
                      </a:r>
                      <a:endParaRPr lang="es-EC" sz="140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0"/>
                        </a:spcAft>
                      </a:pPr>
                      <a:r>
                        <a:rPr lang="es-EC" sz="1400">
                          <a:effectLst/>
                        </a:rPr>
                        <a:t>0,03962963</a:t>
                      </a:r>
                      <a:endParaRPr lang="es-EC" sz="140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a:effectLst/>
                        </a:rPr>
                        <a:t>0,073703704</a:t>
                      </a:r>
                      <a:endParaRPr lang="es-EC" sz="140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a:effectLst/>
                        </a:rPr>
                        <a:t>0,026666667</a:t>
                      </a:r>
                      <a:endParaRPr lang="es-EC" sz="1400">
                        <a:solidFill>
                          <a:srgbClr val="000000"/>
                        </a:solidFill>
                        <a:effectLst/>
                        <a:latin typeface="Calibri"/>
                        <a:ea typeface="Calibri"/>
                        <a:cs typeface="Times New Roman"/>
                      </a:endParaRPr>
                    </a:p>
                  </a:txBody>
                  <a:tcPr marL="68580" marR="68580" marT="0" marB="0"/>
                </a:tc>
              </a:tr>
              <a:tr h="0">
                <a:tc vMerge="1">
                  <a:txBody>
                    <a:bodyPr/>
                    <a:lstStyle/>
                    <a:p>
                      <a:endParaRPr lang="es-EC"/>
                    </a:p>
                  </a:txBody>
                  <a:tcPr/>
                </a:tc>
                <a:tc>
                  <a:txBody>
                    <a:bodyPr/>
                    <a:lstStyle/>
                    <a:p>
                      <a:pPr algn="ctr">
                        <a:lnSpc>
                          <a:spcPct val="150000"/>
                        </a:lnSpc>
                        <a:spcAft>
                          <a:spcPts val="0"/>
                        </a:spcAft>
                        <a:tabLst>
                          <a:tab pos="808355" algn="l"/>
                        </a:tabLst>
                      </a:pPr>
                      <a:r>
                        <a:rPr lang="es-EC" sz="1100">
                          <a:effectLst/>
                        </a:rPr>
                        <a:t>5</a:t>
                      </a:r>
                      <a:endParaRPr lang="es-EC" sz="140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0"/>
                        </a:spcAft>
                      </a:pPr>
                      <a:r>
                        <a:rPr lang="es-EC" sz="1400">
                          <a:effectLst/>
                        </a:rPr>
                        <a:t>0,0456</a:t>
                      </a:r>
                      <a:endParaRPr lang="es-EC" sz="140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dirty="0">
                          <a:effectLst/>
                        </a:rPr>
                        <a:t>0,0668</a:t>
                      </a:r>
                      <a:endParaRPr lang="es-EC" sz="1400" dirty="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a:effectLst/>
                        </a:rPr>
                        <a:t>0,0204</a:t>
                      </a:r>
                      <a:endParaRPr lang="es-EC" sz="1400">
                        <a:solidFill>
                          <a:srgbClr val="000000"/>
                        </a:solidFill>
                        <a:effectLst/>
                        <a:latin typeface="Calibri"/>
                        <a:ea typeface="Calibri"/>
                        <a:cs typeface="Times New Roman"/>
                      </a:endParaRPr>
                    </a:p>
                  </a:txBody>
                  <a:tcPr marL="68580" marR="68580" marT="0" marB="0"/>
                </a:tc>
              </a:tr>
              <a:tr h="0">
                <a:tc rowSpan="5">
                  <a:txBody>
                    <a:bodyPr/>
                    <a:lstStyle/>
                    <a:p>
                      <a:pPr algn="ctr">
                        <a:lnSpc>
                          <a:spcPct val="150000"/>
                        </a:lnSpc>
                        <a:spcAft>
                          <a:spcPts val="0"/>
                        </a:spcAft>
                        <a:tabLst>
                          <a:tab pos="808355" algn="l"/>
                        </a:tabLst>
                      </a:pPr>
                      <a:r>
                        <a:rPr lang="es-EC" sz="1100">
                          <a:effectLst/>
                        </a:rPr>
                        <a:t>2</a:t>
                      </a:r>
                      <a:endParaRPr lang="es-EC" sz="1400">
                        <a:solidFill>
                          <a:srgbClr val="000000"/>
                        </a:solidFill>
                        <a:effectLst/>
                        <a:latin typeface="Calibri"/>
                        <a:ea typeface="Calibri"/>
                        <a:cs typeface="Times New Roman"/>
                      </a:endParaRPr>
                    </a:p>
                  </a:txBody>
                  <a:tcPr marL="68580" marR="68580" marT="0" marB="0" anchor="ctr"/>
                </a:tc>
                <a:tc>
                  <a:txBody>
                    <a:bodyPr/>
                    <a:lstStyle/>
                    <a:p>
                      <a:pPr algn="ctr">
                        <a:lnSpc>
                          <a:spcPct val="150000"/>
                        </a:lnSpc>
                        <a:spcAft>
                          <a:spcPts val="0"/>
                        </a:spcAft>
                        <a:tabLst>
                          <a:tab pos="808355" algn="l"/>
                        </a:tabLst>
                      </a:pPr>
                      <a:r>
                        <a:rPr lang="es-EC" sz="1100" dirty="0">
                          <a:effectLst/>
                        </a:rPr>
                        <a:t>1</a:t>
                      </a:r>
                      <a:endParaRPr lang="es-EC" sz="14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0"/>
                        </a:spcAft>
                      </a:pPr>
                      <a:r>
                        <a:rPr lang="es-EC" sz="1400">
                          <a:effectLst/>
                        </a:rPr>
                        <a:t>0,018181818</a:t>
                      </a:r>
                      <a:endParaRPr lang="es-EC" sz="140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a:effectLst/>
                        </a:rPr>
                        <a:t>0,035454545</a:t>
                      </a:r>
                      <a:endParaRPr lang="es-EC" sz="140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a:effectLst/>
                        </a:rPr>
                        <a:t>0,009090909</a:t>
                      </a:r>
                      <a:endParaRPr lang="es-EC" sz="1400">
                        <a:solidFill>
                          <a:srgbClr val="000000"/>
                        </a:solidFill>
                        <a:effectLst/>
                        <a:latin typeface="Calibri"/>
                        <a:ea typeface="Calibri"/>
                        <a:cs typeface="Times New Roman"/>
                      </a:endParaRPr>
                    </a:p>
                  </a:txBody>
                  <a:tcPr marL="68580" marR="68580" marT="0" marB="0"/>
                </a:tc>
              </a:tr>
              <a:tr h="0">
                <a:tc vMerge="1">
                  <a:txBody>
                    <a:bodyPr/>
                    <a:lstStyle/>
                    <a:p>
                      <a:endParaRPr lang="es-EC"/>
                    </a:p>
                  </a:txBody>
                  <a:tcPr/>
                </a:tc>
                <a:tc>
                  <a:txBody>
                    <a:bodyPr/>
                    <a:lstStyle/>
                    <a:p>
                      <a:pPr algn="ctr">
                        <a:lnSpc>
                          <a:spcPct val="150000"/>
                        </a:lnSpc>
                        <a:spcAft>
                          <a:spcPts val="0"/>
                        </a:spcAft>
                        <a:tabLst>
                          <a:tab pos="808355" algn="l"/>
                        </a:tabLst>
                      </a:pPr>
                      <a:r>
                        <a:rPr lang="es-EC" sz="1100" dirty="0">
                          <a:effectLst/>
                        </a:rPr>
                        <a:t>2</a:t>
                      </a:r>
                      <a:endParaRPr lang="es-EC" sz="14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0"/>
                        </a:spcAft>
                      </a:pPr>
                      <a:r>
                        <a:rPr lang="es-EC" sz="1400">
                          <a:effectLst/>
                        </a:rPr>
                        <a:t>0,026153846</a:t>
                      </a:r>
                      <a:endParaRPr lang="es-EC" sz="140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a:effectLst/>
                        </a:rPr>
                        <a:t>0,019230769</a:t>
                      </a:r>
                      <a:endParaRPr lang="es-EC" sz="140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a:effectLst/>
                        </a:rPr>
                        <a:t>0,006153846</a:t>
                      </a:r>
                      <a:endParaRPr lang="es-EC" sz="1400">
                        <a:solidFill>
                          <a:srgbClr val="000000"/>
                        </a:solidFill>
                        <a:effectLst/>
                        <a:latin typeface="Calibri"/>
                        <a:ea typeface="Calibri"/>
                        <a:cs typeface="Times New Roman"/>
                      </a:endParaRPr>
                    </a:p>
                  </a:txBody>
                  <a:tcPr marL="68580" marR="68580" marT="0" marB="0"/>
                </a:tc>
              </a:tr>
              <a:tr h="0">
                <a:tc vMerge="1">
                  <a:txBody>
                    <a:bodyPr/>
                    <a:lstStyle/>
                    <a:p>
                      <a:endParaRPr lang="es-EC"/>
                    </a:p>
                  </a:txBody>
                  <a:tcPr/>
                </a:tc>
                <a:tc>
                  <a:txBody>
                    <a:bodyPr/>
                    <a:lstStyle/>
                    <a:p>
                      <a:pPr algn="ctr">
                        <a:lnSpc>
                          <a:spcPct val="150000"/>
                        </a:lnSpc>
                        <a:spcAft>
                          <a:spcPts val="0"/>
                        </a:spcAft>
                        <a:tabLst>
                          <a:tab pos="808355" algn="l"/>
                        </a:tabLst>
                      </a:pPr>
                      <a:r>
                        <a:rPr lang="es-EC" sz="1100">
                          <a:effectLst/>
                        </a:rPr>
                        <a:t>3</a:t>
                      </a:r>
                      <a:endParaRPr lang="es-EC" sz="140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0"/>
                        </a:spcAft>
                      </a:pPr>
                      <a:r>
                        <a:rPr lang="es-EC" sz="1400">
                          <a:effectLst/>
                        </a:rPr>
                        <a:t>0,024</a:t>
                      </a:r>
                      <a:endParaRPr lang="es-EC" sz="140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a:effectLst/>
                        </a:rPr>
                        <a:t>0,025</a:t>
                      </a:r>
                      <a:endParaRPr lang="es-EC" sz="140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a:effectLst/>
                        </a:rPr>
                        <a:t>0,006</a:t>
                      </a:r>
                      <a:endParaRPr lang="es-EC" sz="1400">
                        <a:solidFill>
                          <a:srgbClr val="000000"/>
                        </a:solidFill>
                        <a:effectLst/>
                        <a:latin typeface="Calibri"/>
                        <a:ea typeface="Calibri"/>
                        <a:cs typeface="Times New Roman"/>
                      </a:endParaRPr>
                    </a:p>
                  </a:txBody>
                  <a:tcPr marL="68580" marR="68580" marT="0" marB="0"/>
                </a:tc>
              </a:tr>
              <a:tr h="0">
                <a:tc vMerge="1">
                  <a:txBody>
                    <a:bodyPr/>
                    <a:lstStyle/>
                    <a:p>
                      <a:endParaRPr lang="es-EC"/>
                    </a:p>
                  </a:txBody>
                  <a:tcPr/>
                </a:tc>
                <a:tc>
                  <a:txBody>
                    <a:bodyPr/>
                    <a:lstStyle/>
                    <a:p>
                      <a:pPr algn="ctr">
                        <a:lnSpc>
                          <a:spcPct val="150000"/>
                        </a:lnSpc>
                        <a:spcAft>
                          <a:spcPts val="0"/>
                        </a:spcAft>
                        <a:tabLst>
                          <a:tab pos="808355" algn="l"/>
                        </a:tabLst>
                      </a:pPr>
                      <a:r>
                        <a:rPr lang="es-EC" sz="1100" dirty="0">
                          <a:effectLst/>
                        </a:rPr>
                        <a:t>4</a:t>
                      </a:r>
                      <a:endParaRPr lang="es-EC" sz="14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0"/>
                        </a:spcAft>
                      </a:pPr>
                      <a:r>
                        <a:rPr lang="es-EC" sz="1400">
                          <a:effectLst/>
                        </a:rPr>
                        <a:t>0,02</a:t>
                      </a:r>
                      <a:endParaRPr lang="es-EC" sz="140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a:effectLst/>
                        </a:rPr>
                        <a:t>0,02</a:t>
                      </a:r>
                      <a:endParaRPr lang="es-EC" sz="140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a:effectLst/>
                        </a:rPr>
                        <a:t>0,004</a:t>
                      </a:r>
                      <a:endParaRPr lang="es-EC" sz="1400">
                        <a:solidFill>
                          <a:srgbClr val="000000"/>
                        </a:solidFill>
                        <a:effectLst/>
                        <a:latin typeface="Calibri"/>
                        <a:ea typeface="Calibri"/>
                        <a:cs typeface="Times New Roman"/>
                      </a:endParaRPr>
                    </a:p>
                  </a:txBody>
                  <a:tcPr marL="68580" marR="68580" marT="0" marB="0"/>
                </a:tc>
              </a:tr>
              <a:tr h="0">
                <a:tc vMerge="1">
                  <a:txBody>
                    <a:bodyPr/>
                    <a:lstStyle/>
                    <a:p>
                      <a:endParaRPr lang="es-EC"/>
                    </a:p>
                  </a:txBody>
                  <a:tcPr/>
                </a:tc>
                <a:tc>
                  <a:txBody>
                    <a:bodyPr/>
                    <a:lstStyle/>
                    <a:p>
                      <a:pPr algn="ctr">
                        <a:lnSpc>
                          <a:spcPct val="150000"/>
                        </a:lnSpc>
                        <a:spcAft>
                          <a:spcPts val="0"/>
                        </a:spcAft>
                        <a:tabLst>
                          <a:tab pos="808355" algn="l"/>
                        </a:tabLst>
                      </a:pPr>
                      <a:r>
                        <a:rPr lang="es-EC" sz="1100">
                          <a:effectLst/>
                        </a:rPr>
                        <a:t>5</a:t>
                      </a:r>
                      <a:endParaRPr lang="es-EC" sz="140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0"/>
                        </a:spcAft>
                      </a:pPr>
                      <a:r>
                        <a:rPr lang="es-EC" sz="1400" dirty="0">
                          <a:effectLst/>
                        </a:rPr>
                        <a:t>0,017142857</a:t>
                      </a:r>
                      <a:endParaRPr lang="es-EC" sz="1400" dirty="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a:effectLst/>
                        </a:rPr>
                        <a:t>0,033571429</a:t>
                      </a:r>
                      <a:endParaRPr lang="es-EC" sz="140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a:effectLst/>
                        </a:rPr>
                        <a:t>0,008571429</a:t>
                      </a:r>
                      <a:endParaRPr lang="es-EC" sz="1400">
                        <a:solidFill>
                          <a:srgbClr val="000000"/>
                        </a:solidFill>
                        <a:effectLst/>
                        <a:latin typeface="Calibri"/>
                        <a:ea typeface="Calibri"/>
                        <a:cs typeface="Times New Roman"/>
                      </a:endParaRPr>
                    </a:p>
                  </a:txBody>
                  <a:tcPr marL="68580" marR="68580" marT="0" marB="0"/>
                </a:tc>
              </a:tr>
              <a:tr h="0">
                <a:tc rowSpan="5">
                  <a:txBody>
                    <a:bodyPr/>
                    <a:lstStyle/>
                    <a:p>
                      <a:pPr algn="ctr">
                        <a:lnSpc>
                          <a:spcPct val="150000"/>
                        </a:lnSpc>
                        <a:spcAft>
                          <a:spcPts val="0"/>
                        </a:spcAft>
                        <a:tabLst>
                          <a:tab pos="808355" algn="l"/>
                        </a:tabLst>
                      </a:pPr>
                      <a:r>
                        <a:rPr lang="es-EC" sz="1100">
                          <a:effectLst/>
                        </a:rPr>
                        <a:t>3</a:t>
                      </a:r>
                      <a:endParaRPr lang="es-EC" sz="1400">
                        <a:solidFill>
                          <a:srgbClr val="000000"/>
                        </a:solidFill>
                        <a:effectLst/>
                        <a:latin typeface="Calibri"/>
                        <a:ea typeface="Calibri"/>
                        <a:cs typeface="Times New Roman"/>
                      </a:endParaRPr>
                    </a:p>
                  </a:txBody>
                  <a:tcPr marL="68580" marR="68580" marT="0" marB="0" anchor="ctr"/>
                </a:tc>
                <a:tc>
                  <a:txBody>
                    <a:bodyPr/>
                    <a:lstStyle/>
                    <a:p>
                      <a:pPr algn="ctr">
                        <a:lnSpc>
                          <a:spcPct val="150000"/>
                        </a:lnSpc>
                        <a:spcAft>
                          <a:spcPts val="0"/>
                        </a:spcAft>
                        <a:tabLst>
                          <a:tab pos="808355" algn="l"/>
                        </a:tabLst>
                      </a:pPr>
                      <a:r>
                        <a:rPr lang="es-EC" sz="1100">
                          <a:effectLst/>
                        </a:rPr>
                        <a:t>1</a:t>
                      </a:r>
                      <a:endParaRPr lang="es-EC" sz="140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0"/>
                        </a:spcAft>
                      </a:pPr>
                      <a:r>
                        <a:rPr lang="es-EC" sz="1400" dirty="0">
                          <a:effectLst/>
                        </a:rPr>
                        <a:t>0,019230769</a:t>
                      </a:r>
                      <a:endParaRPr lang="es-EC" sz="1400" dirty="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a:effectLst/>
                        </a:rPr>
                        <a:t>0,026153846</a:t>
                      </a:r>
                      <a:endParaRPr lang="es-EC" sz="140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dirty="0">
                          <a:effectLst/>
                        </a:rPr>
                        <a:t>0,008461538</a:t>
                      </a:r>
                      <a:endParaRPr lang="es-EC" sz="1400" dirty="0">
                        <a:solidFill>
                          <a:srgbClr val="000000"/>
                        </a:solidFill>
                        <a:effectLst/>
                        <a:latin typeface="Calibri"/>
                        <a:ea typeface="Calibri"/>
                        <a:cs typeface="Times New Roman"/>
                      </a:endParaRPr>
                    </a:p>
                  </a:txBody>
                  <a:tcPr marL="68580" marR="68580" marT="0" marB="0"/>
                </a:tc>
              </a:tr>
              <a:tr h="0">
                <a:tc vMerge="1">
                  <a:txBody>
                    <a:bodyPr/>
                    <a:lstStyle/>
                    <a:p>
                      <a:endParaRPr lang="es-EC"/>
                    </a:p>
                  </a:txBody>
                  <a:tcPr/>
                </a:tc>
                <a:tc>
                  <a:txBody>
                    <a:bodyPr/>
                    <a:lstStyle/>
                    <a:p>
                      <a:pPr algn="ctr">
                        <a:lnSpc>
                          <a:spcPct val="150000"/>
                        </a:lnSpc>
                        <a:spcAft>
                          <a:spcPts val="0"/>
                        </a:spcAft>
                        <a:tabLst>
                          <a:tab pos="808355" algn="l"/>
                        </a:tabLst>
                      </a:pPr>
                      <a:r>
                        <a:rPr lang="es-EC" sz="1100">
                          <a:effectLst/>
                        </a:rPr>
                        <a:t>2</a:t>
                      </a:r>
                      <a:endParaRPr lang="es-EC" sz="140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0"/>
                        </a:spcAft>
                      </a:pPr>
                      <a:r>
                        <a:rPr lang="es-EC" sz="1400">
                          <a:effectLst/>
                        </a:rPr>
                        <a:t>0,020769231</a:t>
                      </a:r>
                      <a:endParaRPr lang="es-EC" sz="140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dirty="0">
                          <a:effectLst/>
                        </a:rPr>
                        <a:t>0,015384615</a:t>
                      </a:r>
                      <a:endParaRPr lang="es-EC" sz="1400" dirty="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dirty="0">
                          <a:effectLst/>
                        </a:rPr>
                        <a:t>0,006153846</a:t>
                      </a:r>
                      <a:endParaRPr lang="es-EC" sz="1400" dirty="0">
                        <a:solidFill>
                          <a:srgbClr val="000000"/>
                        </a:solidFill>
                        <a:effectLst/>
                        <a:latin typeface="Calibri"/>
                        <a:ea typeface="Calibri"/>
                        <a:cs typeface="Times New Roman"/>
                      </a:endParaRPr>
                    </a:p>
                  </a:txBody>
                  <a:tcPr marL="68580" marR="68580" marT="0" marB="0"/>
                </a:tc>
              </a:tr>
              <a:tr h="0">
                <a:tc vMerge="1">
                  <a:txBody>
                    <a:bodyPr/>
                    <a:lstStyle/>
                    <a:p>
                      <a:endParaRPr lang="es-EC"/>
                    </a:p>
                  </a:txBody>
                  <a:tcPr/>
                </a:tc>
                <a:tc>
                  <a:txBody>
                    <a:bodyPr/>
                    <a:lstStyle/>
                    <a:p>
                      <a:pPr algn="ctr">
                        <a:lnSpc>
                          <a:spcPct val="150000"/>
                        </a:lnSpc>
                        <a:spcAft>
                          <a:spcPts val="0"/>
                        </a:spcAft>
                        <a:tabLst>
                          <a:tab pos="808355" algn="l"/>
                        </a:tabLst>
                      </a:pPr>
                      <a:r>
                        <a:rPr lang="es-EC" sz="1100">
                          <a:effectLst/>
                        </a:rPr>
                        <a:t>3</a:t>
                      </a:r>
                      <a:endParaRPr lang="es-EC" sz="140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0"/>
                        </a:spcAft>
                      </a:pPr>
                      <a:r>
                        <a:rPr lang="es-EC" sz="1400">
                          <a:effectLst/>
                        </a:rPr>
                        <a:t>0,016</a:t>
                      </a:r>
                      <a:endParaRPr lang="es-EC" sz="140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dirty="0">
                          <a:effectLst/>
                        </a:rPr>
                        <a:t>0,025</a:t>
                      </a:r>
                      <a:endParaRPr lang="es-EC" sz="1400" dirty="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a:effectLst/>
                        </a:rPr>
                        <a:t>0,007</a:t>
                      </a:r>
                      <a:endParaRPr lang="es-EC" sz="1400">
                        <a:solidFill>
                          <a:srgbClr val="000000"/>
                        </a:solidFill>
                        <a:effectLst/>
                        <a:latin typeface="Calibri"/>
                        <a:ea typeface="Calibri"/>
                        <a:cs typeface="Times New Roman"/>
                      </a:endParaRPr>
                    </a:p>
                  </a:txBody>
                  <a:tcPr marL="68580" marR="68580" marT="0" marB="0"/>
                </a:tc>
              </a:tr>
              <a:tr h="0">
                <a:tc vMerge="1">
                  <a:txBody>
                    <a:bodyPr/>
                    <a:lstStyle/>
                    <a:p>
                      <a:endParaRPr lang="es-EC"/>
                    </a:p>
                  </a:txBody>
                  <a:tcPr/>
                </a:tc>
                <a:tc>
                  <a:txBody>
                    <a:bodyPr/>
                    <a:lstStyle/>
                    <a:p>
                      <a:pPr algn="ctr">
                        <a:lnSpc>
                          <a:spcPct val="150000"/>
                        </a:lnSpc>
                        <a:spcAft>
                          <a:spcPts val="0"/>
                        </a:spcAft>
                        <a:tabLst>
                          <a:tab pos="808355" algn="l"/>
                        </a:tabLst>
                      </a:pPr>
                      <a:r>
                        <a:rPr lang="es-EC" sz="1100">
                          <a:effectLst/>
                        </a:rPr>
                        <a:t>4</a:t>
                      </a:r>
                      <a:endParaRPr lang="es-EC" sz="140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0"/>
                        </a:spcAft>
                      </a:pPr>
                      <a:r>
                        <a:rPr lang="es-EC" sz="1400" dirty="0">
                          <a:effectLst/>
                        </a:rPr>
                        <a:t>0,019</a:t>
                      </a:r>
                      <a:endParaRPr lang="es-EC" sz="1400" dirty="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a:effectLst/>
                        </a:rPr>
                        <a:t>0,017</a:t>
                      </a:r>
                      <a:endParaRPr lang="es-EC" sz="140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dirty="0">
                          <a:effectLst/>
                        </a:rPr>
                        <a:t>0,006</a:t>
                      </a:r>
                      <a:endParaRPr lang="es-EC" sz="1400" dirty="0">
                        <a:solidFill>
                          <a:srgbClr val="000000"/>
                        </a:solidFill>
                        <a:effectLst/>
                        <a:latin typeface="Calibri"/>
                        <a:ea typeface="Calibri"/>
                        <a:cs typeface="Times New Roman"/>
                      </a:endParaRPr>
                    </a:p>
                  </a:txBody>
                  <a:tcPr marL="68580" marR="68580" marT="0" marB="0"/>
                </a:tc>
              </a:tr>
              <a:tr h="0">
                <a:tc vMerge="1">
                  <a:txBody>
                    <a:bodyPr/>
                    <a:lstStyle/>
                    <a:p>
                      <a:endParaRPr lang="es-EC"/>
                    </a:p>
                  </a:txBody>
                  <a:tcPr/>
                </a:tc>
                <a:tc>
                  <a:txBody>
                    <a:bodyPr/>
                    <a:lstStyle/>
                    <a:p>
                      <a:pPr algn="ctr">
                        <a:lnSpc>
                          <a:spcPct val="150000"/>
                        </a:lnSpc>
                        <a:spcAft>
                          <a:spcPts val="0"/>
                        </a:spcAft>
                        <a:tabLst>
                          <a:tab pos="808355" algn="l"/>
                        </a:tabLst>
                      </a:pPr>
                      <a:r>
                        <a:rPr lang="es-EC" sz="1100">
                          <a:effectLst/>
                        </a:rPr>
                        <a:t>5</a:t>
                      </a:r>
                      <a:endParaRPr lang="es-EC" sz="140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0"/>
                        </a:spcAft>
                      </a:pPr>
                      <a:r>
                        <a:rPr lang="es-EC" sz="1400">
                          <a:effectLst/>
                        </a:rPr>
                        <a:t>0,016428571</a:t>
                      </a:r>
                      <a:endParaRPr lang="es-EC" sz="140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a:effectLst/>
                        </a:rPr>
                        <a:t>0,030714286</a:t>
                      </a:r>
                      <a:endParaRPr lang="es-EC" sz="1400">
                        <a:solidFill>
                          <a:srgbClr val="000000"/>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400" dirty="0">
                          <a:effectLst/>
                        </a:rPr>
                        <a:t>0,007857143</a:t>
                      </a:r>
                      <a:endParaRPr lang="es-EC" sz="1400" dirty="0">
                        <a:solidFill>
                          <a:srgbClr val="000000"/>
                        </a:solidFill>
                        <a:effectLst/>
                        <a:latin typeface="Calibri"/>
                        <a:ea typeface="Calibri"/>
                        <a:cs typeface="Times New Roman"/>
                      </a:endParaRPr>
                    </a:p>
                  </a:txBody>
                  <a:tcPr marL="68580" marR="68580" marT="0" marB="0"/>
                </a:tc>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3347969075"/>
              </p:ext>
            </p:extLst>
          </p:nvPr>
        </p:nvGraphicFramePr>
        <p:xfrm>
          <a:off x="1403648" y="5301208"/>
          <a:ext cx="6264696" cy="975743"/>
        </p:xfrm>
        <a:graphic>
          <a:graphicData uri="http://schemas.openxmlformats.org/drawingml/2006/table">
            <a:tbl>
              <a:tblPr firstRow="1" firstCol="1" bandRow="1">
                <a:tableStyleId>{00A15C55-8517-42AA-B614-E9B94910E393}</a:tableStyleId>
              </a:tblPr>
              <a:tblGrid>
                <a:gridCol w="1566174"/>
                <a:gridCol w="1566174"/>
                <a:gridCol w="1566174"/>
                <a:gridCol w="1566174"/>
              </a:tblGrid>
              <a:tr h="0">
                <a:tc>
                  <a:txBody>
                    <a:bodyPr/>
                    <a:lstStyle/>
                    <a:p>
                      <a:pPr algn="ctr">
                        <a:lnSpc>
                          <a:spcPct val="150000"/>
                        </a:lnSpc>
                        <a:spcAft>
                          <a:spcPts val="0"/>
                        </a:spcAft>
                        <a:tabLst>
                          <a:tab pos="808355" algn="l"/>
                        </a:tabLst>
                      </a:pPr>
                      <a:r>
                        <a:rPr lang="es-EC" sz="1400">
                          <a:solidFill>
                            <a:schemeClr val="tx1"/>
                          </a:solidFill>
                          <a:effectLst/>
                        </a:rPr>
                        <a:t>Informe</a:t>
                      </a:r>
                      <a:endParaRPr lang="es-EC" sz="1400">
                        <a:solidFill>
                          <a:schemeClr val="tx1"/>
                        </a:solidFill>
                        <a:effectLst/>
                        <a:latin typeface="Calibri"/>
                        <a:ea typeface="Calibri"/>
                        <a:cs typeface="Times New Roman"/>
                      </a:endParaRPr>
                    </a:p>
                  </a:txBody>
                  <a:tcPr marL="68580" marR="68580" marT="0" marB="0"/>
                </a:tc>
                <a:tc>
                  <a:txBody>
                    <a:bodyPr/>
                    <a:lstStyle/>
                    <a:p>
                      <a:pPr algn="ctr">
                        <a:lnSpc>
                          <a:spcPct val="150000"/>
                        </a:lnSpc>
                        <a:spcAft>
                          <a:spcPts val="0"/>
                        </a:spcAft>
                        <a:tabLst>
                          <a:tab pos="808355" algn="l"/>
                        </a:tabLst>
                      </a:pPr>
                      <a:r>
                        <a:rPr lang="es-EC" sz="1400">
                          <a:solidFill>
                            <a:schemeClr val="tx1"/>
                          </a:solidFill>
                          <a:effectLst/>
                        </a:rPr>
                        <a:t>Este (m)</a:t>
                      </a:r>
                      <a:endParaRPr lang="es-EC" sz="1400">
                        <a:solidFill>
                          <a:schemeClr val="tx1"/>
                        </a:solidFill>
                        <a:effectLst/>
                        <a:latin typeface="Calibri"/>
                        <a:ea typeface="Calibri"/>
                        <a:cs typeface="Times New Roman"/>
                      </a:endParaRPr>
                    </a:p>
                  </a:txBody>
                  <a:tcPr marL="68580" marR="68580" marT="0" marB="0"/>
                </a:tc>
                <a:tc>
                  <a:txBody>
                    <a:bodyPr/>
                    <a:lstStyle/>
                    <a:p>
                      <a:pPr algn="ctr">
                        <a:lnSpc>
                          <a:spcPct val="150000"/>
                        </a:lnSpc>
                        <a:spcAft>
                          <a:spcPts val="0"/>
                        </a:spcAft>
                        <a:tabLst>
                          <a:tab pos="808355" algn="l"/>
                        </a:tabLst>
                      </a:pPr>
                      <a:r>
                        <a:rPr lang="es-EC" sz="1400">
                          <a:solidFill>
                            <a:schemeClr val="tx1"/>
                          </a:solidFill>
                          <a:effectLst/>
                        </a:rPr>
                        <a:t>Norte (m)</a:t>
                      </a:r>
                      <a:endParaRPr lang="es-EC" sz="1400">
                        <a:solidFill>
                          <a:schemeClr val="tx1"/>
                        </a:solidFill>
                        <a:effectLst/>
                        <a:latin typeface="Calibri"/>
                        <a:ea typeface="Calibri"/>
                        <a:cs typeface="Times New Roman"/>
                      </a:endParaRPr>
                    </a:p>
                  </a:txBody>
                  <a:tcPr marL="68580" marR="68580" marT="0" marB="0"/>
                </a:tc>
                <a:tc>
                  <a:txBody>
                    <a:bodyPr/>
                    <a:lstStyle/>
                    <a:p>
                      <a:pPr algn="ctr">
                        <a:lnSpc>
                          <a:spcPct val="150000"/>
                        </a:lnSpc>
                        <a:spcAft>
                          <a:spcPts val="0"/>
                        </a:spcAft>
                        <a:tabLst>
                          <a:tab pos="808355" algn="l"/>
                        </a:tabLst>
                      </a:pPr>
                      <a:r>
                        <a:rPr lang="es-EC" sz="1400">
                          <a:solidFill>
                            <a:schemeClr val="tx1"/>
                          </a:solidFill>
                          <a:effectLst/>
                        </a:rPr>
                        <a:t>Elevación (m)</a:t>
                      </a:r>
                      <a:endParaRPr lang="es-EC" sz="1400">
                        <a:solidFill>
                          <a:schemeClr val="tx1"/>
                        </a:solidFill>
                        <a:effectLst/>
                        <a:latin typeface="Calibri"/>
                        <a:ea typeface="Calibri"/>
                        <a:cs typeface="Times New Roman"/>
                      </a:endParaRPr>
                    </a:p>
                  </a:txBody>
                  <a:tcPr marL="68580" marR="68580" marT="0" marB="0"/>
                </a:tc>
              </a:tr>
              <a:tr h="0">
                <a:tc>
                  <a:txBody>
                    <a:bodyPr/>
                    <a:lstStyle/>
                    <a:p>
                      <a:pPr algn="ctr">
                        <a:lnSpc>
                          <a:spcPct val="150000"/>
                        </a:lnSpc>
                        <a:spcAft>
                          <a:spcPts val="0"/>
                        </a:spcAft>
                        <a:tabLst>
                          <a:tab pos="808355" algn="l"/>
                        </a:tabLst>
                      </a:pPr>
                      <a:r>
                        <a:rPr lang="es-EC" sz="1100">
                          <a:solidFill>
                            <a:schemeClr val="tx1"/>
                          </a:solidFill>
                          <a:effectLst/>
                        </a:rPr>
                        <a:t>1</a:t>
                      </a:r>
                      <a:endParaRPr lang="es-EC" sz="140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a:solidFill>
                            <a:schemeClr val="tx1"/>
                          </a:solidFill>
                          <a:effectLst/>
                        </a:rPr>
                        <a:t>0,029837006</a:t>
                      </a:r>
                      <a:endParaRPr lang="es-EC" sz="140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solidFill>
                            <a:schemeClr val="tx1"/>
                          </a:solidFill>
                          <a:effectLst/>
                        </a:rPr>
                        <a:t>0,052977106</a:t>
                      </a:r>
                      <a:endParaRPr lang="es-EC" sz="140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solidFill>
                            <a:schemeClr val="tx1"/>
                          </a:solidFill>
                          <a:effectLst/>
                        </a:rPr>
                        <a:t>0,02265033</a:t>
                      </a:r>
                      <a:endParaRPr lang="es-EC" sz="1400">
                        <a:solidFill>
                          <a:schemeClr val="tx1"/>
                        </a:solidFill>
                        <a:effectLst/>
                        <a:latin typeface="Calibri"/>
                        <a:ea typeface="Calibri"/>
                        <a:cs typeface="Times New Roman"/>
                      </a:endParaRPr>
                    </a:p>
                  </a:txBody>
                  <a:tcPr marL="68580" marR="68580" marT="0" marB="0"/>
                </a:tc>
              </a:tr>
              <a:tr h="0">
                <a:tc>
                  <a:txBody>
                    <a:bodyPr/>
                    <a:lstStyle/>
                    <a:p>
                      <a:pPr algn="ctr">
                        <a:lnSpc>
                          <a:spcPct val="150000"/>
                        </a:lnSpc>
                        <a:spcAft>
                          <a:spcPts val="0"/>
                        </a:spcAft>
                        <a:tabLst>
                          <a:tab pos="808355" algn="l"/>
                        </a:tabLst>
                      </a:pPr>
                      <a:r>
                        <a:rPr lang="es-EC" sz="1100">
                          <a:solidFill>
                            <a:schemeClr val="tx1"/>
                          </a:solidFill>
                          <a:effectLst/>
                        </a:rPr>
                        <a:t>2</a:t>
                      </a:r>
                      <a:endParaRPr lang="es-EC" sz="140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a:solidFill>
                            <a:schemeClr val="tx1"/>
                          </a:solidFill>
                          <a:effectLst/>
                        </a:rPr>
                        <a:t>0,0157785</a:t>
                      </a:r>
                      <a:endParaRPr lang="es-EC" sz="140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a:solidFill>
                            <a:schemeClr val="tx1"/>
                          </a:solidFill>
                          <a:effectLst/>
                        </a:rPr>
                        <a:t>0,01832755</a:t>
                      </a:r>
                      <a:endParaRPr lang="es-EC" sz="140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a:solidFill>
                            <a:schemeClr val="tx1"/>
                          </a:solidFill>
                          <a:effectLst/>
                        </a:rPr>
                        <a:t>0,00872169</a:t>
                      </a:r>
                      <a:endParaRPr lang="es-EC" sz="1400">
                        <a:solidFill>
                          <a:schemeClr val="tx1"/>
                        </a:solidFill>
                        <a:effectLst/>
                        <a:latin typeface="Calibri"/>
                        <a:ea typeface="Calibri"/>
                        <a:cs typeface="Times New Roman"/>
                      </a:endParaRPr>
                    </a:p>
                  </a:txBody>
                  <a:tcPr marL="68580" marR="68580" marT="0" marB="0" anchor="ctr"/>
                </a:tc>
              </a:tr>
              <a:tr h="0">
                <a:tc>
                  <a:txBody>
                    <a:bodyPr/>
                    <a:lstStyle/>
                    <a:p>
                      <a:pPr algn="ctr">
                        <a:lnSpc>
                          <a:spcPct val="150000"/>
                        </a:lnSpc>
                        <a:spcAft>
                          <a:spcPts val="0"/>
                        </a:spcAft>
                        <a:tabLst>
                          <a:tab pos="808355" algn="l"/>
                        </a:tabLst>
                      </a:pPr>
                      <a:r>
                        <a:rPr lang="es-EC" sz="1100">
                          <a:solidFill>
                            <a:schemeClr val="tx1"/>
                          </a:solidFill>
                          <a:effectLst/>
                        </a:rPr>
                        <a:t>3</a:t>
                      </a:r>
                      <a:endParaRPr lang="es-EC" sz="140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a:solidFill>
                            <a:schemeClr val="tx1"/>
                          </a:solidFill>
                          <a:effectLst/>
                        </a:rPr>
                        <a:t>0,01576221</a:t>
                      </a:r>
                      <a:endParaRPr lang="es-EC" sz="1400">
                        <a:solidFill>
                          <a:schemeClr val="tx1"/>
                        </a:solidFill>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s-EC" sz="1400">
                          <a:solidFill>
                            <a:schemeClr val="tx1"/>
                          </a:solidFill>
                          <a:effectLst/>
                        </a:rPr>
                        <a:t>0,01607132</a:t>
                      </a:r>
                      <a:endParaRPr lang="es-EC" sz="1400">
                        <a:solidFill>
                          <a:schemeClr val="tx1"/>
                        </a:solidFill>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s-EC" sz="1400" dirty="0">
                          <a:solidFill>
                            <a:schemeClr val="tx1"/>
                          </a:solidFill>
                          <a:effectLst/>
                        </a:rPr>
                        <a:t>0,00710616</a:t>
                      </a:r>
                      <a:endParaRPr lang="es-EC" sz="1400" dirty="0">
                        <a:solidFill>
                          <a:schemeClr val="tx1"/>
                        </a:solidFill>
                        <a:effectLst/>
                        <a:latin typeface="Calibri"/>
                        <a:ea typeface="Calibri"/>
                        <a:cs typeface="Times New Roman"/>
                      </a:endParaRPr>
                    </a:p>
                  </a:txBody>
                  <a:tcPr marL="68580" marR="68580" marT="0" marB="0" anchor="b"/>
                </a:tc>
              </a:tr>
            </a:tbl>
          </a:graphicData>
        </a:graphic>
      </p:graphicFrame>
      <p:sp>
        <p:nvSpPr>
          <p:cNvPr id="7" name="6 CuadroTexto"/>
          <p:cNvSpPr txBox="1"/>
          <p:nvPr/>
        </p:nvSpPr>
        <p:spPr>
          <a:xfrm>
            <a:off x="1331640" y="4869160"/>
            <a:ext cx="3312368" cy="338554"/>
          </a:xfrm>
          <a:prstGeom prst="rect">
            <a:avLst/>
          </a:prstGeom>
          <a:noFill/>
        </p:spPr>
        <p:txBody>
          <a:bodyPr wrap="square" rtlCol="0">
            <a:spAutoFit/>
          </a:bodyPr>
          <a:lstStyle/>
          <a:p>
            <a:r>
              <a:rPr lang="es-EC" sz="1600" dirty="0" smtClean="0">
                <a:effectLst>
                  <a:outerShdw blurRad="38100" dist="38100" dir="2700000" algn="tl">
                    <a:srgbClr val="000000">
                      <a:alpha val="43137"/>
                    </a:srgbClr>
                  </a:outerShdw>
                </a:effectLst>
              </a:rPr>
              <a:t>DESVIACIONES ESTÁNDAR</a:t>
            </a:r>
            <a:endParaRPr lang="es-EC" sz="1600" dirty="0">
              <a:effectLst>
                <a:outerShdw blurRad="38100" dist="38100" dir="2700000" algn="tl">
                  <a:srgbClr val="000000">
                    <a:alpha val="43137"/>
                  </a:srgbClr>
                </a:outerShdw>
              </a:effectLst>
            </a:endParaRPr>
          </a:p>
        </p:txBody>
      </p:sp>
      <p:sp>
        <p:nvSpPr>
          <p:cNvPr id="8" name="7 CuadroTexto"/>
          <p:cNvSpPr txBox="1"/>
          <p:nvPr/>
        </p:nvSpPr>
        <p:spPr>
          <a:xfrm rot="16200000">
            <a:off x="-139878" y="2596263"/>
            <a:ext cx="3312368" cy="369332"/>
          </a:xfrm>
          <a:prstGeom prst="rect">
            <a:avLst/>
          </a:prstGeom>
          <a:noFill/>
        </p:spPr>
        <p:txBody>
          <a:bodyPr wrap="square" rtlCol="0">
            <a:spAutoFit/>
          </a:bodyPr>
          <a:lstStyle/>
          <a:p>
            <a:r>
              <a:rPr lang="es-EC" dirty="0" smtClean="0">
                <a:effectLst>
                  <a:outerShdw blurRad="38100" dist="38100" dir="2700000" algn="tl">
                    <a:srgbClr val="000000">
                      <a:alpha val="43137"/>
                    </a:srgbClr>
                  </a:outerShdw>
                </a:effectLst>
              </a:rPr>
              <a:t>RESIDUALES  POR  PUNTO</a:t>
            </a:r>
            <a:endParaRPr lang="es-EC"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43348284"/>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611560" y="1484784"/>
            <a:ext cx="6858000" cy="2160587"/>
          </a:xfrm>
        </p:spPr>
        <p:txBody>
          <a:bodyPr>
            <a:normAutofit/>
            <a:scene3d>
              <a:camera prst="perspectiveHeroicExtremeLeftFacing"/>
              <a:lightRig rig="threePt" dir="t"/>
            </a:scene3d>
          </a:bodyPr>
          <a:lstStyle/>
          <a:p>
            <a:r>
              <a:rPr lang="es-EC"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RESULTADOS</a:t>
            </a:r>
            <a:endParaRPr lang="es-EC" sz="7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926557184"/>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3" name="2 Rectángulo"/>
          <p:cNvSpPr/>
          <p:nvPr/>
        </p:nvSpPr>
        <p:spPr>
          <a:xfrm>
            <a:off x="755576" y="980728"/>
            <a:ext cx="7704856" cy="6186309"/>
          </a:xfrm>
          <a:prstGeom prst="rect">
            <a:avLst/>
          </a:prstGeom>
        </p:spPr>
        <p:txBody>
          <a:bodyPr wrap="square">
            <a:spAutoFit/>
          </a:bodyPr>
          <a:lstStyle/>
          <a:p>
            <a:pPr marL="285750" indent="-285750" algn="just">
              <a:buFont typeface="Wingdings" pitchFamily="2" charset="2"/>
              <a:buChar char="q"/>
            </a:pPr>
            <a:endParaRPr lang="es-EC" dirty="0" smtClean="0"/>
          </a:p>
          <a:p>
            <a:pPr marL="285750" indent="-285750" algn="just">
              <a:buFont typeface="Wingdings" pitchFamily="2" charset="2"/>
              <a:buChar char="q"/>
            </a:pPr>
            <a:r>
              <a:rPr lang="es-EC" dirty="0" smtClean="0"/>
              <a:t>Como </a:t>
            </a:r>
            <a:r>
              <a:rPr lang="es-EC" dirty="0"/>
              <a:t>resultado del procesamiento se obtuvieron los siguientes productos fotogramétricos: una </a:t>
            </a:r>
            <a:r>
              <a:rPr lang="es-EC" dirty="0" err="1"/>
              <a:t>ortofoto</a:t>
            </a:r>
            <a:r>
              <a:rPr lang="es-EC" dirty="0"/>
              <a:t> ajustada con puntos de control  en RGB, de tamaño 25946 columnas x 25682 filas, con  una resolución espacial de 6 cm y  resolución radiométrica de 8 bits; un MDS de 4633 columnas x  4585 filas,  con un tamaño de píxel de 0,336 cm y una resolución radiométrica de 32 </a:t>
            </a:r>
            <a:r>
              <a:rPr lang="es-EC" dirty="0" smtClean="0"/>
              <a:t>bits, y Una nube de puntos en formato .las.</a:t>
            </a:r>
          </a:p>
          <a:p>
            <a:pPr algn="just"/>
            <a:endParaRPr lang="es-EC" dirty="0" smtClean="0"/>
          </a:p>
          <a:p>
            <a:pPr algn="just"/>
            <a:endParaRPr lang="es-EC" dirty="0" smtClean="0"/>
          </a:p>
          <a:p>
            <a:pPr marL="285750" indent="-285750" algn="just">
              <a:buFont typeface="Wingdings" pitchFamily="2" charset="2"/>
              <a:buChar char="q"/>
            </a:pPr>
            <a:r>
              <a:rPr lang="es-EC" dirty="0"/>
              <a:t>Para los datos recogidos en campo se tiene una media de error en referencia al terreno de 0.021 m y una desviación estándar de 0.02958 </a:t>
            </a:r>
            <a:r>
              <a:rPr lang="es-EC" dirty="0" smtClean="0"/>
              <a:t>m.</a:t>
            </a:r>
          </a:p>
          <a:p>
            <a:pPr algn="just"/>
            <a:endParaRPr lang="es-EC" dirty="0" smtClean="0"/>
          </a:p>
          <a:p>
            <a:pPr marL="285750" indent="-285750" algn="just">
              <a:buFont typeface="Wingdings" pitchFamily="2" charset="2"/>
              <a:buChar char="q"/>
            </a:pPr>
            <a:r>
              <a:rPr lang="es-EC" dirty="0" smtClean="0"/>
              <a:t>En </a:t>
            </a:r>
            <a:r>
              <a:rPr lang="es-EC" dirty="0"/>
              <a:t>relación a los datos reportados en los informes de ajuste de puntos de control, se observó una reducción significativa entre el primer informe generado con 135 observaciones y el tercer informe con 60 observaciones, dándonos como una media general para los residuales del tercer informe de 0,018285714 </a:t>
            </a:r>
            <a:r>
              <a:rPr lang="es-EC" dirty="0">
                <a:sym typeface="Symbol"/>
              </a:rPr>
              <a:t></a:t>
            </a:r>
            <a:r>
              <a:rPr lang="es-EC" dirty="0"/>
              <a:t> 0.015762 m en Este, 0,022850549 </a:t>
            </a:r>
            <a:r>
              <a:rPr lang="es-EC" dirty="0">
                <a:sym typeface="Symbol"/>
              </a:rPr>
              <a:t></a:t>
            </a:r>
            <a:r>
              <a:rPr lang="es-EC" dirty="0"/>
              <a:t> 0.016071 m en Norte y 0,007094505 </a:t>
            </a:r>
            <a:r>
              <a:rPr lang="es-EC" dirty="0">
                <a:sym typeface="Symbol"/>
              </a:rPr>
              <a:t></a:t>
            </a:r>
            <a:r>
              <a:rPr lang="es-EC" dirty="0"/>
              <a:t> 0.0071 m en Elevación. </a:t>
            </a:r>
          </a:p>
          <a:p>
            <a:pPr algn="just"/>
            <a:r>
              <a:rPr lang="es-EC" dirty="0"/>
              <a:t/>
            </a:r>
            <a:br>
              <a:rPr lang="es-EC" dirty="0"/>
            </a:br>
            <a:endParaRPr lang="es-EC" dirty="0" smtClean="0"/>
          </a:p>
          <a:p>
            <a:pPr marL="285750" indent="-285750" algn="just">
              <a:buFont typeface="Wingdings" pitchFamily="2" charset="2"/>
              <a:buChar char="q"/>
            </a:pPr>
            <a:endParaRPr lang="es-EC" dirty="0"/>
          </a:p>
          <a:p>
            <a:pPr marL="285750" indent="-285750" algn="just">
              <a:buFont typeface="Wingdings" pitchFamily="2" charset="2"/>
              <a:buChar char="q"/>
            </a:pPr>
            <a:endParaRPr lang="es-EC" dirty="0"/>
          </a:p>
        </p:txBody>
      </p:sp>
    </p:spTree>
    <p:extLst>
      <p:ext uri="{BB962C8B-B14F-4D97-AF65-F5344CB8AC3E}">
        <p14:creationId xmlns:p14="http://schemas.microsoft.com/office/powerpoint/2010/main" val="2955251609"/>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827584" y="1700808"/>
            <a:ext cx="6858000" cy="2160240"/>
          </a:xfrm>
          <a:prstGeom prst="rect">
            <a:avLst/>
          </a:prstGeom>
        </p:spPr>
        <p:txBody>
          <a:bodyPr vert="horz" anchor="b" anchorCtr="0">
            <a:normAutofit/>
            <a:scene3d>
              <a:camera prst="perspectiveHeroicExtremeLeftFacing"/>
              <a:lightRig rig="threePt" dir="t"/>
            </a:scene3d>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s-EC"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CONCLUSIONES</a:t>
            </a:r>
            <a:endParaRPr lang="es-EC"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339752" y="332656"/>
            <a:ext cx="5080608" cy="594320"/>
          </a:xfrm>
        </p:spPr>
        <p:style>
          <a:lnRef idx="1">
            <a:schemeClr val="accent4"/>
          </a:lnRef>
          <a:fillRef idx="3">
            <a:schemeClr val="accent4"/>
          </a:fillRef>
          <a:effectRef idx="2">
            <a:schemeClr val="accent4"/>
          </a:effectRef>
          <a:fontRef idx="minor">
            <a:schemeClr val="lt1"/>
          </a:fontRef>
        </p:style>
        <p:txBody>
          <a:bodyPr/>
          <a:lstStyle/>
          <a:p>
            <a:pPr algn="ctr"/>
            <a:r>
              <a:rPr lang="es-ES" b="1" dirty="0">
                <a:solidFill>
                  <a:schemeClr val="tx1"/>
                </a:solidFill>
                <a:cs typeface="Times New Roman" pitchFamily="18" charset="0"/>
              </a:rPr>
              <a:t>3</a:t>
            </a:r>
            <a:r>
              <a:rPr lang="es-ES" b="1" dirty="0" smtClean="0">
                <a:solidFill>
                  <a:schemeClr val="tx1"/>
                </a:solidFill>
                <a:cs typeface="Times New Roman" pitchFamily="18" charset="0"/>
              </a:rPr>
              <a:t>. GENERALIDADES</a:t>
            </a:r>
            <a:endParaRPr lang="es-ES" b="1" dirty="0">
              <a:solidFill>
                <a:schemeClr val="tx1"/>
              </a:solidFill>
              <a:cs typeface="Times New Roman" pitchFamily="18" charset="0"/>
            </a:endParaRPr>
          </a:p>
        </p:txBody>
      </p:sp>
      <p:sp>
        <p:nvSpPr>
          <p:cNvPr id="10" name="9 Flecha derecha"/>
          <p:cNvSpPr/>
          <p:nvPr/>
        </p:nvSpPr>
        <p:spPr>
          <a:xfrm flipV="1">
            <a:off x="2699792" y="1628800"/>
            <a:ext cx="36004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Text Box 4"/>
          <p:cNvSpPr txBox="1">
            <a:spLocks noChangeArrowheads="1"/>
          </p:cNvSpPr>
          <p:nvPr/>
        </p:nvSpPr>
        <p:spPr bwMode="auto">
          <a:xfrm>
            <a:off x="107504" y="1249596"/>
            <a:ext cx="3846214" cy="523220"/>
          </a:xfrm>
          <a:prstGeom prst="rect">
            <a:avLst/>
          </a:prstGeom>
          <a:solidFill>
            <a:srgbClr val="6B86B5"/>
          </a:solidFill>
          <a:ln w="9525">
            <a:noFill/>
            <a:miter lim="800000"/>
            <a:headEnd/>
            <a:tailEnd/>
          </a:ln>
        </p:spPr>
        <p:txBody>
          <a:bodyPr wrap="square">
            <a:spAutoFit/>
          </a:bodyPr>
          <a:lstStyle/>
          <a:p>
            <a:pPr algn="just">
              <a:spcBef>
                <a:spcPct val="50000"/>
              </a:spcBef>
            </a:pPr>
            <a:r>
              <a:rPr lang="es-ES_tradnl" sz="1400" dirty="0" smtClean="0">
                <a:solidFill>
                  <a:schemeClr val="bg1"/>
                </a:solidFill>
              </a:rPr>
              <a:t>Evolución del proceso fotogramétrico, </a:t>
            </a:r>
            <a:r>
              <a:rPr lang="es-EC" sz="1400" dirty="0">
                <a:solidFill>
                  <a:schemeClr val="bg1"/>
                </a:solidFill>
              </a:rPr>
              <a:t>soluciones óptico mecánicas de tipo analógico a las analíticas</a:t>
            </a:r>
            <a:endParaRPr lang="es-ES" sz="1400" dirty="0">
              <a:solidFill>
                <a:schemeClr val="bg1"/>
              </a:solidFill>
            </a:endParaRPr>
          </a:p>
        </p:txBody>
      </p:sp>
      <p:sp>
        <p:nvSpPr>
          <p:cNvPr id="15" name="Text Box 6">
            <a:hlinkClick r:id="rId3" action="ppaction://hlinksldjump"/>
          </p:cNvPr>
          <p:cNvSpPr txBox="1">
            <a:spLocks noChangeArrowheads="1"/>
          </p:cNvSpPr>
          <p:nvPr/>
        </p:nvSpPr>
        <p:spPr bwMode="auto">
          <a:xfrm>
            <a:off x="539552" y="2132856"/>
            <a:ext cx="2086382" cy="338554"/>
          </a:xfrm>
          <a:prstGeom prst="rect">
            <a:avLst/>
          </a:prstGeom>
          <a:solidFill>
            <a:srgbClr val="6B86B5"/>
          </a:solidFill>
          <a:ln w="9525">
            <a:noFill/>
            <a:miter lim="800000"/>
            <a:headEnd/>
            <a:tailEnd/>
          </a:ln>
        </p:spPr>
        <p:txBody>
          <a:bodyPr wrap="square">
            <a:spAutoFit/>
          </a:bodyPr>
          <a:lstStyle/>
          <a:p>
            <a:pPr>
              <a:spcBef>
                <a:spcPct val="50000"/>
              </a:spcBef>
            </a:pPr>
            <a:r>
              <a:rPr lang="es-ES_tradnl" sz="1600" dirty="0" smtClean="0">
                <a:solidFill>
                  <a:schemeClr val="bg1"/>
                </a:solidFill>
              </a:rPr>
              <a:t>Fotogrametría  digital</a:t>
            </a:r>
            <a:endParaRPr lang="es-ES" sz="1600" dirty="0">
              <a:solidFill>
                <a:schemeClr val="bg1"/>
              </a:solidFill>
            </a:endParaRPr>
          </a:p>
        </p:txBody>
      </p:sp>
      <p:sp>
        <p:nvSpPr>
          <p:cNvPr id="17" name="Text Box 9"/>
          <p:cNvSpPr txBox="1">
            <a:spLocks noChangeArrowheads="1"/>
          </p:cNvSpPr>
          <p:nvPr/>
        </p:nvSpPr>
        <p:spPr bwMode="auto">
          <a:xfrm>
            <a:off x="5826550" y="2401339"/>
            <a:ext cx="2743481" cy="338554"/>
          </a:xfrm>
          <a:prstGeom prst="rect">
            <a:avLst/>
          </a:prstGeom>
          <a:solidFill>
            <a:srgbClr val="6B86B5"/>
          </a:solidFill>
          <a:ln w="9525">
            <a:noFill/>
            <a:miter lim="800000"/>
            <a:headEnd/>
            <a:tailEnd/>
          </a:ln>
        </p:spPr>
        <p:txBody>
          <a:bodyPr wrap="square">
            <a:spAutoFit/>
          </a:bodyPr>
          <a:lstStyle/>
          <a:p>
            <a:pPr algn="ctr">
              <a:spcBef>
                <a:spcPct val="50000"/>
              </a:spcBef>
            </a:pPr>
            <a:r>
              <a:rPr lang="es-ES_tradnl" sz="1600" dirty="0" smtClean="0">
                <a:solidFill>
                  <a:schemeClr val="bg1"/>
                </a:solidFill>
              </a:rPr>
              <a:t>Aviones no tripulados UAV</a:t>
            </a:r>
            <a:endParaRPr lang="es-ES" sz="1600" dirty="0">
              <a:solidFill>
                <a:schemeClr val="bg1"/>
              </a:solidFill>
            </a:endParaRPr>
          </a:p>
        </p:txBody>
      </p:sp>
      <p:pic>
        <p:nvPicPr>
          <p:cNvPr id="5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2743" y="3861048"/>
            <a:ext cx="1737882" cy="122468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Line 11"/>
          <p:cNvSpPr>
            <a:spLocks noChangeShapeType="1"/>
          </p:cNvSpPr>
          <p:nvPr/>
        </p:nvSpPr>
        <p:spPr bwMode="auto">
          <a:xfrm flipV="1">
            <a:off x="3491880" y="2588669"/>
            <a:ext cx="2334670" cy="1416395"/>
          </a:xfrm>
          <a:prstGeom prst="line">
            <a:avLst/>
          </a:prstGeom>
          <a:noFill/>
          <a:ln w="57150" cmpd="thinThick">
            <a:solidFill>
              <a:srgbClr val="002060"/>
            </a:solidFill>
            <a:prstDash val="dash"/>
            <a:round/>
            <a:headEnd/>
            <a:tailEnd type="triangle" w="med" len="med"/>
          </a:ln>
        </p:spPr>
        <p:txBody>
          <a:bodyPr/>
          <a:lstStyle/>
          <a:p>
            <a:endParaRPr lang="es-ES"/>
          </a:p>
        </p:txBody>
      </p:sp>
      <p:sp>
        <p:nvSpPr>
          <p:cNvPr id="20" name="AutoShape 12"/>
          <p:cNvSpPr>
            <a:spLocks noChangeArrowheads="1"/>
          </p:cNvSpPr>
          <p:nvPr/>
        </p:nvSpPr>
        <p:spPr bwMode="auto">
          <a:xfrm>
            <a:off x="5488475" y="1196752"/>
            <a:ext cx="3384550" cy="694903"/>
          </a:xfrm>
          <a:prstGeom prst="flowChartTerminator">
            <a:avLst/>
          </a:prstGeom>
          <a:ln>
            <a:headEnd/>
            <a:tailEnd/>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wrap="none" anchor="ctr"/>
          <a:lstStyle/>
          <a:p>
            <a:pPr algn="ctr"/>
            <a:r>
              <a:rPr lang="es-ES_tradnl" sz="1400" dirty="0" smtClean="0">
                <a:solidFill>
                  <a:schemeClr val="tx1"/>
                </a:solidFill>
              </a:rPr>
              <a:t>Entrada de la Informática</a:t>
            </a:r>
            <a:r>
              <a:rPr lang="es-EC" sz="1400" dirty="0" smtClean="0">
                <a:solidFill>
                  <a:schemeClr val="tx1"/>
                </a:solidFill>
              </a:rPr>
              <a:t> </a:t>
            </a:r>
            <a:r>
              <a:rPr lang="es-EC" sz="1400" dirty="0">
                <a:solidFill>
                  <a:schemeClr val="tx1"/>
                </a:solidFill>
              </a:rPr>
              <a:t>en la </a:t>
            </a:r>
            <a:r>
              <a:rPr lang="es-EC" sz="1400" dirty="0" smtClean="0">
                <a:solidFill>
                  <a:schemeClr val="tx1"/>
                </a:solidFill>
              </a:rPr>
              <a:t>fotogrametría</a:t>
            </a:r>
          </a:p>
          <a:p>
            <a:pPr algn="ctr"/>
            <a:r>
              <a:rPr lang="es-EC" sz="1400" dirty="0" smtClean="0">
                <a:solidFill>
                  <a:schemeClr val="tx1"/>
                </a:solidFill>
              </a:rPr>
              <a:t>(hardware y software) </a:t>
            </a:r>
            <a:endParaRPr lang="es-ES" sz="1400" dirty="0">
              <a:solidFill>
                <a:schemeClr val="tx1"/>
              </a:solidFill>
            </a:endParaRPr>
          </a:p>
        </p:txBody>
      </p:sp>
      <p:cxnSp>
        <p:nvCxnSpPr>
          <p:cNvPr id="25" name="AutoShape 28"/>
          <p:cNvCxnSpPr>
            <a:cxnSpLocks noChangeShapeType="1"/>
            <a:stCxn id="14" idx="3"/>
            <a:endCxn id="20" idx="1"/>
          </p:cNvCxnSpPr>
          <p:nvPr/>
        </p:nvCxnSpPr>
        <p:spPr bwMode="auto">
          <a:xfrm>
            <a:off x="3953718" y="1511206"/>
            <a:ext cx="1534757" cy="32998"/>
          </a:xfrm>
          <a:prstGeom prst="straightConnector1">
            <a:avLst/>
          </a:prstGeom>
          <a:noFill/>
          <a:ln w="38100">
            <a:solidFill>
              <a:srgbClr val="002060"/>
            </a:solidFill>
            <a:prstDash val="dash"/>
            <a:round/>
            <a:headEnd type="triangle" w="med" len="med"/>
            <a:tailEnd/>
          </a:ln>
        </p:spPr>
      </p:cxnSp>
      <p:sp>
        <p:nvSpPr>
          <p:cNvPr id="30" name="Line 37"/>
          <p:cNvSpPr>
            <a:spLocks noChangeShapeType="1"/>
          </p:cNvSpPr>
          <p:nvPr/>
        </p:nvSpPr>
        <p:spPr bwMode="auto">
          <a:xfrm>
            <a:off x="1835150" y="1772121"/>
            <a:ext cx="0" cy="360362"/>
          </a:xfrm>
          <a:prstGeom prst="line">
            <a:avLst/>
          </a:prstGeom>
          <a:ln w="38100">
            <a:solidFill>
              <a:schemeClr val="accent4">
                <a:lumMod val="60000"/>
                <a:lumOff val="40000"/>
              </a:schemeClr>
            </a:solidFill>
            <a:headEnd/>
            <a:tailEnd type="triangle" w="med" len="med"/>
          </a:ln>
        </p:spPr>
        <p:style>
          <a:lnRef idx="2">
            <a:schemeClr val="accent4"/>
          </a:lnRef>
          <a:fillRef idx="0">
            <a:schemeClr val="accent4"/>
          </a:fillRef>
          <a:effectRef idx="1">
            <a:schemeClr val="accent4"/>
          </a:effectRef>
          <a:fontRef idx="minor">
            <a:schemeClr val="tx1"/>
          </a:fontRef>
        </p:style>
        <p:txBody>
          <a:bodyPr/>
          <a:lstStyle/>
          <a:p>
            <a:endParaRPr lang="es-ES"/>
          </a:p>
        </p:txBody>
      </p:sp>
      <p:graphicFrame>
        <p:nvGraphicFramePr>
          <p:cNvPr id="2050" name="2049 Diagrama"/>
          <p:cNvGraphicFramePr/>
          <p:nvPr>
            <p:extLst>
              <p:ext uri="{D42A27DB-BD31-4B8C-83A1-F6EECF244321}">
                <p14:modId xmlns:p14="http://schemas.microsoft.com/office/powerpoint/2010/main" val="1863954674"/>
              </p:ext>
            </p:extLst>
          </p:nvPr>
        </p:nvGraphicFramePr>
        <p:xfrm>
          <a:off x="174953" y="3108324"/>
          <a:ext cx="4335410" cy="23917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5" name="Text Box 6">
            <a:hlinkClick r:id="rId3" action="ppaction://hlinksldjump"/>
          </p:cNvPr>
          <p:cNvSpPr txBox="1">
            <a:spLocks noChangeArrowheads="1"/>
          </p:cNvSpPr>
          <p:nvPr/>
        </p:nvSpPr>
        <p:spPr bwMode="auto">
          <a:xfrm>
            <a:off x="2879812" y="2131367"/>
            <a:ext cx="1668761" cy="338554"/>
          </a:xfrm>
          <a:prstGeom prst="rect">
            <a:avLst/>
          </a:prstGeom>
          <a:solidFill>
            <a:srgbClr val="6B86B5"/>
          </a:solidFill>
          <a:ln w="9525">
            <a:noFill/>
            <a:miter lim="800000"/>
            <a:headEnd/>
            <a:tailEnd/>
          </a:ln>
        </p:spPr>
        <p:txBody>
          <a:bodyPr wrap="square">
            <a:spAutoFit/>
          </a:bodyPr>
          <a:lstStyle/>
          <a:p>
            <a:pPr>
              <a:spcBef>
                <a:spcPct val="50000"/>
              </a:spcBef>
            </a:pPr>
            <a:r>
              <a:rPr lang="es-ES_tradnl" sz="1600" dirty="0" smtClean="0">
                <a:solidFill>
                  <a:schemeClr val="bg1"/>
                </a:solidFill>
              </a:rPr>
              <a:t>Imagen  digital</a:t>
            </a:r>
            <a:endParaRPr lang="es-ES" sz="1600" dirty="0">
              <a:solidFill>
                <a:schemeClr val="bg1"/>
              </a:solidFill>
            </a:endParaRPr>
          </a:p>
        </p:txBody>
      </p:sp>
      <p:cxnSp>
        <p:nvCxnSpPr>
          <p:cNvPr id="36" name="AutoShape 28"/>
          <p:cNvCxnSpPr>
            <a:cxnSpLocks noChangeShapeType="1"/>
            <a:stCxn id="15" idx="3"/>
            <a:endCxn id="35" idx="1"/>
          </p:cNvCxnSpPr>
          <p:nvPr/>
        </p:nvCxnSpPr>
        <p:spPr bwMode="auto">
          <a:xfrm flipV="1">
            <a:off x="2625934" y="2300644"/>
            <a:ext cx="253878" cy="1489"/>
          </a:xfrm>
          <a:prstGeom prst="straightConnector1">
            <a:avLst/>
          </a:prstGeom>
          <a:ln w="38100">
            <a:headEnd type="triangle" w="med" len="med"/>
            <a:tailEnd/>
          </a:ln>
        </p:spPr>
        <p:style>
          <a:lnRef idx="2">
            <a:schemeClr val="accent4"/>
          </a:lnRef>
          <a:fillRef idx="0">
            <a:schemeClr val="accent4"/>
          </a:fillRef>
          <a:effectRef idx="1">
            <a:schemeClr val="accent4"/>
          </a:effectRef>
          <a:fontRef idx="minor">
            <a:schemeClr val="tx1"/>
          </a:fontRef>
        </p:style>
      </p:cxnSp>
      <p:graphicFrame>
        <p:nvGraphicFramePr>
          <p:cNvPr id="2065" name="2064 Diagrama"/>
          <p:cNvGraphicFramePr/>
          <p:nvPr>
            <p:extLst>
              <p:ext uri="{D42A27DB-BD31-4B8C-83A1-F6EECF244321}">
                <p14:modId xmlns:p14="http://schemas.microsoft.com/office/powerpoint/2010/main" val="2763965375"/>
              </p:ext>
            </p:extLst>
          </p:nvPr>
        </p:nvGraphicFramePr>
        <p:xfrm>
          <a:off x="4721096" y="3140968"/>
          <a:ext cx="4215076" cy="30424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066" name="2065 CuadroTexto"/>
          <p:cNvSpPr txBox="1"/>
          <p:nvPr/>
        </p:nvSpPr>
        <p:spPr>
          <a:xfrm>
            <a:off x="5904655" y="2780928"/>
            <a:ext cx="2627785" cy="369332"/>
          </a:xfrm>
          <a:prstGeom prst="rect">
            <a:avLst/>
          </a:prstGeom>
          <a:noFill/>
          <a:ln>
            <a:noFill/>
          </a:ln>
        </p:spPr>
        <p:txBody>
          <a:bodyPr wrap="square" rtlCol="0">
            <a:spAutoFit/>
          </a:bodyPr>
          <a:lstStyle/>
          <a:p>
            <a:r>
              <a:rPr lang="es-EC" b="1" dirty="0" smtClean="0">
                <a:solidFill>
                  <a:srgbClr val="FFFF00"/>
                </a:solidFill>
                <a:effectLst>
                  <a:outerShdw blurRad="38100" dist="38100" dir="2700000" algn="tl">
                    <a:srgbClr val="000000">
                      <a:alpha val="43137"/>
                    </a:srgbClr>
                  </a:outerShdw>
                </a:effectLst>
              </a:rPr>
              <a:t>Superan Limitaciones</a:t>
            </a:r>
            <a:endParaRPr lang="es-EC" b="1" dirty="0">
              <a:solidFill>
                <a:srgbClr val="FFFF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360040" y="434131"/>
            <a:ext cx="8604448"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85750" lvl="0" indent="-285750">
              <a:buFont typeface="Wingdings" pitchFamily="2" charset="2"/>
              <a:buChar char="q"/>
            </a:pPr>
            <a:r>
              <a:rPr kumimoji="0" lang="es-ES" b="1" i="0" u="none" strike="noStrike" cap="none" normalizeH="0" baseline="0" dirty="0" smtClean="0">
                <a:ln>
                  <a:noFill/>
                </a:ln>
                <a:solidFill>
                  <a:schemeClr val="tx1"/>
                </a:solidFill>
                <a:effectLst/>
                <a:cs typeface="Times New Roman" pitchFamily="18" charset="0"/>
              </a:rPr>
              <a:t> </a:t>
            </a:r>
            <a:r>
              <a:rPr lang="es-EC" dirty="0"/>
              <a:t>Los objetivos y metas planteados  inicialmente en el proyecto fueron cumplidos con éxito, permitiendo obtener un plano base a escala 1:1000., de la zona de estudio definida para el Cantón Montalvo aplicando una metodología de toma con Aviones no tripulados (</a:t>
            </a:r>
            <a:r>
              <a:rPr lang="es-EC" dirty="0" err="1"/>
              <a:t>UAV’s</a:t>
            </a:r>
            <a:r>
              <a:rPr lang="es-EC" dirty="0"/>
              <a:t>).</a:t>
            </a:r>
          </a:p>
          <a:p>
            <a:endParaRPr lang="es-EC" dirty="0"/>
          </a:p>
          <a:p>
            <a:pPr marL="285750" lvl="0" indent="-285750">
              <a:buFont typeface="Wingdings" pitchFamily="2" charset="2"/>
              <a:buChar char="q"/>
            </a:pPr>
            <a:r>
              <a:rPr lang="es-EC" dirty="0"/>
              <a:t>Mediante el análisis comparativo  de las características constructivas que presentan los equipos utilizados en la presente investigación, se determinó que para fines de fotografía aérea con propósitos cartográficos, el vehículo no tripulado “</a:t>
            </a:r>
            <a:r>
              <a:rPr lang="es-EC" dirty="0" err="1"/>
              <a:t>Trimble</a:t>
            </a:r>
            <a:r>
              <a:rPr lang="es-EC" dirty="0"/>
              <a:t> UX5” presenta ventajas significativas en relación al “</a:t>
            </a:r>
            <a:r>
              <a:rPr lang="es-EC" dirty="0" err="1"/>
              <a:t>Spreading</a:t>
            </a:r>
            <a:r>
              <a:rPr lang="es-EC" dirty="0"/>
              <a:t> </a:t>
            </a:r>
            <a:r>
              <a:rPr lang="es-EC" dirty="0" err="1"/>
              <a:t>wings</a:t>
            </a:r>
            <a:r>
              <a:rPr lang="es-EC" dirty="0"/>
              <a:t> s800”, entre las que se destacan: autonomía, software especializado para el procesamiento de datos,  sistema de control terrestre y procedimientos de seguridad automáticos.</a:t>
            </a:r>
          </a:p>
          <a:p>
            <a:endParaRPr lang="es-EC" dirty="0"/>
          </a:p>
          <a:p>
            <a:pPr marL="285750" lvl="0" indent="-285750">
              <a:buFont typeface="Wingdings" pitchFamily="2" charset="2"/>
              <a:buChar char="q"/>
            </a:pPr>
            <a:r>
              <a:rPr lang="es-EC" dirty="0"/>
              <a:t>La principal desventaja que presenta la solución de adquisición de imágenes aéreas “</a:t>
            </a:r>
            <a:r>
              <a:rPr lang="es-EC" dirty="0" err="1"/>
              <a:t>Trimble</a:t>
            </a:r>
            <a:r>
              <a:rPr lang="es-EC" dirty="0"/>
              <a:t> UX5” es la necesidad de contar con amplias zonas de despegue y aterrizaje, lo que dificulta la utilización en áreas montañosas.</a:t>
            </a:r>
          </a:p>
          <a:p>
            <a:endParaRPr lang="es-EC" dirty="0"/>
          </a:p>
          <a:p>
            <a:pPr marL="285750" lvl="0" indent="-285750">
              <a:buFont typeface="Wingdings" pitchFamily="2" charset="2"/>
              <a:buChar char="q"/>
            </a:pPr>
            <a:r>
              <a:rPr lang="es-EC" dirty="0"/>
              <a:t>El proceso fotogramétrico digital se realizó mediante el ajuste automático de las estaciones de vuelo, y el ajuste con puntos de control, los mismos que representa a la orientación relativa y absoluta del modelo estereoscópico, estas correcciones se ejecutaron en un promedio de 7 horas con un nivel de uso de </a:t>
            </a:r>
            <a:r>
              <a:rPr lang="es-EC" dirty="0" err="1"/>
              <a:t>cpu</a:t>
            </a:r>
            <a:r>
              <a:rPr lang="es-EC" dirty="0"/>
              <a:t> de la estación de trabajo, superior al 80%. </a:t>
            </a:r>
          </a:p>
          <a:p>
            <a:endParaRPr lang="es-EC" dirty="0"/>
          </a:p>
        </p:txBody>
      </p:sp>
    </p:spTree>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3009">
                                            <p:txEl>
                                              <p:pRg st="0" end="0"/>
                                            </p:txEl>
                                          </p:spTgt>
                                        </p:tgtEl>
                                        <p:attrNameLst>
                                          <p:attrName>style.visibility</p:attrName>
                                        </p:attrNameLst>
                                      </p:cBhvr>
                                      <p:to>
                                        <p:strVal val="visible"/>
                                      </p:to>
                                    </p:set>
                                    <p:animEffect transition="in" filter="box(in)">
                                      <p:cBhvr>
                                        <p:cTn id="7" dur="500"/>
                                        <p:tgtEl>
                                          <p:spTgt spid="430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3009">
                                            <p:txEl>
                                              <p:pRg st="2" end="2"/>
                                            </p:txEl>
                                          </p:spTgt>
                                        </p:tgtEl>
                                        <p:attrNameLst>
                                          <p:attrName>style.visibility</p:attrName>
                                        </p:attrNameLst>
                                      </p:cBhvr>
                                      <p:to>
                                        <p:strVal val="visible"/>
                                      </p:to>
                                    </p:set>
                                    <p:animEffect transition="in" filter="box(in)">
                                      <p:cBhvr>
                                        <p:cTn id="12" dur="500"/>
                                        <p:tgtEl>
                                          <p:spTgt spid="4300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3009">
                                            <p:txEl>
                                              <p:pRg st="4" end="4"/>
                                            </p:txEl>
                                          </p:spTgt>
                                        </p:tgtEl>
                                        <p:attrNameLst>
                                          <p:attrName>style.visibility</p:attrName>
                                        </p:attrNameLst>
                                      </p:cBhvr>
                                      <p:to>
                                        <p:strVal val="visible"/>
                                      </p:to>
                                    </p:set>
                                    <p:animEffect transition="in" filter="box(in)">
                                      <p:cBhvr>
                                        <p:cTn id="17" dur="500"/>
                                        <p:tgtEl>
                                          <p:spTgt spid="4300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3009">
                                            <p:txEl>
                                              <p:pRg st="6" end="6"/>
                                            </p:txEl>
                                          </p:spTgt>
                                        </p:tgtEl>
                                        <p:attrNameLst>
                                          <p:attrName>style.visibility</p:attrName>
                                        </p:attrNameLst>
                                      </p:cBhvr>
                                      <p:to>
                                        <p:strVal val="visible"/>
                                      </p:to>
                                    </p:set>
                                    <p:animEffect transition="in" filter="box(in)">
                                      <p:cBhvr>
                                        <p:cTn id="22" dur="500"/>
                                        <p:tgtEl>
                                          <p:spTgt spid="4300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1 Rectángulo"/>
          <p:cNvSpPr/>
          <p:nvPr/>
        </p:nvSpPr>
        <p:spPr>
          <a:xfrm>
            <a:off x="323528" y="-17667"/>
            <a:ext cx="8424936" cy="8217634"/>
          </a:xfrm>
          <a:prstGeom prst="rect">
            <a:avLst/>
          </a:prstGeom>
        </p:spPr>
        <p:txBody>
          <a:bodyPr wrap="square">
            <a:spAutoFit/>
          </a:bodyPr>
          <a:lstStyle/>
          <a:p>
            <a:pPr marL="285750" lvl="0" indent="-285750" algn="just">
              <a:buFont typeface="Wingdings" pitchFamily="2" charset="2"/>
              <a:buChar char="q"/>
            </a:pPr>
            <a:r>
              <a:rPr lang="es-EC" sz="2400" dirty="0"/>
              <a:t>El ajuste del bloque fotogramétrico desplegó como productos del levantamiento aéreo, una </a:t>
            </a:r>
            <a:r>
              <a:rPr lang="es-EC" sz="2400" dirty="0" err="1"/>
              <a:t>ortofoto</a:t>
            </a:r>
            <a:r>
              <a:rPr lang="es-EC" sz="2400" dirty="0"/>
              <a:t> corregida mediante puntos de control terrestre, la misma que presentó una media de residuales de 0,018 </a:t>
            </a:r>
            <a:r>
              <a:rPr lang="es-EC" sz="2400" dirty="0">
                <a:sym typeface="Symbol"/>
              </a:rPr>
              <a:t></a:t>
            </a:r>
            <a:r>
              <a:rPr lang="es-EC" sz="2400" dirty="0"/>
              <a:t> 0.016 m en este; 0,023 </a:t>
            </a:r>
            <a:r>
              <a:rPr lang="es-EC" sz="2400" dirty="0">
                <a:sym typeface="Symbol"/>
              </a:rPr>
              <a:t></a:t>
            </a:r>
            <a:r>
              <a:rPr lang="es-EC" sz="2400" dirty="0"/>
              <a:t> 0.016 m en norte y 0,0071 </a:t>
            </a:r>
            <a:r>
              <a:rPr lang="es-EC" sz="2400" dirty="0">
                <a:sym typeface="Symbol"/>
              </a:rPr>
              <a:t></a:t>
            </a:r>
            <a:r>
              <a:rPr lang="es-EC" sz="2400" dirty="0"/>
              <a:t> 0.0071 m en </a:t>
            </a:r>
            <a:r>
              <a:rPr lang="es-EC" sz="2400" dirty="0" smtClean="0"/>
              <a:t>elevación.</a:t>
            </a:r>
          </a:p>
          <a:p>
            <a:pPr lvl="0" algn="just"/>
            <a:endParaRPr lang="es-EC" sz="2400" dirty="0" smtClean="0"/>
          </a:p>
          <a:p>
            <a:pPr marL="285750" lvl="0" indent="-285750" algn="just">
              <a:buFont typeface="Wingdings" pitchFamily="2" charset="2"/>
              <a:buChar char="q"/>
            </a:pPr>
            <a:r>
              <a:rPr lang="es-EC" sz="2400" dirty="0" smtClean="0"/>
              <a:t>Se </a:t>
            </a:r>
            <a:r>
              <a:rPr lang="es-EC" sz="2400" dirty="0"/>
              <a:t>desarrolló un pliego de especificaciones técnicas para generación de cartografía mediante el uso de aviones no tripulados, con las características del proyecto: altura de vuelo de 180m,  tamaño de píxel de 5.7 cm, traslapos longitudinales y transversales de 80%, área de recubrimiento de 1.21 km</a:t>
            </a:r>
            <a:r>
              <a:rPr lang="es-EC" sz="2400" baseline="30000" dirty="0"/>
              <a:t>2</a:t>
            </a:r>
            <a:r>
              <a:rPr lang="es-EC" sz="2400" dirty="0"/>
              <a:t>. Además define el sistema de coordenadas, sistema de proyección, consideraciones generales del vuelo, cámaras, equipos a utilizar, apoyo fotogramétrico y entregables.   </a:t>
            </a:r>
            <a:endParaRPr lang="es-EC" sz="2400" dirty="0" smtClean="0"/>
          </a:p>
          <a:p>
            <a:pPr lvl="0" algn="just"/>
            <a:endParaRPr lang="es-EC" sz="2400" dirty="0" smtClean="0"/>
          </a:p>
          <a:p>
            <a:pPr marL="285750" lvl="0" indent="-285750" algn="just">
              <a:buFont typeface="Wingdings" pitchFamily="2" charset="2"/>
              <a:buChar char="q"/>
            </a:pPr>
            <a:r>
              <a:rPr lang="es-EC" sz="2400" dirty="0" smtClean="0"/>
              <a:t>El </a:t>
            </a:r>
            <a:r>
              <a:rPr lang="es-EC" sz="2400" dirty="0"/>
              <a:t>método aleatorio estratificado resultó útil en la realización de este proyecto, debido a que permitió cubrir el área de estudio en su totalidad en tiempos </a:t>
            </a:r>
            <a:r>
              <a:rPr lang="es-EC" sz="2400" dirty="0" smtClean="0"/>
              <a:t>adecuados.</a:t>
            </a:r>
          </a:p>
          <a:p>
            <a:pPr lvl="0" algn="just"/>
            <a:endParaRPr lang="es-EC" sz="2400" dirty="0"/>
          </a:p>
          <a:p>
            <a:pPr algn="just"/>
            <a:r>
              <a:rPr lang="es-EC" sz="2400" dirty="0"/>
              <a:t> </a:t>
            </a:r>
          </a:p>
          <a:p>
            <a:pPr marL="285750" lvl="0" indent="-285750" algn="just">
              <a:buFont typeface="Wingdings" pitchFamily="2" charset="2"/>
              <a:buChar char="q"/>
            </a:pPr>
            <a:endParaRPr lang="es-EC" sz="2400" dirty="0" smtClean="0"/>
          </a:p>
          <a:p>
            <a:pPr marL="285750" lvl="0" indent="-285750" algn="just">
              <a:buFont typeface="Wingdings" pitchFamily="2" charset="2"/>
              <a:buChar char="q"/>
            </a:pPr>
            <a:endParaRPr lang="es-EC" sz="2400" dirty="0"/>
          </a:p>
        </p:txBody>
      </p:sp>
    </p:spTree>
    <p:extLst>
      <p:ext uri="{BB962C8B-B14F-4D97-AF65-F5344CB8AC3E}">
        <p14:creationId xmlns:p14="http://schemas.microsoft.com/office/powerpoint/2010/main" val="2508460159"/>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1 Rectángulo"/>
          <p:cNvSpPr/>
          <p:nvPr/>
        </p:nvSpPr>
        <p:spPr>
          <a:xfrm>
            <a:off x="323528" y="1166843"/>
            <a:ext cx="8424936" cy="4154984"/>
          </a:xfrm>
          <a:prstGeom prst="rect">
            <a:avLst/>
          </a:prstGeom>
        </p:spPr>
        <p:txBody>
          <a:bodyPr wrap="square">
            <a:spAutoFit/>
          </a:bodyPr>
          <a:lstStyle/>
          <a:p>
            <a:pPr marL="285750" lvl="0" indent="-285750" algn="just">
              <a:buFont typeface="Wingdings" pitchFamily="2" charset="2"/>
              <a:buChar char="q"/>
            </a:pPr>
            <a:r>
              <a:rPr lang="es-EC" sz="2400" dirty="0"/>
              <a:t>Los resultados de la evaluación geométrica a la </a:t>
            </a:r>
            <a:r>
              <a:rPr lang="es-EC" sz="2400" dirty="0" err="1"/>
              <a:t>Ortfototo</a:t>
            </a:r>
            <a:r>
              <a:rPr lang="es-EC" sz="2400" dirty="0"/>
              <a:t> ajustada con puntos de control muestran que a un nivel de significancia de 0.05, los datos se encuentran por debajo del umbral del error permisible, definido como 0.06 m, el mismo que representa la resolución espacial de la </a:t>
            </a:r>
            <a:r>
              <a:rPr lang="es-EC" sz="2400" dirty="0" err="1"/>
              <a:t>ortofoto</a:t>
            </a:r>
            <a:r>
              <a:rPr lang="es-EC" sz="2400" dirty="0"/>
              <a:t>. </a:t>
            </a:r>
          </a:p>
          <a:p>
            <a:pPr lvl="0" algn="just"/>
            <a:endParaRPr lang="es-EC" sz="2400" dirty="0"/>
          </a:p>
          <a:p>
            <a:pPr marL="285750" lvl="0" indent="-285750" algn="just">
              <a:buFont typeface="Wingdings" pitchFamily="2" charset="2"/>
              <a:buChar char="q"/>
            </a:pPr>
            <a:r>
              <a:rPr lang="es-EC" sz="2400" dirty="0"/>
              <a:t>Los planos a escala 1:1000 para la zona de estudio en el Cantón Montalvo, fueron desarrollados siguiendo las normas para el dibujo establecidas por </a:t>
            </a:r>
            <a:r>
              <a:rPr lang="es-EC" sz="2400" dirty="0" err="1"/>
              <a:t>Gutierrez</a:t>
            </a:r>
            <a:r>
              <a:rPr lang="es-EC" sz="2400" dirty="0"/>
              <a:t> &amp; </a:t>
            </a:r>
            <a:r>
              <a:rPr lang="es-EC" sz="2400" dirty="0" err="1"/>
              <a:t>Sampayo</a:t>
            </a:r>
            <a:r>
              <a:rPr lang="es-EC" sz="2400" dirty="0"/>
              <a:t> (1981), con debidas modificaciones en el diseño, las mismas que permitieron imprimir originalidad al producto.</a:t>
            </a:r>
            <a:endParaRPr lang="es-EC" sz="2400" dirty="0"/>
          </a:p>
        </p:txBody>
      </p:sp>
    </p:spTree>
    <p:extLst>
      <p:ext uri="{BB962C8B-B14F-4D97-AF65-F5344CB8AC3E}">
        <p14:creationId xmlns:p14="http://schemas.microsoft.com/office/powerpoint/2010/main" val="662222168"/>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1116632" y="1682375"/>
            <a:ext cx="9612560" cy="2290589"/>
          </a:xfrm>
          <a:prstGeom prst="rect">
            <a:avLst/>
          </a:prstGeom>
        </p:spPr>
        <p:txBody>
          <a:bodyPr vert="horz" anchor="b" anchorCtr="0">
            <a:normAutofit/>
            <a:scene3d>
              <a:camera prst="perspectiveHeroicExtremeLeftFacing"/>
              <a:lightRig rig="threePt" dir="t"/>
            </a:scene3d>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s-EC"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recomendaciones</a:t>
            </a:r>
            <a:endParaRPr lang="es-EC"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825588525"/>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1 Rectángulo"/>
          <p:cNvSpPr/>
          <p:nvPr/>
        </p:nvSpPr>
        <p:spPr>
          <a:xfrm>
            <a:off x="323528" y="332656"/>
            <a:ext cx="8424936" cy="6370975"/>
          </a:xfrm>
          <a:prstGeom prst="rect">
            <a:avLst/>
          </a:prstGeom>
        </p:spPr>
        <p:txBody>
          <a:bodyPr wrap="square">
            <a:spAutoFit/>
          </a:bodyPr>
          <a:lstStyle/>
          <a:p>
            <a:pPr marL="285750" lvl="0" indent="-285750" algn="just">
              <a:buFont typeface="Wingdings" pitchFamily="2" charset="2"/>
              <a:buChar char="q"/>
            </a:pPr>
            <a:r>
              <a:rPr lang="es-EC" sz="2400" dirty="0"/>
              <a:t>Es necesario identificar los objetivos y finalidades del producto cartográfico previo a la definición de las especificaciones técnicas del proceso fotogramétrico, de esta forma se podrá analizar el equipo que mejor se adapte a los requerimientos y necesidades  del </a:t>
            </a:r>
            <a:r>
              <a:rPr lang="es-EC" sz="2400" dirty="0" smtClean="0"/>
              <a:t>usuario.</a:t>
            </a:r>
          </a:p>
          <a:p>
            <a:pPr lvl="0" algn="just"/>
            <a:endParaRPr lang="es-EC" sz="2400" dirty="0" smtClean="0"/>
          </a:p>
          <a:p>
            <a:pPr marL="285750" lvl="0" indent="-285750" algn="just">
              <a:buFont typeface="Wingdings" pitchFamily="2" charset="2"/>
              <a:buChar char="q"/>
            </a:pPr>
            <a:r>
              <a:rPr lang="es-EC" sz="2400" dirty="0" smtClean="0"/>
              <a:t>La </a:t>
            </a:r>
            <a:r>
              <a:rPr lang="es-EC" sz="2400" dirty="0"/>
              <a:t>distribución de los puntos de apoyo debe realizarse considerando una buena geometría en el plano, dando prioridad a las zonas de elevación pronunciada</a:t>
            </a:r>
            <a:r>
              <a:rPr lang="es-EC" sz="2400" dirty="0" smtClean="0"/>
              <a:t>.</a:t>
            </a:r>
          </a:p>
          <a:p>
            <a:pPr lvl="0" algn="just"/>
            <a:endParaRPr lang="es-EC" sz="2400" dirty="0" smtClean="0"/>
          </a:p>
          <a:p>
            <a:pPr marL="285750" indent="-285750" algn="just">
              <a:buFont typeface="Wingdings" pitchFamily="2" charset="2"/>
              <a:buChar char="q"/>
            </a:pPr>
            <a:r>
              <a:rPr lang="es-EC" sz="2400" dirty="0"/>
              <a:t>El programa TBC especifica un mínimo de 5 GCP para el ajuste  por vuelo, sin embargo, para poder realizar un control de calidad en posición  y altura a los productos generados (</a:t>
            </a:r>
            <a:r>
              <a:rPr lang="es-EC" sz="2400" dirty="0" err="1"/>
              <a:t>Ortofoto</a:t>
            </a:r>
            <a:r>
              <a:rPr lang="es-EC" sz="2400" dirty="0"/>
              <a:t>, MDS y Nube de puntos) en el procesamiento es necesario tomar más puntos de control posicional, dependiendo del nivel de confianza que se requiera. </a:t>
            </a:r>
          </a:p>
          <a:p>
            <a:pPr marL="285750" lvl="0" indent="-285750" algn="just">
              <a:buFont typeface="Wingdings" pitchFamily="2" charset="2"/>
              <a:buChar char="q"/>
            </a:pPr>
            <a:endParaRPr lang="es-EC" sz="2400" dirty="0"/>
          </a:p>
        </p:txBody>
      </p:sp>
    </p:spTree>
    <p:extLst>
      <p:ext uri="{BB962C8B-B14F-4D97-AF65-F5344CB8AC3E}">
        <p14:creationId xmlns:p14="http://schemas.microsoft.com/office/powerpoint/2010/main" val="1082274612"/>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1 Rectángulo"/>
          <p:cNvSpPr/>
          <p:nvPr/>
        </p:nvSpPr>
        <p:spPr>
          <a:xfrm>
            <a:off x="323528" y="1166843"/>
            <a:ext cx="8424936" cy="4154984"/>
          </a:xfrm>
          <a:prstGeom prst="rect">
            <a:avLst/>
          </a:prstGeom>
        </p:spPr>
        <p:txBody>
          <a:bodyPr wrap="square">
            <a:spAutoFit/>
          </a:bodyPr>
          <a:lstStyle/>
          <a:p>
            <a:pPr marL="342900" lvl="0" indent="-342900" algn="just">
              <a:buFont typeface="Wingdings" pitchFamily="2" charset="2"/>
              <a:buChar char="q"/>
            </a:pPr>
            <a:r>
              <a:rPr lang="es-EC" sz="2400" dirty="0"/>
              <a:t>Uno de los aspectos importantes a considerar en la realización de un vuelo con Aviones no tripulados, es que se debe contar con un </a:t>
            </a:r>
            <a:r>
              <a:rPr lang="es-EC" sz="2400" dirty="0" err="1"/>
              <a:t>Check</a:t>
            </a:r>
            <a:r>
              <a:rPr lang="es-EC" sz="2400" dirty="0"/>
              <a:t> </a:t>
            </a:r>
            <a:r>
              <a:rPr lang="es-EC" sz="2400" dirty="0" err="1"/>
              <a:t>list</a:t>
            </a:r>
            <a:r>
              <a:rPr lang="es-EC" sz="2400" dirty="0"/>
              <a:t> de </a:t>
            </a:r>
            <a:r>
              <a:rPr lang="es-EC" sz="2400" dirty="0" err="1"/>
              <a:t>prevuelo</a:t>
            </a:r>
            <a:r>
              <a:rPr lang="es-EC" sz="2400" dirty="0"/>
              <a:t>, ya sea automático como el del UX5 o generado mediante prácticas de vuelo como el </a:t>
            </a:r>
            <a:r>
              <a:rPr lang="es-EC" sz="2400" dirty="0" err="1"/>
              <a:t>Spreading</a:t>
            </a:r>
            <a:r>
              <a:rPr lang="es-EC" sz="2400" dirty="0"/>
              <a:t> </a:t>
            </a:r>
            <a:r>
              <a:rPr lang="es-EC" sz="2400" dirty="0" err="1"/>
              <a:t>wings</a:t>
            </a:r>
            <a:r>
              <a:rPr lang="es-EC" sz="2400" dirty="0"/>
              <a:t> S800.</a:t>
            </a:r>
          </a:p>
          <a:p>
            <a:pPr marL="342900" indent="-342900" algn="just">
              <a:buFont typeface="Wingdings" pitchFamily="2" charset="2"/>
              <a:buChar char="q"/>
            </a:pPr>
            <a:endParaRPr lang="es-EC" sz="2400" dirty="0"/>
          </a:p>
          <a:p>
            <a:pPr marL="342900" lvl="0" indent="-342900" algn="just">
              <a:buFont typeface="Wingdings" pitchFamily="2" charset="2"/>
              <a:buChar char="q"/>
            </a:pPr>
            <a:r>
              <a:rPr lang="es-EC" sz="2400" dirty="0"/>
              <a:t>Para un mejor entendimiento acerca del manejo y funcionamiento del equipo </a:t>
            </a:r>
            <a:r>
              <a:rPr lang="es-EC" sz="2400" dirty="0" err="1"/>
              <a:t>Trimble</a:t>
            </a:r>
            <a:r>
              <a:rPr lang="es-EC" sz="2400" dirty="0"/>
              <a:t> UX5 es necesario revisar la Guía del Usuario de </a:t>
            </a:r>
            <a:r>
              <a:rPr lang="es-EC" sz="2400" dirty="0" err="1"/>
              <a:t>Trimble</a:t>
            </a:r>
            <a:r>
              <a:rPr lang="es-EC" sz="2400" dirty="0"/>
              <a:t> (2013), en la que se identifica con claridad cada una de las acciones y condiciones de seguridad que se debe seguir en la realización de un vuelo. </a:t>
            </a:r>
          </a:p>
        </p:txBody>
      </p:sp>
    </p:spTree>
    <p:extLst>
      <p:ext uri="{BB962C8B-B14F-4D97-AF65-F5344CB8AC3E}">
        <p14:creationId xmlns:p14="http://schemas.microsoft.com/office/powerpoint/2010/main" val="981570568"/>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4 CuadroTexto"/>
          <p:cNvSpPr txBox="1"/>
          <p:nvPr/>
        </p:nvSpPr>
        <p:spPr>
          <a:xfrm>
            <a:off x="934185" y="404664"/>
            <a:ext cx="7344816" cy="1446550"/>
          </a:xfrm>
          <a:prstGeom prst="rect">
            <a:avLst/>
          </a:prstGeom>
          <a:noFill/>
        </p:spPr>
        <p:txBody>
          <a:bodyPr wrap="square" rtlCol="0">
            <a:spAutoFit/>
          </a:bodyPr>
          <a:lstStyle/>
          <a:p>
            <a:pPr algn="ctr"/>
            <a:r>
              <a:rPr lang="es-EC"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GRACIAS POR SU ATENCIÓN</a:t>
            </a:r>
            <a:endParaRPr lang="es-EC"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6" name="5 Pentágono"/>
          <p:cNvSpPr/>
          <p:nvPr/>
        </p:nvSpPr>
        <p:spPr>
          <a:xfrm>
            <a:off x="5436096" y="5445224"/>
            <a:ext cx="2664296" cy="864096"/>
          </a:xfrm>
          <a:prstGeom prst="homePlat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sz="2000" b="1" dirty="0" smtClean="0">
                <a:solidFill>
                  <a:schemeClr val="tx1"/>
                </a:solidFill>
              </a:rPr>
              <a:t>Video Resumen</a:t>
            </a:r>
            <a:endParaRPr lang="es-EC" sz="2000" b="1" dirty="0">
              <a:solidFill>
                <a:schemeClr val="tx1"/>
              </a:solidFill>
            </a:endParaRPr>
          </a:p>
        </p:txBody>
      </p:sp>
    </p:spTree>
    <p:extLst>
      <p:ext uri="{BB962C8B-B14F-4D97-AF65-F5344CB8AC3E}">
        <p14:creationId xmlns:p14="http://schemas.microsoft.com/office/powerpoint/2010/main" val="3839679565"/>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446377"/>
            <a:ext cx="5747087" cy="646331"/>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es-ES_tradnl" sz="3600" b="1" dirty="0" smtClean="0"/>
              <a:t>3.1. Marco legal para UAV</a:t>
            </a:r>
            <a:endParaRPr lang="es-EC" sz="3600" dirty="0"/>
          </a:p>
        </p:txBody>
      </p:sp>
      <p:sp>
        <p:nvSpPr>
          <p:cNvPr id="4" name="Text Box 4"/>
          <p:cNvSpPr txBox="1">
            <a:spLocks noChangeArrowheads="1"/>
          </p:cNvSpPr>
          <p:nvPr/>
        </p:nvSpPr>
        <p:spPr bwMode="auto">
          <a:xfrm>
            <a:off x="269765" y="1401805"/>
            <a:ext cx="4741911" cy="523220"/>
          </a:xfrm>
          <a:prstGeom prst="rect">
            <a:avLst/>
          </a:prstGeom>
          <a:solidFill>
            <a:srgbClr val="6B86B5"/>
          </a:solidFill>
          <a:ln w="9525">
            <a:noFill/>
            <a:miter lim="800000"/>
            <a:headEnd/>
            <a:tailEnd/>
          </a:ln>
        </p:spPr>
        <p:txBody>
          <a:bodyPr wrap="square">
            <a:spAutoFit/>
          </a:bodyPr>
          <a:lstStyle/>
          <a:p>
            <a:pPr algn="ctr">
              <a:spcBef>
                <a:spcPct val="50000"/>
              </a:spcBef>
            </a:pPr>
            <a:r>
              <a:rPr lang="es-ES" sz="1400" b="1" i="1" dirty="0" smtClean="0">
                <a:solidFill>
                  <a:schemeClr val="bg1"/>
                </a:solidFill>
              </a:rPr>
              <a:t>ACTUALMENTE NO EXISTE MARCO LEGAL QUE REGULE EL USO DE UAV EN EL PAÍS.</a:t>
            </a:r>
            <a:endParaRPr lang="es-ES" sz="1400" b="1" i="1" dirty="0">
              <a:solidFill>
                <a:schemeClr val="bg1"/>
              </a:solidFill>
            </a:endParaRPr>
          </a:p>
        </p:txBody>
      </p:sp>
      <p:sp>
        <p:nvSpPr>
          <p:cNvPr id="5" name="Text Box 4"/>
          <p:cNvSpPr txBox="1">
            <a:spLocks noChangeArrowheads="1"/>
          </p:cNvSpPr>
          <p:nvPr/>
        </p:nvSpPr>
        <p:spPr bwMode="auto">
          <a:xfrm>
            <a:off x="1497975" y="2060848"/>
            <a:ext cx="6403268" cy="523220"/>
          </a:xfrm>
          <a:prstGeom prst="rect">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s-MX" sz="1400" b="1" dirty="0" smtClean="0">
                <a:solidFill>
                  <a:schemeClr val="bg1"/>
                </a:solidFill>
              </a:rPr>
              <a:t>REGULACIÓN DE OPERADORES DE AERONAVES CIVILES PILOTADAS POR CONTROL REMOTO. ESPAÑA-2014</a:t>
            </a:r>
            <a:endParaRPr lang="es-MX" sz="1400" b="1" dirty="0">
              <a:solidFill>
                <a:schemeClr val="bg1"/>
              </a:solidFill>
            </a:endParaRPr>
          </a:p>
        </p:txBody>
      </p:sp>
      <p:sp>
        <p:nvSpPr>
          <p:cNvPr id="6" name="Text Box 4"/>
          <p:cNvSpPr txBox="1">
            <a:spLocks noChangeArrowheads="1"/>
          </p:cNvSpPr>
          <p:nvPr/>
        </p:nvSpPr>
        <p:spPr bwMode="auto">
          <a:xfrm>
            <a:off x="298867" y="3011179"/>
            <a:ext cx="3888432" cy="52322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p>
            <a:r>
              <a:rPr lang="es-MX" sz="1400" dirty="0" smtClean="0"/>
              <a:t>Régimen de comunicación previa al vuelo AESA (5 días antelación)</a:t>
            </a:r>
            <a:endParaRPr lang="es-MX" sz="1400" dirty="0">
              <a:solidFill>
                <a:schemeClr val="bg1"/>
              </a:solidFill>
            </a:endParaRPr>
          </a:p>
        </p:txBody>
      </p:sp>
      <p:sp>
        <p:nvSpPr>
          <p:cNvPr id="7" name="Text Box 4"/>
          <p:cNvSpPr txBox="1">
            <a:spLocks noChangeArrowheads="1"/>
          </p:cNvSpPr>
          <p:nvPr/>
        </p:nvSpPr>
        <p:spPr bwMode="auto">
          <a:xfrm>
            <a:off x="4855694" y="3011179"/>
            <a:ext cx="3888432" cy="52322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p>
            <a:r>
              <a:rPr lang="es-MX" sz="1400" dirty="0" smtClean="0"/>
              <a:t>Limitaciones de espacio aéreo de acuerdo a factores de riesgo</a:t>
            </a:r>
            <a:endParaRPr lang="es-MX" sz="1400" dirty="0">
              <a:solidFill>
                <a:schemeClr val="bg1"/>
              </a:solidFill>
            </a:endParaRPr>
          </a:p>
        </p:txBody>
      </p:sp>
      <p:sp>
        <p:nvSpPr>
          <p:cNvPr id="8" name="Text Box 4"/>
          <p:cNvSpPr txBox="1">
            <a:spLocks noChangeArrowheads="1"/>
          </p:cNvSpPr>
          <p:nvPr/>
        </p:nvSpPr>
        <p:spPr bwMode="auto">
          <a:xfrm>
            <a:off x="269765" y="3940354"/>
            <a:ext cx="3888432" cy="52322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p>
            <a:r>
              <a:rPr lang="es-MX" sz="1400" dirty="0" smtClean="0"/>
              <a:t>Vehículos aéreos de peso mayor a 25 kg deben ser inscritos.</a:t>
            </a:r>
            <a:endParaRPr lang="es-MX" sz="1400" dirty="0">
              <a:solidFill>
                <a:schemeClr val="bg1"/>
              </a:solidFill>
            </a:endParaRPr>
          </a:p>
        </p:txBody>
      </p:sp>
      <p:sp>
        <p:nvSpPr>
          <p:cNvPr id="9" name="Text Box 4"/>
          <p:cNvSpPr txBox="1">
            <a:spLocks noChangeArrowheads="1"/>
          </p:cNvSpPr>
          <p:nvPr/>
        </p:nvSpPr>
        <p:spPr bwMode="auto">
          <a:xfrm>
            <a:off x="4855694" y="3769443"/>
            <a:ext cx="3888432" cy="584775"/>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s-MX" sz="1600" i="1" dirty="0"/>
              <a:t>Las aeronaves </a:t>
            </a:r>
            <a:r>
              <a:rPr lang="es-MX" sz="1600" i="1" dirty="0" smtClean="0"/>
              <a:t>de peso mayor a 2 </a:t>
            </a:r>
            <a:r>
              <a:rPr lang="es-MX" sz="1600" i="1" dirty="0"/>
              <a:t>kg </a:t>
            </a:r>
            <a:r>
              <a:rPr lang="es-MX" sz="1600" i="1" dirty="0" smtClean="0"/>
              <a:t> y menor de 25 </a:t>
            </a:r>
            <a:r>
              <a:rPr lang="es-MX" sz="1600" i="1" dirty="0"/>
              <a:t>kg podrán </a:t>
            </a:r>
            <a:r>
              <a:rPr lang="es-MX" sz="1600" i="1" dirty="0" smtClean="0"/>
              <a:t>operar: </a:t>
            </a:r>
            <a:endParaRPr lang="es-MX" sz="1600" i="1" dirty="0">
              <a:solidFill>
                <a:schemeClr val="bg1"/>
              </a:solidFill>
            </a:endParaRPr>
          </a:p>
        </p:txBody>
      </p:sp>
      <p:sp>
        <p:nvSpPr>
          <p:cNvPr id="10" name="Text Box 4"/>
          <p:cNvSpPr txBox="1">
            <a:spLocks noChangeArrowheads="1"/>
          </p:cNvSpPr>
          <p:nvPr/>
        </p:nvSpPr>
        <p:spPr bwMode="auto">
          <a:xfrm>
            <a:off x="5497559" y="4776789"/>
            <a:ext cx="2623205" cy="30777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r>
              <a:rPr lang="es-MX" sz="1400" dirty="0" smtClean="0"/>
              <a:t>En </a:t>
            </a:r>
            <a:r>
              <a:rPr lang="es-MX" sz="1400" dirty="0"/>
              <a:t>espacio aéreo no </a:t>
            </a:r>
            <a:r>
              <a:rPr lang="es-MX" sz="1400" dirty="0" smtClean="0"/>
              <a:t>controlado</a:t>
            </a:r>
            <a:endParaRPr lang="es-MX" sz="1400" dirty="0">
              <a:solidFill>
                <a:schemeClr val="bg1"/>
              </a:solidFill>
            </a:endParaRPr>
          </a:p>
        </p:txBody>
      </p:sp>
      <p:sp>
        <p:nvSpPr>
          <p:cNvPr id="11" name="Text Box 4"/>
          <p:cNvSpPr txBox="1">
            <a:spLocks noChangeArrowheads="1"/>
          </p:cNvSpPr>
          <p:nvPr/>
        </p:nvSpPr>
        <p:spPr bwMode="auto">
          <a:xfrm>
            <a:off x="5381719" y="5192288"/>
            <a:ext cx="2934380" cy="30777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r>
              <a:rPr lang="es-MX" sz="1400" dirty="0" smtClean="0"/>
              <a:t>Dentro </a:t>
            </a:r>
            <a:r>
              <a:rPr lang="es-MX" sz="1400" dirty="0"/>
              <a:t>del alcance visual del piloto</a:t>
            </a:r>
            <a:endParaRPr lang="es-MX" sz="1400" dirty="0">
              <a:solidFill>
                <a:schemeClr val="bg1"/>
              </a:solidFill>
            </a:endParaRPr>
          </a:p>
        </p:txBody>
      </p:sp>
      <p:sp>
        <p:nvSpPr>
          <p:cNvPr id="12" name="Text Box 4"/>
          <p:cNvSpPr txBox="1">
            <a:spLocks noChangeArrowheads="1"/>
          </p:cNvSpPr>
          <p:nvPr/>
        </p:nvSpPr>
        <p:spPr bwMode="auto">
          <a:xfrm>
            <a:off x="4940733" y="5642023"/>
            <a:ext cx="3888432" cy="30777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r>
              <a:rPr lang="es-MX" sz="1400" dirty="0" smtClean="0"/>
              <a:t>Distancia </a:t>
            </a:r>
            <a:r>
              <a:rPr lang="es-MX" sz="1400" dirty="0"/>
              <a:t>de </a:t>
            </a:r>
            <a:r>
              <a:rPr lang="es-MX" sz="1400" dirty="0" smtClean="0"/>
              <a:t>piloto y aeronave no </a:t>
            </a:r>
            <a:r>
              <a:rPr lang="es-MX" sz="1400" dirty="0"/>
              <a:t>mayor de 500 m</a:t>
            </a:r>
            <a:endParaRPr lang="es-MX" sz="1400" dirty="0">
              <a:solidFill>
                <a:schemeClr val="bg1"/>
              </a:solidFill>
            </a:endParaRPr>
          </a:p>
        </p:txBody>
      </p:sp>
      <p:sp>
        <p:nvSpPr>
          <p:cNvPr id="13" name="Text Box 4"/>
          <p:cNvSpPr txBox="1">
            <a:spLocks noChangeArrowheads="1"/>
          </p:cNvSpPr>
          <p:nvPr/>
        </p:nvSpPr>
        <p:spPr bwMode="auto">
          <a:xfrm>
            <a:off x="5458087" y="6066874"/>
            <a:ext cx="2853725" cy="30777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r>
              <a:rPr lang="es-MX" sz="1400" dirty="0"/>
              <a:t>A</a:t>
            </a:r>
            <a:r>
              <a:rPr lang="es-MX" sz="1400" dirty="0" smtClean="0"/>
              <a:t>ltura de vuelo no </a:t>
            </a:r>
            <a:r>
              <a:rPr lang="es-MX" sz="1400" dirty="0"/>
              <a:t>mayor de 120 m.</a:t>
            </a:r>
            <a:endParaRPr lang="es-MX" sz="1400" dirty="0">
              <a:solidFill>
                <a:schemeClr val="bg1"/>
              </a:solidFill>
            </a:endParaRPr>
          </a:p>
        </p:txBody>
      </p:sp>
      <p:sp>
        <p:nvSpPr>
          <p:cNvPr id="14" name="Text Box 4"/>
          <p:cNvSpPr txBox="1">
            <a:spLocks noChangeArrowheads="1"/>
          </p:cNvSpPr>
          <p:nvPr/>
        </p:nvSpPr>
        <p:spPr bwMode="auto">
          <a:xfrm>
            <a:off x="269765" y="4884511"/>
            <a:ext cx="3888432" cy="307777"/>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s-MX" sz="1400" dirty="0"/>
              <a:t>Seguro obligatorio de responsabilidad civil</a:t>
            </a:r>
            <a:endParaRPr lang="es-MX" sz="1400" dirty="0">
              <a:solidFill>
                <a:schemeClr val="bg1"/>
              </a:solidFill>
            </a:endParaRPr>
          </a:p>
        </p:txBody>
      </p:sp>
      <p:sp>
        <p:nvSpPr>
          <p:cNvPr id="16" name="15 Flecha abajo"/>
          <p:cNvSpPr/>
          <p:nvPr/>
        </p:nvSpPr>
        <p:spPr>
          <a:xfrm>
            <a:off x="6703391" y="4354218"/>
            <a:ext cx="193038" cy="409086"/>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287999731"/>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r="-15000"/>
          </a:stretch>
        </a:blipFill>
        <a:effectLst/>
      </p:bgPr>
    </p:bg>
    <p:spTree>
      <p:nvGrpSpPr>
        <p:cNvPr id="1" name=""/>
        <p:cNvGrpSpPr/>
        <p:nvPr/>
      </p:nvGrpSpPr>
      <p:grpSpPr>
        <a:xfrm>
          <a:off x="0" y="0"/>
          <a:ext cx="0" cy="0"/>
          <a:chOff x="0" y="0"/>
          <a:chExt cx="0" cy="0"/>
        </a:xfrm>
      </p:grpSpPr>
      <p:sp>
        <p:nvSpPr>
          <p:cNvPr id="3" name="2 Rectángulo"/>
          <p:cNvSpPr/>
          <p:nvPr/>
        </p:nvSpPr>
        <p:spPr>
          <a:xfrm>
            <a:off x="4496454" y="332655"/>
            <a:ext cx="4495398" cy="646331"/>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es-ES_tradnl" sz="3600" b="1" dirty="0" smtClean="0"/>
              <a:t>3.2. Zona de estudio</a:t>
            </a:r>
            <a:endParaRPr lang="es-EC" sz="3600" dirty="0"/>
          </a:p>
        </p:txBody>
      </p:sp>
      <p:grpSp>
        <p:nvGrpSpPr>
          <p:cNvPr id="4" name="13 Grupo"/>
          <p:cNvGrpSpPr>
            <a:grpSpLocks/>
          </p:cNvGrpSpPr>
          <p:nvPr/>
        </p:nvGrpSpPr>
        <p:grpSpPr>
          <a:xfrm>
            <a:off x="3428789" y="2572305"/>
            <a:ext cx="5528662" cy="3155227"/>
            <a:chOff x="0" y="0"/>
            <a:chExt cx="5130350" cy="2897855"/>
          </a:xfrm>
        </p:grpSpPr>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1415" y="121380"/>
              <a:ext cx="1488935" cy="1521303"/>
            </a:xfrm>
            <a:prstGeom prst="ellipse">
              <a:avLst/>
            </a:prstGeom>
            <a:ln w="952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grpSp>
          <p:nvGrpSpPr>
            <p:cNvPr id="6" name="35 Grupo"/>
            <p:cNvGrpSpPr/>
            <p:nvPr/>
          </p:nvGrpSpPr>
          <p:grpSpPr>
            <a:xfrm>
              <a:off x="801111" y="477430"/>
              <a:ext cx="2500544" cy="2420425"/>
              <a:chOff x="0" y="0"/>
              <a:chExt cx="3006970" cy="2866293"/>
            </a:xfrm>
          </p:grpSpPr>
          <p:pic>
            <p:nvPicPr>
              <p:cNvPr id="12" name="11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006970" cy="2866293"/>
              </a:xfrm>
              <a:prstGeom prst="rect">
                <a:avLst/>
              </a:prstGeom>
              <a:ln w="9525" cap="sq">
                <a:solidFill>
                  <a:schemeClr val="tx1"/>
                </a:solidFill>
                <a:miter lim="800000"/>
              </a:ln>
              <a:effectLst>
                <a:outerShdw blurRad="57150" dist="50800" dir="2700000" algn="tl" rotWithShape="0">
                  <a:srgbClr val="000000">
                    <a:alpha val="40000"/>
                  </a:srgbClr>
                </a:outerShdw>
              </a:effectLst>
            </p:spPr>
          </p:pic>
          <p:sp>
            <p:nvSpPr>
              <p:cNvPr id="13" name="21 Elipse"/>
              <p:cNvSpPr/>
              <p:nvPr/>
            </p:nvSpPr>
            <p:spPr>
              <a:xfrm>
                <a:off x="1204547" y="1327639"/>
                <a:ext cx="852170" cy="93154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4" name="28 Elipse"/>
              <p:cNvSpPr/>
              <p:nvPr/>
            </p:nvSpPr>
            <p:spPr>
              <a:xfrm>
                <a:off x="1608993" y="1846385"/>
                <a:ext cx="52070" cy="113030"/>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pic>
          <p:nvPicPr>
            <p:cNvPr id="7" name="6 Imagen"/>
            <p:cNvPicPr>
              <a:picLocks noChangeAspect="1"/>
            </p:cNvPicPr>
            <p:nvPr/>
          </p:nvPicPr>
          <p:blipFill rotWithShape="1">
            <a:blip r:embed="rId6">
              <a:extLst>
                <a:ext uri="{28A0092B-C50C-407E-A947-70E740481C1C}">
                  <a14:useLocalDpi xmlns:a14="http://schemas.microsoft.com/office/drawing/2010/main" val="0"/>
                </a:ext>
              </a:extLst>
            </a:blip>
            <a:srcRect r="2830"/>
            <a:stretch/>
          </p:blipFill>
          <p:spPr bwMode="auto">
            <a:xfrm>
              <a:off x="0" y="0"/>
              <a:ext cx="1545578" cy="995320"/>
            </a:xfrm>
            <a:prstGeom prst="rect">
              <a:avLst/>
            </a:prstGeom>
            <a:ln w="12700" cap="sq">
              <a:solidFill>
                <a:schemeClr val="tx1"/>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cxnSp>
          <p:nvCxnSpPr>
            <p:cNvPr id="8" name="27 Conector recto"/>
            <p:cNvCxnSpPr/>
            <p:nvPr/>
          </p:nvCxnSpPr>
          <p:spPr>
            <a:xfrm>
              <a:off x="1197621" y="331773"/>
              <a:ext cx="636103" cy="141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25 Conector recto"/>
            <p:cNvCxnSpPr/>
            <p:nvPr/>
          </p:nvCxnSpPr>
          <p:spPr>
            <a:xfrm>
              <a:off x="1238081" y="210393"/>
              <a:ext cx="2068920" cy="2670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37 Conector recto"/>
            <p:cNvCxnSpPr/>
            <p:nvPr/>
          </p:nvCxnSpPr>
          <p:spPr>
            <a:xfrm flipV="1">
              <a:off x="2144389" y="1642683"/>
              <a:ext cx="2223092" cy="4878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38 Conector recto"/>
            <p:cNvCxnSpPr/>
            <p:nvPr/>
          </p:nvCxnSpPr>
          <p:spPr>
            <a:xfrm flipV="1">
              <a:off x="2273861" y="339865"/>
              <a:ext cx="1585826" cy="15879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1 Rectángulo"/>
          <p:cNvSpPr/>
          <p:nvPr/>
        </p:nvSpPr>
        <p:spPr>
          <a:xfrm>
            <a:off x="4385451" y="1933745"/>
            <a:ext cx="4572000" cy="369332"/>
          </a:xfrm>
          <a:prstGeom prst="rect">
            <a:avLst/>
          </a:prstGeom>
        </p:spPr>
        <p:txBody>
          <a:bodyPr>
            <a:spAutoFit/>
          </a:bodyPr>
          <a:lstStyle/>
          <a:p>
            <a:r>
              <a:rPr lang="es-EC" dirty="0" smtClean="0"/>
              <a:t>Universidad </a:t>
            </a:r>
            <a:r>
              <a:rPr lang="es-EC" dirty="0"/>
              <a:t>de las fuerzas Armadas- ESPE </a:t>
            </a:r>
          </a:p>
        </p:txBody>
      </p:sp>
      <p:graphicFrame>
        <p:nvGraphicFramePr>
          <p:cNvPr id="16" name="15 Diagrama"/>
          <p:cNvGraphicFramePr/>
          <p:nvPr>
            <p:extLst>
              <p:ext uri="{D42A27DB-BD31-4B8C-83A1-F6EECF244321}">
                <p14:modId xmlns:p14="http://schemas.microsoft.com/office/powerpoint/2010/main" val="418759571"/>
              </p:ext>
            </p:extLst>
          </p:nvPr>
        </p:nvGraphicFramePr>
        <p:xfrm>
          <a:off x="179512" y="1980406"/>
          <a:ext cx="3080811" cy="28240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7" name="16 Pentágono"/>
          <p:cNvSpPr/>
          <p:nvPr/>
        </p:nvSpPr>
        <p:spPr>
          <a:xfrm>
            <a:off x="5706487" y="1216671"/>
            <a:ext cx="2463304" cy="52875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Área de pruebas</a:t>
            </a:r>
            <a:endParaRPr lang="es-EC" dirty="0"/>
          </a:p>
        </p:txBody>
      </p:sp>
      <p:sp>
        <p:nvSpPr>
          <p:cNvPr id="18" name="17 Elipse"/>
          <p:cNvSpPr/>
          <p:nvPr/>
        </p:nvSpPr>
        <p:spPr>
          <a:xfrm>
            <a:off x="8405963" y="1253756"/>
            <a:ext cx="585889" cy="51902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b="1" dirty="0" smtClean="0">
                <a:solidFill>
                  <a:schemeClr val="tx1"/>
                </a:solidFill>
                <a:effectLst>
                  <a:outerShdw blurRad="38100" dist="38100" dir="2700000" algn="tl">
                    <a:srgbClr val="000000">
                      <a:alpha val="43137"/>
                    </a:srgbClr>
                  </a:outerShdw>
                </a:effectLst>
              </a:rPr>
              <a:t>1</a:t>
            </a:r>
            <a:endParaRPr lang="es-EC"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55062227"/>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rcRect/>
          <a:stretch>
            <a:fillRect l="-17000" r="-17000"/>
          </a:stretch>
        </a:blipFill>
        <a:effectLst/>
      </p:bgPr>
    </p:bg>
    <p:spTree>
      <p:nvGrpSpPr>
        <p:cNvPr id="1" name=""/>
        <p:cNvGrpSpPr/>
        <p:nvPr/>
      </p:nvGrpSpPr>
      <p:grpSpPr>
        <a:xfrm>
          <a:off x="0" y="0"/>
          <a:ext cx="0" cy="0"/>
          <a:chOff x="0" y="0"/>
          <a:chExt cx="0" cy="0"/>
        </a:xfrm>
      </p:grpSpPr>
      <p:sp>
        <p:nvSpPr>
          <p:cNvPr id="2" name="1 Pentágono"/>
          <p:cNvSpPr/>
          <p:nvPr/>
        </p:nvSpPr>
        <p:spPr>
          <a:xfrm>
            <a:off x="683568" y="332656"/>
            <a:ext cx="2463304" cy="52875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Área de aplicación </a:t>
            </a:r>
            <a:endParaRPr lang="es-EC" dirty="0"/>
          </a:p>
        </p:txBody>
      </p:sp>
      <p:sp>
        <p:nvSpPr>
          <p:cNvPr id="3" name="2 Elipse"/>
          <p:cNvSpPr/>
          <p:nvPr/>
        </p:nvSpPr>
        <p:spPr>
          <a:xfrm>
            <a:off x="3383044" y="369741"/>
            <a:ext cx="585889" cy="51902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b="1" dirty="0" smtClean="0">
                <a:solidFill>
                  <a:schemeClr val="tx1"/>
                </a:solidFill>
                <a:effectLst>
                  <a:outerShdw blurRad="38100" dist="38100" dir="2700000" algn="tl">
                    <a:srgbClr val="000000">
                      <a:alpha val="43137"/>
                    </a:srgbClr>
                  </a:outerShdw>
                </a:effectLst>
              </a:rPr>
              <a:t>2</a:t>
            </a:r>
            <a:endParaRPr lang="es-EC" b="1" dirty="0">
              <a:solidFill>
                <a:schemeClr val="tx1"/>
              </a:solidFill>
              <a:effectLst>
                <a:outerShdw blurRad="38100" dist="38100" dir="2700000" algn="tl">
                  <a:srgbClr val="000000">
                    <a:alpha val="43137"/>
                  </a:srgbClr>
                </a:outerShdw>
              </a:effectLst>
            </a:endParaRPr>
          </a:p>
        </p:txBody>
      </p:sp>
      <p:sp>
        <p:nvSpPr>
          <p:cNvPr id="4" name="3 Rectángulo"/>
          <p:cNvSpPr/>
          <p:nvPr/>
        </p:nvSpPr>
        <p:spPr>
          <a:xfrm>
            <a:off x="6001374" y="147990"/>
            <a:ext cx="2610330" cy="369332"/>
          </a:xfrm>
          <a:prstGeom prst="rect">
            <a:avLst/>
          </a:prstGeom>
        </p:spPr>
        <p:txBody>
          <a:bodyPr wrap="none">
            <a:spAutoFit/>
          </a:bodyPr>
          <a:lstStyle/>
          <a:p>
            <a:r>
              <a:rPr lang="es-EC" dirty="0" smtClean="0">
                <a:solidFill>
                  <a:schemeClr val="tx1">
                    <a:lumMod val="95000"/>
                    <a:lumOff val="5000"/>
                  </a:schemeClr>
                </a:solidFill>
                <a:effectLst>
                  <a:outerShdw blurRad="38100" dist="38100" dir="2700000" algn="tl">
                    <a:srgbClr val="000000">
                      <a:alpha val="43137"/>
                    </a:srgbClr>
                  </a:outerShdw>
                </a:effectLst>
              </a:rPr>
              <a:t>- Captura </a:t>
            </a:r>
            <a:r>
              <a:rPr lang="es-EC" dirty="0">
                <a:solidFill>
                  <a:schemeClr val="tx1">
                    <a:lumMod val="95000"/>
                    <a:lumOff val="5000"/>
                  </a:schemeClr>
                </a:solidFill>
                <a:effectLst>
                  <a:outerShdw blurRad="38100" dist="38100" dir="2700000" algn="tl">
                    <a:srgbClr val="000000">
                      <a:alpha val="43137"/>
                    </a:srgbClr>
                  </a:outerShdw>
                </a:effectLst>
              </a:rPr>
              <a:t>de información </a:t>
            </a:r>
          </a:p>
        </p:txBody>
      </p:sp>
      <p:sp>
        <p:nvSpPr>
          <p:cNvPr id="5" name="4 Rectángulo"/>
          <p:cNvSpPr/>
          <p:nvPr/>
        </p:nvSpPr>
        <p:spPr>
          <a:xfrm>
            <a:off x="6026454" y="485894"/>
            <a:ext cx="2827825" cy="646331"/>
          </a:xfrm>
          <a:prstGeom prst="rect">
            <a:avLst/>
          </a:prstGeom>
        </p:spPr>
        <p:txBody>
          <a:bodyPr wrap="none">
            <a:spAutoFit/>
          </a:bodyPr>
          <a:lstStyle/>
          <a:p>
            <a:r>
              <a:rPr lang="es-EC" dirty="0" smtClean="0">
                <a:solidFill>
                  <a:schemeClr val="tx1">
                    <a:lumMod val="95000"/>
                    <a:lumOff val="5000"/>
                  </a:schemeClr>
                </a:solidFill>
                <a:effectLst>
                  <a:outerShdw blurRad="38100" dist="38100" dir="2700000" algn="tl">
                    <a:srgbClr val="000000">
                      <a:alpha val="43137"/>
                    </a:srgbClr>
                  </a:outerShdw>
                </a:effectLst>
              </a:rPr>
              <a:t>- Generación de cartografía </a:t>
            </a:r>
          </a:p>
          <a:p>
            <a:r>
              <a:rPr lang="es-EC" dirty="0" smtClean="0">
                <a:solidFill>
                  <a:schemeClr val="tx1">
                    <a:lumMod val="95000"/>
                    <a:lumOff val="5000"/>
                  </a:schemeClr>
                </a:solidFill>
                <a:effectLst>
                  <a:outerShdw blurRad="38100" dist="38100" dir="2700000" algn="tl">
                    <a:srgbClr val="000000">
                      <a:alpha val="43137"/>
                    </a:srgbClr>
                  </a:outerShdw>
                </a:effectLst>
              </a:rPr>
              <a:t>básica a detalle</a:t>
            </a:r>
            <a:endParaRPr lang="es-EC" dirty="0">
              <a:solidFill>
                <a:schemeClr val="tx1">
                  <a:lumMod val="95000"/>
                  <a:lumOff val="5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301239"/>
            <a:ext cx="5553835" cy="4879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6549" y="1211935"/>
            <a:ext cx="2245155" cy="2759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1682" y="4077072"/>
            <a:ext cx="1857135" cy="2103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8723666"/>
      </p:ext>
    </p:extLst>
  </p:cSld>
  <p:clrMapOvr>
    <a:masterClrMapping/>
  </p:clrMapOvr>
  <mc:AlternateContent xmlns:mc="http://schemas.openxmlformats.org/markup-compatibility/2006">
    <mc:Choice xmlns:p14="http://schemas.microsoft.com/office/powerpoint/2010/main" Requires="p14">
      <p:transition spd="slow" p14:dur="3750"/>
    </mc:Choice>
    <mc:Fallback>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en">
  <a:themeElements>
    <a:clrScheme name="Orige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e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e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3082</TotalTime>
  <Words>4046</Words>
  <Application>Microsoft Office PowerPoint</Application>
  <PresentationFormat>Presentación en pantalla (4:3)</PresentationFormat>
  <Paragraphs>745</Paragraphs>
  <Slides>66</Slides>
  <Notes>24</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66</vt:i4>
      </vt:variant>
    </vt:vector>
  </HeadingPairs>
  <TitlesOfParts>
    <vt:vector size="68" baseType="lpstr">
      <vt:lpstr>Origen</vt:lpstr>
      <vt:lpstr>Visio</vt:lpstr>
      <vt:lpstr>ESCUELA POLITÉCNICA DEL EJÉRCITO CARRERA DE INGENIERÍA GEOGRÁFICA Y MEDIOAMBIENTE</vt:lpstr>
      <vt:lpstr>CONTENIDO </vt:lpstr>
      <vt:lpstr>1. JUSTIFICACIÓN</vt:lpstr>
      <vt:lpstr>2. OBJETIVOS </vt:lpstr>
      <vt:lpstr>Presentación de PowerPoint</vt:lpstr>
      <vt:lpstr>3. GENERALIDADES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CARACTERÍSTICAS CONSTRUCTIVAS </vt:lpstr>
      <vt:lpstr>UX5 aerial imaging solution</vt:lpstr>
      <vt:lpstr>Presentación de PowerPoint</vt:lpstr>
      <vt:lpstr>Presentación de PowerPoint</vt:lpstr>
      <vt:lpstr>Presentación de PowerPoint</vt:lpstr>
      <vt:lpstr>5. ESPECIFICACIONES TÉCNICAS PARA GENERACIÓN DE CARTOGRAFÍA BÁSICA MEDIANTE UAVs.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6.1. Obtención de equipos y Entrenamiento  </vt:lpstr>
      <vt:lpstr>6.2. Etapas del proyecto fotogramétrico </vt:lpstr>
      <vt:lpstr>Presentación de PowerPoint</vt:lpstr>
      <vt:lpstr>6.2. Etapas del proyecto fotogramétrico </vt:lpstr>
      <vt:lpstr>6.2. Etapas del proyecto fotogramétrico </vt:lpstr>
      <vt:lpstr>6.2. Etapas del proyecto fotogramétrico </vt:lpstr>
      <vt:lpstr>6.2. Etapas del proyecto fotogramétrico </vt:lpstr>
      <vt:lpstr>6.2. Etapas del proyecto fotogramétrico </vt:lpstr>
      <vt:lpstr>6.2. Etapas del proyecto fotogramétrico </vt:lpstr>
      <vt:lpstr>Presentación de PowerPoint</vt:lpstr>
      <vt:lpstr>Presentación de PowerPoint</vt:lpstr>
      <vt:lpstr>6.2. Etapas del proyecto fotogramétrico </vt:lpstr>
      <vt:lpstr>6.2. Etapas del proyecto fotogramétrico </vt:lpstr>
      <vt:lpstr>Presentación de PowerPoint</vt:lpstr>
      <vt:lpstr>Presentación de PowerPoint</vt:lpstr>
      <vt:lpstr>Presentación de PowerPoint</vt:lpstr>
      <vt:lpstr>6.2. Etapas del proyecto fotogramétrico </vt:lpstr>
      <vt:lpstr>Presentación de PowerPoint</vt:lpstr>
      <vt:lpstr>Presentación de PowerPoint</vt:lpstr>
      <vt:lpstr>Presentación de PowerPoint</vt:lpstr>
      <vt:lpstr>Presentación de PowerPoint</vt:lpstr>
      <vt:lpstr>MUESTREO DE DATOS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RESULTADOS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ALFANET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POLITÉCNICA DEL EJÉRCITO DEPARTAMENTO DE CIENCIAS DE LA VIDA  INGENIERIA EN BIOTECNOLOGÍA</dc:title>
  <dc:creator>USUARIO</dc:creator>
  <cp:lastModifiedBy>Pc Acer User</cp:lastModifiedBy>
  <cp:revision>445</cp:revision>
  <dcterms:created xsi:type="dcterms:W3CDTF">2010-11-01T18:48:55Z</dcterms:created>
  <dcterms:modified xsi:type="dcterms:W3CDTF">2014-12-12T10:45:20Z</dcterms:modified>
</cp:coreProperties>
</file>