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1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28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29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81" r:id="rId3"/>
    <p:sldId id="283" r:id="rId4"/>
    <p:sldId id="290" r:id="rId5"/>
    <p:sldId id="300" r:id="rId6"/>
    <p:sldId id="291" r:id="rId7"/>
    <p:sldId id="292" r:id="rId8"/>
    <p:sldId id="293" r:id="rId9"/>
    <p:sldId id="303" r:id="rId10"/>
    <p:sldId id="340" r:id="rId11"/>
    <p:sldId id="304" r:id="rId12"/>
    <p:sldId id="305" r:id="rId13"/>
    <p:sldId id="306" r:id="rId14"/>
    <p:sldId id="307" r:id="rId15"/>
    <p:sldId id="308" r:id="rId16"/>
    <p:sldId id="309" r:id="rId17"/>
    <p:sldId id="345" r:id="rId18"/>
    <p:sldId id="341" r:id="rId19"/>
    <p:sldId id="342" r:id="rId20"/>
    <p:sldId id="333" r:id="rId21"/>
    <p:sldId id="337" r:id="rId22"/>
    <p:sldId id="338" r:id="rId23"/>
    <p:sldId id="311" r:id="rId24"/>
    <p:sldId id="312" r:id="rId25"/>
    <p:sldId id="343" r:id="rId26"/>
    <p:sldId id="315" r:id="rId27"/>
    <p:sldId id="319" r:id="rId28"/>
    <p:sldId id="317" r:id="rId29"/>
    <p:sldId id="344" r:id="rId30"/>
    <p:sldId id="318" r:id="rId31"/>
    <p:sldId id="321" r:id="rId32"/>
    <p:sldId id="278" r:id="rId3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01D7F8D9-EA3E-4094-B6D6-F810B8D4BB44}">
          <p14:sldIdLst>
            <p14:sldId id="281"/>
            <p14:sldId id="283"/>
            <p14:sldId id="290"/>
            <p14:sldId id="300"/>
            <p14:sldId id="291"/>
            <p14:sldId id="292"/>
            <p14:sldId id="293"/>
            <p14:sldId id="303"/>
            <p14:sldId id="340"/>
            <p14:sldId id="304"/>
            <p14:sldId id="305"/>
            <p14:sldId id="306"/>
            <p14:sldId id="307"/>
            <p14:sldId id="308"/>
            <p14:sldId id="309"/>
            <p14:sldId id="345"/>
            <p14:sldId id="341"/>
            <p14:sldId id="342"/>
            <p14:sldId id="333"/>
            <p14:sldId id="337"/>
            <p14:sldId id="338"/>
            <p14:sldId id="311"/>
            <p14:sldId id="312"/>
            <p14:sldId id="343"/>
            <p14:sldId id="315"/>
            <p14:sldId id="319"/>
            <p14:sldId id="317"/>
            <p14:sldId id="344"/>
            <p14:sldId id="318"/>
            <p14:sldId id="321"/>
          </p14:sldIdLst>
        </p14:section>
        <p14:section name="Sección sin título" id="{B1A0F844-1EC4-43B1-9579-AD1F06176A19}">
          <p14:sldIdLst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3366FF"/>
    <a:srgbClr val="66FF99"/>
    <a:srgbClr val="51E1E1"/>
    <a:srgbClr val="99FFCC"/>
    <a:srgbClr val="E4F8E6"/>
    <a:srgbClr val="FF3300"/>
    <a:srgbClr val="E6F2F6"/>
    <a:srgbClr val="99FF99"/>
    <a:srgbClr val="F7B2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9" autoAdjust="0"/>
    <p:restoredTop sz="94660"/>
  </p:normalViewPr>
  <p:slideViewPr>
    <p:cSldViewPr>
      <p:cViewPr>
        <p:scale>
          <a:sx n="48" d="100"/>
          <a:sy n="48" d="100"/>
        </p:scale>
        <p:origin x="-1842" y="-546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3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S" dirty="0"/>
              <a:t>CLIMA LABORAL Y </a:t>
            </a:r>
            <a:r>
              <a:rPr lang="es-ES" dirty="0" smtClean="0"/>
              <a:t>CURRÍCULO</a:t>
            </a:r>
            <a:endParaRPr lang="es-E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FF33CC"/>
            </a:solidFill>
          </c:spPr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Hoja1!$B$5:$B$7</c:f>
              <c:strCache>
                <c:ptCount val="3"/>
                <c:pt idx="0">
                  <c:v>SIEMPRE</c:v>
                </c:pt>
                <c:pt idx="1">
                  <c:v>A VECES</c:v>
                </c:pt>
                <c:pt idx="2">
                  <c:v>NUNCA</c:v>
                </c:pt>
              </c:strCache>
            </c:strRef>
          </c:cat>
          <c:val>
            <c:numRef>
              <c:f>Hoja1!$C$5:$C$7</c:f>
              <c:numCache>
                <c:formatCode>0.00%</c:formatCode>
                <c:ptCount val="3"/>
                <c:pt idx="0">
                  <c:v>0.125</c:v>
                </c:pt>
                <c:pt idx="1">
                  <c:v>0.18750000000000003</c:v>
                </c:pt>
                <c:pt idx="2">
                  <c:v>0.68750000000000011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ln>
          <a:solidFill>
            <a:schemeClr val="tx1"/>
          </a:solidFill>
        </a:ln>
      </c:spPr>
    </c:legend>
    <c:plotVisOnly val="1"/>
    <c:dispBlanksAs val="zero"/>
    <c:showDLblsOverMax val="0"/>
  </c:chart>
  <c:spPr>
    <a:ln>
      <a:solidFill>
        <a:schemeClr val="tx1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SISTEMAS DE CALIFICACIÓN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FF33CC"/>
            </a:solidFill>
          </c:spPr>
          <c:explosion val="25"/>
          <c:dPt>
            <c:idx val="0"/>
            <c:bubble3D val="0"/>
            <c:spPr>
              <a:solidFill>
                <a:srgbClr val="3366FF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Hoja1!$B$115:$B$117</c:f>
              <c:strCache>
                <c:ptCount val="3"/>
                <c:pt idx="0">
                  <c:v>SIEMPRE</c:v>
                </c:pt>
                <c:pt idx="1">
                  <c:v>A VECES</c:v>
                </c:pt>
                <c:pt idx="2">
                  <c:v>NUNCA</c:v>
                </c:pt>
              </c:strCache>
            </c:strRef>
          </c:cat>
          <c:val>
            <c:numRef>
              <c:f>Hoja1!$C$115:$C$117</c:f>
              <c:numCache>
                <c:formatCode>0.00%</c:formatCode>
                <c:ptCount val="3"/>
                <c:pt idx="0">
                  <c:v>0.5</c:v>
                </c:pt>
                <c:pt idx="1">
                  <c:v>0.125</c:v>
                </c:pt>
                <c:pt idx="2">
                  <c:v>0.37500000000000006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#1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44C9D1-D24D-4B28-96F9-3FEA4D2F8F1C}" type="doc">
      <dgm:prSet loTypeId="urn:microsoft.com/office/officeart/2005/8/layout/radial5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149AAD1E-9DA3-429C-A70E-2BBB26ABCFA5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EC" sz="1200" dirty="0" smtClean="0">
              <a:solidFill>
                <a:schemeClr val="tx1"/>
              </a:solidFill>
            </a:rPr>
            <a:t>Adaptación de  docentes al cambio de horario y al sistema quimestral</a:t>
          </a:r>
          <a:r>
            <a:rPr lang="es-ES" sz="1200" dirty="0" smtClean="0">
              <a:solidFill>
                <a:schemeClr val="tx1"/>
              </a:solidFill>
            </a:rPr>
            <a:t>. </a:t>
          </a:r>
          <a:endParaRPr lang="es-ES" sz="1200" dirty="0">
            <a:solidFill>
              <a:schemeClr val="tx1"/>
            </a:solidFill>
          </a:endParaRPr>
        </a:p>
      </dgm:t>
    </dgm:pt>
    <dgm:pt modelId="{6E07A2E6-F974-4E58-AEB2-B99738B6066D}" type="parTrans" cxnId="{4BF7D07B-EB5F-43BD-8BB6-BD592F710FBB}">
      <dgm:prSet/>
      <dgm:spPr/>
      <dgm:t>
        <a:bodyPr/>
        <a:lstStyle/>
        <a:p>
          <a:endParaRPr lang="es-ES"/>
        </a:p>
      </dgm:t>
    </dgm:pt>
    <dgm:pt modelId="{56602ECB-5B77-4645-9FA1-17BBDC78E9EE}" type="sibTrans" cxnId="{4BF7D07B-EB5F-43BD-8BB6-BD592F710FBB}">
      <dgm:prSet/>
      <dgm:spPr/>
      <dgm:t>
        <a:bodyPr/>
        <a:lstStyle/>
        <a:p>
          <a:endParaRPr lang="es-ES"/>
        </a:p>
      </dgm:t>
    </dgm:pt>
    <dgm:pt modelId="{42AD921C-C4CD-4802-8B1E-473B90B606D0}">
      <dgm:prSet phldrT="[Texto]" custT="1"/>
      <dgm:spPr>
        <a:solidFill>
          <a:srgbClr val="00B0F0"/>
        </a:solidFill>
      </dgm:spPr>
      <dgm:t>
        <a:bodyPr/>
        <a:lstStyle/>
        <a:p>
          <a:pPr algn="just"/>
          <a:r>
            <a:rPr lang="es-EC" sz="1200" dirty="0" smtClean="0">
              <a:solidFill>
                <a:schemeClr val="tx1"/>
              </a:solidFill>
            </a:rPr>
            <a:t>Afectación a la salud de los docentes</a:t>
          </a:r>
          <a:endParaRPr lang="es-ES" sz="1200" dirty="0">
            <a:solidFill>
              <a:schemeClr val="tx1"/>
            </a:solidFill>
          </a:endParaRPr>
        </a:p>
      </dgm:t>
    </dgm:pt>
    <dgm:pt modelId="{6D06457F-6C2A-4CB3-8727-E61AF6BB9A46}" type="parTrans" cxnId="{A5F48832-078B-4C1A-91F6-77B83B82FE0E}">
      <dgm:prSet/>
      <dgm:spPr/>
      <dgm:t>
        <a:bodyPr/>
        <a:lstStyle/>
        <a:p>
          <a:endParaRPr lang="es-ES"/>
        </a:p>
      </dgm:t>
    </dgm:pt>
    <dgm:pt modelId="{0A85D040-82C4-4776-BA11-D0A9CDFE86EA}" type="sibTrans" cxnId="{A5F48832-078B-4C1A-91F6-77B83B82FE0E}">
      <dgm:prSet/>
      <dgm:spPr/>
      <dgm:t>
        <a:bodyPr/>
        <a:lstStyle/>
        <a:p>
          <a:endParaRPr lang="es-ES"/>
        </a:p>
      </dgm:t>
    </dgm:pt>
    <dgm:pt modelId="{9C81B4C9-1AC2-4E40-990F-4D5BACF97CEF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EC" sz="1200" dirty="0" smtClean="0">
              <a:solidFill>
                <a:schemeClr val="tx1"/>
              </a:solidFill>
            </a:rPr>
            <a:t>El clima laboral desmejorado</a:t>
          </a:r>
          <a:r>
            <a:rPr lang="es-ES" sz="1200" dirty="0" smtClean="0">
              <a:solidFill>
                <a:schemeClr val="tx1"/>
              </a:solidFill>
            </a:rPr>
            <a:t>.</a:t>
          </a:r>
          <a:endParaRPr lang="es-ES" sz="1200" dirty="0">
            <a:solidFill>
              <a:schemeClr val="tx1"/>
            </a:solidFill>
          </a:endParaRPr>
        </a:p>
      </dgm:t>
    </dgm:pt>
    <dgm:pt modelId="{2C8A89ED-AB37-4DF3-B401-C57235144EE2}" type="parTrans" cxnId="{BCDE8469-A910-44E2-995E-A20137F958A7}">
      <dgm:prSet/>
      <dgm:spPr/>
      <dgm:t>
        <a:bodyPr/>
        <a:lstStyle/>
        <a:p>
          <a:endParaRPr lang="es-ES"/>
        </a:p>
      </dgm:t>
    </dgm:pt>
    <dgm:pt modelId="{307396C8-25E0-4293-AFC6-9328118CE237}" type="sibTrans" cxnId="{BCDE8469-A910-44E2-995E-A20137F958A7}">
      <dgm:prSet/>
      <dgm:spPr/>
      <dgm:t>
        <a:bodyPr/>
        <a:lstStyle/>
        <a:p>
          <a:endParaRPr lang="es-ES"/>
        </a:p>
      </dgm:t>
    </dgm:pt>
    <dgm:pt modelId="{D3E709F0-7A43-4A78-BAE2-C1737745EC3B}">
      <dgm:prSet phldrT="[Texto]" custT="1"/>
      <dgm:spPr>
        <a:solidFill>
          <a:srgbClr val="00B0F0"/>
        </a:solidFill>
      </dgm:spPr>
      <dgm:t>
        <a:bodyPr/>
        <a:lstStyle/>
        <a:p>
          <a:pPr algn="ctr"/>
          <a:r>
            <a:rPr lang="es-EC" sz="1800" dirty="0" smtClean="0">
              <a:solidFill>
                <a:schemeClr val="tx1"/>
              </a:solidFill>
            </a:rPr>
            <a:t>Mejoramiento de la calidad educativa</a:t>
          </a:r>
          <a:endParaRPr lang="es-ES" sz="1800" dirty="0">
            <a:solidFill>
              <a:schemeClr val="tx1"/>
            </a:solidFill>
          </a:endParaRPr>
        </a:p>
      </dgm:t>
    </dgm:pt>
    <dgm:pt modelId="{EBBFAEFD-3B53-4914-9C59-AE010128E741}" type="parTrans" cxnId="{92CFE161-5091-4777-BD00-5210648369F0}">
      <dgm:prSet/>
      <dgm:spPr/>
      <dgm:t>
        <a:bodyPr/>
        <a:lstStyle/>
        <a:p>
          <a:endParaRPr lang="es-ES"/>
        </a:p>
      </dgm:t>
    </dgm:pt>
    <dgm:pt modelId="{1C661053-0E0F-47A2-913A-B45693571AB5}" type="sibTrans" cxnId="{92CFE161-5091-4777-BD00-5210648369F0}">
      <dgm:prSet/>
      <dgm:spPr/>
      <dgm:t>
        <a:bodyPr/>
        <a:lstStyle/>
        <a:p>
          <a:endParaRPr lang="es-ES"/>
        </a:p>
      </dgm:t>
    </dgm:pt>
    <dgm:pt modelId="{B4F961CB-C8E7-49D9-B369-C3695EFCF9A8}">
      <dgm:prSet phldrT="[Texto]" custT="1"/>
      <dgm:spPr>
        <a:solidFill>
          <a:srgbClr val="FFFF00"/>
        </a:solidFill>
      </dgm:spPr>
      <dgm:t>
        <a:bodyPr/>
        <a:lstStyle/>
        <a:p>
          <a:pPr algn="just"/>
          <a:r>
            <a:rPr lang="es-EC" sz="1200" dirty="0" smtClean="0">
              <a:solidFill>
                <a:schemeClr val="tx1"/>
              </a:solidFill>
            </a:rPr>
            <a:t>Implantación del sistema quimestral.</a:t>
          </a:r>
          <a:endParaRPr lang="es-ES" sz="1200" dirty="0">
            <a:solidFill>
              <a:schemeClr val="tx1"/>
            </a:solidFill>
          </a:endParaRPr>
        </a:p>
      </dgm:t>
    </dgm:pt>
    <dgm:pt modelId="{8EA9B82B-4FC0-4045-B6FF-C830BEC5FEB2}" type="parTrans" cxnId="{B06A7F14-36A4-4460-8B17-96F28041D391}">
      <dgm:prSet/>
      <dgm:spPr/>
      <dgm:t>
        <a:bodyPr/>
        <a:lstStyle/>
        <a:p>
          <a:endParaRPr lang="es-ES"/>
        </a:p>
      </dgm:t>
    </dgm:pt>
    <dgm:pt modelId="{039AB947-982B-4BD5-945E-4C858465A26A}" type="sibTrans" cxnId="{B06A7F14-36A4-4460-8B17-96F28041D391}">
      <dgm:prSet/>
      <dgm:spPr/>
      <dgm:t>
        <a:bodyPr/>
        <a:lstStyle/>
        <a:p>
          <a:endParaRPr lang="es-ES"/>
        </a:p>
      </dgm:t>
    </dgm:pt>
    <dgm:pt modelId="{6E6F31EB-8B2E-428B-A3BE-5EC3E6BC523E}">
      <dgm:prSet phldrT="[Texto]" custT="1"/>
      <dgm:spPr/>
      <dgm:t>
        <a:bodyPr/>
        <a:lstStyle/>
        <a:p>
          <a:pPr algn="ctr"/>
          <a:r>
            <a:rPr lang="es-EC" sz="1200" b="1" dirty="0" smtClean="0">
              <a:solidFill>
                <a:schemeClr val="tx1"/>
              </a:solidFill>
            </a:rPr>
            <a:t>PLANTEAMIENTO DEL PROBLEMA</a:t>
          </a:r>
          <a:endParaRPr lang="es-ES" sz="1200" b="1" dirty="0">
            <a:solidFill>
              <a:schemeClr val="tx1"/>
            </a:solidFill>
          </a:endParaRPr>
        </a:p>
      </dgm:t>
    </dgm:pt>
    <dgm:pt modelId="{0E749C22-9F1E-4902-A9FE-75B15ACDBAFC}" type="parTrans" cxnId="{D962FDCA-CD70-4A0F-9B7F-BD3CDF547840}">
      <dgm:prSet/>
      <dgm:spPr/>
      <dgm:t>
        <a:bodyPr/>
        <a:lstStyle/>
        <a:p>
          <a:endParaRPr lang="es-ES"/>
        </a:p>
      </dgm:t>
    </dgm:pt>
    <dgm:pt modelId="{91DDEA9D-A7E0-4A83-AB7E-EF686441C859}" type="sibTrans" cxnId="{D962FDCA-CD70-4A0F-9B7F-BD3CDF547840}">
      <dgm:prSet/>
      <dgm:spPr/>
      <dgm:t>
        <a:bodyPr/>
        <a:lstStyle/>
        <a:p>
          <a:endParaRPr lang="es-ES"/>
        </a:p>
      </dgm:t>
    </dgm:pt>
    <dgm:pt modelId="{CB694729-954B-4D9E-9F3B-C7A25A29F6A2}" type="pres">
      <dgm:prSet presAssocID="{F044C9D1-D24D-4B28-96F9-3FEA4D2F8F1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CE946F7-B100-4B07-ADD0-1C99ECA1031E}" type="pres">
      <dgm:prSet presAssocID="{6E6F31EB-8B2E-428B-A3BE-5EC3E6BC523E}" presName="centerShape" presStyleLbl="node0" presStyleIdx="0" presStyleCnt="1" custScaleX="118916"/>
      <dgm:spPr/>
      <dgm:t>
        <a:bodyPr/>
        <a:lstStyle/>
        <a:p>
          <a:endParaRPr lang="es-AR"/>
        </a:p>
      </dgm:t>
    </dgm:pt>
    <dgm:pt modelId="{CA9BBF4D-D1D5-4619-BDD5-34054C3D43EF}" type="pres">
      <dgm:prSet presAssocID="{6E07A2E6-F974-4E58-AEB2-B99738B6066D}" presName="parTrans" presStyleLbl="sibTrans2D1" presStyleIdx="0" presStyleCnt="5"/>
      <dgm:spPr/>
      <dgm:t>
        <a:bodyPr/>
        <a:lstStyle/>
        <a:p>
          <a:endParaRPr lang="es-AR"/>
        </a:p>
      </dgm:t>
    </dgm:pt>
    <dgm:pt modelId="{C25713DF-53B0-4A23-B470-B9BE83262EAC}" type="pres">
      <dgm:prSet presAssocID="{6E07A2E6-F974-4E58-AEB2-B99738B6066D}" presName="connectorText" presStyleLbl="sibTrans2D1" presStyleIdx="0" presStyleCnt="5"/>
      <dgm:spPr/>
      <dgm:t>
        <a:bodyPr/>
        <a:lstStyle/>
        <a:p>
          <a:endParaRPr lang="es-AR"/>
        </a:p>
      </dgm:t>
    </dgm:pt>
    <dgm:pt modelId="{EF419220-FC2C-48C2-BA33-5A09F490B266}" type="pres">
      <dgm:prSet presAssocID="{149AAD1E-9DA3-429C-A70E-2BBB26ABCFA5}" presName="node" presStyleLbl="node1" presStyleIdx="0" presStyleCnt="5" custScaleX="11791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DA632AC-E153-4DD6-8E88-999BBABEB623}" type="pres">
      <dgm:prSet presAssocID="{6D06457F-6C2A-4CB3-8727-E61AF6BB9A46}" presName="parTrans" presStyleLbl="sibTrans2D1" presStyleIdx="1" presStyleCnt="5"/>
      <dgm:spPr/>
      <dgm:t>
        <a:bodyPr/>
        <a:lstStyle/>
        <a:p>
          <a:endParaRPr lang="es-AR"/>
        </a:p>
      </dgm:t>
    </dgm:pt>
    <dgm:pt modelId="{9C2DE44D-AF2E-4E9B-837D-8E5BAC301050}" type="pres">
      <dgm:prSet presAssocID="{6D06457F-6C2A-4CB3-8727-E61AF6BB9A46}" presName="connectorText" presStyleLbl="sibTrans2D1" presStyleIdx="1" presStyleCnt="5"/>
      <dgm:spPr/>
      <dgm:t>
        <a:bodyPr/>
        <a:lstStyle/>
        <a:p>
          <a:endParaRPr lang="es-AR"/>
        </a:p>
      </dgm:t>
    </dgm:pt>
    <dgm:pt modelId="{A6C4DE53-A9E1-4A70-B66A-CF78925D01BC}" type="pres">
      <dgm:prSet presAssocID="{42AD921C-C4CD-4802-8B1E-473B90B606D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01AD1E0-229B-494F-BE4A-9CE2398433D9}" type="pres">
      <dgm:prSet presAssocID="{2C8A89ED-AB37-4DF3-B401-C57235144EE2}" presName="parTrans" presStyleLbl="sibTrans2D1" presStyleIdx="2" presStyleCnt="5"/>
      <dgm:spPr/>
      <dgm:t>
        <a:bodyPr/>
        <a:lstStyle/>
        <a:p>
          <a:endParaRPr lang="es-AR"/>
        </a:p>
      </dgm:t>
    </dgm:pt>
    <dgm:pt modelId="{D63FD819-5B4A-4134-AF59-328C864452C6}" type="pres">
      <dgm:prSet presAssocID="{2C8A89ED-AB37-4DF3-B401-C57235144EE2}" presName="connectorText" presStyleLbl="sibTrans2D1" presStyleIdx="2" presStyleCnt="5"/>
      <dgm:spPr/>
      <dgm:t>
        <a:bodyPr/>
        <a:lstStyle/>
        <a:p>
          <a:endParaRPr lang="es-AR"/>
        </a:p>
      </dgm:t>
    </dgm:pt>
    <dgm:pt modelId="{64346F84-FB60-4F66-A3D4-7FF14FD1F924}" type="pres">
      <dgm:prSet presAssocID="{9C81B4C9-1AC2-4E40-990F-4D5BACF97CEF}" presName="node" presStyleLbl="node1" presStyleIdx="2" presStyleCnt="5" custScaleX="12211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4188289-CD9B-4A67-A35B-6837B6B5A6E2}" type="pres">
      <dgm:prSet presAssocID="{8EA9B82B-4FC0-4045-B6FF-C830BEC5FEB2}" presName="parTrans" presStyleLbl="sibTrans2D1" presStyleIdx="3" presStyleCnt="5"/>
      <dgm:spPr/>
      <dgm:t>
        <a:bodyPr/>
        <a:lstStyle/>
        <a:p>
          <a:endParaRPr lang="es-AR"/>
        </a:p>
      </dgm:t>
    </dgm:pt>
    <dgm:pt modelId="{D4B50B60-1EC8-462F-8F92-A3A7881DE3CD}" type="pres">
      <dgm:prSet presAssocID="{8EA9B82B-4FC0-4045-B6FF-C830BEC5FEB2}" presName="connectorText" presStyleLbl="sibTrans2D1" presStyleIdx="3" presStyleCnt="5"/>
      <dgm:spPr/>
      <dgm:t>
        <a:bodyPr/>
        <a:lstStyle/>
        <a:p>
          <a:endParaRPr lang="es-AR"/>
        </a:p>
      </dgm:t>
    </dgm:pt>
    <dgm:pt modelId="{45897C06-98F7-4F3C-AB1E-50162AA2E26E}" type="pres">
      <dgm:prSet presAssocID="{B4F961CB-C8E7-49D9-B369-C3695EFCF9A8}" presName="node" presStyleLbl="node1" presStyleIdx="3" presStyleCnt="5" custRadScaleRad="104157" custRadScaleInc="35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378DB58-AB9B-4674-8244-CBA548ED2B63}" type="pres">
      <dgm:prSet presAssocID="{EBBFAEFD-3B53-4914-9C59-AE010128E741}" presName="parTrans" presStyleLbl="sibTrans2D1" presStyleIdx="4" presStyleCnt="5"/>
      <dgm:spPr/>
      <dgm:t>
        <a:bodyPr/>
        <a:lstStyle/>
        <a:p>
          <a:endParaRPr lang="es-AR"/>
        </a:p>
      </dgm:t>
    </dgm:pt>
    <dgm:pt modelId="{851CEDD1-2F81-40D0-9D16-210DB84CDC46}" type="pres">
      <dgm:prSet presAssocID="{EBBFAEFD-3B53-4914-9C59-AE010128E741}" presName="connectorText" presStyleLbl="sibTrans2D1" presStyleIdx="4" presStyleCnt="5"/>
      <dgm:spPr/>
      <dgm:t>
        <a:bodyPr/>
        <a:lstStyle/>
        <a:p>
          <a:endParaRPr lang="es-AR"/>
        </a:p>
      </dgm:t>
    </dgm:pt>
    <dgm:pt modelId="{DFCC8B79-F1EE-4DF1-9650-3E7D28339115}" type="pres">
      <dgm:prSet presAssocID="{D3E709F0-7A43-4A78-BAE2-C1737745EC3B}" presName="node" presStyleLbl="node1" presStyleIdx="4" presStyleCnt="5" custScaleX="263518" custScaleY="91470" custRadScaleRad="150681" custRadScaleInc="-3442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F52449E0-2FD1-4253-A11D-7C3B3FE0554C}" type="presOf" srcId="{EBBFAEFD-3B53-4914-9C59-AE010128E741}" destId="{0378DB58-AB9B-4674-8244-CBA548ED2B63}" srcOrd="0" destOrd="0" presId="urn:microsoft.com/office/officeart/2005/8/layout/radial5"/>
    <dgm:cxn modelId="{B767BAB5-3A36-4986-B4D9-29C03E4E4EE0}" type="presOf" srcId="{9C81B4C9-1AC2-4E40-990F-4D5BACF97CEF}" destId="{64346F84-FB60-4F66-A3D4-7FF14FD1F924}" srcOrd="0" destOrd="0" presId="urn:microsoft.com/office/officeart/2005/8/layout/radial5"/>
    <dgm:cxn modelId="{A06F0575-E5A4-4A04-8A40-C0690C0552A3}" type="presOf" srcId="{8EA9B82B-4FC0-4045-B6FF-C830BEC5FEB2}" destId="{D4188289-CD9B-4A67-A35B-6837B6B5A6E2}" srcOrd="0" destOrd="0" presId="urn:microsoft.com/office/officeart/2005/8/layout/radial5"/>
    <dgm:cxn modelId="{A1B498CF-25B5-47CB-8C1A-8AF779833C33}" type="presOf" srcId="{6D06457F-6C2A-4CB3-8727-E61AF6BB9A46}" destId="{EDA632AC-E153-4DD6-8E88-999BBABEB623}" srcOrd="0" destOrd="0" presId="urn:microsoft.com/office/officeart/2005/8/layout/radial5"/>
    <dgm:cxn modelId="{C0643ACF-B281-4BBD-8C91-14F9E717C6BE}" type="presOf" srcId="{6E07A2E6-F974-4E58-AEB2-B99738B6066D}" destId="{C25713DF-53B0-4A23-B470-B9BE83262EAC}" srcOrd="1" destOrd="0" presId="urn:microsoft.com/office/officeart/2005/8/layout/radial5"/>
    <dgm:cxn modelId="{A5F48832-078B-4C1A-91F6-77B83B82FE0E}" srcId="{6E6F31EB-8B2E-428B-A3BE-5EC3E6BC523E}" destId="{42AD921C-C4CD-4802-8B1E-473B90B606D0}" srcOrd="1" destOrd="0" parTransId="{6D06457F-6C2A-4CB3-8727-E61AF6BB9A46}" sibTransId="{0A85D040-82C4-4776-BA11-D0A9CDFE86EA}"/>
    <dgm:cxn modelId="{F7C06861-2834-4DCD-824E-F329C1D2913D}" type="presOf" srcId="{8EA9B82B-4FC0-4045-B6FF-C830BEC5FEB2}" destId="{D4B50B60-1EC8-462F-8F92-A3A7881DE3CD}" srcOrd="1" destOrd="0" presId="urn:microsoft.com/office/officeart/2005/8/layout/radial5"/>
    <dgm:cxn modelId="{C9A22C2D-5ED4-431B-BD10-95B436994285}" type="presOf" srcId="{149AAD1E-9DA3-429C-A70E-2BBB26ABCFA5}" destId="{EF419220-FC2C-48C2-BA33-5A09F490B266}" srcOrd="0" destOrd="0" presId="urn:microsoft.com/office/officeart/2005/8/layout/radial5"/>
    <dgm:cxn modelId="{BCDE8469-A910-44E2-995E-A20137F958A7}" srcId="{6E6F31EB-8B2E-428B-A3BE-5EC3E6BC523E}" destId="{9C81B4C9-1AC2-4E40-990F-4D5BACF97CEF}" srcOrd="2" destOrd="0" parTransId="{2C8A89ED-AB37-4DF3-B401-C57235144EE2}" sibTransId="{307396C8-25E0-4293-AFC6-9328118CE237}"/>
    <dgm:cxn modelId="{24D36B13-7264-4D17-B3B7-01DE670BABCB}" type="presOf" srcId="{F044C9D1-D24D-4B28-96F9-3FEA4D2F8F1C}" destId="{CB694729-954B-4D9E-9F3B-C7A25A29F6A2}" srcOrd="0" destOrd="0" presId="urn:microsoft.com/office/officeart/2005/8/layout/radial5"/>
    <dgm:cxn modelId="{C339BF02-AE06-44E3-889C-3E622BC78F8B}" type="presOf" srcId="{6D06457F-6C2A-4CB3-8727-E61AF6BB9A46}" destId="{9C2DE44D-AF2E-4E9B-837D-8E5BAC301050}" srcOrd="1" destOrd="0" presId="urn:microsoft.com/office/officeart/2005/8/layout/radial5"/>
    <dgm:cxn modelId="{4BF7D07B-EB5F-43BD-8BB6-BD592F710FBB}" srcId="{6E6F31EB-8B2E-428B-A3BE-5EC3E6BC523E}" destId="{149AAD1E-9DA3-429C-A70E-2BBB26ABCFA5}" srcOrd="0" destOrd="0" parTransId="{6E07A2E6-F974-4E58-AEB2-B99738B6066D}" sibTransId="{56602ECB-5B77-4645-9FA1-17BBDC78E9EE}"/>
    <dgm:cxn modelId="{69A665F7-A154-49DE-99F3-D05732ACB559}" type="presOf" srcId="{6E07A2E6-F974-4E58-AEB2-B99738B6066D}" destId="{CA9BBF4D-D1D5-4619-BDD5-34054C3D43EF}" srcOrd="0" destOrd="0" presId="urn:microsoft.com/office/officeart/2005/8/layout/radial5"/>
    <dgm:cxn modelId="{B06A7F14-36A4-4460-8B17-96F28041D391}" srcId="{6E6F31EB-8B2E-428B-A3BE-5EC3E6BC523E}" destId="{B4F961CB-C8E7-49D9-B369-C3695EFCF9A8}" srcOrd="3" destOrd="0" parTransId="{8EA9B82B-4FC0-4045-B6FF-C830BEC5FEB2}" sibTransId="{039AB947-982B-4BD5-945E-4C858465A26A}"/>
    <dgm:cxn modelId="{D962FDCA-CD70-4A0F-9B7F-BD3CDF547840}" srcId="{F044C9D1-D24D-4B28-96F9-3FEA4D2F8F1C}" destId="{6E6F31EB-8B2E-428B-A3BE-5EC3E6BC523E}" srcOrd="0" destOrd="0" parTransId="{0E749C22-9F1E-4902-A9FE-75B15ACDBAFC}" sibTransId="{91DDEA9D-A7E0-4A83-AB7E-EF686441C859}"/>
    <dgm:cxn modelId="{7C2C631B-B0B5-453A-9019-958FCE95ED2A}" type="presOf" srcId="{D3E709F0-7A43-4A78-BAE2-C1737745EC3B}" destId="{DFCC8B79-F1EE-4DF1-9650-3E7D28339115}" srcOrd="0" destOrd="0" presId="urn:microsoft.com/office/officeart/2005/8/layout/radial5"/>
    <dgm:cxn modelId="{C3EAC505-63B0-47CF-AACB-76B9B01E72D7}" type="presOf" srcId="{2C8A89ED-AB37-4DF3-B401-C57235144EE2}" destId="{201AD1E0-229B-494F-BE4A-9CE2398433D9}" srcOrd="0" destOrd="0" presId="urn:microsoft.com/office/officeart/2005/8/layout/radial5"/>
    <dgm:cxn modelId="{B2B7AB87-DB50-4704-BA3C-C738DB553786}" type="presOf" srcId="{B4F961CB-C8E7-49D9-B369-C3695EFCF9A8}" destId="{45897C06-98F7-4F3C-AB1E-50162AA2E26E}" srcOrd="0" destOrd="0" presId="urn:microsoft.com/office/officeart/2005/8/layout/radial5"/>
    <dgm:cxn modelId="{AA297D15-F61A-48EA-ADAB-B06C771A9F87}" type="presOf" srcId="{42AD921C-C4CD-4802-8B1E-473B90B606D0}" destId="{A6C4DE53-A9E1-4A70-B66A-CF78925D01BC}" srcOrd="0" destOrd="0" presId="urn:microsoft.com/office/officeart/2005/8/layout/radial5"/>
    <dgm:cxn modelId="{71BFDE38-913C-4624-8CB9-E068F2900D51}" type="presOf" srcId="{6E6F31EB-8B2E-428B-A3BE-5EC3E6BC523E}" destId="{7CE946F7-B100-4B07-ADD0-1C99ECA1031E}" srcOrd="0" destOrd="0" presId="urn:microsoft.com/office/officeart/2005/8/layout/radial5"/>
    <dgm:cxn modelId="{92CFE161-5091-4777-BD00-5210648369F0}" srcId="{6E6F31EB-8B2E-428B-A3BE-5EC3E6BC523E}" destId="{D3E709F0-7A43-4A78-BAE2-C1737745EC3B}" srcOrd="4" destOrd="0" parTransId="{EBBFAEFD-3B53-4914-9C59-AE010128E741}" sibTransId="{1C661053-0E0F-47A2-913A-B45693571AB5}"/>
    <dgm:cxn modelId="{BA49F7DA-025D-4F64-95FC-88CA5A5A31B5}" type="presOf" srcId="{2C8A89ED-AB37-4DF3-B401-C57235144EE2}" destId="{D63FD819-5B4A-4134-AF59-328C864452C6}" srcOrd="1" destOrd="0" presId="urn:microsoft.com/office/officeart/2005/8/layout/radial5"/>
    <dgm:cxn modelId="{30B09D08-1EE1-4BB0-8475-6554918AA594}" type="presOf" srcId="{EBBFAEFD-3B53-4914-9C59-AE010128E741}" destId="{851CEDD1-2F81-40D0-9D16-210DB84CDC46}" srcOrd="1" destOrd="0" presId="urn:microsoft.com/office/officeart/2005/8/layout/radial5"/>
    <dgm:cxn modelId="{E2799E8B-4483-4C05-8C96-39B295199A21}" type="presParOf" srcId="{CB694729-954B-4D9E-9F3B-C7A25A29F6A2}" destId="{7CE946F7-B100-4B07-ADD0-1C99ECA1031E}" srcOrd="0" destOrd="0" presId="urn:microsoft.com/office/officeart/2005/8/layout/radial5"/>
    <dgm:cxn modelId="{FFC8DA3D-78D8-45E8-85D1-AFBEB53829A6}" type="presParOf" srcId="{CB694729-954B-4D9E-9F3B-C7A25A29F6A2}" destId="{CA9BBF4D-D1D5-4619-BDD5-34054C3D43EF}" srcOrd="1" destOrd="0" presId="urn:microsoft.com/office/officeart/2005/8/layout/radial5"/>
    <dgm:cxn modelId="{38EFC194-B3FD-4EB7-A919-2CE295E962EE}" type="presParOf" srcId="{CA9BBF4D-D1D5-4619-BDD5-34054C3D43EF}" destId="{C25713DF-53B0-4A23-B470-B9BE83262EAC}" srcOrd="0" destOrd="0" presId="urn:microsoft.com/office/officeart/2005/8/layout/radial5"/>
    <dgm:cxn modelId="{A8EB1830-B037-4049-8F55-CDFD4F244985}" type="presParOf" srcId="{CB694729-954B-4D9E-9F3B-C7A25A29F6A2}" destId="{EF419220-FC2C-48C2-BA33-5A09F490B266}" srcOrd="2" destOrd="0" presId="urn:microsoft.com/office/officeart/2005/8/layout/radial5"/>
    <dgm:cxn modelId="{C56D41C9-00DE-4221-8D87-5152FAD8054B}" type="presParOf" srcId="{CB694729-954B-4D9E-9F3B-C7A25A29F6A2}" destId="{EDA632AC-E153-4DD6-8E88-999BBABEB623}" srcOrd="3" destOrd="0" presId="urn:microsoft.com/office/officeart/2005/8/layout/radial5"/>
    <dgm:cxn modelId="{104484FB-4AC8-412A-AA8B-06921F8FC7C1}" type="presParOf" srcId="{EDA632AC-E153-4DD6-8E88-999BBABEB623}" destId="{9C2DE44D-AF2E-4E9B-837D-8E5BAC301050}" srcOrd="0" destOrd="0" presId="urn:microsoft.com/office/officeart/2005/8/layout/radial5"/>
    <dgm:cxn modelId="{8AB3F7D7-7269-4FD6-B836-02D7EFF99BC7}" type="presParOf" srcId="{CB694729-954B-4D9E-9F3B-C7A25A29F6A2}" destId="{A6C4DE53-A9E1-4A70-B66A-CF78925D01BC}" srcOrd="4" destOrd="0" presId="urn:microsoft.com/office/officeart/2005/8/layout/radial5"/>
    <dgm:cxn modelId="{2BA062FB-5689-4FD1-9B4A-527701007582}" type="presParOf" srcId="{CB694729-954B-4D9E-9F3B-C7A25A29F6A2}" destId="{201AD1E0-229B-494F-BE4A-9CE2398433D9}" srcOrd="5" destOrd="0" presId="urn:microsoft.com/office/officeart/2005/8/layout/radial5"/>
    <dgm:cxn modelId="{7E8E08AC-0C83-4CFE-8F91-460CDA488A8C}" type="presParOf" srcId="{201AD1E0-229B-494F-BE4A-9CE2398433D9}" destId="{D63FD819-5B4A-4134-AF59-328C864452C6}" srcOrd="0" destOrd="0" presId="urn:microsoft.com/office/officeart/2005/8/layout/radial5"/>
    <dgm:cxn modelId="{DA93EE3F-122C-4664-AC1C-A3A5A4014AED}" type="presParOf" srcId="{CB694729-954B-4D9E-9F3B-C7A25A29F6A2}" destId="{64346F84-FB60-4F66-A3D4-7FF14FD1F924}" srcOrd="6" destOrd="0" presId="urn:microsoft.com/office/officeart/2005/8/layout/radial5"/>
    <dgm:cxn modelId="{D585E9EC-8C66-4BD5-BA25-3C5993B5D27B}" type="presParOf" srcId="{CB694729-954B-4D9E-9F3B-C7A25A29F6A2}" destId="{D4188289-CD9B-4A67-A35B-6837B6B5A6E2}" srcOrd="7" destOrd="0" presId="urn:microsoft.com/office/officeart/2005/8/layout/radial5"/>
    <dgm:cxn modelId="{18BB5C97-864C-41DD-A9B5-E5DEFBCBDFB0}" type="presParOf" srcId="{D4188289-CD9B-4A67-A35B-6837B6B5A6E2}" destId="{D4B50B60-1EC8-462F-8F92-A3A7881DE3CD}" srcOrd="0" destOrd="0" presId="urn:microsoft.com/office/officeart/2005/8/layout/radial5"/>
    <dgm:cxn modelId="{A04F4621-54E8-4BF4-A193-5415E9787A01}" type="presParOf" srcId="{CB694729-954B-4D9E-9F3B-C7A25A29F6A2}" destId="{45897C06-98F7-4F3C-AB1E-50162AA2E26E}" srcOrd="8" destOrd="0" presId="urn:microsoft.com/office/officeart/2005/8/layout/radial5"/>
    <dgm:cxn modelId="{0134FB44-8039-45CE-B310-00A617DEDB4D}" type="presParOf" srcId="{CB694729-954B-4D9E-9F3B-C7A25A29F6A2}" destId="{0378DB58-AB9B-4674-8244-CBA548ED2B63}" srcOrd="9" destOrd="0" presId="urn:microsoft.com/office/officeart/2005/8/layout/radial5"/>
    <dgm:cxn modelId="{C847FE9F-D547-4E0E-9679-B932D8799EEA}" type="presParOf" srcId="{0378DB58-AB9B-4674-8244-CBA548ED2B63}" destId="{851CEDD1-2F81-40D0-9D16-210DB84CDC46}" srcOrd="0" destOrd="0" presId="urn:microsoft.com/office/officeart/2005/8/layout/radial5"/>
    <dgm:cxn modelId="{B63DD458-848B-4783-92F1-174C0DA01DA3}" type="presParOf" srcId="{CB694729-954B-4D9E-9F3B-C7A25A29F6A2}" destId="{DFCC8B79-F1EE-4DF1-9650-3E7D28339115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4795B61-2814-43E0-8257-349AC5A5E0E4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B7855D3-75DB-4903-B2EF-8C63235AFB85}">
      <dgm:prSet phldrT="[Texto]" custT="1"/>
      <dgm:spPr/>
      <dgm:t>
        <a:bodyPr/>
        <a:lstStyle/>
        <a:p>
          <a:r>
            <a:rPr lang="es-ES" sz="1800" b="1" dirty="0" smtClean="0">
              <a:solidFill>
                <a:schemeClr val="tx1"/>
              </a:solidFill>
            </a:rPr>
            <a:t>DIMENSIONES</a:t>
          </a:r>
          <a:endParaRPr lang="es-ES" sz="1800" b="1" dirty="0">
            <a:solidFill>
              <a:schemeClr val="tx1"/>
            </a:solidFill>
          </a:endParaRPr>
        </a:p>
      </dgm:t>
    </dgm:pt>
    <dgm:pt modelId="{17157A41-A394-4664-870E-3C41C0DE8DA1}" type="parTrans" cxnId="{C2357076-57DE-4E3A-AC8F-F89FD772F5C7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C11124DC-D2A1-4D16-BCE6-66FF248AFBC2}" type="sibTrans" cxnId="{C2357076-57DE-4E3A-AC8F-F89FD772F5C7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9068B247-E2C0-49B0-B044-E7204C210068}">
      <dgm:prSet phldrT="[Texto]" custT="1"/>
      <dgm:spPr>
        <a:solidFill>
          <a:srgbClr val="51E1E1"/>
        </a:solidFill>
      </dgm:spPr>
      <dgm:t>
        <a:bodyPr/>
        <a:lstStyle/>
        <a:p>
          <a:r>
            <a:rPr lang="es-ES" sz="900" b="1" dirty="0" smtClean="0">
              <a:solidFill>
                <a:schemeClr val="tx1"/>
              </a:solidFill>
            </a:rPr>
            <a:t>ESTRUCTURA</a:t>
          </a:r>
          <a:endParaRPr lang="es-ES" sz="900" b="1" dirty="0">
            <a:solidFill>
              <a:schemeClr val="tx1"/>
            </a:solidFill>
          </a:endParaRPr>
        </a:p>
      </dgm:t>
    </dgm:pt>
    <dgm:pt modelId="{DD690830-DE16-4D7A-B172-919BB790B670}" type="parTrans" cxnId="{FED48E15-1698-458E-8993-B1D726D9361C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2DF4378B-6E0E-4677-A4F9-FE3D0D24F59F}" type="sibTrans" cxnId="{FED48E15-1698-458E-8993-B1D726D9361C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464C173E-5EA1-46DE-BF27-8DF02B4515C1}">
      <dgm:prSet phldrT="[Texto]" custT="1"/>
      <dgm:spPr>
        <a:solidFill>
          <a:srgbClr val="51E1E1"/>
        </a:solidFill>
      </dgm:spPr>
      <dgm:t>
        <a:bodyPr/>
        <a:lstStyle/>
        <a:p>
          <a:r>
            <a:rPr lang="es-ES" sz="1100" b="1" dirty="0" smtClean="0">
              <a:solidFill>
                <a:schemeClr val="tx1"/>
              </a:solidFill>
            </a:rPr>
            <a:t>1.-RESPONSABILIDAD</a:t>
          </a:r>
          <a:endParaRPr lang="es-ES" sz="1100" b="1" dirty="0">
            <a:solidFill>
              <a:schemeClr val="tx1"/>
            </a:solidFill>
          </a:endParaRPr>
        </a:p>
      </dgm:t>
    </dgm:pt>
    <dgm:pt modelId="{8EEC6879-8FF4-4A67-AF66-428417CF33E8}" type="parTrans" cxnId="{0636967C-BC8B-4DE5-A67E-7E8616BC1ECF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9B3D4850-FA2E-4189-A310-27CC7093FE93}" type="sibTrans" cxnId="{0636967C-BC8B-4DE5-A67E-7E8616BC1ECF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46B0F78D-230F-417B-9B58-741B9FE872D0}">
      <dgm:prSet phldrT="[Texto]" custT="1"/>
      <dgm:spPr>
        <a:solidFill>
          <a:srgbClr val="51E1E1"/>
        </a:solidFill>
      </dgm:spPr>
      <dgm:t>
        <a:bodyPr/>
        <a:lstStyle/>
        <a:p>
          <a:r>
            <a:rPr lang="es-ES" sz="900" b="1" dirty="0" smtClean="0">
              <a:solidFill>
                <a:schemeClr val="tx1"/>
              </a:solidFill>
            </a:rPr>
            <a:t>RECOMPENSA</a:t>
          </a:r>
          <a:endParaRPr lang="es-ES" sz="900" b="1" dirty="0">
            <a:solidFill>
              <a:schemeClr val="tx1"/>
            </a:solidFill>
          </a:endParaRPr>
        </a:p>
      </dgm:t>
    </dgm:pt>
    <dgm:pt modelId="{87E1D51F-00B7-4090-B1E9-3C39A011445E}" type="parTrans" cxnId="{39551273-B78C-4FDE-A4A8-58F302DDB9B1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DAAFE68D-A2C7-4859-B99B-442FCAFB7596}" type="sibTrans" cxnId="{39551273-B78C-4FDE-A4A8-58F302DDB9B1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3711CBAB-4840-4C1C-965F-B768E82EDC9B}">
      <dgm:prSet phldrT="[Texto]" custT="1"/>
      <dgm:spPr>
        <a:solidFill>
          <a:srgbClr val="51E1E1"/>
        </a:solidFill>
      </dgm:spPr>
      <dgm:t>
        <a:bodyPr/>
        <a:lstStyle/>
        <a:p>
          <a:r>
            <a:rPr lang="es-ES" sz="1100" b="1" dirty="0" smtClean="0">
              <a:solidFill>
                <a:schemeClr val="tx1"/>
              </a:solidFill>
            </a:rPr>
            <a:t>DESAFIO</a:t>
          </a:r>
          <a:endParaRPr lang="es-ES" sz="1100" b="1" dirty="0">
            <a:solidFill>
              <a:schemeClr val="tx1"/>
            </a:solidFill>
          </a:endParaRPr>
        </a:p>
      </dgm:t>
    </dgm:pt>
    <dgm:pt modelId="{76A23F0D-5A14-42C5-BBF1-8E7B0DE1AF4A}" type="parTrans" cxnId="{707B694C-4263-4A8B-BC1C-08B0F419530D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E5CB9980-210C-4E01-8584-FD093D50A870}" type="sibTrans" cxnId="{707B694C-4263-4A8B-BC1C-08B0F419530D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11D4C852-BADA-4839-8CF0-3D6D23E4ECD1}">
      <dgm:prSet phldrT="[Texto]" custT="1"/>
      <dgm:spPr>
        <a:solidFill>
          <a:srgbClr val="51E1E1"/>
        </a:solidFill>
      </dgm:spPr>
      <dgm:t>
        <a:bodyPr/>
        <a:lstStyle/>
        <a:p>
          <a:r>
            <a:rPr lang="es-ES" sz="1000" b="1" dirty="0" smtClean="0">
              <a:solidFill>
                <a:schemeClr val="tx1"/>
              </a:solidFill>
            </a:rPr>
            <a:t>IDENTIDAD</a:t>
          </a:r>
          <a:endParaRPr lang="es-ES" sz="1000" b="1" dirty="0">
            <a:solidFill>
              <a:schemeClr val="tx1"/>
            </a:solidFill>
          </a:endParaRPr>
        </a:p>
      </dgm:t>
    </dgm:pt>
    <dgm:pt modelId="{422429D3-86E9-457F-8F77-A8037CAC4754}" type="parTrans" cxnId="{7B7BB8B3-433F-4EC1-AF89-37A970159736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8F15C91D-56AA-48A7-9FA3-0907759AED1D}" type="sibTrans" cxnId="{7B7BB8B3-433F-4EC1-AF89-37A970159736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03CA1B7E-F6B8-4077-A662-F3CA6F078E0A}">
      <dgm:prSet phldrT="[Texto]" custT="1"/>
      <dgm:spPr>
        <a:solidFill>
          <a:srgbClr val="51E1E1"/>
        </a:solidFill>
      </dgm:spPr>
      <dgm:t>
        <a:bodyPr/>
        <a:lstStyle/>
        <a:p>
          <a:r>
            <a:rPr lang="es-ES" sz="900" b="1" dirty="0" smtClean="0">
              <a:solidFill>
                <a:schemeClr val="tx1"/>
              </a:solidFill>
            </a:rPr>
            <a:t>RELACIONES</a:t>
          </a:r>
          <a:endParaRPr lang="es-ES" sz="1100" b="1" dirty="0">
            <a:solidFill>
              <a:schemeClr val="tx1"/>
            </a:solidFill>
          </a:endParaRPr>
        </a:p>
      </dgm:t>
    </dgm:pt>
    <dgm:pt modelId="{9624EED9-FB04-468C-80E6-B596BADCFEE4}" type="parTrans" cxnId="{BB72DA0D-2192-4745-A5E2-F20C2904ED5F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ED69C0B4-1A9D-4B00-92CA-B54409AD27DA}" type="sibTrans" cxnId="{BB72DA0D-2192-4745-A5E2-F20C2904ED5F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9FF8143A-78F4-489D-B6E0-825D93BE4BC0}">
      <dgm:prSet phldrT="[Texto]" custT="1"/>
      <dgm:spPr>
        <a:solidFill>
          <a:srgbClr val="51E1E1"/>
        </a:solidFill>
      </dgm:spPr>
      <dgm:t>
        <a:bodyPr/>
        <a:lstStyle/>
        <a:p>
          <a:r>
            <a:rPr lang="es-ES" sz="900" b="1" dirty="0" smtClean="0">
              <a:solidFill>
                <a:schemeClr val="tx1"/>
              </a:solidFill>
            </a:rPr>
            <a:t>COOPERACIÓN</a:t>
          </a:r>
          <a:endParaRPr lang="es-ES" sz="900" b="1" dirty="0">
            <a:solidFill>
              <a:schemeClr val="tx1"/>
            </a:solidFill>
          </a:endParaRPr>
        </a:p>
      </dgm:t>
    </dgm:pt>
    <dgm:pt modelId="{74F15725-3374-4D7B-90FF-8D495ACD819F}" type="parTrans" cxnId="{F05B9705-2792-4460-90CE-92D96D627812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08E1A555-E1DD-42D5-9BF1-C9BEEE6CCB24}" type="sibTrans" cxnId="{F05B9705-2792-4460-90CE-92D96D627812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2DDC53E0-12DE-4BE5-A7C1-028E14F48B08}">
      <dgm:prSet phldrT="[Texto]" custT="1"/>
      <dgm:spPr>
        <a:solidFill>
          <a:srgbClr val="51E1E1"/>
        </a:solidFill>
      </dgm:spPr>
      <dgm:t>
        <a:bodyPr/>
        <a:lstStyle/>
        <a:p>
          <a:r>
            <a:rPr lang="es-ES" sz="900" b="1" dirty="0" smtClean="0">
              <a:solidFill>
                <a:schemeClr val="tx1"/>
              </a:solidFill>
            </a:rPr>
            <a:t>ESTÁNDARES</a:t>
          </a:r>
          <a:endParaRPr lang="es-ES" sz="900" b="1" dirty="0">
            <a:solidFill>
              <a:schemeClr val="tx1"/>
            </a:solidFill>
          </a:endParaRPr>
        </a:p>
      </dgm:t>
    </dgm:pt>
    <dgm:pt modelId="{11D9FA74-7AD9-47D4-AE9A-932B6B04FCDE}" type="parTrans" cxnId="{D5E12F47-C9B8-4060-9F69-EF00F1641BA8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3F5B664B-EB8E-4F99-9F4C-2F35560F9CD8}" type="sibTrans" cxnId="{D5E12F47-C9B8-4060-9F69-EF00F1641BA8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FFF149A4-F2AC-4474-B35F-A4AF22DEA719}">
      <dgm:prSet phldrT="[Texto]" custT="1"/>
      <dgm:spPr>
        <a:solidFill>
          <a:srgbClr val="51E1E1"/>
        </a:solidFill>
      </dgm:spPr>
      <dgm:t>
        <a:bodyPr/>
        <a:lstStyle/>
        <a:p>
          <a:r>
            <a:rPr lang="es-ES" sz="900" b="1" dirty="0" smtClean="0">
              <a:solidFill>
                <a:schemeClr val="tx1"/>
              </a:solidFill>
            </a:rPr>
            <a:t>CONFLICTO</a:t>
          </a:r>
          <a:endParaRPr lang="es-ES" sz="900" b="1" dirty="0">
            <a:solidFill>
              <a:schemeClr val="tx1"/>
            </a:solidFill>
          </a:endParaRPr>
        </a:p>
      </dgm:t>
    </dgm:pt>
    <dgm:pt modelId="{340DF754-50C4-4EEB-ADF9-100E185A6ABC}" type="parTrans" cxnId="{31A36EBF-D2D1-48C5-8B44-09E0086531CB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368F6F75-ACF9-4C9F-ACC0-8B89B59D3005}" type="sibTrans" cxnId="{31A36EBF-D2D1-48C5-8B44-09E0086531CB}">
      <dgm:prSet/>
      <dgm:spPr/>
      <dgm:t>
        <a:bodyPr/>
        <a:lstStyle/>
        <a:p>
          <a:endParaRPr lang="es-ES" sz="4000" b="1">
            <a:solidFill>
              <a:schemeClr val="tx1"/>
            </a:solidFill>
          </a:endParaRPr>
        </a:p>
      </dgm:t>
    </dgm:pt>
    <dgm:pt modelId="{DA121D11-E590-4FFF-AB9C-1853C186A69D}" type="pres">
      <dgm:prSet presAssocID="{E4795B61-2814-43E0-8257-349AC5A5E0E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EA78A90-7268-4F89-81EB-DF91E01B80DF}" type="pres">
      <dgm:prSet presAssocID="{9B7855D3-75DB-4903-B2EF-8C63235AFB85}" presName="centerShape" presStyleLbl="node0" presStyleIdx="0" presStyleCnt="1" custScaleX="201948"/>
      <dgm:spPr/>
      <dgm:t>
        <a:bodyPr/>
        <a:lstStyle/>
        <a:p>
          <a:endParaRPr lang="es-ES"/>
        </a:p>
      </dgm:t>
    </dgm:pt>
    <dgm:pt modelId="{38A4881A-2CF0-4383-B7C0-C7190D838CD9}" type="pres">
      <dgm:prSet presAssocID="{9068B247-E2C0-49B0-B044-E7204C210068}" presName="node" presStyleLbl="node1" presStyleIdx="0" presStyleCnt="9" custScaleX="12659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9158A0-F7A2-4CDD-B5CC-84AC13E71735}" type="pres">
      <dgm:prSet presAssocID="{9068B247-E2C0-49B0-B044-E7204C210068}" presName="dummy" presStyleCnt="0"/>
      <dgm:spPr/>
    </dgm:pt>
    <dgm:pt modelId="{A7AB6013-15A2-4519-B4A3-82990C1DF66B}" type="pres">
      <dgm:prSet presAssocID="{2DF4378B-6E0E-4677-A4F9-FE3D0D24F59F}" presName="sibTrans" presStyleLbl="sibTrans2D1" presStyleIdx="0" presStyleCnt="9"/>
      <dgm:spPr/>
      <dgm:t>
        <a:bodyPr/>
        <a:lstStyle/>
        <a:p>
          <a:endParaRPr lang="es-ES"/>
        </a:p>
      </dgm:t>
    </dgm:pt>
    <dgm:pt modelId="{DAA1D565-A315-4D5C-969F-62C57F643BA2}" type="pres">
      <dgm:prSet presAssocID="{464C173E-5EA1-46DE-BF27-8DF02B4515C1}" presName="node" presStyleLbl="node1" presStyleIdx="1" presStyleCnt="9" custScaleX="129057" custScaleY="14348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4CA58C-7A60-40BB-889B-64AEF1EA2669}" type="pres">
      <dgm:prSet presAssocID="{464C173E-5EA1-46DE-BF27-8DF02B4515C1}" presName="dummy" presStyleCnt="0"/>
      <dgm:spPr/>
    </dgm:pt>
    <dgm:pt modelId="{D070C9C1-4F43-44F6-8552-34942EE522A2}" type="pres">
      <dgm:prSet presAssocID="{9B3D4850-FA2E-4189-A310-27CC7093FE93}" presName="sibTrans" presStyleLbl="sibTrans2D1" presStyleIdx="1" presStyleCnt="9"/>
      <dgm:spPr/>
      <dgm:t>
        <a:bodyPr/>
        <a:lstStyle/>
        <a:p>
          <a:endParaRPr lang="es-ES"/>
        </a:p>
      </dgm:t>
    </dgm:pt>
    <dgm:pt modelId="{85588E82-1CE5-4952-9DB6-E6229C0E62E1}" type="pres">
      <dgm:prSet presAssocID="{46B0F78D-230F-417B-9B58-741B9FE872D0}" presName="node" presStyleLbl="node1" presStyleIdx="2" presStyleCnt="9" custScaleX="1235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CC6917-BABD-44A0-BFED-0391C9C8EC70}" type="pres">
      <dgm:prSet presAssocID="{46B0F78D-230F-417B-9B58-741B9FE872D0}" presName="dummy" presStyleCnt="0"/>
      <dgm:spPr/>
    </dgm:pt>
    <dgm:pt modelId="{6A27E7EF-6F23-488C-9E68-9C74EA53CFC8}" type="pres">
      <dgm:prSet presAssocID="{DAAFE68D-A2C7-4859-B99B-442FCAFB7596}" presName="sibTrans" presStyleLbl="sibTrans2D1" presStyleIdx="2" presStyleCnt="9"/>
      <dgm:spPr/>
      <dgm:t>
        <a:bodyPr/>
        <a:lstStyle/>
        <a:p>
          <a:endParaRPr lang="es-ES"/>
        </a:p>
      </dgm:t>
    </dgm:pt>
    <dgm:pt modelId="{A5760631-5E8E-4F0E-9535-468145B3518C}" type="pres">
      <dgm:prSet presAssocID="{3711CBAB-4840-4C1C-965F-B768E82EDC9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9D297CD-583B-4FF4-A414-0B6530C18E0F}" type="pres">
      <dgm:prSet presAssocID="{3711CBAB-4840-4C1C-965F-B768E82EDC9B}" presName="dummy" presStyleCnt="0"/>
      <dgm:spPr/>
    </dgm:pt>
    <dgm:pt modelId="{4C449354-63E8-4DFA-8335-BC4F90968D9F}" type="pres">
      <dgm:prSet presAssocID="{E5CB9980-210C-4E01-8584-FD093D50A870}" presName="sibTrans" presStyleLbl="sibTrans2D1" presStyleIdx="3" presStyleCnt="9"/>
      <dgm:spPr/>
      <dgm:t>
        <a:bodyPr/>
        <a:lstStyle/>
        <a:p>
          <a:endParaRPr lang="es-ES"/>
        </a:p>
      </dgm:t>
    </dgm:pt>
    <dgm:pt modelId="{6000750F-8984-44A7-BE56-F74E23930AD6}" type="pres">
      <dgm:prSet presAssocID="{03CA1B7E-F6B8-4077-A662-F3CA6F078E0A}" presName="node" presStyleLbl="node1" presStyleIdx="4" presStyleCnt="9" custScaleX="116191" custRadScaleRad="93341" custRadScaleInc="-412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724CEF-3B15-4571-82A5-30FB9CA1601F}" type="pres">
      <dgm:prSet presAssocID="{03CA1B7E-F6B8-4077-A662-F3CA6F078E0A}" presName="dummy" presStyleCnt="0"/>
      <dgm:spPr/>
    </dgm:pt>
    <dgm:pt modelId="{AAC70AFF-32B6-440D-9792-41CDE1EC9F70}" type="pres">
      <dgm:prSet presAssocID="{ED69C0B4-1A9D-4B00-92CA-B54409AD27DA}" presName="sibTrans" presStyleLbl="sibTrans2D1" presStyleIdx="4" presStyleCnt="9"/>
      <dgm:spPr/>
      <dgm:t>
        <a:bodyPr/>
        <a:lstStyle/>
        <a:p>
          <a:endParaRPr lang="es-ES"/>
        </a:p>
      </dgm:t>
    </dgm:pt>
    <dgm:pt modelId="{F4614B8D-CC5D-4AB5-A0B2-C3B80A838D1D}" type="pres">
      <dgm:prSet presAssocID="{9FF8143A-78F4-489D-B6E0-825D93BE4BC0}" presName="node" presStyleLbl="node1" presStyleIdx="5" presStyleCnt="9" custScaleX="128676" custScaleY="134674" custRadScaleRad="95114" custRadScaleInc="80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DC55B7-29A5-4814-8922-EBD64063D9D5}" type="pres">
      <dgm:prSet presAssocID="{9FF8143A-78F4-489D-B6E0-825D93BE4BC0}" presName="dummy" presStyleCnt="0"/>
      <dgm:spPr/>
    </dgm:pt>
    <dgm:pt modelId="{75491D0C-A496-4424-9890-5925719BD5CF}" type="pres">
      <dgm:prSet presAssocID="{08E1A555-E1DD-42D5-9BF1-C9BEEE6CCB24}" presName="sibTrans" presStyleLbl="sibTrans2D1" presStyleIdx="5" presStyleCnt="9"/>
      <dgm:spPr/>
      <dgm:t>
        <a:bodyPr/>
        <a:lstStyle/>
        <a:p>
          <a:endParaRPr lang="es-ES"/>
        </a:p>
      </dgm:t>
    </dgm:pt>
    <dgm:pt modelId="{DED8232B-3A27-4FEF-B0BE-284C2EEC64C6}" type="pres">
      <dgm:prSet presAssocID="{2DDC53E0-12DE-4BE5-A7C1-028E14F48B08}" presName="node" presStyleLbl="node1" presStyleIdx="6" presStyleCnt="9" custScaleX="11282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06449A-EC73-40AE-821E-D8112D1FE84F}" type="pres">
      <dgm:prSet presAssocID="{2DDC53E0-12DE-4BE5-A7C1-028E14F48B08}" presName="dummy" presStyleCnt="0"/>
      <dgm:spPr/>
    </dgm:pt>
    <dgm:pt modelId="{B60F68D2-DDF1-4181-BC6B-BE9419C03D87}" type="pres">
      <dgm:prSet presAssocID="{3F5B664B-EB8E-4F99-9F4C-2F35560F9CD8}" presName="sibTrans" presStyleLbl="sibTrans2D1" presStyleIdx="6" presStyleCnt="9"/>
      <dgm:spPr/>
      <dgm:t>
        <a:bodyPr/>
        <a:lstStyle/>
        <a:p>
          <a:endParaRPr lang="es-ES"/>
        </a:p>
      </dgm:t>
    </dgm:pt>
    <dgm:pt modelId="{24D45819-584B-4AE4-9AF6-5C65B7B279CD}" type="pres">
      <dgm:prSet presAssocID="{FFF149A4-F2AC-4474-B35F-A4AF22DEA71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C1B286-C167-49A6-85B0-0A827C86CD0A}" type="pres">
      <dgm:prSet presAssocID="{FFF149A4-F2AC-4474-B35F-A4AF22DEA719}" presName="dummy" presStyleCnt="0"/>
      <dgm:spPr/>
    </dgm:pt>
    <dgm:pt modelId="{8839A189-C5C2-413B-8044-A8E448568942}" type="pres">
      <dgm:prSet presAssocID="{368F6F75-ACF9-4C9F-ACC0-8B89B59D3005}" presName="sibTrans" presStyleLbl="sibTrans2D1" presStyleIdx="7" presStyleCnt="9"/>
      <dgm:spPr/>
      <dgm:t>
        <a:bodyPr/>
        <a:lstStyle/>
        <a:p>
          <a:endParaRPr lang="es-ES"/>
        </a:p>
      </dgm:t>
    </dgm:pt>
    <dgm:pt modelId="{51351612-452C-48FC-B30D-605E5E2F0E83}" type="pres">
      <dgm:prSet presAssocID="{11D4C852-BADA-4839-8CF0-3D6D23E4ECD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4EBC39-C082-493A-A676-46630F55DE17}" type="pres">
      <dgm:prSet presAssocID="{11D4C852-BADA-4839-8CF0-3D6D23E4ECD1}" presName="dummy" presStyleCnt="0"/>
      <dgm:spPr/>
    </dgm:pt>
    <dgm:pt modelId="{49D30E05-3F44-4A98-95F7-6B2E158E8340}" type="pres">
      <dgm:prSet presAssocID="{8F15C91D-56AA-48A7-9FA3-0907759AED1D}" presName="sibTrans" presStyleLbl="sibTrans2D1" presStyleIdx="8" presStyleCnt="9"/>
      <dgm:spPr/>
      <dgm:t>
        <a:bodyPr/>
        <a:lstStyle/>
        <a:p>
          <a:endParaRPr lang="es-ES"/>
        </a:p>
      </dgm:t>
    </dgm:pt>
  </dgm:ptLst>
  <dgm:cxnLst>
    <dgm:cxn modelId="{F5CE1D2B-37DE-4AE7-98B0-3CC47134D2A2}" type="presOf" srcId="{368F6F75-ACF9-4C9F-ACC0-8B89B59D3005}" destId="{8839A189-C5C2-413B-8044-A8E448568942}" srcOrd="0" destOrd="0" presId="urn:microsoft.com/office/officeart/2005/8/layout/radial6"/>
    <dgm:cxn modelId="{E653800E-B007-4D1E-B7F2-59320B43DF93}" type="presOf" srcId="{9B3D4850-FA2E-4189-A310-27CC7093FE93}" destId="{D070C9C1-4F43-44F6-8552-34942EE522A2}" srcOrd="0" destOrd="0" presId="urn:microsoft.com/office/officeart/2005/8/layout/radial6"/>
    <dgm:cxn modelId="{DB7BCA31-1ECC-4B7A-9D14-36D0C4DABFA5}" type="presOf" srcId="{03CA1B7E-F6B8-4077-A662-F3CA6F078E0A}" destId="{6000750F-8984-44A7-BE56-F74E23930AD6}" srcOrd="0" destOrd="0" presId="urn:microsoft.com/office/officeart/2005/8/layout/radial6"/>
    <dgm:cxn modelId="{AA8840C6-2AF6-4744-9DDC-70112E26826F}" type="presOf" srcId="{464C173E-5EA1-46DE-BF27-8DF02B4515C1}" destId="{DAA1D565-A315-4D5C-969F-62C57F643BA2}" srcOrd="0" destOrd="0" presId="urn:microsoft.com/office/officeart/2005/8/layout/radial6"/>
    <dgm:cxn modelId="{C2357076-57DE-4E3A-AC8F-F89FD772F5C7}" srcId="{E4795B61-2814-43E0-8257-349AC5A5E0E4}" destId="{9B7855D3-75DB-4903-B2EF-8C63235AFB85}" srcOrd="0" destOrd="0" parTransId="{17157A41-A394-4664-870E-3C41C0DE8DA1}" sibTransId="{C11124DC-D2A1-4D16-BCE6-66FF248AFBC2}"/>
    <dgm:cxn modelId="{31A36EBF-D2D1-48C5-8B44-09E0086531CB}" srcId="{9B7855D3-75DB-4903-B2EF-8C63235AFB85}" destId="{FFF149A4-F2AC-4474-B35F-A4AF22DEA719}" srcOrd="7" destOrd="0" parTransId="{340DF754-50C4-4EEB-ADF9-100E185A6ABC}" sibTransId="{368F6F75-ACF9-4C9F-ACC0-8B89B59D3005}"/>
    <dgm:cxn modelId="{B941B34C-F7BD-432B-AEE7-8A21A16DE6BE}" type="presOf" srcId="{3711CBAB-4840-4C1C-965F-B768E82EDC9B}" destId="{A5760631-5E8E-4F0E-9535-468145B3518C}" srcOrd="0" destOrd="0" presId="urn:microsoft.com/office/officeart/2005/8/layout/radial6"/>
    <dgm:cxn modelId="{707B694C-4263-4A8B-BC1C-08B0F419530D}" srcId="{9B7855D3-75DB-4903-B2EF-8C63235AFB85}" destId="{3711CBAB-4840-4C1C-965F-B768E82EDC9B}" srcOrd="3" destOrd="0" parTransId="{76A23F0D-5A14-42C5-BBF1-8E7B0DE1AF4A}" sibTransId="{E5CB9980-210C-4E01-8584-FD093D50A870}"/>
    <dgm:cxn modelId="{5868F2B2-9634-4E8A-B2D3-19F2820AB807}" type="presOf" srcId="{9B7855D3-75DB-4903-B2EF-8C63235AFB85}" destId="{5EA78A90-7268-4F89-81EB-DF91E01B80DF}" srcOrd="0" destOrd="0" presId="urn:microsoft.com/office/officeart/2005/8/layout/radial6"/>
    <dgm:cxn modelId="{AC619BD1-FAEE-4D81-8199-37E7CAEF08E7}" type="presOf" srcId="{DAAFE68D-A2C7-4859-B99B-442FCAFB7596}" destId="{6A27E7EF-6F23-488C-9E68-9C74EA53CFC8}" srcOrd="0" destOrd="0" presId="urn:microsoft.com/office/officeart/2005/8/layout/radial6"/>
    <dgm:cxn modelId="{F05B9705-2792-4460-90CE-92D96D627812}" srcId="{9B7855D3-75DB-4903-B2EF-8C63235AFB85}" destId="{9FF8143A-78F4-489D-B6E0-825D93BE4BC0}" srcOrd="5" destOrd="0" parTransId="{74F15725-3374-4D7B-90FF-8D495ACD819F}" sibTransId="{08E1A555-E1DD-42D5-9BF1-C9BEEE6CCB24}"/>
    <dgm:cxn modelId="{7FCFAD9F-B8A0-4451-A472-11F90DDDDD3C}" type="presOf" srcId="{ED69C0B4-1A9D-4B00-92CA-B54409AD27DA}" destId="{AAC70AFF-32B6-440D-9792-41CDE1EC9F70}" srcOrd="0" destOrd="0" presId="urn:microsoft.com/office/officeart/2005/8/layout/radial6"/>
    <dgm:cxn modelId="{CEE204EE-2691-4E5A-8F20-477788FF8F59}" type="presOf" srcId="{11D4C852-BADA-4839-8CF0-3D6D23E4ECD1}" destId="{51351612-452C-48FC-B30D-605E5E2F0E83}" srcOrd="0" destOrd="0" presId="urn:microsoft.com/office/officeart/2005/8/layout/radial6"/>
    <dgm:cxn modelId="{28A47361-564C-418D-B9B3-9B47B7FD97E9}" type="presOf" srcId="{2DDC53E0-12DE-4BE5-A7C1-028E14F48B08}" destId="{DED8232B-3A27-4FEF-B0BE-284C2EEC64C6}" srcOrd="0" destOrd="0" presId="urn:microsoft.com/office/officeart/2005/8/layout/radial6"/>
    <dgm:cxn modelId="{81A645F4-487D-4209-8272-EFE2F65354C8}" type="presOf" srcId="{FFF149A4-F2AC-4474-B35F-A4AF22DEA719}" destId="{24D45819-584B-4AE4-9AF6-5C65B7B279CD}" srcOrd="0" destOrd="0" presId="urn:microsoft.com/office/officeart/2005/8/layout/radial6"/>
    <dgm:cxn modelId="{7B7BB8B3-433F-4EC1-AF89-37A970159736}" srcId="{9B7855D3-75DB-4903-B2EF-8C63235AFB85}" destId="{11D4C852-BADA-4839-8CF0-3D6D23E4ECD1}" srcOrd="8" destOrd="0" parTransId="{422429D3-86E9-457F-8F77-A8037CAC4754}" sibTransId="{8F15C91D-56AA-48A7-9FA3-0907759AED1D}"/>
    <dgm:cxn modelId="{824F2B4C-09BE-46F7-8E2D-97D254B3DA9C}" type="presOf" srcId="{E4795B61-2814-43E0-8257-349AC5A5E0E4}" destId="{DA121D11-E590-4FFF-AB9C-1853C186A69D}" srcOrd="0" destOrd="0" presId="urn:microsoft.com/office/officeart/2005/8/layout/radial6"/>
    <dgm:cxn modelId="{38174934-5E37-4BB3-995D-FFD58E7ABD9F}" type="presOf" srcId="{46B0F78D-230F-417B-9B58-741B9FE872D0}" destId="{85588E82-1CE5-4952-9DB6-E6229C0E62E1}" srcOrd="0" destOrd="0" presId="urn:microsoft.com/office/officeart/2005/8/layout/radial6"/>
    <dgm:cxn modelId="{39551273-B78C-4FDE-A4A8-58F302DDB9B1}" srcId="{9B7855D3-75DB-4903-B2EF-8C63235AFB85}" destId="{46B0F78D-230F-417B-9B58-741B9FE872D0}" srcOrd="2" destOrd="0" parTransId="{87E1D51F-00B7-4090-B1E9-3C39A011445E}" sibTransId="{DAAFE68D-A2C7-4859-B99B-442FCAFB7596}"/>
    <dgm:cxn modelId="{FED48E15-1698-458E-8993-B1D726D9361C}" srcId="{9B7855D3-75DB-4903-B2EF-8C63235AFB85}" destId="{9068B247-E2C0-49B0-B044-E7204C210068}" srcOrd="0" destOrd="0" parTransId="{DD690830-DE16-4D7A-B172-919BB790B670}" sibTransId="{2DF4378B-6E0E-4677-A4F9-FE3D0D24F59F}"/>
    <dgm:cxn modelId="{1455AA3D-0675-4627-B246-F8F01E1701B3}" type="presOf" srcId="{3F5B664B-EB8E-4F99-9F4C-2F35560F9CD8}" destId="{B60F68D2-DDF1-4181-BC6B-BE9419C03D87}" srcOrd="0" destOrd="0" presId="urn:microsoft.com/office/officeart/2005/8/layout/radial6"/>
    <dgm:cxn modelId="{0636967C-BC8B-4DE5-A67E-7E8616BC1ECF}" srcId="{9B7855D3-75DB-4903-B2EF-8C63235AFB85}" destId="{464C173E-5EA1-46DE-BF27-8DF02B4515C1}" srcOrd="1" destOrd="0" parTransId="{8EEC6879-8FF4-4A67-AF66-428417CF33E8}" sibTransId="{9B3D4850-FA2E-4189-A310-27CC7093FE93}"/>
    <dgm:cxn modelId="{A5317FD5-9EC0-4215-B0B4-814DF4E0A0CF}" type="presOf" srcId="{08E1A555-E1DD-42D5-9BF1-C9BEEE6CCB24}" destId="{75491D0C-A496-4424-9890-5925719BD5CF}" srcOrd="0" destOrd="0" presId="urn:microsoft.com/office/officeart/2005/8/layout/radial6"/>
    <dgm:cxn modelId="{02DCCB41-D07D-4132-8816-981780E4FAFF}" type="presOf" srcId="{9068B247-E2C0-49B0-B044-E7204C210068}" destId="{38A4881A-2CF0-4383-B7C0-C7190D838CD9}" srcOrd="0" destOrd="0" presId="urn:microsoft.com/office/officeart/2005/8/layout/radial6"/>
    <dgm:cxn modelId="{BB72DA0D-2192-4745-A5E2-F20C2904ED5F}" srcId="{9B7855D3-75DB-4903-B2EF-8C63235AFB85}" destId="{03CA1B7E-F6B8-4077-A662-F3CA6F078E0A}" srcOrd="4" destOrd="0" parTransId="{9624EED9-FB04-468C-80E6-B596BADCFEE4}" sibTransId="{ED69C0B4-1A9D-4B00-92CA-B54409AD27DA}"/>
    <dgm:cxn modelId="{0E8C978F-E622-461A-BDED-61517E632FC8}" type="presOf" srcId="{9FF8143A-78F4-489D-B6E0-825D93BE4BC0}" destId="{F4614B8D-CC5D-4AB5-A0B2-C3B80A838D1D}" srcOrd="0" destOrd="0" presId="urn:microsoft.com/office/officeart/2005/8/layout/radial6"/>
    <dgm:cxn modelId="{6EB01E61-2A53-4369-9385-835A9109688F}" type="presOf" srcId="{8F15C91D-56AA-48A7-9FA3-0907759AED1D}" destId="{49D30E05-3F44-4A98-95F7-6B2E158E8340}" srcOrd="0" destOrd="0" presId="urn:microsoft.com/office/officeart/2005/8/layout/radial6"/>
    <dgm:cxn modelId="{4A0542A0-72B9-4B08-A8AD-82EF89BF73B0}" type="presOf" srcId="{2DF4378B-6E0E-4677-A4F9-FE3D0D24F59F}" destId="{A7AB6013-15A2-4519-B4A3-82990C1DF66B}" srcOrd="0" destOrd="0" presId="urn:microsoft.com/office/officeart/2005/8/layout/radial6"/>
    <dgm:cxn modelId="{D5E12F47-C9B8-4060-9F69-EF00F1641BA8}" srcId="{9B7855D3-75DB-4903-B2EF-8C63235AFB85}" destId="{2DDC53E0-12DE-4BE5-A7C1-028E14F48B08}" srcOrd="6" destOrd="0" parTransId="{11D9FA74-7AD9-47D4-AE9A-932B6B04FCDE}" sibTransId="{3F5B664B-EB8E-4F99-9F4C-2F35560F9CD8}"/>
    <dgm:cxn modelId="{6F8BDED3-1859-47A9-92FC-D8A7FC357CC1}" type="presOf" srcId="{E5CB9980-210C-4E01-8584-FD093D50A870}" destId="{4C449354-63E8-4DFA-8335-BC4F90968D9F}" srcOrd="0" destOrd="0" presId="urn:microsoft.com/office/officeart/2005/8/layout/radial6"/>
    <dgm:cxn modelId="{C2A3ABF4-6BDF-4044-8DC1-AAE23F2A7852}" type="presParOf" srcId="{DA121D11-E590-4FFF-AB9C-1853C186A69D}" destId="{5EA78A90-7268-4F89-81EB-DF91E01B80DF}" srcOrd="0" destOrd="0" presId="urn:microsoft.com/office/officeart/2005/8/layout/radial6"/>
    <dgm:cxn modelId="{F209A027-3044-450D-819D-B735DB17E482}" type="presParOf" srcId="{DA121D11-E590-4FFF-AB9C-1853C186A69D}" destId="{38A4881A-2CF0-4383-B7C0-C7190D838CD9}" srcOrd="1" destOrd="0" presId="urn:microsoft.com/office/officeart/2005/8/layout/radial6"/>
    <dgm:cxn modelId="{65349707-71FA-43E1-9452-C20C7932DCF6}" type="presParOf" srcId="{DA121D11-E590-4FFF-AB9C-1853C186A69D}" destId="{D79158A0-F7A2-4CDD-B5CC-84AC13E71735}" srcOrd="2" destOrd="0" presId="urn:microsoft.com/office/officeart/2005/8/layout/radial6"/>
    <dgm:cxn modelId="{9187A6F0-5470-4FF6-BB56-06BE7E368913}" type="presParOf" srcId="{DA121D11-E590-4FFF-AB9C-1853C186A69D}" destId="{A7AB6013-15A2-4519-B4A3-82990C1DF66B}" srcOrd="3" destOrd="0" presId="urn:microsoft.com/office/officeart/2005/8/layout/radial6"/>
    <dgm:cxn modelId="{BB0FDCA3-A1F3-4F7D-B96D-DEB21756C6BE}" type="presParOf" srcId="{DA121D11-E590-4FFF-AB9C-1853C186A69D}" destId="{DAA1D565-A315-4D5C-969F-62C57F643BA2}" srcOrd="4" destOrd="0" presId="urn:microsoft.com/office/officeart/2005/8/layout/radial6"/>
    <dgm:cxn modelId="{A8675E6E-9E73-4D8C-AADC-149E6EEF955D}" type="presParOf" srcId="{DA121D11-E590-4FFF-AB9C-1853C186A69D}" destId="{704CA58C-7A60-40BB-889B-64AEF1EA2669}" srcOrd="5" destOrd="0" presId="urn:microsoft.com/office/officeart/2005/8/layout/radial6"/>
    <dgm:cxn modelId="{CEE9F9B6-3212-41E4-AA44-AEBDE758CBD8}" type="presParOf" srcId="{DA121D11-E590-4FFF-AB9C-1853C186A69D}" destId="{D070C9C1-4F43-44F6-8552-34942EE522A2}" srcOrd="6" destOrd="0" presId="urn:microsoft.com/office/officeart/2005/8/layout/radial6"/>
    <dgm:cxn modelId="{267CDE48-CF13-4731-9775-05F2EAC912B4}" type="presParOf" srcId="{DA121D11-E590-4FFF-AB9C-1853C186A69D}" destId="{85588E82-1CE5-4952-9DB6-E6229C0E62E1}" srcOrd="7" destOrd="0" presId="urn:microsoft.com/office/officeart/2005/8/layout/radial6"/>
    <dgm:cxn modelId="{B611F803-8394-4319-8DDD-D039C64D26D2}" type="presParOf" srcId="{DA121D11-E590-4FFF-AB9C-1853C186A69D}" destId="{44CC6917-BABD-44A0-BFED-0391C9C8EC70}" srcOrd="8" destOrd="0" presId="urn:microsoft.com/office/officeart/2005/8/layout/radial6"/>
    <dgm:cxn modelId="{3F8485D3-078E-4C82-93E4-ECE5FC33755A}" type="presParOf" srcId="{DA121D11-E590-4FFF-AB9C-1853C186A69D}" destId="{6A27E7EF-6F23-488C-9E68-9C74EA53CFC8}" srcOrd="9" destOrd="0" presId="urn:microsoft.com/office/officeart/2005/8/layout/radial6"/>
    <dgm:cxn modelId="{F0D7AED9-45A9-4EF4-A6E7-86215C98CB7F}" type="presParOf" srcId="{DA121D11-E590-4FFF-AB9C-1853C186A69D}" destId="{A5760631-5E8E-4F0E-9535-468145B3518C}" srcOrd="10" destOrd="0" presId="urn:microsoft.com/office/officeart/2005/8/layout/radial6"/>
    <dgm:cxn modelId="{B4D1739F-024E-4684-A0E3-2F739E672DA3}" type="presParOf" srcId="{DA121D11-E590-4FFF-AB9C-1853C186A69D}" destId="{79D297CD-583B-4FF4-A414-0B6530C18E0F}" srcOrd="11" destOrd="0" presId="urn:microsoft.com/office/officeart/2005/8/layout/radial6"/>
    <dgm:cxn modelId="{FF3664AA-C737-4B0E-A1F0-9993E36A6F97}" type="presParOf" srcId="{DA121D11-E590-4FFF-AB9C-1853C186A69D}" destId="{4C449354-63E8-4DFA-8335-BC4F90968D9F}" srcOrd="12" destOrd="0" presId="urn:microsoft.com/office/officeart/2005/8/layout/radial6"/>
    <dgm:cxn modelId="{DC9AC841-5150-4E8A-90E5-416011FEFF23}" type="presParOf" srcId="{DA121D11-E590-4FFF-AB9C-1853C186A69D}" destId="{6000750F-8984-44A7-BE56-F74E23930AD6}" srcOrd="13" destOrd="0" presId="urn:microsoft.com/office/officeart/2005/8/layout/radial6"/>
    <dgm:cxn modelId="{CACC940A-2A75-440D-8D09-87878A0EDB4C}" type="presParOf" srcId="{DA121D11-E590-4FFF-AB9C-1853C186A69D}" destId="{51724CEF-3B15-4571-82A5-30FB9CA1601F}" srcOrd="14" destOrd="0" presId="urn:microsoft.com/office/officeart/2005/8/layout/radial6"/>
    <dgm:cxn modelId="{E82FCBE1-C3A1-419B-A50A-49E3F9D52955}" type="presParOf" srcId="{DA121D11-E590-4FFF-AB9C-1853C186A69D}" destId="{AAC70AFF-32B6-440D-9792-41CDE1EC9F70}" srcOrd="15" destOrd="0" presId="urn:microsoft.com/office/officeart/2005/8/layout/radial6"/>
    <dgm:cxn modelId="{6C70B58A-B537-4611-83E1-C652BBA1BF41}" type="presParOf" srcId="{DA121D11-E590-4FFF-AB9C-1853C186A69D}" destId="{F4614B8D-CC5D-4AB5-A0B2-C3B80A838D1D}" srcOrd="16" destOrd="0" presId="urn:microsoft.com/office/officeart/2005/8/layout/radial6"/>
    <dgm:cxn modelId="{21454C05-591E-4221-85FB-6F3BB27C53AF}" type="presParOf" srcId="{DA121D11-E590-4FFF-AB9C-1853C186A69D}" destId="{21DC55B7-29A5-4814-8922-EBD64063D9D5}" srcOrd="17" destOrd="0" presId="urn:microsoft.com/office/officeart/2005/8/layout/radial6"/>
    <dgm:cxn modelId="{E3F46F68-B6FF-4436-A66C-1422A6ABFF68}" type="presParOf" srcId="{DA121D11-E590-4FFF-AB9C-1853C186A69D}" destId="{75491D0C-A496-4424-9890-5925719BD5CF}" srcOrd="18" destOrd="0" presId="urn:microsoft.com/office/officeart/2005/8/layout/radial6"/>
    <dgm:cxn modelId="{3374F1D6-70D4-4631-A6F2-DEC522EDEF64}" type="presParOf" srcId="{DA121D11-E590-4FFF-AB9C-1853C186A69D}" destId="{DED8232B-3A27-4FEF-B0BE-284C2EEC64C6}" srcOrd="19" destOrd="0" presId="urn:microsoft.com/office/officeart/2005/8/layout/radial6"/>
    <dgm:cxn modelId="{487A008F-7AAE-4889-A86B-75F4688235A9}" type="presParOf" srcId="{DA121D11-E590-4FFF-AB9C-1853C186A69D}" destId="{2906449A-EC73-40AE-821E-D8112D1FE84F}" srcOrd="20" destOrd="0" presId="urn:microsoft.com/office/officeart/2005/8/layout/radial6"/>
    <dgm:cxn modelId="{CE1BD72D-2171-49A9-AC67-F945B858D716}" type="presParOf" srcId="{DA121D11-E590-4FFF-AB9C-1853C186A69D}" destId="{B60F68D2-DDF1-4181-BC6B-BE9419C03D87}" srcOrd="21" destOrd="0" presId="urn:microsoft.com/office/officeart/2005/8/layout/radial6"/>
    <dgm:cxn modelId="{0107650B-B5E2-41E9-9670-9DCEBD2C3040}" type="presParOf" srcId="{DA121D11-E590-4FFF-AB9C-1853C186A69D}" destId="{24D45819-584B-4AE4-9AF6-5C65B7B279CD}" srcOrd="22" destOrd="0" presId="urn:microsoft.com/office/officeart/2005/8/layout/radial6"/>
    <dgm:cxn modelId="{B909E7DD-EA16-4EA8-BB1E-7E9BD44B55F4}" type="presParOf" srcId="{DA121D11-E590-4FFF-AB9C-1853C186A69D}" destId="{66C1B286-C167-49A6-85B0-0A827C86CD0A}" srcOrd="23" destOrd="0" presId="urn:microsoft.com/office/officeart/2005/8/layout/radial6"/>
    <dgm:cxn modelId="{798AFD51-AACB-4277-A4F1-2F64D939E254}" type="presParOf" srcId="{DA121D11-E590-4FFF-AB9C-1853C186A69D}" destId="{8839A189-C5C2-413B-8044-A8E448568942}" srcOrd="24" destOrd="0" presId="urn:microsoft.com/office/officeart/2005/8/layout/radial6"/>
    <dgm:cxn modelId="{84654E5F-3662-40F2-A1DA-5905C4258536}" type="presParOf" srcId="{DA121D11-E590-4FFF-AB9C-1853C186A69D}" destId="{51351612-452C-48FC-B30D-605E5E2F0E83}" srcOrd="25" destOrd="0" presId="urn:microsoft.com/office/officeart/2005/8/layout/radial6"/>
    <dgm:cxn modelId="{F349282D-9176-4D86-A873-A9703DE5FED2}" type="presParOf" srcId="{DA121D11-E590-4FFF-AB9C-1853C186A69D}" destId="{1F4EBC39-C082-493A-A676-46630F55DE17}" srcOrd="26" destOrd="0" presId="urn:microsoft.com/office/officeart/2005/8/layout/radial6"/>
    <dgm:cxn modelId="{B1876C44-3038-40BF-8B9D-9E3CB5B5DFA1}" type="presParOf" srcId="{DA121D11-E590-4FFF-AB9C-1853C186A69D}" destId="{49D30E05-3F44-4A98-95F7-6B2E158E8340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2B2230E-A02B-4AB6-9072-4C16F7A669E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9AC1EF7-13BF-4911-8377-1D9AAFBE48EC}">
      <dgm:prSet phldrT="[Texto]" custT="1"/>
      <dgm:spPr>
        <a:solidFill>
          <a:srgbClr val="3366FF"/>
        </a:solidFill>
      </dgm:spPr>
      <dgm:t>
        <a:bodyPr/>
        <a:lstStyle/>
        <a:p>
          <a:pPr algn="ctr"/>
          <a:r>
            <a:rPr lang="es-ES" sz="2400" b="1" dirty="0" smtClean="0"/>
            <a:t>HIPÓTESIS GENERAL</a:t>
          </a:r>
          <a:endParaRPr lang="es-ES" sz="2400" b="1" dirty="0"/>
        </a:p>
      </dgm:t>
    </dgm:pt>
    <dgm:pt modelId="{AA0D8C3A-8D51-41A4-BBEE-04359F0BFE2C}" type="parTrans" cxnId="{D3366AC9-1B51-4614-A017-661CD1A870FA}">
      <dgm:prSet/>
      <dgm:spPr/>
      <dgm:t>
        <a:bodyPr/>
        <a:lstStyle/>
        <a:p>
          <a:pPr algn="just"/>
          <a:endParaRPr lang="es-ES" b="1"/>
        </a:p>
      </dgm:t>
    </dgm:pt>
    <dgm:pt modelId="{26B774F8-084C-4A7F-8197-5F45E253E336}" type="sibTrans" cxnId="{D3366AC9-1B51-4614-A017-661CD1A870FA}">
      <dgm:prSet/>
      <dgm:spPr/>
      <dgm:t>
        <a:bodyPr/>
        <a:lstStyle/>
        <a:p>
          <a:pPr algn="just"/>
          <a:endParaRPr lang="es-ES" b="1"/>
        </a:p>
      </dgm:t>
    </dgm:pt>
    <dgm:pt modelId="{4AA73549-7E2F-4B2A-8C1C-15448A7F40AE}">
      <dgm:prSet phldrT="[Texto]"/>
      <dgm:spPr/>
      <dgm:t>
        <a:bodyPr/>
        <a:lstStyle/>
        <a:p>
          <a:pPr algn="just"/>
          <a:r>
            <a:rPr lang="es-EC" b="1" dirty="0" smtClean="0"/>
            <a:t>Existe una relación significativa entre el sistema quimestral y el clima laboral de </a:t>
          </a:r>
          <a:r>
            <a:rPr lang="es-EC" b="1" smtClean="0"/>
            <a:t>los docentes en la Escuela </a:t>
          </a:r>
          <a:r>
            <a:rPr lang="es-ES" b="1" smtClean="0"/>
            <a:t>P</a:t>
          </a:r>
          <a:r>
            <a:rPr lang="es-EC" b="1" smtClean="0"/>
            <a:t>articular “Santa Mariana </a:t>
          </a:r>
          <a:r>
            <a:rPr lang="es-ES" b="1" smtClean="0"/>
            <a:t>d</a:t>
          </a:r>
          <a:r>
            <a:rPr lang="es-EC" b="1" smtClean="0"/>
            <a:t>e Jesús” del Cantón Pujilí en el año lectivo 2.013 – 2.014</a:t>
          </a:r>
          <a:r>
            <a:rPr lang="es-ES" b="1" smtClean="0"/>
            <a:t>.</a:t>
          </a:r>
          <a:endParaRPr lang="es-ES" b="1" dirty="0"/>
        </a:p>
      </dgm:t>
    </dgm:pt>
    <dgm:pt modelId="{C2015EAE-6795-4BBA-A500-6CDF99D97DED}" type="parTrans" cxnId="{098E3D48-2B58-4E6A-87BF-8440A57CC775}">
      <dgm:prSet/>
      <dgm:spPr/>
      <dgm:t>
        <a:bodyPr/>
        <a:lstStyle/>
        <a:p>
          <a:pPr algn="just"/>
          <a:endParaRPr lang="es-ES" b="1"/>
        </a:p>
      </dgm:t>
    </dgm:pt>
    <dgm:pt modelId="{01E15D15-C25F-4992-98FE-58ECC91D6159}" type="sibTrans" cxnId="{098E3D48-2B58-4E6A-87BF-8440A57CC775}">
      <dgm:prSet/>
      <dgm:spPr/>
      <dgm:t>
        <a:bodyPr/>
        <a:lstStyle/>
        <a:p>
          <a:pPr algn="just"/>
          <a:endParaRPr lang="es-ES" b="1"/>
        </a:p>
      </dgm:t>
    </dgm:pt>
    <dgm:pt modelId="{E678EF09-D4E5-4F35-BB11-14C513C4FF8B}">
      <dgm:prSet phldrT="[Texto]" custT="1"/>
      <dgm:spPr>
        <a:solidFill>
          <a:srgbClr val="3366FF"/>
        </a:solidFill>
      </dgm:spPr>
      <dgm:t>
        <a:bodyPr/>
        <a:lstStyle/>
        <a:p>
          <a:pPr algn="ctr"/>
          <a:r>
            <a:rPr lang="es-ES" sz="2800" b="1" dirty="0" smtClean="0"/>
            <a:t>HIPÓTESIS NULA</a:t>
          </a:r>
          <a:endParaRPr lang="es-ES" sz="2800" b="1" dirty="0"/>
        </a:p>
      </dgm:t>
    </dgm:pt>
    <dgm:pt modelId="{98E239FD-DC78-4840-A34A-4A5817DE22A4}" type="parTrans" cxnId="{1A3FF99C-311C-4FC2-998F-1F1AEF274954}">
      <dgm:prSet/>
      <dgm:spPr/>
      <dgm:t>
        <a:bodyPr/>
        <a:lstStyle/>
        <a:p>
          <a:pPr algn="just"/>
          <a:endParaRPr lang="es-ES" b="1"/>
        </a:p>
      </dgm:t>
    </dgm:pt>
    <dgm:pt modelId="{1CEC40BC-6D11-4860-9DCD-5DC304E793B6}" type="sibTrans" cxnId="{1A3FF99C-311C-4FC2-998F-1F1AEF274954}">
      <dgm:prSet/>
      <dgm:spPr/>
      <dgm:t>
        <a:bodyPr/>
        <a:lstStyle/>
        <a:p>
          <a:pPr algn="just"/>
          <a:endParaRPr lang="es-ES" b="1"/>
        </a:p>
      </dgm:t>
    </dgm:pt>
    <dgm:pt modelId="{89ED9989-8E1C-48C2-BFC0-E79256C91D32}">
      <dgm:prSet phldrT="[Texto]"/>
      <dgm:spPr/>
      <dgm:t>
        <a:bodyPr/>
        <a:lstStyle/>
        <a:p>
          <a:pPr algn="just"/>
          <a:r>
            <a:rPr lang="es-EC" b="1" dirty="0" smtClean="0"/>
            <a:t>No existe una relación significativa entre la implantación del sistema quimestral y el clima laboral de los docentes en la Escuela </a:t>
          </a:r>
          <a:r>
            <a:rPr lang="es-ES" b="1" dirty="0" smtClean="0"/>
            <a:t>P</a:t>
          </a:r>
          <a:r>
            <a:rPr lang="es-EC" b="1" dirty="0" smtClean="0"/>
            <a:t>articular “Santa Mariana </a:t>
          </a:r>
          <a:r>
            <a:rPr lang="es-ES" b="1" dirty="0" smtClean="0"/>
            <a:t>d</a:t>
          </a:r>
          <a:r>
            <a:rPr lang="es-EC" b="1" dirty="0" smtClean="0"/>
            <a:t>e Jesús” del Cantón Pujilí en el año lectivo 2.013 – 2.014</a:t>
          </a:r>
          <a:r>
            <a:rPr lang="es-ES" b="1" dirty="0" smtClean="0"/>
            <a:t>.</a:t>
          </a:r>
          <a:endParaRPr lang="es-ES" b="1" dirty="0"/>
        </a:p>
      </dgm:t>
    </dgm:pt>
    <dgm:pt modelId="{8B05D67B-2496-40FA-9590-B60815D2995A}" type="parTrans" cxnId="{32498EC0-90AA-40EF-8AC6-94DB15677D65}">
      <dgm:prSet/>
      <dgm:spPr/>
      <dgm:t>
        <a:bodyPr/>
        <a:lstStyle/>
        <a:p>
          <a:pPr algn="just"/>
          <a:endParaRPr lang="es-ES" b="1"/>
        </a:p>
      </dgm:t>
    </dgm:pt>
    <dgm:pt modelId="{196CE68D-7F15-4884-AC08-01CEF7564DB3}" type="sibTrans" cxnId="{32498EC0-90AA-40EF-8AC6-94DB15677D65}">
      <dgm:prSet/>
      <dgm:spPr/>
      <dgm:t>
        <a:bodyPr/>
        <a:lstStyle/>
        <a:p>
          <a:pPr algn="just"/>
          <a:endParaRPr lang="es-ES" b="1"/>
        </a:p>
      </dgm:t>
    </dgm:pt>
    <dgm:pt modelId="{96DE4660-C2E7-42CB-932F-8EA18BFC3BD2}" type="pres">
      <dgm:prSet presAssocID="{82B2230E-A02B-4AB6-9072-4C16F7A669E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30698DB-4B6B-4FD0-88E7-1E9F8B007E5E}" type="pres">
      <dgm:prSet presAssocID="{A9AC1EF7-13BF-4911-8377-1D9AAFBE48EC}" presName="linNode" presStyleCnt="0"/>
      <dgm:spPr/>
    </dgm:pt>
    <dgm:pt modelId="{F9267F63-DAFE-46BD-9284-06CF11EFD057}" type="pres">
      <dgm:prSet presAssocID="{A9AC1EF7-13BF-4911-8377-1D9AAFBE48EC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636094-DBB7-47EE-9877-B2F614A6E08A}" type="pres">
      <dgm:prSet presAssocID="{A9AC1EF7-13BF-4911-8377-1D9AAFBE48EC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F9F3AA-A512-4B00-8892-D28790487E03}" type="pres">
      <dgm:prSet presAssocID="{26B774F8-084C-4A7F-8197-5F45E253E336}" presName="spacing" presStyleCnt="0"/>
      <dgm:spPr/>
    </dgm:pt>
    <dgm:pt modelId="{424BE787-4DFD-44FD-9527-4BCC73EB5AEE}" type="pres">
      <dgm:prSet presAssocID="{E678EF09-D4E5-4F35-BB11-14C513C4FF8B}" presName="linNode" presStyleCnt="0"/>
      <dgm:spPr/>
    </dgm:pt>
    <dgm:pt modelId="{22F00E42-2AE4-4B39-8647-0AF747350305}" type="pres">
      <dgm:prSet presAssocID="{E678EF09-D4E5-4F35-BB11-14C513C4FF8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DBD6DF-54A2-4ED2-A9D6-5A60221F42FE}" type="pres">
      <dgm:prSet presAssocID="{E678EF09-D4E5-4F35-BB11-14C513C4FF8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DD0C6FF-510C-4C62-BD12-E20ED8550D41}" type="presOf" srcId="{4AA73549-7E2F-4B2A-8C1C-15448A7F40AE}" destId="{D8636094-DBB7-47EE-9877-B2F614A6E08A}" srcOrd="0" destOrd="0" presId="urn:microsoft.com/office/officeart/2005/8/layout/vList6"/>
    <dgm:cxn modelId="{B7A9C789-742F-4041-9A81-E02A6308C96E}" type="presOf" srcId="{E678EF09-D4E5-4F35-BB11-14C513C4FF8B}" destId="{22F00E42-2AE4-4B39-8647-0AF747350305}" srcOrd="0" destOrd="0" presId="urn:microsoft.com/office/officeart/2005/8/layout/vList6"/>
    <dgm:cxn modelId="{A088C141-D8CD-40AC-BE05-C5EE0FF1B4A0}" type="presOf" srcId="{89ED9989-8E1C-48C2-BFC0-E79256C91D32}" destId="{C7DBD6DF-54A2-4ED2-A9D6-5A60221F42FE}" srcOrd="0" destOrd="0" presId="urn:microsoft.com/office/officeart/2005/8/layout/vList6"/>
    <dgm:cxn modelId="{32498EC0-90AA-40EF-8AC6-94DB15677D65}" srcId="{E678EF09-D4E5-4F35-BB11-14C513C4FF8B}" destId="{89ED9989-8E1C-48C2-BFC0-E79256C91D32}" srcOrd="0" destOrd="0" parTransId="{8B05D67B-2496-40FA-9590-B60815D2995A}" sibTransId="{196CE68D-7F15-4884-AC08-01CEF7564DB3}"/>
    <dgm:cxn modelId="{098E3D48-2B58-4E6A-87BF-8440A57CC775}" srcId="{A9AC1EF7-13BF-4911-8377-1D9AAFBE48EC}" destId="{4AA73549-7E2F-4B2A-8C1C-15448A7F40AE}" srcOrd="0" destOrd="0" parTransId="{C2015EAE-6795-4BBA-A500-6CDF99D97DED}" sibTransId="{01E15D15-C25F-4992-98FE-58ECC91D6159}"/>
    <dgm:cxn modelId="{1A3FF99C-311C-4FC2-998F-1F1AEF274954}" srcId="{82B2230E-A02B-4AB6-9072-4C16F7A669EA}" destId="{E678EF09-D4E5-4F35-BB11-14C513C4FF8B}" srcOrd="1" destOrd="0" parTransId="{98E239FD-DC78-4840-A34A-4A5817DE22A4}" sibTransId="{1CEC40BC-6D11-4860-9DCD-5DC304E793B6}"/>
    <dgm:cxn modelId="{D3366AC9-1B51-4614-A017-661CD1A870FA}" srcId="{82B2230E-A02B-4AB6-9072-4C16F7A669EA}" destId="{A9AC1EF7-13BF-4911-8377-1D9AAFBE48EC}" srcOrd="0" destOrd="0" parTransId="{AA0D8C3A-8D51-41A4-BBEE-04359F0BFE2C}" sibTransId="{26B774F8-084C-4A7F-8197-5F45E253E336}"/>
    <dgm:cxn modelId="{40915F3E-25BB-4047-876A-37412B7BC973}" type="presOf" srcId="{82B2230E-A02B-4AB6-9072-4C16F7A669EA}" destId="{96DE4660-C2E7-42CB-932F-8EA18BFC3BD2}" srcOrd="0" destOrd="0" presId="urn:microsoft.com/office/officeart/2005/8/layout/vList6"/>
    <dgm:cxn modelId="{CAC2CF76-DD38-440E-9029-8AB49E2A4873}" type="presOf" srcId="{A9AC1EF7-13BF-4911-8377-1D9AAFBE48EC}" destId="{F9267F63-DAFE-46BD-9284-06CF11EFD057}" srcOrd="0" destOrd="0" presId="urn:microsoft.com/office/officeart/2005/8/layout/vList6"/>
    <dgm:cxn modelId="{AA264B40-32E1-43C9-81D4-A646E3AB2082}" type="presParOf" srcId="{96DE4660-C2E7-42CB-932F-8EA18BFC3BD2}" destId="{830698DB-4B6B-4FD0-88E7-1E9F8B007E5E}" srcOrd="0" destOrd="0" presId="urn:microsoft.com/office/officeart/2005/8/layout/vList6"/>
    <dgm:cxn modelId="{4F45847D-A174-4515-80AC-1BF8D762E004}" type="presParOf" srcId="{830698DB-4B6B-4FD0-88E7-1E9F8B007E5E}" destId="{F9267F63-DAFE-46BD-9284-06CF11EFD057}" srcOrd="0" destOrd="0" presId="urn:microsoft.com/office/officeart/2005/8/layout/vList6"/>
    <dgm:cxn modelId="{21E0E5AC-929E-432F-B00C-4AADD9A77668}" type="presParOf" srcId="{830698DB-4B6B-4FD0-88E7-1E9F8B007E5E}" destId="{D8636094-DBB7-47EE-9877-B2F614A6E08A}" srcOrd="1" destOrd="0" presId="urn:microsoft.com/office/officeart/2005/8/layout/vList6"/>
    <dgm:cxn modelId="{62CF01BD-57DA-45F9-A1B9-EF03F28E583B}" type="presParOf" srcId="{96DE4660-C2E7-42CB-932F-8EA18BFC3BD2}" destId="{9DF9F3AA-A512-4B00-8892-D28790487E03}" srcOrd="1" destOrd="0" presId="urn:microsoft.com/office/officeart/2005/8/layout/vList6"/>
    <dgm:cxn modelId="{9373F5CA-B3DF-4CF4-B4B5-7EB89E87D2B5}" type="presParOf" srcId="{96DE4660-C2E7-42CB-932F-8EA18BFC3BD2}" destId="{424BE787-4DFD-44FD-9527-4BCC73EB5AEE}" srcOrd="2" destOrd="0" presId="urn:microsoft.com/office/officeart/2005/8/layout/vList6"/>
    <dgm:cxn modelId="{7EDC5456-B5A9-47F1-886B-113AE25A58A0}" type="presParOf" srcId="{424BE787-4DFD-44FD-9527-4BCC73EB5AEE}" destId="{22F00E42-2AE4-4B39-8647-0AF747350305}" srcOrd="0" destOrd="0" presId="urn:microsoft.com/office/officeart/2005/8/layout/vList6"/>
    <dgm:cxn modelId="{FF16AED7-84F4-4F0C-8BA9-FDB5809D9853}" type="presParOf" srcId="{424BE787-4DFD-44FD-9527-4BCC73EB5AEE}" destId="{C7DBD6DF-54A2-4ED2-A9D6-5A60221F42F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A6D86A9-F11D-442C-A698-EBE2D98D219E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86B3A1E-A91D-4DD7-9E21-48E99C8E2BF4}">
      <dgm:prSet phldrT="[Texto]" custT="1"/>
      <dgm:spPr/>
      <dgm:t>
        <a:bodyPr/>
        <a:lstStyle/>
        <a:p>
          <a:r>
            <a: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Diseño de la investigación</a:t>
          </a:r>
          <a:endParaRPr lang="es-ES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85F7306-DF78-4A37-BFB8-D93C3D37A988}" type="parTrans" cxnId="{8F219F2D-AE7B-40F9-90E0-87BC51D4779B}">
      <dgm:prSet/>
      <dgm:spPr/>
      <dgm:t>
        <a:bodyPr/>
        <a:lstStyle/>
        <a:p>
          <a:endParaRPr lang="es-ES"/>
        </a:p>
      </dgm:t>
    </dgm:pt>
    <dgm:pt modelId="{678D0E6D-DFFB-4AC0-85CB-4E714916432F}" type="sibTrans" cxnId="{8F219F2D-AE7B-40F9-90E0-87BC51D4779B}">
      <dgm:prSet/>
      <dgm:spPr/>
      <dgm:t>
        <a:bodyPr/>
        <a:lstStyle/>
        <a:p>
          <a:endParaRPr lang="es-ES"/>
        </a:p>
      </dgm:t>
    </dgm:pt>
    <dgm:pt modelId="{7DE9354A-B46E-41E1-96D6-E8845C1A701F}">
      <dgm:prSet phldrT="[Texto]" custT="1"/>
      <dgm:spPr/>
      <dgm:t>
        <a:bodyPr/>
        <a:lstStyle/>
        <a:p>
          <a:r>
            <a:rPr lang="es-ES" sz="2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POR EL PROPÓSITO:</a:t>
          </a:r>
        </a:p>
        <a:p>
          <a:r>
            <a:rPr lang="es-EC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Teoría                Práctica</a:t>
          </a:r>
          <a:endParaRPr lang="es-ES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67A24C7-CE8C-4FBD-A3DD-335B6A835135}" type="parTrans" cxnId="{F878FB3E-6B27-41ED-8FD1-1B9B19AA5021}">
      <dgm:prSet/>
      <dgm:spPr/>
      <dgm:t>
        <a:bodyPr/>
        <a:lstStyle/>
        <a:p>
          <a:endParaRPr lang="es-ES"/>
        </a:p>
      </dgm:t>
    </dgm:pt>
    <dgm:pt modelId="{2042382D-65E9-4A19-BB78-AE4B1C30330F}" type="sibTrans" cxnId="{F878FB3E-6B27-41ED-8FD1-1B9B19AA5021}">
      <dgm:prSet/>
      <dgm:spPr/>
      <dgm:t>
        <a:bodyPr/>
        <a:lstStyle/>
        <a:p>
          <a:endParaRPr lang="es-ES"/>
        </a:p>
      </dgm:t>
    </dgm:pt>
    <dgm:pt modelId="{7534E284-6A20-487C-B224-669F25833634}">
      <dgm:prSet phldrT="[Texto]" custT="1"/>
      <dgm:spPr/>
      <dgm:t>
        <a:bodyPr/>
        <a:lstStyle/>
        <a:p>
          <a:r>
            <a:rPr lang="es-ES" sz="20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POR EL LUGAR</a:t>
          </a:r>
          <a:r>
            <a:rPr lang="es-E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r>
            <a:rPr lang="es-EC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 obtuvo información de primera mano en forma directa de los docentes y directora del plantel</a:t>
          </a:r>
          <a:endParaRPr lang="es-ES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4C8598F-B742-4CDA-B1AE-913991607491}" type="parTrans" cxnId="{DE98F088-15A9-461D-9060-01A0486F743B}">
      <dgm:prSet/>
      <dgm:spPr/>
      <dgm:t>
        <a:bodyPr/>
        <a:lstStyle/>
        <a:p>
          <a:endParaRPr lang="es-ES"/>
        </a:p>
      </dgm:t>
    </dgm:pt>
    <dgm:pt modelId="{89E5A4E1-F741-4768-8429-B1AF98A11637}" type="sibTrans" cxnId="{DE98F088-15A9-461D-9060-01A0486F743B}">
      <dgm:prSet/>
      <dgm:spPr/>
      <dgm:t>
        <a:bodyPr/>
        <a:lstStyle/>
        <a:p>
          <a:endParaRPr lang="es-ES"/>
        </a:p>
      </dgm:t>
    </dgm:pt>
    <dgm:pt modelId="{80F70D2F-ABA1-417E-83F2-C3B679E9A2F6}">
      <dgm:prSet phldrT="[Texto]" custT="1"/>
      <dgm:spPr/>
      <dgm:t>
        <a:bodyPr/>
        <a:lstStyle/>
        <a:p>
          <a:r>
            <a:rPr lang="es-ES" sz="20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POR EL  NIVEL DE ESTUDIO</a:t>
          </a:r>
          <a:r>
            <a:rPr lang="es-E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r>
            <a:rPr lang="es-EC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Permitió establecer relaciones de asociación o correlación entre las variables objeto de estudio</a:t>
          </a:r>
          <a:endParaRPr lang="es-ES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9FDCABC-B4AE-4420-92E7-54E18A22BEFB}" type="parTrans" cxnId="{92798036-FB21-431D-AA56-D8BFA4E5E5CB}">
      <dgm:prSet/>
      <dgm:spPr/>
      <dgm:t>
        <a:bodyPr/>
        <a:lstStyle/>
        <a:p>
          <a:endParaRPr lang="es-ES"/>
        </a:p>
      </dgm:t>
    </dgm:pt>
    <dgm:pt modelId="{9321C2E4-E214-4D4A-880E-4CB308570CD9}" type="sibTrans" cxnId="{92798036-FB21-431D-AA56-D8BFA4E5E5CB}">
      <dgm:prSet/>
      <dgm:spPr/>
      <dgm:t>
        <a:bodyPr/>
        <a:lstStyle/>
        <a:p>
          <a:endParaRPr lang="es-ES"/>
        </a:p>
      </dgm:t>
    </dgm:pt>
    <dgm:pt modelId="{66DA228F-656D-4EF8-809A-630D2A9687BA}" type="pres">
      <dgm:prSet presAssocID="{BA6D86A9-F11D-442C-A698-EBE2D98D219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FE408DBA-D48B-482E-85E9-B3A1AA95AA5F}" type="pres">
      <dgm:prSet presAssocID="{086B3A1E-A91D-4DD7-9E21-48E99C8E2BF4}" presName="singleCycle" presStyleCnt="0"/>
      <dgm:spPr/>
    </dgm:pt>
    <dgm:pt modelId="{7A51F23F-243C-41E9-A504-A28C73D988A9}" type="pres">
      <dgm:prSet presAssocID="{086B3A1E-A91D-4DD7-9E21-48E99C8E2BF4}" presName="singleCenter" presStyleLbl="node1" presStyleIdx="0" presStyleCnt="4" custScaleX="123270" custLinFactNeighborX="-740" custLinFactNeighborY="-11290">
        <dgm:presLayoutVars>
          <dgm:chMax val="7"/>
          <dgm:chPref val="7"/>
        </dgm:presLayoutVars>
      </dgm:prSet>
      <dgm:spPr/>
      <dgm:t>
        <a:bodyPr/>
        <a:lstStyle/>
        <a:p>
          <a:endParaRPr lang="es-ES"/>
        </a:p>
      </dgm:t>
    </dgm:pt>
    <dgm:pt modelId="{1AFFC61E-97D7-46D0-8DF7-F4E1B8E42671}" type="pres">
      <dgm:prSet presAssocID="{367A24C7-CE8C-4FBD-A3DD-335B6A835135}" presName="Name56" presStyleLbl="parChTrans1D2" presStyleIdx="0" presStyleCnt="3"/>
      <dgm:spPr/>
      <dgm:t>
        <a:bodyPr/>
        <a:lstStyle/>
        <a:p>
          <a:endParaRPr lang="es-ES"/>
        </a:p>
      </dgm:t>
    </dgm:pt>
    <dgm:pt modelId="{ED295C41-BD11-486F-AB96-90AD41ACC7F9}" type="pres">
      <dgm:prSet presAssocID="{7DE9354A-B46E-41E1-96D6-E8845C1A701F}" presName="text0" presStyleLbl="node1" presStyleIdx="1" presStyleCnt="4" custScaleX="423574" custScaleY="848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F505BB-52BC-4A8F-9457-4F5E6F0167C4}" type="pres">
      <dgm:prSet presAssocID="{A4C8598F-B742-4CDA-B1AE-913991607491}" presName="Name56" presStyleLbl="parChTrans1D2" presStyleIdx="1" presStyleCnt="3"/>
      <dgm:spPr/>
      <dgm:t>
        <a:bodyPr/>
        <a:lstStyle/>
        <a:p>
          <a:endParaRPr lang="es-ES"/>
        </a:p>
      </dgm:t>
    </dgm:pt>
    <dgm:pt modelId="{903A1C4D-04E2-48E0-BB59-97BAD8D8759A}" type="pres">
      <dgm:prSet presAssocID="{7534E284-6A20-487C-B224-669F25833634}" presName="text0" presStyleLbl="node1" presStyleIdx="2" presStyleCnt="4" custScaleX="326424" custRadScaleRad="97717" custRadScaleInc="-40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EA7ED8-A630-4FCB-B1CA-85DE23AEF64B}" type="pres">
      <dgm:prSet presAssocID="{49FDCABC-B4AE-4420-92E7-54E18A22BEFB}" presName="Name56" presStyleLbl="parChTrans1D2" presStyleIdx="2" presStyleCnt="3"/>
      <dgm:spPr/>
      <dgm:t>
        <a:bodyPr/>
        <a:lstStyle/>
        <a:p>
          <a:endParaRPr lang="es-ES"/>
        </a:p>
      </dgm:t>
    </dgm:pt>
    <dgm:pt modelId="{DB233D39-E847-45FB-8240-D6B5854EC070}" type="pres">
      <dgm:prSet presAssocID="{80F70D2F-ABA1-417E-83F2-C3B679E9A2F6}" presName="text0" presStyleLbl="node1" presStyleIdx="3" presStyleCnt="4" custScaleX="359291" custRadScaleRad="97082" custRadScaleInc="52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F219F2D-AE7B-40F9-90E0-87BC51D4779B}" srcId="{BA6D86A9-F11D-442C-A698-EBE2D98D219E}" destId="{086B3A1E-A91D-4DD7-9E21-48E99C8E2BF4}" srcOrd="0" destOrd="0" parTransId="{185F7306-DF78-4A37-BFB8-D93C3D37A988}" sibTransId="{678D0E6D-DFFB-4AC0-85CB-4E714916432F}"/>
    <dgm:cxn modelId="{D8ECC874-3686-437A-83DF-085F18A85F12}" type="presOf" srcId="{7DE9354A-B46E-41E1-96D6-E8845C1A701F}" destId="{ED295C41-BD11-486F-AB96-90AD41ACC7F9}" srcOrd="0" destOrd="0" presId="urn:microsoft.com/office/officeart/2008/layout/RadialCluster"/>
    <dgm:cxn modelId="{5BBA71B1-9B60-472D-A2FD-1B839E332E10}" type="presOf" srcId="{80F70D2F-ABA1-417E-83F2-C3B679E9A2F6}" destId="{DB233D39-E847-45FB-8240-D6B5854EC070}" srcOrd="0" destOrd="0" presId="urn:microsoft.com/office/officeart/2008/layout/RadialCluster"/>
    <dgm:cxn modelId="{4F487AFF-8AD3-4F50-B62C-D3D2222174EF}" type="presOf" srcId="{A4C8598F-B742-4CDA-B1AE-913991607491}" destId="{6EF505BB-52BC-4A8F-9457-4F5E6F0167C4}" srcOrd="0" destOrd="0" presId="urn:microsoft.com/office/officeart/2008/layout/RadialCluster"/>
    <dgm:cxn modelId="{F85C6CD1-F2B3-4609-AAAD-0B13AB55313F}" type="presOf" srcId="{086B3A1E-A91D-4DD7-9E21-48E99C8E2BF4}" destId="{7A51F23F-243C-41E9-A504-A28C73D988A9}" srcOrd="0" destOrd="0" presId="urn:microsoft.com/office/officeart/2008/layout/RadialCluster"/>
    <dgm:cxn modelId="{4A1F8B1A-B97B-478E-BD3C-2A93CF6A6B74}" type="presOf" srcId="{BA6D86A9-F11D-442C-A698-EBE2D98D219E}" destId="{66DA228F-656D-4EF8-809A-630D2A9687BA}" srcOrd="0" destOrd="0" presId="urn:microsoft.com/office/officeart/2008/layout/RadialCluster"/>
    <dgm:cxn modelId="{92798036-FB21-431D-AA56-D8BFA4E5E5CB}" srcId="{086B3A1E-A91D-4DD7-9E21-48E99C8E2BF4}" destId="{80F70D2F-ABA1-417E-83F2-C3B679E9A2F6}" srcOrd="2" destOrd="0" parTransId="{49FDCABC-B4AE-4420-92E7-54E18A22BEFB}" sibTransId="{9321C2E4-E214-4D4A-880E-4CB308570CD9}"/>
    <dgm:cxn modelId="{074AB0E7-598D-4490-B4F0-7B05121125F4}" type="presOf" srcId="{49FDCABC-B4AE-4420-92E7-54E18A22BEFB}" destId="{60EA7ED8-A630-4FCB-B1CA-85DE23AEF64B}" srcOrd="0" destOrd="0" presId="urn:microsoft.com/office/officeart/2008/layout/RadialCluster"/>
    <dgm:cxn modelId="{F878FB3E-6B27-41ED-8FD1-1B9B19AA5021}" srcId="{086B3A1E-A91D-4DD7-9E21-48E99C8E2BF4}" destId="{7DE9354A-B46E-41E1-96D6-E8845C1A701F}" srcOrd="0" destOrd="0" parTransId="{367A24C7-CE8C-4FBD-A3DD-335B6A835135}" sibTransId="{2042382D-65E9-4A19-BB78-AE4B1C30330F}"/>
    <dgm:cxn modelId="{DE98F088-15A9-461D-9060-01A0486F743B}" srcId="{086B3A1E-A91D-4DD7-9E21-48E99C8E2BF4}" destId="{7534E284-6A20-487C-B224-669F25833634}" srcOrd="1" destOrd="0" parTransId="{A4C8598F-B742-4CDA-B1AE-913991607491}" sibTransId="{89E5A4E1-F741-4768-8429-B1AF98A11637}"/>
    <dgm:cxn modelId="{A436F724-DA52-4F89-8BF7-81EF2C51571E}" type="presOf" srcId="{7534E284-6A20-487C-B224-669F25833634}" destId="{903A1C4D-04E2-48E0-BB59-97BAD8D8759A}" srcOrd="0" destOrd="0" presId="urn:microsoft.com/office/officeart/2008/layout/RadialCluster"/>
    <dgm:cxn modelId="{C59A815F-B25D-4A2C-98EC-0E11DD0DD082}" type="presOf" srcId="{367A24C7-CE8C-4FBD-A3DD-335B6A835135}" destId="{1AFFC61E-97D7-46D0-8DF7-F4E1B8E42671}" srcOrd="0" destOrd="0" presId="urn:microsoft.com/office/officeart/2008/layout/RadialCluster"/>
    <dgm:cxn modelId="{A7F594C7-8C66-4363-A6EE-5BDD2B6FA3EE}" type="presParOf" srcId="{66DA228F-656D-4EF8-809A-630D2A9687BA}" destId="{FE408DBA-D48B-482E-85E9-B3A1AA95AA5F}" srcOrd="0" destOrd="0" presId="urn:microsoft.com/office/officeart/2008/layout/RadialCluster"/>
    <dgm:cxn modelId="{C5D2228D-E291-473D-A7FF-AA260590CD3F}" type="presParOf" srcId="{FE408DBA-D48B-482E-85E9-B3A1AA95AA5F}" destId="{7A51F23F-243C-41E9-A504-A28C73D988A9}" srcOrd="0" destOrd="0" presId="urn:microsoft.com/office/officeart/2008/layout/RadialCluster"/>
    <dgm:cxn modelId="{DC2906F9-B5FF-4A06-B0C2-D5B5F4F22F8D}" type="presParOf" srcId="{FE408DBA-D48B-482E-85E9-B3A1AA95AA5F}" destId="{1AFFC61E-97D7-46D0-8DF7-F4E1B8E42671}" srcOrd="1" destOrd="0" presId="urn:microsoft.com/office/officeart/2008/layout/RadialCluster"/>
    <dgm:cxn modelId="{0315EBE6-D2B1-40DD-B1DA-2FA399EB6CF7}" type="presParOf" srcId="{FE408DBA-D48B-482E-85E9-B3A1AA95AA5F}" destId="{ED295C41-BD11-486F-AB96-90AD41ACC7F9}" srcOrd="2" destOrd="0" presId="urn:microsoft.com/office/officeart/2008/layout/RadialCluster"/>
    <dgm:cxn modelId="{BA8D58A1-BDE1-4515-B6C3-766B59CD4CC6}" type="presParOf" srcId="{FE408DBA-D48B-482E-85E9-B3A1AA95AA5F}" destId="{6EF505BB-52BC-4A8F-9457-4F5E6F0167C4}" srcOrd="3" destOrd="0" presId="urn:microsoft.com/office/officeart/2008/layout/RadialCluster"/>
    <dgm:cxn modelId="{B40E6E3E-D81B-401F-B669-F21DB4EE51F7}" type="presParOf" srcId="{FE408DBA-D48B-482E-85E9-B3A1AA95AA5F}" destId="{903A1C4D-04E2-48E0-BB59-97BAD8D8759A}" srcOrd="4" destOrd="0" presId="urn:microsoft.com/office/officeart/2008/layout/RadialCluster"/>
    <dgm:cxn modelId="{1FC135EA-366F-4FAC-B088-D2FBF096B9C9}" type="presParOf" srcId="{FE408DBA-D48B-482E-85E9-B3A1AA95AA5F}" destId="{60EA7ED8-A630-4FCB-B1CA-85DE23AEF64B}" srcOrd="5" destOrd="0" presId="urn:microsoft.com/office/officeart/2008/layout/RadialCluster"/>
    <dgm:cxn modelId="{8634AF5E-6214-4C82-BFB2-0993B97018DC}" type="presParOf" srcId="{FE408DBA-D48B-482E-85E9-B3A1AA95AA5F}" destId="{DB233D39-E847-45FB-8240-D6B5854EC07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FFDB511-2D36-49BA-B23E-2C5DD1BAC28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06E7D46-497B-48DB-9EFB-EA28FBA6264C}">
      <dgm:prSet phldrT="[Texto]" custT="1"/>
      <dgm:spPr>
        <a:solidFill>
          <a:srgbClr val="99FF99"/>
        </a:solidFill>
      </dgm:spPr>
      <dgm:t>
        <a:bodyPr/>
        <a:lstStyle/>
        <a:p>
          <a:pPr algn="just"/>
          <a:r>
            <a:rPr lang="es-EC" sz="1800" b="1" u="sng" dirty="0" smtClean="0">
              <a:solidFill>
                <a:schemeClr val="tx1"/>
              </a:solidFill>
            </a:rPr>
            <a:t>MÉTODOS ANÁLITICO SINTÉTICO: </a:t>
          </a:r>
        </a:p>
        <a:p>
          <a:pPr algn="just"/>
          <a:r>
            <a:rPr lang="es-EC" sz="1800" b="1" dirty="0" smtClean="0">
              <a:solidFill>
                <a:schemeClr val="tx1"/>
              </a:solidFill>
            </a:rPr>
            <a:t>Problemática            Descripción          Comprensión        Relaciones</a:t>
          </a:r>
        </a:p>
        <a:p>
          <a:pPr algn="just"/>
          <a:endParaRPr lang="es-EC" sz="1800" b="1" dirty="0" smtClean="0">
            <a:solidFill>
              <a:schemeClr val="tx1"/>
            </a:solidFill>
          </a:endParaRPr>
        </a:p>
        <a:p>
          <a:pPr algn="just"/>
          <a:endParaRPr lang="es-EC" sz="1800" b="1" dirty="0" smtClean="0">
            <a:solidFill>
              <a:schemeClr val="tx1"/>
            </a:solidFill>
          </a:endParaRPr>
        </a:p>
        <a:p>
          <a:pPr algn="just"/>
          <a:endParaRPr lang="es-ES" sz="1800" b="1" dirty="0">
            <a:solidFill>
              <a:schemeClr val="tx1"/>
            </a:solidFill>
          </a:endParaRPr>
        </a:p>
      </dgm:t>
    </dgm:pt>
    <dgm:pt modelId="{29D160D4-0452-48DB-ACA8-DF24AE3F0A36}" type="parTrans" cxnId="{1577AF60-00B0-401A-AC57-4B48B5367231}">
      <dgm:prSet/>
      <dgm:spPr/>
      <dgm:t>
        <a:bodyPr/>
        <a:lstStyle/>
        <a:p>
          <a:endParaRPr lang="es-ES"/>
        </a:p>
      </dgm:t>
    </dgm:pt>
    <dgm:pt modelId="{39EF4782-A3C1-4108-98D2-27385AD70759}" type="sibTrans" cxnId="{1577AF60-00B0-401A-AC57-4B48B5367231}">
      <dgm:prSet/>
      <dgm:spPr/>
      <dgm:t>
        <a:bodyPr/>
        <a:lstStyle/>
        <a:p>
          <a:endParaRPr lang="es-ES"/>
        </a:p>
      </dgm:t>
    </dgm:pt>
    <dgm:pt modelId="{23E89415-7D3B-4645-801B-9652EA8C7527}">
      <dgm:prSet phldrT="[Texto]" custT="1"/>
      <dgm:spPr>
        <a:solidFill>
          <a:srgbClr val="99FF99"/>
        </a:solidFill>
      </dgm:spPr>
      <dgm:t>
        <a:bodyPr/>
        <a:lstStyle/>
        <a:p>
          <a:pPr algn="just"/>
          <a:r>
            <a:rPr lang="es-EC" sz="1800" b="1" u="sng" dirty="0" smtClean="0">
              <a:solidFill>
                <a:schemeClr val="tx1"/>
              </a:solidFill>
            </a:rPr>
            <a:t>MÉTODO DESCRIPTIVO</a:t>
          </a:r>
          <a:r>
            <a:rPr lang="es-EC" sz="1600" b="1" dirty="0" smtClean="0">
              <a:solidFill>
                <a:schemeClr val="tx1"/>
              </a:solidFill>
            </a:rPr>
            <a:t>: </a:t>
          </a:r>
        </a:p>
        <a:p>
          <a:pPr algn="just"/>
          <a:r>
            <a:rPr lang="es-EC" sz="1600" b="1" dirty="0" smtClean="0">
              <a:solidFill>
                <a:schemeClr val="tx1"/>
              </a:solidFill>
            </a:rPr>
            <a:t>Permitió describir una realidad completa en su totalidad.</a:t>
          </a:r>
        </a:p>
        <a:p>
          <a:pPr algn="just"/>
          <a:r>
            <a:rPr lang="es-EC" sz="1600" b="1" dirty="0" smtClean="0">
              <a:solidFill>
                <a:schemeClr val="tx1"/>
              </a:solidFill>
            </a:rPr>
            <a:t>Definición              Medición             Organización           Análisis      Conclusiones</a:t>
          </a:r>
          <a:endParaRPr lang="es-ES" sz="1600" b="1" dirty="0">
            <a:solidFill>
              <a:schemeClr val="tx1"/>
            </a:solidFill>
          </a:endParaRPr>
        </a:p>
      </dgm:t>
    </dgm:pt>
    <dgm:pt modelId="{9D1F4752-4D65-4951-8B50-9882469FAB0F}" type="parTrans" cxnId="{DB36FE6B-3DD8-4AFC-B13A-3DC6D9E709F0}">
      <dgm:prSet/>
      <dgm:spPr/>
      <dgm:t>
        <a:bodyPr/>
        <a:lstStyle/>
        <a:p>
          <a:endParaRPr lang="es-ES"/>
        </a:p>
      </dgm:t>
    </dgm:pt>
    <dgm:pt modelId="{B67282C1-00FC-4EA5-86B6-0FFA3E24834A}" type="sibTrans" cxnId="{DB36FE6B-3DD8-4AFC-B13A-3DC6D9E709F0}">
      <dgm:prSet/>
      <dgm:spPr/>
      <dgm:t>
        <a:bodyPr/>
        <a:lstStyle/>
        <a:p>
          <a:endParaRPr lang="es-ES"/>
        </a:p>
      </dgm:t>
    </dgm:pt>
    <dgm:pt modelId="{CD64B190-3E12-42AD-A48B-14B2A2053684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/>
          <a:r>
            <a:rPr lang="es-EC" sz="1800" b="1" u="sng" dirty="0" smtClean="0">
              <a:solidFill>
                <a:schemeClr val="tx1"/>
              </a:solidFill>
            </a:rPr>
            <a:t>MÉTODO  CIENTÍFICO</a:t>
          </a:r>
          <a:r>
            <a:rPr lang="es-EC" sz="1400" b="1" dirty="0" smtClean="0">
              <a:solidFill>
                <a:schemeClr val="tx1"/>
              </a:solidFill>
            </a:rPr>
            <a:t>: </a:t>
          </a:r>
        </a:p>
        <a:p>
          <a:pPr algn="just"/>
          <a:r>
            <a:rPr lang="es-EC" sz="1800" b="1" dirty="0" smtClean="0">
              <a:solidFill>
                <a:schemeClr val="tx1"/>
              </a:solidFill>
            </a:rPr>
            <a:t>Observación, Inducción, Hipótesis, probar la Hipótesis, Demostración y Conclusiones ( permite llegar al conocimiento verdadero).</a:t>
          </a:r>
          <a:endParaRPr lang="es-ES" sz="1400" b="1" dirty="0">
            <a:solidFill>
              <a:schemeClr val="tx1"/>
            </a:solidFill>
          </a:endParaRPr>
        </a:p>
      </dgm:t>
    </dgm:pt>
    <dgm:pt modelId="{CA970FF5-4CCB-4DEE-A9D1-C305A0F79FB5}" type="parTrans" cxnId="{0F28C5B7-B586-48A9-BFAA-D7A0E186F8D5}">
      <dgm:prSet/>
      <dgm:spPr/>
      <dgm:t>
        <a:bodyPr/>
        <a:lstStyle/>
        <a:p>
          <a:endParaRPr lang="es-ES"/>
        </a:p>
      </dgm:t>
    </dgm:pt>
    <dgm:pt modelId="{1D9BD311-6A9A-44F3-8AA8-CBA5A8C1C4E1}" type="sibTrans" cxnId="{0F28C5B7-B586-48A9-BFAA-D7A0E186F8D5}">
      <dgm:prSet/>
      <dgm:spPr/>
      <dgm:t>
        <a:bodyPr/>
        <a:lstStyle/>
        <a:p>
          <a:endParaRPr lang="es-ES"/>
        </a:p>
      </dgm:t>
    </dgm:pt>
    <dgm:pt modelId="{B2E1BB1D-C6D3-4596-B0AA-7971D0AD354E}" type="pres">
      <dgm:prSet presAssocID="{DFFDB511-2D36-49BA-B23E-2C5DD1BAC2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6ED5132-E19E-44A3-AEF4-3F152EBA27C7}" type="pres">
      <dgm:prSet presAssocID="{906E7D46-497B-48DB-9EFB-EA28FBA6264C}" presName="parentLin" presStyleCnt="0"/>
      <dgm:spPr/>
    </dgm:pt>
    <dgm:pt modelId="{B1519FA2-56D9-49A2-A10E-360B543E59FA}" type="pres">
      <dgm:prSet presAssocID="{906E7D46-497B-48DB-9EFB-EA28FBA6264C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15DDD0B7-6D0B-4AAB-8FE8-5E4EF5B7C067}" type="pres">
      <dgm:prSet presAssocID="{906E7D46-497B-48DB-9EFB-EA28FBA6264C}" presName="parentText" presStyleLbl="node1" presStyleIdx="0" presStyleCnt="3" custScaleX="142857" custScaleY="15007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25DAAB-EC6C-4670-A9A3-4DE558605923}" type="pres">
      <dgm:prSet presAssocID="{906E7D46-497B-48DB-9EFB-EA28FBA6264C}" presName="negativeSpace" presStyleCnt="0"/>
      <dgm:spPr/>
    </dgm:pt>
    <dgm:pt modelId="{5824A147-5EEF-46DD-81BD-C3920F398219}" type="pres">
      <dgm:prSet presAssocID="{906E7D46-497B-48DB-9EFB-EA28FBA6264C}" presName="childText" presStyleLbl="conFgAcc1" presStyleIdx="0" presStyleCnt="3">
        <dgm:presLayoutVars>
          <dgm:bulletEnabled val="1"/>
        </dgm:presLayoutVars>
      </dgm:prSet>
      <dgm:spPr/>
    </dgm:pt>
    <dgm:pt modelId="{ACC4E226-2666-4B4F-B6EB-0ED9C420E892}" type="pres">
      <dgm:prSet presAssocID="{39EF4782-A3C1-4108-98D2-27385AD70759}" presName="spaceBetweenRectangles" presStyleCnt="0"/>
      <dgm:spPr/>
    </dgm:pt>
    <dgm:pt modelId="{ED485141-C0BF-4F36-AD49-BDE3565E3F8F}" type="pres">
      <dgm:prSet presAssocID="{23E89415-7D3B-4645-801B-9652EA8C7527}" presName="parentLin" presStyleCnt="0"/>
      <dgm:spPr/>
    </dgm:pt>
    <dgm:pt modelId="{3952E8BA-3B2A-47CA-AF6F-88970B7CDF8A}" type="pres">
      <dgm:prSet presAssocID="{23E89415-7D3B-4645-801B-9652EA8C7527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CF613BEB-AADD-4011-A189-EF959A9984CE}" type="pres">
      <dgm:prSet presAssocID="{23E89415-7D3B-4645-801B-9652EA8C7527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A14C78-6F4D-43CB-BB27-EC1B31FF7EBE}" type="pres">
      <dgm:prSet presAssocID="{23E89415-7D3B-4645-801B-9652EA8C7527}" presName="negativeSpace" presStyleCnt="0"/>
      <dgm:spPr/>
    </dgm:pt>
    <dgm:pt modelId="{FA8771E1-7D6F-4415-B4A7-CB45656C09C2}" type="pres">
      <dgm:prSet presAssocID="{23E89415-7D3B-4645-801B-9652EA8C7527}" presName="childText" presStyleLbl="conFgAcc1" presStyleIdx="1" presStyleCnt="3">
        <dgm:presLayoutVars>
          <dgm:bulletEnabled val="1"/>
        </dgm:presLayoutVars>
      </dgm:prSet>
      <dgm:spPr/>
    </dgm:pt>
    <dgm:pt modelId="{D5290EEA-F13D-4B83-81C4-10BE03CD6A53}" type="pres">
      <dgm:prSet presAssocID="{B67282C1-00FC-4EA5-86B6-0FFA3E24834A}" presName="spaceBetweenRectangles" presStyleCnt="0"/>
      <dgm:spPr/>
    </dgm:pt>
    <dgm:pt modelId="{07114A61-B3B4-4AD7-BFB5-504369B77EC4}" type="pres">
      <dgm:prSet presAssocID="{CD64B190-3E12-42AD-A48B-14B2A2053684}" presName="parentLin" presStyleCnt="0"/>
      <dgm:spPr/>
    </dgm:pt>
    <dgm:pt modelId="{AB4FAEDD-4EBA-4EB4-9530-8E20D9BBCC4F}" type="pres">
      <dgm:prSet presAssocID="{CD64B190-3E12-42AD-A48B-14B2A2053684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A5A6FD70-2456-49AD-984E-5C6F4C67DD5F}" type="pres">
      <dgm:prSet presAssocID="{CD64B190-3E12-42AD-A48B-14B2A2053684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AA09C1-ED80-405B-8DFF-D21E4EE44459}" type="pres">
      <dgm:prSet presAssocID="{CD64B190-3E12-42AD-A48B-14B2A2053684}" presName="negativeSpace" presStyleCnt="0"/>
      <dgm:spPr/>
    </dgm:pt>
    <dgm:pt modelId="{E23A8D8A-7B8E-45FF-BB24-F4B43FFB24E7}" type="pres">
      <dgm:prSet presAssocID="{CD64B190-3E12-42AD-A48B-14B2A2053684}" presName="childText" presStyleLbl="conFgAcc1" presStyleIdx="2" presStyleCnt="3" custLinFactNeighborY="20524">
        <dgm:presLayoutVars>
          <dgm:bulletEnabled val="1"/>
        </dgm:presLayoutVars>
      </dgm:prSet>
      <dgm:spPr/>
    </dgm:pt>
  </dgm:ptLst>
  <dgm:cxnLst>
    <dgm:cxn modelId="{1577AF60-00B0-401A-AC57-4B48B5367231}" srcId="{DFFDB511-2D36-49BA-B23E-2C5DD1BAC282}" destId="{906E7D46-497B-48DB-9EFB-EA28FBA6264C}" srcOrd="0" destOrd="0" parTransId="{29D160D4-0452-48DB-ACA8-DF24AE3F0A36}" sibTransId="{39EF4782-A3C1-4108-98D2-27385AD70759}"/>
    <dgm:cxn modelId="{DB36FE6B-3DD8-4AFC-B13A-3DC6D9E709F0}" srcId="{DFFDB511-2D36-49BA-B23E-2C5DD1BAC282}" destId="{23E89415-7D3B-4645-801B-9652EA8C7527}" srcOrd="1" destOrd="0" parTransId="{9D1F4752-4D65-4951-8B50-9882469FAB0F}" sibTransId="{B67282C1-00FC-4EA5-86B6-0FFA3E24834A}"/>
    <dgm:cxn modelId="{818E67DC-4037-4C16-9324-22AF7A5B4C88}" type="presOf" srcId="{CD64B190-3E12-42AD-A48B-14B2A2053684}" destId="{AB4FAEDD-4EBA-4EB4-9530-8E20D9BBCC4F}" srcOrd="0" destOrd="0" presId="urn:microsoft.com/office/officeart/2005/8/layout/list1"/>
    <dgm:cxn modelId="{6D84D3FB-F0D6-4BF3-A254-1E44F302A1C3}" type="presOf" srcId="{DFFDB511-2D36-49BA-B23E-2C5DD1BAC282}" destId="{B2E1BB1D-C6D3-4596-B0AA-7971D0AD354E}" srcOrd="0" destOrd="0" presId="urn:microsoft.com/office/officeart/2005/8/layout/list1"/>
    <dgm:cxn modelId="{DE020A89-03A3-4950-8A5D-5C7486E2738C}" type="presOf" srcId="{CD64B190-3E12-42AD-A48B-14B2A2053684}" destId="{A5A6FD70-2456-49AD-984E-5C6F4C67DD5F}" srcOrd="1" destOrd="0" presId="urn:microsoft.com/office/officeart/2005/8/layout/list1"/>
    <dgm:cxn modelId="{CFCFB63F-EA5B-479B-9167-EBE3ECA02A2A}" type="presOf" srcId="{906E7D46-497B-48DB-9EFB-EA28FBA6264C}" destId="{15DDD0B7-6D0B-4AAB-8FE8-5E4EF5B7C067}" srcOrd="1" destOrd="0" presId="urn:microsoft.com/office/officeart/2005/8/layout/list1"/>
    <dgm:cxn modelId="{8C1BD782-072B-4844-ABB8-03DADCA0F82F}" type="presOf" srcId="{23E89415-7D3B-4645-801B-9652EA8C7527}" destId="{3952E8BA-3B2A-47CA-AF6F-88970B7CDF8A}" srcOrd="0" destOrd="0" presId="urn:microsoft.com/office/officeart/2005/8/layout/list1"/>
    <dgm:cxn modelId="{89330C77-66EB-42EB-BE12-88FAE0E142FE}" type="presOf" srcId="{906E7D46-497B-48DB-9EFB-EA28FBA6264C}" destId="{B1519FA2-56D9-49A2-A10E-360B543E59FA}" srcOrd="0" destOrd="0" presId="urn:microsoft.com/office/officeart/2005/8/layout/list1"/>
    <dgm:cxn modelId="{0F28C5B7-B586-48A9-BFAA-D7A0E186F8D5}" srcId="{DFFDB511-2D36-49BA-B23E-2C5DD1BAC282}" destId="{CD64B190-3E12-42AD-A48B-14B2A2053684}" srcOrd="2" destOrd="0" parTransId="{CA970FF5-4CCB-4DEE-A9D1-C305A0F79FB5}" sibTransId="{1D9BD311-6A9A-44F3-8AA8-CBA5A8C1C4E1}"/>
    <dgm:cxn modelId="{BD6C8B05-83C9-4803-8D0C-89DE194EE164}" type="presOf" srcId="{23E89415-7D3B-4645-801B-9652EA8C7527}" destId="{CF613BEB-AADD-4011-A189-EF959A9984CE}" srcOrd="1" destOrd="0" presId="urn:microsoft.com/office/officeart/2005/8/layout/list1"/>
    <dgm:cxn modelId="{3E199051-4C58-4B48-B8D1-3E35FBDD7746}" type="presParOf" srcId="{B2E1BB1D-C6D3-4596-B0AA-7971D0AD354E}" destId="{76ED5132-E19E-44A3-AEF4-3F152EBA27C7}" srcOrd="0" destOrd="0" presId="urn:microsoft.com/office/officeart/2005/8/layout/list1"/>
    <dgm:cxn modelId="{568D9825-3B19-4D36-B1CB-DD8C04E6A0ED}" type="presParOf" srcId="{76ED5132-E19E-44A3-AEF4-3F152EBA27C7}" destId="{B1519FA2-56D9-49A2-A10E-360B543E59FA}" srcOrd="0" destOrd="0" presId="urn:microsoft.com/office/officeart/2005/8/layout/list1"/>
    <dgm:cxn modelId="{90AD896A-B600-42C2-9DA4-9023B592EEA0}" type="presParOf" srcId="{76ED5132-E19E-44A3-AEF4-3F152EBA27C7}" destId="{15DDD0B7-6D0B-4AAB-8FE8-5E4EF5B7C067}" srcOrd="1" destOrd="0" presId="urn:microsoft.com/office/officeart/2005/8/layout/list1"/>
    <dgm:cxn modelId="{E41F2E24-9F0D-4558-BF6F-57DBC7FA1120}" type="presParOf" srcId="{B2E1BB1D-C6D3-4596-B0AA-7971D0AD354E}" destId="{DE25DAAB-EC6C-4670-A9A3-4DE558605923}" srcOrd="1" destOrd="0" presId="urn:microsoft.com/office/officeart/2005/8/layout/list1"/>
    <dgm:cxn modelId="{91E0BA80-443C-49E4-A8D5-F3C8C6248135}" type="presParOf" srcId="{B2E1BB1D-C6D3-4596-B0AA-7971D0AD354E}" destId="{5824A147-5EEF-46DD-81BD-C3920F398219}" srcOrd="2" destOrd="0" presId="urn:microsoft.com/office/officeart/2005/8/layout/list1"/>
    <dgm:cxn modelId="{5B6A0E56-9A80-4ED1-9983-5A4A3BE639E8}" type="presParOf" srcId="{B2E1BB1D-C6D3-4596-B0AA-7971D0AD354E}" destId="{ACC4E226-2666-4B4F-B6EB-0ED9C420E892}" srcOrd="3" destOrd="0" presId="urn:microsoft.com/office/officeart/2005/8/layout/list1"/>
    <dgm:cxn modelId="{7D19B1FB-7944-47C3-82E3-DABC3EA5B1D0}" type="presParOf" srcId="{B2E1BB1D-C6D3-4596-B0AA-7971D0AD354E}" destId="{ED485141-C0BF-4F36-AD49-BDE3565E3F8F}" srcOrd="4" destOrd="0" presId="urn:microsoft.com/office/officeart/2005/8/layout/list1"/>
    <dgm:cxn modelId="{C8860E0D-8739-42BA-952C-194B27DC0092}" type="presParOf" srcId="{ED485141-C0BF-4F36-AD49-BDE3565E3F8F}" destId="{3952E8BA-3B2A-47CA-AF6F-88970B7CDF8A}" srcOrd="0" destOrd="0" presId="urn:microsoft.com/office/officeart/2005/8/layout/list1"/>
    <dgm:cxn modelId="{B7F53A4E-571C-4CED-975F-820B98B604DF}" type="presParOf" srcId="{ED485141-C0BF-4F36-AD49-BDE3565E3F8F}" destId="{CF613BEB-AADD-4011-A189-EF959A9984CE}" srcOrd="1" destOrd="0" presId="urn:microsoft.com/office/officeart/2005/8/layout/list1"/>
    <dgm:cxn modelId="{16E9F827-61BC-4472-9919-17AFEB9EC880}" type="presParOf" srcId="{B2E1BB1D-C6D3-4596-B0AA-7971D0AD354E}" destId="{70A14C78-6F4D-43CB-BB27-EC1B31FF7EBE}" srcOrd="5" destOrd="0" presId="urn:microsoft.com/office/officeart/2005/8/layout/list1"/>
    <dgm:cxn modelId="{6759EDC1-81BC-4A8D-8FD1-7D206A4CBC69}" type="presParOf" srcId="{B2E1BB1D-C6D3-4596-B0AA-7971D0AD354E}" destId="{FA8771E1-7D6F-4415-B4A7-CB45656C09C2}" srcOrd="6" destOrd="0" presId="urn:microsoft.com/office/officeart/2005/8/layout/list1"/>
    <dgm:cxn modelId="{A60BEC87-6C6E-412B-993D-F3E322C54116}" type="presParOf" srcId="{B2E1BB1D-C6D3-4596-B0AA-7971D0AD354E}" destId="{D5290EEA-F13D-4B83-81C4-10BE03CD6A53}" srcOrd="7" destOrd="0" presId="urn:microsoft.com/office/officeart/2005/8/layout/list1"/>
    <dgm:cxn modelId="{1E6C26B8-8D02-48A6-88C1-C17594DA0BF2}" type="presParOf" srcId="{B2E1BB1D-C6D3-4596-B0AA-7971D0AD354E}" destId="{07114A61-B3B4-4AD7-BFB5-504369B77EC4}" srcOrd="8" destOrd="0" presId="urn:microsoft.com/office/officeart/2005/8/layout/list1"/>
    <dgm:cxn modelId="{1124C8A3-5E70-480E-ACA0-6F045BE8721E}" type="presParOf" srcId="{07114A61-B3B4-4AD7-BFB5-504369B77EC4}" destId="{AB4FAEDD-4EBA-4EB4-9530-8E20D9BBCC4F}" srcOrd="0" destOrd="0" presId="urn:microsoft.com/office/officeart/2005/8/layout/list1"/>
    <dgm:cxn modelId="{8A6F86EB-0CE6-4657-AD63-CFAD57ECD7C4}" type="presParOf" srcId="{07114A61-B3B4-4AD7-BFB5-504369B77EC4}" destId="{A5A6FD70-2456-49AD-984E-5C6F4C67DD5F}" srcOrd="1" destOrd="0" presId="urn:microsoft.com/office/officeart/2005/8/layout/list1"/>
    <dgm:cxn modelId="{80CFD0F1-6220-4F6E-B4B3-8CD5735695E6}" type="presParOf" srcId="{B2E1BB1D-C6D3-4596-B0AA-7971D0AD354E}" destId="{31AA09C1-ED80-405B-8DFF-D21E4EE44459}" srcOrd="9" destOrd="0" presId="urn:microsoft.com/office/officeart/2005/8/layout/list1"/>
    <dgm:cxn modelId="{2CBA271D-B651-49C0-96ED-4BFC6149DE5F}" type="presParOf" srcId="{B2E1BB1D-C6D3-4596-B0AA-7971D0AD354E}" destId="{E23A8D8A-7B8E-45FF-BB24-F4B43FFB24E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9A2A2C8-6F7D-4575-AA02-4E9196CFE62C}" type="doc">
      <dgm:prSet loTypeId="urn:microsoft.com/office/officeart/2005/8/layout/hList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B009266E-B730-4517-B958-CE32EFC7C06E}">
      <dgm:prSet phldrT="[Texto]"/>
      <dgm:spPr/>
      <dgm:t>
        <a:bodyPr/>
        <a:lstStyle/>
        <a:p>
          <a:r>
            <a:rPr lang="es-ES" b="1" dirty="0" smtClean="0"/>
            <a:t>VARIABLE 1</a:t>
          </a:r>
          <a:endParaRPr lang="es-ES" b="1" dirty="0"/>
        </a:p>
      </dgm:t>
    </dgm:pt>
    <dgm:pt modelId="{F1CE5D4B-30C8-4AF4-8572-1B0152718105}" type="parTrans" cxnId="{C948991B-6F78-4184-8DA5-37B0DCD54040}">
      <dgm:prSet/>
      <dgm:spPr/>
      <dgm:t>
        <a:bodyPr/>
        <a:lstStyle/>
        <a:p>
          <a:endParaRPr lang="es-ES"/>
        </a:p>
      </dgm:t>
    </dgm:pt>
    <dgm:pt modelId="{419A38CD-8B17-4EE3-87E4-EB7B691CA438}" type="sibTrans" cxnId="{C948991B-6F78-4184-8DA5-37B0DCD54040}">
      <dgm:prSet/>
      <dgm:spPr/>
      <dgm:t>
        <a:bodyPr/>
        <a:lstStyle/>
        <a:p>
          <a:endParaRPr lang="es-ES"/>
        </a:p>
      </dgm:t>
    </dgm:pt>
    <dgm:pt modelId="{B77E82FD-A198-4E69-9F57-A88C6371528F}">
      <dgm:prSet phldrT="[Texto]"/>
      <dgm:spPr>
        <a:solidFill>
          <a:srgbClr val="FF6600"/>
        </a:solidFill>
      </dgm:spPr>
      <dgm:t>
        <a:bodyPr/>
        <a:lstStyle/>
        <a:p>
          <a:pPr algn="just"/>
          <a:r>
            <a:rPr lang="es-ES" b="1" dirty="0" smtClean="0">
              <a:solidFill>
                <a:schemeClr val="tx1"/>
              </a:solidFill>
            </a:rPr>
            <a:t>IMPLANTACIÓN DEL SISTEMA DE EVALUACIÓN QUIMESTRAL.</a:t>
          </a:r>
          <a:endParaRPr lang="es-ES" b="1" dirty="0">
            <a:solidFill>
              <a:schemeClr val="tx1"/>
            </a:solidFill>
          </a:endParaRPr>
        </a:p>
      </dgm:t>
    </dgm:pt>
    <dgm:pt modelId="{ACC1C3A9-51CD-4DF7-BB69-8D0AAEA6354B}" type="parTrans" cxnId="{53063C06-02D6-49A2-8A27-84ABD8B83883}">
      <dgm:prSet/>
      <dgm:spPr/>
      <dgm:t>
        <a:bodyPr/>
        <a:lstStyle/>
        <a:p>
          <a:endParaRPr lang="es-ES"/>
        </a:p>
      </dgm:t>
    </dgm:pt>
    <dgm:pt modelId="{437A749E-1686-4137-B5F8-C9E9318E9A5B}" type="sibTrans" cxnId="{53063C06-02D6-49A2-8A27-84ABD8B83883}">
      <dgm:prSet/>
      <dgm:spPr/>
      <dgm:t>
        <a:bodyPr/>
        <a:lstStyle/>
        <a:p>
          <a:endParaRPr lang="es-ES"/>
        </a:p>
      </dgm:t>
    </dgm:pt>
    <dgm:pt modelId="{03C2AF06-E783-4EBA-80A9-F444FC70CC52}">
      <dgm:prSet phldrT="[Texto]"/>
      <dgm:spPr/>
      <dgm:t>
        <a:bodyPr/>
        <a:lstStyle/>
        <a:p>
          <a:r>
            <a:rPr lang="es-ES" dirty="0" smtClean="0"/>
            <a:t>DIMENSIÓN</a:t>
          </a:r>
          <a:endParaRPr lang="es-ES" dirty="0"/>
        </a:p>
      </dgm:t>
    </dgm:pt>
    <dgm:pt modelId="{2685BB3E-E022-47D2-9D70-127E9665ADDC}" type="parTrans" cxnId="{24E02608-3D0A-4153-82AB-70698FE9204D}">
      <dgm:prSet/>
      <dgm:spPr/>
      <dgm:t>
        <a:bodyPr/>
        <a:lstStyle/>
        <a:p>
          <a:endParaRPr lang="es-ES"/>
        </a:p>
      </dgm:t>
    </dgm:pt>
    <dgm:pt modelId="{DD1DF801-4A0B-44CB-AD9A-D3740586E2B8}" type="sibTrans" cxnId="{24E02608-3D0A-4153-82AB-70698FE9204D}">
      <dgm:prSet/>
      <dgm:spPr/>
      <dgm:t>
        <a:bodyPr/>
        <a:lstStyle/>
        <a:p>
          <a:endParaRPr lang="es-ES"/>
        </a:p>
      </dgm:t>
    </dgm:pt>
    <dgm:pt modelId="{3EDAD03D-5062-4680-ABA2-E8CC5BD8F7F9}">
      <dgm:prSet phldrT="[Texto]"/>
      <dgm:spPr>
        <a:solidFill>
          <a:srgbClr val="66FF99"/>
        </a:solidFill>
      </dgm:spPr>
      <dgm:t>
        <a:bodyPr/>
        <a:lstStyle/>
        <a:p>
          <a:pPr algn="just"/>
          <a:r>
            <a:rPr lang="es-ES" sz="1200" b="1" dirty="0" smtClean="0">
              <a:solidFill>
                <a:schemeClr val="tx1"/>
              </a:solidFill>
            </a:rPr>
            <a:t>SISTEMA DE EVALUACIÓN QUIMESTRAL.</a:t>
          </a:r>
          <a:endParaRPr lang="es-ES" sz="1200" b="1" dirty="0">
            <a:solidFill>
              <a:schemeClr val="tx1"/>
            </a:solidFill>
          </a:endParaRPr>
        </a:p>
      </dgm:t>
    </dgm:pt>
    <dgm:pt modelId="{16600D07-C3FE-4BC0-8957-5B4FB4E9A2D0}" type="parTrans" cxnId="{6375AFDB-7243-43EA-B4B5-2032A0332755}">
      <dgm:prSet/>
      <dgm:spPr/>
      <dgm:t>
        <a:bodyPr/>
        <a:lstStyle/>
        <a:p>
          <a:endParaRPr lang="es-ES"/>
        </a:p>
      </dgm:t>
    </dgm:pt>
    <dgm:pt modelId="{D8DE5B6E-2F6C-4B63-98C8-D42E4148EB72}" type="sibTrans" cxnId="{6375AFDB-7243-43EA-B4B5-2032A0332755}">
      <dgm:prSet/>
      <dgm:spPr/>
      <dgm:t>
        <a:bodyPr/>
        <a:lstStyle/>
        <a:p>
          <a:endParaRPr lang="es-ES"/>
        </a:p>
      </dgm:t>
    </dgm:pt>
    <dgm:pt modelId="{98FC0AC5-E70F-4AA7-BDE0-923106A880F4}">
      <dgm:prSet phldrT="[Texto]"/>
      <dgm:spPr/>
      <dgm:t>
        <a:bodyPr/>
        <a:lstStyle/>
        <a:p>
          <a:r>
            <a:rPr lang="es-ES" dirty="0" smtClean="0"/>
            <a:t>INDICADORES</a:t>
          </a:r>
          <a:endParaRPr lang="es-ES" dirty="0"/>
        </a:p>
      </dgm:t>
    </dgm:pt>
    <dgm:pt modelId="{DC2B76AB-FA15-4FDE-8DEC-A786BCEFD5BD}" type="parTrans" cxnId="{120D2B66-01BA-4EDD-81FC-5E1E3930A3D7}">
      <dgm:prSet/>
      <dgm:spPr/>
      <dgm:t>
        <a:bodyPr/>
        <a:lstStyle/>
        <a:p>
          <a:endParaRPr lang="es-ES"/>
        </a:p>
      </dgm:t>
    </dgm:pt>
    <dgm:pt modelId="{4C0DBD07-CF9C-4CDD-BBE9-3A0E70075824}" type="sibTrans" cxnId="{120D2B66-01BA-4EDD-81FC-5E1E3930A3D7}">
      <dgm:prSet/>
      <dgm:spPr/>
      <dgm:t>
        <a:bodyPr/>
        <a:lstStyle/>
        <a:p>
          <a:endParaRPr lang="es-ES"/>
        </a:p>
      </dgm:t>
    </dgm:pt>
    <dgm:pt modelId="{01B617E1-044E-4A1C-904A-B679DDE43244}">
      <dgm:prSet phldrT="[Texto]"/>
      <dgm:spPr>
        <a:solidFill>
          <a:srgbClr val="00B0F0"/>
        </a:solidFill>
        <a:ln>
          <a:noFill/>
        </a:ln>
      </dgm:spPr>
      <dgm:t>
        <a:bodyPr/>
        <a:lstStyle/>
        <a:p>
          <a:pPr algn="just"/>
          <a:r>
            <a:rPr lang="es-ES" sz="1200" b="1" dirty="0" smtClean="0">
              <a:solidFill>
                <a:schemeClr val="tx1"/>
              </a:solidFill>
            </a:rPr>
            <a:t>IMPLANTAR UN NUEVO SISTEMA DE EVALUACIÓN (QUIMESTRAL).</a:t>
          </a:r>
          <a:endParaRPr lang="es-ES" sz="1200" b="1" dirty="0">
            <a:solidFill>
              <a:schemeClr val="tx1"/>
            </a:solidFill>
          </a:endParaRPr>
        </a:p>
      </dgm:t>
    </dgm:pt>
    <dgm:pt modelId="{A0789935-4DE6-40A2-8D60-C5BDA9F1C30D}" type="parTrans" cxnId="{E0A885BF-649B-48D9-9D2B-89C23D24C48E}">
      <dgm:prSet/>
      <dgm:spPr/>
      <dgm:t>
        <a:bodyPr/>
        <a:lstStyle/>
        <a:p>
          <a:endParaRPr lang="es-ES"/>
        </a:p>
      </dgm:t>
    </dgm:pt>
    <dgm:pt modelId="{72B997B8-73F1-4F1B-B1C9-2CB52CEC33C4}" type="sibTrans" cxnId="{E0A885BF-649B-48D9-9D2B-89C23D24C48E}">
      <dgm:prSet/>
      <dgm:spPr/>
      <dgm:t>
        <a:bodyPr/>
        <a:lstStyle/>
        <a:p>
          <a:endParaRPr lang="es-ES"/>
        </a:p>
      </dgm:t>
    </dgm:pt>
    <dgm:pt modelId="{F6E742F7-C63D-4629-9C33-DA11559E0D48}">
      <dgm:prSet/>
      <dgm:spPr>
        <a:solidFill>
          <a:srgbClr val="00B0F0"/>
        </a:solidFill>
        <a:ln>
          <a:noFill/>
        </a:ln>
      </dgm:spPr>
      <dgm:t>
        <a:bodyPr/>
        <a:lstStyle/>
        <a:p>
          <a:pPr algn="just"/>
          <a:r>
            <a:rPr lang="es-ES" sz="1200" b="1" dirty="0" smtClean="0">
              <a:solidFill>
                <a:schemeClr val="tx1"/>
              </a:solidFill>
            </a:rPr>
            <a:t>MEJORAR EL PROCESO DE EVALUACIÓN.</a:t>
          </a:r>
          <a:endParaRPr lang="es-ES" sz="1200" b="1" dirty="0">
            <a:solidFill>
              <a:schemeClr val="tx1"/>
            </a:solidFill>
          </a:endParaRPr>
        </a:p>
      </dgm:t>
    </dgm:pt>
    <dgm:pt modelId="{394C9AF8-9415-4893-A3D4-0DC47334597B}" type="parTrans" cxnId="{E1689A95-67D9-4133-AE38-F2CA66ABD85C}">
      <dgm:prSet/>
      <dgm:spPr/>
      <dgm:t>
        <a:bodyPr/>
        <a:lstStyle/>
        <a:p>
          <a:endParaRPr lang="es-ES"/>
        </a:p>
      </dgm:t>
    </dgm:pt>
    <dgm:pt modelId="{B465A5C9-EF8F-4D95-BDEC-28DD8C373052}" type="sibTrans" cxnId="{E1689A95-67D9-4133-AE38-F2CA66ABD85C}">
      <dgm:prSet/>
      <dgm:spPr/>
      <dgm:t>
        <a:bodyPr/>
        <a:lstStyle/>
        <a:p>
          <a:endParaRPr lang="es-ES"/>
        </a:p>
      </dgm:t>
    </dgm:pt>
    <dgm:pt modelId="{20073A18-7F0D-468C-8218-12217852A0BB}">
      <dgm:prSet/>
      <dgm:spPr>
        <a:solidFill>
          <a:srgbClr val="00B0F0"/>
        </a:solidFill>
        <a:ln>
          <a:noFill/>
        </a:ln>
      </dgm:spPr>
      <dgm:t>
        <a:bodyPr/>
        <a:lstStyle/>
        <a:p>
          <a:pPr algn="just"/>
          <a:r>
            <a:rPr lang="es-ES" sz="1200" b="1" dirty="0" smtClean="0">
              <a:solidFill>
                <a:schemeClr val="tx1"/>
              </a:solidFill>
            </a:rPr>
            <a:t>OBTENER RESULTADOS DE LAS ENCUESTAS.</a:t>
          </a:r>
          <a:endParaRPr lang="es-ES" sz="1200" b="1" dirty="0">
            <a:solidFill>
              <a:schemeClr val="tx1"/>
            </a:solidFill>
          </a:endParaRPr>
        </a:p>
      </dgm:t>
    </dgm:pt>
    <dgm:pt modelId="{7E2AE9F8-7252-46FD-958F-E72BC152EE8A}" type="parTrans" cxnId="{67FE237C-0C99-48FB-8737-DC7576190413}">
      <dgm:prSet/>
      <dgm:spPr/>
      <dgm:t>
        <a:bodyPr/>
        <a:lstStyle/>
        <a:p>
          <a:endParaRPr lang="es-ES"/>
        </a:p>
      </dgm:t>
    </dgm:pt>
    <dgm:pt modelId="{A33AF008-C7DC-42EF-BB68-C109E05FED59}" type="sibTrans" cxnId="{67FE237C-0C99-48FB-8737-DC7576190413}">
      <dgm:prSet/>
      <dgm:spPr/>
      <dgm:t>
        <a:bodyPr/>
        <a:lstStyle/>
        <a:p>
          <a:endParaRPr lang="es-ES"/>
        </a:p>
      </dgm:t>
    </dgm:pt>
    <dgm:pt modelId="{AEB7258D-4983-4EDC-8340-B4E949F59B14}">
      <dgm:prSet phldrT="[Texto]"/>
      <dgm:spPr>
        <a:solidFill>
          <a:srgbClr val="FF6600"/>
        </a:solidFill>
      </dgm:spPr>
      <dgm:t>
        <a:bodyPr/>
        <a:lstStyle/>
        <a:p>
          <a:pPr algn="just"/>
          <a:endParaRPr lang="es-ES" b="1" dirty="0">
            <a:solidFill>
              <a:schemeClr val="tx1"/>
            </a:solidFill>
          </a:endParaRPr>
        </a:p>
      </dgm:t>
    </dgm:pt>
    <dgm:pt modelId="{77A0DCB3-AD9F-4355-96AE-AC93D41B32B9}" type="parTrans" cxnId="{EFC420D2-AA0A-4566-B17D-FB1956AC5DF4}">
      <dgm:prSet/>
      <dgm:spPr/>
      <dgm:t>
        <a:bodyPr/>
        <a:lstStyle/>
        <a:p>
          <a:endParaRPr lang="es-ES"/>
        </a:p>
      </dgm:t>
    </dgm:pt>
    <dgm:pt modelId="{1EA68B5D-F9C8-4636-9494-D18E317BC642}" type="sibTrans" cxnId="{EFC420D2-AA0A-4566-B17D-FB1956AC5DF4}">
      <dgm:prSet/>
      <dgm:spPr/>
      <dgm:t>
        <a:bodyPr/>
        <a:lstStyle/>
        <a:p>
          <a:endParaRPr lang="es-ES"/>
        </a:p>
      </dgm:t>
    </dgm:pt>
    <dgm:pt modelId="{D11155E3-FBD8-44E9-8F48-4992D73BFD7D}">
      <dgm:prSet phldrT="[Texto]"/>
      <dgm:spPr>
        <a:solidFill>
          <a:srgbClr val="FF6600"/>
        </a:solidFill>
      </dgm:spPr>
      <dgm:t>
        <a:bodyPr/>
        <a:lstStyle/>
        <a:p>
          <a:pPr algn="just"/>
          <a:endParaRPr lang="es-ES" b="1" dirty="0">
            <a:solidFill>
              <a:schemeClr val="tx1"/>
            </a:solidFill>
          </a:endParaRPr>
        </a:p>
      </dgm:t>
    </dgm:pt>
    <dgm:pt modelId="{D9CC6136-4B53-42EF-978E-B230A82A2281}" type="parTrans" cxnId="{FAA6FE46-01F8-456E-A346-42A0EF5EDDC5}">
      <dgm:prSet/>
      <dgm:spPr/>
      <dgm:t>
        <a:bodyPr/>
        <a:lstStyle/>
        <a:p>
          <a:endParaRPr lang="es-ES"/>
        </a:p>
      </dgm:t>
    </dgm:pt>
    <dgm:pt modelId="{BD55626B-7844-4444-90A7-97BDB781E60B}" type="sibTrans" cxnId="{FAA6FE46-01F8-456E-A346-42A0EF5EDDC5}">
      <dgm:prSet/>
      <dgm:spPr/>
      <dgm:t>
        <a:bodyPr/>
        <a:lstStyle/>
        <a:p>
          <a:endParaRPr lang="es-ES"/>
        </a:p>
      </dgm:t>
    </dgm:pt>
    <dgm:pt modelId="{2DC3906B-6956-4C19-B6A0-221E47A1591D}">
      <dgm:prSet phldrT="[Texto]"/>
      <dgm:spPr>
        <a:solidFill>
          <a:srgbClr val="66FF99"/>
        </a:solidFill>
      </dgm:spPr>
      <dgm:t>
        <a:bodyPr/>
        <a:lstStyle/>
        <a:p>
          <a:pPr algn="just"/>
          <a:endParaRPr lang="es-ES" sz="1200" b="1" dirty="0">
            <a:solidFill>
              <a:schemeClr val="tx1"/>
            </a:solidFill>
          </a:endParaRPr>
        </a:p>
      </dgm:t>
    </dgm:pt>
    <dgm:pt modelId="{B9221419-A2B0-462F-9773-1A7451DE953D}" type="parTrans" cxnId="{AFFB7502-FD3C-4287-80A9-E9837EE6F971}">
      <dgm:prSet/>
      <dgm:spPr/>
      <dgm:t>
        <a:bodyPr/>
        <a:lstStyle/>
        <a:p>
          <a:endParaRPr lang="es-ES"/>
        </a:p>
      </dgm:t>
    </dgm:pt>
    <dgm:pt modelId="{F5A5009F-11FF-46B6-A66D-78943F866D08}" type="sibTrans" cxnId="{AFFB7502-FD3C-4287-80A9-E9837EE6F971}">
      <dgm:prSet/>
      <dgm:spPr/>
      <dgm:t>
        <a:bodyPr/>
        <a:lstStyle/>
        <a:p>
          <a:endParaRPr lang="es-ES"/>
        </a:p>
      </dgm:t>
    </dgm:pt>
    <dgm:pt modelId="{746E1519-4E96-4E2A-A332-A19E134FEBC6}">
      <dgm:prSet/>
      <dgm:spPr>
        <a:solidFill>
          <a:srgbClr val="00B0F0"/>
        </a:solidFill>
        <a:ln>
          <a:noFill/>
        </a:ln>
      </dgm:spPr>
      <dgm:t>
        <a:bodyPr/>
        <a:lstStyle/>
        <a:p>
          <a:pPr algn="just"/>
          <a:endParaRPr lang="es-ES" sz="1200" b="1" dirty="0">
            <a:solidFill>
              <a:schemeClr val="tx1"/>
            </a:solidFill>
          </a:endParaRPr>
        </a:p>
      </dgm:t>
    </dgm:pt>
    <dgm:pt modelId="{BD8A4BAC-8DD2-4A9E-A20D-02054AFE3477}" type="parTrans" cxnId="{38F5EE2F-F9AD-4890-9675-BB1BE0FA7A19}">
      <dgm:prSet/>
      <dgm:spPr/>
      <dgm:t>
        <a:bodyPr/>
        <a:lstStyle/>
        <a:p>
          <a:endParaRPr lang="es-ES"/>
        </a:p>
      </dgm:t>
    </dgm:pt>
    <dgm:pt modelId="{15FE0123-6DC6-4033-957F-81747EB80EDE}" type="sibTrans" cxnId="{38F5EE2F-F9AD-4890-9675-BB1BE0FA7A19}">
      <dgm:prSet/>
      <dgm:spPr/>
      <dgm:t>
        <a:bodyPr/>
        <a:lstStyle/>
        <a:p>
          <a:endParaRPr lang="es-ES"/>
        </a:p>
      </dgm:t>
    </dgm:pt>
    <dgm:pt modelId="{4838B9F1-F241-4868-93A8-3EAF1431D00A}">
      <dgm:prSet phldrT="[Texto]"/>
      <dgm:spPr>
        <a:solidFill>
          <a:srgbClr val="66FF99"/>
        </a:solidFill>
      </dgm:spPr>
      <dgm:t>
        <a:bodyPr/>
        <a:lstStyle/>
        <a:p>
          <a:pPr algn="just"/>
          <a:endParaRPr lang="es-ES" sz="1200" b="1" dirty="0">
            <a:solidFill>
              <a:schemeClr val="tx1"/>
            </a:solidFill>
          </a:endParaRPr>
        </a:p>
      </dgm:t>
    </dgm:pt>
    <dgm:pt modelId="{B51340AE-0450-40ED-9246-368BEC1E8534}" type="parTrans" cxnId="{EE2DE195-5FAA-4807-BBD8-99C736BE3F9F}">
      <dgm:prSet/>
      <dgm:spPr/>
      <dgm:t>
        <a:bodyPr/>
        <a:lstStyle/>
        <a:p>
          <a:endParaRPr lang="es-ES"/>
        </a:p>
      </dgm:t>
    </dgm:pt>
    <dgm:pt modelId="{8C8FF414-76BE-4136-B9DE-050097268AAD}" type="sibTrans" cxnId="{EE2DE195-5FAA-4807-BBD8-99C736BE3F9F}">
      <dgm:prSet/>
      <dgm:spPr/>
      <dgm:t>
        <a:bodyPr/>
        <a:lstStyle/>
        <a:p>
          <a:endParaRPr lang="es-ES"/>
        </a:p>
      </dgm:t>
    </dgm:pt>
    <dgm:pt modelId="{3AD0153E-68F0-462A-B109-833B8672A8A4}">
      <dgm:prSet phldrT="[Texto]"/>
      <dgm:spPr>
        <a:solidFill>
          <a:srgbClr val="66FF99"/>
        </a:solidFill>
      </dgm:spPr>
      <dgm:t>
        <a:bodyPr/>
        <a:lstStyle/>
        <a:p>
          <a:pPr algn="just"/>
          <a:endParaRPr lang="es-ES" sz="1200" b="1" dirty="0">
            <a:solidFill>
              <a:schemeClr val="tx1"/>
            </a:solidFill>
          </a:endParaRPr>
        </a:p>
      </dgm:t>
    </dgm:pt>
    <dgm:pt modelId="{7E878E94-8B75-47A0-A305-5FA8B418DE42}" type="parTrans" cxnId="{D770E521-0E4C-4FFD-96F6-41A8DBDDA05D}">
      <dgm:prSet/>
      <dgm:spPr/>
      <dgm:t>
        <a:bodyPr/>
        <a:lstStyle/>
        <a:p>
          <a:endParaRPr lang="es-ES"/>
        </a:p>
      </dgm:t>
    </dgm:pt>
    <dgm:pt modelId="{5A8D4801-8678-4DD6-B53D-331C45918F89}" type="sibTrans" cxnId="{D770E521-0E4C-4FFD-96F6-41A8DBDDA05D}">
      <dgm:prSet/>
      <dgm:spPr/>
      <dgm:t>
        <a:bodyPr/>
        <a:lstStyle/>
        <a:p>
          <a:endParaRPr lang="es-ES"/>
        </a:p>
      </dgm:t>
    </dgm:pt>
    <dgm:pt modelId="{C38D56C7-558A-46FA-A1E8-0D4D6BA33C7C}" type="pres">
      <dgm:prSet presAssocID="{B9A2A2C8-6F7D-4575-AA02-4E9196CFE62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5B0DFDC-CF5E-45C5-AFEE-555839F7029B}" type="pres">
      <dgm:prSet presAssocID="{B009266E-B730-4517-B958-CE32EFC7C06E}" presName="compositeNode" presStyleCnt="0">
        <dgm:presLayoutVars>
          <dgm:bulletEnabled val="1"/>
        </dgm:presLayoutVars>
      </dgm:prSet>
      <dgm:spPr/>
    </dgm:pt>
    <dgm:pt modelId="{80E827B6-C1D9-4BFA-BB4D-6C251A7FBDA6}" type="pres">
      <dgm:prSet presAssocID="{B009266E-B730-4517-B958-CE32EFC7C06E}" presName="image" presStyleLbl="fgImgPlace1" presStyleIdx="0" presStyleCnt="3" custFlipHor="1" custScaleX="16866" custScaleY="11098"/>
      <dgm:spPr/>
    </dgm:pt>
    <dgm:pt modelId="{68E04A1C-77A4-4657-BBD4-975AC350C0CD}" type="pres">
      <dgm:prSet presAssocID="{B009266E-B730-4517-B958-CE32EFC7C06E}" presName="childNode" presStyleLbl="node1" presStyleIdx="0" presStyleCnt="3" custScaleX="915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F8F90E-436B-4EE2-89E3-31EB5C222D4D}" type="pres">
      <dgm:prSet presAssocID="{B009266E-B730-4517-B958-CE32EFC7C06E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57651A-4547-4870-B381-8831F611BD40}" type="pres">
      <dgm:prSet presAssocID="{419A38CD-8B17-4EE3-87E4-EB7B691CA438}" presName="sibTrans" presStyleCnt="0"/>
      <dgm:spPr/>
    </dgm:pt>
    <dgm:pt modelId="{27D944D3-B175-48E2-B99C-E3D646C9CB95}" type="pres">
      <dgm:prSet presAssocID="{03C2AF06-E783-4EBA-80A9-F444FC70CC52}" presName="compositeNode" presStyleCnt="0">
        <dgm:presLayoutVars>
          <dgm:bulletEnabled val="1"/>
        </dgm:presLayoutVars>
      </dgm:prSet>
      <dgm:spPr/>
    </dgm:pt>
    <dgm:pt modelId="{DDB331A2-8263-4B16-A382-7F974037A796}" type="pres">
      <dgm:prSet presAssocID="{03C2AF06-E783-4EBA-80A9-F444FC70CC52}" presName="image" presStyleLbl="fgImgPlace1" presStyleIdx="1" presStyleCnt="3" custFlipVert="1" custFlipHor="1" custScaleX="16942" custScaleY="15495"/>
      <dgm:spPr/>
    </dgm:pt>
    <dgm:pt modelId="{5B1ED70E-26D4-46F4-A4C5-BEB9D529CC6A}" type="pres">
      <dgm:prSet presAssocID="{03C2AF06-E783-4EBA-80A9-F444FC70CC52}" presName="childNode" presStyleLbl="node1" presStyleIdx="1" presStyleCnt="3" custScaleX="7178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F09D9F-DE57-403A-9B28-9D960D387E6B}" type="pres">
      <dgm:prSet presAssocID="{03C2AF06-E783-4EBA-80A9-F444FC70CC52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EA95BC-E7D8-4D84-8A3B-235E7026A078}" type="pres">
      <dgm:prSet presAssocID="{DD1DF801-4A0B-44CB-AD9A-D3740586E2B8}" presName="sibTrans" presStyleCnt="0"/>
      <dgm:spPr/>
    </dgm:pt>
    <dgm:pt modelId="{1B872C09-4896-4960-8801-3D9894971DF3}" type="pres">
      <dgm:prSet presAssocID="{98FC0AC5-E70F-4AA7-BDE0-923106A880F4}" presName="compositeNode" presStyleCnt="0">
        <dgm:presLayoutVars>
          <dgm:bulletEnabled val="1"/>
        </dgm:presLayoutVars>
      </dgm:prSet>
      <dgm:spPr/>
    </dgm:pt>
    <dgm:pt modelId="{3CD5B167-8C65-46B8-98F3-0923F0C84978}" type="pres">
      <dgm:prSet presAssocID="{98FC0AC5-E70F-4AA7-BDE0-923106A880F4}" presName="image" presStyleLbl="fgImgPlace1" presStyleIdx="2" presStyleCnt="3" custFlipVert="1" custScaleX="13866" custScaleY="11544"/>
      <dgm:spPr/>
    </dgm:pt>
    <dgm:pt modelId="{A5E24512-EEB5-405B-BA5B-18C61DC4364B}" type="pres">
      <dgm:prSet presAssocID="{98FC0AC5-E70F-4AA7-BDE0-923106A880F4}" presName="childNode" presStyleLbl="node1" presStyleIdx="2" presStyleCnt="3" custScaleX="1009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338E24-64F6-4DF3-A019-A0DC517B1091}" type="pres">
      <dgm:prSet presAssocID="{98FC0AC5-E70F-4AA7-BDE0-923106A880F4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EBD7792-CE0C-4CBB-9498-ED2453EECC83}" type="presOf" srcId="{2DC3906B-6956-4C19-B6A0-221E47A1591D}" destId="{5B1ED70E-26D4-46F4-A4C5-BEB9D529CC6A}" srcOrd="0" destOrd="3" presId="urn:microsoft.com/office/officeart/2005/8/layout/hList2"/>
    <dgm:cxn modelId="{475D1D2A-29E6-4D24-9861-0EF72425A40A}" type="presOf" srcId="{01B617E1-044E-4A1C-904A-B679DDE43244}" destId="{A5E24512-EEB5-405B-BA5B-18C61DC4364B}" srcOrd="0" destOrd="0" presId="urn:microsoft.com/office/officeart/2005/8/layout/hList2"/>
    <dgm:cxn modelId="{E1689A95-67D9-4133-AE38-F2CA66ABD85C}" srcId="{98FC0AC5-E70F-4AA7-BDE0-923106A880F4}" destId="{F6E742F7-C63D-4629-9C33-DA11559E0D48}" srcOrd="1" destOrd="0" parTransId="{394C9AF8-9415-4893-A3D4-0DC47334597B}" sibTransId="{B465A5C9-EF8F-4D95-BDEC-28DD8C373052}"/>
    <dgm:cxn modelId="{C77B949B-602D-4FA8-BD55-46170C7247DD}" type="presOf" srcId="{B77E82FD-A198-4E69-9F57-A88C6371528F}" destId="{68E04A1C-77A4-4657-BBD4-975AC350C0CD}" srcOrd="0" destOrd="0" presId="urn:microsoft.com/office/officeart/2005/8/layout/hList2"/>
    <dgm:cxn modelId="{EFC420D2-AA0A-4566-B17D-FB1956AC5DF4}" srcId="{B009266E-B730-4517-B958-CE32EFC7C06E}" destId="{AEB7258D-4983-4EDC-8340-B4E949F59B14}" srcOrd="1" destOrd="0" parTransId="{77A0DCB3-AD9F-4355-96AE-AC93D41B32B9}" sibTransId="{1EA68B5D-F9C8-4636-9494-D18E317BC642}"/>
    <dgm:cxn modelId="{1284FA26-1919-441A-A7D7-0E437A1CEF34}" type="presOf" srcId="{B9A2A2C8-6F7D-4575-AA02-4E9196CFE62C}" destId="{C38D56C7-558A-46FA-A1E8-0D4D6BA33C7C}" srcOrd="0" destOrd="0" presId="urn:microsoft.com/office/officeart/2005/8/layout/hList2"/>
    <dgm:cxn modelId="{E0A885BF-649B-48D9-9D2B-89C23D24C48E}" srcId="{98FC0AC5-E70F-4AA7-BDE0-923106A880F4}" destId="{01B617E1-044E-4A1C-904A-B679DDE43244}" srcOrd="0" destOrd="0" parTransId="{A0789935-4DE6-40A2-8D60-C5BDA9F1C30D}" sibTransId="{72B997B8-73F1-4F1B-B1C9-2CB52CEC33C4}"/>
    <dgm:cxn modelId="{5492B217-022B-4B6F-BDEF-C635E87082B0}" type="presOf" srcId="{03C2AF06-E783-4EBA-80A9-F444FC70CC52}" destId="{F6F09D9F-DE57-403A-9B28-9D960D387E6B}" srcOrd="0" destOrd="0" presId="urn:microsoft.com/office/officeart/2005/8/layout/hList2"/>
    <dgm:cxn modelId="{120D2B66-01BA-4EDD-81FC-5E1E3930A3D7}" srcId="{B9A2A2C8-6F7D-4575-AA02-4E9196CFE62C}" destId="{98FC0AC5-E70F-4AA7-BDE0-923106A880F4}" srcOrd="2" destOrd="0" parTransId="{DC2B76AB-FA15-4FDE-8DEC-A786BCEFD5BD}" sibTransId="{4C0DBD07-CF9C-4CDD-BBE9-3A0E70075824}"/>
    <dgm:cxn modelId="{BD063A43-2847-40A6-AF24-3BF63106B09B}" type="presOf" srcId="{F6E742F7-C63D-4629-9C33-DA11559E0D48}" destId="{A5E24512-EEB5-405B-BA5B-18C61DC4364B}" srcOrd="0" destOrd="1" presId="urn:microsoft.com/office/officeart/2005/8/layout/hList2"/>
    <dgm:cxn modelId="{DAF67615-C62C-4D11-935E-1FE58C97E33A}" type="presOf" srcId="{3EDAD03D-5062-4680-ABA2-E8CC5BD8F7F9}" destId="{5B1ED70E-26D4-46F4-A4C5-BEB9D529CC6A}" srcOrd="0" destOrd="0" presId="urn:microsoft.com/office/officeart/2005/8/layout/hList2"/>
    <dgm:cxn modelId="{AFFB7502-FD3C-4287-80A9-E9837EE6F971}" srcId="{03C2AF06-E783-4EBA-80A9-F444FC70CC52}" destId="{2DC3906B-6956-4C19-B6A0-221E47A1591D}" srcOrd="3" destOrd="0" parTransId="{B9221419-A2B0-462F-9773-1A7451DE953D}" sibTransId="{F5A5009F-11FF-46B6-A66D-78943F866D08}"/>
    <dgm:cxn modelId="{38F5EE2F-F9AD-4890-9675-BB1BE0FA7A19}" srcId="{98FC0AC5-E70F-4AA7-BDE0-923106A880F4}" destId="{746E1519-4E96-4E2A-A332-A19E134FEBC6}" srcOrd="3" destOrd="0" parTransId="{BD8A4BAC-8DD2-4A9E-A20D-02054AFE3477}" sibTransId="{15FE0123-6DC6-4033-957F-81747EB80EDE}"/>
    <dgm:cxn modelId="{6375AFDB-7243-43EA-B4B5-2032A0332755}" srcId="{03C2AF06-E783-4EBA-80A9-F444FC70CC52}" destId="{3EDAD03D-5062-4680-ABA2-E8CC5BD8F7F9}" srcOrd="0" destOrd="0" parTransId="{16600D07-C3FE-4BC0-8957-5B4FB4E9A2D0}" sibTransId="{D8DE5B6E-2F6C-4B63-98C8-D42E4148EB72}"/>
    <dgm:cxn modelId="{53063C06-02D6-49A2-8A27-84ABD8B83883}" srcId="{B009266E-B730-4517-B958-CE32EFC7C06E}" destId="{B77E82FD-A198-4E69-9F57-A88C6371528F}" srcOrd="0" destOrd="0" parTransId="{ACC1C3A9-51CD-4DF7-BB69-8D0AAEA6354B}" sibTransId="{437A749E-1686-4137-B5F8-C9E9318E9A5B}"/>
    <dgm:cxn modelId="{2263DE27-3DFB-47E2-B9E4-B9C995B28B87}" type="presOf" srcId="{AEB7258D-4983-4EDC-8340-B4E949F59B14}" destId="{68E04A1C-77A4-4657-BBD4-975AC350C0CD}" srcOrd="0" destOrd="1" presId="urn:microsoft.com/office/officeart/2005/8/layout/hList2"/>
    <dgm:cxn modelId="{D770E521-0E4C-4FFD-96F6-41A8DBDDA05D}" srcId="{03C2AF06-E783-4EBA-80A9-F444FC70CC52}" destId="{3AD0153E-68F0-462A-B109-833B8672A8A4}" srcOrd="2" destOrd="0" parTransId="{7E878E94-8B75-47A0-A305-5FA8B418DE42}" sibTransId="{5A8D4801-8678-4DD6-B53D-331C45918F89}"/>
    <dgm:cxn modelId="{BAAD98B1-716F-45B4-AEEE-C6A491427CBF}" type="presOf" srcId="{3AD0153E-68F0-462A-B109-833B8672A8A4}" destId="{5B1ED70E-26D4-46F4-A4C5-BEB9D529CC6A}" srcOrd="0" destOrd="2" presId="urn:microsoft.com/office/officeart/2005/8/layout/hList2"/>
    <dgm:cxn modelId="{24E02608-3D0A-4153-82AB-70698FE9204D}" srcId="{B9A2A2C8-6F7D-4575-AA02-4E9196CFE62C}" destId="{03C2AF06-E783-4EBA-80A9-F444FC70CC52}" srcOrd="1" destOrd="0" parTransId="{2685BB3E-E022-47D2-9D70-127E9665ADDC}" sibTransId="{DD1DF801-4A0B-44CB-AD9A-D3740586E2B8}"/>
    <dgm:cxn modelId="{A3E6E4DC-B87A-4075-92C9-F1FED782E314}" type="presOf" srcId="{20073A18-7F0D-468C-8218-12217852A0BB}" destId="{A5E24512-EEB5-405B-BA5B-18C61DC4364B}" srcOrd="0" destOrd="2" presId="urn:microsoft.com/office/officeart/2005/8/layout/hList2"/>
    <dgm:cxn modelId="{B0B299D4-5137-4123-98C5-3C901B62E2B2}" type="presOf" srcId="{746E1519-4E96-4E2A-A332-A19E134FEBC6}" destId="{A5E24512-EEB5-405B-BA5B-18C61DC4364B}" srcOrd="0" destOrd="3" presId="urn:microsoft.com/office/officeart/2005/8/layout/hList2"/>
    <dgm:cxn modelId="{B57735CD-FDD3-443C-859F-4E21969BDCF6}" type="presOf" srcId="{D11155E3-FBD8-44E9-8F48-4992D73BFD7D}" destId="{68E04A1C-77A4-4657-BBD4-975AC350C0CD}" srcOrd="0" destOrd="2" presId="urn:microsoft.com/office/officeart/2005/8/layout/hList2"/>
    <dgm:cxn modelId="{57F53773-BF90-4141-9265-6D9643AADEAE}" type="presOf" srcId="{98FC0AC5-E70F-4AA7-BDE0-923106A880F4}" destId="{71338E24-64F6-4DF3-A019-A0DC517B1091}" srcOrd="0" destOrd="0" presId="urn:microsoft.com/office/officeart/2005/8/layout/hList2"/>
    <dgm:cxn modelId="{67FE237C-0C99-48FB-8737-DC7576190413}" srcId="{98FC0AC5-E70F-4AA7-BDE0-923106A880F4}" destId="{20073A18-7F0D-468C-8218-12217852A0BB}" srcOrd="2" destOrd="0" parTransId="{7E2AE9F8-7252-46FD-958F-E72BC152EE8A}" sibTransId="{A33AF008-C7DC-42EF-BB68-C109E05FED59}"/>
    <dgm:cxn modelId="{FAA6FE46-01F8-456E-A346-42A0EF5EDDC5}" srcId="{B009266E-B730-4517-B958-CE32EFC7C06E}" destId="{D11155E3-FBD8-44E9-8F48-4992D73BFD7D}" srcOrd="2" destOrd="0" parTransId="{D9CC6136-4B53-42EF-978E-B230A82A2281}" sibTransId="{BD55626B-7844-4444-90A7-97BDB781E60B}"/>
    <dgm:cxn modelId="{5203D74A-F6C5-4D90-8F48-55C838D89DA9}" type="presOf" srcId="{4838B9F1-F241-4868-93A8-3EAF1431D00A}" destId="{5B1ED70E-26D4-46F4-A4C5-BEB9D529CC6A}" srcOrd="0" destOrd="1" presId="urn:microsoft.com/office/officeart/2005/8/layout/hList2"/>
    <dgm:cxn modelId="{C948991B-6F78-4184-8DA5-37B0DCD54040}" srcId="{B9A2A2C8-6F7D-4575-AA02-4E9196CFE62C}" destId="{B009266E-B730-4517-B958-CE32EFC7C06E}" srcOrd="0" destOrd="0" parTransId="{F1CE5D4B-30C8-4AF4-8572-1B0152718105}" sibTransId="{419A38CD-8B17-4EE3-87E4-EB7B691CA438}"/>
    <dgm:cxn modelId="{EE2DE195-5FAA-4807-BBD8-99C736BE3F9F}" srcId="{03C2AF06-E783-4EBA-80A9-F444FC70CC52}" destId="{4838B9F1-F241-4868-93A8-3EAF1431D00A}" srcOrd="1" destOrd="0" parTransId="{B51340AE-0450-40ED-9246-368BEC1E8534}" sibTransId="{8C8FF414-76BE-4136-B9DE-050097268AAD}"/>
    <dgm:cxn modelId="{3842BF31-510C-4CC2-8760-0FC56A064F58}" type="presOf" srcId="{B009266E-B730-4517-B958-CE32EFC7C06E}" destId="{72F8F90E-436B-4EE2-89E3-31EB5C222D4D}" srcOrd="0" destOrd="0" presId="urn:microsoft.com/office/officeart/2005/8/layout/hList2"/>
    <dgm:cxn modelId="{24B9CEAA-5C29-4954-9AD4-42CC6D811DC2}" type="presParOf" srcId="{C38D56C7-558A-46FA-A1E8-0D4D6BA33C7C}" destId="{25B0DFDC-CF5E-45C5-AFEE-555839F7029B}" srcOrd="0" destOrd="0" presId="urn:microsoft.com/office/officeart/2005/8/layout/hList2"/>
    <dgm:cxn modelId="{1F742323-15D5-4899-B876-65B0F49E9396}" type="presParOf" srcId="{25B0DFDC-CF5E-45C5-AFEE-555839F7029B}" destId="{80E827B6-C1D9-4BFA-BB4D-6C251A7FBDA6}" srcOrd="0" destOrd="0" presId="urn:microsoft.com/office/officeart/2005/8/layout/hList2"/>
    <dgm:cxn modelId="{A0A467B6-A4CF-495A-AF7B-DB0B345251F5}" type="presParOf" srcId="{25B0DFDC-CF5E-45C5-AFEE-555839F7029B}" destId="{68E04A1C-77A4-4657-BBD4-975AC350C0CD}" srcOrd="1" destOrd="0" presId="urn:microsoft.com/office/officeart/2005/8/layout/hList2"/>
    <dgm:cxn modelId="{F7500126-C32F-4C7F-BB29-4EFDB5ECAFCD}" type="presParOf" srcId="{25B0DFDC-CF5E-45C5-AFEE-555839F7029B}" destId="{72F8F90E-436B-4EE2-89E3-31EB5C222D4D}" srcOrd="2" destOrd="0" presId="urn:microsoft.com/office/officeart/2005/8/layout/hList2"/>
    <dgm:cxn modelId="{5EC21415-8D0E-4BA4-A57B-DB7C97717066}" type="presParOf" srcId="{C38D56C7-558A-46FA-A1E8-0D4D6BA33C7C}" destId="{7057651A-4547-4870-B381-8831F611BD40}" srcOrd="1" destOrd="0" presId="urn:microsoft.com/office/officeart/2005/8/layout/hList2"/>
    <dgm:cxn modelId="{DD67F008-BE5F-4E09-A0CD-ED997357537C}" type="presParOf" srcId="{C38D56C7-558A-46FA-A1E8-0D4D6BA33C7C}" destId="{27D944D3-B175-48E2-B99C-E3D646C9CB95}" srcOrd="2" destOrd="0" presId="urn:microsoft.com/office/officeart/2005/8/layout/hList2"/>
    <dgm:cxn modelId="{08D97AD2-D09D-479B-910B-71754469DBC9}" type="presParOf" srcId="{27D944D3-B175-48E2-B99C-E3D646C9CB95}" destId="{DDB331A2-8263-4B16-A382-7F974037A796}" srcOrd="0" destOrd="0" presId="urn:microsoft.com/office/officeart/2005/8/layout/hList2"/>
    <dgm:cxn modelId="{6F285643-18BB-4B58-809A-962532E39074}" type="presParOf" srcId="{27D944D3-B175-48E2-B99C-E3D646C9CB95}" destId="{5B1ED70E-26D4-46F4-A4C5-BEB9D529CC6A}" srcOrd="1" destOrd="0" presId="urn:microsoft.com/office/officeart/2005/8/layout/hList2"/>
    <dgm:cxn modelId="{6FDEA8F2-5103-4C15-8EA7-F8AE8ED31BE3}" type="presParOf" srcId="{27D944D3-B175-48E2-B99C-E3D646C9CB95}" destId="{F6F09D9F-DE57-403A-9B28-9D960D387E6B}" srcOrd="2" destOrd="0" presId="urn:microsoft.com/office/officeart/2005/8/layout/hList2"/>
    <dgm:cxn modelId="{D8AF64C0-459A-4D64-832E-D7930DFB3162}" type="presParOf" srcId="{C38D56C7-558A-46FA-A1E8-0D4D6BA33C7C}" destId="{C3EA95BC-E7D8-4D84-8A3B-235E7026A078}" srcOrd="3" destOrd="0" presId="urn:microsoft.com/office/officeart/2005/8/layout/hList2"/>
    <dgm:cxn modelId="{2CCD6CB2-B734-4B50-A4AC-9120DD748717}" type="presParOf" srcId="{C38D56C7-558A-46FA-A1E8-0D4D6BA33C7C}" destId="{1B872C09-4896-4960-8801-3D9894971DF3}" srcOrd="4" destOrd="0" presId="urn:microsoft.com/office/officeart/2005/8/layout/hList2"/>
    <dgm:cxn modelId="{D6C0881B-963D-46FF-85AD-62707B5860B1}" type="presParOf" srcId="{1B872C09-4896-4960-8801-3D9894971DF3}" destId="{3CD5B167-8C65-46B8-98F3-0923F0C84978}" srcOrd="0" destOrd="0" presId="urn:microsoft.com/office/officeart/2005/8/layout/hList2"/>
    <dgm:cxn modelId="{CFC5AB55-5346-40E7-8E41-4A2FB15FBAFA}" type="presParOf" srcId="{1B872C09-4896-4960-8801-3D9894971DF3}" destId="{A5E24512-EEB5-405B-BA5B-18C61DC4364B}" srcOrd="1" destOrd="0" presId="urn:microsoft.com/office/officeart/2005/8/layout/hList2"/>
    <dgm:cxn modelId="{60B27612-9EC5-4597-8643-5F4BF35EDADB}" type="presParOf" srcId="{1B872C09-4896-4960-8801-3D9894971DF3}" destId="{71338E24-64F6-4DF3-A019-A0DC517B1091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9A2A2C8-6F7D-4575-AA02-4E9196CFE62C}" type="doc">
      <dgm:prSet loTypeId="urn:microsoft.com/office/officeart/2005/8/layout/hList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B009266E-B730-4517-B958-CE32EFC7C06E}">
      <dgm:prSet phldrT="[Texto]" custT="1"/>
      <dgm:spPr/>
      <dgm:t>
        <a:bodyPr/>
        <a:lstStyle/>
        <a:p>
          <a:r>
            <a:rPr lang="es-ES" sz="2800" dirty="0" smtClean="0"/>
            <a:t>VARIABLE 2</a:t>
          </a:r>
          <a:endParaRPr lang="es-ES" sz="2800" dirty="0"/>
        </a:p>
      </dgm:t>
    </dgm:pt>
    <dgm:pt modelId="{F1CE5D4B-30C8-4AF4-8572-1B0152718105}" type="parTrans" cxnId="{C948991B-6F78-4184-8DA5-37B0DCD54040}">
      <dgm:prSet/>
      <dgm:spPr/>
      <dgm:t>
        <a:bodyPr/>
        <a:lstStyle/>
        <a:p>
          <a:endParaRPr lang="es-ES"/>
        </a:p>
      </dgm:t>
    </dgm:pt>
    <dgm:pt modelId="{419A38CD-8B17-4EE3-87E4-EB7B691CA438}" type="sibTrans" cxnId="{C948991B-6F78-4184-8DA5-37B0DCD54040}">
      <dgm:prSet/>
      <dgm:spPr/>
      <dgm:t>
        <a:bodyPr/>
        <a:lstStyle/>
        <a:p>
          <a:endParaRPr lang="es-ES"/>
        </a:p>
      </dgm:t>
    </dgm:pt>
    <dgm:pt modelId="{B77E82FD-A198-4E69-9F57-A88C6371528F}">
      <dgm:prSet phldrT="[Texto]" custT="1"/>
      <dgm:spPr>
        <a:solidFill>
          <a:srgbClr val="FF6600"/>
        </a:solidFill>
      </dgm:spPr>
      <dgm:t>
        <a:bodyPr/>
        <a:lstStyle/>
        <a:p>
          <a:pPr algn="just"/>
          <a:r>
            <a:rPr lang="es-ES" sz="1600" b="1" dirty="0" smtClean="0">
              <a:solidFill>
                <a:schemeClr val="tx1"/>
              </a:solidFill>
            </a:rPr>
            <a:t>CLIMA LABORAL DE LOS DOCENTES</a:t>
          </a:r>
          <a:endParaRPr lang="es-ES" sz="1600" b="1" dirty="0">
            <a:solidFill>
              <a:schemeClr val="tx1"/>
            </a:solidFill>
          </a:endParaRPr>
        </a:p>
      </dgm:t>
    </dgm:pt>
    <dgm:pt modelId="{ACC1C3A9-51CD-4DF7-BB69-8D0AAEA6354B}" type="parTrans" cxnId="{53063C06-02D6-49A2-8A27-84ABD8B83883}">
      <dgm:prSet/>
      <dgm:spPr/>
      <dgm:t>
        <a:bodyPr/>
        <a:lstStyle/>
        <a:p>
          <a:endParaRPr lang="es-ES"/>
        </a:p>
      </dgm:t>
    </dgm:pt>
    <dgm:pt modelId="{437A749E-1686-4137-B5F8-C9E9318E9A5B}" type="sibTrans" cxnId="{53063C06-02D6-49A2-8A27-84ABD8B83883}">
      <dgm:prSet/>
      <dgm:spPr/>
      <dgm:t>
        <a:bodyPr/>
        <a:lstStyle/>
        <a:p>
          <a:endParaRPr lang="es-ES"/>
        </a:p>
      </dgm:t>
    </dgm:pt>
    <dgm:pt modelId="{3EDAD03D-5062-4680-ABA2-E8CC5BD8F7F9}">
      <dgm:prSet phldrT="[Texto]" custT="1"/>
      <dgm:spPr>
        <a:solidFill>
          <a:srgbClr val="66FF99"/>
        </a:solidFill>
      </dgm:spPr>
      <dgm:t>
        <a:bodyPr/>
        <a:lstStyle/>
        <a:p>
          <a:pPr algn="just"/>
          <a:r>
            <a:rPr lang="es-ES" sz="1400" b="1" dirty="0" smtClean="0">
              <a:solidFill>
                <a:schemeClr val="tx1"/>
              </a:solidFill>
            </a:rPr>
            <a:t>NIVEL CULTURAL DE LOS DOCENTES EN SUS RELACIONES INTERPERSONALES.</a:t>
          </a:r>
          <a:r>
            <a:rPr lang="es-ES" sz="1200" b="1" dirty="0" smtClean="0">
              <a:solidFill>
                <a:schemeClr val="tx1"/>
              </a:solidFill>
            </a:rPr>
            <a:t>.</a:t>
          </a:r>
          <a:endParaRPr lang="es-ES" sz="1200" b="1" dirty="0">
            <a:solidFill>
              <a:schemeClr val="tx1"/>
            </a:solidFill>
          </a:endParaRPr>
        </a:p>
      </dgm:t>
    </dgm:pt>
    <dgm:pt modelId="{16600D07-C3FE-4BC0-8957-5B4FB4E9A2D0}" type="parTrans" cxnId="{6375AFDB-7243-43EA-B4B5-2032A0332755}">
      <dgm:prSet/>
      <dgm:spPr/>
      <dgm:t>
        <a:bodyPr/>
        <a:lstStyle/>
        <a:p>
          <a:endParaRPr lang="es-ES"/>
        </a:p>
      </dgm:t>
    </dgm:pt>
    <dgm:pt modelId="{D8DE5B6E-2F6C-4B63-98C8-D42E4148EB72}" type="sibTrans" cxnId="{6375AFDB-7243-43EA-B4B5-2032A0332755}">
      <dgm:prSet/>
      <dgm:spPr/>
      <dgm:t>
        <a:bodyPr/>
        <a:lstStyle/>
        <a:p>
          <a:endParaRPr lang="es-ES"/>
        </a:p>
      </dgm:t>
    </dgm:pt>
    <dgm:pt modelId="{98FC0AC5-E70F-4AA7-BDE0-923106A880F4}">
      <dgm:prSet phldrT="[Texto]"/>
      <dgm:spPr/>
      <dgm:t>
        <a:bodyPr/>
        <a:lstStyle/>
        <a:p>
          <a:endParaRPr lang="es-ES" dirty="0"/>
        </a:p>
      </dgm:t>
    </dgm:pt>
    <dgm:pt modelId="{DC2B76AB-FA15-4FDE-8DEC-A786BCEFD5BD}" type="parTrans" cxnId="{120D2B66-01BA-4EDD-81FC-5E1E3930A3D7}">
      <dgm:prSet/>
      <dgm:spPr/>
      <dgm:t>
        <a:bodyPr/>
        <a:lstStyle/>
        <a:p>
          <a:endParaRPr lang="es-ES"/>
        </a:p>
      </dgm:t>
    </dgm:pt>
    <dgm:pt modelId="{4C0DBD07-CF9C-4CDD-BBE9-3A0E70075824}" type="sibTrans" cxnId="{120D2B66-01BA-4EDD-81FC-5E1E3930A3D7}">
      <dgm:prSet/>
      <dgm:spPr/>
      <dgm:t>
        <a:bodyPr/>
        <a:lstStyle/>
        <a:p>
          <a:endParaRPr lang="es-ES"/>
        </a:p>
      </dgm:t>
    </dgm:pt>
    <dgm:pt modelId="{01B617E1-044E-4A1C-904A-B679DDE43244}">
      <dgm:prSet phldrT="[Texto]" custT="1"/>
      <dgm:spPr>
        <a:solidFill>
          <a:srgbClr val="00B0F0"/>
        </a:solidFill>
        <a:ln>
          <a:noFill/>
        </a:ln>
      </dgm:spPr>
      <dgm:t>
        <a:bodyPr/>
        <a:lstStyle/>
        <a:p>
          <a:pPr algn="just"/>
          <a:r>
            <a:rPr lang="es-ES" sz="1400" b="1" dirty="0" smtClean="0">
              <a:solidFill>
                <a:schemeClr val="tx1"/>
              </a:solidFill>
            </a:rPr>
            <a:t>NUEVOS PROCEDIMIENTOS PARA OBTENER CAMBIOS SIGNIFICATIVOS EN EL CLIMA LABORAL.</a:t>
          </a:r>
          <a:endParaRPr lang="es-ES" sz="1200" b="1" dirty="0">
            <a:solidFill>
              <a:schemeClr val="tx1"/>
            </a:solidFill>
          </a:endParaRPr>
        </a:p>
      </dgm:t>
    </dgm:pt>
    <dgm:pt modelId="{A0789935-4DE6-40A2-8D60-C5BDA9F1C30D}" type="parTrans" cxnId="{E0A885BF-649B-48D9-9D2B-89C23D24C48E}">
      <dgm:prSet/>
      <dgm:spPr/>
      <dgm:t>
        <a:bodyPr/>
        <a:lstStyle/>
        <a:p>
          <a:endParaRPr lang="es-ES"/>
        </a:p>
      </dgm:t>
    </dgm:pt>
    <dgm:pt modelId="{72B997B8-73F1-4F1B-B1C9-2CB52CEC33C4}" type="sibTrans" cxnId="{E0A885BF-649B-48D9-9D2B-89C23D24C48E}">
      <dgm:prSet/>
      <dgm:spPr/>
      <dgm:t>
        <a:bodyPr/>
        <a:lstStyle/>
        <a:p>
          <a:endParaRPr lang="es-ES"/>
        </a:p>
      </dgm:t>
    </dgm:pt>
    <dgm:pt modelId="{2DC3906B-6956-4C19-B6A0-221E47A1591D}">
      <dgm:prSet phldrT="[Texto]"/>
      <dgm:spPr>
        <a:solidFill>
          <a:srgbClr val="66FF99"/>
        </a:solidFill>
      </dgm:spPr>
      <dgm:t>
        <a:bodyPr/>
        <a:lstStyle/>
        <a:p>
          <a:pPr algn="just"/>
          <a:endParaRPr lang="es-ES" sz="1200" b="1" dirty="0">
            <a:solidFill>
              <a:schemeClr val="tx1"/>
            </a:solidFill>
          </a:endParaRPr>
        </a:p>
      </dgm:t>
    </dgm:pt>
    <dgm:pt modelId="{B9221419-A2B0-462F-9773-1A7451DE953D}" type="parTrans" cxnId="{AFFB7502-FD3C-4287-80A9-E9837EE6F971}">
      <dgm:prSet/>
      <dgm:spPr/>
      <dgm:t>
        <a:bodyPr/>
        <a:lstStyle/>
        <a:p>
          <a:endParaRPr lang="es-ES"/>
        </a:p>
      </dgm:t>
    </dgm:pt>
    <dgm:pt modelId="{F5A5009F-11FF-46B6-A66D-78943F866D08}" type="sibTrans" cxnId="{AFFB7502-FD3C-4287-80A9-E9837EE6F971}">
      <dgm:prSet/>
      <dgm:spPr/>
      <dgm:t>
        <a:bodyPr/>
        <a:lstStyle/>
        <a:p>
          <a:endParaRPr lang="es-ES"/>
        </a:p>
      </dgm:t>
    </dgm:pt>
    <dgm:pt modelId="{CD39C173-6706-4E11-B6A0-CC40A20C6BB5}">
      <dgm:prSet custT="1"/>
      <dgm:spPr>
        <a:solidFill>
          <a:srgbClr val="00B0F0"/>
        </a:solidFill>
        <a:ln>
          <a:noFill/>
        </a:ln>
      </dgm:spPr>
      <dgm:t>
        <a:bodyPr/>
        <a:lstStyle/>
        <a:p>
          <a:pPr algn="just"/>
          <a:r>
            <a:rPr lang="es-ES" sz="1400" b="1" dirty="0" smtClean="0">
              <a:solidFill>
                <a:schemeClr val="tx1"/>
              </a:solidFill>
            </a:rPr>
            <a:t>REALIZAR ACCIONES COLECTIVAS QUE PERMITAN LA INTERACCIÓN ENTRE LOS ACTORES EDUCATIVOS.</a:t>
          </a:r>
          <a:endParaRPr lang="es-ES" sz="1400" b="1" dirty="0">
            <a:solidFill>
              <a:schemeClr val="tx1"/>
            </a:solidFill>
          </a:endParaRPr>
        </a:p>
      </dgm:t>
    </dgm:pt>
    <dgm:pt modelId="{42A87FEF-4022-45A6-A5C8-D208F4249C56}" type="parTrans" cxnId="{C1EB269E-1EEF-4133-926B-0315F98366A1}">
      <dgm:prSet/>
      <dgm:spPr/>
      <dgm:t>
        <a:bodyPr/>
        <a:lstStyle/>
        <a:p>
          <a:endParaRPr lang="es-ES"/>
        </a:p>
      </dgm:t>
    </dgm:pt>
    <dgm:pt modelId="{F6E473A8-A5C5-4F3E-862C-117EA81206B8}" type="sibTrans" cxnId="{C1EB269E-1EEF-4133-926B-0315F98366A1}">
      <dgm:prSet/>
      <dgm:spPr/>
      <dgm:t>
        <a:bodyPr/>
        <a:lstStyle/>
        <a:p>
          <a:endParaRPr lang="es-ES"/>
        </a:p>
      </dgm:t>
    </dgm:pt>
    <dgm:pt modelId="{C84140D9-AC8B-4244-B018-C024DD910D99}">
      <dgm:prSet custT="1"/>
      <dgm:spPr>
        <a:solidFill>
          <a:srgbClr val="00B0F0"/>
        </a:solidFill>
        <a:ln>
          <a:noFill/>
        </a:ln>
      </dgm:spPr>
      <dgm:t>
        <a:bodyPr/>
        <a:lstStyle/>
        <a:p>
          <a:pPr algn="just"/>
          <a:r>
            <a:rPr lang="es-ES" sz="1400" b="1" dirty="0" smtClean="0">
              <a:solidFill>
                <a:schemeClr val="tx1"/>
              </a:solidFill>
            </a:rPr>
            <a:t>MEJORAR EL CLIMA LABORAL DE LOS DOCENTES</a:t>
          </a:r>
          <a:r>
            <a:rPr lang="es-ES" sz="1400" dirty="0" smtClean="0"/>
            <a:t>.</a:t>
          </a:r>
          <a:endParaRPr lang="es-ES" sz="1400" b="1" dirty="0">
            <a:solidFill>
              <a:schemeClr val="tx1"/>
            </a:solidFill>
          </a:endParaRPr>
        </a:p>
      </dgm:t>
    </dgm:pt>
    <dgm:pt modelId="{85E27849-DF7E-49CB-A226-7993B9D0AA15}" type="parTrans" cxnId="{53160E17-3354-40D9-8520-E90134E52C33}">
      <dgm:prSet/>
      <dgm:spPr/>
      <dgm:t>
        <a:bodyPr/>
        <a:lstStyle/>
        <a:p>
          <a:endParaRPr lang="es-ES"/>
        </a:p>
      </dgm:t>
    </dgm:pt>
    <dgm:pt modelId="{65E26DA1-5F62-41EB-BE1A-C29C097A3FBD}" type="sibTrans" cxnId="{53160E17-3354-40D9-8520-E90134E52C33}">
      <dgm:prSet/>
      <dgm:spPr/>
      <dgm:t>
        <a:bodyPr/>
        <a:lstStyle/>
        <a:p>
          <a:endParaRPr lang="es-ES"/>
        </a:p>
      </dgm:t>
    </dgm:pt>
    <dgm:pt modelId="{03C2AF06-E783-4EBA-80A9-F444FC70CC52}">
      <dgm:prSet phldrT="[Texto]"/>
      <dgm:spPr/>
      <dgm:t>
        <a:bodyPr/>
        <a:lstStyle/>
        <a:p>
          <a:endParaRPr lang="es-ES" dirty="0"/>
        </a:p>
      </dgm:t>
    </dgm:pt>
    <dgm:pt modelId="{DD1DF801-4A0B-44CB-AD9A-D3740586E2B8}" type="sibTrans" cxnId="{24E02608-3D0A-4153-82AB-70698FE9204D}">
      <dgm:prSet/>
      <dgm:spPr/>
      <dgm:t>
        <a:bodyPr/>
        <a:lstStyle/>
        <a:p>
          <a:endParaRPr lang="es-ES"/>
        </a:p>
      </dgm:t>
    </dgm:pt>
    <dgm:pt modelId="{2685BB3E-E022-47D2-9D70-127E9665ADDC}" type="parTrans" cxnId="{24E02608-3D0A-4153-82AB-70698FE9204D}">
      <dgm:prSet/>
      <dgm:spPr/>
      <dgm:t>
        <a:bodyPr/>
        <a:lstStyle/>
        <a:p>
          <a:endParaRPr lang="es-ES"/>
        </a:p>
      </dgm:t>
    </dgm:pt>
    <dgm:pt modelId="{C38D56C7-558A-46FA-A1E8-0D4D6BA33C7C}" type="pres">
      <dgm:prSet presAssocID="{B9A2A2C8-6F7D-4575-AA02-4E9196CFE62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5B0DFDC-CF5E-45C5-AFEE-555839F7029B}" type="pres">
      <dgm:prSet presAssocID="{B009266E-B730-4517-B958-CE32EFC7C06E}" presName="compositeNode" presStyleCnt="0">
        <dgm:presLayoutVars>
          <dgm:bulletEnabled val="1"/>
        </dgm:presLayoutVars>
      </dgm:prSet>
      <dgm:spPr/>
    </dgm:pt>
    <dgm:pt modelId="{80E827B6-C1D9-4BFA-BB4D-6C251A7FBDA6}" type="pres">
      <dgm:prSet presAssocID="{B009266E-B730-4517-B958-CE32EFC7C06E}" presName="image" presStyleLbl="fgImgPlace1" presStyleIdx="0" presStyleCnt="3" custFlipHor="1" custScaleX="16866" custScaleY="11098"/>
      <dgm:spPr/>
    </dgm:pt>
    <dgm:pt modelId="{68E04A1C-77A4-4657-BBD4-975AC350C0CD}" type="pres">
      <dgm:prSet presAssocID="{B009266E-B730-4517-B958-CE32EFC7C06E}" presName="childNode" presStyleLbl="node1" presStyleIdx="0" presStyleCnt="3" custScaleX="915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F8F90E-436B-4EE2-89E3-31EB5C222D4D}" type="pres">
      <dgm:prSet presAssocID="{B009266E-B730-4517-B958-CE32EFC7C06E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57651A-4547-4870-B381-8831F611BD40}" type="pres">
      <dgm:prSet presAssocID="{419A38CD-8B17-4EE3-87E4-EB7B691CA438}" presName="sibTrans" presStyleCnt="0"/>
      <dgm:spPr/>
    </dgm:pt>
    <dgm:pt modelId="{27D944D3-B175-48E2-B99C-E3D646C9CB95}" type="pres">
      <dgm:prSet presAssocID="{03C2AF06-E783-4EBA-80A9-F444FC70CC52}" presName="compositeNode" presStyleCnt="0">
        <dgm:presLayoutVars>
          <dgm:bulletEnabled val="1"/>
        </dgm:presLayoutVars>
      </dgm:prSet>
      <dgm:spPr/>
    </dgm:pt>
    <dgm:pt modelId="{DDB331A2-8263-4B16-A382-7F974037A796}" type="pres">
      <dgm:prSet presAssocID="{03C2AF06-E783-4EBA-80A9-F444FC70CC52}" presName="image" presStyleLbl="fgImgPlace1" presStyleIdx="1" presStyleCnt="3" custFlipVert="1" custFlipHor="1" custScaleX="16942" custScaleY="15495"/>
      <dgm:spPr/>
    </dgm:pt>
    <dgm:pt modelId="{5B1ED70E-26D4-46F4-A4C5-BEB9D529CC6A}" type="pres">
      <dgm:prSet presAssocID="{03C2AF06-E783-4EBA-80A9-F444FC70CC52}" presName="childNode" presStyleLbl="node1" presStyleIdx="1" presStyleCnt="3" custScaleX="7178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F09D9F-DE57-403A-9B28-9D960D387E6B}" type="pres">
      <dgm:prSet presAssocID="{03C2AF06-E783-4EBA-80A9-F444FC70CC52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EA95BC-E7D8-4D84-8A3B-235E7026A078}" type="pres">
      <dgm:prSet presAssocID="{DD1DF801-4A0B-44CB-AD9A-D3740586E2B8}" presName="sibTrans" presStyleCnt="0"/>
      <dgm:spPr/>
    </dgm:pt>
    <dgm:pt modelId="{1B872C09-4896-4960-8801-3D9894971DF3}" type="pres">
      <dgm:prSet presAssocID="{98FC0AC5-E70F-4AA7-BDE0-923106A880F4}" presName="compositeNode" presStyleCnt="0">
        <dgm:presLayoutVars>
          <dgm:bulletEnabled val="1"/>
        </dgm:presLayoutVars>
      </dgm:prSet>
      <dgm:spPr/>
    </dgm:pt>
    <dgm:pt modelId="{3CD5B167-8C65-46B8-98F3-0923F0C84978}" type="pres">
      <dgm:prSet presAssocID="{98FC0AC5-E70F-4AA7-BDE0-923106A880F4}" presName="image" presStyleLbl="fgImgPlace1" presStyleIdx="2" presStyleCnt="3" custFlipVert="1" custScaleX="13866" custScaleY="11544"/>
      <dgm:spPr/>
    </dgm:pt>
    <dgm:pt modelId="{A5E24512-EEB5-405B-BA5B-18C61DC4364B}" type="pres">
      <dgm:prSet presAssocID="{98FC0AC5-E70F-4AA7-BDE0-923106A880F4}" presName="childNode" presStyleLbl="node1" presStyleIdx="2" presStyleCnt="3" custScaleX="100945" custScaleY="1105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338E24-64F6-4DF3-A019-A0DC517B1091}" type="pres">
      <dgm:prSet presAssocID="{98FC0AC5-E70F-4AA7-BDE0-923106A880F4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1EB269E-1EEF-4133-926B-0315F98366A1}" srcId="{98FC0AC5-E70F-4AA7-BDE0-923106A880F4}" destId="{CD39C173-6706-4E11-B6A0-CC40A20C6BB5}" srcOrd="1" destOrd="0" parTransId="{42A87FEF-4022-45A6-A5C8-D208F4249C56}" sibTransId="{F6E473A8-A5C5-4F3E-862C-117EA81206B8}"/>
    <dgm:cxn modelId="{53160E17-3354-40D9-8520-E90134E52C33}" srcId="{98FC0AC5-E70F-4AA7-BDE0-923106A880F4}" destId="{C84140D9-AC8B-4244-B018-C024DD910D99}" srcOrd="2" destOrd="0" parTransId="{85E27849-DF7E-49CB-A226-7993B9D0AA15}" sibTransId="{65E26DA1-5F62-41EB-BE1A-C29C097A3FBD}"/>
    <dgm:cxn modelId="{BB0D0E61-F60C-45C1-B9BB-A6ADBBE1A14C}" type="presOf" srcId="{03C2AF06-E783-4EBA-80A9-F444FC70CC52}" destId="{F6F09D9F-DE57-403A-9B28-9D960D387E6B}" srcOrd="0" destOrd="0" presId="urn:microsoft.com/office/officeart/2005/8/layout/hList2"/>
    <dgm:cxn modelId="{7DED12EF-F23F-4E1B-85F3-5626C3468914}" type="presOf" srcId="{B77E82FD-A198-4E69-9F57-A88C6371528F}" destId="{68E04A1C-77A4-4657-BBD4-975AC350C0CD}" srcOrd="0" destOrd="0" presId="urn:microsoft.com/office/officeart/2005/8/layout/hList2"/>
    <dgm:cxn modelId="{198D320C-B90E-4DC9-BC35-A02A2FD490A2}" type="presOf" srcId="{98FC0AC5-E70F-4AA7-BDE0-923106A880F4}" destId="{71338E24-64F6-4DF3-A019-A0DC517B1091}" srcOrd="0" destOrd="0" presId="urn:microsoft.com/office/officeart/2005/8/layout/hList2"/>
    <dgm:cxn modelId="{0156A916-22C8-4461-ACBE-3FB24C9D802B}" type="presOf" srcId="{C84140D9-AC8B-4244-B018-C024DD910D99}" destId="{A5E24512-EEB5-405B-BA5B-18C61DC4364B}" srcOrd="0" destOrd="2" presId="urn:microsoft.com/office/officeart/2005/8/layout/hList2"/>
    <dgm:cxn modelId="{53063C06-02D6-49A2-8A27-84ABD8B83883}" srcId="{B009266E-B730-4517-B958-CE32EFC7C06E}" destId="{B77E82FD-A198-4E69-9F57-A88C6371528F}" srcOrd="0" destOrd="0" parTransId="{ACC1C3A9-51CD-4DF7-BB69-8D0AAEA6354B}" sibTransId="{437A749E-1686-4137-B5F8-C9E9318E9A5B}"/>
    <dgm:cxn modelId="{F0F94528-3CD4-4ADA-B665-0601E402D4C8}" type="presOf" srcId="{CD39C173-6706-4E11-B6A0-CC40A20C6BB5}" destId="{A5E24512-EEB5-405B-BA5B-18C61DC4364B}" srcOrd="0" destOrd="1" presId="urn:microsoft.com/office/officeart/2005/8/layout/hList2"/>
    <dgm:cxn modelId="{6375AFDB-7243-43EA-B4B5-2032A0332755}" srcId="{03C2AF06-E783-4EBA-80A9-F444FC70CC52}" destId="{3EDAD03D-5062-4680-ABA2-E8CC5BD8F7F9}" srcOrd="0" destOrd="0" parTransId="{16600D07-C3FE-4BC0-8957-5B4FB4E9A2D0}" sibTransId="{D8DE5B6E-2F6C-4B63-98C8-D42E4148EB72}"/>
    <dgm:cxn modelId="{08D62E11-8931-435C-90B8-07C7A9A435E3}" type="presOf" srcId="{01B617E1-044E-4A1C-904A-B679DDE43244}" destId="{A5E24512-EEB5-405B-BA5B-18C61DC4364B}" srcOrd="0" destOrd="0" presId="urn:microsoft.com/office/officeart/2005/8/layout/hList2"/>
    <dgm:cxn modelId="{D84880B1-594D-4E64-AA57-D1813138362A}" type="presOf" srcId="{B9A2A2C8-6F7D-4575-AA02-4E9196CFE62C}" destId="{C38D56C7-558A-46FA-A1E8-0D4D6BA33C7C}" srcOrd="0" destOrd="0" presId="urn:microsoft.com/office/officeart/2005/8/layout/hList2"/>
    <dgm:cxn modelId="{AFFB7502-FD3C-4287-80A9-E9837EE6F971}" srcId="{03C2AF06-E783-4EBA-80A9-F444FC70CC52}" destId="{2DC3906B-6956-4C19-B6A0-221E47A1591D}" srcOrd="1" destOrd="0" parTransId="{B9221419-A2B0-462F-9773-1A7451DE953D}" sibTransId="{F5A5009F-11FF-46B6-A66D-78943F866D08}"/>
    <dgm:cxn modelId="{E0A885BF-649B-48D9-9D2B-89C23D24C48E}" srcId="{98FC0AC5-E70F-4AA7-BDE0-923106A880F4}" destId="{01B617E1-044E-4A1C-904A-B679DDE43244}" srcOrd="0" destOrd="0" parTransId="{A0789935-4DE6-40A2-8D60-C5BDA9F1C30D}" sibTransId="{72B997B8-73F1-4F1B-B1C9-2CB52CEC33C4}"/>
    <dgm:cxn modelId="{88D823AC-1A40-4A33-BA5F-7EFC542786F2}" type="presOf" srcId="{3EDAD03D-5062-4680-ABA2-E8CC5BD8F7F9}" destId="{5B1ED70E-26D4-46F4-A4C5-BEB9D529CC6A}" srcOrd="0" destOrd="0" presId="urn:microsoft.com/office/officeart/2005/8/layout/hList2"/>
    <dgm:cxn modelId="{9B81B830-A241-4C4A-9047-23D118FF80DB}" type="presOf" srcId="{B009266E-B730-4517-B958-CE32EFC7C06E}" destId="{72F8F90E-436B-4EE2-89E3-31EB5C222D4D}" srcOrd="0" destOrd="0" presId="urn:microsoft.com/office/officeart/2005/8/layout/hList2"/>
    <dgm:cxn modelId="{C948991B-6F78-4184-8DA5-37B0DCD54040}" srcId="{B9A2A2C8-6F7D-4575-AA02-4E9196CFE62C}" destId="{B009266E-B730-4517-B958-CE32EFC7C06E}" srcOrd="0" destOrd="0" parTransId="{F1CE5D4B-30C8-4AF4-8572-1B0152718105}" sibTransId="{419A38CD-8B17-4EE3-87E4-EB7B691CA438}"/>
    <dgm:cxn modelId="{24E02608-3D0A-4153-82AB-70698FE9204D}" srcId="{B9A2A2C8-6F7D-4575-AA02-4E9196CFE62C}" destId="{03C2AF06-E783-4EBA-80A9-F444FC70CC52}" srcOrd="1" destOrd="0" parTransId="{2685BB3E-E022-47D2-9D70-127E9665ADDC}" sibTransId="{DD1DF801-4A0B-44CB-AD9A-D3740586E2B8}"/>
    <dgm:cxn modelId="{120D2B66-01BA-4EDD-81FC-5E1E3930A3D7}" srcId="{B9A2A2C8-6F7D-4575-AA02-4E9196CFE62C}" destId="{98FC0AC5-E70F-4AA7-BDE0-923106A880F4}" srcOrd="2" destOrd="0" parTransId="{DC2B76AB-FA15-4FDE-8DEC-A786BCEFD5BD}" sibTransId="{4C0DBD07-CF9C-4CDD-BBE9-3A0E70075824}"/>
    <dgm:cxn modelId="{B52CCB28-C296-40F9-AF90-A2282FD7BC05}" type="presOf" srcId="{2DC3906B-6956-4C19-B6A0-221E47A1591D}" destId="{5B1ED70E-26D4-46F4-A4C5-BEB9D529CC6A}" srcOrd="0" destOrd="1" presId="urn:microsoft.com/office/officeart/2005/8/layout/hList2"/>
    <dgm:cxn modelId="{599AE231-9DBF-4E03-8F10-146D3B3FF2E5}" type="presParOf" srcId="{C38D56C7-558A-46FA-A1E8-0D4D6BA33C7C}" destId="{25B0DFDC-CF5E-45C5-AFEE-555839F7029B}" srcOrd="0" destOrd="0" presId="urn:microsoft.com/office/officeart/2005/8/layout/hList2"/>
    <dgm:cxn modelId="{F668B0B6-2BB6-4F9E-A6E8-2076F0114F83}" type="presParOf" srcId="{25B0DFDC-CF5E-45C5-AFEE-555839F7029B}" destId="{80E827B6-C1D9-4BFA-BB4D-6C251A7FBDA6}" srcOrd="0" destOrd="0" presId="urn:microsoft.com/office/officeart/2005/8/layout/hList2"/>
    <dgm:cxn modelId="{F39C5E92-E66D-4E64-A077-F10581EA559C}" type="presParOf" srcId="{25B0DFDC-CF5E-45C5-AFEE-555839F7029B}" destId="{68E04A1C-77A4-4657-BBD4-975AC350C0CD}" srcOrd="1" destOrd="0" presId="urn:microsoft.com/office/officeart/2005/8/layout/hList2"/>
    <dgm:cxn modelId="{5FDD5B30-1611-4574-8AF8-89A15502305E}" type="presParOf" srcId="{25B0DFDC-CF5E-45C5-AFEE-555839F7029B}" destId="{72F8F90E-436B-4EE2-89E3-31EB5C222D4D}" srcOrd="2" destOrd="0" presId="urn:microsoft.com/office/officeart/2005/8/layout/hList2"/>
    <dgm:cxn modelId="{937781B7-B332-451B-B4F0-48AAC85E7113}" type="presParOf" srcId="{C38D56C7-558A-46FA-A1E8-0D4D6BA33C7C}" destId="{7057651A-4547-4870-B381-8831F611BD40}" srcOrd="1" destOrd="0" presId="urn:microsoft.com/office/officeart/2005/8/layout/hList2"/>
    <dgm:cxn modelId="{2C9E07BE-33D7-437C-86C7-500371273423}" type="presParOf" srcId="{C38D56C7-558A-46FA-A1E8-0D4D6BA33C7C}" destId="{27D944D3-B175-48E2-B99C-E3D646C9CB95}" srcOrd="2" destOrd="0" presId="urn:microsoft.com/office/officeart/2005/8/layout/hList2"/>
    <dgm:cxn modelId="{73D3E2E2-35BB-4E5F-9D52-D1CA88EBCCDF}" type="presParOf" srcId="{27D944D3-B175-48E2-B99C-E3D646C9CB95}" destId="{DDB331A2-8263-4B16-A382-7F974037A796}" srcOrd="0" destOrd="0" presId="urn:microsoft.com/office/officeart/2005/8/layout/hList2"/>
    <dgm:cxn modelId="{16366F1D-8B48-4B22-8AE0-BCD73D242B34}" type="presParOf" srcId="{27D944D3-B175-48E2-B99C-E3D646C9CB95}" destId="{5B1ED70E-26D4-46F4-A4C5-BEB9D529CC6A}" srcOrd="1" destOrd="0" presId="urn:microsoft.com/office/officeart/2005/8/layout/hList2"/>
    <dgm:cxn modelId="{B35CB039-A2FE-4EB8-80B2-043AFBF63084}" type="presParOf" srcId="{27D944D3-B175-48E2-B99C-E3D646C9CB95}" destId="{F6F09D9F-DE57-403A-9B28-9D960D387E6B}" srcOrd="2" destOrd="0" presId="urn:microsoft.com/office/officeart/2005/8/layout/hList2"/>
    <dgm:cxn modelId="{AAF1FC84-2C50-4326-9930-48C479B9CD5D}" type="presParOf" srcId="{C38D56C7-558A-46FA-A1E8-0D4D6BA33C7C}" destId="{C3EA95BC-E7D8-4D84-8A3B-235E7026A078}" srcOrd="3" destOrd="0" presId="urn:microsoft.com/office/officeart/2005/8/layout/hList2"/>
    <dgm:cxn modelId="{D501C58D-B5DC-42C7-9F4D-B2209329A528}" type="presParOf" srcId="{C38D56C7-558A-46FA-A1E8-0D4D6BA33C7C}" destId="{1B872C09-4896-4960-8801-3D9894971DF3}" srcOrd="4" destOrd="0" presId="urn:microsoft.com/office/officeart/2005/8/layout/hList2"/>
    <dgm:cxn modelId="{1C623217-ABDC-4289-B309-85215BE026E4}" type="presParOf" srcId="{1B872C09-4896-4960-8801-3D9894971DF3}" destId="{3CD5B167-8C65-46B8-98F3-0923F0C84978}" srcOrd="0" destOrd="0" presId="urn:microsoft.com/office/officeart/2005/8/layout/hList2"/>
    <dgm:cxn modelId="{19E34E6C-AE2C-40A6-AB86-F8FFE6206672}" type="presParOf" srcId="{1B872C09-4896-4960-8801-3D9894971DF3}" destId="{A5E24512-EEB5-405B-BA5B-18C61DC4364B}" srcOrd="1" destOrd="0" presId="urn:microsoft.com/office/officeart/2005/8/layout/hList2"/>
    <dgm:cxn modelId="{274F8741-09F1-4C06-A346-274BBF7736FD}" type="presParOf" srcId="{1B872C09-4896-4960-8801-3D9894971DF3}" destId="{71338E24-64F6-4DF3-A019-A0DC517B1091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02BB25B-9873-434B-92F0-DFBBAEBB7B9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C5B2ADA-D61E-4ABA-A9DE-D56FC0E60E0D}">
      <dgm:prSet phldrT="[Texto]"/>
      <dgm:spPr/>
      <dgm:t>
        <a:bodyPr/>
        <a:lstStyle/>
        <a:p>
          <a:r>
            <a:rPr lang="es-EC" b="1" dirty="0" smtClean="0"/>
            <a:t>Los estudiantes desconocen el nuevo sistema de calificaciones </a:t>
          </a:r>
          <a:endParaRPr lang="es-ES" b="1" dirty="0"/>
        </a:p>
      </dgm:t>
    </dgm:pt>
    <dgm:pt modelId="{2D07BB32-6545-4503-9C58-DA4FA00F0C1A}" type="parTrans" cxnId="{DCC57092-B3B4-40ED-9C3D-29E9293DE867}">
      <dgm:prSet/>
      <dgm:spPr/>
      <dgm:t>
        <a:bodyPr/>
        <a:lstStyle/>
        <a:p>
          <a:endParaRPr lang="es-ES"/>
        </a:p>
      </dgm:t>
    </dgm:pt>
    <dgm:pt modelId="{23DEF5FB-5F3C-4DA2-A290-4597EC2BE555}" type="sibTrans" cxnId="{DCC57092-B3B4-40ED-9C3D-29E9293DE867}">
      <dgm:prSet/>
      <dgm:spPr/>
      <dgm:t>
        <a:bodyPr/>
        <a:lstStyle/>
        <a:p>
          <a:endParaRPr lang="es-ES"/>
        </a:p>
      </dgm:t>
    </dgm:pt>
    <dgm:pt modelId="{6261BD5F-4699-426B-A823-2EE41F679236}">
      <dgm:prSet phldrT="[Texto]"/>
      <dgm:spPr/>
      <dgm:t>
        <a:bodyPr/>
        <a:lstStyle/>
        <a:p>
          <a:r>
            <a:rPr lang="es-EC" b="1" dirty="0" smtClean="0"/>
            <a:t>Los docentes no se encuentran capacitados </a:t>
          </a:r>
          <a:endParaRPr lang="es-ES" b="1" dirty="0"/>
        </a:p>
      </dgm:t>
    </dgm:pt>
    <dgm:pt modelId="{606630BB-1A3A-41DB-96DC-5AFEFBD4391C}" type="parTrans" cxnId="{8C1D6DB1-6D92-4EFD-AA4E-23DE56F6B6ED}">
      <dgm:prSet/>
      <dgm:spPr/>
      <dgm:t>
        <a:bodyPr/>
        <a:lstStyle/>
        <a:p>
          <a:endParaRPr lang="es-ES"/>
        </a:p>
      </dgm:t>
    </dgm:pt>
    <dgm:pt modelId="{72D4BAEC-6549-4C08-8A5B-BBD6AA02EB14}" type="sibTrans" cxnId="{8C1D6DB1-6D92-4EFD-AA4E-23DE56F6B6ED}">
      <dgm:prSet/>
      <dgm:spPr/>
      <dgm:t>
        <a:bodyPr/>
        <a:lstStyle/>
        <a:p>
          <a:endParaRPr lang="es-ES"/>
        </a:p>
      </dgm:t>
    </dgm:pt>
    <dgm:pt modelId="{6DA67660-38F6-496A-A07C-2588E1257965}">
      <dgm:prSet phldrT="[Texto]"/>
      <dgm:spPr/>
      <dgm:t>
        <a:bodyPr/>
        <a:lstStyle/>
        <a:p>
          <a:r>
            <a:rPr lang="es-EC" b="1" dirty="0" smtClean="0"/>
            <a:t>No existen buenas relaciones interpersonales en el trabajo diario</a:t>
          </a:r>
          <a:endParaRPr lang="es-ES" b="1" dirty="0"/>
        </a:p>
      </dgm:t>
    </dgm:pt>
    <dgm:pt modelId="{1488A8F8-4B70-40CB-8B5E-98B6D7EEBFAE}" type="parTrans" cxnId="{54235BD7-7D19-488D-A0F7-1E1417225DE7}">
      <dgm:prSet/>
      <dgm:spPr/>
      <dgm:t>
        <a:bodyPr/>
        <a:lstStyle/>
        <a:p>
          <a:endParaRPr lang="es-ES"/>
        </a:p>
      </dgm:t>
    </dgm:pt>
    <dgm:pt modelId="{CDCEAF86-874B-4FC3-A507-4877FEBCFD29}" type="sibTrans" cxnId="{54235BD7-7D19-488D-A0F7-1E1417225DE7}">
      <dgm:prSet/>
      <dgm:spPr/>
      <dgm:t>
        <a:bodyPr/>
        <a:lstStyle/>
        <a:p>
          <a:endParaRPr lang="es-ES"/>
        </a:p>
      </dgm:t>
    </dgm:pt>
    <dgm:pt modelId="{F937DE08-B8DF-43AE-8DD5-6BC1AC26F999}">
      <dgm:prSet/>
      <dgm:spPr/>
      <dgm:t>
        <a:bodyPr/>
        <a:lstStyle/>
        <a:p>
          <a:r>
            <a:rPr lang="es-EC" b="1" dirty="0" smtClean="0"/>
            <a:t>No existe un clima laboral eficiente </a:t>
          </a:r>
          <a:endParaRPr lang="es-ES" b="1" dirty="0"/>
        </a:p>
      </dgm:t>
    </dgm:pt>
    <dgm:pt modelId="{EECB409F-417D-4A34-9956-17A2411C93E9}" type="parTrans" cxnId="{2588A2CE-EA1B-442B-ABFB-7CC30B2F9CAA}">
      <dgm:prSet/>
      <dgm:spPr/>
      <dgm:t>
        <a:bodyPr/>
        <a:lstStyle/>
        <a:p>
          <a:endParaRPr lang="es-ES"/>
        </a:p>
      </dgm:t>
    </dgm:pt>
    <dgm:pt modelId="{6D4780CB-E1F1-41B1-9A82-A608B0989D5E}" type="sibTrans" cxnId="{2588A2CE-EA1B-442B-ABFB-7CC30B2F9CAA}">
      <dgm:prSet/>
      <dgm:spPr/>
      <dgm:t>
        <a:bodyPr/>
        <a:lstStyle/>
        <a:p>
          <a:endParaRPr lang="es-ES"/>
        </a:p>
      </dgm:t>
    </dgm:pt>
    <dgm:pt modelId="{3E2DCDC4-C3C5-4E6C-8BDB-AA77FF7AA24A}">
      <dgm:prSet/>
      <dgm:spPr/>
      <dgm:t>
        <a:bodyPr/>
        <a:lstStyle/>
        <a:p>
          <a:r>
            <a:rPr lang="es-EC" b="1" dirty="0" smtClean="0"/>
            <a:t>Los docentes se encuentran insatisfechos </a:t>
          </a:r>
          <a:endParaRPr lang="es-ES" b="1" dirty="0"/>
        </a:p>
      </dgm:t>
    </dgm:pt>
    <dgm:pt modelId="{CAEE6FE4-A873-4845-A335-B0F3FF67D027}" type="parTrans" cxnId="{B4C504DD-1833-49F0-A723-A5EB1F5B6EB0}">
      <dgm:prSet/>
      <dgm:spPr/>
      <dgm:t>
        <a:bodyPr/>
        <a:lstStyle/>
        <a:p>
          <a:endParaRPr lang="es-ES"/>
        </a:p>
      </dgm:t>
    </dgm:pt>
    <dgm:pt modelId="{6F2AF980-B944-4D8E-A5FE-7AE4810F7ECC}" type="sibTrans" cxnId="{B4C504DD-1833-49F0-A723-A5EB1F5B6EB0}">
      <dgm:prSet/>
      <dgm:spPr/>
      <dgm:t>
        <a:bodyPr/>
        <a:lstStyle/>
        <a:p>
          <a:endParaRPr lang="es-ES"/>
        </a:p>
      </dgm:t>
    </dgm:pt>
    <dgm:pt modelId="{A94D304F-3565-46FC-8000-A23817F28428}">
      <dgm:prSet/>
      <dgm:spPr/>
      <dgm:t>
        <a:bodyPr/>
        <a:lstStyle/>
        <a:p>
          <a:r>
            <a:rPr lang="es-EC" b="1" dirty="0" smtClean="0"/>
            <a:t>Los distritos educativos no brindan capacitación sobre el nuevo sistema de </a:t>
          </a:r>
          <a:r>
            <a:rPr lang="es-EC" b="1" dirty="0" err="1" smtClean="0"/>
            <a:t>calif</a:t>
          </a:r>
          <a:r>
            <a:rPr lang="es-EC" b="1" dirty="0" smtClean="0"/>
            <a:t>.</a:t>
          </a:r>
          <a:endParaRPr lang="es-ES" b="1" dirty="0"/>
        </a:p>
      </dgm:t>
    </dgm:pt>
    <dgm:pt modelId="{32B1C7C5-51AE-458C-BBE1-E4A01D0B8082}" type="parTrans" cxnId="{19CFEF29-2A2E-42E6-82A4-0D775171A2AF}">
      <dgm:prSet/>
      <dgm:spPr/>
      <dgm:t>
        <a:bodyPr/>
        <a:lstStyle/>
        <a:p>
          <a:endParaRPr lang="es-ES"/>
        </a:p>
      </dgm:t>
    </dgm:pt>
    <dgm:pt modelId="{76E88B23-7099-4945-B34A-0F2134DD9D2C}" type="sibTrans" cxnId="{19CFEF29-2A2E-42E6-82A4-0D775171A2AF}">
      <dgm:prSet/>
      <dgm:spPr/>
      <dgm:t>
        <a:bodyPr/>
        <a:lstStyle/>
        <a:p>
          <a:endParaRPr lang="es-ES"/>
        </a:p>
      </dgm:t>
    </dgm:pt>
    <dgm:pt modelId="{08EEC501-CF2B-4D82-8D9D-0D5E150EB061}" type="pres">
      <dgm:prSet presAssocID="{702BB25B-9873-434B-92F0-DFBBAEBB7B9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A3C7D79-84E5-4BD2-8DE6-1E9A1A56AA73}" type="pres">
      <dgm:prSet presAssocID="{2C5B2ADA-D61E-4ABA-A9DE-D56FC0E60E0D}" presName="circ1" presStyleLbl="vennNode1" presStyleIdx="0" presStyleCnt="6"/>
      <dgm:spPr>
        <a:solidFill>
          <a:srgbClr val="FF0000">
            <a:alpha val="50000"/>
          </a:srgbClr>
        </a:solidFill>
      </dgm:spPr>
      <dgm:t>
        <a:bodyPr/>
        <a:lstStyle/>
        <a:p>
          <a:endParaRPr lang="es-ES"/>
        </a:p>
      </dgm:t>
    </dgm:pt>
    <dgm:pt modelId="{53982195-7EE8-4D21-A530-538FC874CCC7}" type="pres">
      <dgm:prSet presAssocID="{2C5B2ADA-D61E-4ABA-A9DE-D56FC0E60E0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03B60A-3DD3-422C-99F3-D651EA44BEC3}" type="pres">
      <dgm:prSet presAssocID="{F937DE08-B8DF-43AE-8DD5-6BC1AC26F999}" presName="circ2" presStyleLbl="vennNode1" presStyleIdx="1" presStyleCnt="6"/>
      <dgm:spPr>
        <a:solidFill>
          <a:srgbClr val="66FF99">
            <a:alpha val="50000"/>
          </a:srgbClr>
        </a:solidFill>
      </dgm:spPr>
      <dgm:t>
        <a:bodyPr/>
        <a:lstStyle/>
        <a:p>
          <a:endParaRPr lang="es-ES"/>
        </a:p>
      </dgm:t>
    </dgm:pt>
    <dgm:pt modelId="{44B3CBC2-AC97-43BF-BE84-90203513093A}" type="pres">
      <dgm:prSet presAssocID="{F937DE08-B8DF-43AE-8DD5-6BC1AC26F99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DCF9C5-0B01-49F2-9C87-CA5ECA728B47}" type="pres">
      <dgm:prSet presAssocID="{6261BD5F-4699-426B-A823-2EE41F679236}" presName="circ3" presStyleLbl="vennNode1" presStyleIdx="2" presStyleCnt="6"/>
      <dgm:spPr>
        <a:solidFill>
          <a:srgbClr val="FF0000">
            <a:alpha val="50000"/>
          </a:srgbClr>
        </a:solidFill>
      </dgm:spPr>
      <dgm:t>
        <a:bodyPr/>
        <a:lstStyle/>
        <a:p>
          <a:endParaRPr lang="es-ES"/>
        </a:p>
      </dgm:t>
    </dgm:pt>
    <dgm:pt modelId="{DD79F81A-BBAB-4C4A-86D0-F477C1D8D018}" type="pres">
      <dgm:prSet presAssocID="{6261BD5F-4699-426B-A823-2EE41F67923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E7DF6D-A898-4C4A-A031-AC2A093F3D5D}" type="pres">
      <dgm:prSet presAssocID="{3E2DCDC4-C3C5-4E6C-8BDB-AA77FF7AA24A}" presName="circ4" presStyleLbl="vennNode1" presStyleIdx="3" presStyleCnt="6"/>
      <dgm:spPr>
        <a:solidFill>
          <a:srgbClr val="66FF99">
            <a:alpha val="50000"/>
          </a:srgbClr>
        </a:solidFill>
      </dgm:spPr>
      <dgm:t>
        <a:bodyPr/>
        <a:lstStyle/>
        <a:p>
          <a:endParaRPr lang="es-ES"/>
        </a:p>
      </dgm:t>
    </dgm:pt>
    <dgm:pt modelId="{CE97C7B5-6475-478C-A956-4294FAD36D9F}" type="pres">
      <dgm:prSet presAssocID="{3E2DCDC4-C3C5-4E6C-8BDB-AA77FF7AA24A}" presName="circ4Tx" presStyleLbl="revTx" presStyleIdx="0" presStyleCnt="0" custScaleX="158308" custLinFactNeighborY="-263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77E938-CAB8-4BB7-B254-62F70D906413}" type="pres">
      <dgm:prSet presAssocID="{6DA67660-38F6-496A-A07C-2588E1257965}" presName="circ5" presStyleLbl="vennNode1" presStyleIdx="4" presStyleCnt="6"/>
      <dgm:spPr>
        <a:solidFill>
          <a:srgbClr val="FF0000">
            <a:alpha val="50000"/>
          </a:srgbClr>
        </a:solidFill>
      </dgm:spPr>
      <dgm:t>
        <a:bodyPr/>
        <a:lstStyle/>
        <a:p>
          <a:endParaRPr lang="es-ES"/>
        </a:p>
      </dgm:t>
    </dgm:pt>
    <dgm:pt modelId="{1A010141-E3A2-40DD-A9D3-8082FD1B1069}" type="pres">
      <dgm:prSet presAssocID="{6DA67660-38F6-496A-A07C-2588E1257965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7C7D61-8E1D-4A05-B941-4043BD2D2754}" type="pres">
      <dgm:prSet presAssocID="{A94D304F-3565-46FC-8000-A23817F28428}" presName="circ6" presStyleLbl="vennNode1" presStyleIdx="5" presStyleCnt="6"/>
      <dgm:spPr>
        <a:solidFill>
          <a:srgbClr val="66FF99">
            <a:alpha val="50000"/>
          </a:srgbClr>
        </a:solidFill>
      </dgm:spPr>
      <dgm:t>
        <a:bodyPr/>
        <a:lstStyle/>
        <a:p>
          <a:endParaRPr lang="es-ES"/>
        </a:p>
      </dgm:t>
    </dgm:pt>
    <dgm:pt modelId="{A825E93B-F595-435E-A0A6-CEA13000682D}" type="pres">
      <dgm:prSet presAssocID="{A94D304F-3565-46FC-8000-A23817F28428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1647E71-0C36-48CB-B775-E79BC779137A}" type="presOf" srcId="{2C5B2ADA-D61E-4ABA-A9DE-D56FC0E60E0D}" destId="{53982195-7EE8-4D21-A530-538FC874CCC7}" srcOrd="0" destOrd="0" presId="urn:microsoft.com/office/officeart/2005/8/layout/venn1"/>
    <dgm:cxn modelId="{48302293-C92A-497F-AF30-8DAC29158416}" type="presOf" srcId="{6DA67660-38F6-496A-A07C-2588E1257965}" destId="{1A010141-E3A2-40DD-A9D3-8082FD1B1069}" srcOrd="0" destOrd="0" presId="urn:microsoft.com/office/officeart/2005/8/layout/venn1"/>
    <dgm:cxn modelId="{DCC57092-B3B4-40ED-9C3D-29E9293DE867}" srcId="{702BB25B-9873-434B-92F0-DFBBAEBB7B9F}" destId="{2C5B2ADA-D61E-4ABA-A9DE-D56FC0E60E0D}" srcOrd="0" destOrd="0" parTransId="{2D07BB32-6545-4503-9C58-DA4FA00F0C1A}" sibTransId="{23DEF5FB-5F3C-4DA2-A290-4597EC2BE555}"/>
    <dgm:cxn modelId="{67C3FB67-FBFB-41D4-9E9B-E212CD99F45F}" type="presOf" srcId="{A94D304F-3565-46FC-8000-A23817F28428}" destId="{A825E93B-F595-435E-A0A6-CEA13000682D}" srcOrd="0" destOrd="0" presId="urn:microsoft.com/office/officeart/2005/8/layout/venn1"/>
    <dgm:cxn modelId="{BCECE4DF-AEB2-4A0D-A1B7-407926AEE078}" type="presOf" srcId="{6261BD5F-4699-426B-A823-2EE41F679236}" destId="{DD79F81A-BBAB-4C4A-86D0-F477C1D8D018}" srcOrd="0" destOrd="0" presId="urn:microsoft.com/office/officeart/2005/8/layout/venn1"/>
    <dgm:cxn modelId="{E3668950-E0FB-4908-A7A7-F9797673529B}" type="presOf" srcId="{F937DE08-B8DF-43AE-8DD5-6BC1AC26F999}" destId="{44B3CBC2-AC97-43BF-BE84-90203513093A}" srcOrd="0" destOrd="0" presId="urn:microsoft.com/office/officeart/2005/8/layout/venn1"/>
    <dgm:cxn modelId="{54235BD7-7D19-488D-A0F7-1E1417225DE7}" srcId="{702BB25B-9873-434B-92F0-DFBBAEBB7B9F}" destId="{6DA67660-38F6-496A-A07C-2588E1257965}" srcOrd="4" destOrd="0" parTransId="{1488A8F8-4B70-40CB-8B5E-98B6D7EEBFAE}" sibTransId="{CDCEAF86-874B-4FC3-A507-4877FEBCFD29}"/>
    <dgm:cxn modelId="{8C1D6DB1-6D92-4EFD-AA4E-23DE56F6B6ED}" srcId="{702BB25B-9873-434B-92F0-DFBBAEBB7B9F}" destId="{6261BD5F-4699-426B-A823-2EE41F679236}" srcOrd="2" destOrd="0" parTransId="{606630BB-1A3A-41DB-96DC-5AFEFBD4391C}" sibTransId="{72D4BAEC-6549-4C08-8A5B-BBD6AA02EB14}"/>
    <dgm:cxn modelId="{19CFEF29-2A2E-42E6-82A4-0D775171A2AF}" srcId="{702BB25B-9873-434B-92F0-DFBBAEBB7B9F}" destId="{A94D304F-3565-46FC-8000-A23817F28428}" srcOrd="5" destOrd="0" parTransId="{32B1C7C5-51AE-458C-BBE1-E4A01D0B8082}" sibTransId="{76E88B23-7099-4945-B34A-0F2134DD9D2C}"/>
    <dgm:cxn modelId="{B4C504DD-1833-49F0-A723-A5EB1F5B6EB0}" srcId="{702BB25B-9873-434B-92F0-DFBBAEBB7B9F}" destId="{3E2DCDC4-C3C5-4E6C-8BDB-AA77FF7AA24A}" srcOrd="3" destOrd="0" parTransId="{CAEE6FE4-A873-4845-A335-B0F3FF67D027}" sibTransId="{6F2AF980-B944-4D8E-A5FE-7AE4810F7ECC}"/>
    <dgm:cxn modelId="{2588A2CE-EA1B-442B-ABFB-7CC30B2F9CAA}" srcId="{702BB25B-9873-434B-92F0-DFBBAEBB7B9F}" destId="{F937DE08-B8DF-43AE-8DD5-6BC1AC26F999}" srcOrd="1" destOrd="0" parTransId="{EECB409F-417D-4A34-9956-17A2411C93E9}" sibTransId="{6D4780CB-E1F1-41B1-9A82-A608B0989D5E}"/>
    <dgm:cxn modelId="{8794A6AA-6A41-4D0C-AA51-81B4A0F80FEB}" type="presOf" srcId="{702BB25B-9873-434B-92F0-DFBBAEBB7B9F}" destId="{08EEC501-CF2B-4D82-8D9D-0D5E150EB061}" srcOrd="0" destOrd="0" presId="urn:microsoft.com/office/officeart/2005/8/layout/venn1"/>
    <dgm:cxn modelId="{DC48EE5C-4B6C-4E4B-9E69-322B5FE00300}" type="presOf" srcId="{3E2DCDC4-C3C5-4E6C-8BDB-AA77FF7AA24A}" destId="{CE97C7B5-6475-478C-A956-4294FAD36D9F}" srcOrd="0" destOrd="0" presId="urn:microsoft.com/office/officeart/2005/8/layout/venn1"/>
    <dgm:cxn modelId="{A961A800-D611-4528-9AAC-749AD124DD6E}" type="presParOf" srcId="{08EEC501-CF2B-4D82-8D9D-0D5E150EB061}" destId="{DA3C7D79-84E5-4BD2-8DE6-1E9A1A56AA73}" srcOrd="0" destOrd="0" presId="urn:microsoft.com/office/officeart/2005/8/layout/venn1"/>
    <dgm:cxn modelId="{B4547769-B832-4B73-921F-B550A4A4EF7A}" type="presParOf" srcId="{08EEC501-CF2B-4D82-8D9D-0D5E150EB061}" destId="{53982195-7EE8-4D21-A530-538FC874CCC7}" srcOrd="1" destOrd="0" presId="urn:microsoft.com/office/officeart/2005/8/layout/venn1"/>
    <dgm:cxn modelId="{1BC20EC0-1EFA-4AD5-A081-E50C258878D3}" type="presParOf" srcId="{08EEC501-CF2B-4D82-8D9D-0D5E150EB061}" destId="{7003B60A-3DD3-422C-99F3-D651EA44BEC3}" srcOrd="2" destOrd="0" presId="urn:microsoft.com/office/officeart/2005/8/layout/venn1"/>
    <dgm:cxn modelId="{3CB56036-7389-411C-882C-A5C53F32FCB5}" type="presParOf" srcId="{08EEC501-CF2B-4D82-8D9D-0D5E150EB061}" destId="{44B3CBC2-AC97-43BF-BE84-90203513093A}" srcOrd="3" destOrd="0" presId="urn:microsoft.com/office/officeart/2005/8/layout/venn1"/>
    <dgm:cxn modelId="{852E7434-0C46-4E2D-B638-21A99357A59F}" type="presParOf" srcId="{08EEC501-CF2B-4D82-8D9D-0D5E150EB061}" destId="{0CDCF9C5-0B01-49F2-9C87-CA5ECA728B47}" srcOrd="4" destOrd="0" presId="urn:microsoft.com/office/officeart/2005/8/layout/venn1"/>
    <dgm:cxn modelId="{4F1BE526-CFFA-495E-A24B-ADF9DDEFF925}" type="presParOf" srcId="{08EEC501-CF2B-4D82-8D9D-0D5E150EB061}" destId="{DD79F81A-BBAB-4C4A-86D0-F477C1D8D018}" srcOrd="5" destOrd="0" presId="urn:microsoft.com/office/officeart/2005/8/layout/venn1"/>
    <dgm:cxn modelId="{979D000E-62E1-480C-BDEF-1D87F478250E}" type="presParOf" srcId="{08EEC501-CF2B-4D82-8D9D-0D5E150EB061}" destId="{78E7DF6D-A898-4C4A-A031-AC2A093F3D5D}" srcOrd="6" destOrd="0" presId="urn:microsoft.com/office/officeart/2005/8/layout/venn1"/>
    <dgm:cxn modelId="{AD8A9EE0-2BB9-4BCA-90C0-3D27B1547AF8}" type="presParOf" srcId="{08EEC501-CF2B-4D82-8D9D-0D5E150EB061}" destId="{CE97C7B5-6475-478C-A956-4294FAD36D9F}" srcOrd="7" destOrd="0" presId="urn:microsoft.com/office/officeart/2005/8/layout/venn1"/>
    <dgm:cxn modelId="{E0D0710F-B7AA-4D08-8B34-EF6459CBA309}" type="presParOf" srcId="{08EEC501-CF2B-4D82-8D9D-0D5E150EB061}" destId="{C777E938-CAB8-4BB7-B254-62F70D906413}" srcOrd="8" destOrd="0" presId="urn:microsoft.com/office/officeart/2005/8/layout/venn1"/>
    <dgm:cxn modelId="{46F70E19-02F6-410C-B89D-90736C16899A}" type="presParOf" srcId="{08EEC501-CF2B-4D82-8D9D-0D5E150EB061}" destId="{1A010141-E3A2-40DD-A9D3-8082FD1B1069}" srcOrd="9" destOrd="0" presId="urn:microsoft.com/office/officeart/2005/8/layout/venn1"/>
    <dgm:cxn modelId="{5DDFE0B1-D635-4F0A-BC2B-24499F7DFA22}" type="presParOf" srcId="{08EEC501-CF2B-4D82-8D9D-0D5E150EB061}" destId="{0D7C7D61-8E1D-4A05-B941-4043BD2D2754}" srcOrd="10" destOrd="0" presId="urn:microsoft.com/office/officeart/2005/8/layout/venn1"/>
    <dgm:cxn modelId="{DC7BDAA5-0F95-49A0-8B47-E16E36FC0732}" type="presParOf" srcId="{08EEC501-CF2B-4D82-8D9D-0D5E150EB061}" destId="{A825E93B-F595-435E-A0A6-CEA13000682D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02BB25B-9873-434B-92F0-DFBBAEBB7B9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C5B2ADA-D61E-4ABA-A9DE-D56FC0E60E0D}">
      <dgm:prSet phldrT="[Texto]"/>
      <dgm:spPr/>
      <dgm:t>
        <a:bodyPr/>
        <a:lstStyle/>
        <a:p>
          <a:r>
            <a:rPr lang="es-EC" b="1" dirty="0" smtClean="0"/>
            <a:t>Propender a que exista  un clima laboral eficiente entre los docentes</a:t>
          </a:r>
          <a:endParaRPr lang="es-ES" b="1" dirty="0"/>
        </a:p>
      </dgm:t>
    </dgm:pt>
    <dgm:pt modelId="{2D07BB32-6545-4503-9C58-DA4FA00F0C1A}" type="parTrans" cxnId="{DCC57092-B3B4-40ED-9C3D-29E9293DE867}">
      <dgm:prSet/>
      <dgm:spPr/>
      <dgm:t>
        <a:bodyPr/>
        <a:lstStyle/>
        <a:p>
          <a:endParaRPr lang="es-ES" b="1"/>
        </a:p>
      </dgm:t>
    </dgm:pt>
    <dgm:pt modelId="{23DEF5FB-5F3C-4DA2-A290-4597EC2BE555}" type="sibTrans" cxnId="{DCC57092-B3B4-40ED-9C3D-29E9293DE867}">
      <dgm:prSet/>
      <dgm:spPr/>
      <dgm:t>
        <a:bodyPr/>
        <a:lstStyle/>
        <a:p>
          <a:endParaRPr lang="es-ES" b="1"/>
        </a:p>
      </dgm:t>
    </dgm:pt>
    <dgm:pt modelId="{6261BD5F-4699-426B-A823-2EE41F679236}">
      <dgm:prSet phldrT="[Texto]"/>
      <dgm:spPr/>
      <dgm:t>
        <a:bodyPr/>
        <a:lstStyle/>
        <a:p>
          <a:r>
            <a:rPr lang="es-EC" b="1" dirty="0" smtClean="0"/>
            <a:t>Fomentar y practicar buenas relaciones interpersonales en el trabajo diario entre compañeros </a:t>
          </a:r>
          <a:endParaRPr lang="es-ES" b="1" dirty="0"/>
        </a:p>
      </dgm:t>
    </dgm:pt>
    <dgm:pt modelId="{606630BB-1A3A-41DB-96DC-5AFEFBD4391C}" type="parTrans" cxnId="{8C1D6DB1-6D92-4EFD-AA4E-23DE56F6B6ED}">
      <dgm:prSet/>
      <dgm:spPr/>
      <dgm:t>
        <a:bodyPr/>
        <a:lstStyle/>
        <a:p>
          <a:endParaRPr lang="es-ES" b="1"/>
        </a:p>
      </dgm:t>
    </dgm:pt>
    <dgm:pt modelId="{72D4BAEC-6549-4C08-8A5B-BBD6AA02EB14}" type="sibTrans" cxnId="{8C1D6DB1-6D92-4EFD-AA4E-23DE56F6B6ED}">
      <dgm:prSet/>
      <dgm:spPr/>
      <dgm:t>
        <a:bodyPr/>
        <a:lstStyle/>
        <a:p>
          <a:endParaRPr lang="es-ES" b="1"/>
        </a:p>
      </dgm:t>
    </dgm:pt>
    <dgm:pt modelId="{6DA67660-38F6-496A-A07C-2588E1257965}">
      <dgm:prSet phldrT="[Texto]"/>
      <dgm:spPr/>
      <dgm:t>
        <a:bodyPr/>
        <a:lstStyle/>
        <a:p>
          <a:r>
            <a:rPr lang="es-EC" b="1" dirty="0" smtClean="0"/>
            <a:t>Los docentes sean atendidos en su salud fomentando una sana alimentación de acuerdo al cambio de horario</a:t>
          </a:r>
          <a:endParaRPr lang="es-ES" b="1" dirty="0"/>
        </a:p>
      </dgm:t>
    </dgm:pt>
    <dgm:pt modelId="{1488A8F8-4B70-40CB-8B5E-98B6D7EEBFAE}" type="parTrans" cxnId="{54235BD7-7D19-488D-A0F7-1E1417225DE7}">
      <dgm:prSet/>
      <dgm:spPr/>
      <dgm:t>
        <a:bodyPr/>
        <a:lstStyle/>
        <a:p>
          <a:endParaRPr lang="es-ES" b="1"/>
        </a:p>
      </dgm:t>
    </dgm:pt>
    <dgm:pt modelId="{CDCEAF86-874B-4FC3-A507-4877FEBCFD29}" type="sibTrans" cxnId="{54235BD7-7D19-488D-A0F7-1E1417225DE7}">
      <dgm:prSet/>
      <dgm:spPr/>
      <dgm:t>
        <a:bodyPr/>
        <a:lstStyle/>
        <a:p>
          <a:endParaRPr lang="es-ES" b="1"/>
        </a:p>
      </dgm:t>
    </dgm:pt>
    <dgm:pt modelId="{F937DE08-B8DF-43AE-8DD5-6BC1AC26F999}">
      <dgm:prSet/>
      <dgm:spPr/>
      <dgm:t>
        <a:bodyPr/>
        <a:lstStyle/>
        <a:p>
          <a:r>
            <a:rPr lang="es-EC" b="1" dirty="0" smtClean="0"/>
            <a:t>Capacitar a los docentes sobre  el nuevo sistema quimestral </a:t>
          </a:r>
          <a:endParaRPr lang="es-ES" b="1" dirty="0"/>
        </a:p>
      </dgm:t>
    </dgm:pt>
    <dgm:pt modelId="{EECB409F-417D-4A34-9956-17A2411C93E9}" type="parTrans" cxnId="{2588A2CE-EA1B-442B-ABFB-7CC30B2F9CAA}">
      <dgm:prSet/>
      <dgm:spPr/>
      <dgm:t>
        <a:bodyPr/>
        <a:lstStyle/>
        <a:p>
          <a:endParaRPr lang="es-ES" b="1"/>
        </a:p>
      </dgm:t>
    </dgm:pt>
    <dgm:pt modelId="{6D4780CB-E1F1-41B1-9A82-A608B0989D5E}" type="sibTrans" cxnId="{2588A2CE-EA1B-442B-ABFB-7CC30B2F9CAA}">
      <dgm:prSet/>
      <dgm:spPr/>
      <dgm:t>
        <a:bodyPr/>
        <a:lstStyle/>
        <a:p>
          <a:endParaRPr lang="es-ES" b="1"/>
        </a:p>
      </dgm:t>
    </dgm:pt>
    <dgm:pt modelId="{3E2DCDC4-C3C5-4E6C-8BDB-AA77FF7AA24A}">
      <dgm:prSet/>
      <dgm:spPr/>
      <dgm:t>
        <a:bodyPr/>
        <a:lstStyle/>
        <a:p>
          <a:r>
            <a:rPr lang="es-EC" b="1" dirty="0" smtClean="0"/>
            <a:t>Dar a conocer a los estudiantes el nuevo sistema de calificaciones para mejorar su rendimiento.</a:t>
          </a:r>
          <a:endParaRPr lang="es-ES" b="1" dirty="0"/>
        </a:p>
      </dgm:t>
    </dgm:pt>
    <dgm:pt modelId="{CAEE6FE4-A873-4845-A335-B0F3FF67D027}" type="parTrans" cxnId="{B4C504DD-1833-49F0-A723-A5EB1F5B6EB0}">
      <dgm:prSet/>
      <dgm:spPr/>
      <dgm:t>
        <a:bodyPr/>
        <a:lstStyle/>
        <a:p>
          <a:endParaRPr lang="es-ES" b="1"/>
        </a:p>
      </dgm:t>
    </dgm:pt>
    <dgm:pt modelId="{6F2AF980-B944-4D8E-A5FE-7AE4810F7ECC}" type="sibTrans" cxnId="{B4C504DD-1833-49F0-A723-A5EB1F5B6EB0}">
      <dgm:prSet/>
      <dgm:spPr/>
      <dgm:t>
        <a:bodyPr/>
        <a:lstStyle/>
        <a:p>
          <a:endParaRPr lang="es-ES" b="1"/>
        </a:p>
      </dgm:t>
    </dgm:pt>
    <dgm:pt modelId="{A94D304F-3565-46FC-8000-A23817F28428}">
      <dgm:prSet/>
      <dgm:spPr/>
      <dgm:t>
        <a:bodyPr/>
        <a:lstStyle/>
        <a:p>
          <a:r>
            <a:rPr lang="es-EC" b="1" dirty="0" smtClean="0"/>
            <a:t>Adaptabilidad para que se sientan satisfechos los docentes con el nuevo horario escolar </a:t>
          </a:r>
          <a:endParaRPr lang="es-ES" b="1" dirty="0"/>
        </a:p>
      </dgm:t>
    </dgm:pt>
    <dgm:pt modelId="{32B1C7C5-51AE-458C-BBE1-E4A01D0B8082}" type="parTrans" cxnId="{19CFEF29-2A2E-42E6-82A4-0D775171A2AF}">
      <dgm:prSet/>
      <dgm:spPr/>
      <dgm:t>
        <a:bodyPr/>
        <a:lstStyle/>
        <a:p>
          <a:endParaRPr lang="es-ES" b="1"/>
        </a:p>
      </dgm:t>
    </dgm:pt>
    <dgm:pt modelId="{76E88B23-7099-4945-B34A-0F2134DD9D2C}" type="sibTrans" cxnId="{19CFEF29-2A2E-42E6-82A4-0D775171A2AF}">
      <dgm:prSet/>
      <dgm:spPr/>
      <dgm:t>
        <a:bodyPr/>
        <a:lstStyle/>
        <a:p>
          <a:endParaRPr lang="es-ES" b="1"/>
        </a:p>
      </dgm:t>
    </dgm:pt>
    <dgm:pt modelId="{08EEC501-CF2B-4D82-8D9D-0D5E150EB061}" type="pres">
      <dgm:prSet presAssocID="{702BB25B-9873-434B-92F0-DFBBAEBB7B9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A3C7D79-84E5-4BD2-8DE6-1E9A1A56AA73}" type="pres">
      <dgm:prSet presAssocID="{2C5B2ADA-D61E-4ABA-A9DE-D56FC0E60E0D}" presName="circ1" presStyleLbl="vennNode1" presStyleIdx="0" presStyleCnt="6"/>
      <dgm:spPr/>
    </dgm:pt>
    <dgm:pt modelId="{53982195-7EE8-4D21-A530-538FC874CCC7}" type="pres">
      <dgm:prSet presAssocID="{2C5B2ADA-D61E-4ABA-A9DE-D56FC0E60E0D}" presName="circ1Tx" presStyleLbl="revTx" presStyleIdx="0" presStyleCnt="0" custLinFactNeighborY="204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03B60A-3DD3-422C-99F3-D651EA44BEC3}" type="pres">
      <dgm:prSet presAssocID="{F937DE08-B8DF-43AE-8DD5-6BC1AC26F999}" presName="circ2" presStyleLbl="vennNode1" presStyleIdx="1" presStyleCnt="6"/>
      <dgm:spPr>
        <a:solidFill>
          <a:srgbClr val="FF0000">
            <a:alpha val="50000"/>
          </a:srgbClr>
        </a:solidFill>
      </dgm:spPr>
      <dgm:t>
        <a:bodyPr/>
        <a:lstStyle/>
        <a:p>
          <a:endParaRPr lang="es-ES"/>
        </a:p>
      </dgm:t>
    </dgm:pt>
    <dgm:pt modelId="{44B3CBC2-AC97-43BF-BE84-90203513093A}" type="pres">
      <dgm:prSet presAssocID="{F937DE08-B8DF-43AE-8DD5-6BC1AC26F99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DCF9C5-0B01-49F2-9C87-CA5ECA728B47}" type="pres">
      <dgm:prSet presAssocID="{6261BD5F-4699-426B-A823-2EE41F679236}" presName="circ3" presStyleLbl="vennNode1" presStyleIdx="2" presStyleCnt="6"/>
      <dgm:spPr/>
    </dgm:pt>
    <dgm:pt modelId="{DD79F81A-BBAB-4C4A-86D0-F477C1D8D018}" type="pres">
      <dgm:prSet presAssocID="{6261BD5F-4699-426B-A823-2EE41F67923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E7DF6D-A898-4C4A-A031-AC2A093F3D5D}" type="pres">
      <dgm:prSet presAssocID="{3E2DCDC4-C3C5-4E6C-8BDB-AA77FF7AA24A}" presName="circ4" presStyleLbl="vennNode1" presStyleIdx="3" presStyleCnt="6"/>
      <dgm:spPr>
        <a:solidFill>
          <a:srgbClr val="FF0000">
            <a:alpha val="50000"/>
          </a:srgbClr>
        </a:solidFill>
      </dgm:spPr>
      <dgm:t>
        <a:bodyPr/>
        <a:lstStyle/>
        <a:p>
          <a:endParaRPr lang="es-ES"/>
        </a:p>
      </dgm:t>
    </dgm:pt>
    <dgm:pt modelId="{CE97C7B5-6475-478C-A956-4294FAD36D9F}" type="pres">
      <dgm:prSet presAssocID="{3E2DCDC4-C3C5-4E6C-8BDB-AA77FF7AA24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77E938-CAB8-4BB7-B254-62F70D906413}" type="pres">
      <dgm:prSet presAssocID="{6DA67660-38F6-496A-A07C-2588E1257965}" presName="circ5" presStyleLbl="vennNode1" presStyleIdx="4" presStyleCnt="6"/>
      <dgm:spPr/>
    </dgm:pt>
    <dgm:pt modelId="{1A010141-E3A2-40DD-A9D3-8082FD1B1069}" type="pres">
      <dgm:prSet presAssocID="{6DA67660-38F6-496A-A07C-2588E1257965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7C7D61-8E1D-4A05-B941-4043BD2D2754}" type="pres">
      <dgm:prSet presAssocID="{A94D304F-3565-46FC-8000-A23817F28428}" presName="circ6" presStyleLbl="vennNode1" presStyleIdx="5" presStyleCnt="6"/>
      <dgm:spPr>
        <a:solidFill>
          <a:srgbClr val="FF0000">
            <a:alpha val="50000"/>
          </a:srgbClr>
        </a:solidFill>
      </dgm:spPr>
      <dgm:t>
        <a:bodyPr/>
        <a:lstStyle/>
        <a:p>
          <a:endParaRPr lang="es-ES"/>
        </a:p>
      </dgm:t>
    </dgm:pt>
    <dgm:pt modelId="{A825E93B-F595-435E-A0A6-CEA13000682D}" type="pres">
      <dgm:prSet presAssocID="{A94D304F-3565-46FC-8000-A23817F28428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588A2CE-EA1B-442B-ABFB-7CC30B2F9CAA}" srcId="{702BB25B-9873-434B-92F0-DFBBAEBB7B9F}" destId="{F937DE08-B8DF-43AE-8DD5-6BC1AC26F999}" srcOrd="1" destOrd="0" parTransId="{EECB409F-417D-4A34-9956-17A2411C93E9}" sibTransId="{6D4780CB-E1F1-41B1-9A82-A608B0989D5E}"/>
    <dgm:cxn modelId="{CCE870D1-D5AA-4F74-977F-81C9C4ABE6A1}" type="presOf" srcId="{F937DE08-B8DF-43AE-8DD5-6BC1AC26F999}" destId="{44B3CBC2-AC97-43BF-BE84-90203513093A}" srcOrd="0" destOrd="0" presId="urn:microsoft.com/office/officeart/2005/8/layout/venn1"/>
    <dgm:cxn modelId="{CF5ADD77-84D7-41CF-A587-1CF705BB758C}" type="presOf" srcId="{6DA67660-38F6-496A-A07C-2588E1257965}" destId="{1A010141-E3A2-40DD-A9D3-8082FD1B1069}" srcOrd="0" destOrd="0" presId="urn:microsoft.com/office/officeart/2005/8/layout/venn1"/>
    <dgm:cxn modelId="{54235BD7-7D19-488D-A0F7-1E1417225DE7}" srcId="{702BB25B-9873-434B-92F0-DFBBAEBB7B9F}" destId="{6DA67660-38F6-496A-A07C-2588E1257965}" srcOrd="4" destOrd="0" parTransId="{1488A8F8-4B70-40CB-8B5E-98B6D7EEBFAE}" sibTransId="{CDCEAF86-874B-4FC3-A507-4877FEBCFD29}"/>
    <dgm:cxn modelId="{19CFEF29-2A2E-42E6-82A4-0D775171A2AF}" srcId="{702BB25B-9873-434B-92F0-DFBBAEBB7B9F}" destId="{A94D304F-3565-46FC-8000-A23817F28428}" srcOrd="5" destOrd="0" parTransId="{32B1C7C5-51AE-458C-BBE1-E4A01D0B8082}" sibTransId="{76E88B23-7099-4945-B34A-0F2134DD9D2C}"/>
    <dgm:cxn modelId="{DCC57092-B3B4-40ED-9C3D-29E9293DE867}" srcId="{702BB25B-9873-434B-92F0-DFBBAEBB7B9F}" destId="{2C5B2ADA-D61E-4ABA-A9DE-D56FC0E60E0D}" srcOrd="0" destOrd="0" parTransId="{2D07BB32-6545-4503-9C58-DA4FA00F0C1A}" sibTransId="{23DEF5FB-5F3C-4DA2-A290-4597EC2BE555}"/>
    <dgm:cxn modelId="{DBA75FE3-D149-449B-9035-D7BD68949626}" type="presOf" srcId="{3E2DCDC4-C3C5-4E6C-8BDB-AA77FF7AA24A}" destId="{CE97C7B5-6475-478C-A956-4294FAD36D9F}" srcOrd="0" destOrd="0" presId="urn:microsoft.com/office/officeart/2005/8/layout/venn1"/>
    <dgm:cxn modelId="{BFF35D53-1B56-4D6E-982F-506DE6AC3DD0}" type="presOf" srcId="{2C5B2ADA-D61E-4ABA-A9DE-D56FC0E60E0D}" destId="{53982195-7EE8-4D21-A530-538FC874CCC7}" srcOrd="0" destOrd="0" presId="urn:microsoft.com/office/officeart/2005/8/layout/venn1"/>
    <dgm:cxn modelId="{8C1D6DB1-6D92-4EFD-AA4E-23DE56F6B6ED}" srcId="{702BB25B-9873-434B-92F0-DFBBAEBB7B9F}" destId="{6261BD5F-4699-426B-A823-2EE41F679236}" srcOrd="2" destOrd="0" parTransId="{606630BB-1A3A-41DB-96DC-5AFEFBD4391C}" sibTransId="{72D4BAEC-6549-4C08-8A5B-BBD6AA02EB14}"/>
    <dgm:cxn modelId="{93416EE0-10C0-468D-B613-CD785A7CA294}" type="presOf" srcId="{702BB25B-9873-434B-92F0-DFBBAEBB7B9F}" destId="{08EEC501-CF2B-4D82-8D9D-0D5E150EB061}" srcOrd="0" destOrd="0" presId="urn:microsoft.com/office/officeart/2005/8/layout/venn1"/>
    <dgm:cxn modelId="{B4C504DD-1833-49F0-A723-A5EB1F5B6EB0}" srcId="{702BB25B-9873-434B-92F0-DFBBAEBB7B9F}" destId="{3E2DCDC4-C3C5-4E6C-8BDB-AA77FF7AA24A}" srcOrd="3" destOrd="0" parTransId="{CAEE6FE4-A873-4845-A335-B0F3FF67D027}" sibTransId="{6F2AF980-B944-4D8E-A5FE-7AE4810F7ECC}"/>
    <dgm:cxn modelId="{1C941EA0-531A-4433-A603-53E6C6DDF736}" type="presOf" srcId="{6261BD5F-4699-426B-A823-2EE41F679236}" destId="{DD79F81A-BBAB-4C4A-86D0-F477C1D8D018}" srcOrd="0" destOrd="0" presId="urn:microsoft.com/office/officeart/2005/8/layout/venn1"/>
    <dgm:cxn modelId="{990B8AD0-C1BD-4616-B9E5-AD56C28C847A}" type="presOf" srcId="{A94D304F-3565-46FC-8000-A23817F28428}" destId="{A825E93B-F595-435E-A0A6-CEA13000682D}" srcOrd="0" destOrd="0" presId="urn:microsoft.com/office/officeart/2005/8/layout/venn1"/>
    <dgm:cxn modelId="{A549F345-B298-401B-9603-FD396D2FEF90}" type="presParOf" srcId="{08EEC501-CF2B-4D82-8D9D-0D5E150EB061}" destId="{DA3C7D79-84E5-4BD2-8DE6-1E9A1A56AA73}" srcOrd="0" destOrd="0" presId="urn:microsoft.com/office/officeart/2005/8/layout/venn1"/>
    <dgm:cxn modelId="{8787E071-6883-4C4D-8D87-4A290C4590F9}" type="presParOf" srcId="{08EEC501-CF2B-4D82-8D9D-0D5E150EB061}" destId="{53982195-7EE8-4D21-A530-538FC874CCC7}" srcOrd="1" destOrd="0" presId="urn:microsoft.com/office/officeart/2005/8/layout/venn1"/>
    <dgm:cxn modelId="{9391EB5D-AC84-48FB-B5EF-2089FDB987CB}" type="presParOf" srcId="{08EEC501-CF2B-4D82-8D9D-0D5E150EB061}" destId="{7003B60A-3DD3-422C-99F3-D651EA44BEC3}" srcOrd="2" destOrd="0" presId="urn:microsoft.com/office/officeart/2005/8/layout/venn1"/>
    <dgm:cxn modelId="{21A14BC4-2CF2-4E61-B6AA-2C7590B19DFA}" type="presParOf" srcId="{08EEC501-CF2B-4D82-8D9D-0D5E150EB061}" destId="{44B3CBC2-AC97-43BF-BE84-90203513093A}" srcOrd="3" destOrd="0" presId="urn:microsoft.com/office/officeart/2005/8/layout/venn1"/>
    <dgm:cxn modelId="{FBFC8B8B-4FCD-4CF9-B634-81030BD3C79E}" type="presParOf" srcId="{08EEC501-CF2B-4D82-8D9D-0D5E150EB061}" destId="{0CDCF9C5-0B01-49F2-9C87-CA5ECA728B47}" srcOrd="4" destOrd="0" presId="urn:microsoft.com/office/officeart/2005/8/layout/venn1"/>
    <dgm:cxn modelId="{0E976D80-F827-40B4-92CA-A658A63D385D}" type="presParOf" srcId="{08EEC501-CF2B-4D82-8D9D-0D5E150EB061}" destId="{DD79F81A-BBAB-4C4A-86D0-F477C1D8D018}" srcOrd="5" destOrd="0" presId="urn:microsoft.com/office/officeart/2005/8/layout/venn1"/>
    <dgm:cxn modelId="{A48CB31F-9BFE-4A85-B7A1-87087C71CF29}" type="presParOf" srcId="{08EEC501-CF2B-4D82-8D9D-0D5E150EB061}" destId="{78E7DF6D-A898-4C4A-A031-AC2A093F3D5D}" srcOrd="6" destOrd="0" presId="urn:microsoft.com/office/officeart/2005/8/layout/venn1"/>
    <dgm:cxn modelId="{D67F0410-F973-429D-A942-E29B3587240B}" type="presParOf" srcId="{08EEC501-CF2B-4D82-8D9D-0D5E150EB061}" destId="{CE97C7B5-6475-478C-A956-4294FAD36D9F}" srcOrd="7" destOrd="0" presId="urn:microsoft.com/office/officeart/2005/8/layout/venn1"/>
    <dgm:cxn modelId="{3635B0BF-DECD-49F2-A3E1-457D20206E5E}" type="presParOf" srcId="{08EEC501-CF2B-4D82-8D9D-0D5E150EB061}" destId="{C777E938-CAB8-4BB7-B254-62F70D906413}" srcOrd="8" destOrd="0" presId="urn:microsoft.com/office/officeart/2005/8/layout/venn1"/>
    <dgm:cxn modelId="{31173659-4A00-4AEC-B8DF-9B85C60E953A}" type="presParOf" srcId="{08EEC501-CF2B-4D82-8D9D-0D5E150EB061}" destId="{1A010141-E3A2-40DD-A9D3-8082FD1B1069}" srcOrd="9" destOrd="0" presId="urn:microsoft.com/office/officeart/2005/8/layout/venn1"/>
    <dgm:cxn modelId="{AC2CEC6D-31AB-488B-9F8B-A741EAC5AD8D}" type="presParOf" srcId="{08EEC501-CF2B-4D82-8D9D-0D5E150EB061}" destId="{0D7C7D61-8E1D-4A05-B941-4043BD2D2754}" srcOrd="10" destOrd="0" presId="urn:microsoft.com/office/officeart/2005/8/layout/venn1"/>
    <dgm:cxn modelId="{77699440-3551-436E-8943-34A94E49FA4E}" type="presParOf" srcId="{08EEC501-CF2B-4D82-8D9D-0D5E150EB061}" destId="{A825E93B-F595-435E-A0A6-CEA13000682D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17C7F47-6E45-4CA4-9A5B-4647065B45AF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2F2EDD7-7BA3-4DBC-9835-6B374F4EBEBD}">
      <dgm:prSet phldrT="[Texto]"/>
      <dgm:spPr>
        <a:solidFill>
          <a:srgbClr val="3366FF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Social</a:t>
          </a:r>
          <a:endParaRPr lang="es-ES" b="1" dirty="0">
            <a:solidFill>
              <a:schemeClr val="tx1"/>
            </a:solidFill>
          </a:endParaRPr>
        </a:p>
      </dgm:t>
    </dgm:pt>
    <dgm:pt modelId="{32103878-38DC-4B77-98AE-591C95CBB191}" type="parTrans" cxnId="{C3AEBE59-272A-4B0A-810A-5D09010552BE}">
      <dgm:prSet/>
      <dgm:spPr/>
      <dgm:t>
        <a:bodyPr/>
        <a:lstStyle/>
        <a:p>
          <a:endParaRPr lang="es-ES"/>
        </a:p>
      </dgm:t>
    </dgm:pt>
    <dgm:pt modelId="{8942A9CA-E45B-4846-8589-5E346D529455}" type="sibTrans" cxnId="{C3AEBE59-272A-4B0A-810A-5D09010552BE}">
      <dgm:prSet/>
      <dgm:spPr/>
      <dgm:t>
        <a:bodyPr/>
        <a:lstStyle/>
        <a:p>
          <a:endParaRPr lang="es-ES"/>
        </a:p>
      </dgm:t>
    </dgm:pt>
    <dgm:pt modelId="{57E8AC76-14F6-412D-AEED-D1845DA94ABD}">
      <dgm:prSet phldrT="[Texto]"/>
      <dgm:spPr>
        <a:solidFill>
          <a:srgbClr val="FFC000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Cultural</a:t>
          </a:r>
          <a:endParaRPr lang="es-ES" dirty="0">
            <a:solidFill>
              <a:schemeClr val="tx1"/>
            </a:solidFill>
          </a:endParaRPr>
        </a:p>
      </dgm:t>
    </dgm:pt>
    <dgm:pt modelId="{12BBB16D-0FDA-492B-9CE2-803DA663801A}" type="parTrans" cxnId="{0C17D91F-D1AE-4156-9E73-DB619A0FC96E}">
      <dgm:prSet/>
      <dgm:spPr/>
      <dgm:t>
        <a:bodyPr/>
        <a:lstStyle/>
        <a:p>
          <a:endParaRPr lang="es-ES"/>
        </a:p>
      </dgm:t>
    </dgm:pt>
    <dgm:pt modelId="{C4F74CA1-EBB5-421F-B69F-65085F52FE4E}" type="sibTrans" cxnId="{0C17D91F-D1AE-4156-9E73-DB619A0FC96E}">
      <dgm:prSet/>
      <dgm:spPr/>
      <dgm:t>
        <a:bodyPr/>
        <a:lstStyle/>
        <a:p>
          <a:endParaRPr lang="es-ES"/>
        </a:p>
      </dgm:t>
    </dgm:pt>
    <dgm:pt modelId="{A17BA195-4C32-43E1-94FC-23F840345B7C}">
      <dgm:prSet phldrT="[Texto]"/>
      <dgm:spPr>
        <a:solidFill>
          <a:srgbClr val="51E1E1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Económico</a:t>
          </a:r>
          <a:endParaRPr lang="es-ES" dirty="0">
            <a:solidFill>
              <a:schemeClr val="tx1"/>
            </a:solidFill>
          </a:endParaRPr>
        </a:p>
      </dgm:t>
    </dgm:pt>
    <dgm:pt modelId="{0DB24EDB-E5C1-4307-BBCC-4FCC0DF2B190}" type="parTrans" cxnId="{02F2875B-B9DB-492E-8951-C8038FDF3AAA}">
      <dgm:prSet/>
      <dgm:spPr/>
      <dgm:t>
        <a:bodyPr/>
        <a:lstStyle/>
        <a:p>
          <a:endParaRPr lang="es-ES"/>
        </a:p>
      </dgm:t>
    </dgm:pt>
    <dgm:pt modelId="{76B5339D-BC40-4FEA-A7D9-746FBA1F6969}" type="sibTrans" cxnId="{02F2875B-B9DB-492E-8951-C8038FDF3AAA}">
      <dgm:prSet/>
      <dgm:spPr/>
      <dgm:t>
        <a:bodyPr/>
        <a:lstStyle/>
        <a:p>
          <a:endParaRPr lang="es-ES"/>
        </a:p>
      </dgm:t>
    </dgm:pt>
    <dgm:pt modelId="{32002071-AB98-4816-8D55-88D6129A0B58}" type="pres">
      <dgm:prSet presAssocID="{917C7F47-6E45-4CA4-9A5B-4647065B45AF}" presName="Name0" presStyleCnt="0">
        <dgm:presLayoutVars>
          <dgm:dir/>
          <dgm:resizeHandles val="exact"/>
        </dgm:presLayoutVars>
      </dgm:prSet>
      <dgm:spPr/>
    </dgm:pt>
    <dgm:pt modelId="{613795AE-9A37-40CD-9962-B986184E080D}" type="pres">
      <dgm:prSet presAssocID="{52F2EDD7-7BA3-4DBC-9835-6B374F4EBEBD}" presName="parTxOnly" presStyleLbl="node1" presStyleIdx="0" presStyleCnt="3" custScaleX="98117" custScaleY="108979" custLinFactNeighborX="-26538" custLinFactNeighborY="-9125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9FC5255-B966-4339-AFAA-05C3F0E3BFA3}" type="pres">
      <dgm:prSet presAssocID="{8942A9CA-E45B-4846-8589-5E346D529455}" presName="parSpace" presStyleCnt="0"/>
      <dgm:spPr/>
    </dgm:pt>
    <dgm:pt modelId="{5D6ECFB6-6594-4A8D-B21E-6B07C1DBE802}" type="pres">
      <dgm:prSet presAssocID="{57E8AC76-14F6-412D-AEED-D1845DA94ABD}" presName="parTxOnly" presStyleLbl="node1" presStyleIdx="1" presStyleCnt="3" custLinFactNeighborX="53858" custLinFactNeighborY="-1876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B17390-A530-44FC-9054-F8100B8359AC}" type="pres">
      <dgm:prSet presAssocID="{C4F74CA1-EBB5-421F-B69F-65085F52FE4E}" presName="parSpace" presStyleCnt="0"/>
      <dgm:spPr/>
    </dgm:pt>
    <dgm:pt modelId="{99703FFC-FDF5-46DA-BAF6-A7F99DDD446D}" type="pres">
      <dgm:prSet presAssocID="{A17BA195-4C32-43E1-94FC-23F840345B7C}" presName="parTxOnly" presStyleLbl="node1" presStyleIdx="2" presStyleCnt="3" custLinFactX="24120" custLinFactNeighborX="100000" custLinFactNeighborY="405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1AD2FD2-5F78-4D21-8224-B8A42B82B2EA}" type="presOf" srcId="{A17BA195-4C32-43E1-94FC-23F840345B7C}" destId="{99703FFC-FDF5-46DA-BAF6-A7F99DDD446D}" srcOrd="0" destOrd="0" presId="urn:microsoft.com/office/officeart/2005/8/layout/hChevron3"/>
    <dgm:cxn modelId="{7A879A04-2C80-478F-9F65-0D09424A14E7}" type="presOf" srcId="{52F2EDD7-7BA3-4DBC-9835-6B374F4EBEBD}" destId="{613795AE-9A37-40CD-9962-B986184E080D}" srcOrd="0" destOrd="0" presId="urn:microsoft.com/office/officeart/2005/8/layout/hChevron3"/>
    <dgm:cxn modelId="{27375A7F-5009-4E11-BA99-A47E0BE3D574}" type="presOf" srcId="{57E8AC76-14F6-412D-AEED-D1845DA94ABD}" destId="{5D6ECFB6-6594-4A8D-B21E-6B07C1DBE802}" srcOrd="0" destOrd="0" presId="urn:microsoft.com/office/officeart/2005/8/layout/hChevron3"/>
    <dgm:cxn modelId="{EDC10509-236F-4A9C-92FD-124482A41CAA}" type="presOf" srcId="{917C7F47-6E45-4CA4-9A5B-4647065B45AF}" destId="{32002071-AB98-4816-8D55-88D6129A0B58}" srcOrd="0" destOrd="0" presId="urn:microsoft.com/office/officeart/2005/8/layout/hChevron3"/>
    <dgm:cxn modelId="{0C17D91F-D1AE-4156-9E73-DB619A0FC96E}" srcId="{917C7F47-6E45-4CA4-9A5B-4647065B45AF}" destId="{57E8AC76-14F6-412D-AEED-D1845DA94ABD}" srcOrd="1" destOrd="0" parTransId="{12BBB16D-0FDA-492B-9CE2-803DA663801A}" sibTransId="{C4F74CA1-EBB5-421F-B69F-65085F52FE4E}"/>
    <dgm:cxn modelId="{C3AEBE59-272A-4B0A-810A-5D09010552BE}" srcId="{917C7F47-6E45-4CA4-9A5B-4647065B45AF}" destId="{52F2EDD7-7BA3-4DBC-9835-6B374F4EBEBD}" srcOrd="0" destOrd="0" parTransId="{32103878-38DC-4B77-98AE-591C95CBB191}" sibTransId="{8942A9CA-E45B-4846-8589-5E346D529455}"/>
    <dgm:cxn modelId="{02F2875B-B9DB-492E-8951-C8038FDF3AAA}" srcId="{917C7F47-6E45-4CA4-9A5B-4647065B45AF}" destId="{A17BA195-4C32-43E1-94FC-23F840345B7C}" srcOrd="2" destOrd="0" parTransId="{0DB24EDB-E5C1-4307-BBCC-4FCC0DF2B190}" sibTransId="{76B5339D-BC40-4FEA-A7D9-746FBA1F6969}"/>
    <dgm:cxn modelId="{BCC7EA22-43E3-4284-9475-2428B31C3C56}" type="presParOf" srcId="{32002071-AB98-4816-8D55-88D6129A0B58}" destId="{613795AE-9A37-40CD-9962-B986184E080D}" srcOrd="0" destOrd="0" presId="urn:microsoft.com/office/officeart/2005/8/layout/hChevron3"/>
    <dgm:cxn modelId="{880CA554-84C8-46B5-B2A5-EE300F42FCD0}" type="presParOf" srcId="{32002071-AB98-4816-8D55-88D6129A0B58}" destId="{79FC5255-B966-4339-AFAA-05C3F0E3BFA3}" srcOrd="1" destOrd="0" presId="urn:microsoft.com/office/officeart/2005/8/layout/hChevron3"/>
    <dgm:cxn modelId="{0A49D1E3-1C29-4B0A-A999-98AEBE75EB16}" type="presParOf" srcId="{32002071-AB98-4816-8D55-88D6129A0B58}" destId="{5D6ECFB6-6594-4A8D-B21E-6B07C1DBE802}" srcOrd="2" destOrd="0" presId="urn:microsoft.com/office/officeart/2005/8/layout/hChevron3"/>
    <dgm:cxn modelId="{2AF31498-4EC8-4B1F-8330-1025C60E57B0}" type="presParOf" srcId="{32002071-AB98-4816-8D55-88D6129A0B58}" destId="{4BB17390-A530-44FC-9054-F8100B8359AC}" srcOrd="3" destOrd="0" presId="urn:microsoft.com/office/officeart/2005/8/layout/hChevron3"/>
    <dgm:cxn modelId="{329C2AD2-11C0-4872-B077-7E67EF305CF6}" type="presParOf" srcId="{32002071-AB98-4816-8D55-88D6129A0B58}" destId="{99703FFC-FDF5-46DA-BAF6-A7F99DDD446D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223BA19-6088-4888-BC67-B2F826D3DC90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B8FAFD47-CCB4-48C6-ADE9-FBCCD2001857}">
      <dgm:prSet phldrT="[Texto]" custT="1"/>
      <dgm:spPr>
        <a:solidFill>
          <a:srgbClr val="66FF99"/>
        </a:solidFill>
      </dgm:spPr>
      <dgm:t>
        <a:bodyPr/>
        <a:lstStyle/>
        <a:p>
          <a:r>
            <a:rPr lang="es-ES" sz="2000" b="1" dirty="0" smtClean="0">
              <a:solidFill>
                <a:schemeClr val="tx1"/>
              </a:solidFill>
            </a:rPr>
            <a:t>Tecnológico</a:t>
          </a:r>
          <a:endParaRPr lang="es-ES" sz="2000" b="1" dirty="0">
            <a:solidFill>
              <a:schemeClr val="tx1"/>
            </a:solidFill>
          </a:endParaRPr>
        </a:p>
      </dgm:t>
    </dgm:pt>
    <dgm:pt modelId="{14BE4D09-AC60-490E-AB11-7BCC7F8E10B5}" type="parTrans" cxnId="{F3785AD8-F5C2-4A29-B78E-A61B83001099}">
      <dgm:prSet/>
      <dgm:spPr/>
      <dgm:t>
        <a:bodyPr/>
        <a:lstStyle/>
        <a:p>
          <a:endParaRPr lang="es-ES"/>
        </a:p>
      </dgm:t>
    </dgm:pt>
    <dgm:pt modelId="{DA117FCC-C029-46BE-8494-46022D727429}" type="sibTrans" cxnId="{F3785AD8-F5C2-4A29-B78E-A61B83001099}">
      <dgm:prSet/>
      <dgm:spPr/>
      <dgm:t>
        <a:bodyPr/>
        <a:lstStyle/>
        <a:p>
          <a:endParaRPr lang="es-ES"/>
        </a:p>
      </dgm:t>
    </dgm:pt>
    <dgm:pt modelId="{4D0F6765-1F81-4E6B-A231-0F9DCA754E6B}">
      <dgm:prSet phldrT="[Texto]"/>
      <dgm:spPr>
        <a:solidFill>
          <a:srgbClr val="FF33CC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Fundamentación  Didáctica</a:t>
          </a:r>
          <a:endParaRPr lang="es-ES" b="1" dirty="0">
            <a:solidFill>
              <a:schemeClr val="tx1"/>
            </a:solidFill>
          </a:endParaRPr>
        </a:p>
      </dgm:t>
    </dgm:pt>
    <dgm:pt modelId="{4E5F08ED-BB71-416A-9A71-EC00153A673D}" type="parTrans" cxnId="{B0EDCCD4-A353-4BBF-B121-F0AFBCC422D2}">
      <dgm:prSet/>
      <dgm:spPr/>
      <dgm:t>
        <a:bodyPr/>
        <a:lstStyle/>
        <a:p>
          <a:endParaRPr lang="es-ES"/>
        </a:p>
      </dgm:t>
    </dgm:pt>
    <dgm:pt modelId="{20547C7E-1360-42BD-B3BE-2F92225AE3B3}" type="sibTrans" cxnId="{B0EDCCD4-A353-4BBF-B121-F0AFBCC422D2}">
      <dgm:prSet/>
      <dgm:spPr/>
      <dgm:t>
        <a:bodyPr/>
        <a:lstStyle/>
        <a:p>
          <a:endParaRPr lang="es-ES"/>
        </a:p>
      </dgm:t>
    </dgm:pt>
    <dgm:pt modelId="{56F9FEF7-3421-4F4F-8D26-5F89D3563DB0}">
      <dgm:prSet phldrT="[Texto]" custT="1"/>
      <dgm:spPr>
        <a:solidFill>
          <a:srgbClr val="99FFCC"/>
        </a:solidFill>
      </dgm:spPr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Fundamentación  Psicopedagógica</a:t>
          </a:r>
          <a:endParaRPr lang="es-ES" sz="1400" b="1" dirty="0">
            <a:solidFill>
              <a:schemeClr val="tx1"/>
            </a:solidFill>
          </a:endParaRPr>
        </a:p>
      </dgm:t>
    </dgm:pt>
    <dgm:pt modelId="{834CC8EE-5944-4641-BAAF-A61E8B4F5498}" type="parTrans" cxnId="{1E95CD0B-C5D6-4557-9E53-3028A3AF1937}">
      <dgm:prSet/>
      <dgm:spPr/>
      <dgm:t>
        <a:bodyPr/>
        <a:lstStyle/>
        <a:p>
          <a:endParaRPr lang="es-ES"/>
        </a:p>
      </dgm:t>
    </dgm:pt>
    <dgm:pt modelId="{00895E60-7DE6-4F04-9928-7A0143674A89}" type="sibTrans" cxnId="{1E95CD0B-C5D6-4557-9E53-3028A3AF1937}">
      <dgm:prSet/>
      <dgm:spPr/>
      <dgm:t>
        <a:bodyPr/>
        <a:lstStyle/>
        <a:p>
          <a:endParaRPr lang="es-ES"/>
        </a:p>
      </dgm:t>
    </dgm:pt>
    <dgm:pt modelId="{A08922A5-8723-42A4-8D25-5A6BE4500B92}" type="pres">
      <dgm:prSet presAssocID="{7223BA19-6088-4888-BC67-B2F826D3DC90}" presName="Name0" presStyleCnt="0">
        <dgm:presLayoutVars>
          <dgm:dir/>
          <dgm:resizeHandles val="exact"/>
        </dgm:presLayoutVars>
      </dgm:prSet>
      <dgm:spPr/>
    </dgm:pt>
    <dgm:pt modelId="{4A9EDD68-6688-400D-AC74-E2326DA51E58}" type="pres">
      <dgm:prSet presAssocID="{B8FAFD47-CCB4-48C6-ADE9-FBCCD2001857}" presName="parTxOnly" presStyleLbl="node1" presStyleIdx="0" presStyleCnt="3" custLinFactNeighborX="-79639" custLinFactNeighborY="875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E03AF9-34D6-4C07-918B-BE16DF7C3F25}" type="pres">
      <dgm:prSet presAssocID="{DA117FCC-C029-46BE-8494-46022D727429}" presName="parSpace" presStyleCnt="0"/>
      <dgm:spPr/>
    </dgm:pt>
    <dgm:pt modelId="{56601F9E-45D8-4614-8576-5EFD3874EAFA}" type="pres">
      <dgm:prSet presAssocID="{4D0F6765-1F81-4E6B-A231-0F9DCA754E6B}" presName="parTxOnly" presStyleLbl="node1" presStyleIdx="1" presStyleCnt="3" custLinFactNeighborX="-33510" custLinFactNeighborY="2319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5C6EC4-BC59-426B-9D38-07EF31B073E2}" type="pres">
      <dgm:prSet presAssocID="{20547C7E-1360-42BD-B3BE-2F92225AE3B3}" presName="parSpace" presStyleCnt="0"/>
      <dgm:spPr/>
    </dgm:pt>
    <dgm:pt modelId="{D7594C83-176D-4C79-A833-9590C73835F6}" type="pres">
      <dgm:prSet presAssocID="{56F9FEF7-3421-4F4F-8D26-5F89D3563DB0}" presName="parTxOnly" presStyleLbl="node1" presStyleIdx="2" presStyleCnt="3" custLinFactNeighborX="68385" custLinFactNeighborY="-5804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A1390D3-C064-4D5D-A25C-310611231601}" type="presOf" srcId="{B8FAFD47-CCB4-48C6-ADE9-FBCCD2001857}" destId="{4A9EDD68-6688-400D-AC74-E2326DA51E58}" srcOrd="0" destOrd="0" presId="urn:microsoft.com/office/officeart/2005/8/layout/hChevron3"/>
    <dgm:cxn modelId="{1E95CD0B-C5D6-4557-9E53-3028A3AF1937}" srcId="{7223BA19-6088-4888-BC67-B2F826D3DC90}" destId="{56F9FEF7-3421-4F4F-8D26-5F89D3563DB0}" srcOrd="2" destOrd="0" parTransId="{834CC8EE-5944-4641-BAAF-A61E8B4F5498}" sibTransId="{00895E60-7DE6-4F04-9928-7A0143674A89}"/>
    <dgm:cxn modelId="{063E15F7-2B9C-41E9-A347-0594D7F9BE2C}" type="presOf" srcId="{56F9FEF7-3421-4F4F-8D26-5F89D3563DB0}" destId="{D7594C83-176D-4C79-A833-9590C73835F6}" srcOrd="0" destOrd="0" presId="urn:microsoft.com/office/officeart/2005/8/layout/hChevron3"/>
    <dgm:cxn modelId="{D0262FBB-72CB-47A4-8691-D31CB7DFB53D}" type="presOf" srcId="{4D0F6765-1F81-4E6B-A231-0F9DCA754E6B}" destId="{56601F9E-45D8-4614-8576-5EFD3874EAFA}" srcOrd="0" destOrd="0" presId="urn:microsoft.com/office/officeart/2005/8/layout/hChevron3"/>
    <dgm:cxn modelId="{0053846F-B062-4685-9CBC-2115ACC3BD28}" type="presOf" srcId="{7223BA19-6088-4888-BC67-B2F826D3DC90}" destId="{A08922A5-8723-42A4-8D25-5A6BE4500B92}" srcOrd="0" destOrd="0" presId="urn:microsoft.com/office/officeart/2005/8/layout/hChevron3"/>
    <dgm:cxn modelId="{B0EDCCD4-A353-4BBF-B121-F0AFBCC422D2}" srcId="{7223BA19-6088-4888-BC67-B2F826D3DC90}" destId="{4D0F6765-1F81-4E6B-A231-0F9DCA754E6B}" srcOrd="1" destOrd="0" parTransId="{4E5F08ED-BB71-416A-9A71-EC00153A673D}" sibTransId="{20547C7E-1360-42BD-B3BE-2F92225AE3B3}"/>
    <dgm:cxn modelId="{F3785AD8-F5C2-4A29-B78E-A61B83001099}" srcId="{7223BA19-6088-4888-BC67-B2F826D3DC90}" destId="{B8FAFD47-CCB4-48C6-ADE9-FBCCD2001857}" srcOrd="0" destOrd="0" parTransId="{14BE4D09-AC60-490E-AB11-7BCC7F8E10B5}" sibTransId="{DA117FCC-C029-46BE-8494-46022D727429}"/>
    <dgm:cxn modelId="{6B18C7FD-477D-4B44-9937-7FEEE1DB009B}" type="presParOf" srcId="{A08922A5-8723-42A4-8D25-5A6BE4500B92}" destId="{4A9EDD68-6688-400D-AC74-E2326DA51E58}" srcOrd="0" destOrd="0" presId="urn:microsoft.com/office/officeart/2005/8/layout/hChevron3"/>
    <dgm:cxn modelId="{C694BEA6-5E20-4888-820C-ACB7A2EF0E77}" type="presParOf" srcId="{A08922A5-8723-42A4-8D25-5A6BE4500B92}" destId="{42E03AF9-34D6-4C07-918B-BE16DF7C3F25}" srcOrd="1" destOrd="0" presId="urn:microsoft.com/office/officeart/2005/8/layout/hChevron3"/>
    <dgm:cxn modelId="{CBC18255-C860-4C88-9DAD-FFE6D23EAC43}" type="presParOf" srcId="{A08922A5-8723-42A4-8D25-5A6BE4500B92}" destId="{56601F9E-45D8-4614-8576-5EFD3874EAFA}" srcOrd="2" destOrd="0" presId="urn:microsoft.com/office/officeart/2005/8/layout/hChevron3"/>
    <dgm:cxn modelId="{5A7BC28A-A79D-4FEA-B709-7BE67004E4D1}" type="presParOf" srcId="{A08922A5-8723-42A4-8D25-5A6BE4500B92}" destId="{835C6EC4-BC59-426B-9D38-07EF31B073E2}" srcOrd="3" destOrd="0" presId="urn:microsoft.com/office/officeart/2005/8/layout/hChevron3"/>
    <dgm:cxn modelId="{731F235E-8FB8-473B-A150-548BA9EC677B}" type="presParOf" srcId="{A08922A5-8723-42A4-8D25-5A6BE4500B92}" destId="{D7594C83-176D-4C79-A833-9590C73835F6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44C9D1-D24D-4B28-96F9-3FEA4D2F8F1C}" type="doc">
      <dgm:prSet loTypeId="urn:microsoft.com/office/officeart/2005/8/layout/radial5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42AD921C-C4CD-4802-8B1E-473B90B606D0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pPr algn="ctr"/>
          <a:r>
            <a:rPr lang="es-EC" sz="1400" b="1" dirty="0" smtClean="0"/>
            <a:t>Período de evaluación de forma anual.</a:t>
          </a:r>
          <a:endParaRPr lang="es-ES" sz="1400" b="1" dirty="0"/>
        </a:p>
      </dgm:t>
    </dgm:pt>
    <dgm:pt modelId="{6D06457F-6C2A-4CB3-8727-E61AF6BB9A46}" type="parTrans" cxnId="{A5F48832-078B-4C1A-91F6-77B83B82FE0E}">
      <dgm:prSet/>
      <dgm:spPr/>
      <dgm:t>
        <a:bodyPr/>
        <a:lstStyle/>
        <a:p>
          <a:pPr algn="ctr"/>
          <a:endParaRPr lang="es-ES"/>
        </a:p>
      </dgm:t>
    </dgm:pt>
    <dgm:pt modelId="{0A85D040-82C4-4776-BA11-D0A9CDFE86EA}" type="sibTrans" cxnId="{A5F48832-078B-4C1A-91F6-77B83B82FE0E}">
      <dgm:prSet/>
      <dgm:spPr/>
      <dgm:t>
        <a:bodyPr/>
        <a:lstStyle/>
        <a:p>
          <a:pPr algn="ctr"/>
          <a:endParaRPr lang="es-ES"/>
        </a:p>
      </dgm:t>
    </dgm:pt>
    <dgm:pt modelId="{9C81B4C9-1AC2-4E40-990F-4D5BACF97CEF}">
      <dgm:prSet phldrT="[Texto]" custT="1"/>
      <dgm:sp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3500000" scaled="1"/>
          <a:tileRect/>
        </a:gradFill>
      </dgm:spPr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Falta de control del aprendizaje.</a:t>
          </a:r>
          <a:endParaRPr lang="es-ES" sz="1400" b="1" dirty="0">
            <a:solidFill>
              <a:schemeClr val="tx1"/>
            </a:solidFill>
          </a:endParaRPr>
        </a:p>
      </dgm:t>
    </dgm:pt>
    <dgm:pt modelId="{2C8A89ED-AB37-4DF3-B401-C57235144EE2}" type="parTrans" cxnId="{BCDE8469-A910-44E2-995E-A20137F958A7}">
      <dgm:prSet/>
      <dgm:spPr/>
      <dgm:t>
        <a:bodyPr/>
        <a:lstStyle/>
        <a:p>
          <a:pPr algn="ctr"/>
          <a:endParaRPr lang="es-ES"/>
        </a:p>
      </dgm:t>
    </dgm:pt>
    <dgm:pt modelId="{307396C8-25E0-4293-AFC6-9328118CE237}" type="sibTrans" cxnId="{BCDE8469-A910-44E2-995E-A20137F958A7}">
      <dgm:prSet/>
      <dgm:spPr/>
      <dgm:t>
        <a:bodyPr/>
        <a:lstStyle/>
        <a:p>
          <a:pPr algn="ctr"/>
          <a:endParaRPr lang="es-ES"/>
        </a:p>
      </dgm:t>
    </dgm:pt>
    <dgm:pt modelId="{1E8CDB8B-C4B5-4DCD-BA90-836EA9BD75ED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3500000" scaled="1"/>
          <a:tileRect/>
        </a:gradFill>
      </dgm:spPr>
      <dgm:t>
        <a:bodyPr/>
        <a:lstStyle/>
        <a:p>
          <a:pPr algn="ctr"/>
          <a:r>
            <a:rPr lang="es-EC" sz="1400" b="1" dirty="0" smtClean="0"/>
            <a:t>Falta de entrega de reportes del desempeño académico de forma periódica.</a:t>
          </a:r>
          <a:endParaRPr lang="es-ES" sz="1400" b="1" dirty="0"/>
        </a:p>
      </dgm:t>
    </dgm:pt>
    <dgm:pt modelId="{AE0B6C8A-DC0C-4058-BEA7-946AA5ABB161}" type="parTrans" cxnId="{1FA3DEDA-193A-41F8-97F3-DE6C27F29A9D}">
      <dgm:prSet/>
      <dgm:spPr/>
      <dgm:t>
        <a:bodyPr/>
        <a:lstStyle/>
        <a:p>
          <a:pPr algn="ctr"/>
          <a:endParaRPr lang="es-ES"/>
        </a:p>
      </dgm:t>
    </dgm:pt>
    <dgm:pt modelId="{EC59E4ED-B00D-4EE3-B260-253F06BB6D15}" type="sibTrans" cxnId="{1FA3DEDA-193A-41F8-97F3-DE6C27F29A9D}">
      <dgm:prSet/>
      <dgm:spPr/>
      <dgm:t>
        <a:bodyPr/>
        <a:lstStyle/>
        <a:p>
          <a:pPr algn="ctr"/>
          <a:endParaRPr lang="es-ES"/>
        </a:p>
      </dgm:t>
    </dgm:pt>
    <dgm:pt modelId="{B4F961CB-C8E7-49D9-B369-C3695EFCF9A8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  <a:tileRect/>
        </a:gradFill>
      </dgm:spPr>
      <dgm:t>
        <a:bodyPr/>
        <a:lstStyle/>
        <a:p>
          <a:pPr algn="ctr"/>
          <a:r>
            <a:rPr lang="es-EC" sz="1400" b="1" dirty="0" smtClean="0"/>
            <a:t>Políticas de evaluación  precarias.</a:t>
          </a:r>
          <a:endParaRPr lang="es-ES" sz="1400" b="1" dirty="0"/>
        </a:p>
      </dgm:t>
    </dgm:pt>
    <dgm:pt modelId="{8EA9B82B-4FC0-4045-B6FF-C830BEC5FEB2}" type="parTrans" cxnId="{B06A7F14-36A4-4460-8B17-96F28041D391}">
      <dgm:prSet/>
      <dgm:spPr/>
      <dgm:t>
        <a:bodyPr/>
        <a:lstStyle/>
        <a:p>
          <a:pPr algn="ctr"/>
          <a:endParaRPr lang="es-ES"/>
        </a:p>
      </dgm:t>
    </dgm:pt>
    <dgm:pt modelId="{039AB947-982B-4BD5-945E-4C858465A26A}" type="sibTrans" cxnId="{B06A7F14-36A4-4460-8B17-96F28041D391}">
      <dgm:prSet/>
      <dgm:spPr/>
      <dgm:t>
        <a:bodyPr/>
        <a:lstStyle/>
        <a:p>
          <a:pPr algn="ctr"/>
          <a:endParaRPr lang="es-ES"/>
        </a:p>
      </dgm:t>
    </dgm:pt>
    <dgm:pt modelId="{6E6F31EB-8B2E-428B-A3BE-5EC3E6BC523E}">
      <dgm:prSet phldrT="[Texto]" custT="1"/>
      <dgm:spPr>
        <a:solidFill>
          <a:srgbClr val="FFFF00"/>
        </a:solidFill>
      </dgm:spPr>
      <dgm:t>
        <a:bodyPr/>
        <a:lstStyle/>
        <a:p>
          <a:pPr algn="ctr"/>
          <a:r>
            <a:rPr lang="es-EC" sz="1600" b="1" dirty="0" smtClean="0">
              <a:solidFill>
                <a:schemeClr val="tx1"/>
              </a:solidFill>
            </a:rPr>
            <a:t>CAUSAS DEL PROBLEMA</a:t>
          </a:r>
          <a:endParaRPr lang="es-ES" sz="1600" b="1" dirty="0">
            <a:solidFill>
              <a:schemeClr val="tx1"/>
            </a:solidFill>
          </a:endParaRPr>
        </a:p>
      </dgm:t>
    </dgm:pt>
    <dgm:pt modelId="{0E749C22-9F1E-4902-A9FE-75B15ACDBAFC}" type="parTrans" cxnId="{D962FDCA-CD70-4A0F-9B7F-BD3CDF547840}">
      <dgm:prSet/>
      <dgm:spPr/>
      <dgm:t>
        <a:bodyPr/>
        <a:lstStyle/>
        <a:p>
          <a:pPr algn="ctr"/>
          <a:endParaRPr lang="es-ES"/>
        </a:p>
      </dgm:t>
    </dgm:pt>
    <dgm:pt modelId="{91DDEA9D-A7E0-4A83-AB7E-EF686441C859}" type="sibTrans" cxnId="{D962FDCA-CD70-4A0F-9B7F-BD3CDF547840}">
      <dgm:prSet/>
      <dgm:spPr/>
      <dgm:t>
        <a:bodyPr/>
        <a:lstStyle/>
        <a:p>
          <a:pPr algn="ctr"/>
          <a:endParaRPr lang="es-ES"/>
        </a:p>
      </dgm:t>
    </dgm:pt>
    <dgm:pt modelId="{CB694729-954B-4D9E-9F3B-C7A25A29F6A2}" type="pres">
      <dgm:prSet presAssocID="{F044C9D1-D24D-4B28-96F9-3FEA4D2F8F1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CE946F7-B100-4B07-ADD0-1C99ECA1031E}" type="pres">
      <dgm:prSet presAssocID="{6E6F31EB-8B2E-428B-A3BE-5EC3E6BC523E}" presName="centerShape" presStyleLbl="node0" presStyleIdx="0" presStyleCnt="1" custScaleX="181046"/>
      <dgm:spPr/>
      <dgm:t>
        <a:bodyPr/>
        <a:lstStyle/>
        <a:p>
          <a:endParaRPr lang="es-AR"/>
        </a:p>
      </dgm:t>
    </dgm:pt>
    <dgm:pt modelId="{EDA632AC-E153-4DD6-8E88-999BBABEB623}" type="pres">
      <dgm:prSet presAssocID="{6D06457F-6C2A-4CB3-8727-E61AF6BB9A46}" presName="parTrans" presStyleLbl="sibTrans2D1" presStyleIdx="0" presStyleCnt="4"/>
      <dgm:spPr/>
      <dgm:t>
        <a:bodyPr/>
        <a:lstStyle/>
        <a:p>
          <a:endParaRPr lang="es-AR"/>
        </a:p>
      </dgm:t>
    </dgm:pt>
    <dgm:pt modelId="{9C2DE44D-AF2E-4E9B-837D-8E5BAC301050}" type="pres">
      <dgm:prSet presAssocID="{6D06457F-6C2A-4CB3-8727-E61AF6BB9A46}" presName="connectorText" presStyleLbl="sibTrans2D1" presStyleIdx="0" presStyleCnt="4"/>
      <dgm:spPr/>
      <dgm:t>
        <a:bodyPr/>
        <a:lstStyle/>
        <a:p>
          <a:endParaRPr lang="es-AR"/>
        </a:p>
      </dgm:t>
    </dgm:pt>
    <dgm:pt modelId="{A6C4DE53-A9E1-4A70-B66A-CF78925D01BC}" type="pres">
      <dgm:prSet presAssocID="{42AD921C-C4CD-4802-8B1E-473B90B606D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01AD1E0-229B-494F-BE4A-9CE2398433D9}" type="pres">
      <dgm:prSet presAssocID="{2C8A89ED-AB37-4DF3-B401-C57235144EE2}" presName="parTrans" presStyleLbl="sibTrans2D1" presStyleIdx="1" presStyleCnt="4"/>
      <dgm:spPr/>
      <dgm:t>
        <a:bodyPr/>
        <a:lstStyle/>
        <a:p>
          <a:endParaRPr lang="es-AR"/>
        </a:p>
      </dgm:t>
    </dgm:pt>
    <dgm:pt modelId="{D63FD819-5B4A-4134-AF59-328C864452C6}" type="pres">
      <dgm:prSet presAssocID="{2C8A89ED-AB37-4DF3-B401-C57235144EE2}" presName="connectorText" presStyleLbl="sibTrans2D1" presStyleIdx="1" presStyleCnt="4"/>
      <dgm:spPr/>
      <dgm:t>
        <a:bodyPr/>
        <a:lstStyle/>
        <a:p>
          <a:endParaRPr lang="es-AR"/>
        </a:p>
      </dgm:t>
    </dgm:pt>
    <dgm:pt modelId="{64346F84-FB60-4F66-A3D4-7FF14FD1F924}" type="pres">
      <dgm:prSet presAssocID="{9C81B4C9-1AC2-4E40-990F-4D5BACF97CEF}" presName="node" presStyleLbl="node1" presStyleIdx="1" presStyleCnt="4" custScaleX="119268" custRadScaleRad="12943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5964906-9DDB-4A65-B18A-33E3CB673629}" type="pres">
      <dgm:prSet presAssocID="{AE0B6C8A-DC0C-4058-BEA7-946AA5ABB161}" presName="parTrans" presStyleLbl="sibTrans2D1" presStyleIdx="2" presStyleCnt="4"/>
      <dgm:spPr/>
      <dgm:t>
        <a:bodyPr/>
        <a:lstStyle/>
        <a:p>
          <a:endParaRPr lang="es-AR"/>
        </a:p>
      </dgm:t>
    </dgm:pt>
    <dgm:pt modelId="{AA1176C1-204C-43E3-B199-2CA0BC746A84}" type="pres">
      <dgm:prSet presAssocID="{AE0B6C8A-DC0C-4058-BEA7-946AA5ABB161}" presName="connectorText" presStyleLbl="sibTrans2D1" presStyleIdx="2" presStyleCnt="4"/>
      <dgm:spPr/>
      <dgm:t>
        <a:bodyPr/>
        <a:lstStyle/>
        <a:p>
          <a:endParaRPr lang="es-AR"/>
        </a:p>
      </dgm:t>
    </dgm:pt>
    <dgm:pt modelId="{2AE66E2A-6176-44E5-8CA2-B60B07228354}" type="pres">
      <dgm:prSet presAssocID="{1E8CDB8B-C4B5-4DCD-BA90-836EA9BD75ED}" presName="node" presStyleLbl="node1" presStyleIdx="2" presStyleCnt="4" custScaleX="17211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4188289-CD9B-4A67-A35B-6837B6B5A6E2}" type="pres">
      <dgm:prSet presAssocID="{8EA9B82B-4FC0-4045-B6FF-C830BEC5FEB2}" presName="parTrans" presStyleLbl="sibTrans2D1" presStyleIdx="3" presStyleCnt="4"/>
      <dgm:spPr/>
      <dgm:t>
        <a:bodyPr/>
        <a:lstStyle/>
        <a:p>
          <a:endParaRPr lang="es-AR"/>
        </a:p>
      </dgm:t>
    </dgm:pt>
    <dgm:pt modelId="{D4B50B60-1EC8-462F-8F92-A3A7881DE3CD}" type="pres">
      <dgm:prSet presAssocID="{8EA9B82B-4FC0-4045-B6FF-C830BEC5FEB2}" presName="connectorText" presStyleLbl="sibTrans2D1" presStyleIdx="3" presStyleCnt="4"/>
      <dgm:spPr/>
      <dgm:t>
        <a:bodyPr/>
        <a:lstStyle/>
        <a:p>
          <a:endParaRPr lang="es-AR"/>
        </a:p>
      </dgm:t>
    </dgm:pt>
    <dgm:pt modelId="{45897C06-98F7-4F3C-AB1E-50162AA2E26E}" type="pres">
      <dgm:prSet presAssocID="{B4F961CB-C8E7-49D9-B369-C3695EFCF9A8}" presName="node" presStyleLbl="node1" presStyleIdx="3" presStyleCnt="4" custRadScaleRad="13517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FA3DEDA-193A-41F8-97F3-DE6C27F29A9D}" srcId="{6E6F31EB-8B2E-428B-A3BE-5EC3E6BC523E}" destId="{1E8CDB8B-C4B5-4DCD-BA90-836EA9BD75ED}" srcOrd="2" destOrd="0" parTransId="{AE0B6C8A-DC0C-4058-BEA7-946AA5ABB161}" sibTransId="{EC59E4ED-B00D-4EE3-B260-253F06BB6D15}"/>
    <dgm:cxn modelId="{6BA67253-0210-443D-8EB6-B9BBFCBA1DDA}" type="presOf" srcId="{6E6F31EB-8B2E-428B-A3BE-5EC3E6BC523E}" destId="{7CE946F7-B100-4B07-ADD0-1C99ECA1031E}" srcOrd="0" destOrd="0" presId="urn:microsoft.com/office/officeart/2005/8/layout/radial5"/>
    <dgm:cxn modelId="{9CD596E6-2085-4022-A4BD-2257BB3AC83F}" type="presOf" srcId="{AE0B6C8A-DC0C-4058-BEA7-946AA5ABB161}" destId="{AA1176C1-204C-43E3-B199-2CA0BC746A84}" srcOrd="1" destOrd="0" presId="urn:microsoft.com/office/officeart/2005/8/layout/radial5"/>
    <dgm:cxn modelId="{1A9E856D-EA3E-4F99-B16E-EFF4A73F28D1}" type="presOf" srcId="{9C81B4C9-1AC2-4E40-990F-4D5BACF97CEF}" destId="{64346F84-FB60-4F66-A3D4-7FF14FD1F924}" srcOrd="0" destOrd="0" presId="urn:microsoft.com/office/officeart/2005/8/layout/radial5"/>
    <dgm:cxn modelId="{57506370-CFD2-43F2-A618-E8C7BEF573D6}" type="presOf" srcId="{6D06457F-6C2A-4CB3-8727-E61AF6BB9A46}" destId="{EDA632AC-E153-4DD6-8E88-999BBABEB623}" srcOrd="0" destOrd="0" presId="urn:microsoft.com/office/officeart/2005/8/layout/radial5"/>
    <dgm:cxn modelId="{7AE03F05-4B81-402C-A0F6-A39B00B02D30}" type="presOf" srcId="{42AD921C-C4CD-4802-8B1E-473B90B606D0}" destId="{A6C4DE53-A9E1-4A70-B66A-CF78925D01BC}" srcOrd="0" destOrd="0" presId="urn:microsoft.com/office/officeart/2005/8/layout/radial5"/>
    <dgm:cxn modelId="{D1499A24-7AB9-4F84-A2DC-765838F24DF2}" type="presOf" srcId="{AE0B6C8A-DC0C-4058-BEA7-946AA5ABB161}" destId="{35964906-9DDB-4A65-B18A-33E3CB673629}" srcOrd="0" destOrd="0" presId="urn:microsoft.com/office/officeart/2005/8/layout/radial5"/>
    <dgm:cxn modelId="{5F5D0F0F-0D69-4ED0-A680-AB6663241F5B}" type="presOf" srcId="{8EA9B82B-4FC0-4045-B6FF-C830BEC5FEB2}" destId="{D4B50B60-1EC8-462F-8F92-A3A7881DE3CD}" srcOrd="1" destOrd="0" presId="urn:microsoft.com/office/officeart/2005/8/layout/radial5"/>
    <dgm:cxn modelId="{BD25FB58-2E0B-419E-BF01-D18898E90325}" type="presOf" srcId="{2C8A89ED-AB37-4DF3-B401-C57235144EE2}" destId="{201AD1E0-229B-494F-BE4A-9CE2398433D9}" srcOrd="0" destOrd="0" presId="urn:microsoft.com/office/officeart/2005/8/layout/radial5"/>
    <dgm:cxn modelId="{D962FDCA-CD70-4A0F-9B7F-BD3CDF547840}" srcId="{F044C9D1-D24D-4B28-96F9-3FEA4D2F8F1C}" destId="{6E6F31EB-8B2E-428B-A3BE-5EC3E6BC523E}" srcOrd="0" destOrd="0" parTransId="{0E749C22-9F1E-4902-A9FE-75B15ACDBAFC}" sibTransId="{91DDEA9D-A7E0-4A83-AB7E-EF686441C859}"/>
    <dgm:cxn modelId="{B06A7F14-36A4-4460-8B17-96F28041D391}" srcId="{6E6F31EB-8B2E-428B-A3BE-5EC3E6BC523E}" destId="{B4F961CB-C8E7-49D9-B369-C3695EFCF9A8}" srcOrd="3" destOrd="0" parTransId="{8EA9B82B-4FC0-4045-B6FF-C830BEC5FEB2}" sibTransId="{039AB947-982B-4BD5-945E-4C858465A26A}"/>
    <dgm:cxn modelId="{3FDAC288-8F31-42CA-9BED-942EAD8E7CCD}" type="presOf" srcId="{B4F961CB-C8E7-49D9-B369-C3695EFCF9A8}" destId="{45897C06-98F7-4F3C-AB1E-50162AA2E26E}" srcOrd="0" destOrd="0" presId="urn:microsoft.com/office/officeart/2005/8/layout/radial5"/>
    <dgm:cxn modelId="{24D94FFE-EDB2-41A5-9051-F4E089BE2966}" type="presOf" srcId="{2C8A89ED-AB37-4DF3-B401-C57235144EE2}" destId="{D63FD819-5B4A-4134-AF59-328C864452C6}" srcOrd="1" destOrd="0" presId="urn:microsoft.com/office/officeart/2005/8/layout/radial5"/>
    <dgm:cxn modelId="{359D1020-2575-4AA9-96E3-EFAFAF833115}" type="presOf" srcId="{8EA9B82B-4FC0-4045-B6FF-C830BEC5FEB2}" destId="{D4188289-CD9B-4A67-A35B-6837B6B5A6E2}" srcOrd="0" destOrd="0" presId="urn:microsoft.com/office/officeart/2005/8/layout/radial5"/>
    <dgm:cxn modelId="{FFFA5322-3C0B-466C-AF5A-FBE77058949E}" type="presOf" srcId="{F044C9D1-D24D-4B28-96F9-3FEA4D2F8F1C}" destId="{CB694729-954B-4D9E-9F3B-C7A25A29F6A2}" srcOrd="0" destOrd="0" presId="urn:microsoft.com/office/officeart/2005/8/layout/radial5"/>
    <dgm:cxn modelId="{9B8AEA9D-0E05-42DE-975F-EEC6A0C29D0E}" type="presOf" srcId="{1E8CDB8B-C4B5-4DCD-BA90-836EA9BD75ED}" destId="{2AE66E2A-6176-44E5-8CA2-B60B07228354}" srcOrd="0" destOrd="0" presId="urn:microsoft.com/office/officeart/2005/8/layout/radial5"/>
    <dgm:cxn modelId="{A5F48832-078B-4C1A-91F6-77B83B82FE0E}" srcId="{6E6F31EB-8B2E-428B-A3BE-5EC3E6BC523E}" destId="{42AD921C-C4CD-4802-8B1E-473B90B606D0}" srcOrd="0" destOrd="0" parTransId="{6D06457F-6C2A-4CB3-8727-E61AF6BB9A46}" sibTransId="{0A85D040-82C4-4776-BA11-D0A9CDFE86EA}"/>
    <dgm:cxn modelId="{C5968044-4D8B-43C1-BE86-1866E12B69D5}" type="presOf" srcId="{6D06457F-6C2A-4CB3-8727-E61AF6BB9A46}" destId="{9C2DE44D-AF2E-4E9B-837D-8E5BAC301050}" srcOrd="1" destOrd="0" presId="urn:microsoft.com/office/officeart/2005/8/layout/radial5"/>
    <dgm:cxn modelId="{BCDE8469-A910-44E2-995E-A20137F958A7}" srcId="{6E6F31EB-8B2E-428B-A3BE-5EC3E6BC523E}" destId="{9C81B4C9-1AC2-4E40-990F-4D5BACF97CEF}" srcOrd="1" destOrd="0" parTransId="{2C8A89ED-AB37-4DF3-B401-C57235144EE2}" sibTransId="{307396C8-25E0-4293-AFC6-9328118CE237}"/>
    <dgm:cxn modelId="{73E5DCD1-EC67-49BE-873A-FD68A664C30F}" type="presParOf" srcId="{CB694729-954B-4D9E-9F3B-C7A25A29F6A2}" destId="{7CE946F7-B100-4B07-ADD0-1C99ECA1031E}" srcOrd="0" destOrd="0" presId="urn:microsoft.com/office/officeart/2005/8/layout/radial5"/>
    <dgm:cxn modelId="{FAF7010B-4897-4E16-8C13-ECEE17FB98DF}" type="presParOf" srcId="{CB694729-954B-4D9E-9F3B-C7A25A29F6A2}" destId="{EDA632AC-E153-4DD6-8E88-999BBABEB623}" srcOrd="1" destOrd="0" presId="urn:microsoft.com/office/officeart/2005/8/layout/radial5"/>
    <dgm:cxn modelId="{B3F45F87-14CB-4A32-9284-FABFE89231E4}" type="presParOf" srcId="{EDA632AC-E153-4DD6-8E88-999BBABEB623}" destId="{9C2DE44D-AF2E-4E9B-837D-8E5BAC301050}" srcOrd="0" destOrd="0" presId="urn:microsoft.com/office/officeart/2005/8/layout/radial5"/>
    <dgm:cxn modelId="{7CF3C1BE-1D76-4B5D-8268-55080BB53731}" type="presParOf" srcId="{CB694729-954B-4D9E-9F3B-C7A25A29F6A2}" destId="{A6C4DE53-A9E1-4A70-B66A-CF78925D01BC}" srcOrd="2" destOrd="0" presId="urn:microsoft.com/office/officeart/2005/8/layout/radial5"/>
    <dgm:cxn modelId="{B80EF29D-047E-4E77-BFD2-D0248FAA83F1}" type="presParOf" srcId="{CB694729-954B-4D9E-9F3B-C7A25A29F6A2}" destId="{201AD1E0-229B-494F-BE4A-9CE2398433D9}" srcOrd="3" destOrd="0" presId="urn:microsoft.com/office/officeart/2005/8/layout/radial5"/>
    <dgm:cxn modelId="{0A5248D1-6D4B-4DB8-AA9B-470896ACC946}" type="presParOf" srcId="{201AD1E0-229B-494F-BE4A-9CE2398433D9}" destId="{D63FD819-5B4A-4134-AF59-328C864452C6}" srcOrd="0" destOrd="0" presId="urn:microsoft.com/office/officeart/2005/8/layout/radial5"/>
    <dgm:cxn modelId="{1CEB373E-67A5-440D-9504-91A9F3E3AD47}" type="presParOf" srcId="{CB694729-954B-4D9E-9F3B-C7A25A29F6A2}" destId="{64346F84-FB60-4F66-A3D4-7FF14FD1F924}" srcOrd="4" destOrd="0" presId="urn:microsoft.com/office/officeart/2005/8/layout/radial5"/>
    <dgm:cxn modelId="{91855EFC-B1F4-4296-90D1-84A4B397FB64}" type="presParOf" srcId="{CB694729-954B-4D9E-9F3B-C7A25A29F6A2}" destId="{35964906-9DDB-4A65-B18A-33E3CB673629}" srcOrd="5" destOrd="0" presId="urn:microsoft.com/office/officeart/2005/8/layout/radial5"/>
    <dgm:cxn modelId="{B6C6A69B-DF80-49ED-8C6F-6FE51BD7BD57}" type="presParOf" srcId="{35964906-9DDB-4A65-B18A-33E3CB673629}" destId="{AA1176C1-204C-43E3-B199-2CA0BC746A84}" srcOrd="0" destOrd="0" presId="urn:microsoft.com/office/officeart/2005/8/layout/radial5"/>
    <dgm:cxn modelId="{DAA940F2-AC55-42D8-B125-87DF45E8DAAD}" type="presParOf" srcId="{CB694729-954B-4D9E-9F3B-C7A25A29F6A2}" destId="{2AE66E2A-6176-44E5-8CA2-B60B07228354}" srcOrd="6" destOrd="0" presId="urn:microsoft.com/office/officeart/2005/8/layout/radial5"/>
    <dgm:cxn modelId="{10FEB29A-2311-4F64-8C57-78753F45752B}" type="presParOf" srcId="{CB694729-954B-4D9E-9F3B-C7A25A29F6A2}" destId="{D4188289-CD9B-4A67-A35B-6837B6B5A6E2}" srcOrd="7" destOrd="0" presId="urn:microsoft.com/office/officeart/2005/8/layout/radial5"/>
    <dgm:cxn modelId="{7D23FB38-980E-401F-B837-C639012BC133}" type="presParOf" srcId="{D4188289-CD9B-4A67-A35B-6837B6B5A6E2}" destId="{D4B50B60-1EC8-462F-8F92-A3A7881DE3CD}" srcOrd="0" destOrd="0" presId="urn:microsoft.com/office/officeart/2005/8/layout/radial5"/>
    <dgm:cxn modelId="{AF798564-0704-4846-83A5-E00253813F80}" type="presParOf" srcId="{CB694729-954B-4D9E-9F3B-C7A25A29F6A2}" destId="{45897C06-98F7-4F3C-AB1E-50162AA2E26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AB86C57-CAD8-4704-8774-0A8DCD52E5F7}" type="doc">
      <dgm:prSet loTypeId="urn:microsoft.com/office/officeart/2005/8/layout/radial4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06617D33-BF76-46E8-89B1-6A216DC0EAB0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ESTRATEGIAS</a:t>
          </a:r>
          <a:endParaRPr lang="es-ES" b="1" dirty="0">
            <a:solidFill>
              <a:schemeClr val="tx1"/>
            </a:solidFill>
          </a:endParaRPr>
        </a:p>
      </dgm:t>
    </dgm:pt>
    <dgm:pt modelId="{672277E0-C5BD-410C-94C5-44B189C566EA}" type="parTrans" cxnId="{16C4E319-89E4-47F3-802A-E5F9A2A8D018}">
      <dgm:prSet/>
      <dgm:spPr/>
      <dgm:t>
        <a:bodyPr/>
        <a:lstStyle/>
        <a:p>
          <a:endParaRPr lang="es-ES" b="0"/>
        </a:p>
      </dgm:t>
    </dgm:pt>
    <dgm:pt modelId="{759AC3A8-83FF-49FA-AF79-0423464FEA4D}" type="sibTrans" cxnId="{16C4E319-89E4-47F3-802A-E5F9A2A8D018}">
      <dgm:prSet/>
      <dgm:spPr/>
      <dgm:t>
        <a:bodyPr/>
        <a:lstStyle/>
        <a:p>
          <a:endParaRPr lang="es-ES" b="0"/>
        </a:p>
      </dgm:t>
    </dgm:pt>
    <dgm:pt modelId="{E5A8A5CE-01A7-4409-8D6D-03225114ACBB}">
      <dgm:prSet phldrT="[Texto]"/>
      <dgm:spPr/>
      <dgm:t>
        <a:bodyPr/>
        <a:lstStyle/>
        <a:p>
          <a:r>
            <a:rPr lang="es-ES" b="1" dirty="0" smtClean="0">
              <a:solidFill>
                <a:srgbClr val="FFC000"/>
              </a:solidFill>
            </a:rPr>
            <a:t>CAPACITACIÓN DOCENTE</a:t>
          </a:r>
          <a:endParaRPr lang="es-ES" b="1" dirty="0">
            <a:solidFill>
              <a:srgbClr val="FFC000"/>
            </a:solidFill>
          </a:endParaRPr>
        </a:p>
      </dgm:t>
    </dgm:pt>
    <dgm:pt modelId="{CB0BAB7A-81BE-49F7-A6DE-52A178E8D0DE}" type="parTrans" cxnId="{5CB75B6E-64A4-416A-96C8-B7A97B0C721B}">
      <dgm:prSet/>
      <dgm:spPr/>
      <dgm:t>
        <a:bodyPr/>
        <a:lstStyle/>
        <a:p>
          <a:endParaRPr lang="es-ES" b="0"/>
        </a:p>
      </dgm:t>
    </dgm:pt>
    <dgm:pt modelId="{D82015F8-9874-4EB6-8519-9367B14068B3}" type="sibTrans" cxnId="{5CB75B6E-64A4-416A-96C8-B7A97B0C721B}">
      <dgm:prSet/>
      <dgm:spPr/>
      <dgm:t>
        <a:bodyPr/>
        <a:lstStyle/>
        <a:p>
          <a:endParaRPr lang="es-ES" b="0"/>
        </a:p>
      </dgm:t>
    </dgm:pt>
    <dgm:pt modelId="{11FF349C-8DE1-4B24-ACFC-7A517C2E8B8A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EJECUCIÓN DE TALLERES</a:t>
          </a:r>
          <a:endParaRPr lang="es-ES" b="1" dirty="0">
            <a:solidFill>
              <a:schemeClr val="tx1"/>
            </a:solidFill>
          </a:endParaRPr>
        </a:p>
      </dgm:t>
    </dgm:pt>
    <dgm:pt modelId="{033B5687-B469-45B4-9F20-E7E0C20E65AB}" type="parTrans" cxnId="{68E553BC-17B1-421B-A709-B2566055536A}">
      <dgm:prSet/>
      <dgm:spPr/>
      <dgm:t>
        <a:bodyPr/>
        <a:lstStyle/>
        <a:p>
          <a:endParaRPr lang="es-ES" b="0"/>
        </a:p>
      </dgm:t>
    </dgm:pt>
    <dgm:pt modelId="{9E891DF8-78CE-42E3-9733-33363CB13865}" type="sibTrans" cxnId="{68E553BC-17B1-421B-A709-B2566055536A}">
      <dgm:prSet/>
      <dgm:spPr/>
      <dgm:t>
        <a:bodyPr/>
        <a:lstStyle/>
        <a:p>
          <a:endParaRPr lang="es-ES" b="0"/>
        </a:p>
      </dgm:t>
    </dgm:pt>
    <dgm:pt modelId="{96C05E5B-04D1-432C-B6B2-D86C0E306276}">
      <dgm:prSet phldrT="[Texto]"/>
      <dgm:spPr>
        <a:solidFill>
          <a:srgbClr val="FF6600"/>
        </a:solidFill>
      </dgm:spPr>
      <dgm:t>
        <a:bodyPr/>
        <a:lstStyle/>
        <a:p>
          <a:r>
            <a:rPr lang="es-ES" b="1" dirty="0" smtClean="0">
              <a:solidFill>
                <a:schemeClr val="bg1"/>
              </a:solidFill>
            </a:rPr>
            <a:t>MEJORA DEL CLIMA LABORAL</a:t>
          </a:r>
          <a:endParaRPr lang="es-ES" b="1" dirty="0">
            <a:solidFill>
              <a:schemeClr val="bg1"/>
            </a:solidFill>
          </a:endParaRPr>
        </a:p>
      </dgm:t>
    </dgm:pt>
    <dgm:pt modelId="{1F2CA0E6-CB3F-403E-8006-53D3521F3212}" type="parTrans" cxnId="{E4C66D4E-BDCD-432D-85BB-C284737D2DA3}">
      <dgm:prSet/>
      <dgm:spPr>
        <a:solidFill>
          <a:srgbClr val="FF6600"/>
        </a:solidFill>
      </dgm:spPr>
      <dgm:t>
        <a:bodyPr/>
        <a:lstStyle/>
        <a:p>
          <a:endParaRPr lang="es-ES" b="0"/>
        </a:p>
      </dgm:t>
    </dgm:pt>
    <dgm:pt modelId="{6B1A9842-84AA-456D-8AD0-19E0653F8214}" type="sibTrans" cxnId="{E4C66D4E-BDCD-432D-85BB-C284737D2DA3}">
      <dgm:prSet/>
      <dgm:spPr/>
      <dgm:t>
        <a:bodyPr/>
        <a:lstStyle/>
        <a:p>
          <a:endParaRPr lang="es-ES" b="0"/>
        </a:p>
      </dgm:t>
    </dgm:pt>
    <dgm:pt modelId="{8494FA1B-58BC-40F4-8568-6D00EF405223}" type="pres">
      <dgm:prSet presAssocID="{2AB86C57-CAD8-4704-8774-0A8DCD52E5F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FEC0B69-22A2-4206-90ED-97D7368ED4E5}" type="pres">
      <dgm:prSet presAssocID="{06617D33-BF76-46E8-89B1-6A216DC0EAB0}" presName="centerShape" presStyleLbl="node0" presStyleIdx="0" presStyleCnt="1"/>
      <dgm:spPr/>
      <dgm:t>
        <a:bodyPr/>
        <a:lstStyle/>
        <a:p>
          <a:endParaRPr lang="es-ES"/>
        </a:p>
      </dgm:t>
    </dgm:pt>
    <dgm:pt modelId="{DEBCD824-FBFC-4928-9769-F19329859841}" type="pres">
      <dgm:prSet presAssocID="{CB0BAB7A-81BE-49F7-A6DE-52A178E8D0DE}" presName="parTrans" presStyleLbl="bgSibTrans2D1" presStyleIdx="0" presStyleCnt="3"/>
      <dgm:spPr/>
      <dgm:t>
        <a:bodyPr/>
        <a:lstStyle/>
        <a:p>
          <a:endParaRPr lang="es-ES"/>
        </a:p>
      </dgm:t>
    </dgm:pt>
    <dgm:pt modelId="{587BD3A5-FB5B-4083-B1D3-3CC2A28E689D}" type="pres">
      <dgm:prSet presAssocID="{E5A8A5CE-01A7-4409-8D6D-03225114ACB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1B8F86-F741-491E-B6E3-CFC7CFA34069}" type="pres">
      <dgm:prSet presAssocID="{033B5687-B469-45B4-9F20-E7E0C20E65AB}" presName="parTrans" presStyleLbl="bgSibTrans2D1" presStyleIdx="1" presStyleCnt="3"/>
      <dgm:spPr/>
      <dgm:t>
        <a:bodyPr/>
        <a:lstStyle/>
        <a:p>
          <a:endParaRPr lang="es-ES"/>
        </a:p>
      </dgm:t>
    </dgm:pt>
    <dgm:pt modelId="{D0E7246B-E06C-4F32-B82B-1A983D4035E4}" type="pres">
      <dgm:prSet presAssocID="{11FF349C-8DE1-4B24-ACFC-7A517C2E8B8A}" presName="node" presStyleLbl="node1" presStyleIdx="1" presStyleCnt="3" custRadScaleRad="99737" custRadScaleInc="1107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563CC8-5D6B-4215-9BBB-96A8C8DACABF}" type="pres">
      <dgm:prSet presAssocID="{1F2CA0E6-CB3F-403E-8006-53D3521F3212}" presName="parTrans" presStyleLbl="bgSibTrans2D1" presStyleIdx="2" presStyleCnt="3"/>
      <dgm:spPr/>
      <dgm:t>
        <a:bodyPr/>
        <a:lstStyle/>
        <a:p>
          <a:endParaRPr lang="es-ES"/>
        </a:p>
      </dgm:t>
    </dgm:pt>
    <dgm:pt modelId="{864CCA39-DE92-4699-B9FC-71EBDC7E62B5}" type="pres">
      <dgm:prSet presAssocID="{96C05E5B-04D1-432C-B6B2-D86C0E306276}" presName="node" presStyleLbl="node1" presStyleIdx="2" presStyleCnt="3" custRadScaleRad="95991" custRadScaleInc="-7972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3DCB276-8264-443B-A67C-58D23925F587}" type="presOf" srcId="{033B5687-B469-45B4-9F20-E7E0C20E65AB}" destId="{621B8F86-F741-491E-B6E3-CFC7CFA34069}" srcOrd="0" destOrd="0" presId="urn:microsoft.com/office/officeart/2005/8/layout/radial4"/>
    <dgm:cxn modelId="{16C4E319-89E4-47F3-802A-E5F9A2A8D018}" srcId="{2AB86C57-CAD8-4704-8774-0A8DCD52E5F7}" destId="{06617D33-BF76-46E8-89B1-6A216DC0EAB0}" srcOrd="0" destOrd="0" parTransId="{672277E0-C5BD-410C-94C5-44B189C566EA}" sibTransId="{759AC3A8-83FF-49FA-AF79-0423464FEA4D}"/>
    <dgm:cxn modelId="{5CB75B6E-64A4-416A-96C8-B7A97B0C721B}" srcId="{06617D33-BF76-46E8-89B1-6A216DC0EAB0}" destId="{E5A8A5CE-01A7-4409-8D6D-03225114ACBB}" srcOrd="0" destOrd="0" parTransId="{CB0BAB7A-81BE-49F7-A6DE-52A178E8D0DE}" sibTransId="{D82015F8-9874-4EB6-8519-9367B14068B3}"/>
    <dgm:cxn modelId="{394D7A22-0552-4100-9149-D68C175C4AD2}" type="presOf" srcId="{96C05E5B-04D1-432C-B6B2-D86C0E306276}" destId="{864CCA39-DE92-4699-B9FC-71EBDC7E62B5}" srcOrd="0" destOrd="0" presId="urn:microsoft.com/office/officeart/2005/8/layout/radial4"/>
    <dgm:cxn modelId="{45F7DB07-590A-4C8A-849E-AC9EF9E97003}" type="presOf" srcId="{1F2CA0E6-CB3F-403E-8006-53D3521F3212}" destId="{74563CC8-5D6B-4215-9BBB-96A8C8DACABF}" srcOrd="0" destOrd="0" presId="urn:microsoft.com/office/officeart/2005/8/layout/radial4"/>
    <dgm:cxn modelId="{9816C094-2AE3-4C8C-A25C-0896871CA2F0}" type="presOf" srcId="{2AB86C57-CAD8-4704-8774-0A8DCD52E5F7}" destId="{8494FA1B-58BC-40F4-8568-6D00EF405223}" srcOrd="0" destOrd="0" presId="urn:microsoft.com/office/officeart/2005/8/layout/radial4"/>
    <dgm:cxn modelId="{CB0EE55D-CE6E-49AC-B042-E1E5E3BE62DA}" type="presOf" srcId="{11FF349C-8DE1-4B24-ACFC-7A517C2E8B8A}" destId="{D0E7246B-E06C-4F32-B82B-1A983D4035E4}" srcOrd="0" destOrd="0" presId="urn:microsoft.com/office/officeart/2005/8/layout/radial4"/>
    <dgm:cxn modelId="{68E553BC-17B1-421B-A709-B2566055536A}" srcId="{06617D33-BF76-46E8-89B1-6A216DC0EAB0}" destId="{11FF349C-8DE1-4B24-ACFC-7A517C2E8B8A}" srcOrd="1" destOrd="0" parTransId="{033B5687-B469-45B4-9F20-E7E0C20E65AB}" sibTransId="{9E891DF8-78CE-42E3-9733-33363CB13865}"/>
    <dgm:cxn modelId="{E4C66D4E-BDCD-432D-85BB-C284737D2DA3}" srcId="{06617D33-BF76-46E8-89B1-6A216DC0EAB0}" destId="{96C05E5B-04D1-432C-B6B2-D86C0E306276}" srcOrd="2" destOrd="0" parTransId="{1F2CA0E6-CB3F-403E-8006-53D3521F3212}" sibTransId="{6B1A9842-84AA-456D-8AD0-19E0653F8214}"/>
    <dgm:cxn modelId="{97CF1B5D-ABCE-49A5-B499-3A45CC7367C2}" type="presOf" srcId="{CB0BAB7A-81BE-49F7-A6DE-52A178E8D0DE}" destId="{DEBCD824-FBFC-4928-9769-F19329859841}" srcOrd="0" destOrd="0" presId="urn:microsoft.com/office/officeart/2005/8/layout/radial4"/>
    <dgm:cxn modelId="{B2730C7C-7209-441F-A972-F810190E2FE6}" type="presOf" srcId="{E5A8A5CE-01A7-4409-8D6D-03225114ACBB}" destId="{587BD3A5-FB5B-4083-B1D3-3CC2A28E689D}" srcOrd="0" destOrd="0" presId="urn:microsoft.com/office/officeart/2005/8/layout/radial4"/>
    <dgm:cxn modelId="{5A7FDFC4-9CA1-4A39-B0A7-E01AC0B86B43}" type="presOf" srcId="{06617D33-BF76-46E8-89B1-6A216DC0EAB0}" destId="{CFEC0B69-22A2-4206-90ED-97D7368ED4E5}" srcOrd="0" destOrd="0" presId="urn:microsoft.com/office/officeart/2005/8/layout/radial4"/>
    <dgm:cxn modelId="{2F2B045E-C6F9-4496-B677-A5FDB06E0B2C}" type="presParOf" srcId="{8494FA1B-58BC-40F4-8568-6D00EF405223}" destId="{CFEC0B69-22A2-4206-90ED-97D7368ED4E5}" srcOrd="0" destOrd="0" presId="urn:microsoft.com/office/officeart/2005/8/layout/radial4"/>
    <dgm:cxn modelId="{468169E6-7E62-4F78-8506-F5B588657F03}" type="presParOf" srcId="{8494FA1B-58BC-40F4-8568-6D00EF405223}" destId="{DEBCD824-FBFC-4928-9769-F19329859841}" srcOrd="1" destOrd="0" presId="urn:microsoft.com/office/officeart/2005/8/layout/radial4"/>
    <dgm:cxn modelId="{7D001F76-583E-4743-AA54-D9B213CF67DA}" type="presParOf" srcId="{8494FA1B-58BC-40F4-8568-6D00EF405223}" destId="{587BD3A5-FB5B-4083-B1D3-3CC2A28E689D}" srcOrd="2" destOrd="0" presId="urn:microsoft.com/office/officeart/2005/8/layout/radial4"/>
    <dgm:cxn modelId="{0F977EB3-9586-4509-A6A6-9D3DEA4B4971}" type="presParOf" srcId="{8494FA1B-58BC-40F4-8568-6D00EF405223}" destId="{621B8F86-F741-491E-B6E3-CFC7CFA34069}" srcOrd="3" destOrd="0" presId="urn:microsoft.com/office/officeart/2005/8/layout/radial4"/>
    <dgm:cxn modelId="{70D34E9E-1835-4441-BBD5-6C3820539005}" type="presParOf" srcId="{8494FA1B-58BC-40F4-8568-6D00EF405223}" destId="{D0E7246B-E06C-4F32-B82B-1A983D4035E4}" srcOrd="4" destOrd="0" presId="urn:microsoft.com/office/officeart/2005/8/layout/radial4"/>
    <dgm:cxn modelId="{E4C03C9A-0466-40F0-8189-DCDEC9342EAC}" type="presParOf" srcId="{8494FA1B-58BC-40F4-8568-6D00EF405223}" destId="{74563CC8-5D6B-4215-9BBB-96A8C8DACABF}" srcOrd="5" destOrd="0" presId="urn:microsoft.com/office/officeart/2005/8/layout/radial4"/>
    <dgm:cxn modelId="{A2A4CFF4-2CC7-4068-8870-84BA98238897}" type="presParOf" srcId="{8494FA1B-58BC-40F4-8568-6D00EF405223}" destId="{864CCA39-DE92-4699-B9FC-71EBDC7E62B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590D75F-F980-47DE-8B35-D9111EDB0FE1}" type="doc">
      <dgm:prSet loTypeId="urn:microsoft.com/office/officeart/2005/8/layout/venn1" loCatId="relationship" qsTypeId="urn:microsoft.com/office/officeart/2005/8/quickstyle/simple5" qsCatId="simple" csTypeId="urn:microsoft.com/office/officeart/2005/8/colors/colorful1#11" csCatId="colorful" phldr="1"/>
      <dgm:spPr/>
      <dgm:t>
        <a:bodyPr/>
        <a:lstStyle/>
        <a:p>
          <a:endParaRPr lang="es-ES"/>
        </a:p>
      </dgm:t>
    </dgm:pt>
    <dgm:pt modelId="{DC5D18CB-CBA9-4F69-8535-5191A221EFA7}">
      <dgm:prSet custT="1"/>
      <dgm:spPr/>
      <dgm:t>
        <a:bodyPr/>
        <a:lstStyle/>
        <a:p>
          <a:pPr algn="just" rtl="0"/>
          <a:r>
            <a:rPr lang="es-EC" sz="1400" b="1" dirty="0" smtClean="0"/>
            <a:t>Capacitar los docentes en la consecución de un mejor clima laboral .</a:t>
          </a:r>
          <a:endParaRPr lang="es-ES" sz="1400" b="1" dirty="0"/>
        </a:p>
      </dgm:t>
    </dgm:pt>
    <dgm:pt modelId="{FCD86735-B9D0-46E3-A4B2-D577541A0996}" type="parTrans" cxnId="{AEB4C843-62CB-4129-BECC-307C37330D14}">
      <dgm:prSet/>
      <dgm:spPr/>
      <dgm:t>
        <a:bodyPr/>
        <a:lstStyle/>
        <a:p>
          <a:endParaRPr lang="es-ES"/>
        </a:p>
      </dgm:t>
    </dgm:pt>
    <dgm:pt modelId="{7673B49D-AD87-4E33-A96B-862088593230}" type="sibTrans" cxnId="{AEB4C843-62CB-4129-BECC-307C37330D14}">
      <dgm:prSet/>
      <dgm:spPr/>
      <dgm:t>
        <a:bodyPr/>
        <a:lstStyle/>
        <a:p>
          <a:endParaRPr lang="es-ES"/>
        </a:p>
      </dgm:t>
    </dgm:pt>
    <dgm:pt modelId="{5A421EDE-6B2B-4320-9FC8-DE6BFDB90AAD}">
      <dgm:prSet custT="1"/>
      <dgm:spPr/>
      <dgm:t>
        <a:bodyPr/>
        <a:lstStyle/>
        <a:p>
          <a:pPr algn="just" rtl="0"/>
          <a:r>
            <a:rPr lang="es-EC" sz="1400" b="1" dirty="0" smtClean="0"/>
            <a:t>Aplicar los resultados obtenidos en la investigación en relación a la aplicación del sistema quimestral y su relación con el clima laboral en el cual se desenvuelven los docentes.</a:t>
          </a:r>
          <a:endParaRPr lang="es-ES" sz="1400" b="1" dirty="0"/>
        </a:p>
      </dgm:t>
    </dgm:pt>
    <dgm:pt modelId="{C49E6D99-5183-40EC-9B98-5CFDA5BD9490}" type="parTrans" cxnId="{5DBA4D4B-9278-4750-A597-FDE69149FD05}">
      <dgm:prSet/>
      <dgm:spPr/>
      <dgm:t>
        <a:bodyPr/>
        <a:lstStyle/>
        <a:p>
          <a:endParaRPr lang="es-ES"/>
        </a:p>
      </dgm:t>
    </dgm:pt>
    <dgm:pt modelId="{4A594046-192B-4D02-8498-533B457E39F5}" type="sibTrans" cxnId="{5DBA4D4B-9278-4750-A597-FDE69149FD05}">
      <dgm:prSet/>
      <dgm:spPr/>
      <dgm:t>
        <a:bodyPr/>
        <a:lstStyle/>
        <a:p>
          <a:endParaRPr lang="es-ES"/>
        </a:p>
      </dgm:t>
    </dgm:pt>
    <dgm:pt modelId="{2E4EB61B-4FC0-4BB9-9DCD-1A241C3163B4}">
      <dgm:prSet custT="1"/>
      <dgm:spPr/>
      <dgm:t>
        <a:bodyPr/>
        <a:lstStyle/>
        <a:p>
          <a:pPr algn="just" rtl="0"/>
          <a:r>
            <a:rPr lang="es-EC" sz="1400" b="1" dirty="0" smtClean="0"/>
            <a:t>Conocer los nuevos retos que la educación ecuatoriana nos impone y de manera particular el clima laboral y su relación con el sistema educativo por quimestres lo que permitirá mejorar la enseñanza</a:t>
          </a:r>
          <a:endParaRPr lang="es-ES" sz="1400" b="1" dirty="0"/>
        </a:p>
      </dgm:t>
    </dgm:pt>
    <dgm:pt modelId="{AD57EE07-BE5D-4461-AF05-9D3316ECB751}" type="parTrans" cxnId="{ACA0F397-3055-48AE-BDF9-3AAD5D794993}">
      <dgm:prSet/>
      <dgm:spPr/>
      <dgm:t>
        <a:bodyPr/>
        <a:lstStyle/>
        <a:p>
          <a:endParaRPr lang="es-ES"/>
        </a:p>
      </dgm:t>
    </dgm:pt>
    <dgm:pt modelId="{42AACC92-4A0F-418C-B6AD-7E29F319D124}" type="sibTrans" cxnId="{ACA0F397-3055-48AE-BDF9-3AAD5D794993}">
      <dgm:prSet/>
      <dgm:spPr/>
      <dgm:t>
        <a:bodyPr/>
        <a:lstStyle/>
        <a:p>
          <a:endParaRPr lang="es-ES"/>
        </a:p>
      </dgm:t>
    </dgm:pt>
    <dgm:pt modelId="{3A99D0DA-67BD-4A8A-BF3D-E0F3349D0D9E}">
      <dgm:prSet custT="1"/>
      <dgm:spPr/>
      <dgm:t>
        <a:bodyPr/>
        <a:lstStyle/>
        <a:p>
          <a:pPr algn="just" rtl="0"/>
          <a:r>
            <a:rPr lang="es-EC" sz="1400" b="1" dirty="0" smtClean="0"/>
            <a:t>Realización de talleres con los docentes de este establecimiento educativo en razón de que existen falencias en la relación del nuevo sistema por quimestres y el clima laboral de los docentes</a:t>
          </a:r>
          <a:endParaRPr lang="es-ES" sz="1400" b="1" dirty="0"/>
        </a:p>
      </dgm:t>
    </dgm:pt>
    <dgm:pt modelId="{E6C8B625-FFF4-4333-9268-D6BE2F931B54}" type="parTrans" cxnId="{5977BA80-50F8-420F-A339-595BEED98214}">
      <dgm:prSet/>
      <dgm:spPr/>
      <dgm:t>
        <a:bodyPr/>
        <a:lstStyle/>
        <a:p>
          <a:endParaRPr lang="es-ES"/>
        </a:p>
      </dgm:t>
    </dgm:pt>
    <dgm:pt modelId="{7BA184C4-EAE4-44FB-B9F9-8A9CB7FE4C08}" type="sibTrans" cxnId="{5977BA80-50F8-420F-A339-595BEED98214}">
      <dgm:prSet/>
      <dgm:spPr/>
      <dgm:t>
        <a:bodyPr/>
        <a:lstStyle/>
        <a:p>
          <a:endParaRPr lang="es-ES"/>
        </a:p>
      </dgm:t>
    </dgm:pt>
    <dgm:pt modelId="{C7EB411E-644F-426B-8E92-72DFD9169B7B}">
      <dgm:prSet custT="1"/>
      <dgm:spPr/>
      <dgm:t>
        <a:bodyPr/>
        <a:lstStyle/>
        <a:p>
          <a:pPr algn="just" rtl="0"/>
          <a:r>
            <a:rPr lang="es-ES" sz="1400" b="1" dirty="0" smtClean="0"/>
            <a:t>Generar actitudes de creatividad, investigación, imaginación y curiosidad ante el conocimiento.</a:t>
          </a:r>
          <a:endParaRPr lang="es-ES" sz="1400" b="1" dirty="0"/>
        </a:p>
      </dgm:t>
    </dgm:pt>
    <dgm:pt modelId="{3A28A427-AC99-4113-815F-3774A9CA2011}" type="parTrans" cxnId="{C2B8D2FD-0312-4D46-AAB5-BE6914E96D02}">
      <dgm:prSet/>
      <dgm:spPr/>
      <dgm:t>
        <a:bodyPr/>
        <a:lstStyle/>
        <a:p>
          <a:endParaRPr lang="es-ES"/>
        </a:p>
      </dgm:t>
    </dgm:pt>
    <dgm:pt modelId="{C8B676D0-1AE7-4624-B3A2-08925D9A8E56}" type="sibTrans" cxnId="{C2B8D2FD-0312-4D46-AAB5-BE6914E96D02}">
      <dgm:prSet/>
      <dgm:spPr/>
      <dgm:t>
        <a:bodyPr/>
        <a:lstStyle/>
        <a:p>
          <a:endParaRPr lang="es-ES"/>
        </a:p>
      </dgm:t>
    </dgm:pt>
    <dgm:pt modelId="{07D62CDC-F1E0-49F0-A1BF-AA6B09CEB21F}" type="pres">
      <dgm:prSet presAssocID="{C590D75F-F980-47DE-8B35-D9111EDB0FE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CC8ACFD-7FFB-487F-9A87-4090FB1B6FD7}" type="pres">
      <dgm:prSet presAssocID="{DC5D18CB-CBA9-4F69-8535-5191A221EFA7}" presName="circ1" presStyleLbl="vennNode1" presStyleIdx="0" presStyleCnt="5" custScaleX="66826" custScaleY="57340" custLinFactNeighborY="-16512"/>
      <dgm:spPr>
        <a:solidFill>
          <a:srgbClr val="F7B2A7"/>
        </a:solidFill>
      </dgm:spPr>
      <dgm:t>
        <a:bodyPr/>
        <a:lstStyle/>
        <a:p>
          <a:endParaRPr lang="es-ES"/>
        </a:p>
      </dgm:t>
    </dgm:pt>
    <dgm:pt modelId="{79981E5F-0E93-4703-9473-1048EFE09497}" type="pres">
      <dgm:prSet presAssocID="{DC5D18CB-CBA9-4F69-8535-5191A221EFA7}" presName="circ1Tx" presStyleLbl="revTx" presStyleIdx="0" presStyleCnt="0" custLinFactX="-9446" custLinFactY="105107" custLinFactNeighborX="-100000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C6BC66-8960-46B2-8A4A-46C6C73F50FF}" type="pres">
      <dgm:prSet presAssocID="{5A421EDE-6B2B-4320-9FC8-DE6BFDB90AAD}" presName="circ2" presStyleLbl="vennNode1" presStyleIdx="1" presStyleCnt="5" custScaleX="66826" custScaleY="57340" custLinFactNeighborY="-16512"/>
      <dgm:spPr/>
    </dgm:pt>
    <dgm:pt modelId="{901DFFA0-E172-4EC4-8CB1-94CA65A23742}" type="pres">
      <dgm:prSet presAssocID="{5A421EDE-6B2B-4320-9FC8-DE6BFDB90AAD}" presName="circ2Tx" presStyleLbl="revTx" presStyleIdx="0" presStyleCnt="0" custScaleY="124810" custLinFactNeighborX="-23356" custLinFactNeighborY="-90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F950B6-F278-409B-88B7-A42E0A2CAFE4}" type="pres">
      <dgm:prSet presAssocID="{2E4EB61B-4FC0-4BB9-9DCD-1A241C3163B4}" presName="circ3" presStyleLbl="vennNode1" presStyleIdx="2" presStyleCnt="5" custScaleX="66826" custScaleY="57340" custLinFactNeighborY="-16512"/>
      <dgm:spPr>
        <a:solidFill>
          <a:srgbClr val="3366FF"/>
        </a:solidFill>
      </dgm:spPr>
      <dgm:t>
        <a:bodyPr/>
        <a:lstStyle/>
        <a:p>
          <a:endParaRPr lang="es-ES"/>
        </a:p>
      </dgm:t>
    </dgm:pt>
    <dgm:pt modelId="{B6F72B7A-053F-4170-96AA-364D10AAA6BA}" type="pres">
      <dgm:prSet presAssocID="{2E4EB61B-4FC0-4BB9-9DCD-1A241C3163B4}" presName="circ3Tx" presStyleLbl="revTx" presStyleIdx="0" presStyleCnt="0" custScaleX="129709" custScaleY="123450" custLinFactNeighborX="-28845" custLinFactNeighborY="-34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0281E0-6917-4F42-BFBD-54F12F5EB757}" type="pres">
      <dgm:prSet presAssocID="{3A99D0DA-67BD-4A8A-BF3D-E0F3349D0D9E}" presName="circ4" presStyleLbl="vennNode1" presStyleIdx="3" presStyleCnt="5" custScaleX="66826" custScaleY="57340" custLinFactNeighborY="-16512"/>
      <dgm:spPr/>
    </dgm:pt>
    <dgm:pt modelId="{F7B6B966-629D-4A95-A565-556FE6B1A48D}" type="pres">
      <dgm:prSet presAssocID="{3A99D0DA-67BD-4A8A-BF3D-E0F3349D0D9E}" presName="circ4Tx" presStyleLbl="revTx" presStyleIdx="0" presStyleCnt="0" custScaleX="212779" custLinFactX="28896" custLinFactY="-100000" custLinFactNeighborX="100000" custLinFactNeighborY="-1570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8B4323-F749-426A-AAD5-55342BC71ABA}" type="pres">
      <dgm:prSet presAssocID="{C7EB411E-644F-426B-8E92-72DFD9169B7B}" presName="circ5" presStyleLbl="vennNode1" presStyleIdx="4" presStyleCnt="5" custScaleX="66826" custScaleY="57340" custLinFactNeighborY="-16512"/>
      <dgm:spPr>
        <a:solidFill>
          <a:srgbClr val="F7B2A7"/>
        </a:solidFill>
        <a:ln>
          <a:solidFill>
            <a:srgbClr val="3366FF"/>
          </a:solidFill>
        </a:ln>
      </dgm:spPr>
      <dgm:t>
        <a:bodyPr/>
        <a:lstStyle/>
        <a:p>
          <a:endParaRPr lang="es-ES"/>
        </a:p>
      </dgm:t>
    </dgm:pt>
    <dgm:pt modelId="{645A0554-C820-4BE5-9DB5-DB54D1607050}" type="pres">
      <dgm:prSet presAssocID="{C7EB411E-644F-426B-8E92-72DFD9169B7B}" presName="circ5Tx" presStyleLbl="revTx" presStyleIdx="0" presStyleCnt="0" custLinFactNeighborX="84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CA0F397-3055-48AE-BDF9-3AAD5D794993}" srcId="{C590D75F-F980-47DE-8B35-D9111EDB0FE1}" destId="{2E4EB61B-4FC0-4BB9-9DCD-1A241C3163B4}" srcOrd="2" destOrd="0" parTransId="{AD57EE07-BE5D-4461-AF05-9D3316ECB751}" sibTransId="{42AACC92-4A0F-418C-B6AD-7E29F319D124}"/>
    <dgm:cxn modelId="{24DCEE68-D449-46EB-B4AA-109A4A18E084}" type="presOf" srcId="{2E4EB61B-4FC0-4BB9-9DCD-1A241C3163B4}" destId="{B6F72B7A-053F-4170-96AA-364D10AAA6BA}" srcOrd="0" destOrd="0" presId="urn:microsoft.com/office/officeart/2005/8/layout/venn1"/>
    <dgm:cxn modelId="{9E77553C-C967-41AA-9B55-4F09CC52C254}" type="presOf" srcId="{3A99D0DA-67BD-4A8A-BF3D-E0F3349D0D9E}" destId="{F7B6B966-629D-4A95-A565-556FE6B1A48D}" srcOrd="0" destOrd="0" presId="urn:microsoft.com/office/officeart/2005/8/layout/venn1"/>
    <dgm:cxn modelId="{C2B8D2FD-0312-4D46-AAB5-BE6914E96D02}" srcId="{C590D75F-F980-47DE-8B35-D9111EDB0FE1}" destId="{C7EB411E-644F-426B-8E92-72DFD9169B7B}" srcOrd="4" destOrd="0" parTransId="{3A28A427-AC99-4113-815F-3774A9CA2011}" sibTransId="{C8B676D0-1AE7-4624-B3A2-08925D9A8E56}"/>
    <dgm:cxn modelId="{6118EDD7-3D1E-40B8-9D68-8DFA18DF3542}" type="presOf" srcId="{C590D75F-F980-47DE-8B35-D9111EDB0FE1}" destId="{07D62CDC-F1E0-49F0-A1BF-AA6B09CEB21F}" srcOrd="0" destOrd="0" presId="urn:microsoft.com/office/officeart/2005/8/layout/venn1"/>
    <dgm:cxn modelId="{5DBA4D4B-9278-4750-A597-FDE69149FD05}" srcId="{C590D75F-F980-47DE-8B35-D9111EDB0FE1}" destId="{5A421EDE-6B2B-4320-9FC8-DE6BFDB90AAD}" srcOrd="1" destOrd="0" parTransId="{C49E6D99-5183-40EC-9B98-5CFDA5BD9490}" sibTransId="{4A594046-192B-4D02-8498-533B457E39F5}"/>
    <dgm:cxn modelId="{F8A3E655-FD90-427E-80B0-4210028C30EB}" type="presOf" srcId="{5A421EDE-6B2B-4320-9FC8-DE6BFDB90AAD}" destId="{901DFFA0-E172-4EC4-8CB1-94CA65A23742}" srcOrd="0" destOrd="0" presId="urn:microsoft.com/office/officeart/2005/8/layout/venn1"/>
    <dgm:cxn modelId="{505174B6-A7DE-49E8-9CFB-43B0D2CAE551}" type="presOf" srcId="{C7EB411E-644F-426B-8E92-72DFD9169B7B}" destId="{645A0554-C820-4BE5-9DB5-DB54D1607050}" srcOrd="0" destOrd="0" presId="urn:microsoft.com/office/officeart/2005/8/layout/venn1"/>
    <dgm:cxn modelId="{AEB4C843-62CB-4129-BECC-307C37330D14}" srcId="{C590D75F-F980-47DE-8B35-D9111EDB0FE1}" destId="{DC5D18CB-CBA9-4F69-8535-5191A221EFA7}" srcOrd="0" destOrd="0" parTransId="{FCD86735-B9D0-46E3-A4B2-D577541A0996}" sibTransId="{7673B49D-AD87-4E33-A96B-862088593230}"/>
    <dgm:cxn modelId="{8BC24EDA-1E47-4488-BC3D-3AFF9E8F8E4F}" type="presOf" srcId="{DC5D18CB-CBA9-4F69-8535-5191A221EFA7}" destId="{79981E5F-0E93-4703-9473-1048EFE09497}" srcOrd="0" destOrd="0" presId="urn:microsoft.com/office/officeart/2005/8/layout/venn1"/>
    <dgm:cxn modelId="{5977BA80-50F8-420F-A339-595BEED98214}" srcId="{C590D75F-F980-47DE-8B35-D9111EDB0FE1}" destId="{3A99D0DA-67BD-4A8A-BF3D-E0F3349D0D9E}" srcOrd="3" destOrd="0" parTransId="{E6C8B625-FFF4-4333-9268-D6BE2F931B54}" sibTransId="{7BA184C4-EAE4-44FB-B9F9-8A9CB7FE4C08}"/>
    <dgm:cxn modelId="{153832AE-2D48-4396-8D9A-2F5338070913}" type="presParOf" srcId="{07D62CDC-F1E0-49F0-A1BF-AA6B09CEB21F}" destId="{BCC8ACFD-7FFB-487F-9A87-4090FB1B6FD7}" srcOrd="0" destOrd="0" presId="urn:microsoft.com/office/officeart/2005/8/layout/venn1"/>
    <dgm:cxn modelId="{80F1E402-D59B-4B5A-B5C9-0323EF322BBE}" type="presParOf" srcId="{07D62CDC-F1E0-49F0-A1BF-AA6B09CEB21F}" destId="{79981E5F-0E93-4703-9473-1048EFE09497}" srcOrd="1" destOrd="0" presId="urn:microsoft.com/office/officeart/2005/8/layout/venn1"/>
    <dgm:cxn modelId="{329BA64A-29EA-461C-8EB1-005292DD54DD}" type="presParOf" srcId="{07D62CDC-F1E0-49F0-A1BF-AA6B09CEB21F}" destId="{8DC6BC66-8960-46B2-8A4A-46C6C73F50FF}" srcOrd="2" destOrd="0" presId="urn:microsoft.com/office/officeart/2005/8/layout/venn1"/>
    <dgm:cxn modelId="{EB33B160-4AFD-4FE4-8450-DB2D306E21B6}" type="presParOf" srcId="{07D62CDC-F1E0-49F0-A1BF-AA6B09CEB21F}" destId="{901DFFA0-E172-4EC4-8CB1-94CA65A23742}" srcOrd="3" destOrd="0" presId="urn:microsoft.com/office/officeart/2005/8/layout/venn1"/>
    <dgm:cxn modelId="{D33A6438-250A-467A-B86A-99B4E5C4B67D}" type="presParOf" srcId="{07D62CDC-F1E0-49F0-A1BF-AA6B09CEB21F}" destId="{45F950B6-F278-409B-88B7-A42E0A2CAFE4}" srcOrd="4" destOrd="0" presId="urn:microsoft.com/office/officeart/2005/8/layout/venn1"/>
    <dgm:cxn modelId="{DA7E9182-AF95-4261-B3CA-9AE0F8263367}" type="presParOf" srcId="{07D62CDC-F1E0-49F0-A1BF-AA6B09CEB21F}" destId="{B6F72B7A-053F-4170-96AA-364D10AAA6BA}" srcOrd="5" destOrd="0" presId="urn:microsoft.com/office/officeart/2005/8/layout/venn1"/>
    <dgm:cxn modelId="{4158BF79-6C78-4C4C-A06B-7E5DCB03A922}" type="presParOf" srcId="{07D62CDC-F1E0-49F0-A1BF-AA6B09CEB21F}" destId="{B50281E0-6917-4F42-BFBD-54F12F5EB757}" srcOrd="6" destOrd="0" presId="urn:microsoft.com/office/officeart/2005/8/layout/venn1"/>
    <dgm:cxn modelId="{ACFAD105-43C8-4E5C-9156-5640930D8AEA}" type="presParOf" srcId="{07D62CDC-F1E0-49F0-A1BF-AA6B09CEB21F}" destId="{F7B6B966-629D-4A95-A565-556FE6B1A48D}" srcOrd="7" destOrd="0" presId="urn:microsoft.com/office/officeart/2005/8/layout/venn1"/>
    <dgm:cxn modelId="{56640D24-18C4-43CD-919E-27507C7F1447}" type="presParOf" srcId="{07D62CDC-F1E0-49F0-A1BF-AA6B09CEB21F}" destId="{168B4323-F749-426A-AAD5-55342BC71ABA}" srcOrd="8" destOrd="0" presId="urn:microsoft.com/office/officeart/2005/8/layout/venn1"/>
    <dgm:cxn modelId="{2A4F43EA-5ED1-44B3-80DF-B90B83AE1918}" type="presParOf" srcId="{07D62CDC-F1E0-49F0-A1BF-AA6B09CEB21F}" destId="{645A0554-C820-4BE5-9DB5-DB54D1607050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D5CADD9-C7ED-4939-98FA-E82C8A81ECA1}" type="doc">
      <dgm:prSet loTypeId="urn:microsoft.com/office/officeart/2005/8/layout/venn1" loCatId="relationship" qsTypeId="urn:microsoft.com/office/officeart/2005/8/quickstyle/simple1" qsCatId="simple" csTypeId="urn:microsoft.com/office/officeart/2005/8/colors/colorful1#14" csCatId="colorful" phldr="1"/>
      <dgm:spPr/>
      <dgm:t>
        <a:bodyPr/>
        <a:lstStyle/>
        <a:p>
          <a:endParaRPr lang="es-ES"/>
        </a:p>
      </dgm:t>
    </dgm:pt>
    <dgm:pt modelId="{0574DC72-818C-4459-A31B-61FFC7542D10}">
      <dgm:prSet/>
      <dgm:spPr>
        <a:solidFill>
          <a:srgbClr val="E4F3F4">
            <a:alpha val="50000"/>
          </a:srgbClr>
        </a:solidFill>
      </dgm:spPr>
      <dgm:t>
        <a:bodyPr/>
        <a:lstStyle/>
        <a:p>
          <a:pPr rtl="0"/>
          <a:r>
            <a:rPr lang="es-EC" b="1" dirty="0" smtClean="0"/>
            <a:t>GRACIAS</a:t>
          </a:r>
          <a:endParaRPr lang="es-ES" b="1" dirty="0"/>
        </a:p>
      </dgm:t>
    </dgm:pt>
    <dgm:pt modelId="{0DCA3E17-D930-48F6-8EDE-7BBAD8C831C7}" type="parTrans" cxnId="{B4C837D3-2190-425A-A770-104EB5ABA383}">
      <dgm:prSet/>
      <dgm:spPr/>
      <dgm:t>
        <a:bodyPr/>
        <a:lstStyle/>
        <a:p>
          <a:endParaRPr lang="es-ES"/>
        </a:p>
      </dgm:t>
    </dgm:pt>
    <dgm:pt modelId="{FA70F0C7-BBF4-4F5A-AB77-16913DBAE5C0}" type="sibTrans" cxnId="{B4C837D3-2190-425A-A770-104EB5ABA383}">
      <dgm:prSet/>
      <dgm:spPr/>
      <dgm:t>
        <a:bodyPr/>
        <a:lstStyle/>
        <a:p>
          <a:endParaRPr lang="es-ES"/>
        </a:p>
      </dgm:t>
    </dgm:pt>
    <dgm:pt modelId="{BD93468D-C2D6-4CC9-89CA-ADE8A27B54A6}" type="pres">
      <dgm:prSet presAssocID="{6D5CADD9-C7ED-4939-98FA-E82C8A81E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2158BBB-B183-4836-96AB-83C87197634F}" type="pres">
      <dgm:prSet presAssocID="{0574DC72-818C-4459-A31B-61FFC7542D10}" presName="circ1TxSh" presStyleLbl="vennNode1" presStyleIdx="0" presStyleCnt="1" custLinFactNeighborX="-1330"/>
      <dgm:spPr/>
      <dgm:t>
        <a:bodyPr/>
        <a:lstStyle/>
        <a:p>
          <a:endParaRPr lang="es-ES"/>
        </a:p>
      </dgm:t>
    </dgm:pt>
  </dgm:ptLst>
  <dgm:cxnLst>
    <dgm:cxn modelId="{5648F78C-E3DA-4590-92F0-1F09EF39431F}" type="presOf" srcId="{6D5CADD9-C7ED-4939-98FA-E82C8A81ECA1}" destId="{BD93468D-C2D6-4CC9-89CA-ADE8A27B54A6}" srcOrd="0" destOrd="0" presId="urn:microsoft.com/office/officeart/2005/8/layout/venn1"/>
    <dgm:cxn modelId="{B4C837D3-2190-425A-A770-104EB5ABA383}" srcId="{6D5CADD9-C7ED-4939-98FA-E82C8A81ECA1}" destId="{0574DC72-818C-4459-A31B-61FFC7542D10}" srcOrd="0" destOrd="0" parTransId="{0DCA3E17-D930-48F6-8EDE-7BBAD8C831C7}" sibTransId="{FA70F0C7-BBF4-4F5A-AB77-16913DBAE5C0}"/>
    <dgm:cxn modelId="{F73A249D-77FA-4C13-84FE-7DF89DD1C603}" type="presOf" srcId="{0574DC72-818C-4459-A31B-61FFC7542D10}" destId="{F2158BBB-B183-4836-96AB-83C87197634F}" srcOrd="0" destOrd="0" presId="urn:microsoft.com/office/officeart/2005/8/layout/venn1"/>
    <dgm:cxn modelId="{DBB23114-7617-47A4-9141-D57C50119CB5}" type="presParOf" srcId="{BD93468D-C2D6-4CC9-89CA-ADE8A27B54A6}" destId="{F2158BBB-B183-4836-96AB-83C87197634F}" srcOrd="0" destOrd="0" presId="urn:microsoft.com/office/officeart/2005/8/layout/venn1"/>
  </dgm:cxnLst>
  <dgm:bg>
    <a:solidFill>
      <a:srgbClr val="99FFCC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59EB27-65AF-4CFB-872C-A5DDEED3995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5F71424C-2385-4B02-9F18-99ACF12CAEA0}">
      <dgm:prSet phldrT="[Texto]"/>
      <dgm:spPr>
        <a:solidFill>
          <a:srgbClr val="FFFF00"/>
        </a:solidFill>
      </dgm:spPr>
      <dgm:t>
        <a:bodyPr/>
        <a:lstStyle/>
        <a:p>
          <a:r>
            <a:rPr lang="es-EC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PROBLEMA</a:t>
          </a:r>
          <a:endParaRPr lang="es-ES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D34BA81-9A75-4203-AFA0-9E5A1127D371}" type="parTrans" cxnId="{4E3EFBFD-679A-4996-B07D-7F55FF7806FD}">
      <dgm:prSet/>
      <dgm:spPr/>
      <dgm:t>
        <a:bodyPr/>
        <a:lstStyle/>
        <a:p>
          <a:endParaRPr lang="es-ES"/>
        </a:p>
      </dgm:t>
    </dgm:pt>
    <dgm:pt modelId="{8AE448C7-8499-4875-AD80-4B91D2AB777A}" type="sibTrans" cxnId="{4E3EFBFD-679A-4996-B07D-7F55FF7806FD}">
      <dgm:prSet/>
      <dgm:spPr/>
      <dgm:t>
        <a:bodyPr/>
        <a:lstStyle/>
        <a:p>
          <a:endParaRPr lang="es-ES"/>
        </a:p>
      </dgm:t>
    </dgm:pt>
    <dgm:pt modelId="{0A3698C3-ECAA-49C9-9A77-220F7769EE5E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EC" b="1" dirty="0" smtClean="0"/>
            <a:t>¿Cuáles</a:t>
          </a:r>
          <a:r>
            <a:rPr lang="es-ES" b="1" dirty="0" smtClean="0"/>
            <a:t> son las ventajas y limitaciones  ante la implantación del sistema de evaluación quimestral en el clima laboral de los docentes</a:t>
          </a:r>
          <a:r>
            <a:rPr lang="es-EC" b="1" dirty="0" smtClean="0"/>
            <a:t> de la Escuela Particular “Santa Mariana De Jesús” del Cantón Pujilí en el año lectivo 2.01</a:t>
          </a:r>
          <a:r>
            <a:rPr lang="es-ES" b="1" dirty="0" smtClean="0"/>
            <a:t>3</a:t>
          </a:r>
          <a:r>
            <a:rPr lang="es-EC" b="1" dirty="0" smtClean="0"/>
            <a:t> – 2.01</a:t>
          </a:r>
          <a:r>
            <a:rPr lang="es-ES" b="1" dirty="0" smtClean="0"/>
            <a:t>4</a:t>
          </a:r>
          <a:r>
            <a:rPr lang="es-EC" b="1" dirty="0" smtClean="0"/>
            <a:t>?</a:t>
          </a:r>
        </a:p>
      </dgm:t>
    </dgm:pt>
    <dgm:pt modelId="{490CE6DA-B1FF-43B2-8665-9D2806046C44}" type="parTrans" cxnId="{6442671F-FBEF-4101-A2C3-B4AE23D42434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es-ES"/>
        </a:p>
      </dgm:t>
    </dgm:pt>
    <dgm:pt modelId="{E70D584E-96FD-4701-B75E-E720B1CEFE19}" type="sibTrans" cxnId="{6442671F-FBEF-4101-A2C3-B4AE23D42434}">
      <dgm:prSet/>
      <dgm:spPr/>
      <dgm:t>
        <a:bodyPr/>
        <a:lstStyle/>
        <a:p>
          <a:endParaRPr lang="es-ES"/>
        </a:p>
      </dgm:t>
    </dgm:pt>
    <dgm:pt modelId="{738A3A8F-AFE5-47D0-8F2D-68528E7D3FD8}" type="pres">
      <dgm:prSet presAssocID="{9D59EB27-65AF-4CFB-872C-A5DDEED3995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99F62F8-2858-4531-BBE2-2AB379B58B04}" type="pres">
      <dgm:prSet presAssocID="{5F71424C-2385-4B02-9F18-99ACF12CAEA0}" presName="centerShape" presStyleLbl="node0" presStyleIdx="0" presStyleCnt="1" custLinFactNeighborX="56734" custLinFactNeighborY="-3165"/>
      <dgm:spPr/>
      <dgm:t>
        <a:bodyPr/>
        <a:lstStyle/>
        <a:p>
          <a:endParaRPr lang="es-ES"/>
        </a:p>
      </dgm:t>
    </dgm:pt>
    <dgm:pt modelId="{B7C3F331-72AE-43B8-8D90-B11841FD4518}" type="pres">
      <dgm:prSet presAssocID="{490CE6DA-B1FF-43B2-8665-9D2806046C44}" presName="parTrans" presStyleLbl="bgSibTrans2D1" presStyleIdx="0" presStyleCnt="1" custFlipHor="0" custScaleX="43550" custLinFactNeighborX="31081" custLinFactNeighborY="64980" custRadScaleRad="198433"/>
      <dgm:spPr/>
      <dgm:t>
        <a:bodyPr/>
        <a:lstStyle/>
        <a:p>
          <a:endParaRPr lang="es-AR"/>
        </a:p>
      </dgm:t>
    </dgm:pt>
    <dgm:pt modelId="{9D245EBE-4DA8-4255-BA35-6ECD1469A2C8}" type="pres">
      <dgm:prSet presAssocID="{0A3698C3-ECAA-49C9-9A77-220F7769EE5E}" presName="node" presStyleLbl="node1" presStyleIdx="0" presStyleCnt="1" custScaleX="178390" custScaleY="91074" custRadScaleRad="106617" custRadScaleInc="-209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B0ADC1C-2F4B-4809-BE9D-D0C4067DC97E}" type="presOf" srcId="{5F71424C-2385-4B02-9F18-99ACF12CAEA0}" destId="{099F62F8-2858-4531-BBE2-2AB379B58B04}" srcOrd="0" destOrd="0" presId="urn:microsoft.com/office/officeart/2005/8/layout/radial4"/>
    <dgm:cxn modelId="{E11D883F-F84D-4DE6-8FD9-86C529795817}" type="presOf" srcId="{9D59EB27-65AF-4CFB-872C-A5DDEED39958}" destId="{738A3A8F-AFE5-47D0-8F2D-68528E7D3FD8}" srcOrd="0" destOrd="0" presId="urn:microsoft.com/office/officeart/2005/8/layout/radial4"/>
    <dgm:cxn modelId="{04F4999D-5C99-4AB2-8491-8DA37BF31B95}" type="presOf" srcId="{0A3698C3-ECAA-49C9-9A77-220F7769EE5E}" destId="{9D245EBE-4DA8-4255-BA35-6ECD1469A2C8}" srcOrd="0" destOrd="0" presId="urn:microsoft.com/office/officeart/2005/8/layout/radial4"/>
    <dgm:cxn modelId="{6442671F-FBEF-4101-A2C3-B4AE23D42434}" srcId="{5F71424C-2385-4B02-9F18-99ACF12CAEA0}" destId="{0A3698C3-ECAA-49C9-9A77-220F7769EE5E}" srcOrd="0" destOrd="0" parTransId="{490CE6DA-B1FF-43B2-8665-9D2806046C44}" sibTransId="{E70D584E-96FD-4701-B75E-E720B1CEFE19}"/>
    <dgm:cxn modelId="{4E3EFBFD-679A-4996-B07D-7F55FF7806FD}" srcId="{9D59EB27-65AF-4CFB-872C-A5DDEED39958}" destId="{5F71424C-2385-4B02-9F18-99ACF12CAEA0}" srcOrd="0" destOrd="0" parTransId="{8D34BA81-9A75-4203-AFA0-9E5A1127D371}" sibTransId="{8AE448C7-8499-4875-AD80-4B91D2AB777A}"/>
    <dgm:cxn modelId="{28292762-8E78-4D2F-850E-CBDA40E1E5BF}" type="presOf" srcId="{490CE6DA-B1FF-43B2-8665-9D2806046C44}" destId="{B7C3F331-72AE-43B8-8D90-B11841FD4518}" srcOrd="0" destOrd="0" presId="urn:microsoft.com/office/officeart/2005/8/layout/radial4"/>
    <dgm:cxn modelId="{BE815A71-4A0E-4F87-8C10-7B6DC2C7CED5}" type="presParOf" srcId="{738A3A8F-AFE5-47D0-8F2D-68528E7D3FD8}" destId="{099F62F8-2858-4531-BBE2-2AB379B58B04}" srcOrd="0" destOrd="0" presId="urn:microsoft.com/office/officeart/2005/8/layout/radial4"/>
    <dgm:cxn modelId="{3250A22E-81BA-4CC2-8D34-CEA069D26667}" type="presParOf" srcId="{738A3A8F-AFE5-47D0-8F2D-68528E7D3FD8}" destId="{B7C3F331-72AE-43B8-8D90-B11841FD4518}" srcOrd="1" destOrd="0" presId="urn:microsoft.com/office/officeart/2005/8/layout/radial4"/>
    <dgm:cxn modelId="{35260DFE-9E1F-40F4-AC78-11613D5131C5}" type="presParOf" srcId="{738A3A8F-AFE5-47D0-8F2D-68528E7D3FD8}" destId="{9D245EBE-4DA8-4255-BA35-6ECD1469A2C8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F18494-5266-4E60-BC8A-387A916A57BF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ES"/>
        </a:p>
      </dgm:t>
    </dgm:pt>
    <dgm:pt modelId="{ABAAF864-B785-4D5A-B520-EF1DB93D217F}">
      <dgm:prSet custT="1"/>
      <dgm:spPr>
        <a:solidFill>
          <a:schemeClr val="accent2">
            <a:lumMod val="40000"/>
            <a:lumOff val="60000"/>
            <a:alpha val="89804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just" rtl="0"/>
          <a:r>
            <a:rPr lang="es-EC" sz="1800" u="none" dirty="0" smtClean="0"/>
            <a:t>Determinar los problemas suscitados. </a:t>
          </a:r>
          <a:r>
            <a:rPr lang="es-ES" sz="1800" u="none" dirty="0" smtClean="0"/>
            <a:t>  </a:t>
          </a:r>
          <a:endParaRPr lang="es-ES" sz="1800" b="1" u="none" dirty="0"/>
        </a:p>
      </dgm:t>
    </dgm:pt>
    <dgm:pt modelId="{AD336EEA-C5CE-4110-B3AB-F98B1BB44EF6}" type="parTrans" cxnId="{C04C8EC9-3475-446C-BEBF-EF5500F3AEE2}">
      <dgm:prSet/>
      <dgm:spPr/>
      <dgm:t>
        <a:bodyPr/>
        <a:lstStyle/>
        <a:p>
          <a:endParaRPr lang="es-ES"/>
        </a:p>
      </dgm:t>
    </dgm:pt>
    <dgm:pt modelId="{24A219BD-77F8-4E57-9443-31548E51F5FA}" type="sibTrans" cxnId="{C04C8EC9-3475-446C-BEBF-EF5500F3AEE2}">
      <dgm:prSet/>
      <dgm:spPr/>
      <dgm:t>
        <a:bodyPr/>
        <a:lstStyle/>
        <a:p>
          <a:endParaRPr lang="es-ES"/>
        </a:p>
      </dgm:t>
    </dgm:pt>
    <dgm:pt modelId="{C008DD6C-A81C-4EB2-99A2-0F7E872F2A98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es-EC" sz="1800" u="none" dirty="0" smtClean="0"/>
            <a:t>Determinar las ventajas y desventajas sobre la adaptación de los</a:t>
          </a:r>
          <a:r>
            <a:rPr lang="es-ES" sz="1800" u="none" dirty="0" smtClean="0"/>
            <a:t> docentes.</a:t>
          </a:r>
          <a:endParaRPr lang="es-ES" sz="1800" b="0" u="none" dirty="0"/>
        </a:p>
      </dgm:t>
    </dgm:pt>
    <dgm:pt modelId="{305174A7-CE25-4541-8980-D5900833042D}" type="parTrans" cxnId="{67236A71-6020-4822-A53E-FC5572ADC548}">
      <dgm:prSet/>
      <dgm:spPr/>
      <dgm:t>
        <a:bodyPr/>
        <a:lstStyle/>
        <a:p>
          <a:endParaRPr lang="es-ES"/>
        </a:p>
      </dgm:t>
    </dgm:pt>
    <dgm:pt modelId="{48604E6B-E692-462D-8088-151D055FAC58}" type="sibTrans" cxnId="{67236A71-6020-4822-A53E-FC5572ADC548}">
      <dgm:prSet/>
      <dgm:spPr/>
      <dgm:t>
        <a:bodyPr/>
        <a:lstStyle/>
        <a:p>
          <a:endParaRPr lang="es-ES"/>
        </a:p>
      </dgm:t>
    </dgm:pt>
    <dgm:pt modelId="{80EF8070-6E76-4A7C-9250-ABE07320DFBF}">
      <dgm:prSet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s-ES" sz="1800" u="none" dirty="0" smtClean="0"/>
            <a:t>Elaborar una propuesta de solución.</a:t>
          </a:r>
          <a:endParaRPr lang="es-ES" sz="1800" u="none" dirty="0"/>
        </a:p>
      </dgm:t>
    </dgm:pt>
    <dgm:pt modelId="{D78E5CD5-3CC6-48F9-B49A-E7CA58843BC7}" type="parTrans" cxnId="{2DA2228E-BE92-45EF-B754-3317B102C930}">
      <dgm:prSet/>
      <dgm:spPr/>
      <dgm:t>
        <a:bodyPr/>
        <a:lstStyle/>
        <a:p>
          <a:endParaRPr lang="es-ES"/>
        </a:p>
      </dgm:t>
    </dgm:pt>
    <dgm:pt modelId="{F17BEC74-0BCA-4571-85AE-EAD55299C5A2}" type="sibTrans" cxnId="{2DA2228E-BE92-45EF-B754-3317B102C930}">
      <dgm:prSet/>
      <dgm:spPr/>
      <dgm:t>
        <a:bodyPr/>
        <a:lstStyle/>
        <a:p>
          <a:endParaRPr lang="es-ES"/>
        </a:p>
      </dgm:t>
    </dgm:pt>
    <dgm:pt modelId="{0B0246BC-683B-4174-943C-FBD86B413F01}">
      <dgm:prSet/>
      <dgm:spPr>
        <a:solidFill>
          <a:srgbClr val="3366FF"/>
        </a:solidFill>
      </dgm:spPr>
      <dgm:t>
        <a:bodyPr/>
        <a:lstStyle/>
        <a:p>
          <a:pPr rtl="0"/>
          <a:r>
            <a:rPr lang="es-EC" b="1" dirty="0" smtClean="0"/>
            <a:t>ESPECÍFICOS</a:t>
          </a:r>
          <a:endParaRPr lang="es-ES" b="1" dirty="0"/>
        </a:p>
      </dgm:t>
    </dgm:pt>
    <dgm:pt modelId="{93249CF6-3263-44ED-98DA-DE00E5DBDDAB}" type="parTrans" cxnId="{59A58694-EC29-4A8A-B403-4480C1207BC8}">
      <dgm:prSet/>
      <dgm:spPr/>
      <dgm:t>
        <a:bodyPr/>
        <a:lstStyle/>
        <a:p>
          <a:endParaRPr lang="es-ES"/>
        </a:p>
      </dgm:t>
    </dgm:pt>
    <dgm:pt modelId="{C8390666-D21D-4186-A4C5-86CC5ED8AC17}" type="sibTrans" cxnId="{59A58694-EC29-4A8A-B403-4480C1207BC8}">
      <dgm:prSet/>
      <dgm:spPr/>
      <dgm:t>
        <a:bodyPr/>
        <a:lstStyle/>
        <a:p>
          <a:endParaRPr lang="es-ES"/>
        </a:p>
      </dgm:t>
    </dgm:pt>
    <dgm:pt modelId="{2A01C7EF-989F-4E6C-933D-4D5C15752D5D}">
      <dgm:prSet/>
      <dgm:spPr>
        <a:solidFill>
          <a:srgbClr val="3366FF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es-EC" b="1" dirty="0" smtClean="0"/>
            <a:t>GENERAL</a:t>
          </a:r>
          <a:endParaRPr lang="es-ES" b="1" dirty="0"/>
        </a:p>
      </dgm:t>
    </dgm:pt>
    <dgm:pt modelId="{C7BB6A18-CB28-4F8B-BBFA-733B86BBF0F6}" type="parTrans" cxnId="{64CD3C65-A97E-41A8-BF2D-4F204E03C0B0}">
      <dgm:prSet/>
      <dgm:spPr/>
      <dgm:t>
        <a:bodyPr/>
        <a:lstStyle/>
        <a:p>
          <a:endParaRPr lang="es-ES"/>
        </a:p>
      </dgm:t>
    </dgm:pt>
    <dgm:pt modelId="{B02619CA-BBD3-4686-B6A3-02452867B1B0}" type="sibTrans" cxnId="{64CD3C65-A97E-41A8-BF2D-4F204E03C0B0}">
      <dgm:prSet/>
      <dgm:spPr/>
      <dgm:t>
        <a:bodyPr/>
        <a:lstStyle/>
        <a:p>
          <a:endParaRPr lang="es-ES"/>
        </a:p>
      </dgm:t>
    </dgm:pt>
    <dgm:pt modelId="{6AE4CD7B-D11A-4193-9EA1-A928FCCFC816}">
      <dgm:prSet custT="1"/>
      <dgm:spPr>
        <a:solidFill>
          <a:srgbClr val="00B0F0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pPr algn="just" rtl="0"/>
          <a:r>
            <a:rPr lang="es-EC" sz="1800" dirty="0" smtClean="0"/>
            <a:t>Conocer  la relación existente entre la implantación del sistema de evaluación quimestral y el clima laboral.</a:t>
          </a:r>
          <a:endParaRPr lang="es-ES" sz="1800" b="0" dirty="0"/>
        </a:p>
      </dgm:t>
    </dgm:pt>
    <dgm:pt modelId="{071648D4-5D33-470A-B720-2BFD19349E1F}" type="parTrans" cxnId="{E2B65BBC-C43C-4049-AF99-6E544026B221}">
      <dgm:prSet/>
      <dgm:spPr/>
      <dgm:t>
        <a:bodyPr/>
        <a:lstStyle/>
        <a:p>
          <a:endParaRPr lang="es-ES"/>
        </a:p>
      </dgm:t>
    </dgm:pt>
    <dgm:pt modelId="{D2D5D1B1-BF14-4254-8BF1-4A7307C64D83}" type="sibTrans" cxnId="{E2B65BBC-C43C-4049-AF99-6E544026B221}">
      <dgm:prSet/>
      <dgm:spPr/>
      <dgm:t>
        <a:bodyPr/>
        <a:lstStyle/>
        <a:p>
          <a:endParaRPr lang="es-ES"/>
        </a:p>
      </dgm:t>
    </dgm:pt>
    <dgm:pt modelId="{D33F08FA-FF28-4FD2-83A8-6A54A3BF8D87}" type="pres">
      <dgm:prSet presAssocID="{95F18494-5266-4E60-BC8A-387A916A57B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E8089136-8142-4088-B784-B23A28CE44A0}" type="pres">
      <dgm:prSet presAssocID="{2A01C7EF-989F-4E6C-933D-4D5C15752D5D}" presName="root" presStyleCnt="0"/>
      <dgm:spPr/>
    </dgm:pt>
    <dgm:pt modelId="{36B955DE-5CA3-42C8-B552-DFB717E9111B}" type="pres">
      <dgm:prSet presAssocID="{2A01C7EF-989F-4E6C-933D-4D5C15752D5D}" presName="rootComposite" presStyleCnt="0"/>
      <dgm:spPr/>
    </dgm:pt>
    <dgm:pt modelId="{CFDF5C04-19AD-4046-BF12-84DF608239BF}" type="pres">
      <dgm:prSet presAssocID="{2A01C7EF-989F-4E6C-933D-4D5C15752D5D}" presName="rootText" presStyleLbl="node1" presStyleIdx="0" presStyleCnt="2" custLinFactNeighborX="-86194" custLinFactNeighborY="3799"/>
      <dgm:spPr/>
      <dgm:t>
        <a:bodyPr/>
        <a:lstStyle/>
        <a:p>
          <a:endParaRPr lang="es-AR"/>
        </a:p>
      </dgm:t>
    </dgm:pt>
    <dgm:pt modelId="{296EE669-F848-4321-BC9D-99AA561833B9}" type="pres">
      <dgm:prSet presAssocID="{2A01C7EF-989F-4E6C-933D-4D5C15752D5D}" presName="rootConnector" presStyleLbl="node1" presStyleIdx="0" presStyleCnt="2"/>
      <dgm:spPr/>
      <dgm:t>
        <a:bodyPr/>
        <a:lstStyle/>
        <a:p>
          <a:endParaRPr lang="es-AR"/>
        </a:p>
      </dgm:t>
    </dgm:pt>
    <dgm:pt modelId="{83DC1679-27B0-4355-99A5-4E9C9C68820C}" type="pres">
      <dgm:prSet presAssocID="{2A01C7EF-989F-4E6C-933D-4D5C15752D5D}" presName="childShape" presStyleCnt="0"/>
      <dgm:spPr/>
    </dgm:pt>
    <dgm:pt modelId="{ACD6C47C-679B-4320-9C5A-122AD72E0B29}" type="pres">
      <dgm:prSet presAssocID="{071648D4-5D33-470A-B720-2BFD19349E1F}" presName="Name13" presStyleLbl="parChTrans1D2" presStyleIdx="0" presStyleCnt="4"/>
      <dgm:spPr/>
      <dgm:t>
        <a:bodyPr/>
        <a:lstStyle/>
        <a:p>
          <a:endParaRPr lang="es-AR"/>
        </a:p>
      </dgm:t>
    </dgm:pt>
    <dgm:pt modelId="{A1DD6022-BAB3-4111-A3A0-45626894C0C9}" type="pres">
      <dgm:prSet presAssocID="{6AE4CD7B-D11A-4193-9EA1-A928FCCFC816}" presName="childText" presStyleLbl="bgAcc1" presStyleIdx="0" presStyleCnt="4" custScaleX="141461" custScaleY="412463" custLinFactNeighborX="-19955" custLinFactNeighborY="4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E2ED4A-B2ED-4DDC-BA97-4C2FA33C3339}" type="pres">
      <dgm:prSet presAssocID="{0B0246BC-683B-4174-943C-FBD86B413F01}" presName="root" presStyleCnt="0"/>
      <dgm:spPr/>
    </dgm:pt>
    <dgm:pt modelId="{53D41A53-D5FF-441B-A99D-46DE26A4CA57}" type="pres">
      <dgm:prSet presAssocID="{0B0246BC-683B-4174-943C-FBD86B413F01}" presName="rootComposite" presStyleCnt="0"/>
      <dgm:spPr/>
    </dgm:pt>
    <dgm:pt modelId="{5E88A253-5C21-40D7-9BF5-154EA0F402D9}" type="pres">
      <dgm:prSet presAssocID="{0B0246BC-683B-4174-943C-FBD86B413F01}" presName="rootText" presStyleLbl="node1" presStyleIdx="1" presStyleCnt="2" custLinFactNeighborX="-10597" custLinFactNeighborY="7237"/>
      <dgm:spPr/>
      <dgm:t>
        <a:bodyPr/>
        <a:lstStyle/>
        <a:p>
          <a:endParaRPr lang="es-AR"/>
        </a:p>
      </dgm:t>
    </dgm:pt>
    <dgm:pt modelId="{0331D2BE-8D67-41BD-B2D7-FB8029084B51}" type="pres">
      <dgm:prSet presAssocID="{0B0246BC-683B-4174-943C-FBD86B413F01}" presName="rootConnector" presStyleLbl="node1" presStyleIdx="1" presStyleCnt="2"/>
      <dgm:spPr/>
      <dgm:t>
        <a:bodyPr/>
        <a:lstStyle/>
        <a:p>
          <a:endParaRPr lang="es-AR"/>
        </a:p>
      </dgm:t>
    </dgm:pt>
    <dgm:pt modelId="{3CF22288-D19F-46BF-8A0B-D143B5D29B2B}" type="pres">
      <dgm:prSet presAssocID="{0B0246BC-683B-4174-943C-FBD86B413F01}" presName="childShape" presStyleCnt="0"/>
      <dgm:spPr/>
    </dgm:pt>
    <dgm:pt modelId="{5F9A08A8-24A5-4EC4-9428-EFC21E9C92AD}" type="pres">
      <dgm:prSet presAssocID="{AD336EEA-C5CE-4110-B3AB-F98B1BB44EF6}" presName="Name13" presStyleLbl="parChTrans1D2" presStyleIdx="1" presStyleCnt="4"/>
      <dgm:spPr/>
      <dgm:t>
        <a:bodyPr/>
        <a:lstStyle/>
        <a:p>
          <a:endParaRPr lang="es-AR"/>
        </a:p>
      </dgm:t>
    </dgm:pt>
    <dgm:pt modelId="{8EFE6FDC-1FB0-43AB-A26F-781D7237D6CF}" type="pres">
      <dgm:prSet presAssocID="{ABAAF864-B785-4D5A-B520-EF1DB93D217F}" presName="childText" presStyleLbl="bgAcc1" presStyleIdx="1" presStyleCnt="4" custScaleX="331151" custScaleY="127530" custLinFactNeighborX="1605" custLinFactNeighborY="-464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7F9AA7E-458E-4118-928F-BE14D10ADE56}" type="pres">
      <dgm:prSet presAssocID="{305174A7-CE25-4541-8980-D5900833042D}" presName="Name13" presStyleLbl="parChTrans1D2" presStyleIdx="2" presStyleCnt="4"/>
      <dgm:spPr/>
      <dgm:t>
        <a:bodyPr/>
        <a:lstStyle/>
        <a:p>
          <a:endParaRPr lang="es-AR"/>
        </a:p>
      </dgm:t>
    </dgm:pt>
    <dgm:pt modelId="{7C3CA988-D0CB-4B6B-8633-ABDE679D6D9C}" type="pres">
      <dgm:prSet presAssocID="{C008DD6C-A81C-4EB2-99A2-0F7E872F2A98}" presName="childText" presStyleLbl="bgAcc1" presStyleIdx="2" presStyleCnt="4" custScaleX="331151" custLinFactNeighborY="-126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C59E887-39B1-45ED-AAF9-F89E267F0BBD}" type="pres">
      <dgm:prSet presAssocID="{D78E5CD5-3CC6-48F9-B49A-E7CA58843BC7}" presName="Name13" presStyleLbl="parChTrans1D2" presStyleIdx="3" presStyleCnt="4"/>
      <dgm:spPr/>
      <dgm:t>
        <a:bodyPr/>
        <a:lstStyle/>
        <a:p>
          <a:endParaRPr lang="es-AR"/>
        </a:p>
      </dgm:t>
    </dgm:pt>
    <dgm:pt modelId="{37ECE0F4-567D-4CF3-9EB2-BD0A109C07A1}" type="pres">
      <dgm:prSet presAssocID="{80EF8070-6E76-4A7C-9250-ABE07320DFBF}" presName="childText" presStyleLbl="bgAcc1" presStyleIdx="3" presStyleCnt="4" custScaleX="270883" custLinFactNeighborX="1605" custLinFactNeighborY="-490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A170858-AC03-476F-9C85-A4E889CEC36A}" type="presOf" srcId="{0B0246BC-683B-4174-943C-FBD86B413F01}" destId="{5E88A253-5C21-40D7-9BF5-154EA0F402D9}" srcOrd="0" destOrd="0" presId="urn:microsoft.com/office/officeart/2005/8/layout/hierarchy3"/>
    <dgm:cxn modelId="{59A58694-EC29-4A8A-B403-4480C1207BC8}" srcId="{95F18494-5266-4E60-BC8A-387A916A57BF}" destId="{0B0246BC-683B-4174-943C-FBD86B413F01}" srcOrd="1" destOrd="0" parTransId="{93249CF6-3263-44ED-98DA-DE00E5DBDDAB}" sibTransId="{C8390666-D21D-4186-A4C5-86CC5ED8AC17}"/>
    <dgm:cxn modelId="{E2B65BBC-C43C-4049-AF99-6E544026B221}" srcId="{2A01C7EF-989F-4E6C-933D-4D5C15752D5D}" destId="{6AE4CD7B-D11A-4193-9EA1-A928FCCFC816}" srcOrd="0" destOrd="0" parTransId="{071648D4-5D33-470A-B720-2BFD19349E1F}" sibTransId="{D2D5D1B1-BF14-4254-8BF1-4A7307C64D83}"/>
    <dgm:cxn modelId="{1999D9EE-DA52-4FB8-9DE0-105989984D52}" type="presOf" srcId="{2A01C7EF-989F-4E6C-933D-4D5C15752D5D}" destId="{296EE669-F848-4321-BC9D-99AA561833B9}" srcOrd="1" destOrd="0" presId="urn:microsoft.com/office/officeart/2005/8/layout/hierarchy3"/>
    <dgm:cxn modelId="{64CD3C65-A97E-41A8-BF2D-4F204E03C0B0}" srcId="{95F18494-5266-4E60-BC8A-387A916A57BF}" destId="{2A01C7EF-989F-4E6C-933D-4D5C15752D5D}" srcOrd="0" destOrd="0" parTransId="{C7BB6A18-CB28-4F8B-BBFA-733B86BBF0F6}" sibTransId="{B02619CA-BBD3-4686-B6A3-02452867B1B0}"/>
    <dgm:cxn modelId="{15207F85-B98E-4C1F-AFA3-6B02B7B08378}" type="presOf" srcId="{305174A7-CE25-4541-8980-D5900833042D}" destId="{37F9AA7E-458E-4118-928F-BE14D10ADE56}" srcOrd="0" destOrd="0" presId="urn:microsoft.com/office/officeart/2005/8/layout/hierarchy3"/>
    <dgm:cxn modelId="{51B6884C-8413-46E0-9DDC-A2558AE4DC3E}" type="presOf" srcId="{80EF8070-6E76-4A7C-9250-ABE07320DFBF}" destId="{37ECE0F4-567D-4CF3-9EB2-BD0A109C07A1}" srcOrd="0" destOrd="0" presId="urn:microsoft.com/office/officeart/2005/8/layout/hierarchy3"/>
    <dgm:cxn modelId="{00058D40-8725-4E18-9A36-BA3BE7573060}" type="presOf" srcId="{ABAAF864-B785-4D5A-B520-EF1DB93D217F}" destId="{8EFE6FDC-1FB0-43AB-A26F-781D7237D6CF}" srcOrd="0" destOrd="0" presId="urn:microsoft.com/office/officeart/2005/8/layout/hierarchy3"/>
    <dgm:cxn modelId="{F83615C1-8FCB-47BF-BBCE-18696157814A}" type="presOf" srcId="{0B0246BC-683B-4174-943C-FBD86B413F01}" destId="{0331D2BE-8D67-41BD-B2D7-FB8029084B51}" srcOrd="1" destOrd="0" presId="urn:microsoft.com/office/officeart/2005/8/layout/hierarchy3"/>
    <dgm:cxn modelId="{397FB444-1DDC-431B-9AE1-5D74EBD72E4A}" type="presOf" srcId="{AD336EEA-C5CE-4110-B3AB-F98B1BB44EF6}" destId="{5F9A08A8-24A5-4EC4-9428-EFC21E9C92AD}" srcOrd="0" destOrd="0" presId="urn:microsoft.com/office/officeart/2005/8/layout/hierarchy3"/>
    <dgm:cxn modelId="{2DA2228E-BE92-45EF-B754-3317B102C930}" srcId="{0B0246BC-683B-4174-943C-FBD86B413F01}" destId="{80EF8070-6E76-4A7C-9250-ABE07320DFBF}" srcOrd="2" destOrd="0" parTransId="{D78E5CD5-3CC6-48F9-B49A-E7CA58843BC7}" sibTransId="{F17BEC74-0BCA-4571-85AE-EAD55299C5A2}"/>
    <dgm:cxn modelId="{C04C8EC9-3475-446C-BEBF-EF5500F3AEE2}" srcId="{0B0246BC-683B-4174-943C-FBD86B413F01}" destId="{ABAAF864-B785-4D5A-B520-EF1DB93D217F}" srcOrd="0" destOrd="0" parTransId="{AD336EEA-C5CE-4110-B3AB-F98B1BB44EF6}" sibTransId="{24A219BD-77F8-4E57-9443-31548E51F5FA}"/>
    <dgm:cxn modelId="{1BB77BDE-CF55-4EF9-A615-9F9C98E879F8}" type="presOf" srcId="{D78E5CD5-3CC6-48F9-B49A-E7CA58843BC7}" destId="{9C59E887-39B1-45ED-AAF9-F89E267F0BBD}" srcOrd="0" destOrd="0" presId="urn:microsoft.com/office/officeart/2005/8/layout/hierarchy3"/>
    <dgm:cxn modelId="{9A47AD1B-FC0E-4E1D-9CA1-9E5ED7A12BD9}" type="presOf" srcId="{6AE4CD7B-D11A-4193-9EA1-A928FCCFC816}" destId="{A1DD6022-BAB3-4111-A3A0-45626894C0C9}" srcOrd="0" destOrd="0" presId="urn:microsoft.com/office/officeart/2005/8/layout/hierarchy3"/>
    <dgm:cxn modelId="{7F7840DA-0B9C-49A9-8046-49C61282F290}" type="presOf" srcId="{071648D4-5D33-470A-B720-2BFD19349E1F}" destId="{ACD6C47C-679B-4320-9C5A-122AD72E0B29}" srcOrd="0" destOrd="0" presId="urn:microsoft.com/office/officeart/2005/8/layout/hierarchy3"/>
    <dgm:cxn modelId="{22381525-722B-4A1E-8C62-058653B6A490}" type="presOf" srcId="{95F18494-5266-4E60-BC8A-387A916A57BF}" destId="{D33F08FA-FF28-4FD2-83A8-6A54A3BF8D87}" srcOrd="0" destOrd="0" presId="urn:microsoft.com/office/officeart/2005/8/layout/hierarchy3"/>
    <dgm:cxn modelId="{67236A71-6020-4822-A53E-FC5572ADC548}" srcId="{0B0246BC-683B-4174-943C-FBD86B413F01}" destId="{C008DD6C-A81C-4EB2-99A2-0F7E872F2A98}" srcOrd="1" destOrd="0" parTransId="{305174A7-CE25-4541-8980-D5900833042D}" sibTransId="{48604E6B-E692-462D-8088-151D055FAC58}"/>
    <dgm:cxn modelId="{C8F6E147-CBE4-4D5F-A875-F46C1586F309}" type="presOf" srcId="{2A01C7EF-989F-4E6C-933D-4D5C15752D5D}" destId="{CFDF5C04-19AD-4046-BF12-84DF608239BF}" srcOrd="0" destOrd="0" presId="urn:microsoft.com/office/officeart/2005/8/layout/hierarchy3"/>
    <dgm:cxn modelId="{67F65200-73E1-45D7-A643-32AA1671E938}" type="presOf" srcId="{C008DD6C-A81C-4EB2-99A2-0F7E872F2A98}" destId="{7C3CA988-D0CB-4B6B-8633-ABDE679D6D9C}" srcOrd="0" destOrd="0" presId="urn:microsoft.com/office/officeart/2005/8/layout/hierarchy3"/>
    <dgm:cxn modelId="{FE49EA83-9D52-4723-B508-17478301E518}" type="presParOf" srcId="{D33F08FA-FF28-4FD2-83A8-6A54A3BF8D87}" destId="{E8089136-8142-4088-B784-B23A28CE44A0}" srcOrd="0" destOrd="0" presId="urn:microsoft.com/office/officeart/2005/8/layout/hierarchy3"/>
    <dgm:cxn modelId="{4300E905-FD11-48A8-B4A7-D4B014EFB191}" type="presParOf" srcId="{E8089136-8142-4088-B784-B23A28CE44A0}" destId="{36B955DE-5CA3-42C8-B552-DFB717E9111B}" srcOrd="0" destOrd="0" presId="urn:microsoft.com/office/officeart/2005/8/layout/hierarchy3"/>
    <dgm:cxn modelId="{DE1A11E7-266F-42FD-8809-BCA6FFAC0A50}" type="presParOf" srcId="{36B955DE-5CA3-42C8-B552-DFB717E9111B}" destId="{CFDF5C04-19AD-4046-BF12-84DF608239BF}" srcOrd="0" destOrd="0" presId="urn:microsoft.com/office/officeart/2005/8/layout/hierarchy3"/>
    <dgm:cxn modelId="{A7516BFC-F7FA-4453-8B79-123157A12A49}" type="presParOf" srcId="{36B955DE-5CA3-42C8-B552-DFB717E9111B}" destId="{296EE669-F848-4321-BC9D-99AA561833B9}" srcOrd="1" destOrd="0" presId="urn:microsoft.com/office/officeart/2005/8/layout/hierarchy3"/>
    <dgm:cxn modelId="{B2D42520-D0E6-4B05-88AE-5B4EBAC6A6CE}" type="presParOf" srcId="{E8089136-8142-4088-B784-B23A28CE44A0}" destId="{83DC1679-27B0-4355-99A5-4E9C9C68820C}" srcOrd="1" destOrd="0" presId="urn:microsoft.com/office/officeart/2005/8/layout/hierarchy3"/>
    <dgm:cxn modelId="{CF545841-3806-4834-8495-4DD91142E812}" type="presParOf" srcId="{83DC1679-27B0-4355-99A5-4E9C9C68820C}" destId="{ACD6C47C-679B-4320-9C5A-122AD72E0B29}" srcOrd="0" destOrd="0" presId="urn:microsoft.com/office/officeart/2005/8/layout/hierarchy3"/>
    <dgm:cxn modelId="{37CDAB5D-39E7-475F-9AE7-C635A5379547}" type="presParOf" srcId="{83DC1679-27B0-4355-99A5-4E9C9C68820C}" destId="{A1DD6022-BAB3-4111-A3A0-45626894C0C9}" srcOrd="1" destOrd="0" presId="urn:microsoft.com/office/officeart/2005/8/layout/hierarchy3"/>
    <dgm:cxn modelId="{AD819C46-5DE5-4D21-B21A-CE628DC581DB}" type="presParOf" srcId="{D33F08FA-FF28-4FD2-83A8-6A54A3BF8D87}" destId="{61E2ED4A-B2ED-4DDC-BA97-4C2FA33C3339}" srcOrd="1" destOrd="0" presId="urn:microsoft.com/office/officeart/2005/8/layout/hierarchy3"/>
    <dgm:cxn modelId="{FDD78C52-12E7-4152-B384-4CA8A0D2E6FC}" type="presParOf" srcId="{61E2ED4A-B2ED-4DDC-BA97-4C2FA33C3339}" destId="{53D41A53-D5FF-441B-A99D-46DE26A4CA57}" srcOrd="0" destOrd="0" presId="urn:microsoft.com/office/officeart/2005/8/layout/hierarchy3"/>
    <dgm:cxn modelId="{67EF3FC9-2A22-4A42-844D-03F6FC9FD59F}" type="presParOf" srcId="{53D41A53-D5FF-441B-A99D-46DE26A4CA57}" destId="{5E88A253-5C21-40D7-9BF5-154EA0F402D9}" srcOrd="0" destOrd="0" presId="urn:microsoft.com/office/officeart/2005/8/layout/hierarchy3"/>
    <dgm:cxn modelId="{3E2E8B85-C233-4A94-8663-219344A62CEC}" type="presParOf" srcId="{53D41A53-D5FF-441B-A99D-46DE26A4CA57}" destId="{0331D2BE-8D67-41BD-B2D7-FB8029084B51}" srcOrd="1" destOrd="0" presId="urn:microsoft.com/office/officeart/2005/8/layout/hierarchy3"/>
    <dgm:cxn modelId="{0CDD2048-46AA-463C-AF4B-4B92B5F41BB4}" type="presParOf" srcId="{61E2ED4A-B2ED-4DDC-BA97-4C2FA33C3339}" destId="{3CF22288-D19F-46BF-8A0B-D143B5D29B2B}" srcOrd="1" destOrd="0" presId="urn:microsoft.com/office/officeart/2005/8/layout/hierarchy3"/>
    <dgm:cxn modelId="{4E4C6E89-D085-4B00-9B61-C9DB4069440B}" type="presParOf" srcId="{3CF22288-D19F-46BF-8A0B-D143B5D29B2B}" destId="{5F9A08A8-24A5-4EC4-9428-EFC21E9C92AD}" srcOrd="0" destOrd="0" presId="urn:microsoft.com/office/officeart/2005/8/layout/hierarchy3"/>
    <dgm:cxn modelId="{48E6A8B0-32A3-41C4-9DF2-A7397BB94928}" type="presParOf" srcId="{3CF22288-D19F-46BF-8A0B-D143B5D29B2B}" destId="{8EFE6FDC-1FB0-43AB-A26F-781D7237D6CF}" srcOrd="1" destOrd="0" presId="urn:microsoft.com/office/officeart/2005/8/layout/hierarchy3"/>
    <dgm:cxn modelId="{38B149C4-2FF6-4C8F-9474-A951DBBB8E33}" type="presParOf" srcId="{3CF22288-D19F-46BF-8A0B-D143B5D29B2B}" destId="{37F9AA7E-458E-4118-928F-BE14D10ADE56}" srcOrd="2" destOrd="0" presId="urn:microsoft.com/office/officeart/2005/8/layout/hierarchy3"/>
    <dgm:cxn modelId="{51425627-67C0-4FF0-AD32-C7243AAF20A6}" type="presParOf" srcId="{3CF22288-D19F-46BF-8A0B-D143B5D29B2B}" destId="{7C3CA988-D0CB-4B6B-8633-ABDE679D6D9C}" srcOrd="3" destOrd="0" presId="urn:microsoft.com/office/officeart/2005/8/layout/hierarchy3"/>
    <dgm:cxn modelId="{46D404A6-80CB-4BC0-B07E-9F1DCDC054F8}" type="presParOf" srcId="{3CF22288-D19F-46BF-8A0B-D143B5D29B2B}" destId="{9C59E887-39B1-45ED-AAF9-F89E267F0BBD}" srcOrd="4" destOrd="0" presId="urn:microsoft.com/office/officeart/2005/8/layout/hierarchy3"/>
    <dgm:cxn modelId="{5FB4D5A3-261A-4A5B-9CAB-A94CAF77667C}" type="presParOf" srcId="{3CF22288-D19F-46BF-8A0B-D143B5D29B2B}" destId="{37ECE0F4-567D-4CF3-9EB2-BD0A109C07A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8F5401-726C-4915-AB83-90937BE26820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39B09D0-7665-47EF-84CA-3D321AFEBBE3}">
      <dgm:prSet phldrT="[Texto]"/>
      <dgm:spPr>
        <a:solidFill>
          <a:srgbClr val="66FF99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Conveniencia</a:t>
          </a:r>
          <a:endParaRPr lang="es-ES" dirty="0">
            <a:solidFill>
              <a:schemeClr val="tx1"/>
            </a:solidFill>
          </a:endParaRPr>
        </a:p>
      </dgm:t>
    </dgm:pt>
    <dgm:pt modelId="{3C232C6F-10E9-4068-83F0-9219ABBAC641}" type="parTrans" cxnId="{DAEB2DD8-094A-4062-9A52-9BFE38ABC126}">
      <dgm:prSet/>
      <dgm:spPr/>
      <dgm:t>
        <a:bodyPr/>
        <a:lstStyle/>
        <a:p>
          <a:endParaRPr lang="es-ES"/>
        </a:p>
      </dgm:t>
    </dgm:pt>
    <dgm:pt modelId="{C7F6D20E-E4C8-4D7F-9428-23A3915ED5A4}" type="sibTrans" cxnId="{DAEB2DD8-094A-4062-9A52-9BFE38ABC126}">
      <dgm:prSet/>
      <dgm:spPr/>
      <dgm:t>
        <a:bodyPr/>
        <a:lstStyle/>
        <a:p>
          <a:endParaRPr lang="es-ES"/>
        </a:p>
      </dgm:t>
    </dgm:pt>
    <dgm:pt modelId="{06B61AB0-B3B3-4F37-AEDA-303FA59060BA}">
      <dgm:prSet phldrT="[Texto]"/>
      <dgm:spPr>
        <a:solidFill>
          <a:srgbClr val="99FFCC">
            <a:alpha val="90000"/>
          </a:srgbClr>
        </a:solidFill>
      </dgm:spPr>
      <dgm:t>
        <a:bodyPr/>
        <a:lstStyle/>
        <a:p>
          <a:r>
            <a:rPr lang="es-ES" dirty="0" smtClean="0"/>
            <a:t>Importancia  Política</a:t>
          </a:r>
          <a:endParaRPr lang="es-ES" dirty="0"/>
        </a:p>
      </dgm:t>
    </dgm:pt>
    <dgm:pt modelId="{94B802F0-D708-4A0A-ACE7-85662091A62B}" type="parTrans" cxnId="{68B5C80F-85D8-4957-A33A-56EC6107BF75}">
      <dgm:prSet/>
      <dgm:spPr/>
      <dgm:t>
        <a:bodyPr/>
        <a:lstStyle/>
        <a:p>
          <a:endParaRPr lang="es-ES"/>
        </a:p>
      </dgm:t>
    </dgm:pt>
    <dgm:pt modelId="{E1057313-EC90-462D-9D43-83C6934FB12E}" type="sibTrans" cxnId="{68B5C80F-85D8-4957-A33A-56EC6107BF75}">
      <dgm:prSet/>
      <dgm:spPr/>
      <dgm:t>
        <a:bodyPr/>
        <a:lstStyle/>
        <a:p>
          <a:endParaRPr lang="es-ES"/>
        </a:p>
      </dgm:t>
    </dgm:pt>
    <dgm:pt modelId="{A4A7005A-1489-49A3-974D-61A96597F339}">
      <dgm:prSet phldrT="[Texto]"/>
      <dgm:spPr>
        <a:solidFill>
          <a:srgbClr val="E6F2F6">
            <a:alpha val="89804"/>
          </a:srgbClr>
        </a:solidFill>
      </dgm:spPr>
      <dgm:t>
        <a:bodyPr/>
        <a:lstStyle/>
        <a:p>
          <a:r>
            <a:rPr lang="es-ES" dirty="0" smtClean="0"/>
            <a:t>Utilidad Metodológica</a:t>
          </a:r>
          <a:endParaRPr lang="es-ES" dirty="0"/>
        </a:p>
      </dgm:t>
    </dgm:pt>
    <dgm:pt modelId="{713EB8A5-5040-4C6E-89FB-7698E1893E24}" type="parTrans" cxnId="{42DBABFD-F612-48F9-943F-3ACD2BE44447}">
      <dgm:prSet/>
      <dgm:spPr/>
      <dgm:t>
        <a:bodyPr/>
        <a:lstStyle/>
        <a:p>
          <a:endParaRPr lang="es-ES"/>
        </a:p>
      </dgm:t>
    </dgm:pt>
    <dgm:pt modelId="{336198D0-E379-4318-A601-D68B8DD73C57}" type="sibTrans" cxnId="{42DBABFD-F612-48F9-943F-3ACD2BE44447}">
      <dgm:prSet/>
      <dgm:spPr/>
      <dgm:t>
        <a:bodyPr/>
        <a:lstStyle/>
        <a:p>
          <a:endParaRPr lang="es-ES"/>
        </a:p>
      </dgm:t>
    </dgm:pt>
    <dgm:pt modelId="{061E4C29-844C-40C9-9511-F63E10DAC4A0}">
      <dgm:prSet phldrT="[Texto]"/>
      <dgm:spPr>
        <a:solidFill>
          <a:srgbClr val="F7B2A7">
            <a:alpha val="90000"/>
          </a:srgbClr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Importancia Teórica</a:t>
          </a:r>
          <a:endParaRPr lang="es-ES" dirty="0">
            <a:solidFill>
              <a:schemeClr val="tx1"/>
            </a:solidFill>
          </a:endParaRPr>
        </a:p>
      </dgm:t>
    </dgm:pt>
    <dgm:pt modelId="{FA0A44D9-CCE4-4854-B7BE-77B726AB8DC1}" type="parTrans" cxnId="{323F2C8B-5A91-4C8B-9187-FD6611835239}">
      <dgm:prSet/>
      <dgm:spPr/>
      <dgm:t>
        <a:bodyPr/>
        <a:lstStyle/>
        <a:p>
          <a:endParaRPr lang="es-ES"/>
        </a:p>
      </dgm:t>
    </dgm:pt>
    <dgm:pt modelId="{4536BE38-3D25-4A7D-A4E5-978BE4F9B379}" type="sibTrans" cxnId="{323F2C8B-5A91-4C8B-9187-FD6611835239}">
      <dgm:prSet/>
      <dgm:spPr/>
      <dgm:t>
        <a:bodyPr/>
        <a:lstStyle/>
        <a:p>
          <a:endParaRPr lang="es-ES"/>
        </a:p>
      </dgm:t>
    </dgm:pt>
    <dgm:pt modelId="{DEF7489F-7601-4291-BEE4-F3C3E69C6B0A}">
      <dgm:prSet phldrT="[Texto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s-ES" dirty="0" smtClean="0"/>
            <a:t>Beneficiarios</a:t>
          </a:r>
          <a:endParaRPr lang="es-ES" dirty="0"/>
        </a:p>
      </dgm:t>
    </dgm:pt>
    <dgm:pt modelId="{A58B1017-ED75-496A-A230-962F65EFA6A2}" type="parTrans" cxnId="{D28D39BE-77E5-4197-B0AC-BA85885F13E6}">
      <dgm:prSet/>
      <dgm:spPr/>
      <dgm:t>
        <a:bodyPr/>
        <a:lstStyle/>
        <a:p>
          <a:endParaRPr lang="es-ES"/>
        </a:p>
      </dgm:t>
    </dgm:pt>
    <dgm:pt modelId="{D9576197-2D95-4B2C-8BCC-A14A124C3D1B}" type="sibTrans" cxnId="{D28D39BE-77E5-4197-B0AC-BA85885F13E6}">
      <dgm:prSet/>
      <dgm:spPr/>
      <dgm:t>
        <a:bodyPr/>
        <a:lstStyle/>
        <a:p>
          <a:endParaRPr lang="es-ES"/>
        </a:p>
      </dgm:t>
    </dgm:pt>
    <dgm:pt modelId="{ACE0D221-4968-4356-8956-6F5FDC1ED824}" type="pres">
      <dgm:prSet presAssocID="{198F5401-726C-4915-AB83-90937BE268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8D354D3-944D-4F3A-B337-6C7DC178354C}" type="pres">
      <dgm:prSet presAssocID="{D39B09D0-7665-47EF-84CA-3D321AFEBBE3}" presName="vertFlow" presStyleCnt="0"/>
      <dgm:spPr/>
    </dgm:pt>
    <dgm:pt modelId="{BD06E9A1-3736-48BA-9441-6FF5B0B698F7}" type="pres">
      <dgm:prSet presAssocID="{D39B09D0-7665-47EF-84CA-3D321AFEBBE3}" presName="header" presStyleLbl="node1" presStyleIdx="0" presStyleCnt="2" custLinFactY="-28242" custLinFactNeighborX="10699" custLinFactNeighborY="-100000"/>
      <dgm:spPr/>
      <dgm:t>
        <a:bodyPr/>
        <a:lstStyle/>
        <a:p>
          <a:endParaRPr lang="es-ES"/>
        </a:p>
      </dgm:t>
    </dgm:pt>
    <dgm:pt modelId="{5A53943C-D29C-4E8C-8148-67726EF4D69F}" type="pres">
      <dgm:prSet presAssocID="{94B802F0-D708-4A0A-ACE7-85662091A62B}" presName="parTrans" presStyleLbl="sibTrans2D1" presStyleIdx="0" presStyleCnt="3"/>
      <dgm:spPr/>
      <dgm:t>
        <a:bodyPr/>
        <a:lstStyle/>
        <a:p>
          <a:endParaRPr lang="es-ES"/>
        </a:p>
      </dgm:t>
    </dgm:pt>
    <dgm:pt modelId="{70047758-0490-4522-BAD8-267CB5713B86}" type="pres">
      <dgm:prSet presAssocID="{06B61AB0-B3B3-4F37-AEDA-303FA59060BA}" presName="child" presStyleLbl="alignAccFollowNode1" presStyleIdx="0" presStyleCnt="3" custLinFactNeighborX="1844" custLinFactNeighborY="-2581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99F06D-FFBF-4E18-A6AB-97991B904F27}" type="pres">
      <dgm:prSet presAssocID="{E1057313-EC90-462D-9D43-83C6934FB12E}" presName="sibTrans" presStyleLbl="sibTrans2D1" presStyleIdx="1" presStyleCnt="3"/>
      <dgm:spPr/>
      <dgm:t>
        <a:bodyPr/>
        <a:lstStyle/>
        <a:p>
          <a:endParaRPr lang="es-ES"/>
        </a:p>
      </dgm:t>
    </dgm:pt>
    <dgm:pt modelId="{2ED1A488-30F4-469C-AEBF-F5F85C5A6015}" type="pres">
      <dgm:prSet presAssocID="{A4A7005A-1489-49A3-974D-61A96597F339}" presName="child" presStyleLbl="alignAccFollowNode1" presStyleIdx="1" presStyleCnt="3" custLinFactY="1382" custLinFactNeighborX="3505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4AC631-2AE2-4A55-A01C-84D7D9970FDB}" type="pres">
      <dgm:prSet presAssocID="{D39B09D0-7665-47EF-84CA-3D321AFEBBE3}" presName="hSp" presStyleCnt="0"/>
      <dgm:spPr/>
    </dgm:pt>
    <dgm:pt modelId="{2232AE11-EF14-40C0-AB64-35E57648EE15}" type="pres">
      <dgm:prSet presAssocID="{061E4C29-844C-40C9-9511-F63E10DAC4A0}" presName="vertFlow" presStyleCnt="0"/>
      <dgm:spPr/>
    </dgm:pt>
    <dgm:pt modelId="{85E98865-5ADF-48B5-AF22-8D8D68EA7A73}" type="pres">
      <dgm:prSet presAssocID="{061E4C29-844C-40C9-9511-F63E10DAC4A0}" presName="header" presStyleLbl="node1" presStyleIdx="1" presStyleCnt="2" custLinFactNeighborX="379" custLinFactNeighborY="1473"/>
      <dgm:spPr/>
      <dgm:t>
        <a:bodyPr/>
        <a:lstStyle/>
        <a:p>
          <a:endParaRPr lang="es-ES"/>
        </a:p>
      </dgm:t>
    </dgm:pt>
    <dgm:pt modelId="{00822436-B502-4254-96E4-9582EFDA35C0}" type="pres">
      <dgm:prSet presAssocID="{A58B1017-ED75-496A-A230-962F65EFA6A2}" presName="parTrans" presStyleLbl="sibTrans2D1" presStyleIdx="2" presStyleCnt="3"/>
      <dgm:spPr/>
      <dgm:t>
        <a:bodyPr/>
        <a:lstStyle/>
        <a:p>
          <a:endParaRPr lang="es-ES"/>
        </a:p>
      </dgm:t>
    </dgm:pt>
    <dgm:pt modelId="{E59B1135-F6E9-4A1A-B870-F61474B8C28F}" type="pres">
      <dgm:prSet presAssocID="{DEF7489F-7601-4291-BEE4-F3C3E69C6B0A}" presName="child" presStyleLbl="alignAccFollowNode1" presStyleIdx="2" presStyleCnt="3" custLinFactY="241" custLinFactNeighborX="-146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C6A31C5-CECF-4E66-BF03-640F83075964}" type="presOf" srcId="{E1057313-EC90-462D-9D43-83C6934FB12E}" destId="{3099F06D-FFBF-4E18-A6AB-97991B904F27}" srcOrd="0" destOrd="0" presId="urn:microsoft.com/office/officeart/2005/8/layout/lProcess1"/>
    <dgm:cxn modelId="{F50EEDB9-BD33-417A-94C6-20E5D329A810}" type="presOf" srcId="{DEF7489F-7601-4291-BEE4-F3C3E69C6B0A}" destId="{E59B1135-F6E9-4A1A-B870-F61474B8C28F}" srcOrd="0" destOrd="0" presId="urn:microsoft.com/office/officeart/2005/8/layout/lProcess1"/>
    <dgm:cxn modelId="{42DBABFD-F612-48F9-943F-3ACD2BE44447}" srcId="{D39B09D0-7665-47EF-84CA-3D321AFEBBE3}" destId="{A4A7005A-1489-49A3-974D-61A96597F339}" srcOrd="1" destOrd="0" parTransId="{713EB8A5-5040-4C6E-89FB-7698E1893E24}" sibTransId="{336198D0-E379-4318-A601-D68B8DD73C57}"/>
    <dgm:cxn modelId="{DAEB2DD8-094A-4062-9A52-9BFE38ABC126}" srcId="{198F5401-726C-4915-AB83-90937BE26820}" destId="{D39B09D0-7665-47EF-84CA-3D321AFEBBE3}" srcOrd="0" destOrd="0" parTransId="{3C232C6F-10E9-4068-83F0-9219ABBAC641}" sibTransId="{C7F6D20E-E4C8-4D7F-9428-23A3915ED5A4}"/>
    <dgm:cxn modelId="{68B5C80F-85D8-4957-A33A-56EC6107BF75}" srcId="{D39B09D0-7665-47EF-84CA-3D321AFEBBE3}" destId="{06B61AB0-B3B3-4F37-AEDA-303FA59060BA}" srcOrd="0" destOrd="0" parTransId="{94B802F0-D708-4A0A-ACE7-85662091A62B}" sibTransId="{E1057313-EC90-462D-9D43-83C6934FB12E}"/>
    <dgm:cxn modelId="{AF5E3DB9-B6C9-4133-9343-60DB352A19BA}" type="presOf" srcId="{A58B1017-ED75-496A-A230-962F65EFA6A2}" destId="{00822436-B502-4254-96E4-9582EFDA35C0}" srcOrd="0" destOrd="0" presId="urn:microsoft.com/office/officeart/2005/8/layout/lProcess1"/>
    <dgm:cxn modelId="{A39BCAAB-C8F5-449E-B064-4F0CBA83C360}" type="presOf" srcId="{198F5401-726C-4915-AB83-90937BE26820}" destId="{ACE0D221-4968-4356-8956-6F5FDC1ED824}" srcOrd="0" destOrd="0" presId="urn:microsoft.com/office/officeart/2005/8/layout/lProcess1"/>
    <dgm:cxn modelId="{01BBC013-1136-49E6-A0B0-CD108FB0FB71}" type="presOf" srcId="{D39B09D0-7665-47EF-84CA-3D321AFEBBE3}" destId="{BD06E9A1-3736-48BA-9441-6FF5B0B698F7}" srcOrd="0" destOrd="0" presId="urn:microsoft.com/office/officeart/2005/8/layout/lProcess1"/>
    <dgm:cxn modelId="{323F2C8B-5A91-4C8B-9187-FD6611835239}" srcId="{198F5401-726C-4915-AB83-90937BE26820}" destId="{061E4C29-844C-40C9-9511-F63E10DAC4A0}" srcOrd="1" destOrd="0" parTransId="{FA0A44D9-CCE4-4854-B7BE-77B726AB8DC1}" sibTransId="{4536BE38-3D25-4A7D-A4E5-978BE4F9B379}"/>
    <dgm:cxn modelId="{D28D39BE-77E5-4197-B0AC-BA85885F13E6}" srcId="{061E4C29-844C-40C9-9511-F63E10DAC4A0}" destId="{DEF7489F-7601-4291-BEE4-F3C3E69C6B0A}" srcOrd="0" destOrd="0" parTransId="{A58B1017-ED75-496A-A230-962F65EFA6A2}" sibTransId="{D9576197-2D95-4B2C-8BCC-A14A124C3D1B}"/>
    <dgm:cxn modelId="{8F5B5ADF-A464-415C-81BA-9A41E2EA1F5E}" type="presOf" srcId="{A4A7005A-1489-49A3-974D-61A96597F339}" destId="{2ED1A488-30F4-469C-AEBF-F5F85C5A6015}" srcOrd="0" destOrd="0" presId="urn:microsoft.com/office/officeart/2005/8/layout/lProcess1"/>
    <dgm:cxn modelId="{CAB01D12-88F4-4284-829E-22A8345AEA14}" type="presOf" srcId="{061E4C29-844C-40C9-9511-F63E10DAC4A0}" destId="{85E98865-5ADF-48B5-AF22-8D8D68EA7A73}" srcOrd="0" destOrd="0" presId="urn:microsoft.com/office/officeart/2005/8/layout/lProcess1"/>
    <dgm:cxn modelId="{8C656738-E75F-401F-883C-0FC24F0BCFF4}" type="presOf" srcId="{94B802F0-D708-4A0A-ACE7-85662091A62B}" destId="{5A53943C-D29C-4E8C-8148-67726EF4D69F}" srcOrd="0" destOrd="0" presId="urn:microsoft.com/office/officeart/2005/8/layout/lProcess1"/>
    <dgm:cxn modelId="{038E37A6-EC42-42CC-A73C-C07B09740571}" type="presOf" srcId="{06B61AB0-B3B3-4F37-AEDA-303FA59060BA}" destId="{70047758-0490-4522-BAD8-267CB5713B86}" srcOrd="0" destOrd="0" presId="urn:microsoft.com/office/officeart/2005/8/layout/lProcess1"/>
    <dgm:cxn modelId="{38CCC871-B9FF-44DE-B97E-C5FB57B6BA1D}" type="presParOf" srcId="{ACE0D221-4968-4356-8956-6F5FDC1ED824}" destId="{D8D354D3-944D-4F3A-B337-6C7DC178354C}" srcOrd="0" destOrd="0" presId="urn:microsoft.com/office/officeart/2005/8/layout/lProcess1"/>
    <dgm:cxn modelId="{CBE5F447-BD8A-4AFB-A0A9-86082B322F6E}" type="presParOf" srcId="{D8D354D3-944D-4F3A-B337-6C7DC178354C}" destId="{BD06E9A1-3736-48BA-9441-6FF5B0B698F7}" srcOrd="0" destOrd="0" presId="urn:microsoft.com/office/officeart/2005/8/layout/lProcess1"/>
    <dgm:cxn modelId="{BA9C563E-B979-4400-B5F0-6359D8291F43}" type="presParOf" srcId="{D8D354D3-944D-4F3A-B337-6C7DC178354C}" destId="{5A53943C-D29C-4E8C-8148-67726EF4D69F}" srcOrd="1" destOrd="0" presId="urn:microsoft.com/office/officeart/2005/8/layout/lProcess1"/>
    <dgm:cxn modelId="{230DC585-0E5D-4993-8BAE-1D90CBB831C5}" type="presParOf" srcId="{D8D354D3-944D-4F3A-B337-6C7DC178354C}" destId="{70047758-0490-4522-BAD8-267CB5713B86}" srcOrd="2" destOrd="0" presId="urn:microsoft.com/office/officeart/2005/8/layout/lProcess1"/>
    <dgm:cxn modelId="{A172848E-52AC-48C7-9444-BC7E8526B81D}" type="presParOf" srcId="{D8D354D3-944D-4F3A-B337-6C7DC178354C}" destId="{3099F06D-FFBF-4E18-A6AB-97991B904F27}" srcOrd="3" destOrd="0" presId="urn:microsoft.com/office/officeart/2005/8/layout/lProcess1"/>
    <dgm:cxn modelId="{BE150C61-823A-4802-93A1-5DDA10E956F9}" type="presParOf" srcId="{D8D354D3-944D-4F3A-B337-6C7DC178354C}" destId="{2ED1A488-30F4-469C-AEBF-F5F85C5A6015}" srcOrd="4" destOrd="0" presId="urn:microsoft.com/office/officeart/2005/8/layout/lProcess1"/>
    <dgm:cxn modelId="{CC180FBC-DE8E-4DD1-9458-E9D11DDB534B}" type="presParOf" srcId="{ACE0D221-4968-4356-8956-6F5FDC1ED824}" destId="{944AC631-2AE2-4A55-A01C-84D7D9970FDB}" srcOrd="1" destOrd="0" presId="urn:microsoft.com/office/officeart/2005/8/layout/lProcess1"/>
    <dgm:cxn modelId="{EC888B8F-0916-487D-9C03-3D0310A6AAC3}" type="presParOf" srcId="{ACE0D221-4968-4356-8956-6F5FDC1ED824}" destId="{2232AE11-EF14-40C0-AB64-35E57648EE15}" srcOrd="2" destOrd="0" presId="urn:microsoft.com/office/officeart/2005/8/layout/lProcess1"/>
    <dgm:cxn modelId="{F0FB7237-733B-41F8-89F5-359DF6FC3E9C}" type="presParOf" srcId="{2232AE11-EF14-40C0-AB64-35E57648EE15}" destId="{85E98865-5ADF-48B5-AF22-8D8D68EA7A73}" srcOrd="0" destOrd="0" presId="urn:microsoft.com/office/officeart/2005/8/layout/lProcess1"/>
    <dgm:cxn modelId="{DA371745-74AE-45AE-8A15-FE3AC812C2D9}" type="presParOf" srcId="{2232AE11-EF14-40C0-AB64-35E57648EE15}" destId="{00822436-B502-4254-96E4-9582EFDA35C0}" srcOrd="1" destOrd="0" presId="urn:microsoft.com/office/officeart/2005/8/layout/lProcess1"/>
    <dgm:cxn modelId="{3DD31489-DFAF-4FE0-8D2B-9E750F9871D3}" type="presParOf" srcId="{2232AE11-EF14-40C0-AB64-35E57648EE15}" destId="{E59B1135-F6E9-4A1A-B870-F61474B8C28F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049F13-1DFC-4F60-8CE2-39A8C803E277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A5FE830-D935-4659-98FE-2612CBC2D994}">
      <dgm:prSet phldrT="[Texto]"/>
      <dgm:spPr/>
      <dgm:t>
        <a:bodyPr/>
        <a:lstStyle/>
        <a:p>
          <a:r>
            <a:rPr lang="es-ES" dirty="0" smtClean="0"/>
            <a:t>NECESIDAD DE DETERMINAR PROBLEMAS</a:t>
          </a:r>
          <a:endParaRPr lang="es-ES" dirty="0"/>
        </a:p>
      </dgm:t>
    </dgm:pt>
    <dgm:pt modelId="{55CD7857-5D32-4042-9428-EAB959B1CAA2}" type="parTrans" cxnId="{F8F2D9B0-7B56-4DBA-9D9F-FDDDE38760A7}">
      <dgm:prSet/>
      <dgm:spPr/>
      <dgm:t>
        <a:bodyPr/>
        <a:lstStyle/>
        <a:p>
          <a:endParaRPr lang="es-ES"/>
        </a:p>
      </dgm:t>
    </dgm:pt>
    <dgm:pt modelId="{60596B6F-35FC-4386-AC5D-C35392941F54}" type="sibTrans" cxnId="{F8F2D9B0-7B56-4DBA-9D9F-FDDDE38760A7}">
      <dgm:prSet/>
      <dgm:spPr/>
      <dgm:t>
        <a:bodyPr/>
        <a:lstStyle/>
        <a:p>
          <a:endParaRPr lang="es-ES"/>
        </a:p>
      </dgm:t>
    </dgm:pt>
    <dgm:pt modelId="{7C99C0B0-7DA6-4694-B47D-8A582181940E}">
      <dgm:prSet/>
      <dgm:spPr/>
      <dgm:t>
        <a:bodyPr/>
        <a:lstStyle/>
        <a:p>
          <a:r>
            <a:rPr lang="es-ES" dirty="0" smtClean="0"/>
            <a:t>IMPLANTACIÓN DEL SISTEMA QUIMESTRAL</a:t>
          </a:r>
          <a:endParaRPr lang="es-ES" dirty="0"/>
        </a:p>
      </dgm:t>
    </dgm:pt>
    <dgm:pt modelId="{A9FB7065-74CD-4690-BE14-0761F2E7364D}" type="parTrans" cxnId="{EAEA8EAB-5D3C-478F-B0A5-CF4E0585C27C}">
      <dgm:prSet/>
      <dgm:spPr/>
      <dgm:t>
        <a:bodyPr/>
        <a:lstStyle/>
        <a:p>
          <a:endParaRPr lang="es-ES"/>
        </a:p>
      </dgm:t>
    </dgm:pt>
    <dgm:pt modelId="{52CC4CF5-C113-42A7-97E7-249DAD3240E7}" type="sibTrans" cxnId="{EAEA8EAB-5D3C-478F-B0A5-CF4E0585C27C}">
      <dgm:prSet/>
      <dgm:spPr/>
      <dgm:t>
        <a:bodyPr/>
        <a:lstStyle/>
        <a:p>
          <a:endParaRPr lang="es-ES"/>
        </a:p>
      </dgm:t>
    </dgm:pt>
    <dgm:pt modelId="{A05C539D-BFA6-4016-81D3-916BA7756917}">
      <dgm:prSet/>
      <dgm:spPr/>
      <dgm:t>
        <a:bodyPr/>
        <a:lstStyle/>
        <a:p>
          <a:r>
            <a:rPr lang="es-ES" dirty="0" smtClean="0"/>
            <a:t>CLIMA LABORAL</a:t>
          </a:r>
          <a:endParaRPr lang="es-ES" dirty="0"/>
        </a:p>
      </dgm:t>
    </dgm:pt>
    <dgm:pt modelId="{8E11F29C-99D2-41DD-88AF-FA7B930AE017}" type="parTrans" cxnId="{F2206603-DBC3-4C87-AB41-D231A30D319C}">
      <dgm:prSet/>
      <dgm:spPr/>
      <dgm:t>
        <a:bodyPr/>
        <a:lstStyle/>
        <a:p>
          <a:endParaRPr lang="es-ES"/>
        </a:p>
      </dgm:t>
    </dgm:pt>
    <dgm:pt modelId="{2ECAFA83-29F8-4200-8586-F58B1A808A83}" type="sibTrans" cxnId="{F2206603-DBC3-4C87-AB41-D231A30D319C}">
      <dgm:prSet/>
      <dgm:spPr/>
      <dgm:t>
        <a:bodyPr/>
        <a:lstStyle/>
        <a:p>
          <a:endParaRPr lang="es-ES"/>
        </a:p>
      </dgm:t>
    </dgm:pt>
    <dgm:pt modelId="{182DF960-F089-4DA9-937E-494469875091}" type="pres">
      <dgm:prSet presAssocID="{BB049F13-1DFC-4F60-8CE2-39A8C803E27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31A756EE-97A8-4B47-BB4C-23F87C0D132F}" type="pres">
      <dgm:prSet presAssocID="{BB049F13-1DFC-4F60-8CE2-39A8C803E277}" presName="Name1" presStyleCnt="0"/>
      <dgm:spPr/>
    </dgm:pt>
    <dgm:pt modelId="{0B1799A6-5FF9-4317-99C0-E261C1A280D9}" type="pres">
      <dgm:prSet presAssocID="{BB049F13-1DFC-4F60-8CE2-39A8C803E277}" presName="cycle" presStyleCnt="0"/>
      <dgm:spPr/>
    </dgm:pt>
    <dgm:pt modelId="{6D2B39E3-B8CF-4C8E-945F-629392F30A74}" type="pres">
      <dgm:prSet presAssocID="{BB049F13-1DFC-4F60-8CE2-39A8C803E277}" presName="srcNode" presStyleLbl="node1" presStyleIdx="0" presStyleCnt="3"/>
      <dgm:spPr/>
    </dgm:pt>
    <dgm:pt modelId="{9B0C545F-51EA-40AF-959F-098C7AA7BA56}" type="pres">
      <dgm:prSet presAssocID="{BB049F13-1DFC-4F60-8CE2-39A8C803E277}" presName="conn" presStyleLbl="parChTrans1D2" presStyleIdx="0" presStyleCnt="1"/>
      <dgm:spPr/>
      <dgm:t>
        <a:bodyPr/>
        <a:lstStyle/>
        <a:p>
          <a:endParaRPr lang="es-ES"/>
        </a:p>
      </dgm:t>
    </dgm:pt>
    <dgm:pt modelId="{ADEB18B2-4B0B-4082-99F0-57A0EE5726F7}" type="pres">
      <dgm:prSet presAssocID="{BB049F13-1DFC-4F60-8CE2-39A8C803E277}" presName="extraNode" presStyleLbl="node1" presStyleIdx="0" presStyleCnt="3"/>
      <dgm:spPr/>
    </dgm:pt>
    <dgm:pt modelId="{539A15CD-3593-4C36-B1C6-84EF19DD5C26}" type="pres">
      <dgm:prSet presAssocID="{BB049F13-1DFC-4F60-8CE2-39A8C803E277}" presName="dstNode" presStyleLbl="node1" presStyleIdx="0" presStyleCnt="3"/>
      <dgm:spPr/>
    </dgm:pt>
    <dgm:pt modelId="{22D5735B-F458-40DE-988C-3F386123BEFA}" type="pres">
      <dgm:prSet presAssocID="{7C99C0B0-7DA6-4694-B47D-8A582181940E}" presName="text_1" presStyleLbl="node1" presStyleIdx="0" presStyleCnt="3" custLinFactY="108252" custLinFactNeighborX="-1113" custLinFactNeighborY="2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8D7E23-9D35-4B06-956C-D421D2BD03FA}" type="pres">
      <dgm:prSet presAssocID="{7C99C0B0-7DA6-4694-B47D-8A582181940E}" presName="accent_1" presStyleCnt="0"/>
      <dgm:spPr/>
    </dgm:pt>
    <dgm:pt modelId="{6E72F221-E6B3-4995-BE39-A677CA2D0FCD}" type="pres">
      <dgm:prSet presAssocID="{7C99C0B0-7DA6-4694-B47D-8A582181940E}" presName="accentRepeatNode" presStyleLbl="solidFgAcc1" presStyleIdx="0" presStyleCnt="3" custScaleX="100000" custScaleY="100000"/>
      <dgm:spPr/>
      <dgm:t>
        <a:bodyPr/>
        <a:lstStyle/>
        <a:p>
          <a:endParaRPr lang="es-ES"/>
        </a:p>
      </dgm:t>
    </dgm:pt>
    <dgm:pt modelId="{83F9BE3E-12FC-4E35-8B88-3FA9DBF1F0AE}" type="pres">
      <dgm:prSet presAssocID="{A05C539D-BFA6-4016-81D3-916BA775691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57CD71-F040-48E8-8973-2941DCFF15A4}" type="pres">
      <dgm:prSet presAssocID="{A05C539D-BFA6-4016-81D3-916BA7756917}" presName="accent_2" presStyleCnt="0"/>
      <dgm:spPr/>
    </dgm:pt>
    <dgm:pt modelId="{2FEF9360-9E61-499A-83DC-F11A380B5609}" type="pres">
      <dgm:prSet presAssocID="{A05C539D-BFA6-4016-81D3-916BA7756917}" presName="accentRepeatNode" presStyleLbl="solidFgAcc1" presStyleIdx="1" presStyleCnt="3"/>
      <dgm:spPr/>
    </dgm:pt>
    <dgm:pt modelId="{0F62F35A-54AA-4EB3-926B-19BD41D807B9}" type="pres">
      <dgm:prSet presAssocID="{5A5FE830-D935-4659-98FE-2612CBC2D994}" presName="text_3" presStyleLbl="node1" presStyleIdx="2" presStyleCnt="3" custLinFactY="-104370" custLinFactNeighborY="-2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3FDAEA-CA16-4E26-8D91-6AB9AC90C08C}" type="pres">
      <dgm:prSet presAssocID="{5A5FE830-D935-4659-98FE-2612CBC2D994}" presName="accent_3" presStyleCnt="0"/>
      <dgm:spPr/>
    </dgm:pt>
    <dgm:pt modelId="{21614045-A6D5-4264-8B60-EDB8EC249943}" type="pres">
      <dgm:prSet presAssocID="{5A5FE830-D935-4659-98FE-2612CBC2D994}" presName="accentRepeatNode" presStyleLbl="solidFgAcc1" presStyleIdx="2" presStyleCnt="3" custLinFactNeighborX="-5608" custLinFactNeighborY="2427"/>
      <dgm:spPr/>
    </dgm:pt>
  </dgm:ptLst>
  <dgm:cxnLst>
    <dgm:cxn modelId="{F2206603-DBC3-4C87-AB41-D231A30D319C}" srcId="{BB049F13-1DFC-4F60-8CE2-39A8C803E277}" destId="{A05C539D-BFA6-4016-81D3-916BA7756917}" srcOrd="1" destOrd="0" parTransId="{8E11F29C-99D2-41DD-88AF-FA7B930AE017}" sibTransId="{2ECAFA83-29F8-4200-8586-F58B1A808A83}"/>
    <dgm:cxn modelId="{EAEA8EAB-5D3C-478F-B0A5-CF4E0585C27C}" srcId="{BB049F13-1DFC-4F60-8CE2-39A8C803E277}" destId="{7C99C0B0-7DA6-4694-B47D-8A582181940E}" srcOrd="0" destOrd="0" parTransId="{A9FB7065-74CD-4690-BE14-0761F2E7364D}" sibTransId="{52CC4CF5-C113-42A7-97E7-249DAD3240E7}"/>
    <dgm:cxn modelId="{F8F2D9B0-7B56-4DBA-9D9F-FDDDE38760A7}" srcId="{BB049F13-1DFC-4F60-8CE2-39A8C803E277}" destId="{5A5FE830-D935-4659-98FE-2612CBC2D994}" srcOrd="2" destOrd="0" parTransId="{55CD7857-5D32-4042-9428-EAB959B1CAA2}" sibTransId="{60596B6F-35FC-4386-AC5D-C35392941F54}"/>
    <dgm:cxn modelId="{C4172CF0-1544-4A5A-8CBF-C41280A9DE7D}" type="presOf" srcId="{52CC4CF5-C113-42A7-97E7-249DAD3240E7}" destId="{9B0C545F-51EA-40AF-959F-098C7AA7BA56}" srcOrd="0" destOrd="0" presId="urn:microsoft.com/office/officeart/2008/layout/VerticalCurvedList"/>
    <dgm:cxn modelId="{91BC37FD-C070-4A21-B5F7-294FC46EC9DC}" type="presOf" srcId="{5A5FE830-D935-4659-98FE-2612CBC2D994}" destId="{0F62F35A-54AA-4EB3-926B-19BD41D807B9}" srcOrd="0" destOrd="0" presId="urn:microsoft.com/office/officeart/2008/layout/VerticalCurvedList"/>
    <dgm:cxn modelId="{76DAC9C8-4662-475A-B469-D60C80EA7CAB}" type="presOf" srcId="{BB049F13-1DFC-4F60-8CE2-39A8C803E277}" destId="{182DF960-F089-4DA9-937E-494469875091}" srcOrd="0" destOrd="0" presId="urn:microsoft.com/office/officeart/2008/layout/VerticalCurvedList"/>
    <dgm:cxn modelId="{1DD826A0-2E01-4DBE-9122-178CBBB5D74E}" type="presOf" srcId="{A05C539D-BFA6-4016-81D3-916BA7756917}" destId="{83F9BE3E-12FC-4E35-8B88-3FA9DBF1F0AE}" srcOrd="0" destOrd="0" presId="urn:microsoft.com/office/officeart/2008/layout/VerticalCurvedList"/>
    <dgm:cxn modelId="{78BDABBD-5D9B-4B17-9496-1335386B51F0}" type="presOf" srcId="{7C99C0B0-7DA6-4694-B47D-8A582181940E}" destId="{22D5735B-F458-40DE-988C-3F386123BEFA}" srcOrd="0" destOrd="0" presId="urn:microsoft.com/office/officeart/2008/layout/VerticalCurvedList"/>
    <dgm:cxn modelId="{5C5DADEE-E853-402C-A169-69558910F828}" type="presParOf" srcId="{182DF960-F089-4DA9-937E-494469875091}" destId="{31A756EE-97A8-4B47-BB4C-23F87C0D132F}" srcOrd="0" destOrd="0" presId="urn:microsoft.com/office/officeart/2008/layout/VerticalCurvedList"/>
    <dgm:cxn modelId="{265F080E-FF73-49AE-AD6D-4627EBE153B4}" type="presParOf" srcId="{31A756EE-97A8-4B47-BB4C-23F87C0D132F}" destId="{0B1799A6-5FF9-4317-99C0-E261C1A280D9}" srcOrd="0" destOrd="0" presId="urn:microsoft.com/office/officeart/2008/layout/VerticalCurvedList"/>
    <dgm:cxn modelId="{CDB36B1B-1D53-4302-9136-AB67FBE62F02}" type="presParOf" srcId="{0B1799A6-5FF9-4317-99C0-E261C1A280D9}" destId="{6D2B39E3-B8CF-4C8E-945F-629392F30A74}" srcOrd="0" destOrd="0" presId="urn:microsoft.com/office/officeart/2008/layout/VerticalCurvedList"/>
    <dgm:cxn modelId="{D21DD15F-721B-4942-9EFE-998E70884532}" type="presParOf" srcId="{0B1799A6-5FF9-4317-99C0-E261C1A280D9}" destId="{9B0C545F-51EA-40AF-959F-098C7AA7BA56}" srcOrd="1" destOrd="0" presId="urn:microsoft.com/office/officeart/2008/layout/VerticalCurvedList"/>
    <dgm:cxn modelId="{FA3F45C6-C779-4F11-A16D-5BB1ED4C675F}" type="presParOf" srcId="{0B1799A6-5FF9-4317-99C0-E261C1A280D9}" destId="{ADEB18B2-4B0B-4082-99F0-57A0EE5726F7}" srcOrd="2" destOrd="0" presId="urn:microsoft.com/office/officeart/2008/layout/VerticalCurvedList"/>
    <dgm:cxn modelId="{A2101FBC-535C-488B-B572-1C2E6DD4C02C}" type="presParOf" srcId="{0B1799A6-5FF9-4317-99C0-E261C1A280D9}" destId="{539A15CD-3593-4C36-B1C6-84EF19DD5C26}" srcOrd="3" destOrd="0" presId="urn:microsoft.com/office/officeart/2008/layout/VerticalCurvedList"/>
    <dgm:cxn modelId="{6B977E91-1B03-46DD-A2A9-C881BDC7FDE8}" type="presParOf" srcId="{31A756EE-97A8-4B47-BB4C-23F87C0D132F}" destId="{22D5735B-F458-40DE-988C-3F386123BEFA}" srcOrd="1" destOrd="0" presId="urn:microsoft.com/office/officeart/2008/layout/VerticalCurvedList"/>
    <dgm:cxn modelId="{532B411F-87F4-4854-AD64-4F57CCABA422}" type="presParOf" srcId="{31A756EE-97A8-4B47-BB4C-23F87C0D132F}" destId="{598D7E23-9D35-4B06-956C-D421D2BD03FA}" srcOrd="2" destOrd="0" presId="urn:microsoft.com/office/officeart/2008/layout/VerticalCurvedList"/>
    <dgm:cxn modelId="{E55D1D14-E69A-4B6F-A21D-98A79D183211}" type="presParOf" srcId="{598D7E23-9D35-4B06-956C-D421D2BD03FA}" destId="{6E72F221-E6B3-4995-BE39-A677CA2D0FCD}" srcOrd="0" destOrd="0" presId="urn:microsoft.com/office/officeart/2008/layout/VerticalCurvedList"/>
    <dgm:cxn modelId="{F80822C1-CF1D-4332-84DF-957518104D92}" type="presParOf" srcId="{31A756EE-97A8-4B47-BB4C-23F87C0D132F}" destId="{83F9BE3E-12FC-4E35-8B88-3FA9DBF1F0AE}" srcOrd="3" destOrd="0" presId="urn:microsoft.com/office/officeart/2008/layout/VerticalCurvedList"/>
    <dgm:cxn modelId="{CA93130E-482C-4674-AD3A-B674AC5AF389}" type="presParOf" srcId="{31A756EE-97A8-4B47-BB4C-23F87C0D132F}" destId="{5757CD71-F040-48E8-8973-2941DCFF15A4}" srcOrd="4" destOrd="0" presId="urn:microsoft.com/office/officeart/2008/layout/VerticalCurvedList"/>
    <dgm:cxn modelId="{BB8FF440-552F-4056-A571-727E74F4813A}" type="presParOf" srcId="{5757CD71-F040-48E8-8973-2941DCFF15A4}" destId="{2FEF9360-9E61-499A-83DC-F11A380B5609}" srcOrd="0" destOrd="0" presId="urn:microsoft.com/office/officeart/2008/layout/VerticalCurvedList"/>
    <dgm:cxn modelId="{375465FB-F7D7-4B1A-ACB6-4DFA5B6A740B}" type="presParOf" srcId="{31A756EE-97A8-4B47-BB4C-23F87C0D132F}" destId="{0F62F35A-54AA-4EB3-926B-19BD41D807B9}" srcOrd="5" destOrd="0" presId="urn:microsoft.com/office/officeart/2008/layout/VerticalCurvedList"/>
    <dgm:cxn modelId="{DDBDED7A-D2A8-4282-B63E-DAAC7730D38A}" type="presParOf" srcId="{31A756EE-97A8-4B47-BB4C-23F87C0D132F}" destId="{8A3FDAEA-CA16-4E26-8D91-6AB9AC90C08C}" srcOrd="6" destOrd="0" presId="urn:microsoft.com/office/officeart/2008/layout/VerticalCurvedList"/>
    <dgm:cxn modelId="{7E20BB4F-430A-4968-A3BF-4C8B2EA5AABB}" type="presParOf" srcId="{8A3FDAEA-CA16-4E26-8D91-6AB9AC90C08C}" destId="{21614045-A6D5-4264-8B60-EDB8EC24994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901007-219E-432C-A243-09D2643122B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61C2522-17B9-463C-A398-D5F0FEDB0E42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1600" b="1" dirty="0" smtClean="0"/>
            <a:t>CONSTITUCIÓN POLÍTICA DE LA REPÚBLICA DEL ECUADOR</a:t>
          </a:r>
          <a:r>
            <a:rPr lang="es-ES" sz="1600" b="1" dirty="0" smtClean="0"/>
            <a:t> (ART. 26)</a:t>
          </a:r>
          <a:r>
            <a:rPr lang="es-EC" sz="1600" b="1" dirty="0" smtClean="0"/>
            <a:t>.</a:t>
          </a:r>
          <a:endParaRPr lang="es-ES" sz="1600" b="1" dirty="0"/>
        </a:p>
      </dgm:t>
    </dgm:pt>
    <dgm:pt modelId="{5A7AA5CB-1ECA-48EE-9B7A-BBEF6605F3AC}" type="parTrans" cxnId="{982CE895-3F77-49F7-913C-4C94DFD1C535}">
      <dgm:prSet/>
      <dgm:spPr/>
      <dgm:t>
        <a:bodyPr/>
        <a:lstStyle/>
        <a:p>
          <a:endParaRPr lang="es-ES" sz="2400"/>
        </a:p>
      </dgm:t>
    </dgm:pt>
    <dgm:pt modelId="{3A38A4B7-0ECB-4209-87CE-B442C9D97819}" type="sibTrans" cxnId="{982CE895-3F77-49F7-913C-4C94DFD1C535}">
      <dgm:prSet/>
      <dgm:spPr/>
      <dgm:t>
        <a:bodyPr/>
        <a:lstStyle/>
        <a:p>
          <a:endParaRPr lang="es-ES" sz="2400"/>
        </a:p>
      </dgm:t>
    </dgm:pt>
    <dgm:pt modelId="{D272C915-5265-4B47-9EBF-EADF05160014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600" b="1" dirty="0" smtClean="0"/>
            <a:t>SISTEMA NACIONAL DE EDUCACIÓN  (ART. 343)</a:t>
          </a:r>
          <a:endParaRPr lang="es-ES" sz="1600" b="1" dirty="0"/>
        </a:p>
      </dgm:t>
    </dgm:pt>
    <dgm:pt modelId="{3B3723D4-35A1-4E89-A0CC-5800576E4EDA}" type="parTrans" cxnId="{F0E02CDA-6660-482E-AEC4-A820791AE3DA}">
      <dgm:prSet/>
      <dgm:spPr/>
      <dgm:t>
        <a:bodyPr/>
        <a:lstStyle/>
        <a:p>
          <a:endParaRPr lang="es-ES" sz="2400"/>
        </a:p>
      </dgm:t>
    </dgm:pt>
    <dgm:pt modelId="{B4FF67B0-310F-4264-A945-99844A75F58A}" type="sibTrans" cxnId="{F0E02CDA-6660-482E-AEC4-A820791AE3DA}">
      <dgm:prSet/>
      <dgm:spPr/>
      <dgm:t>
        <a:bodyPr/>
        <a:lstStyle/>
        <a:p>
          <a:endParaRPr lang="es-ES" sz="2400"/>
        </a:p>
      </dgm:t>
    </dgm:pt>
    <dgm:pt modelId="{11B02283-4D69-4759-B1B9-2B59F07470A1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600" b="1" dirty="0" smtClean="0"/>
            <a:t>REGLAMENTO GENERAL A LA LEY ORGÁNICA DE EDUCACIÓN INTERCULTURAL.</a:t>
          </a:r>
          <a:endParaRPr lang="es-ES" sz="1600" b="1" dirty="0"/>
        </a:p>
      </dgm:t>
    </dgm:pt>
    <dgm:pt modelId="{AB8F3471-963B-4353-8B3C-CA5571499396}" type="parTrans" cxnId="{8E0B9B01-B643-4917-84E7-5775CCCF608A}">
      <dgm:prSet/>
      <dgm:spPr/>
      <dgm:t>
        <a:bodyPr/>
        <a:lstStyle/>
        <a:p>
          <a:endParaRPr lang="es-ES" sz="2400"/>
        </a:p>
      </dgm:t>
    </dgm:pt>
    <dgm:pt modelId="{643C972A-ACB2-418E-A882-5E4EA8832943}" type="sibTrans" cxnId="{8E0B9B01-B643-4917-84E7-5775CCCF608A}">
      <dgm:prSet/>
      <dgm:spPr/>
      <dgm:t>
        <a:bodyPr/>
        <a:lstStyle/>
        <a:p>
          <a:endParaRPr lang="es-ES" sz="2400"/>
        </a:p>
      </dgm:t>
    </dgm:pt>
    <dgm:pt modelId="{47E699C2-85C0-4B2C-AE8D-A7C420165B09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600" b="1" dirty="0" smtClean="0"/>
            <a:t>CARTA SUPREMA (ART. 344)</a:t>
          </a:r>
          <a:endParaRPr lang="es-ES" sz="1600" b="1" dirty="0"/>
        </a:p>
      </dgm:t>
    </dgm:pt>
    <dgm:pt modelId="{0C4C0DC2-0AB6-4494-B175-1C62B9169CA6}" type="parTrans" cxnId="{02472BBC-A2B9-48D7-8AA0-C3E9E9C41FC9}">
      <dgm:prSet/>
      <dgm:spPr/>
      <dgm:t>
        <a:bodyPr/>
        <a:lstStyle/>
        <a:p>
          <a:endParaRPr lang="es-ES" sz="2400"/>
        </a:p>
      </dgm:t>
    </dgm:pt>
    <dgm:pt modelId="{9EB42C25-13DE-4AA9-94CB-369C258EF42F}" type="sibTrans" cxnId="{02472BBC-A2B9-48D7-8AA0-C3E9E9C41FC9}">
      <dgm:prSet/>
      <dgm:spPr/>
      <dgm:t>
        <a:bodyPr/>
        <a:lstStyle/>
        <a:p>
          <a:endParaRPr lang="es-ES" sz="2400"/>
        </a:p>
      </dgm:t>
    </dgm:pt>
    <dgm:pt modelId="{4D4169E2-8BD0-4F54-B95A-CD89796EC3BF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600" b="1" dirty="0" smtClean="0"/>
            <a:t>RÉGIMEN ESCOLAR EN EL TÍTULO V DEL AÑO LECTIVO EN SU ART. 146</a:t>
          </a:r>
          <a:endParaRPr lang="es-ES" sz="1600" b="1" dirty="0"/>
        </a:p>
      </dgm:t>
    </dgm:pt>
    <dgm:pt modelId="{B0EDF209-E72F-4303-B4EE-F9FDBD4D433F}" type="parTrans" cxnId="{C87D6E12-B1E2-4682-BDA6-2681248393C5}">
      <dgm:prSet/>
      <dgm:spPr/>
      <dgm:t>
        <a:bodyPr/>
        <a:lstStyle/>
        <a:p>
          <a:endParaRPr lang="es-ES" sz="2400"/>
        </a:p>
      </dgm:t>
    </dgm:pt>
    <dgm:pt modelId="{E83CE697-EBA6-4689-89ED-23D5A0B843AF}" type="sibTrans" cxnId="{C87D6E12-B1E2-4682-BDA6-2681248393C5}">
      <dgm:prSet/>
      <dgm:spPr/>
      <dgm:t>
        <a:bodyPr/>
        <a:lstStyle/>
        <a:p>
          <a:endParaRPr lang="es-ES" sz="2400"/>
        </a:p>
      </dgm:t>
    </dgm:pt>
    <dgm:pt modelId="{60B47F53-3887-4526-8396-A19B36CE98D4}" type="pres">
      <dgm:prSet presAssocID="{F4901007-219E-432C-A243-09D2643122B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E71F7189-5604-4589-A976-70D96558089B}" type="pres">
      <dgm:prSet presAssocID="{F4901007-219E-432C-A243-09D2643122B2}" presName="pyramid" presStyleLbl="node1" presStyleIdx="0" presStyleCnt="1"/>
      <dgm:spPr/>
    </dgm:pt>
    <dgm:pt modelId="{FE12D958-8767-4883-9CBD-49A2ACF0F42D}" type="pres">
      <dgm:prSet presAssocID="{F4901007-219E-432C-A243-09D2643122B2}" presName="theList" presStyleCnt="0"/>
      <dgm:spPr/>
    </dgm:pt>
    <dgm:pt modelId="{4B495D72-1F24-467A-AC6A-565B9AF695C4}" type="pres">
      <dgm:prSet presAssocID="{E61C2522-17B9-463C-A398-D5F0FEDB0E42}" presName="aNode" presStyleLbl="fgAcc1" presStyleIdx="0" presStyleCnt="5" custScaleX="161603" custLinFactY="-48151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BC67A5-6E38-4E28-B761-B06A5F0D7BBF}" type="pres">
      <dgm:prSet presAssocID="{E61C2522-17B9-463C-A398-D5F0FEDB0E42}" presName="aSpace" presStyleCnt="0"/>
      <dgm:spPr/>
    </dgm:pt>
    <dgm:pt modelId="{E3E37A28-D104-45CF-82E6-4CB5EC39EAE6}" type="pres">
      <dgm:prSet presAssocID="{D272C915-5265-4B47-9EBF-EADF05160014}" presName="aNode" presStyleLbl="fgAcc1" presStyleIdx="1" presStyleCnt="5" custScaleX="160095" custLinFactY="-32895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725908-1284-4090-87D8-09A73FAF28A3}" type="pres">
      <dgm:prSet presAssocID="{D272C915-5265-4B47-9EBF-EADF05160014}" presName="aSpace" presStyleCnt="0"/>
      <dgm:spPr/>
    </dgm:pt>
    <dgm:pt modelId="{52D31E92-488A-44F5-8702-820FEC80667D}" type="pres">
      <dgm:prSet presAssocID="{11B02283-4D69-4759-B1B9-2B59F07470A1}" presName="aNode" presStyleLbl="fgAcc1" presStyleIdx="2" presStyleCnt="5" custAng="10800000" custFlipVert="1" custScaleX="115770" custScaleY="172470" custLinFactY="-7435" custLinFactNeighborX="-22620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337838-B3EB-4CAE-8C45-AF9C734C39CE}" type="pres">
      <dgm:prSet presAssocID="{11B02283-4D69-4759-B1B9-2B59F07470A1}" presName="aSpace" presStyleCnt="0"/>
      <dgm:spPr/>
    </dgm:pt>
    <dgm:pt modelId="{E1ECC4E7-5DAC-473E-8047-A47125D40520}" type="pres">
      <dgm:prSet presAssocID="{47E699C2-85C0-4B2C-AE8D-A7C420165B09}" presName="aNode" presStyleLbl="fgAcc1" presStyleIdx="3" presStyleCnt="5" custLinFactNeighborX="-305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558963-4B5D-41BA-90C5-F85FCEFC13F9}" type="pres">
      <dgm:prSet presAssocID="{47E699C2-85C0-4B2C-AE8D-A7C420165B09}" presName="aSpace" presStyleCnt="0"/>
      <dgm:spPr/>
    </dgm:pt>
    <dgm:pt modelId="{A478241C-7026-43F3-A112-9FE446BB4DD5}" type="pres">
      <dgm:prSet presAssocID="{4D4169E2-8BD0-4F54-B95A-CD89796EC3BF}" presName="aNode" presStyleLbl="fgAcc1" presStyleIdx="4" presStyleCnt="5" custScaleX="133678" custScaleY="171855" custLinFactY="4364" custLinFactNeighborX="-13664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CF5E48-3ABF-411F-91F0-22EDAE58C330}" type="pres">
      <dgm:prSet presAssocID="{4D4169E2-8BD0-4F54-B95A-CD89796EC3BF}" presName="aSpace" presStyleCnt="0"/>
      <dgm:spPr/>
    </dgm:pt>
  </dgm:ptLst>
  <dgm:cxnLst>
    <dgm:cxn modelId="{790B2105-4765-4850-A06E-BD2C4153375A}" type="presOf" srcId="{11B02283-4D69-4759-B1B9-2B59F07470A1}" destId="{52D31E92-488A-44F5-8702-820FEC80667D}" srcOrd="0" destOrd="0" presId="urn:microsoft.com/office/officeart/2005/8/layout/pyramid2"/>
    <dgm:cxn modelId="{CE8579F9-E6A2-4F9A-97F8-51BA30D552AD}" type="presOf" srcId="{47E699C2-85C0-4B2C-AE8D-A7C420165B09}" destId="{E1ECC4E7-5DAC-473E-8047-A47125D40520}" srcOrd="0" destOrd="0" presId="urn:microsoft.com/office/officeart/2005/8/layout/pyramid2"/>
    <dgm:cxn modelId="{F0E02CDA-6660-482E-AEC4-A820791AE3DA}" srcId="{F4901007-219E-432C-A243-09D2643122B2}" destId="{D272C915-5265-4B47-9EBF-EADF05160014}" srcOrd="1" destOrd="0" parTransId="{3B3723D4-35A1-4E89-A0CC-5800576E4EDA}" sibTransId="{B4FF67B0-310F-4264-A945-99844A75F58A}"/>
    <dgm:cxn modelId="{BB58EA76-8D4B-4F96-B430-31BC48D918D9}" type="presOf" srcId="{4D4169E2-8BD0-4F54-B95A-CD89796EC3BF}" destId="{A478241C-7026-43F3-A112-9FE446BB4DD5}" srcOrd="0" destOrd="0" presId="urn:microsoft.com/office/officeart/2005/8/layout/pyramid2"/>
    <dgm:cxn modelId="{42483A9A-19C8-4762-BA76-01284D1E659A}" type="presOf" srcId="{E61C2522-17B9-463C-A398-D5F0FEDB0E42}" destId="{4B495D72-1F24-467A-AC6A-565B9AF695C4}" srcOrd="0" destOrd="0" presId="urn:microsoft.com/office/officeart/2005/8/layout/pyramid2"/>
    <dgm:cxn modelId="{8E0B9B01-B643-4917-84E7-5775CCCF608A}" srcId="{F4901007-219E-432C-A243-09D2643122B2}" destId="{11B02283-4D69-4759-B1B9-2B59F07470A1}" srcOrd="2" destOrd="0" parTransId="{AB8F3471-963B-4353-8B3C-CA5571499396}" sibTransId="{643C972A-ACB2-418E-A882-5E4EA8832943}"/>
    <dgm:cxn modelId="{982CE895-3F77-49F7-913C-4C94DFD1C535}" srcId="{F4901007-219E-432C-A243-09D2643122B2}" destId="{E61C2522-17B9-463C-A398-D5F0FEDB0E42}" srcOrd="0" destOrd="0" parTransId="{5A7AA5CB-1ECA-48EE-9B7A-BBEF6605F3AC}" sibTransId="{3A38A4B7-0ECB-4209-87CE-B442C9D97819}"/>
    <dgm:cxn modelId="{02472BBC-A2B9-48D7-8AA0-C3E9E9C41FC9}" srcId="{F4901007-219E-432C-A243-09D2643122B2}" destId="{47E699C2-85C0-4B2C-AE8D-A7C420165B09}" srcOrd="3" destOrd="0" parTransId="{0C4C0DC2-0AB6-4494-B175-1C62B9169CA6}" sibTransId="{9EB42C25-13DE-4AA9-94CB-369C258EF42F}"/>
    <dgm:cxn modelId="{C87D6E12-B1E2-4682-BDA6-2681248393C5}" srcId="{F4901007-219E-432C-A243-09D2643122B2}" destId="{4D4169E2-8BD0-4F54-B95A-CD89796EC3BF}" srcOrd="4" destOrd="0" parTransId="{B0EDF209-E72F-4303-B4EE-F9FDBD4D433F}" sibTransId="{E83CE697-EBA6-4689-89ED-23D5A0B843AF}"/>
    <dgm:cxn modelId="{5FC9E2B6-1B10-4BF7-A229-556836C231E9}" type="presOf" srcId="{D272C915-5265-4B47-9EBF-EADF05160014}" destId="{E3E37A28-D104-45CF-82E6-4CB5EC39EAE6}" srcOrd="0" destOrd="0" presId="urn:microsoft.com/office/officeart/2005/8/layout/pyramid2"/>
    <dgm:cxn modelId="{C0BBE426-4D68-4CC0-BF11-5A7B046F3379}" type="presOf" srcId="{F4901007-219E-432C-A243-09D2643122B2}" destId="{60B47F53-3887-4526-8396-A19B36CE98D4}" srcOrd="0" destOrd="0" presId="urn:microsoft.com/office/officeart/2005/8/layout/pyramid2"/>
    <dgm:cxn modelId="{522A0C4B-AA91-4502-978E-3E9B8A91EEDE}" type="presParOf" srcId="{60B47F53-3887-4526-8396-A19B36CE98D4}" destId="{E71F7189-5604-4589-A976-70D96558089B}" srcOrd="0" destOrd="0" presId="urn:microsoft.com/office/officeart/2005/8/layout/pyramid2"/>
    <dgm:cxn modelId="{5C3B64A5-F8E8-45D7-A4D7-9D443427C988}" type="presParOf" srcId="{60B47F53-3887-4526-8396-A19B36CE98D4}" destId="{FE12D958-8767-4883-9CBD-49A2ACF0F42D}" srcOrd="1" destOrd="0" presId="urn:microsoft.com/office/officeart/2005/8/layout/pyramid2"/>
    <dgm:cxn modelId="{61758DC3-4454-4604-B9D8-F9C88C7A03A3}" type="presParOf" srcId="{FE12D958-8767-4883-9CBD-49A2ACF0F42D}" destId="{4B495D72-1F24-467A-AC6A-565B9AF695C4}" srcOrd="0" destOrd="0" presId="urn:microsoft.com/office/officeart/2005/8/layout/pyramid2"/>
    <dgm:cxn modelId="{F030DFDB-B952-4318-8C5F-2DDF7D2CBAA5}" type="presParOf" srcId="{FE12D958-8767-4883-9CBD-49A2ACF0F42D}" destId="{67BC67A5-6E38-4E28-B761-B06A5F0D7BBF}" srcOrd="1" destOrd="0" presId="urn:microsoft.com/office/officeart/2005/8/layout/pyramid2"/>
    <dgm:cxn modelId="{F38BF581-3024-444D-97B4-4C20B8EC2083}" type="presParOf" srcId="{FE12D958-8767-4883-9CBD-49A2ACF0F42D}" destId="{E3E37A28-D104-45CF-82E6-4CB5EC39EAE6}" srcOrd="2" destOrd="0" presId="urn:microsoft.com/office/officeart/2005/8/layout/pyramid2"/>
    <dgm:cxn modelId="{6FC8B706-0CBB-406F-AC4B-A845E526B322}" type="presParOf" srcId="{FE12D958-8767-4883-9CBD-49A2ACF0F42D}" destId="{8A725908-1284-4090-87D8-09A73FAF28A3}" srcOrd="3" destOrd="0" presId="urn:microsoft.com/office/officeart/2005/8/layout/pyramid2"/>
    <dgm:cxn modelId="{3F3BF11A-C832-42DE-8BF6-4F2A13C84133}" type="presParOf" srcId="{FE12D958-8767-4883-9CBD-49A2ACF0F42D}" destId="{52D31E92-488A-44F5-8702-820FEC80667D}" srcOrd="4" destOrd="0" presId="urn:microsoft.com/office/officeart/2005/8/layout/pyramid2"/>
    <dgm:cxn modelId="{CFF73804-10B5-4386-A1EA-74FC2C8ADC8B}" type="presParOf" srcId="{FE12D958-8767-4883-9CBD-49A2ACF0F42D}" destId="{32337838-B3EB-4CAE-8C45-AF9C734C39CE}" srcOrd="5" destOrd="0" presId="urn:microsoft.com/office/officeart/2005/8/layout/pyramid2"/>
    <dgm:cxn modelId="{357C08B4-9DA9-4C63-903C-4D09978BE5D8}" type="presParOf" srcId="{FE12D958-8767-4883-9CBD-49A2ACF0F42D}" destId="{E1ECC4E7-5DAC-473E-8047-A47125D40520}" srcOrd="6" destOrd="0" presId="urn:microsoft.com/office/officeart/2005/8/layout/pyramid2"/>
    <dgm:cxn modelId="{DA3BD62B-16EC-4F5C-B1FB-9C95C0EE347B}" type="presParOf" srcId="{FE12D958-8767-4883-9CBD-49A2ACF0F42D}" destId="{25558963-4B5D-41BA-90C5-F85FCEFC13F9}" srcOrd="7" destOrd="0" presId="urn:microsoft.com/office/officeart/2005/8/layout/pyramid2"/>
    <dgm:cxn modelId="{4062CE87-CE9B-48A5-A339-627EB30B25E0}" type="presParOf" srcId="{FE12D958-8767-4883-9CBD-49A2ACF0F42D}" destId="{A478241C-7026-43F3-A112-9FE446BB4DD5}" srcOrd="8" destOrd="0" presId="urn:microsoft.com/office/officeart/2005/8/layout/pyramid2"/>
    <dgm:cxn modelId="{37484B5E-53BD-444D-AE50-F1A95FF836F6}" type="presParOf" srcId="{FE12D958-8767-4883-9CBD-49A2ACF0F42D}" destId="{F7CF5E48-3ABF-411F-91F0-22EDAE58C330}" srcOrd="9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F8B3C7-BABD-4D02-AD87-2E72A37309CC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C0A1E55-1789-4060-87AA-1D964A567430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EC" sz="1400" b="1" dirty="0" smtClean="0">
              <a:solidFill>
                <a:schemeClr val="tx1"/>
              </a:solidFill>
            </a:rPr>
            <a:t>PIAGET: Indica:</a:t>
          </a:r>
          <a:endParaRPr lang="es-ES" sz="1400" b="1" dirty="0" smtClean="0">
            <a:solidFill>
              <a:schemeClr val="tx1"/>
            </a:solidFill>
          </a:endParaRPr>
        </a:p>
        <a:p>
          <a:pPr algn="ctr"/>
          <a:r>
            <a:rPr lang="es-EC" sz="1400" b="1" dirty="0" smtClean="0">
              <a:solidFill>
                <a:schemeClr val="tx1"/>
              </a:solidFill>
            </a:rPr>
            <a:t>“Educación es forjar individuos capaces de una autonomía intelectual y moral</a:t>
          </a:r>
          <a:endParaRPr lang="es-ES" sz="1400" b="1" dirty="0">
            <a:solidFill>
              <a:schemeClr val="tx1"/>
            </a:solidFill>
          </a:endParaRPr>
        </a:p>
      </dgm:t>
    </dgm:pt>
    <dgm:pt modelId="{6732F32D-C194-4888-ADFA-7AC2AD47F7BC}" type="parTrans" cxnId="{0A7ACAAB-CE32-4BF8-80C0-64E2C139C27A}">
      <dgm:prSet/>
      <dgm:spPr/>
      <dgm:t>
        <a:bodyPr/>
        <a:lstStyle/>
        <a:p>
          <a:endParaRPr lang="es-ES"/>
        </a:p>
      </dgm:t>
    </dgm:pt>
    <dgm:pt modelId="{1F71CADC-C966-439B-85C6-DD96FE768B86}" type="sibTrans" cxnId="{0A7ACAAB-CE32-4BF8-80C0-64E2C139C27A}">
      <dgm:prSet/>
      <dgm:spPr/>
      <dgm:t>
        <a:bodyPr/>
        <a:lstStyle/>
        <a:p>
          <a:endParaRPr lang="es-ES"/>
        </a:p>
      </dgm:t>
    </dgm:pt>
    <dgm:pt modelId="{7158FCC0-F83F-47C4-8CFC-55FB6336F9BB}">
      <dgm:prSet phldrT="[Texto]" custT="1"/>
      <dgm:spPr/>
      <dgm:t>
        <a:bodyPr/>
        <a:lstStyle/>
        <a:p>
          <a:r>
            <a:rPr lang="es-ES" sz="2400" dirty="0" smtClean="0"/>
            <a:t>CONOCIMIENTO</a:t>
          </a:r>
          <a:endParaRPr lang="es-ES" sz="2400" dirty="0"/>
        </a:p>
      </dgm:t>
    </dgm:pt>
    <dgm:pt modelId="{66D5EF18-EE91-4D23-8BDE-8B06553D0F13}" type="parTrans" cxnId="{B7F5CB55-E92D-4118-97BD-2DFE5FAADE01}">
      <dgm:prSet/>
      <dgm:spPr/>
      <dgm:t>
        <a:bodyPr/>
        <a:lstStyle/>
        <a:p>
          <a:endParaRPr lang="es-ES"/>
        </a:p>
      </dgm:t>
    </dgm:pt>
    <dgm:pt modelId="{941DDC55-CD74-4AFC-8E70-AB4F71951738}" type="sibTrans" cxnId="{B7F5CB55-E92D-4118-97BD-2DFE5FAADE01}">
      <dgm:prSet/>
      <dgm:spPr/>
      <dgm:t>
        <a:bodyPr/>
        <a:lstStyle/>
        <a:p>
          <a:endParaRPr lang="es-ES"/>
        </a:p>
      </dgm:t>
    </dgm:pt>
    <dgm:pt modelId="{F97136B2-9568-43EF-A048-7BE580D885AE}">
      <dgm:prSet custT="1"/>
      <dgm:spPr>
        <a:solidFill>
          <a:srgbClr val="F7B2A7"/>
        </a:solidFill>
      </dgm:spPr>
      <dgm:t>
        <a:bodyPr/>
        <a:lstStyle/>
        <a:p>
          <a:pPr algn="ctr"/>
          <a:r>
            <a:rPr lang="es-EC" sz="1400" b="1" dirty="0" smtClean="0">
              <a:solidFill>
                <a:schemeClr val="tx1"/>
              </a:solidFill>
            </a:rPr>
            <a:t>PETERSON: (2010)  “Para los seres humanos, el aprendizaje constituye la base  del comportamiento”.</a:t>
          </a:r>
          <a:endParaRPr lang="es-ES" sz="1400" b="1" dirty="0">
            <a:solidFill>
              <a:schemeClr val="tx1"/>
            </a:solidFill>
          </a:endParaRPr>
        </a:p>
      </dgm:t>
    </dgm:pt>
    <dgm:pt modelId="{A732C08D-015B-470A-8285-FC9473FC5E4C}" type="parTrans" cxnId="{27308524-89CE-4E04-8651-5306F0EC581B}">
      <dgm:prSet/>
      <dgm:spPr/>
      <dgm:t>
        <a:bodyPr/>
        <a:lstStyle/>
        <a:p>
          <a:endParaRPr lang="es-ES"/>
        </a:p>
      </dgm:t>
    </dgm:pt>
    <dgm:pt modelId="{0E2E8100-C13D-41A4-9B11-00504EA33B1A}" type="sibTrans" cxnId="{27308524-89CE-4E04-8651-5306F0EC581B}">
      <dgm:prSet/>
      <dgm:spPr/>
      <dgm:t>
        <a:bodyPr/>
        <a:lstStyle/>
        <a:p>
          <a:endParaRPr lang="es-ES"/>
        </a:p>
      </dgm:t>
    </dgm:pt>
    <dgm:pt modelId="{7BD2E153-C0CE-4995-B187-F6BC32192B9D}">
      <dgm:prSet custT="1"/>
      <dgm:spPr/>
      <dgm:t>
        <a:bodyPr/>
        <a:lstStyle/>
        <a:p>
          <a:pPr algn="ctr"/>
          <a:r>
            <a:rPr lang="es-EC" sz="1200" b="1" dirty="0" smtClean="0">
              <a:solidFill>
                <a:schemeClr val="tx1"/>
              </a:solidFill>
            </a:rPr>
            <a:t>GRAIC, Grace, (2004)</a:t>
          </a:r>
        </a:p>
        <a:p>
          <a:pPr algn="ctr"/>
          <a:r>
            <a:rPr lang="es-EC" sz="1200" b="1" dirty="0" smtClean="0">
              <a:solidFill>
                <a:schemeClr val="tx1"/>
              </a:solidFill>
            </a:rPr>
            <a:t> “La educación debemos entenderla como la herramienta social y de naturaleza pedagógica para generar una sociedad libre.</a:t>
          </a:r>
          <a:endParaRPr lang="es-ES" sz="1200" b="1" dirty="0">
            <a:solidFill>
              <a:schemeClr val="tx1"/>
            </a:solidFill>
          </a:endParaRPr>
        </a:p>
      </dgm:t>
    </dgm:pt>
    <dgm:pt modelId="{5796A617-F82B-4C7B-A151-C24B590A25EA}" type="parTrans" cxnId="{057DFFD8-7AE7-4C57-945E-1BC6517D8966}">
      <dgm:prSet/>
      <dgm:spPr/>
      <dgm:t>
        <a:bodyPr/>
        <a:lstStyle/>
        <a:p>
          <a:endParaRPr lang="es-ES"/>
        </a:p>
      </dgm:t>
    </dgm:pt>
    <dgm:pt modelId="{4389BE49-26D1-4C91-AF82-D8A96467A93A}" type="sibTrans" cxnId="{057DFFD8-7AE7-4C57-945E-1BC6517D8966}">
      <dgm:prSet/>
      <dgm:spPr/>
      <dgm:t>
        <a:bodyPr/>
        <a:lstStyle/>
        <a:p>
          <a:endParaRPr lang="es-ES"/>
        </a:p>
      </dgm:t>
    </dgm:pt>
    <dgm:pt modelId="{A81D73C0-FEA7-49F2-BB19-BF97EBFDD618}" type="pres">
      <dgm:prSet presAssocID="{D1F8B3C7-BABD-4D02-AD87-2E72A37309C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F721537-B1C6-4CFE-B6B1-0FB882E088D5}" type="pres">
      <dgm:prSet presAssocID="{D1F8B3C7-BABD-4D02-AD87-2E72A37309CC}" presName="ellipse" presStyleLbl="trBgShp" presStyleIdx="0" presStyleCnt="1"/>
      <dgm:spPr>
        <a:solidFill>
          <a:srgbClr val="99FFCC">
            <a:alpha val="40000"/>
          </a:srgbClr>
        </a:solidFill>
      </dgm:spPr>
      <dgm:t>
        <a:bodyPr/>
        <a:lstStyle/>
        <a:p>
          <a:endParaRPr lang="es-ES"/>
        </a:p>
      </dgm:t>
    </dgm:pt>
    <dgm:pt modelId="{A0B54554-1C9A-48A7-944E-4AD3E2C91CDA}" type="pres">
      <dgm:prSet presAssocID="{D1F8B3C7-BABD-4D02-AD87-2E72A37309CC}" presName="arrow1" presStyleLbl="fgShp" presStyleIdx="0" presStyleCnt="1" custFlipVert="0" custScaleX="20818" custScaleY="95175" custLinFactNeighborX="6940" custLinFactNeighborY="-21453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es-ES"/>
        </a:p>
      </dgm:t>
    </dgm:pt>
    <dgm:pt modelId="{1451B843-F1A8-42D0-B58B-F9D46F67FA49}" type="pres">
      <dgm:prSet presAssocID="{D1F8B3C7-BABD-4D02-AD87-2E72A37309CC}" presName="rectangle" presStyleLbl="revTx" presStyleIdx="0" presStyleCnt="1" custLinFactNeighborX="122" custLinFactNeighborY="-2519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779D75-E47E-4798-B531-68CE3144424F}" type="pres">
      <dgm:prSet presAssocID="{F97136B2-9568-43EF-A048-7BE580D885AE}" presName="item1" presStyleLbl="node1" presStyleIdx="0" presStyleCnt="3" custScaleX="109561" custScaleY="1269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F223B3-80D3-41EF-A3BB-E09687A5D43F}" type="pres">
      <dgm:prSet presAssocID="{7BD2E153-C0CE-4995-B187-F6BC32192B9D}" presName="item2" presStyleLbl="node1" presStyleIdx="1" presStyleCnt="3" custScaleX="153974" custLinFactNeighborX="9184" custLinFactNeighborY="-119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13EBB6-076F-42C5-8ABE-06B4CC2F53F1}" type="pres">
      <dgm:prSet presAssocID="{7158FCC0-F83F-47C4-8CFC-55FB6336F9BB}" presName="item3" presStyleLbl="node1" presStyleIdx="2" presStyleCnt="3" custScaleX="139039" custLinFactNeighborX="22625" custLinFactNeighborY="-706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1A63D6-E514-4B45-8176-815E52AB0BB1}" type="pres">
      <dgm:prSet presAssocID="{D1F8B3C7-BABD-4D02-AD87-2E72A37309CC}" presName="funnel" presStyleLbl="trAlignAcc1" presStyleIdx="0" presStyleCnt="1" custLinFactNeighborX="2666" custLinFactNeighborY="-893"/>
      <dgm:spPr>
        <a:solidFill>
          <a:srgbClr val="99FF99">
            <a:alpha val="40000"/>
          </a:srgbClr>
        </a:solidFill>
      </dgm:spPr>
      <dgm:t>
        <a:bodyPr/>
        <a:lstStyle/>
        <a:p>
          <a:endParaRPr lang="es-ES"/>
        </a:p>
      </dgm:t>
    </dgm:pt>
  </dgm:ptLst>
  <dgm:cxnLst>
    <dgm:cxn modelId="{1368E0AB-ADF1-4D22-9BA8-B36271A0C18F}" type="presOf" srcId="{3C0A1E55-1789-4060-87AA-1D964A567430}" destId="{6B13EBB6-076F-42C5-8ABE-06B4CC2F53F1}" srcOrd="0" destOrd="0" presId="urn:microsoft.com/office/officeart/2005/8/layout/funnel1"/>
    <dgm:cxn modelId="{0A7ACAAB-CE32-4BF8-80C0-64E2C139C27A}" srcId="{D1F8B3C7-BABD-4D02-AD87-2E72A37309CC}" destId="{3C0A1E55-1789-4060-87AA-1D964A567430}" srcOrd="0" destOrd="0" parTransId="{6732F32D-C194-4888-ADFA-7AC2AD47F7BC}" sibTransId="{1F71CADC-C966-439B-85C6-DD96FE768B86}"/>
    <dgm:cxn modelId="{B7F5CB55-E92D-4118-97BD-2DFE5FAADE01}" srcId="{D1F8B3C7-BABD-4D02-AD87-2E72A37309CC}" destId="{7158FCC0-F83F-47C4-8CFC-55FB6336F9BB}" srcOrd="3" destOrd="0" parTransId="{66D5EF18-EE91-4D23-8BDE-8B06553D0F13}" sibTransId="{941DDC55-CD74-4AFC-8E70-AB4F71951738}"/>
    <dgm:cxn modelId="{F366B22F-E62D-4807-A519-392BCAC9A4E5}" type="presOf" srcId="{7BD2E153-C0CE-4995-B187-F6BC32192B9D}" destId="{24779D75-E47E-4798-B531-68CE3144424F}" srcOrd="0" destOrd="0" presId="urn:microsoft.com/office/officeart/2005/8/layout/funnel1"/>
    <dgm:cxn modelId="{63A18FEB-F932-44B6-BC57-F7EEE7C596ED}" type="presOf" srcId="{F97136B2-9568-43EF-A048-7BE580D885AE}" destId="{85F223B3-80D3-41EF-A3BB-E09687A5D43F}" srcOrd="0" destOrd="0" presId="urn:microsoft.com/office/officeart/2005/8/layout/funnel1"/>
    <dgm:cxn modelId="{46662980-C0E0-46EE-B5C1-7189447D26C8}" type="presOf" srcId="{D1F8B3C7-BABD-4D02-AD87-2E72A37309CC}" destId="{A81D73C0-FEA7-49F2-BB19-BF97EBFDD618}" srcOrd="0" destOrd="0" presId="urn:microsoft.com/office/officeart/2005/8/layout/funnel1"/>
    <dgm:cxn modelId="{27308524-89CE-4E04-8651-5306F0EC581B}" srcId="{D1F8B3C7-BABD-4D02-AD87-2E72A37309CC}" destId="{F97136B2-9568-43EF-A048-7BE580D885AE}" srcOrd="1" destOrd="0" parTransId="{A732C08D-015B-470A-8285-FC9473FC5E4C}" sibTransId="{0E2E8100-C13D-41A4-9B11-00504EA33B1A}"/>
    <dgm:cxn modelId="{057DFFD8-7AE7-4C57-945E-1BC6517D8966}" srcId="{D1F8B3C7-BABD-4D02-AD87-2E72A37309CC}" destId="{7BD2E153-C0CE-4995-B187-F6BC32192B9D}" srcOrd="2" destOrd="0" parTransId="{5796A617-F82B-4C7B-A151-C24B590A25EA}" sibTransId="{4389BE49-26D1-4C91-AF82-D8A96467A93A}"/>
    <dgm:cxn modelId="{CD105132-71B4-490F-992C-2C3A4CB9EA73}" type="presOf" srcId="{7158FCC0-F83F-47C4-8CFC-55FB6336F9BB}" destId="{1451B843-F1A8-42D0-B58B-F9D46F67FA49}" srcOrd="0" destOrd="0" presId="urn:microsoft.com/office/officeart/2005/8/layout/funnel1"/>
    <dgm:cxn modelId="{CB8E4DED-C1A9-4C8C-B3AE-E4F834439E3E}" type="presParOf" srcId="{A81D73C0-FEA7-49F2-BB19-BF97EBFDD618}" destId="{6F721537-B1C6-4CFE-B6B1-0FB882E088D5}" srcOrd="0" destOrd="0" presId="urn:microsoft.com/office/officeart/2005/8/layout/funnel1"/>
    <dgm:cxn modelId="{F9214D2C-538C-4B75-9EC8-AC636251FA24}" type="presParOf" srcId="{A81D73C0-FEA7-49F2-BB19-BF97EBFDD618}" destId="{A0B54554-1C9A-48A7-944E-4AD3E2C91CDA}" srcOrd="1" destOrd="0" presId="urn:microsoft.com/office/officeart/2005/8/layout/funnel1"/>
    <dgm:cxn modelId="{7C85A74B-8C57-4A01-A5CE-DD77E011E2FD}" type="presParOf" srcId="{A81D73C0-FEA7-49F2-BB19-BF97EBFDD618}" destId="{1451B843-F1A8-42D0-B58B-F9D46F67FA49}" srcOrd="2" destOrd="0" presId="urn:microsoft.com/office/officeart/2005/8/layout/funnel1"/>
    <dgm:cxn modelId="{14B4AA37-2CF9-4BF9-9EC7-AF95C4DD322D}" type="presParOf" srcId="{A81D73C0-FEA7-49F2-BB19-BF97EBFDD618}" destId="{24779D75-E47E-4798-B531-68CE3144424F}" srcOrd="3" destOrd="0" presId="urn:microsoft.com/office/officeart/2005/8/layout/funnel1"/>
    <dgm:cxn modelId="{E11C3EB8-675E-4C80-896C-51F7CCBF8B8D}" type="presParOf" srcId="{A81D73C0-FEA7-49F2-BB19-BF97EBFDD618}" destId="{85F223B3-80D3-41EF-A3BB-E09687A5D43F}" srcOrd="4" destOrd="0" presId="urn:microsoft.com/office/officeart/2005/8/layout/funnel1"/>
    <dgm:cxn modelId="{E50323F7-3DA6-4058-9EC4-C489D6FA66BB}" type="presParOf" srcId="{A81D73C0-FEA7-49F2-BB19-BF97EBFDD618}" destId="{6B13EBB6-076F-42C5-8ABE-06B4CC2F53F1}" srcOrd="5" destOrd="0" presId="urn:microsoft.com/office/officeart/2005/8/layout/funnel1"/>
    <dgm:cxn modelId="{8EA7DB3E-3246-481B-AF63-2CC95FE6D790}" type="presParOf" srcId="{A81D73C0-FEA7-49F2-BB19-BF97EBFDD618}" destId="{8C1A63D6-E514-4B45-8176-815E52AB0BB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8A1A574-6F2F-4C9E-B50E-A2272B4712DE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A48CE591-6631-4A8B-B21D-944439BF6643}">
      <dgm:prSet phldrT="[Texto]"/>
      <dgm:spPr/>
      <dgm:t>
        <a:bodyPr/>
        <a:lstStyle/>
        <a:p>
          <a:pPr algn="just"/>
          <a:r>
            <a:rPr lang="es-EC" b="1" dirty="0" smtClean="0">
              <a:solidFill>
                <a:schemeClr val="tx1"/>
              </a:solidFill>
            </a:rPr>
            <a:t>El clima laboral o también denominado clima organizacional  </a:t>
          </a:r>
          <a:r>
            <a:rPr lang="es-MX" b="1" dirty="0" smtClean="0">
              <a:solidFill>
                <a:schemeClr val="tx1"/>
              </a:solidFill>
            </a:rPr>
            <a:t>es uno de los factores que más aporta al logro de mejores resultados, en una escuela en la cual ya opera una adecuada disciplina laboral.</a:t>
          </a:r>
          <a:endParaRPr lang="es-ES" b="1" dirty="0">
            <a:solidFill>
              <a:schemeClr val="tx1"/>
            </a:solidFill>
          </a:endParaRPr>
        </a:p>
      </dgm:t>
    </dgm:pt>
    <dgm:pt modelId="{C764212C-0247-4665-BE06-501A1FF8C2FD}" type="parTrans" cxnId="{3E66089E-CC4B-41D9-A542-5BCB6304A532}">
      <dgm:prSet/>
      <dgm:spPr/>
      <dgm:t>
        <a:bodyPr/>
        <a:lstStyle/>
        <a:p>
          <a:endParaRPr lang="es-ES"/>
        </a:p>
      </dgm:t>
    </dgm:pt>
    <dgm:pt modelId="{C9902660-5F39-4C42-9995-84C75BF9FC8A}" type="sibTrans" cxnId="{3E66089E-CC4B-41D9-A542-5BCB6304A532}">
      <dgm:prSet/>
      <dgm:spPr/>
      <dgm:t>
        <a:bodyPr/>
        <a:lstStyle/>
        <a:p>
          <a:endParaRPr lang="es-ES"/>
        </a:p>
      </dgm:t>
    </dgm:pt>
    <dgm:pt modelId="{8BA018EF-B2DB-4E2B-86AB-11D45074E1A2}">
      <dgm:prSet phldrT="[Texto]" custT="1"/>
      <dgm:spPr/>
      <dgm:t>
        <a:bodyPr/>
        <a:lstStyle/>
        <a:p>
          <a:r>
            <a:rPr lang="es-MX" sz="1400" b="1" dirty="0" smtClean="0">
              <a:solidFill>
                <a:schemeClr val="tx1"/>
              </a:solidFill>
            </a:rPr>
            <a:t>Es </a:t>
          </a:r>
          <a:r>
            <a:rPr lang="es-ES_tradnl" sz="1400" b="1" dirty="0" smtClean="0">
              <a:solidFill>
                <a:schemeClr val="tx1"/>
              </a:solidFill>
            </a:rPr>
            <a:t>el conjunto de variables que incide en la forma como percibimos y nos sentimos en relación a nuestro trabajo y a las circunstancias en las cuales lo llevamos a cabo.</a:t>
          </a:r>
          <a:endParaRPr lang="es-ES" sz="1400" b="1" dirty="0">
            <a:solidFill>
              <a:schemeClr val="tx1"/>
            </a:solidFill>
          </a:endParaRPr>
        </a:p>
      </dgm:t>
    </dgm:pt>
    <dgm:pt modelId="{2B63705C-551B-4122-835E-A7F744111C65}" type="parTrans" cxnId="{D16E54CE-2B10-4A92-A4F6-C6299B28BB2D}">
      <dgm:prSet/>
      <dgm:spPr/>
      <dgm:t>
        <a:bodyPr/>
        <a:lstStyle/>
        <a:p>
          <a:endParaRPr lang="es-ES"/>
        </a:p>
      </dgm:t>
    </dgm:pt>
    <dgm:pt modelId="{782FA0B0-6200-4352-89FB-ED0DA5E1AC6C}" type="sibTrans" cxnId="{D16E54CE-2B10-4A92-A4F6-C6299B28BB2D}">
      <dgm:prSet/>
      <dgm:spPr/>
      <dgm:t>
        <a:bodyPr/>
        <a:lstStyle/>
        <a:p>
          <a:endParaRPr lang="es-ES"/>
        </a:p>
      </dgm:t>
    </dgm:pt>
    <dgm:pt modelId="{62371A27-A4A9-4601-8AC6-247B913F4F6D}">
      <dgm:prSet phldrT="[Texto]" custT="1"/>
      <dgm:spPr/>
      <dgm:t>
        <a:bodyPr/>
        <a:lstStyle/>
        <a:p>
          <a:r>
            <a:rPr lang="es-ES_tradnl" sz="1400" b="1" dirty="0" smtClean="0">
              <a:solidFill>
                <a:schemeClr val="tx1"/>
              </a:solidFill>
            </a:rPr>
            <a:t>La efectividad organizacional también depende en alguna medida  del clima laboral.</a:t>
          </a:r>
          <a:endParaRPr lang="es-ES" sz="1400" b="1" dirty="0">
            <a:solidFill>
              <a:schemeClr val="tx1"/>
            </a:solidFill>
          </a:endParaRPr>
        </a:p>
      </dgm:t>
    </dgm:pt>
    <dgm:pt modelId="{DEB2376C-6F1F-48D3-8590-9FB865960A2D}" type="parTrans" cxnId="{95FFAFD7-0260-4BAC-8BB4-47EF1F599C69}">
      <dgm:prSet/>
      <dgm:spPr/>
      <dgm:t>
        <a:bodyPr/>
        <a:lstStyle/>
        <a:p>
          <a:endParaRPr lang="es-ES"/>
        </a:p>
      </dgm:t>
    </dgm:pt>
    <dgm:pt modelId="{338A5558-0997-4CD7-808C-B01E40401380}" type="sibTrans" cxnId="{95FFAFD7-0260-4BAC-8BB4-47EF1F599C69}">
      <dgm:prSet/>
      <dgm:spPr/>
      <dgm:t>
        <a:bodyPr/>
        <a:lstStyle/>
        <a:p>
          <a:endParaRPr lang="es-ES"/>
        </a:p>
      </dgm:t>
    </dgm:pt>
    <dgm:pt modelId="{F41BAEED-AAFA-4CB4-ADDA-50C4BBD5AEDF}" type="pres">
      <dgm:prSet presAssocID="{38A1A574-6F2F-4C9E-B50E-A2272B4712D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4988A17-1211-48D7-90CD-2CE44562FAA9}" type="pres">
      <dgm:prSet presAssocID="{A48CE591-6631-4A8B-B21D-944439BF664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EE8FDC-9245-4007-8597-9C7BE8586069}" type="pres">
      <dgm:prSet presAssocID="{A48CE591-6631-4A8B-B21D-944439BF6643}" presName="gear1srcNode" presStyleLbl="node1" presStyleIdx="0" presStyleCnt="3"/>
      <dgm:spPr/>
      <dgm:t>
        <a:bodyPr/>
        <a:lstStyle/>
        <a:p>
          <a:endParaRPr lang="es-ES"/>
        </a:p>
      </dgm:t>
    </dgm:pt>
    <dgm:pt modelId="{BFD4E6CC-40A9-44ED-851F-1F3CABD21B9E}" type="pres">
      <dgm:prSet presAssocID="{A48CE591-6631-4A8B-B21D-944439BF6643}" presName="gear1dstNode" presStyleLbl="node1" presStyleIdx="0" presStyleCnt="3"/>
      <dgm:spPr/>
      <dgm:t>
        <a:bodyPr/>
        <a:lstStyle/>
        <a:p>
          <a:endParaRPr lang="es-ES"/>
        </a:p>
      </dgm:t>
    </dgm:pt>
    <dgm:pt modelId="{F96BDE3F-70CB-4E31-8B41-823B809A4902}" type="pres">
      <dgm:prSet presAssocID="{8BA018EF-B2DB-4E2B-86AB-11D45074E1A2}" presName="gear2" presStyleLbl="node1" presStyleIdx="1" presStyleCnt="3" custScaleX="165880" custScaleY="118209" custLinFactNeighborX="-31045" custLinFactNeighborY="844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8FB307-572B-45AB-97D4-B4F4ABD35C08}" type="pres">
      <dgm:prSet presAssocID="{8BA018EF-B2DB-4E2B-86AB-11D45074E1A2}" presName="gear2srcNode" presStyleLbl="node1" presStyleIdx="1" presStyleCnt="3"/>
      <dgm:spPr/>
      <dgm:t>
        <a:bodyPr/>
        <a:lstStyle/>
        <a:p>
          <a:endParaRPr lang="es-ES"/>
        </a:p>
      </dgm:t>
    </dgm:pt>
    <dgm:pt modelId="{2EA969D3-83C6-402E-BBD4-BEC9E22B31DD}" type="pres">
      <dgm:prSet presAssocID="{8BA018EF-B2DB-4E2B-86AB-11D45074E1A2}" presName="gear2dstNode" presStyleLbl="node1" presStyleIdx="1" presStyleCnt="3"/>
      <dgm:spPr/>
      <dgm:t>
        <a:bodyPr/>
        <a:lstStyle/>
        <a:p>
          <a:endParaRPr lang="es-ES"/>
        </a:p>
      </dgm:t>
    </dgm:pt>
    <dgm:pt modelId="{80109DA2-ED38-4954-93B9-5B884BBFD273}" type="pres">
      <dgm:prSet presAssocID="{62371A27-A4A9-4601-8AC6-247B913F4F6D}" presName="gear3" presStyleLbl="node1" presStyleIdx="2" presStyleCnt="3"/>
      <dgm:spPr/>
      <dgm:t>
        <a:bodyPr/>
        <a:lstStyle/>
        <a:p>
          <a:endParaRPr lang="es-ES"/>
        </a:p>
      </dgm:t>
    </dgm:pt>
    <dgm:pt modelId="{3CB0AFA3-C56A-4C4A-8971-725115D5F50D}" type="pres">
      <dgm:prSet presAssocID="{62371A27-A4A9-4601-8AC6-247B913F4F6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19A921-B743-429C-9C87-F686339C04A1}" type="pres">
      <dgm:prSet presAssocID="{62371A27-A4A9-4601-8AC6-247B913F4F6D}" presName="gear3srcNode" presStyleLbl="node1" presStyleIdx="2" presStyleCnt="3"/>
      <dgm:spPr/>
      <dgm:t>
        <a:bodyPr/>
        <a:lstStyle/>
        <a:p>
          <a:endParaRPr lang="es-ES"/>
        </a:p>
      </dgm:t>
    </dgm:pt>
    <dgm:pt modelId="{A525307C-8D05-4F92-B67F-F45E990A8457}" type="pres">
      <dgm:prSet presAssocID="{62371A27-A4A9-4601-8AC6-247B913F4F6D}" presName="gear3dstNode" presStyleLbl="node1" presStyleIdx="2" presStyleCnt="3"/>
      <dgm:spPr/>
      <dgm:t>
        <a:bodyPr/>
        <a:lstStyle/>
        <a:p>
          <a:endParaRPr lang="es-ES"/>
        </a:p>
      </dgm:t>
    </dgm:pt>
    <dgm:pt modelId="{33C31FDB-2D28-4E96-85C7-7B213B3A8191}" type="pres">
      <dgm:prSet presAssocID="{C9902660-5F39-4C42-9995-84C75BF9FC8A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4C2E0359-AD8D-43FB-B429-15E6A23A4E7D}" type="pres">
      <dgm:prSet presAssocID="{782FA0B0-6200-4352-89FB-ED0DA5E1AC6C}" presName="connector2" presStyleLbl="sibTrans2D1" presStyleIdx="1" presStyleCnt="3" custAng="2277287" custLinFactNeighborX="-27020" custLinFactNeighborY="-12860"/>
      <dgm:spPr/>
      <dgm:t>
        <a:bodyPr/>
        <a:lstStyle/>
        <a:p>
          <a:endParaRPr lang="es-ES"/>
        </a:p>
      </dgm:t>
    </dgm:pt>
    <dgm:pt modelId="{400DA193-B295-4A03-9324-0978AB0D364B}" type="pres">
      <dgm:prSet presAssocID="{338A5558-0997-4CD7-808C-B01E40401380}" presName="connector3" presStyleLbl="sibTrans2D1" presStyleIdx="2" presStyleCnt="3" custAng="6592446" custLinFactNeighborX="6891" custLinFactNeighborY="6479"/>
      <dgm:spPr/>
      <dgm:t>
        <a:bodyPr/>
        <a:lstStyle/>
        <a:p>
          <a:endParaRPr lang="es-ES"/>
        </a:p>
      </dgm:t>
    </dgm:pt>
  </dgm:ptLst>
  <dgm:cxnLst>
    <dgm:cxn modelId="{D16E54CE-2B10-4A92-A4F6-C6299B28BB2D}" srcId="{38A1A574-6F2F-4C9E-B50E-A2272B4712DE}" destId="{8BA018EF-B2DB-4E2B-86AB-11D45074E1A2}" srcOrd="1" destOrd="0" parTransId="{2B63705C-551B-4122-835E-A7F744111C65}" sibTransId="{782FA0B0-6200-4352-89FB-ED0DA5E1AC6C}"/>
    <dgm:cxn modelId="{ABB71964-4426-4DAF-A126-DEC92E1B758A}" type="presOf" srcId="{A48CE591-6631-4A8B-B21D-944439BF6643}" destId="{BFD4E6CC-40A9-44ED-851F-1F3CABD21B9E}" srcOrd="2" destOrd="0" presId="urn:microsoft.com/office/officeart/2005/8/layout/gear1"/>
    <dgm:cxn modelId="{3BDE5075-0B36-4269-ACD4-C185527AFB90}" type="presOf" srcId="{62371A27-A4A9-4601-8AC6-247B913F4F6D}" destId="{80109DA2-ED38-4954-93B9-5B884BBFD273}" srcOrd="0" destOrd="0" presId="urn:microsoft.com/office/officeart/2005/8/layout/gear1"/>
    <dgm:cxn modelId="{1484DAC8-6197-4C16-8C48-AE771856D240}" type="presOf" srcId="{8BA018EF-B2DB-4E2B-86AB-11D45074E1A2}" destId="{2EA969D3-83C6-402E-BBD4-BEC9E22B31DD}" srcOrd="2" destOrd="0" presId="urn:microsoft.com/office/officeart/2005/8/layout/gear1"/>
    <dgm:cxn modelId="{F528C2DC-5EE6-4D29-A039-0FA3D2B19B6B}" type="presOf" srcId="{38A1A574-6F2F-4C9E-B50E-A2272B4712DE}" destId="{F41BAEED-AAFA-4CB4-ADDA-50C4BBD5AEDF}" srcOrd="0" destOrd="0" presId="urn:microsoft.com/office/officeart/2005/8/layout/gear1"/>
    <dgm:cxn modelId="{AB741279-95E2-4066-8316-C203CDCD9362}" type="presOf" srcId="{8BA018EF-B2DB-4E2B-86AB-11D45074E1A2}" destId="{F18FB307-572B-45AB-97D4-B4F4ABD35C08}" srcOrd="1" destOrd="0" presId="urn:microsoft.com/office/officeart/2005/8/layout/gear1"/>
    <dgm:cxn modelId="{1855772F-0945-4E78-AE59-0FA92430875F}" type="presOf" srcId="{A48CE591-6631-4A8B-B21D-944439BF6643}" destId="{94988A17-1211-48D7-90CD-2CE44562FAA9}" srcOrd="0" destOrd="0" presId="urn:microsoft.com/office/officeart/2005/8/layout/gear1"/>
    <dgm:cxn modelId="{2C780A6B-9A23-4EFC-888F-426CE9D8780D}" type="presOf" srcId="{A48CE591-6631-4A8B-B21D-944439BF6643}" destId="{BCEE8FDC-9245-4007-8597-9C7BE8586069}" srcOrd="1" destOrd="0" presId="urn:microsoft.com/office/officeart/2005/8/layout/gear1"/>
    <dgm:cxn modelId="{2ED8CB23-1F36-4879-9391-53D0299F5992}" type="presOf" srcId="{C9902660-5F39-4C42-9995-84C75BF9FC8A}" destId="{33C31FDB-2D28-4E96-85C7-7B213B3A8191}" srcOrd="0" destOrd="0" presId="urn:microsoft.com/office/officeart/2005/8/layout/gear1"/>
    <dgm:cxn modelId="{0D46E471-5676-4CE7-A11F-7DE11B71B4F5}" type="presOf" srcId="{338A5558-0997-4CD7-808C-B01E40401380}" destId="{400DA193-B295-4A03-9324-0978AB0D364B}" srcOrd="0" destOrd="0" presId="urn:microsoft.com/office/officeart/2005/8/layout/gear1"/>
    <dgm:cxn modelId="{95FFAFD7-0260-4BAC-8BB4-47EF1F599C69}" srcId="{38A1A574-6F2F-4C9E-B50E-A2272B4712DE}" destId="{62371A27-A4A9-4601-8AC6-247B913F4F6D}" srcOrd="2" destOrd="0" parTransId="{DEB2376C-6F1F-48D3-8590-9FB865960A2D}" sibTransId="{338A5558-0997-4CD7-808C-B01E40401380}"/>
    <dgm:cxn modelId="{0597FAA6-FBF0-459E-B8D9-588E4959CBBC}" type="presOf" srcId="{62371A27-A4A9-4601-8AC6-247B913F4F6D}" destId="{8019A921-B743-429C-9C87-F686339C04A1}" srcOrd="2" destOrd="0" presId="urn:microsoft.com/office/officeart/2005/8/layout/gear1"/>
    <dgm:cxn modelId="{7463F47D-808A-4409-8920-242E94CE0370}" type="presOf" srcId="{782FA0B0-6200-4352-89FB-ED0DA5E1AC6C}" destId="{4C2E0359-AD8D-43FB-B429-15E6A23A4E7D}" srcOrd="0" destOrd="0" presId="urn:microsoft.com/office/officeart/2005/8/layout/gear1"/>
    <dgm:cxn modelId="{3E66089E-CC4B-41D9-A542-5BCB6304A532}" srcId="{38A1A574-6F2F-4C9E-B50E-A2272B4712DE}" destId="{A48CE591-6631-4A8B-B21D-944439BF6643}" srcOrd="0" destOrd="0" parTransId="{C764212C-0247-4665-BE06-501A1FF8C2FD}" sibTransId="{C9902660-5F39-4C42-9995-84C75BF9FC8A}"/>
    <dgm:cxn modelId="{5BCAA4BE-E87D-4289-8E95-54BCB1CD5CA2}" type="presOf" srcId="{62371A27-A4A9-4601-8AC6-247B913F4F6D}" destId="{3CB0AFA3-C56A-4C4A-8971-725115D5F50D}" srcOrd="1" destOrd="0" presId="urn:microsoft.com/office/officeart/2005/8/layout/gear1"/>
    <dgm:cxn modelId="{C1A53E33-FF77-48E0-9FE9-E451DBA87B7A}" type="presOf" srcId="{8BA018EF-B2DB-4E2B-86AB-11D45074E1A2}" destId="{F96BDE3F-70CB-4E31-8B41-823B809A4902}" srcOrd="0" destOrd="0" presId="urn:microsoft.com/office/officeart/2005/8/layout/gear1"/>
    <dgm:cxn modelId="{85E568A1-969F-43AE-BE4E-D9E1D646D3E0}" type="presOf" srcId="{62371A27-A4A9-4601-8AC6-247B913F4F6D}" destId="{A525307C-8D05-4F92-B67F-F45E990A8457}" srcOrd="3" destOrd="0" presId="urn:microsoft.com/office/officeart/2005/8/layout/gear1"/>
    <dgm:cxn modelId="{6620FB00-015A-44A5-9CC4-931F63F9EEF3}" type="presParOf" srcId="{F41BAEED-AAFA-4CB4-ADDA-50C4BBD5AEDF}" destId="{94988A17-1211-48D7-90CD-2CE44562FAA9}" srcOrd="0" destOrd="0" presId="urn:microsoft.com/office/officeart/2005/8/layout/gear1"/>
    <dgm:cxn modelId="{DA467B54-FC11-4C8F-90C7-69C9E8AC5838}" type="presParOf" srcId="{F41BAEED-AAFA-4CB4-ADDA-50C4BBD5AEDF}" destId="{BCEE8FDC-9245-4007-8597-9C7BE8586069}" srcOrd="1" destOrd="0" presId="urn:microsoft.com/office/officeart/2005/8/layout/gear1"/>
    <dgm:cxn modelId="{624A9423-089C-4E92-974F-BBAA9EB8CC26}" type="presParOf" srcId="{F41BAEED-AAFA-4CB4-ADDA-50C4BBD5AEDF}" destId="{BFD4E6CC-40A9-44ED-851F-1F3CABD21B9E}" srcOrd="2" destOrd="0" presId="urn:microsoft.com/office/officeart/2005/8/layout/gear1"/>
    <dgm:cxn modelId="{8A055645-C21F-4648-A10F-CA440186D994}" type="presParOf" srcId="{F41BAEED-AAFA-4CB4-ADDA-50C4BBD5AEDF}" destId="{F96BDE3F-70CB-4E31-8B41-823B809A4902}" srcOrd="3" destOrd="0" presId="urn:microsoft.com/office/officeart/2005/8/layout/gear1"/>
    <dgm:cxn modelId="{7E06D337-BFE8-4EB7-9F94-B45617E173B1}" type="presParOf" srcId="{F41BAEED-AAFA-4CB4-ADDA-50C4BBD5AEDF}" destId="{F18FB307-572B-45AB-97D4-B4F4ABD35C08}" srcOrd="4" destOrd="0" presId="urn:microsoft.com/office/officeart/2005/8/layout/gear1"/>
    <dgm:cxn modelId="{99AC692D-3E8D-47D7-A245-D1AF6468E8B3}" type="presParOf" srcId="{F41BAEED-AAFA-4CB4-ADDA-50C4BBD5AEDF}" destId="{2EA969D3-83C6-402E-BBD4-BEC9E22B31DD}" srcOrd="5" destOrd="0" presId="urn:microsoft.com/office/officeart/2005/8/layout/gear1"/>
    <dgm:cxn modelId="{F9F98727-67DD-4CD5-94C6-801C200B6EA1}" type="presParOf" srcId="{F41BAEED-AAFA-4CB4-ADDA-50C4BBD5AEDF}" destId="{80109DA2-ED38-4954-93B9-5B884BBFD273}" srcOrd="6" destOrd="0" presId="urn:microsoft.com/office/officeart/2005/8/layout/gear1"/>
    <dgm:cxn modelId="{67FF33B3-8FE3-4D03-91B2-E1E206D98A5C}" type="presParOf" srcId="{F41BAEED-AAFA-4CB4-ADDA-50C4BBD5AEDF}" destId="{3CB0AFA3-C56A-4C4A-8971-725115D5F50D}" srcOrd="7" destOrd="0" presId="urn:microsoft.com/office/officeart/2005/8/layout/gear1"/>
    <dgm:cxn modelId="{AC5AB6EF-5CC7-44B3-BCF8-E8C344420B23}" type="presParOf" srcId="{F41BAEED-AAFA-4CB4-ADDA-50C4BBD5AEDF}" destId="{8019A921-B743-429C-9C87-F686339C04A1}" srcOrd="8" destOrd="0" presId="urn:microsoft.com/office/officeart/2005/8/layout/gear1"/>
    <dgm:cxn modelId="{4E2A4C65-994C-4022-8BE7-48801F6B3DA8}" type="presParOf" srcId="{F41BAEED-AAFA-4CB4-ADDA-50C4BBD5AEDF}" destId="{A525307C-8D05-4F92-B67F-F45E990A8457}" srcOrd="9" destOrd="0" presId="urn:microsoft.com/office/officeart/2005/8/layout/gear1"/>
    <dgm:cxn modelId="{E1881794-F4B6-493B-ABD2-DDC8420AEEA9}" type="presParOf" srcId="{F41BAEED-AAFA-4CB4-ADDA-50C4BBD5AEDF}" destId="{33C31FDB-2D28-4E96-85C7-7B213B3A8191}" srcOrd="10" destOrd="0" presId="urn:microsoft.com/office/officeart/2005/8/layout/gear1"/>
    <dgm:cxn modelId="{2D659C8F-6F30-44D2-B8ED-3D116B916BB1}" type="presParOf" srcId="{F41BAEED-AAFA-4CB4-ADDA-50C4BBD5AEDF}" destId="{4C2E0359-AD8D-43FB-B429-15E6A23A4E7D}" srcOrd="11" destOrd="0" presId="urn:microsoft.com/office/officeart/2005/8/layout/gear1"/>
    <dgm:cxn modelId="{A5F27434-D040-409C-8B69-F6DB832F58FA}" type="presParOf" srcId="{F41BAEED-AAFA-4CB4-ADDA-50C4BBD5AEDF}" destId="{400DA193-B295-4A03-9324-0978AB0D364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946F7-B100-4B07-ADD0-1C99ECA1031E}">
      <dsp:nvSpPr>
        <dsp:cNvPr id="0" name=""/>
        <dsp:cNvSpPr/>
      </dsp:nvSpPr>
      <dsp:spPr>
        <a:xfrm>
          <a:off x="4289744" y="2301003"/>
          <a:ext cx="1952961" cy="1642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dirty="0" smtClean="0">
              <a:solidFill>
                <a:schemeClr val="tx1"/>
              </a:solidFill>
            </a:rPr>
            <a:t>PLANTEAMIENTO DEL PROBLEMA</a:t>
          </a:r>
          <a:endParaRPr lang="es-ES" sz="1200" b="1" kern="1200" dirty="0">
            <a:solidFill>
              <a:schemeClr val="tx1"/>
            </a:solidFill>
          </a:endParaRPr>
        </a:p>
      </dsp:txBody>
      <dsp:txXfrm>
        <a:off x="4575749" y="2541513"/>
        <a:ext cx="1380951" cy="1161283"/>
      </dsp:txXfrm>
    </dsp:sp>
    <dsp:sp modelId="{CA9BBF4D-D1D5-4619-BDD5-34054C3D43EF}">
      <dsp:nvSpPr>
        <dsp:cNvPr id="0" name=""/>
        <dsp:cNvSpPr/>
      </dsp:nvSpPr>
      <dsp:spPr>
        <a:xfrm rot="16200000">
          <a:off x="5092233" y="1703373"/>
          <a:ext cx="347984" cy="5583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500" kern="1200"/>
        </a:p>
      </dsp:txBody>
      <dsp:txXfrm>
        <a:off x="5144431" y="1867248"/>
        <a:ext cx="243589" cy="335029"/>
      </dsp:txXfrm>
    </dsp:sp>
    <dsp:sp modelId="{EF419220-FC2C-48C2-BA33-5A09F490B266}">
      <dsp:nvSpPr>
        <dsp:cNvPr id="0" name=""/>
        <dsp:cNvSpPr/>
      </dsp:nvSpPr>
      <dsp:spPr>
        <a:xfrm>
          <a:off x="4297964" y="2126"/>
          <a:ext cx="1936522" cy="16423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>
              <a:solidFill>
                <a:schemeClr val="tx1"/>
              </a:solidFill>
            </a:rPr>
            <a:t>Adaptación de  docentes al cambio de horario y al sistema quimestral</a:t>
          </a:r>
          <a:r>
            <a:rPr lang="es-ES" sz="1200" kern="1200" dirty="0" smtClean="0">
              <a:solidFill>
                <a:schemeClr val="tx1"/>
              </a:solidFill>
            </a:rPr>
            <a:t>. 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581561" y="242636"/>
        <a:ext cx="1369328" cy="1161283"/>
      </dsp:txXfrm>
    </dsp:sp>
    <dsp:sp modelId="{EDA632AC-E153-4DD6-8E88-999BBABEB623}">
      <dsp:nvSpPr>
        <dsp:cNvPr id="0" name=""/>
        <dsp:cNvSpPr/>
      </dsp:nvSpPr>
      <dsp:spPr>
        <a:xfrm rot="20520000">
          <a:off x="6279135" y="2469075"/>
          <a:ext cx="275598" cy="5583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500" kern="1200"/>
        </a:p>
      </dsp:txBody>
      <dsp:txXfrm>
        <a:off x="6281158" y="2593527"/>
        <a:ext cx="192919" cy="335029"/>
      </dsp:txXfrm>
    </dsp:sp>
    <dsp:sp modelId="{A6C4DE53-A9E1-4A70-B66A-CF78925D01BC}">
      <dsp:nvSpPr>
        <dsp:cNvPr id="0" name=""/>
        <dsp:cNvSpPr/>
      </dsp:nvSpPr>
      <dsp:spPr>
        <a:xfrm>
          <a:off x="6631435" y="1590611"/>
          <a:ext cx="1642303" cy="1642303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>
              <a:solidFill>
                <a:schemeClr val="tx1"/>
              </a:solidFill>
            </a:rPr>
            <a:t>Afectación a la salud de los docentes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871945" y="1831121"/>
        <a:ext cx="1161283" cy="1161283"/>
      </dsp:txXfrm>
    </dsp:sp>
    <dsp:sp modelId="{201AD1E0-229B-494F-BE4A-9CE2398433D9}">
      <dsp:nvSpPr>
        <dsp:cNvPr id="0" name=""/>
        <dsp:cNvSpPr/>
      </dsp:nvSpPr>
      <dsp:spPr>
        <a:xfrm rot="3240000">
          <a:off x="5786578" y="3763589"/>
          <a:ext cx="297042" cy="5583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500" kern="1200"/>
        </a:p>
      </dsp:txBody>
      <dsp:txXfrm>
        <a:off x="5804945" y="3839219"/>
        <a:ext cx="207929" cy="335029"/>
      </dsp:txXfrm>
    </dsp:sp>
    <dsp:sp modelId="{64346F84-FB60-4F66-A3D4-7FF14FD1F924}">
      <dsp:nvSpPr>
        <dsp:cNvPr id="0" name=""/>
        <dsp:cNvSpPr/>
      </dsp:nvSpPr>
      <dsp:spPr>
        <a:xfrm>
          <a:off x="5614722" y="4160834"/>
          <a:ext cx="2005498" cy="16423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>
              <a:solidFill>
                <a:schemeClr val="tx1"/>
              </a:solidFill>
            </a:rPr>
            <a:t>El clima laboral desmejorado</a:t>
          </a:r>
          <a:r>
            <a:rPr lang="es-ES" sz="1200" kern="1200" dirty="0" smtClean="0">
              <a:solidFill>
                <a:schemeClr val="tx1"/>
              </a:solidFill>
            </a:rPr>
            <a:t>.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908420" y="4401344"/>
        <a:ext cx="1418102" cy="1161283"/>
      </dsp:txXfrm>
    </dsp:sp>
    <dsp:sp modelId="{D4188289-CD9B-4A67-A35B-6837B6B5A6E2}">
      <dsp:nvSpPr>
        <dsp:cNvPr id="0" name=""/>
        <dsp:cNvSpPr/>
      </dsp:nvSpPr>
      <dsp:spPr>
        <a:xfrm rot="7630220">
          <a:off x="4380415" y="3785239"/>
          <a:ext cx="342703" cy="5583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500" kern="1200"/>
        </a:p>
      </dsp:txBody>
      <dsp:txXfrm rot="10800000">
        <a:off x="4462879" y="3855954"/>
        <a:ext cx="239892" cy="335029"/>
      </dsp:txXfrm>
    </dsp:sp>
    <dsp:sp modelId="{45897C06-98F7-4F3C-AB1E-50162AA2E26E}">
      <dsp:nvSpPr>
        <dsp:cNvPr id="0" name=""/>
        <dsp:cNvSpPr/>
      </dsp:nvSpPr>
      <dsp:spPr>
        <a:xfrm>
          <a:off x="3033290" y="4162960"/>
          <a:ext cx="1642303" cy="1642303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>
              <a:solidFill>
                <a:schemeClr val="tx1"/>
              </a:solidFill>
            </a:rPr>
            <a:t>Implantación del sistema quimestral.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273800" y="4403470"/>
        <a:ext cx="1161283" cy="1161283"/>
      </dsp:txXfrm>
    </dsp:sp>
    <dsp:sp modelId="{0378DB58-AB9B-4674-8244-CBA548ED2B63}">
      <dsp:nvSpPr>
        <dsp:cNvPr id="0" name=""/>
        <dsp:cNvSpPr/>
      </dsp:nvSpPr>
      <dsp:spPr>
        <a:xfrm rot="11173511">
          <a:off x="4245530" y="2733651"/>
          <a:ext cx="37119" cy="5583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500" kern="1200"/>
        </a:p>
      </dsp:txBody>
      <dsp:txXfrm rot="10800000">
        <a:off x="4256633" y="2845932"/>
        <a:ext cx="25983" cy="335029"/>
      </dsp:txXfrm>
    </dsp:sp>
    <dsp:sp modelId="{DFCC8B79-F1EE-4DF1-9650-3E7D28339115}">
      <dsp:nvSpPr>
        <dsp:cNvPr id="0" name=""/>
        <dsp:cNvSpPr/>
      </dsp:nvSpPr>
      <dsp:spPr>
        <a:xfrm>
          <a:off x="0" y="2032645"/>
          <a:ext cx="4327765" cy="1502214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chemeClr val="tx1"/>
              </a:solidFill>
            </a:rPr>
            <a:t>Mejoramiento de la calidad educativa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633787" y="2252639"/>
        <a:ext cx="3060191" cy="10622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D30E05-3F44-4A98-95F7-6B2E158E8340}">
      <dsp:nvSpPr>
        <dsp:cNvPr id="0" name=""/>
        <dsp:cNvSpPr/>
      </dsp:nvSpPr>
      <dsp:spPr>
        <a:xfrm>
          <a:off x="1450882" y="395465"/>
          <a:ext cx="4896753" cy="4896753"/>
        </a:xfrm>
        <a:prstGeom prst="blockArc">
          <a:avLst>
            <a:gd name="adj1" fmla="val 13800000"/>
            <a:gd name="adj2" fmla="val 16200000"/>
            <a:gd name="adj3" fmla="val 30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9A189-C5C2-413B-8044-A8E448568942}">
      <dsp:nvSpPr>
        <dsp:cNvPr id="0" name=""/>
        <dsp:cNvSpPr/>
      </dsp:nvSpPr>
      <dsp:spPr>
        <a:xfrm>
          <a:off x="1450882" y="395465"/>
          <a:ext cx="4896753" cy="4896753"/>
        </a:xfrm>
        <a:prstGeom prst="blockArc">
          <a:avLst>
            <a:gd name="adj1" fmla="val 11400000"/>
            <a:gd name="adj2" fmla="val 13800000"/>
            <a:gd name="adj3" fmla="val 30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F68D2-DDF1-4181-BC6B-BE9419C03D87}">
      <dsp:nvSpPr>
        <dsp:cNvPr id="0" name=""/>
        <dsp:cNvSpPr/>
      </dsp:nvSpPr>
      <dsp:spPr>
        <a:xfrm>
          <a:off x="1450882" y="395465"/>
          <a:ext cx="4896753" cy="4896753"/>
        </a:xfrm>
        <a:prstGeom prst="blockArc">
          <a:avLst>
            <a:gd name="adj1" fmla="val 9000000"/>
            <a:gd name="adj2" fmla="val 11400000"/>
            <a:gd name="adj3" fmla="val 30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491D0C-A496-4424-9890-5925719BD5CF}">
      <dsp:nvSpPr>
        <dsp:cNvPr id="0" name=""/>
        <dsp:cNvSpPr/>
      </dsp:nvSpPr>
      <dsp:spPr>
        <a:xfrm>
          <a:off x="1349918" y="235439"/>
          <a:ext cx="4896753" cy="4896753"/>
        </a:xfrm>
        <a:prstGeom prst="blockArc">
          <a:avLst>
            <a:gd name="adj1" fmla="val 6447971"/>
            <a:gd name="adj2" fmla="val 8730126"/>
            <a:gd name="adj3" fmla="val 30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70AFF-32B6-440D-9792-41CDE1EC9F70}">
      <dsp:nvSpPr>
        <dsp:cNvPr id="0" name=""/>
        <dsp:cNvSpPr/>
      </dsp:nvSpPr>
      <dsp:spPr>
        <a:xfrm>
          <a:off x="1387790" y="247700"/>
          <a:ext cx="4896753" cy="4896753"/>
        </a:xfrm>
        <a:prstGeom prst="blockArc">
          <a:avLst>
            <a:gd name="adj1" fmla="val 3879852"/>
            <a:gd name="adj2" fmla="val 6504734"/>
            <a:gd name="adj3" fmla="val 30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49354-63E8-4DFA-8335-BC4F90968D9F}">
      <dsp:nvSpPr>
        <dsp:cNvPr id="0" name=""/>
        <dsp:cNvSpPr/>
      </dsp:nvSpPr>
      <dsp:spPr>
        <a:xfrm>
          <a:off x="1608667" y="156237"/>
          <a:ext cx="4896753" cy="4896753"/>
        </a:xfrm>
        <a:prstGeom prst="blockArc">
          <a:avLst>
            <a:gd name="adj1" fmla="val 2208875"/>
            <a:gd name="adj2" fmla="val 4220879"/>
            <a:gd name="adj3" fmla="val 30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27E7EF-6F23-488C-9E68-9C74EA53CFC8}">
      <dsp:nvSpPr>
        <dsp:cNvPr id="0" name=""/>
        <dsp:cNvSpPr/>
      </dsp:nvSpPr>
      <dsp:spPr>
        <a:xfrm>
          <a:off x="1450882" y="395465"/>
          <a:ext cx="4896753" cy="4896753"/>
        </a:xfrm>
        <a:prstGeom prst="blockArc">
          <a:avLst>
            <a:gd name="adj1" fmla="val 21000000"/>
            <a:gd name="adj2" fmla="val 1800000"/>
            <a:gd name="adj3" fmla="val 30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70C9C1-4F43-44F6-8552-34942EE522A2}">
      <dsp:nvSpPr>
        <dsp:cNvPr id="0" name=""/>
        <dsp:cNvSpPr/>
      </dsp:nvSpPr>
      <dsp:spPr>
        <a:xfrm>
          <a:off x="1450882" y="395465"/>
          <a:ext cx="4896753" cy="4896753"/>
        </a:xfrm>
        <a:prstGeom prst="blockArc">
          <a:avLst>
            <a:gd name="adj1" fmla="val 18600000"/>
            <a:gd name="adj2" fmla="val 21000000"/>
            <a:gd name="adj3" fmla="val 30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AB6013-15A2-4519-B4A3-82990C1DF66B}">
      <dsp:nvSpPr>
        <dsp:cNvPr id="0" name=""/>
        <dsp:cNvSpPr/>
      </dsp:nvSpPr>
      <dsp:spPr>
        <a:xfrm>
          <a:off x="1450882" y="395465"/>
          <a:ext cx="4896753" cy="4896753"/>
        </a:xfrm>
        <a:prstGeom prst="blockArc">
          <a:avLst>
            <a:gd name="adj1" fmla="val 16200000"/>
            <a:gd name="adj2" fmla="val 18600000"/>
            <a:gd name="adj3" fmla="val 30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78A90-7268-4F89-81EB-DF91E01B80DF}">
      <dsp:nvSpPr>
        <dsp:cNvPr id="0" name=""/>
        <dsp:cNvSpPr/>
      </dsp:nvSpPr>
      <dsp:spPr>
        <a:xfrm>
          <a:off x="2397676" y="2100292"/>
          <a:ext cx="3003166" cy="14870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</a:rPr>
            <a:t>DIMENSIONES</a:t>
          </a:r>
          <a:endParaRPr lang="es-ES" sz="1800" b="1" kern="1200" dirty="0">
            <a:solidFill>
              <a:schemeClr val="tx1"/>
            </a:solidFill>
          </a:endParaRPr>
        </a:p>
      </dsp:txBody>
      <dsp:txXfrm>
        <a:off x="2837479" y="2318072"/>
        <a:ext cx="2123560" cy="1051538"/>
      </dsp:txXfrm>
    </dsp:sp>
    <dsp:sp modelId="{38A4881A-2CF0-4383-B7C0-C7190D838CD9}">
      <dsp:nvSpPr>
        <dsp:cNvPr id="0" name=""/>
        <dsp:cNvSpPr/>
      </dsp:nvSpPr>
      <dsp:spPr>
        <a:xfrm>
          <a:off x="3240362" y="-87544"/>
          <a:ext cx="1317794" cy="1040969"/>
        </a:xfrm>
        <a:prstGeom prst="ellipse">
          <a:avLst/>
        </a:prstGeom>
        <a:solidFill>
          <a:srgbClr val="51E1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solidFill>
                <a:schemeClr val="tx1"/>
              </a:solidFill>
            </a:rPr>
            <a:t>ESTRUCTURA</a:t>
          </a:r>
          <a:endParaRPr lang="es-ES" sz="900" b="1" kern="1200" dirty="0">
            <a:solidFill>
              <a:schemeClr val="tx1"/>
            </a:solidFill>
          </a:endParaRPr>
        </a:p>
      </dsp:txBody>
      <dsp:txXfrm>
        <a:off x="3433348" y="64902"/>
        <a:ext cx="931822" cy="736077"/>
      </dsp:txXfrm>
    </dsp:sp>
    <dsp:sp modelId="{DAA1D565-A315-4D5C-969F-62C57F643BA2}">
      <dsp:nvSpPr>
        <dsp:cNvPr id="0" name=""/>
        <dsp:cNvSpPr/>
      </dsp:nvSpPr>
      <dsp:spPr>
        <a:xfrm>
          <a:off x="4777235" y="250156"/>
          <a:ext cx="1343443" cy="1493655"/>
        </a:xfrm>
        <a:prstGeom prst="ellipse">
          <a:avLst/>
        </a:prstGeom>
        <a:solidFill>
          <a:srgbClr val="51E1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solidFill>
                <a:schemeClr val="tx1"/>
              </a:solidFill>
            </a:rPr>
            <a:t>1.-RESPONSABILIDAD</a:t>
          </a:r>
          <a:endParaRPr lang="es-ES" sz="1100" b="1" kern="1200" dirty="0">
            <a:solidFill>
              <a:schemeClr val="tx1"/>
            </a:solidFill>
          </a:endParaRPr>
        </a:p>
      </dsp:txBody>
      <dsp:txXfrm>
        <a:off x="4973978" y="468897"/>
        <a:ext cx="949957" cy="1056173"/>
      </dsp:txXfrm>
    </dsp:sp>
    <dsp:sp modelId="{85588E82-1CE5-4952-9DB6-E6229C0E62E1}">
      <dsp:nvSpPr>
        <dsp:cNvPr id="0" name=""/>
        <dsp:cNvSpPr/>
      </dsp:nvSpPr>
      <dsp:spPr>
        <a:xfrm>
          <a:off x="5630689" y="1904708"/>
          <a:ext cx="1285690" cy="1040969"/>
        </a:xfrm>
        <a:prstGeom prst="ellipse">
          <a:avLst/>
        </a:prstGeom>
        <a:solidFill>
          <a:srgbClr val="51E1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solidFill>
                <a:schemeClr val="tx1"/>
              </a:solidFill>
            </a:rPr>
            <a:t>RECOMPENSA</a:t>
          </a:r>
          <a:endParaRPr lang="es-ES" sz="900" b="1" kern="1200" dirty="0">
            <a:solidFill>
              <a:schemeClr val="tx1"/>
            </a:solidFill>
          </a:endParaRPr>
        </a:p>
      </dsp:txBody>
      <dsp:txXfrm>
        <a:off x="5818974" y="2057154"/>
        <a:ext cx="909120" cy="736077"/>
      </dsp:txXfrm>
    </dsp:sp>
    <dsp:sp modelId="{A5760631-5E8E-4F0E-9535-468145B3518C}">
      <dsp:nvSpPr>
        <dsp:cNvPr id="0" name=""/>
        <dsp:cNvSpPr/>
      </dsp:nvSpPr>
      <dsp:spPr>
        <a:xfrm>
          <a:off x="5466677" y="3528808"/>
          <a:ext cx="1040969" cy="1040969"/>
        </a:xfrm>
        <a:prstGeom prst="ellipse">
          <a:avLst/>
        </a:prstGeom>
        <a:solidFill>
          <a:srgbClr val="51E1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solidFill>
                <a:schemeClr val="tx1"/>
              </a:solidFill>
            </a:rPr>
            <a:t>DESAFIO</a:t>
          </a:r>
          <a:endParaRPr lang="es-ES" sz="1100" b="1" kern="1200" dirty="0">
            <a:solidFill>
              <a:schemeClr val="tx1"/>
            </a:solidFill>
          </a:endParaRPr>
        </a:p>
      </dsp:txBody>
      <dsp:txXfrm>
        <a:off x="5619123" y="3681254"/>
        <a:ext cx="736077" cy="736077"/>
      </dsp:txXfrm>
    </dsp:sp>
    <dsp:sp modelId="{6000750F-8984-44A7-BE56-F74E23930AD6}">
      <dsp:nvSpPr>
        <dsp:cNvPr id="0" name=""/>
        <dsp:cNvSpPr/>
      </dsp:nvSpPr>
      <dsp:spPr>
        <a:xfrm>
          <a:off x="4263090" y="4354603"/>
          <a:ext cx="1209512" cy="1040969"/>
        </a:xfrm>
        <a:prstGeom prst="ellipse">
          <a:avLst/>
        </a:prstGeom>
        <a:solidFill>
          <a:srgbClr val="51E1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solidFill>
                <a:schemeClr val="tx1"/>
              </a:solidFill>
            </a:rPr>
            <a:t>RELACIONES</a:t>
          </a:r>
          <a:endParaRPr lang="es-ES" sz="1100" b="1" kern="1200" dirty="0">
            <a:solidFill>
              <a:schemeClr val="tx1"/>
            </a:solidFill>
          </a:endParaRPr>
        </a:p>
      </dsp:txBody>
      <dsp:txXfrm>
        <a:off x="4440219" y="4507049"/>
        <a:ext cx="855254" cy="736077"/>
      </dsp:txXfrm>
    </dsp:sp>
    <dsp:sp modelId="{F4614B8D-CC5D-4AB5-A0B2-C3B80A838D1D}">
      <dsp:nvSpPr>
        <dsp:cNvPr id="0" name=""/>
        <dsp:cNvSpPr/>
      </dsp:nvSpPr>
      <dsp:spPr>
        <a:xfrm>
          <a:off x="2404941" y="4282604"/>
          <a:ext cx="1339477" cy="1401914"/>
        </a:xfrm>
        <a:prstGeom prst="ellipse">
          <a:avLst/>
        </a:prstGeom>
        <a:solidFill>
          <a:srgbClr val="51E1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solidFill>
                <a:schemeClr val="tx1"/>
              </a:solidFill>
            </a:rPr>
            <a:t>COOPERACIÓN</a:t>
          </a:r>
          <a:endParaRPr lang="es-ES" sz="900" b="1" kern="1200" dirty="0">
            <a:solidFill>
              <a:schemeClr val="tx1"/>
            </a:solidFill>
          </a:endParaRPr>
        </a:p>
      </dsp:txBody>
      <dsp:txXfrm>
        <a:off x="2601103" y="4487910"/>
        <a:ext cx="947153" cy="991302"/>
      </dsp:txXfrm>
    </dsp:sp>
    <dsp:sp modelId="{DED8232B-3A27-4FEF-B0BE-284C2EEC64C6}">
      <dsp:nvSpPr>
        <dsp:cNvPr id="0" name=""/>
        <dsp:cNvSpPr/>
      </dsp:nvSpPr>
      <dsp:spPr>
        <a:xfrm>
          <a:off x="1224136" y="3528808"/>
          <a:ext cx="1174442" cy="1040969"/>
        </a:xfrm>
        <a:prstGeom prst="ellipse">
          <a:avLst/>
        </a:prstGeom>
        <a:solidFill>
          <a:srgbClr val="51E1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solidFill>
                <a:schemeClr val="tx1"/>
              </a:solidFill>
            </a:rPr>
            <a:t>ESTÁNDARES</a:t>
          </a:r>
          <a:endParaRPr lang="es-ES" sz="900" b="1" kern="1200" dirty="0">
            <a:solidFill>
              <a:schemeClr val="tx1"/>
            </a:solidFill>
          </a:endParaRPr>
        </a:p>
      </dsp:txBody>
      <dsp:txXfrm>
        <a:off x="1396129" y="3681254"/>
        <a:ext cx="830456" cy="736077"/>
      </dsp:txXfrm>
    </dsp:sp>
    <dsp:sp modelId="{24D45819-584B-4AE4-9AF6-5C65B7B279CD}">
      <dsp:nvSpPr>
        <dsp:cNvPr id="0" name=""/>
        <dsp:cNvSpPr/>
      </dsp:nvSpPr>
      <dsp:spPr>
        <a:xfrm>
          <a:off x="1004500" y="1904708"/>
          <a:ext cx="1040969" cy="1040969"/>
        </a:xfrm>
        <a:prstGeom prst="ellipse">
          <a:avLst/>
        </a:prstGeom>
        <a:solidFill>
          <a:srgbClr val="51E1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solidFill>
                <a:schemeClr val="tx1"/>
              </a:solidFill>
            </a:rPr>
            <a:t>CONFLICTO</a:t>
          </a:r>
          <a:endParaRPr lang="es-ES" sz="900" b="1" kern="1200" dirty="0">
            <a:solidFill>
              <a:schemeClr val="tx1"/>
            </a:solidFill>
          </a:endParaRPr>
        </a:p>
      </dsp:txBody>
      <dsp:txXfrm>
        <a:off x="1156946" y="2057154"/>
        <a:ext cx="736077" cy="736077"/>
      </dsp:txXfrm>
    </dsp:sp>
    <dsp:sp modelId="{51351612-452C-48FC-B30D-605E5E2F0E83}">
      <dsp:nvSpPr>
        <dsp:cNvPr id="0" name=""/>
        <dsp:cNvSpPr/>
      </dsp:nvSpPr>
      <dsp:spPr>
        <a:xfrm>
          <a:off x="1829077" y="476499"/>
          <a:ext cx="1040969" cy="1040969"/>
        </a:xfrm>
        <a:prstGeom prst="ellipse">
          <a:avLst/>
        </a:prstGeom>
        <a:solidFill>
          <a:srgbClr val="51E1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IDENTIDAD</a:t>
          </a:r>
          <a:endParaRPr lang="es-ES" sz="1000" b="1" kern="1200" dirty="0">
            <a:solidFill>
              <a:schemeClr val="tx1"/>
            </a:solidFill>
          </a:endParaRPr>
        </a:p>
      </dsp:txBody>
      <dsp:txXfrm>
        <a:off x="1981523" y="628945"/>
        <a:ext cx="736077" cy="7360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36094-DBB7-47EE-9877-B2F614A6E08A}">
      <dsp:nvSpPr>
        <dsp:cNvPr id="0" name=""/>
        <dsp:cNvSpPr/>
      </dsp:nvSpPr>
      <dsp:spPr>
        <a:xfrm>
          <a:off x="3600450" y="623"/>
          <a:ext cx="5400675" cy="24298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900" b="1" kern="1200" dirty="0" smtClean="0"/>
            <a:t>Existe una relación significativa entre el sistema quimestral y el clima laboral de </a:t>
          </a:r>
          <a:r>
            <a:rPr lang="es-EC" sz="1900" b="1" kern="1200" smtClean="0"/>
            <a:t>los docentes en la Escuela </a:t>
          </a:r>
          <a:r>
            <a:rPr lang="es-ES" sz="1900" b="1" kern="1200" smtClean="0"/>
            <a:t>P</a:t>
          </a:r>
          <a:r>
            <a:rPr lang="es-EC" sz="1900" b="1" kern="1200" smtClean="0"/>
            <a:t>articular “Santa Mariana </a:t>
          </a:r>
          <a:r>
            <a:rPr lang="es-ES" sz="1900" b="1" kern="1200" smtClean="0"/>
            <a:t>d</a:t>
          </a:r>
          <a:r>
            <a:rPr lang="es-EC" sz="1900" b="1" kern="1200" smtClean="0"/>
            <a:t>e Jesús” del Cantón Pujilí en el año lectivo 2.013 – 2.014</a:t>
          </a:r>
          <a:r>
            <a:rPr lang="es-ES" sz="1900" b="1" kern="1200" smtClean="0"/>
            <a:t>.</a:t>
          </a:r>
          <a:endParaRPr lang="es-ES" sz="1900" b="1" kern="1200" dirty="0"/>
        </a:p>
      </dsp:txBody>
      <dsp:txXfrm>
        <a:off x="3600450" y="304348"/>
        <a:ext cx="4489499" cy="1822353"/>
      </dsp:txXfrm>
    </dsp:sp>
    <dsp:sp modelId="{F9267F63-DAFE-46BD-9284-06CF11EFD057}">
      <dsp:nvSpPr>
        <dsp:cNvPr id="0" name=""/>
        <dsp:cNvSpPr/>
      </dsp:nvSpPr>
      <dsp:spPr>
        <a:xfrm>
          <a:off x="0" y="623"/>
          <a:ext cx="3600450" cy="2429803"/>
        </a:xfrm>
        <a:prstGeom prst="roundRect">
          <a:avLst/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HIPÓTESIS GENERAL</a:t>
          </a:r>
          <a:endParaRPr lang="es-ES" sz="2400" b="1" kern="1200" dirty="0"/>
        </a:p>
      </dsp:txBody>
      <dsp:txXfrm>
        <a:off x="118613" y="119236"/>
        <a:ext cx="3363224" cy="2192577"/>
      </dsp:txXfrm>
    </dsp:sp>
    <dsp:sp modelId="{C7DBD6DF-54A2-4ED2-A9D6-5A60221F42FE}">
      <dsp:nvSpPr>
        <dsp:cNvPr id="0" name=""/>
        <dsp:cNvSpPr/>
      </dsp:nvSpPr>
      <dsp:spPr>
        <a:xfrm>
          <a:off x="3600450" y="2673407"/>
          <a:ext cx="5400675" cy="24298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900" b="1" kern="1200" dirty="0" smtClean="0"/>
            <a:t>No existe una relación significativa entre la implantación del sistema quimestral y el clima laboral de los docentes en la Escuela </a:t>
          </a:r>
          <a:r>
            <a:rPr lang="es-ES" sz="1900" b="1" kern="1200" dirty="0" smtClean="0"/>
            <a:t>P</a:t>
          </a:r>
          <a:r>
            <a:rPr lang="es-EC" sz="1900" b="1" kern="1200" dirty="0" smtClean="0"/>
            <a:t>articular “Santa Mariana </a:t>
          </a:r>
          <a:r>
            <a:rPr lang="es-ES" sz="1900" b="1" kern="1200" dirty="0" smtClean="0"/>
            <a:t>d</a:t>
          </a:r>
          <a:r>
            <a:rPr lang="es-EC" sz="1900" b="1" kern="1200" dirty="0" smtClean="0"/>
            <a:t>e Jesús” del Cantón Pujilí en el año lectivo 2.013 – 2.014</a:t>
          </a:r>
          <a:r>
            <a:rPr lang="es-ES" sz="1900" b="1" kern="1200" dirty="0" smtClean="0"/>
            <a:t>.</a:t>
          </a:r>
          <a:endParaRPr lang="es-ES" sz="1900" b="1" kern="1200" dirty="0"/>
        </a:p>
      </dsp:txBody>
      <dsp:txXfrm>
        <a:off x="3600450" y="2977132"/>
        <a:ext cx="4489499" cy="1822353"/>
      </dsp:txXfrm>
    </dsp:sp>
    <dsp:sp modelId="{22F00E42-2AE4-4B39-8647-0AF747350305}">
      <dsp:nvSpPr>
        <dsp:cNvPr id="0" name=""/>
        <dsp:cNvSpPr/>
      </dsp:nvSpPr>
      <dsp:spPr>
        <a:xfrm>
          <a:off x="0" y="2673407"/>
          <a:ext cx="3600450" cy="2429803"/>
        </a:xfrm>
        <a:prstGeom prst="roundRect">
          <a:avLst/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HIPÓTESIS NULA</a:t>
          </a:r>
          <a:endParaRPr lang="es-ES" sz="2800" b="1" kern="1200" dirty="0"/>
        </a:p>
      </dsp:txBody>
      <dsp:txXfrm>
        <a:off x="118613" y="2792020"/>
        <a:ext cx="3363224" cy="219257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1F23F-243C-41E9-A504-A28C73D988A9}">
      <dsp:nvSpPr>
        <dsp:cNvPr id="0" name=""/>
        <dsp:cNvSpPr/>
      </dsp:nvSpPr>
      <dsp:spPr>
        <a:xfrm>
          <a:off x="2923113" y="2092989"/>
          <a:ext cx="2189434" cy="17761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Diseño de la investigación</a:t>
          </a:r>
          <a:endParaRPr lang="es-ES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009816" y="2179692"/>
        <a:ext cx="2016028" cy="1602723"/>
      </dsp:txXfrm>
    </dsp:sp>
    <dsp:sp modelId="{1AFFC61E-97D7-46D0-8DF7-F4E1B8E42671}">
      <dsp:nvSpPr>
        <dsp:cNvPr id="0" name=""/>
        <dsp:cNvSpPr/>
      </dsp:nvSpPr>
      <dsp:spPr>
        <a:xfrm rot="16265710">
          <a:off x="3681580" y="1732944"/>
          <a:ext cx="7202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02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95C41-BD11-486F-AB96-90AD41ACC7F9}">
      <dsp:nvSpPr>
        <dsp:cNvPr id="0" name=""/>
        <dsp:cNvSpPr/>
      </dsp:nvSpPr>
      <dsp:spPr>
        <a:xfrm>
          <a:off x="1537940" y="363703"/>
          <a:ext cx="5040559" cy="10091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u="sng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POR EL PROPÓSITO: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Teoría                Práctica</a:t>
          </a:r>
          <a:endParaRPr lang="es-ES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587205" y="412968"/>
        <a:ext cx="4942029" cy="910667"/>
      </dsp:txXfrm>
    </dsp:sp>
    <dsp:sp modelId="{6EF505BB-52BC-4A8F-9457-4F5E6F0167C4}">
      <dsp:nvSpPr>
        <dsp:cNvPr id="0" name=""/>
        <dsp:cNvSpPr/>
      </dsp:nvSpPr>
      <dsp:spPr>
        <a:xfrm rot="2256261">
          <a:off x="5042205" y="4030839"/>
          <a:ext cx="6771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717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A1C4D-04E2-48E0-BB59-97BAD8D8759A}">
      <dsp:nvSpPr>
        <dsp:cNvPr id="0" name=""/>
        <dsp:cNvSpPr/>
      </dsp:nvSpPr>
      <dsp:spPr>
        <a:xfrm>
          <a:off x="4479307" y="4237447"/>
          <a:ext cx="3884467" cy="1190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u="sng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POR EL LUGAR</a:t>
          </a:r>
          <a:r>
            <a:rPr lang="es-E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 obtuvo información de primera mano en forma directa de los docentes y directora del plantel</a:t>
          </a:r>
          <a:endParaRPr lang="es-ES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537398" y="4295538"/>
        <a:ext cx="3768285" cy="1073824"/>
      </dsp:txXfrm>
    </dsp:sp>
    <dsp:sp modelId="{60EA7ED8-A630-4FCB-B1CA-85DE23AEF64B}">
      <dsp:nvSpPr>
        <dsp:cNvPr id="0" name=""/>
        <dsp:cNvSpPr/>
      </dsp:nvSpPr>
      <dsp:spPr>
        <a:xfrm rot="8521247">
          <a:off x="2394426" y="4017636"/>
          <a:ext cx="5912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129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33D39-E847-45FB-8240-D6B5854EC070}">
      <dsp:nvSpPr>
        <dsp:cNvPr id="0" name=""/>
        <dsp:cNvSpPr/>
      </dsp:nvSpPr>
      <dsp:spPr>
        <a:xfrm>
          <a:off x="-442898" y="4199571"/>
          <a:ext cx="4275587" cy="1190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u="sng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POR EL  NIVEL DE ESTUDIO</a:t>
          </a:r>
          <a:r>
            <a:rPr lang="es-E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Permitió establecer relaciones de asociación o correlación entre las variables objeto de estudio</a:t>
          </a:r>
          <a:endParaRPr lang="es-ES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-384807" y="4257662"/>
        <a:ext cx="4159405" cy="107382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4A147-5EEF-46DD-81BD-C3920F398219}">
      <dsp:nvSpPr>
        <dsp:cNvPr id="0" name=""/>
        <dsp:cNvSpPr/>
      </dsp:nvSpPr>
      <dsp:spPr>
        <a:xfrm>
          <a:off x="0" y="1096786"/>
          <a:ext cx="8784976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DDD0B7-6D0B-4AAB-8FE8-5E4EF5B7C067}">
      <dsp:nvSpPr>
        <dsp:cNvPr id="0" name=""/>
        <dsp:cNvSpPr/>
      </dsp:nvSpPr>
      <dsp:spPr>
        <a:xfrm>
          <a:off x="418230" y="3759"/>
          <a:ext cx="8364592" cy="1639146"/>
        </a:xfrm>
        <a:prstGeom prst="roundRect">
          <a:avLst/>
        </a:prstGeom>
        <a:solidFill>
          <a:srgbClr val="99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u="sng" kern="1200" dirty="0" smtClean="0">
              <a:solidFill>
                <a:schemeClr val="tx1"/>
              </a:solidFill>
            </a:rPr>
            <a:t>MÉTODOS ANÁLITICO SINTÉTICO: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solidFill>
                <a:schemeClr val="tx1"/>
              </a:solidFill>
            </a:rPr>
            <a:t>Problemática            Descripción          Comprensión        Relaciones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b="1" kern="1200" dirty="0" smtClean="0">
            <a:solidFill>
              <a:schemeClr val="tx1"/>
            </a:solidFill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b="1" kern="1200" dirty="0" smtClean="0">
            <a:solidFill>
              <a:schemeClr val="tx1"/>
            </a:solidFill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1" kern="1200" dirty="0">
            <a:solidFill>
              <a:schemeClr val="tx1"/>
            </a:solidFill>
          </a:endParaRPr>
        </a:p>
      </dsp:txBody>
      <dsp:txXfrm>
        <a:off x="498247" y="83776"/>
        <a:ext cx="8204558" cy="1479112"/>
      </dsp:txXfrm>
    </dsp:sp>
    <dsp:sp modelId="{FA8771E1-7D6F-4415-B4A7-CB45656C09C2}">
      <dsp:nvSpPr>
        <dsp:cNvPr id="0" name=""/>
        <dsp:cNvSpPr/>
      </dsp:nvSpPr>
      <dsp:spPr>
        <a:xfrm>
          <a:off x="0" y="2775106"/>
          <a:ext cx="8784976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613BEB-AADD-4011-A189-EF959A9984CE}">
      <dsp:nvSpPr>
        <dsp:cNvPr id="0" name=""/>
        <dsp:cNvSpPr/>
      </dsp:nvSpPr>
      <dsp:spPr>
        <a:xfrm>
          <a:off x="418230" y="2228986"/>
          <a:ext cx="8364592" cy="1092240"/>
        </a:xfrm>
        <a:prstGeom prst="roundRect">
          <a:avLst/>
        </a:prstGeom>
        <a:solidFill>
          <a:srgbClr val="99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u="sng" kern="1200" dirty="0" smtClean="0">
              <a:solidFill>
                <a:schemeClr val="tx1"/>
              </a:solidFill>
            </a:rPr>
            <a:t>MÉTODO DESCRIPTIVO</a:t>
          </a:r>
          <a:r>
            <a:rPr lang="es-EC" sz="1600" b="1" kern="1200" dirty="0" smtClean="0">
              <a:solidFill>
                <a:schemeClr val="tx1"/>
              </a:solidFill>
            </a:rPr>
            <a:t>: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>
              <a:solidFill>
                <a:schemeClr val="tx1"/>
              </a:solidFill>
            </a:rPr>
            <a:t>Permitió describir una realidad completa en su totalidad.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>
              <a:solidFill>
                <a:schemeClr val="tx1"/>
              </a:solidFill>
            </a:rPr>
            <a:t>Definición              Medición             Organización           Análisis      Conclusiones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471549" y="2282305"/>
        <a:ext cx="8257954" cy="985602"/>
      </dsp:txXfrm>
    </dsp:sp>
    <dsp:sp modelId="{E23A8D8A-7B8E-45FF-BB24-F4B43FFB24E7}">
      <dsp:nvSpPr>
        <dsp:cNvPr id="0" name=""/>
        <dsp:cNvSpPr/>
      </dsp:nvSpPr>
      <dsp:spPr>
        <a:xfrm>
          <a:off x="0" y="4457185"/>
          <a:ext cx="8784976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A6FD70-2456-49AD-984E-5C6F4C67DD5F}">
      <dsp:nvSpPr>
        <dsp:cNvPr id="0" name=""/>
        <dsp:cNvSpPr/>
      </dsp:nvSpPr>
      <dsp:spPr>
        <a:xfrm>
          <a:off x="418230" y="3907306"/>
          <a:ext cx="8364592" cy="109224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u="sng" kern="1200" dirty="0" smtClean="0">
              <a:solidFill>
                <a:schemeClr val="tx1"/>
              </a:solidFill>
            </a:rPr>
            <a:t>MÉTODO  CIENTÍFICO</a:t>
          </a:r>
          <a:r>
            <a:rPr lang="es-EC" sz="1400" b="1" kern="1200" dirty="0" smtClean="0">
              <a:solidFill>
                <a:schemeClr val="tx1"/>
              </a:solidFill>
            </a:rPr>
            <a:t>: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solidFill>
                <a:schemeClr val="tx1"/>
              </a:solidFill>
            </a:rPr>
            <a:t>Observación, Inducción, Hipótesis, probar la Hipótesis, Demostración y Conclusiones ( permite llegar al conocimiento verdadero).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471549" y="3960625"/>
        <a:ext cx="8257954" cy="98560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8F90E-436B-4EE2-89E3-31EB5C222D4D}">
      <dsp:nvSpPr>
        <dsp:cNvPr id="0" name=""/>
        <dsp:cNvSpPr/>
      </dsp:nvSpPr>
      <dsp:spPr>
        <a:xfrm rot="16200000">
          <a:off x="-1060369" y="1550335"/>
          <a:ext cx="2639813" cy="462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8183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VARIABLE 1</a:t>
          </a:r>
          <a:endParaRPr lang="es-ES" sz="2400" b="1" kern="1200" dirty="0"/>
        </a:p>
      </dsp:txBody>
      <dsp:txXfrm>
        <a:off x="-1060369" y="1550335"/>
        <a:ext cx="2639813" cy="462821"/>
      </dsp:txXfrm>
    </dsp:sp>
    <dsp:sp modelId="{68E04A1C-77A4-4657-BBD4-975AC350C0CD}">
      <dsp:nvSpPr>
        <dsp:cNvPr id="0" name=""/>
        <dsp:cNvSpPr/>
      </dsp:nvSpPr>
      <dsp:spPr>
        <a:xfrm>
          <a:off x="588705" y="461839"/>
          <a:ext cx="2109825" cy="2639813"/>
        </a:xfrm>
        <a:prstGeom prst="rect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408183" rIns="120904" bIns="120904" numCol="1" spcCol="1270" anchor="t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b="1" kern="1200" dirty="0" smtClean="0">
              <a:solidFill>
                <a:schemeClr val="tx1"/>
              </a:solidFill>
            </a:rPr>
            <a:t>IMPLANTACIÓN DEL SISTEMA DE EVALUACIÓN QUIMESTRAL.</a:t>
          </a:r>
          <a:endParaRPr lang="es-ES" sz="1300" b="1" kern="1200" dirty="0">
            <a:solidFill>
              <a:schemeClr val="tx1"/>
            </a:solidFill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300" b="1" kern="1200" dirty="0">
            <a:solidFill>
              <a:schemeClr val="tx1"/>
            </a:solidFill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300" b="1" kern="1200" dirty="0">
            <a:solidFill>
              <a:schemeClr val="tx1"/>
            </a:solidFill>
          </a:endParaRPr>
        </a:p>
      </dsp:txBody>
      <dsp:txXfrm>
        <a:off x="588705" y="461839"/>
        <a:ext cx="2109825" cy="2639813"/>
      </dsp:txXfrm>
    </dsp:sp>
    <dsp:sp modelId="{80E827B6-C1D9-4BFA-BB4D-6C251A7FBDA6}">
      <dsp:nvSpPr>
        <dsp:cNvPr id="0" name=""/>
        <dsp:cNvSpPr/>
      </dsp:nvSpPr>
      <dsp:spPr>
        <a:xfrm flipH="1">
          <a:off x="412888" y="262372"/>
          <a:ext cx="156118" cy="102727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09D9F-DE57-403A-9B28-9D960D387E6B}">
      <dsp:nvSpPr>
        <dsp:cNvPr id="0" name=""/>
        <dsp:cNvSpPr/>
      </dsp:nvSpPr>
      <dsp:spPr>
        <a:xfrm rot="16200000">
          <a:off x="2225954" y="1570685"/>
          <a:ext cx="2639813" cy="462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8183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DIMENSIÓN</a:t>
          </a:r>
          <a:endParaRPr lang="es-ES" sz="2400" kern="1200" dirty="0"/>
        </a:p>
      </dsp:txBody>
      <dsp:txXfrm>
        <a:off x="2225954" y="1570685"/>
        <a:ext cx="2639813" cy="462821"/>
      </dsp:txXfrm>
    </dsp:sp>
    <dsp:sp modelId="{5B1ED70E-26D4-46F4-A4C5-BEB9D529CC6A}">
      <dsp:nvSpPr>
        <dsp:cNvPr id="0" name=""/>
        <dsp:cNvSpPr/>
      </dsp:nvSpPr>
      <dsp:spPr>
        <a:xfrm>
          <a:off x="4102475" y="482189"/>
          <a:ext cx="1654935" cy="2639813"/>
        </a:xfrm>
        <a:prstGeom prst="rect">
          <a:avLst/>
        </a:prstGeom>
        <a:solidFill>
          <a:srgbClr val="66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408183" rIns="120904" bIns="120904" numCol="1" spcCol="1270" anchor="t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b="1" kern="1200" dirty="0" smtClean="0">
              <a:solidFill>
                <a:schemeClr val="tx1"/>
              </a:solidFill>
            </a:rPr>
            <a:t>SISTEMA DE EVALUACIÓN QUIMESTRAL.</a:t>
          </a:r>
          <a:endParaRPr lang="es-ES" sz="1300" b="1" kern="1200" dirty="0">
            <a:solidFill>
              <a:schemeClr val="tx1"/>
            </a:solidFill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300" b="1" kern="1200" dirty="0">
            <a:solidFill>
              <a:schemeClr val="tx1"/>
            </a:solidFill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300" b="1" kern="1200" dirty="0">
            <a:solidFill>
              <a:schemeClr val="tx1"/>
            </a:solidFill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300" b="1" kern="1200" dirty="0">
            <a:solidFill>
              <a:schemeClr val="tx1"/>
            </a:solidFill>
          </a:endParaRPr>
        </a:p>
      </dsp:txBody>
      <dsp:txXfrm>
        <a:off x="4102475" y="482189"/>
        <a:ext cx="1654935" cy="2639813"/>
      </dsp:txXfrm>
    </dsp:sp>
    <dsp:sp modelId="{DDB331A2-8263-4B16-A382-7F974037A796}">
      <dsp:nvSpPr>
        <dsp:cNvPr id="0" name=""/>
        <dsp:cNvSpPr/>
      </dsp:nvSpPr>
      <dsp:spPr>
        <a:xfrm flipH="1" flipV="1">
          <a:off x="3698860" y="262372"/>
          <a:ext cx="156822" cy="143428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-132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38E24-64F6-4DF3-A019-A0DC517B1091}">
      <dsp:nvSpPr>
        <dsp:cNvPr id="0" name=""/>
        <dsp:cNvSpPr/>
      </dsp:nvSpPr>
      <dsp:spPr>
        <a:xfrm rot="16200000">
          <a:off x="5284833" y="1552399"/>
          <a:ext cx="2639813" cy="462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8183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INDICADORES</a:t>
          </a:r>
          <a:endParaRPr lang="es-ES" sz="2400" kern="1200" dirty="0"/>
        </a:p>
      </dsp:txBody>
      <dsp:txXfrm>
        <a:off x="5284833" y="1552399"/>
        <a:ext cx="2639813" cy="462821"/>
      </dsp:txXfrm>
    </dsp:sp>
    <dsp:sp modelId="{A5E24512-EEB5-405B-BA5B-18C61DC4364B}">
      <dsp:nvSpPr>
        <dsp:cNvPr id="0" name=""/>
        <dsp:cNvSpPr/>
      </dsp:nvSpPr>
      <dsp:spPr>
        <a:xfrm>
          <a:off x="6825258" y="463903"/>
          <a:ext cx="2327127" cy="2639813"/>
        </a:xfrm>
        <a:prstGeom prst="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408183" rIns="120904" bIns="120904" numCol="1" spcCol="1270" anchor="t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b="1" kern="1200" dirty="0" smtClean="0">
              <a:solidFill>
                <a:schemeClr val="tx1"/>
              </a:solidFill>
            </a:rPr>
            <a:t>IMPLANTAR UN NUEVO SISTEMA DE EVALUACIÓN (QUIMESTRAL).</a:t>
          </a:r>
          <a:endParaRPr lang="es-ES" sz="1300" b="1" kern="1200" dirty="0">
            <a:solidFill>
              <a:schemeClr val="tx1"/>
            </a:solidFill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b="1" kern="1200" dirty="0" smtClean="0">
              <a:solidFill>
                <a:schemeClr val="tx1"/>
              </a:solidFill>
            </a:rPr>
            <a:t>MEJORAR EL PROCESO DE EVALUACIÓN.</a:t>
          </a:r>
          <a:endParaRPr lang="es-ES" sz="1300" b="1" kern="1200" dirty="0">
            <a:solidFill>
              <a:schemeClr val="tx1"/>
            </a:solidFill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b="1" kern="1200" dirty="0" smtClean="0">
              <a:solidFill>
                <a:schemeClr val="tx1"/>
              </a:solidFill>
            </a:rPr>
            <a:t>OBTENER RESULTADOS DE LAS ENCUESTAS.</a:t>
          </a:r>
          <a:endParaRPr lang="es-ES" sz="1300" b="1" kern="1200" dirty="0">
            <a:solidFill>
              <a:schemeClr val="tx1"/>
            </a:solidFill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300" b="1" kern="1200" dirty="0">
            <a:solidFill>
              <a:schemeClr val="tx1"/>
            </a:solidFill>
          </a:endParaRPr>
        </a:p>
      </dsp:txBody>
      <dsp:txXfrm>
        <a:off x="6825258" y="463903"/>
        <a:ext cx="2327127" cy="2639813"/>
      </dsp:txXfrm>
    </dsp:sp>
    <dsp:sp modelId="{3CD5B167-8C65-46B8-98F3-0923F0C84978}">
      <dsp:nvSpPr>
        <dsp:cNvPr id="0" name=""/>
        <dsp:cNvSpPr/>
      </dsp:nvSpPr>
      <dsp:spPr>
        <a:xfrm flipV="1">
          <a:off x="6771976" y="262372"/>
          <a:ext cx="128349" cy="106856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-264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8F90E-436B-4EE2-89E3-31EB5C222D4D}">
      <dsp:nvSpPr>
        <dsp:cNvPr id="0" name=""/>
        <dsp:cNvSpPr/>
      </dsp:nvSpPr>
      <dsp:spPr>
        <a:xfrm rot="16200000">
          <a:off x="-1249396" y="1731913"/>
          <a:ext cx="3032976" cy="462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8042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VARIABLE 2</a:t>
          </a:r>
          <a:endParaRPr lang="es-ES" sz="2800" kern="1200" dirty="0"/>
        </a:p>
      </dsp:txBody>
      <dsp:txXfrm>
        <a:off x="-1249396" y="1731913"/>
        <a:ext cx="3032976" cy="462662"/>
      </dsp:txXfrm>
    </dsp:sp>
    <dsp:sp modelId="{68E04A1C-77A4-4657-BBD4-975AC350C0CD}">
      <dsp:nvSpPr>
        <dsp:cNvPr id="0" name=""/>
        <dsp:cNvSpPr/>
      </dsp:nvSpPr>
      <dsp:spPr>
        <a:xfrm>
          <a:off x="596147" y="446756"/>
          <a:ext cx="2109099" cy="3032976"/>
        </a:xfrm>
        <a:prstGeom prst="rect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408042" rIns="11379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chemeClr val="tx1"/>
              </a:solidFill>
            </a:rPr>
            <a:t>CLIMA LABORAL DE LOS DOCENTES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596147" y="446756"/>
        <a:ext cx="2109099" cy="3032976"/>
      </dsp:txXfrm>
    </dsp:sp>
    <dsp:sp modelId="{80E827B6-C1D9-4BFA-BB4D-6C251A7FBDA6}">
      <dsp:nvSpPr>
        <dsp:cNvPr id="0" name=""/>
        <dsp:cNvSpPr/>
      </dsp:nvSpPr>
      <dsp:spPr>
        <a:xfrm flipH="1">
          <a:off x="420390" y="247358"/>
          <a:ext cx="156065" cy="102692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09D9F-DE57-403A-9B28-9D960D387E6B}">
      <dsp:nvSpPr>
        <dsp:cNvPr id="0" name=""/>
        <dsp:cNvSpPr/>
      </dsp:nvSpPr>
      <dsp:spPr>
        <a:xfrm rot="16200000">
          <a:off x="2029732" y="1752257"/>
          <a:ext cx="3032976" cy="462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8042" bIns="0" numCol="1" spcCol="1270" anchor="t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500" kern="1200" dirty="0"/>
        </a:p>
      </dsp:txBody>
      <dsp:txXfrm>
        <a:off x="2029732" y="1752257"/>
        <a:ext cx="3032976" cy="462662"/>
      </dsp:txXfrm>
    </dsp:sp>
    <dsp:sp modelId="{5B1ED70E-26D4-46F4-A4C5-BEB9D529CC6A}">
      <dsp:nvSpPr>
        <dsp:cNvPr id="0" name=""/>
        <dsp:cNvSpPr/>
      </dsp:nvSpPr>
      <dsp:spPr>
        <a:xfrm>
          <a:off x="4102642" y="467099"/>
          <a:ext cx="1654365" cy="3032976"/>
        </a:xfrm>
        <a:prstGeom prst="rect">
          <a:avLst/>
        </a:prstGeom>
        <a:solidFill>
          <a:srgbClr val="66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408042" rIns="99568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solidFill>
                <a:schemeClr val="tx1"/>
              </a:solidFill>
            </a:rPr>
            <a:t>NIVEL CULTURAL DE LOS DOCENTES EN SUS RELACIONES INTERPERSONALES.</a:t>
          </a:r>
          <a:r>
            <a:rPr lang="es-ES" sz="1200" b="1" kern="1200" dirty="0" smtClean="0">
              <a:solidFill>
                <a:schemeClr val="tx1"/>
              </a:solidFill>
            </a:rPr>
            <a:t>.</a:t>
          </a:r>
          <a:endParaRPr lang="es-ES" sz="1200" b="1" kern="1200" dirty="0">
            <a:solidFill>
              <a:schemeClr val="tx1"/>
            </a:solidFill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200" b="1" kern="1200" dirty="0">
            <a:solidFill>
              <a:schemeClr val="tx1"/>
            </a:solidFill>
          </a:endParaRPr>
        </a:p>
      </dsp:txBody>
      <dsp:txXfrm>
        <a:off x="4102642" y="467099"/>
        <a:ext cx="1654365" cy="3032976"/>
      </dsp:txXfrm>
    </dsp:sp>
    <dsp:sp modelId="{DDB331A2-8263-4B16-A382-7F974037A796}">
      <dsp:nvSpPr>
        <dsp:cNvPr id="0" name=""/>
        <dsp:cNvSpPr/>
      </dsp:nvSpPr>
      <dsp:spPr>
        <a:xfrm flipH="1" flipV="1">
          <a:off x="3699167" y="247358"/>
          <a:ext cx="156768" cy="143378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-132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38E24-64F6-4DF3-A019-A0DC517B1091}">
      <dsp:nvSpPr>
        <dsp:cNvPr id="0" name=""/>
        <dsp:cNvSpPr/>
      </dsp:nvSpPr>
      <dsp:spPr>
        <a:xfrm rot="16200000">
          <a:off x="5081494" y="1733977"/>
          <a:ext cx="3032976" cy="462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8042" bIns="0" numCol="1" spcCol="1270" anchor="t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500" kern="1200" dirty="0"/>
        </a:p>
      </dsp:txBody>
      <dsp:txXfrm>
        <a:off x="5081494" y="1733977"/>
        <a:ext cx="3032976" cy="462662"/>
      </dsp:txXfrm>
    </dsp:sp>
    <dsp:sp modelId="{A5E24512-EEB5-405B-BA5B-18C61DC4364B}">
      <dsp:nvSpPr>
        <dsp:cNvPr id="0" name=""/>
        <dsp:cNvSpPr/>
      </dsp:nvSpPr>
      <dsp:spPr>
        <a:xfrm>
          <a:off x="6818425" y="289543"/>
          <a:ext cx="2326325" cy="3351530"/>
        </a:xfrm>
        <a:prstGeom prst="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408042" rIns="99568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solidFill>
                <a:schemeClr val="tx1"/>
              </a:solidFill>
            </a:rPr>
            <a:t>NUEVOS PROCEDIMIENTOS PARA OBTENER CAMBIOS SIGNIFICATIVOS EN EL CLIMA LABORAL.</a:t>
          </a:r>
          <a:endParaRPr lang="es-ES" sz="1200" b="1" kern="1200" dirty="0">
            <a:solidFill>
              <a:schemeClr val="tx1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solidFill>
                <a:schemeClr val="tx1"/>
              </a:solidFill>
            </a:rPr>
            <a:t>REALIZAR ACCIONES COLECTIVAS QUE PERMITAN LA INTERACCIÓN ENTRE LOS ACTORES EDUCATIVOS.</a:t>
          </a:r>
          <a:endParaRPr lang="es-ES" sz="1400" b="1" kern="1200" dirty="0">
            <a:solidFill>
              <a:schemeClr val="tx1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solidFill>
                <a:schemeClr val="tx1"/>
              </a:solidFill>
            </a:rPr>
            <a:t>MEJORAR EL CLIMA LABORAL DE LOS DOCENTES</a:t>
          </a:r>
          <a:r>
            <a:rPr lang="es-ES" sz="1400" kern="1200" dirty="0" smtClean="0"/>
            <a:t>.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6818425" y="289543"/>
        <a:ext cx="2326325" cy="3351530"/>
      </dsp:txXfrm>
    </dsp:sp>
    <dsp:sp modelId="{3CD5B167-8C65-46B8-98F3-0923F0C84978}">
      <dsp:nvSpPr>
        <dsp:cNvPr id="0" name=""/>
        <dsp:cNvSpPr/>
      </dsp:nvSpPr>
      <dsp:spPr>
        <a:xfrm flipV="1">
          <a:off x="6765161" y="247358"/>
          <a:ext cx="128305" cy="106819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-264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C7D79-84E5-4BD2-8DE6-1E9A1A56AA73}">
      <dsp:nvSpPr>
        <dsp:cNvPr id="0" name=""/>
        <dsp:cNvSpPr/>
      </dsp:nvSpPr>
      <dsp:spPr>
        <a:xfrm>
          <a:off x="3494722" y="1376329"/>
          <a:ext cx="1843875" cy="1843875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3982195-7EE8-4D21-A530-538FC874CCC7}">
      <dsp:nvSpPr>
        <dsp:cNvPr id="0" name=""/>
        <dsp:cNvSpPr/>
      </dsp:nvSpPr>
      <dsp:spPr>
        <a:xfrm>
          <a:off x="3264237" y="0"/>
          <a:ext cx="2304844" cy="12555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Los estudiantes desconocen el nuevo sistema de calificaciones </a:t>
          </a:r>
          <a:endParaRPr lang="es-ES" sz="1900" b="1" kern="1200" dirty="0"/>
        </a:p>
      </dsp:txBody>
      <dsp:txXfrm>
        <a:off x="3264237" y="0"/>
        <a:ext cx="2304844" cy="1255557"/>
      </dsp:txXfrm>
    </dsp:sp>
    <dsp:sp modelId="{7003B60A-3DD3-422C-99F3-D651EA44BEC3}">
      <dsp:nvSpPr>
        <dsp:cNvPr id="0" name=""/>
        <dsp:cNvSpPr/>
      </dsp:nvSpPr>
      <dsp:spPr>
        <a:xfrm>
          <a:off x="4093213" y="1721907"/>
          <a:ext cx="1843875" cy="1843875"/>
        </a:xfrm>
        <a:prstGeom prst="ellipse">
          <a:avLst/>
        </a:prstGeom>
        <a:solidFill>
          <a:srgbClr val="66FF99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4B3CBC2-AC97-43BF-BE84-90203513093A}">
      <dsp:nvSpPr>
        <dsp:cNvPr id="0" name=""/>
        <dsp:cNvSpPr/>
      </dsp:nvSpPr>
      <dsp:spPr>
        <a:xfrm>
          <a:off x="6073843" y="1195768"/>
          <a:ext cx="2184224" cy="137513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No existe un clima laboral eficiente </a:t>
          </a:r>
          <a:endParaRPr lang="es-ES" sz="1900" b="1" kern="1200" dirty="0"/>
        </a:p>
      </dsp:txBody>
      <dsp:txXfrm>
        <a:off x="6073843" y="1195768"/>
        <a:ext cx="2184224" cy="1375134"/>
      </dsp:txXfrm>
    </dsp:sp>
    <dsp:sp modelId="{0CDCF9C5-0B01-49F2-9C87-CA5ECA728B47}">
      <dsp:nvSpPr>
        <dsp:cNvPr id="0" name=""/>
        <dsp:cNvSpPr/>
      </dsp:nvSpPr>
      <dsp:spPr>
        <a:xfrm>
          <a:off x="4093213" y="2413061"/>
          <a:ext cx="1843875" cy="1843875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D79F81A-BBAB-4C4A-86D0-F477C1D8D018}">
      <dsp:nvSpPr>
        <dsp:cNvPr id="0" name=""/>
        <dsp:cNvSpPr/>
      </dsp:nvSpPr>
      <dsp:spPr>
        <a:xfrm>
          <a:off x="6073843" y="3246512"/>
          <a:ext cx="2184224" cy="153656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Los docentes no se encuentran capacitados </a:t>
          </a:r>
          <a:endParaRPr lang="es-ES" sz="1900" b="1" kern="1200" dirty="0"/>
        </a:p>
      </dsp:txBody>
      <dsp:txXfrm>
        <a:off x="6073843" y="3246512"/>
        <a:ext cx="2184224" cy="1536562"/>
      </dsp:txXfrm>
    </dsp:sp>
    <dsp:sp modelId="{78E7DF6D-A898-4C4A-A031-AC2A093F3D5D}">
      <dsp:nvSpPr>
        <dsp:cNvPr id="0" name=""/>
        <dsp:cNvSpPr/>
      </dsp:nvSpPr>
      <dsp:spPr>
        <a:xfrm>
          <a:off x="3494722" y="2759236"/>
          <a:ext cx="1843875" cy="1843875"/>
        </a:xfrm>
        <a:prstGeom prst="ellipse">
          <a:avLst/>
        </a:prstGeom>
        <a:solidFill>
          <a:srgbClr val="66FF99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E97C7B5-6475-478C-A956-4294FAD36D9F}">
      <dsp:nvSpPr>
        <dsp:cNvPr id="0" name=""/>
        <dsp:cNvSpPr/>
      </dsp:nvSpPr>
      <dsp:spPr>
        <a:xfrm>
          <a:off x="2592283" y="4392485"/>
          <a:ext cx="3648753" cy="12555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Los docentes se encuentran insatisfechos </a:t>
          </a:r>
          <a:endParaRPr lang="es-ES" sz="1900" b="1" kern="1200" dirty="0"/>
        </a:p>
      </dsp:txBody>
      <dsp:txXfrm>
        <a:off x="2592283" y="4392485"/>
        <a:ext cx="3648753" cy="1255557"/>
      </dsp:txXfrm>
    </dsp:sp>
    <dsp:sp modelId="{C777E938-CAB8-4BB7-B254-62F70D906413}">
      <dsp:nvSpPr>
        <dsp:cNvPr id="0" name=""/>
        <dsp:cNvSpPr/>
      </dsp:nvSpPr>
      <dsp:spPr>
        <a:xfrm>
          <a:off x="2896231" y="2413061"/>
          <a:ext cx="1843875" cy="1843875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A010141-E3A2-40DD-A9D3-8082FD1B1069}">
      <dsp:nvSpPr>
        <dsp:cNvPr id="0" name=""/>
        <dsp:cNvSpPr/>
      </dsp:nvSpPr>
      <dsp:spPr>
        <a:xfrm>
          <a:off x="575252" y="3246512"/>
          <a:ext cx="2184224" cy="153656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No existen buenas relaciones interpersonales en el trabajo diario</a:t>
          </a:r>
          <a:endParaRPr lang="es-ES" sz="1900" b="1" kern="1200" dirty="0"/>
        </a:p>
      </dsp:txBody>
      <dsp:txXfrm>
        <a:off x="575252" y="3246512"/>
        <a:ext cx="2184224" cy="1536562"/>
      </dsp:txXfrm>
    </dsp:sp>
    <dsp:sp modelId="{0D7C7D61-8E1D-4A05-B941-4043BD2D2754}">
      <dsp:nvSpPr>
        <dsp:cNvPr id="0" name=""/>
        <dsp:cNvSpPr/>
      </dsp:nvSpPr>
      <dsp:spPr>
        <a:xfrm>
          <a:off x="2896231" y="1721907"/>
          <a:ext cx="1843875" cy="1843875"/>
        </a:xfrm>
        <a:prstGeom prst="ellipse">
          <a:avLst/>
        </a:prstGeom>
        <a:solidFill>
          <a:srgbClr val="66FF99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825E93B-F595-435E-A0A6-CEA13000682D}">
      <dsp:nvSpPr>
        <dsp:cNvPr id="0" name=""/>
        <dsp:cNvSpPr/>
      </dsp:nvSpPr>
      <dsp:spPr>
        <a:xfrm>
          <a:off x="575252" y="1195768"/>
          <a:ext cx="2184224" cy="153656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/>
            <a:t>Los distritos educativos no brindan capacitación sobre el nuevo sistema de </a:t>
          </a:r>
          <a:r>
            <a:rPr lang="es-EC" sz="1900" b="1" kern="1200" dirty="0" err="1" smtClean="0"/>
            <a:t>calif</a:t>
          </a:r>
          <a:r>
            <a:rPr lang="es-EC" sz="1900" b="1" kern="1200" dirty="0" smtClean="0"/>
            <a:t>.</a:t>
          </a:r>
          <a:endParaRPr lang="es-ES" sz="1900" b="1" kern="1200" dirty="0"/>
        </a:p>
      </dsp:txBody>
      <dsp:txXfrm>
        <a:off x="575252" y="1195768"/>
        <a:ext cx="2184224" cy="153656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C7D79-84E5-4BD2-8DE6-1E9A1A56AA73}">
      <dsp:nvSpPr>
        <dsp:cNvPr id="0" name=""/>
        <dsp:cNvSpPr/>
      </dsp:nvSpPr>
      <dsp:spPr>
        <a:xfrm>
          <a:off x="3494722" y="1376329"/>
          <a:ext cx="1843875" cy="18438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3982195-7EE8-4D21-A530-538FC874CCC7}">
      <dsp:nvSpPr>
        <dsp:cNvPr id="0" name=""/>
        <dsp:cNvSpPr/>
      </dsp:nvSpPr>
      <dsp:spPr>
        <a:xfrm>
          <a:off x="3264237" y="256610"/>
          <a:ext cx="2304844" cy="12555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b="1" kern="1200" dirty="0" smtClean="0"/>
            <a:t>Propender a que exista  un clima laboral eficiente entre los docentes</a:t>
          </a:r>
          <a:endParaRPr lang="es-ES" sz="1500" b="1" kern="1200" dirty="0"/>
        </a:p>
      </dsp:txBody>
      <dsp:txXfrm>
        <a:off x="3264237" y="256610"/>
        <a:ext cx="2304844" cy="1255557"/>
      </dsp:txXfrm>
    </dsp:sp>
    <dsp:sp modelId="{7003B60A-3DD3-422C-99F3-D651EA44BEC3}">
      <dsp:nvSpPr>
        <dsp:cNvPr id="0" name=""/>
        <dsp:cNvSpPr/>
      </dsp:nvSpPr>
      <dsp:spPr>
        <a:xfrm>
          <a:off x="4093213" y="1721907"/>
          <a:ext cx="1843875" cy="1843875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4B3CBC2-AC97-43BF-BE84-90203513093A}">
      <dsp:nvSpPr>
        <dsp:cNvPr id="0" name=""/>
        <dsp:cNvSpPr/>
      </dsp:nvSpPr>
      <dsp:spPr>
        <a:xfrm>
          <a:off x="6073843" y="1195768"/>
          <a:ext cx="2184224" cy="137513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b="1" kern="1200" dirty="0" smtClean="0"/>
            <a:t>Capacitar a los docentes sobre  el nuevo sistema quimestral </a:t>
          </a:r>
          <a:endParaRPr lang="es-ES" sz="1500" b="1" kern="1200" dirty="0"/>
        </a:p>
      </dsp:txBody>
      <dsp:txXfrm>
        <a:off x="6073843" y="1195768"/>
        <a:ext cx="2184224" cy="1375134"/>
      </dsp:txXfrm>
    </dsp:sp>
    <dsp:sp modelId="{0CDCF9C5-0B01-49F2-9C87-CA5ECA728B47}">
      <dsp:nvSpPr>
        <dsp:cNvPr id="0" name=""/>
        <dsp:cNvSpPr/>
      </dsp:nvSpPr>
      <dsp:spPr>
        <a:xfrm>
          <a:off x="4093213" y="2413061"/>
          <a:ext cx="1843875" cy="18438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D79F81A-BBAB-4C4A-86D0-F477C1D8D018}">
      <dsp:nvSpPr>
        <dsp:cNvPr id="0" name=""/>
        <dsp:cNvSpPr/>
      </dsp:nvSpPr>
      <dsp:spPr>
        <a:xfrm>
          <a:off x="6073843" y="3246512"/>
          <a:ext cx="2184224" cy="153656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b="1" kern="1200" dirty="0" smtClean="0"/>
            <a:t>Fomentar y practicar buenas relaciones interpersonales en el trabajo diario entre compañeros </a:t>
          </a:r>
          <a:endParaRPr lang="es-ES" sz="1500" b="1" kern="1200" dirty="0"/>
        </a:p>
      </dsp:txBody>
      <dsp:txXfrm>
        <a:off x="6073843" y="3246512"/>
        <a:ext cx="2184224" cy="1536562"/>
      </dsp:txXfrm>
    </dsp:sp>
    <dsp:sp modelId="{78E7DF6D-A898-4C4A-A031-AC2A093F3D5D}">
      <dsp:nvSpPr>
        <dsp:cNvPr id="0" name=""/>
        <dsp:cNvSpPr/>
      </dsp:nvSpPr>
      <dsp:spPr>
        <a:xfrm>
          <a:off x="3494722" y="2759236"/>
          <a:ext cx="1843875" cy="1843875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E97C7B5-6475-478C-A956-4294FAD36D9F}">
      <dsp:nvSpPr>
        <dsp:cNvPr id="0" name=""/>
        <dsp:cNvSpPr/>
      </dsp:nvSpPr>
      <dsp:spPr>
        <a:xfrm>
          <a:off x="3264237" y="4723286"/>
          <a:ext cx="2304844" cy="12555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b="1" kern="1200" dirty="0" smtClean="0"/>
            <a:t>Dar a conocer a los estudiantes el nuevo sistema de calificaciones para mejorar su rendimiento.</a:t>
          </a:r>
          <a:endParaRPr lang="es-ES" sz="1500" b="1" kern="1200" dirty="0"/>
        </a:p>
      </dsp:txBody>
      <dsp:txXfrm>
        <a:off x="3264237" y="4723286"/>
        <a:ext cx="2304844" cy="1255557"/>
      </dsp:txXfrm>
    </dsp:sp>
    <dsp:sp modelId="{C777E938-CAB8-4BB7-B254-62F70D906413}">
      <dsp:nvSpPr>
        <dsp:cNvPr id="0" name=""/>
        <dsp:cNvSpPr/>
      </dsp:nvSpPr>
      <dsp:spPr>
        <a:xfrm>
          <a:off x="2896231" y="2413061"/>
          <a:ext cx="1843875" cy="18438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A010141-E3A2-40DD-A9D3-8082FD1B1069}">
      <dsp:nvSpPr>
        <dsp:cNvPr id="0" name=""/>
        <dsp:cNvSpPr/>
      </dsp:nvSpPr>
      <dsp:spPr>
        <a:xfrm>
          <a:off x="575252" y="3246512"/>
          <a:ext cx="2184224" cy="153656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b="1" kern="1200" dirty="0" smtClean="0"/>
            <a:t>Los docentes sean atendidos en su salud fomentando una sana alimentación de acuerdo al cambio de horario</a:t>
          </a:r>
          <a:endParaRPr lang="es-ES" sz="1500" b="1" kern="1200" dirty="0"/>
        </a:p>
      </dsp:txBody>
      <dsp:txXfrm>
        <a:off x="575252" y="3246512"/>
        <a:ext cx="2184224" cy="1536562"/>
      </dsp:txXfrm>
    </dsp:sp>
    <dsp:sp modelId="{0D7C7D61-8E1D-4A05-B941-4043BD2D2754}">
      <dsp:nvSpPr>
        <dsp:cNvPr id="0" name=""/>
        <dsp:cNvSpPr/>
      </dsp:nvSpPr>
      <dsp:spPr>
        <a:xfrm>
          <a:off x="2896231" y="1721907"/>
          <a:ext cx="1843875" cy="1843875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825E93B-F595-435E-A0A6-CEA13000682D}">
      <dsp:nvSpPr>
        <dsp:cNvPr id="0" name=""/>
        <dsp:cNvSpPr/>
      </dsp:nvSpPr>
      <dsp:spPr>
        <a:xfrm>
          <a:off x="575252" y="1195768"/>
          <a:ext cx="2184224" cy="153656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b="1" kern="1200" dirty="0" smtClean="0"/>
            <a:t>Adaptabilidad para que se sientan satisfechos los docentes con el nuevo horario escolar </a:t>
          </a:r>
          <a:endParaRPr lang="es-ES" sz="1500" b="1" kern="1200" dirty="0"/>
        </a:p>
      </dsp:txBody>
      <dsp:txXfrm>
        <a:off x="575252" y="1195768"/>
        <a:ext cx="2184224" cy="153656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795AE-9A37-40CD-9962-B986184E080D}">
      <dsp:nvSpPr>
        <dsp:cNvPr id="0" name=""/>
        <dsp:cNvSpPr/>
      </dsp:nvSpPr>
      <dsp:spPr>
        <a:xfrm>
          <a:off x="0" y="0"/>
          <a:ext cx="3091339" cy="1373425"/>
        </a:xfrm>
        <a:prstGeom prst="homePlate">
          <a:avLst/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>
              <a:solidFill>
                <a:schemeClr val="tx1"/>
              </a:solidFill>
            </a:rPr>
            <a:t>Social</a:t>
          </a:r>
          <a:endParaRPr lang="es-ES" sz="2700" b="1" kern="1200" dirty="0">
            <a:solidFill>
              <a:schemeClr val="tx1"/>
            </a:solidFill>
          </a:endParaRPr>
        </a:p>
      </dsp:txBody>
      <dsp:txXfrm>
        <a:off x="0" y="0"/>
        <a:ext cx="2747983" cy="1373425"/>
      </dsp:txXfrm>
    </dsp:sp>
    <dsp:sp modelId="{5D6ECFB6-6594-4A8D-B21E-6B07C1DBE802}">
      <dsp:nvSpPr>
        <dsp:cNvPr id="0" name=""/>
        <dsp:cNvSpPr/>
      </dsp:nvSpPr>
      <dsp:spPr>
        <a:xfrm>
          <a:off x="2802832" y="614214"/>
          <a:ext cx="3150666" cy="1260266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>
              <a:solidFill>
                <a:schemeClr val="tx1"/>
              </a:solidFill>
            </a:rPr>
            <a:t>Cultural</a:t>
          </a:r>
          <a:endParaRPr lang="es-ES" sz="2700" kern="1200" dirty="0">
            <a:solidFill>
              <a:schemeClr val="tx1"/>
            </a:solidFill>
          </a:endParaRPr>
        </a:p>
      </dsp:txBody>
      <dsp:txXfrm>
        <a:off x="3432965" y="614214"/>
        <a:ext cx="1890400" cy="1260266"/>
      </dsp:txXfrm>
    </dsp:sp>
    <dsp:sp modelId="{99703FFC-FDF5-46DA-BAF6-A7F99DDD446D}">
      <dsp:nvSpPr>
        <dsp:cNvPr id="0" name=""/>
        <dsp:cNvSpPr/>
      </dsp:nvSpPr>
      <dsp:spPr>
        <a:xfrm>
          <a:off x="4986237" y="1361678"/>
          <a:ext cx="3150666" cy="1260266"/>
        </a:xfrm>
        <a:prstGeom prst="chevron">
          <a:avLst/>
        </a:prstGeom>
        <a:solidFill>
          <a:srgbClr val="51E1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>
              <a:solidFill>
                <a:schemeClr val="tx1"/>
              </a:solidFill>
            </a:rPr>
            <a:t>Económico</a:t>
          </a:r>
          <a:endParaRPr lang="es-ES" sz="2700" kern="1200" dirty="0">
            <a:solidFill>
              <a:schemeClr val="tx1"/>
            </a:solidFill>
          </a:endParaRPr>
        </a:p>
      </dsp:txBody>
      <dsp:txXfrm>
        <a:off x="5616370" y="1361678"/>
        <a:ext cx="1890400" cy="126026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EDD68-6688-400D-AC74-E2326DA51E58}">
      <dsp:nvSpPr>
        <dsp:cNvPr id="0" name=""/>
        <dsp:cNvSpPr/>
      </dsp:nvSpPr>
      <dsp:spPr>
        <a:xfrm>
          <a:off x="0" y="1867749"/>
          <a:ext cx="3071485" cy="1228594"/>
        </a:xfrm>
        <a:prstGeom prst="homePlate">
          <a:avLst/>
        </a:prstGeom>
        <a:solidFill>
          <a:srgbClr val="66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Tecnológico</a:t>
          </a:r>
          <a:endParaRPr lang="es-ES" sz="2000" b="1" kern="1200" dirty="0">
            <a:solidFill>
              <a:schemeClr val="tx1"/>
            </a:solidFill>
          </a:endParaRPr>
        </a:p>
      </dsp:txBody>
      <dsp:txXfrm>
        <a:off x="0" y="1867749"/>
        <a:ext cx="2764337" cy="1228594"/>
      </dsp:txXfrm>
    </dsp:sp>
    <dsp:sp modelId="{56601F9E-45D8-4614-8576-5EFD3874EAFA}">
      <dsp:nvSpPr>
        <dsp:cNvPr id="0" name=""/>
        <dsp:cNvSpPr/>
      </dsp:nvSpPr>
      <dsp:spPr>
        <a:xfrm>
          <a:off x="2254850" y="1218822"/>
          <a:ext cx="3071485" cy="1228594"/>
        </a:xfrm>
        <a:prstGeom prst="chevron">
          <a:avLst/>
        </a:prstGeom>
        <a:solidFill>
          <a:srgbClr val="FF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solidFill>
                <a:schemeClr val="tx1"/>
              </a:solidFill>
            </a:rPr>
            <a:t>Fundamentación  Didáctica</a:t>
          </a:r>
          <a:endParaRPr lang="es-ES" sz="1700" b="1" kern="1200" dirty="0">
            <a:solidFill>
              <a:schemeClr val="tx1"/>
            </a:solidFill>
          </a:endParaRPr>
        </a:p>
      </dsp:txBody>
      <dsp:txXfrm>
        <a:off x="2869147" y="1218822"/>
        <a:ext cx="1842891" cy="1228594"/>
      </dsp:txXfrm>
    </dsp:sp>
    <dsp:sp modelId="{D7594C83-176D-4C79-A833-9590C73835F6}">
      <dsp:nvSpPr>
        <dsp:cNvPr id="0" name=""/>
        <dsp:cNvSpPr/>
      </dsp:nvSpPr>
      <dsp:spPr>
        <a:xfrm>
          <a:off x="4921402" y="220712"/>
          <a:ext cx="3071485" cy="1228594"/>
        </a:xfrm>
        <a:prstGeom prst="chevron">
          <a:avLst/>
        </a:prstGeom>
        <a:solidFill>
          <a:srgbClr val="99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Fundamentación  Psicopedagógica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5535699" y="220712"/>
        <a:ext cx="1842891" cy="12285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946F7-B100-4B07-ADD0-1C99ECA1031E}">
      <dsp:nvSpPr>
        <dsp:cNvPr id="0" name=""/>
        <dsp:cNvSpPr/>
      </dsp:nvSpPr>
      <dsp:spPr>
        <a:xfrm>
          <a:off x="3029299" y="2131138"/>
          <a:ext cx="2582356" cy="1426354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>
              <a:solidFill>
                <a:schemeClr val="tx1"/>
              </a:solidFill>
            </a:rPr>
            <a:t>CAUSAS DEL PROBLEMA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3407476" y="2340023"/>
        <a:ext cx="1826002" cy="1008584"/>
      </dsp:txXfrm>
    </dsp:sp>
    <dsp:sp modelId="{EDA632AC-E153-4DD6-8E88-999BBABEB623}">
      <dsp:nvSpPr>
        <dsp:cNvPr id="0" name=""/>
        <dsp:cNvSpPr/>
      </dsp:nvSpPr>
      <dsp:spPr>
        <a:xfrm rot="16200000">
          <a:off x="4152913" y="1570329"/>
          <a:ext cx="335130" cy="5082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300" kern="1200"/>
        </a:p>
      </dsp:txBody>
      <dsp:txXfrm>
        <a:off x="4203183" y="1722252"/>
        <a:ext cx="234591" cy="304961"/>
      </dsp:txXfrm>
    </dsp:sp>
    <dsp:sp modelId="{A6C4DE53-A9E1-4A70-B66A-CF78925D01BC}">
      <dsp:nvSpPr>
        <dsp:cNvPr id="0" name=""/>
        <dsp:cNvSpPr/>
      </dsp:nvSpPr>
      <dsp:spPr>
        <a:xfrm>
          <a:off x="3573026" y="3912"/>
          <a:ext cx="1494904" cy="1494904"/>
        </a:xfrm>
        <a:prstGeom prst="ellipse">
          <a:avLst/>
        </a:prstGeom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r="100000" b="100000"/>
          </a:path>
          <a:tileRect l="-100000" t="-10000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Período de evaluación de forma anual.</a:t>
          </a:r>
          <a:endParaRPr lang="es-ES" sz="1400" b="1" kern="1200" dirty="0"/>
        </a:p>
      </dsp:txBody>
      <dsp:txXfrm>
        <a:off x="3791950" y="222836"/>
        <a:ext cx="1057056" cy="1057056"/>
      </dsp:txXfrm>
    </dsp:sp>
    <dsp:sp modelId="{201AD1E0-229B-494F-BE4A-9CE2398433D9}">
      <dsp:nvSpPr>
        <dsp:cNvPr id="0" name=""/>
        <dsp:cNvSpPr/>
      </dsp:nvSpPr>
      <dsp:spPr>
        <a:xfrm>
          <a:off x="5727438" y="2590182"/>
          <a:ext cx="278927" cy="5082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300" kern="1200"/>
        </a:p>
      </dsp:txBody>
      <dsp:txXfrm>
        <a:off x="5727438" y="2691835"/>
        <a:ext cx="195249" cy="304961"/>
      </dsp:txXfrm>
    </dsp:sp>
    <dsp:sp modelId="{64346F84-FB60-4F66-A3D4-7FF14FD1F924}">
      <dsp:nvSpPr>
        <dsp:cNvPr id="0" name=""/>
        <dsp:cNvSpPr/>
      </dsp:nvSpPr>
      <dsp:spPr>
        <a:xfrm>
          <a:off x="6137934" y="2096863"/>
          <a:ext cx="1782942" cy="1494904"/>
        </a:xfrm>
        <a:prstGeom prst="ellipse">
          <a:avLst/>
        </a:prstGeom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35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Falta de control del aprendizaje.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6399040" y="2315787"/>
        <a:ext cx="1260730" cy="1057056"/>
      </dsp:txXfrm>
    </dsp:sp>
    <dsp:sp modelId="{35964906-9DDB-4A65-B18A-33E3CB673629}">
      <dsp:nvSpPr>
        <dsp:cNvPr id="0" name=""/>
        <dsp:cNvSpPr/>
      </dsp:nvSpPr>
      <dsp:spPr>
        <a:xfrm rot="5400000">
          <a:off x="4152913" y="3610035"/>
          <a:ext cx="335130" cy="5082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300" kern="1200"/>
        </a:p>
      </dsp:txBody>
      <dsp:txXfrm>
        <a:off x="4203183" y="3661419"/>
        <a:ext cx="234591" cy="304961"/>
      </dsp:txXfrm>
    </dsp:sp>
    <dsp:sp modelId="{2AE66E2A-6176-44E5-8CA2-B60B07228354}">
      <dsp:nvSpPr>
        <dsp:cNvPr id="0" name=""/>
        <dsp:cNvSpPr/>
      </dsp:nvSpPr>
      <dsp:spPr>
        <a:xfrm>
          <a:off x="3034023" y="4189815"/>
          <a:ext cx="2572909" cy="1494904"/>
        </a:xfrm>
        <a:prstGeom prst="ellipse">
          <a:avLst/>
        </a:prstGeom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3500000" scaled="1"/>
          <a:tileRect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Falta de entrega de reportes del desempeño académico de forma periódica.</a:t>
          </a:r>
          <a:endParaRPr lang="es-ES" sz="1400" b="1" kern="1200" dirty="0"/>
        </a:p>
      </dsp:txBody>
      <dsp:txXfrm>
        <a:off x="3410817" y="4408739"/>
        <a:ext cx="1819321" cy="1057056"/>
      </dsp:txXfrm>
    </dsp:sp>
    <dsp:sp modelId="{D4188289-CD9B-4A67-A35B-6837B6B5A6E2}">
      <dsp:nvSpPr>
        <dsp:cNvPr id="0" name=""/>
        <dsp:cNvSpPr/>
      </dsp:nvSpPr>
      <dsp:spPr>
        <a:xfrm rot="10800000">
          <a:off x="2436381" y="2590182"/>
          <a:ext cx="418995" cy="5082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300" kern="1200"/>
        </a:p>
      </dsp:txBody>
      <dsp:txXfrm rot="10800000">
        <a:off x="2562079" y="2691835"/>
        <a:ext cx="293297" cy="304961"/>
      </dsp:txXfrm>
    </dsp:sp>
    <dsp:sp modelId="{45897C06-98F7-4F3C-AB1E-50162AA2E26E}">
      <dsp:nvSpPr>
        <dsp:cNvPr id="0" name=""/>
        <dsp:cNvSpPr/>
      </dsp:nvSpPr>
      <dsp:spPr>
        <a:xfrm>
          <a:off x="743837" y="2096863"/>
          <a:ext cx="1494904" cy="1494904"/>
        </a:xfrm>
        <a:prstGeom prst="ellipse">
          <a:avLst/>
        </a:prstGeom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  <a:tileRect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Políticas de evaluación  precarias.</a:t>
          </a:r>
          <a:endParaRPr lang="es-ES" sz="1400" b="1" kern="1200" dirty="0"/>
        </a:p>
      </dsp:txBody>
      <dsp:txXfrm>
        <a:off x="962761" y="2315787"/>
        <a:ext cx="1057056" cy="105705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C0B69-22A2-4206-90ED-97D7368ED4E5}">
      <dsp:nvSpPr>
        <dsp:cNvPr id="0" name=""/>
        <dsp:cNvSpPr/>
      </dsp:nvSpPr>
      <dsp:spPr>
        <a:xfrm>
          <a:off x="2753343" y="2718900"/>
          <a:ext cx="2280055" cy="22800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solidFill>
                <a:schemeClr val="tx1"/>
              </a:solidFill>
            </a:rPr>
            <a:t>ESTRATEGIAS</a:t>
          </a:r>
          <a:endParaRPr lang="es-ES" sz="1700" b="1" kern="1200" dirty="0">
            <a:solidFill>
              <a:schemeClr val="tx1"/>
            </a:solidFill>
          </a:endParaRPr>
        </a:p>
      </dsp:txBody>
      <dsp:txXfrm>
        <a:off x="3087249" y="3052806"/>
        <a:ext cx="1612243" cy="1612243"/>
      </dsp:txXfrm>
    </dsp:sp>
    <dsp:sp modelId="{DEBCD824-FBFC-4928-9769-F19329859841}">
      <dsp:nvSpPr>
        <dsp:cNvPr id="0" name=""/>
        <dsp:cNvSpPr/>
      </dsp:nvSpPr>
      <dsp:spPr>
        <a:xfrm rot="12900000">
          <a:off x="1285298" y="2320153"/>
          <a:ext cx="1748983" cy="64981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87BD3A5-FB5B-4083-B1D3-3CC2A28E689D}">
      <dsp:nvSpPr>
        <dsp:cNvPr id="0" name=""/>
        <dsp:cNvSpPr/>
      </dsp:nvSpPr>
      <dsp:spPr>
        <a:xfrm>
          <a:off x="360421" y="1277052"/>
          <a:ext cx="2166052" cy="17328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FFC000"/>
              </a:solidFill>
            </a:rPr>
            <a:t>CAPACITACIÓN DOCENTE</a:t>
          </a:r>
          <a:endParaRPr lang="es-ES" sz="2000" b="1" kern="1200" dirty="0">
            <a:solidFill>
              <a:srgbClr val="FFC000"/>
            </a:solidFill>
          </a:endParaRPr>
        </a:p>
      </dsp:txBody>
      <dsp:txXfrm>
        <a:off x="411174" y="1327805"/>
        <a:ext cx="2064546" cy="1631336"/>
      </dsp:txXfrm>
    </dsp:sp>
    <dsp:sp modelId="{621B8F86-F741-491E-B6E3-CFC7CFA34069}">
      <dsp:nvSpPr>
        <dsp:cNvPr id="0" name=""/>
        <dsp:cNvSpPr/>
      </dsp:nvSpPr>
      <dsp:spPr>
        <a:xfrm rot="20186388">
          <a:off x="4958690" y="2689762"/>
          <a:ext cx="1741549" cy="64981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200000"/>
                <a:satOff val="-25001"/>
                <a:lumOff val="30001"/>
                <a:alphaOff val="0"/>
                <a:shade val="51000"/>
                <a:satMod val="130000"/>
              </a:schemeClr>
            </a:gs>
            <a:gs pos="80000">
              <a:schemeClr val="accent2">
                <a:hueOff val="-7200000"/>
                <a:satOff val="-25001"/>
                <a:lumOff val="30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7200000"/>
                <a:satOff val="-25001"/>
                <a:lumOff val="3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E7246B-E06C-4F32-B82B-1A983D4035E4}">
      <dsp:nvSpPr>
        <dsp:cNvPr id="0" name=""/>
        <dsp:cNvSpPr/>
      </dsp:nvSpPr>
      <dsp:spPr>
        <a:xfrm>
          <a:off x="5544626" y="1800190"/>
          <a:ext cx="2166052" cy="17328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200000"/>
                <a:satOff val="-25001"/>
                <a:lumOff val="30001"/>
                <a:alphaOff val="0"/>
                <a:shade val="51000"/>
                <a:satMod val="130000"/>
              </a:schemeClr>
            </a:gs>
            <a:gs pos="80000">
              <a:schemeClr val="accent2">
                <a:hueOff val="-7200000"/>
                <a:satOff val="-25001"/>
                <a:lumOff val="30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7200000"/>
                <a:satOff val="-25001"/>
                <a:lumOff val="3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EJECUCIÓN DE TALLERES</a:t>
          </a:r>
          <a:endParaRPr lang="es-ES" sz="2000" b="1" kern="1200" dirty="0">
            <a:solidFill>
              <a:schemeClr val="tx1"/>
            </a:solidFill>
          </a:endParaRPr>
        </a:p>
      </dsp:txBody>
      <dsp:txXfrm>
        <a:off x="5595379" y="1850943"/>
        <a:ext cx="2064546" cy="1631336"/>
      </dsp:txXfrm>
    </dsp:sp>
    <dsp:sp modelId="{74563CC8-5D6B-4215-9BBB-96A8C8DACABF}">
      <dsp:nvSpPr>
        <dsp:cNvPr id="0" name=""/>
        <dsp:cNvSpPr/>
      </dsp:nvSpPr>
      <dsp:spPr>
        <a:xfrm rot="16629828">
          <a:off x="3331562" y="1496983"/>
          <a:ext cx="1635676" cy="649815"/>
        </a:xfrm>
        <a:prstGeom prst="leftArrow">
          <a:avLst>
            <a:gd name="adj1" fmla="val 60000"/>
            <a:gd name="adj2" fmla="val 50000"/>
          </a:avLst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64CCA39-DE92-4699-B9FC-71EBDC7E62B5}">
      <dsp:nvSpPr>
        <dsp:cNvPr id="0" name=""/>
        <dsp:cNvSpPr/>
      </dsp:nvSpPr>
      <dsp:spPr>
        <a:xfrm>
          <a:off x="3168364" y="144016"/>
          <a:ext cx="2166052" cy="1732842"/>
        </a:xfrm>
        <a:prstGeom prst="roundRect">
          <a:avLst>
            <a:gd name="adj" fmla="val 10000"/>
          </a:avLst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bg1"/>
              </a:solidFill>
            </a:rPr>
            <a:t>MEJORA DEL CLIMA LABORAL</a:t>
          </a:r>
          <a:endParaRPr lang="es-ES" sz="2000" b="1" kern="1200" dirty="0">
            <a:solidFill>
              <a:schemeClr val="bg1"/>
            </a:solidFill>
          </a:endParaRPr>
        </a:p>
      </dsp:txBody>
      <dsp:txXfrm>
        <a:off x="3219117" y="194769"/>
        <a:ext cx="2064546" cy="163133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8ACFD-7FFB-487F-9A87-4090FB1B6FD7}">
      <dsp:nvSpPr>
        <dsp:cNvPr id="0" name=""/>
        <dsp:cNvSpPr/>
      </dsp:nvSpPr>
      <dsp:spPr>
        <a:xfrm>
          <a:off x="4295869" y="1872210"/>
          <a:ext cx="1526219" cy="1309571"/>
        </a:xfrm>
        <a:prstGeom prst="ellipse">
          <a:avLst/>
        </a:prstGeom>
        <a:solidFill>
          <a:srgbClr val="F7B2A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79981E5F-0E93-4703-9473-1048EFE09497}">
      <dsp:nvSpPr>
        <dsp:cNvPr id="0" name=""/>
        <dsp:cNvSpPr/>
      </dsp:nvSpPr>
      <dsp:spPr>
        <a:xfrm>
          <a:off x="834792" y="4581131"/>
          <a:ext cx="2649289" cy="153345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Capacitar los docentes en la consecución de un mejor clima laboral .</a:t>
          </a:r>
          <a:endParaRPr lang="es-ES" sz="1400" b="1" kern="1200" dirty="0"/>
        </a:p>
      </dsp:txBody>
      <dsp:txXfrm>
        <a:off x="834792" y="4581131"/>
        <a:ext cx="2649289" cy="1533455"/>
      </dsp:txXfrm>
    </dsp:sp>
    <dsp:sp modelId="{8DC6BC66-8960-46B2-8A4A-46C6C73F50FF}">
      <dsp:nvSpPr>
        <dsp:cNvPr id="0" name=""/>
        <dsp:cNvSpPr/>
      </dsp:nvSpPr>
      <dsp:spPr>
        <a:xfrm>
          <a:off x="5164653" y="2503210"/>
          <a:ext cx="1526219" cy="130957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901DFFA0-E172-4EC4-8CB1-94CA65A23742}">
      <dsp:nvSpPr>
        <dsp:cNvPr id="0" name=""/>
        <dsp:cNvSpPr/>
      </dsp:nvSpPr>
      <dsp:spPr>
        <a:xfrm>
          <a:off x="6696737" y="1568237"/>
          <a:ext cx="2375225" cy="207679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Aplicar los resultados obtenidos en la investigación en relación a la aplicación del sistema quimestral y su relación con el clima laboral en el cual se desenvuelven los docentes.</a:t>
          </a:r>
          <a:endParaRPr lang="es-ES" sz="1400" b="1" kern="1200" dirty="0"/>
        </a:p>
      </dsp:txBody>
      <dsp:txXfrm>
        <a:off x="6696737" y="1568237"/>
        <a:ext cx="2375225" cy="2076791"/>
      </dsp:txXfrm>
    </dsp:sp>
    <dsp:sp modelId="{45F950B6-F278-409B-88B7-A42E0A2CAFE4}">
      <dsp:nvSpPr>
        <dsp:cNvPr id="0" name=""/>
        <dsp:cNvSpPr/>
      </dsp:nvSpPr>
      <dsp:spPr>
        <a:xfrm>
          <a:off x="4833035" y="3525079"/>
          <a:ext cx="1526219" cy="1309571"/>
        </a:xfrm>
        <a:prstGeom prst="ellipse">
          <a:avLst/>
        </a:prstGeom>
        <a:solidFill>
          <a:srgbClr val="33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B6F72B7A-053F-4170-96AA-364D10AAA6BA}">
      <dsp:nvSpPr>
        <dsp:cNvPr id="0" name=""/>
        <dsp:cNvSpPr/>
      </dsp:nvSpPr>
      <dsp:spPr>
        <a:xfrm>
          <a:off x="5848113" y="4510959"/>
          <a:ext cx="3080880" cy="205416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Conocer los nuevos retos que la educación ecuatoriana nos impone y de manera particular el clima laboral y su relación con el sistema educativo por quimestres lo que permitirá mejorar la enseñanza</a:t>
          </a:r>
          <a:endParaRPr lang="es-ES" sz="1400" b="1" kern="1200" dirty="0"/>
        </a:p>
      </dsp:txBody>
      <dsp:txXfrm>
        <a:off x="5848113" y="4510959"/>
        <a:ext cx="3080880" cy="2054161"/>
      </dsp:txXfrm>
    </dsp:sp>
    <dsp:sp modelId="{B50281E0-6917-4F42-BFBD-54F12F5EB757}">
      <dsp:nvSpPr>
        <dsp:cNvPr id="0" name=""/>
        <dsp:cNvSpPr/>
      </dsp:nvSpPr>
      <dsp:spPr>
        <a:xfrm>
          <a:off x="3758703" y="3525079"/>
          <a:ext cx="1526219" cy="130957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F7B6B966-629D-4A95-A565-556FE6B1A48D}">
      <dsp:nvSpPr>
        <dsp:cNvPr id="0" name=""/>
        <dsp:cNvSpPr/>
      </dsp:nvSpPr>
      <dsp:spPr>
        <a:xfrm>
          <a:off x="2578850" y="486648"/>
          <a:ext cx="5053980" cy="166396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Realización de talleres con los docentes de este establecimiento educativo en razón de que existen falencias en la relación del nuevo sistema por quimestres y el clima laboral de los docentes</a:t>
          </a:r>
          <a:endParaRPr lang="es-ES" sz="1400" b="1" kern="1200" dirty="0"/>
        </a:p>
      </dsp:txBody>
      <dsp:txXfrm>
        <a:off x="2578850" y="486648"/>
        <a:ext cx="5053980" cy="1663962"/>
      </dsp:txXfrm>
    </dsp:sp>
    <dsp:sp modelId="{168B4323-F749-426A-AAD5-55342BC71ABA}">
      <dsp:nvSpPr>
        <dsp:cNvPr id="0" name=""/>
        <dsp:cNvSpPr/>
      </dsp:nvSpPr>
      <dsp:spPr>
        <a:xfrm>
          <a:off x="3427085" y="2503210"/>
          <a:ext cx="1526219" cy="1309571"/>
        </a:xfrm>
        <a:prstGeom prst="ellipse">
          <a:avLst/>
        </a:prstGeom>
        <a:solidFill>
          <a:srgbClr val="F7B2A7"/>
        </a:solidFill>
        <a:ln>
          <a:solidFill>
            <a:srgbClr val="3366FF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645A0554-C820-4BE5-9DB5-DB54D1607050}">
      <dsp:nvSpPr>
        <dsp:cNvPr id="0" name=""/>
        <dsp:cNvSpPr/>
      </dsp:nvSpPr>
      <dsp:spPr>
        <a:xfrm>
          <a:off x="691826" y="1925306"/>
          <a:ext cx="2375225" cy="166396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Generar actitudes de creatividad, investigación, imaginación y curiosidad ante el conocimiento.</a:t>
          </a:r>
          <a:endParaRPr lang="es-ES" sz="1400" b="1" kern="1200" dirty="0"/>
        </a:p>
      </dsp:txBody>
      <dsp:txXfrm>
        <a:off x="691826" y="1925306"/>
        <a:ext cx="2375225" cy="166396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58BBB-B183-4836-96AB-83C87197634F}">
      <dsp:nvSpPr>
        <dsp:cNvPr id="0" name=""/>
        <dsp:cNvSpPr/>
      </dsp:nvSpPr>
      <dsp:spPr>
        <a:xfrm>
          <a:off x="566367" y="0"/>
          <a:ext cx="3071834" cy="3071834"/>
        </a:xfrm>
        <a:prstGeom prst="ellipse">
          <a:avLst/>
        </a:prstGeom>
        <a:solidFill>
          <a:srgbClr val="E4F3F4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600" b="1" kern="1200" dirty="0" smtClean="0"/>
            <a:t>GRACIAS</a:t>
          </a:r>
          <a:endParaRPr lang="es-ES" sz="4600" b="1" kern="1200" dirty="0"/>
        </a:p>
      </dsp:txBody>
      <dsp:txXfrm>
        <a:off x="1016227" y="449860"/>
        <a:ext cx="2172114" cy="21721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F62F8-2858-4531-BBE2-2AB379B58B04}">
      <dsp:nvSpPr>
        <dsp:cNvPr id="0" name=""/>
        <dsp:cNvSpPr/>
      </dsp:nvSpPr>
      <dsp:spPr>
        <a:xfrm>
          <a:off x="6163447" y="2478392"/>
          <a:ext cx="2551988" cy="255198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PROBLEMA</a:t>
          </a:r>
          <a:endParaRPr lang="es-ES" sz="24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6537177" y="2852122"/>
        <a:ext cx="1804528" cy="1804528"/>
      </dsp:txXfrm>
    </dsp:sp>
    <dsp:sp modelId="{B7C3F331-72AE-43B8-8D90-B11841FD4518}">
      <dsp:nvSpPr>
        <dsp:cNvPr id="0" name=""/>
        <dsp:cNvSpPr/>
      </dsp:nvSpPr>
      <dsp:spPr>
        <a:xfrm rot="12301605">
          <a:off x="4608539" y="2365363"/>
          <a:ext cx="1767095" cy="727316"/>
        </a:xfrm>
        <a:prstGeom prst="leftArrow">
          <a:avLst>
            <a:gd name="adj1" fmla="val 60000"/>
            <a:gd name="adj2" fmla="val 50000"/>
          </a:avLst>
        </a:prstGeom>
        <a:solidFill>
          <a:srgbClr val="FF0000"/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45EBE-4DA8-4255-BA35-6ECD1469A2C8}">
      <dsp:nvSpPr>
        <dsp:cNvPr id="0" name=""/>
        <dsp:cNvSpPr/>
      </dsp:nvSpPr>
      <dsp:spPr>
        <a:xfrm>
          <a:off x="230176" y="514945"/>
          <a:ext cx="4324867" cy="176639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b="1" kern="1200" dirty="0" smtClean="0"/>
            <a:t>¿Cuáles</a:t>
          </a:r>
          <a:r>
            <a:rPr lang="es-ES" sz="1700" b="1" kern="1200" dirty="0" smtClean="0"/>
            <a:t> son las ventajas y limitaciones  ante la implantación del sistema de evaluación quimestral en el clima laboral de los docentes</a:t>
          </a:r>
          <a:r>
            <a:rPr lang="es-EC" sz="1700" b="1" kern="1200" dirty="0" smtClean="0"/>
            <a:t> de la Escuela Particular “Santa Mariana De Jesús” del Cantón Pujilí en el año lectivo 2.01</a:t>
          </a:r>
          <a:r>
            <a:rPr lang="es-ES" sz="1700" b="1" kern="1200" dirty="0" smtClean="0"/>
            <a:t>3</a:t>
          </a:r>
          <a:r>
            <a:rPr lang="es-EC" sz="1700" b="1" kern="1200" dirty="0" smtClean="0"/>
            <a:t> – 2.01</a:t>
          </a:r>
          <a:r>
            <a:rPr lang="es-ES" sz="1700" b="1" kern="1200" dirty="0" smtClean="0"/>
            <a:t>4</a:t>
          </a:r>
          <a:r>
            <a:rPr lang="es-EC" sz="1700" b="1" kern="1200" dirty="0" smtClean="0"/>
            <a:t>?</a:t>
          </a:r>
        </a:p>
      </dsp:txBody>
      <dsp:txXfrm>
        <a:off x="281912" y="566681"/>
        <a:ext cx="4221395" cy="16629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F5C04-19AD-4046-BF12-84DF608239BF}">
      <dsp:nvSpPr>
        <dsp:cNvPr id="0" name=""/>
        <dsp:cNvSpPr/>
      </dsp:nvSpPr>
      <dsp:spPr>
        <a:xfrm>
          <a:off x="0" y="31504"/>
          <a:ext cx="1598396" cy="799198"/>
        </a:xfrm>
        <a:prstGeom prst="roundRect">
          <a:avLst>
            <a:gd name="adj" fmla="val 10000"/>
          </a:avLst>
        </a:prstGeom>
        <a:solidFill>
          <a:srgbClr val="3366FF"/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b="1" kern="1200" dirty="0" smtClean="0"/>
            <a:t>GENERAL</a:t>
          </a:r>
          <a:endParaRPr lang="es-ES" sz="1700" b="1" kern="1200" dirty="0"/>
        </a:p>
      </dsp:txBody>
      <dsp:txXfrm>
        <a:off x="23408" y="54912"/>
        <a:ext cx="1551580" cy="752382"/>
      </dsp:txXfrm>
    </dsp:sp>
    <dsp:sp modelId="{ACD6C47C-679B-4320-9C5A-122AD72E0B29}">
      <dsp:nvSpPr>
        <dsp:cNvPr id="0" name=""/>
        <dsp:cNvSpPr/>
      </dsp:nvSpPr>
      <dsp:spPr>
        <a:xfrm>
          <a:off x="159839" y="830702"/>
          <a:ext cx="610133" cy="1818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8027"/>
              </a:lnTo>
              <a:lnTo>
                <a:pt x="610133" y="18180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D6022-BAB3-4111-A3A0-45626894C0C9}">
      <dsp:nvSpPr>
        <dsp:cNvPr id="0" name=""/>
        <dsp:cNvSpPr/>
      </dsp:nvSpPr>
      <dsp:spPr>
        <a:xfrm>
          <a:off x="769973" y="1000532"/>
          <a:ext cx="1808885" cy="3296396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Conocer  la relación existente entre la implantación del sistema de evaluación quimestral y el clima laboral.</a:t>
          </a:r>
          <a:endParaRPr lang="es-ES" sz="1800" b="0" kern="1200" dirty="0"/>
        </a:p>
      </dsp:txBody>
      <dsp:txXfrm>
        <a:off x="822953" y="1053512"/>
        <a:ext cx="1702925" cy="3190436"/>
      </dsp:txXfrm>
    </dsp:sp>
    <dsp:sp modelId="{5E88A253-5C21-40D7-9BF5-154EA0F402D9}">
      <dsp:nvSpPr>
        <dsp:cNvPr id="0" name=""/>
        <dsp:cNvSpPr/>
      </dsp:nvSpPr>
      <dsp:spPr>
        <a:xfrm>
          <a:off x="2744564" y="58980"/>
          <a:ext cx="1598396" cy="799198"/>
        </a:xfrm>
        <a:prstGeom prst="roundRect">
          <a:avLst>
            <a:gd name="adj" fmla="val 10000"/>
          </a:avLst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b="1" kern="1200" dirty="0" smtClean="0"/>
            <a:t>ESPECÍFICOS</a:t>
          </a:r>
          <a:endParaRPr lang="es-ES" sz="1700" b="1" kern="1200" dirty="0"/>
        </a:p>
      </dsp:txBody>
      <dsp:txXfrm>
        <a:off x="2767972" y="82388"/>
        <a:ext cx="1551580" cy="752382"/>
      </dsp:txXfrm>
    </dsp:sp>
    <dsp:sp modelId="{5F9A08A8-24A5-4EC4-9428-EFC21E9C92AD}">
      <dsp:nvSpPr>
        <dsp:cNvPr id="0" name=""/>
        <dsp:cNvSpPr/>
      </dsp:nvSpPr>
      <dsp:spPr>
        <a:xfrm>
          <a:off x="2904404" y="858178"/>
          <a:ext cx="349745" cy="614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415"/>
              </a:lnTo>
              <a:lnTo>
                <a:pt x="349745" y="6144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E6FDC-1FB0-43AB-A26F-781D7237D6CF}">
      <dsp:nvSpPr>
        <dsp:cNvPr id="0" name=""/>
        <dsp:cNvSpPr/>
      </dsp:nvSpPr>
      <dsp:spPr>
        <a:xfrm>
          <a:off x="3254149" y="962985"/>
          <a:ext cx="4234484" cy="101921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89804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u="none" kern="1200" dirty="0" smtClean="0"/>
            <a:t>Determinar los problemas suscitados. </a:t>
          </a:r>
          <a:r>
            <a:rPr lang="es-ES" sz="1800" u="none" kern="1200" dirty="0" smtClean="0"/>
            <a:t>  </a:t>
          </a:r>
          <a:endParaRPr lang="es-ES" sz="1800" b="1" u="none" kern="1200" dirty="0"/>
        </a:p>
      </dsp:txBody>
      <dsp:txXfrm>
        <a:off x="3284001" y="992837"/>
        <a:ext cx="4174780" cy="959513"/>
      </dsp:txXfrm>
    </dsp:sp>
    <dsp:sp modelId="{37F9AA7E-458E-4118-928F-BE14D10ADE56}">
      <dsp:nvSpPr>
        <dsp:cNvPr id="0" name=""/>
        <dsp:cNvSpPr/>
      </dsp:nvSpPr>
      <dsp:spPr>
        <a:xfrm>
          <a:off x="2904404" y="858178"/>
          <a:ext cx="329221" cy="1750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0467"/>
              </a:lnTo>
              <a:lnTo>
                <a:pt x="329221" y="175046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CA988-D0CB-4B6B-8633-ABDE679D6D9C}">
      <dsp:nvSpPr>
        <dsp:cNvPr id="0" name=""/>
        <dsp:cNvSpPr/>
      </dsp:nvSpPr>
      <dsp:spPr>
        <a:xfrm>
          <a:off x="3233626" y="2209047"/>
          <a:ext cx="4234484" cy="79919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u="none" kern="1200" dirty="0" smtClean="0"/>
            <a:t>Determinar las ventajas y desventajas sobre la adaptación de los</a:t>
          </a:r>
          <a:r>
            <a:rPr lang="es-ES" sz="1800" u="none" kern="1200" dirty="0" smtClean="0"/>
            <a:t> docentes.</a:t>
          </a:r>
          <a:endParaRPr lang="es-ES" sz="1800" b="0" u="none" kern="1200" dirty="0"/>
        </a:p>
      </dsp:txBody>
      <dsp:txXfrm>
        <a:off x="3257034" y="2232455"/>
        <a:ext cx="4187668" cy="752382"/>
      </dsp:txXfrm>
    </dsp:sp>
    <dsp:sp modelId="{9C59E887-39B1-45ED-AAF9-F89E267F0BBD}">
      <dsp:nvSpPr>
        <dsp:cNvPr id="0" name=""/>
        <dsp:cNvSpPr/>
      </dsp:nvSpPr>
      <dsp:spPr>
        <a:xfrm>
          <a:off x="2904404" y="858178"/>
          <a:ext cx="349745" cy="2720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0382"/>
              </a:lnTo>
              <a:lnTo>
                <a:pt x="349745" y="27203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CE0F4-567D-4CF3-9EB2-BD0A109C07A1}">
      <dsp:nvSpPr>
        <dsp:cNvPr id="0" name=""/>
        <dsp:cNvSpPr/>
      </dsp:nvSpPr>
      <dsp:spPr>
        <a:xfrm>
          <a:off x="3254149" y="3178962"/>
          <a:ext cx="3463827" cy="79919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u="none" kern="1200" dirty="0" smtClean="0"/>
            <a:t>Elaborar una propuesta de solución.</a:t>
          </a:r>
          <a:endParaRPr lang="es-ES" sz="1800" u="none" kern="1200" dirty="0"/>
        </a:p>
      </dsp:txBody>
      <dsp:txXfrm>
        <a:off x="3277557" y="3202370"/>
        <a:ext cx="3417011" cy="7523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6E9A1-3736-48BA-9441-6FF5B0B698F7}">
      <dsp:nvSpPr>
        <dsp:cNvPr id="0" name=""/>
        <dsp:cNvSpPr/>
      </dsp:nvSpPr>
      <dsp:spPr>
        <a:xfrm>
          <a:off x="417644" y="0"/>
          <a:ext cx="3903199" cy="975799"/>
        </a:xfrm>
        <a:prstGeom prst="roundRect">
          <a:avLst>
            <a:gd name="adj" fmla="val 10000"/>
          </a:avLst>
        </a:prstGeom>
        <a:solidFill>
          <a:srgbClr val="66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>
              <a:solidFill>
                <a:schemeClr val="tx1"/>
              </a:solidFill>
            </a:rPr>
            <a:t>Conveniencia</a:t>
          </a:r>
          <a:endParaRPr lang="es-ES" sz="3300" kern="1200" dirty="0">
            <a:solidFill>
              <a:schemeClr val="tx1"/>
            </a:solidFill>
          </a:endParaRPr>
        </a:p>
      </dsp:txBody>
      <dsp:txXfrm>
        <a:off x="446224" y="28580"/>
        <a:ext cx="3846039" cy="918639"/>
      </dsp:txXfrm>
    </dsp:sp>
    <dsp:sp modelId="{5A53943C-D29C-4E8C-8148-67726EF4D69F}">
      <dsp:nvSpPr>
        <dsp:cNvPr id="0" name=""/>
        <dsp:cNvSpPr/>
      </dsp:nvSpPr>
      <dsp:spPr>
        <a:xfrm rot="6052092">
          <a:off x="1986564" y="1302618"/>
          <a:ext cx="419729" cy="17076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47758-0490-4522-BAD8-267CB5713B86}">
      <dsp:nvSpPr>
        <dsp:cNvPr id="0" name=""/>
        <dsp:cNvSpPr/>
      </dsp:nvSpPr>
      <dsp:spPr>
        <a:xfrm>
          <a:off x="72015" y="1800201"/>
          <a:ext cx="3903199" cy="975799"/>
        </a:xfrm>
        <a:prstGeom prst="roundRect">
          <a:avLst>
            <a:gd name="adj" fmla="val 10000"/>
          </a:avLst>
        </a:prstGeom>
        <a:solidFill>
          <a:srgbClr val="99FFCC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Importancia  Política</a:t>
          </a:r>
          <a:endParaRPr lang="es-ES" sz="3100" kern="1200" dirty="0"/>
        </a:p>
      </dsp:txBody>
      <dsp:txXfrm>
        <a:off x="100595" y="1828781"/>
        <a:ext cx="3846039" cy="918639"/>
      </dsp:txXfrm>
    </dsp:sp>
    <dsp:sp modelId="{3099F06D-FFBF-4E18-A6AB-97991B904F27}">
      <dsp:nvSpPr>
        <dsp:cNvPr id="0" name=""/>
        <dsp:cNvSpPr/>
      </dsp:nvSpPr>
      <dsp:spPr>
        <a:xfrm rot="3218307">
          <a:off x="2269845" y="3082972"/>
          <a:ext cx="803674" cy="17076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1A488-30F4-469C-AEBF-F5F85C5A6015}">
      <dsp:nvSpPr>
        <dsp:cNvPr id="0" name=""/>
        <dsp:cNvSpPr/>
      </dsp:nvSpPr>
      <dsp:spPr>
        <a:xfrm>
          <a:off x="1368151" y="3560709"/>
          <a:ext cx="3903199" cy="975799"/>
        </a:xfrm>
        <a:prstGeom prst="roundRect">
          <a:avLst>
            <a:gd name="adj" fmla="val 10000"/>
          </a:avLst>
        </a:prstGeom>
        <a:solidFill>
          <a:srgbClr val="E6F2F6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Utilidad Metodológica</a:t>
          </a:r>
          <a:endParaRPr lang="es-ES" sz="3100" kern="1200" dirty="0"/>
        </a:p>
      </dsp:txBody>
      <dsp:txXfrm>
        <a:off x="1396731" y="3589289"/>
        <a:ext cx="3846039" cy="918639"/>
      </dsp:txXfrm>
    </dsp:sp>
    <dsp:sp modelId="{85E98865-5ADF-48B5-AF22-8D8D68EA7A73}">
      <dsp:nvSpPr>
        <dsp:cNvPr id="0" name=""/>
        <dsp:cNvSpPr/>
      </dsp:nvSpPr>
      <dsp:spPr>
        <a:xfrm>
          <a:off x="4449728" y="576065"/>
          <a:ext cx="3903199" cy="975799"/>
        </a:xfrm>
        <a:prstGeom prst="roundRect">
          <a:avLst>
            <a:gd name="adj" fmla="val 10000"/>
          </a:avLst>
        </a:prstGeom>
        <a:solidFill>
          <a:srgbClr val="F7B2A7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>
              <a:solidFill>
                <a:schemeClr val="tx1"/>
              </a:solidFill>
            </a:rPr>
            <a:t>Importancia Teórica</a:t>
          </a:r>
          <a:endParaRPr lang="es-ES" sz="3300" kern="1200" dirty="0">
            <a:solidFill>
              <a:schemeClr val="tx1"/>
            </a:solidFill>
          </a:endParaRPr>
        </a:p>
      </dsp:txBody>
      <dsp:txXfrm>
        <a:off x="4478308" y="604645"/>
        <a:ext cx="3846039" cy="918639"/>
      </dsp:txXfrm>
    </dsp:sp>
    <dsp:sp modelId="{00822436-B502-4254-96E4-9582EFDA35C0}">
      <dsp:nvSpPr>
        <dsp:cNvPr id="0" name=""/>
        <dsp:cNvSpPr/>
      </dsp:nvSpPr>
      <dsp:spPr>
        <a:xfrm rot="5518730">
          <a:off x="6202520" y="1806672"/>
          <a:ext cx="340393" cy="17076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B1135-F6E9-4A1A-B870-F61474B8C28F}">
      <dsp:nvSpPr>
        <dsp:cNvPr id="0" name=""/>
        <dsp:cNvSpPr/>
      </dsp:nvSpPr>
      <dsp:spPr>
        <a:xfrm>
          <a:off x="4392506" y="2232245"/>
          <a:ext cx="3903199" cy="975799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Beneficiarios</a:t>
          </a:r>
          <a:endParaRPr lang="es-ES" sz="3100" kern="1200" dirty="0"/>
        </a:p>
      </dsp:txBody>
      <dsp:txXfrm>
        <a:off x="4421086" y="2260825"/>
        <a:ext cx="3846039" cy="9186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0C545F-51EA-40AF-959F-098C7AA7BA5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D5735B-F458-40DE-988C-3F386123BEFA}">
      <dsp:nvSpPr>
        <dsp:cNvPr id="0" name=""/>
        <dsp:cNvSpPr/>
      </dsp:nvSpPr>
      <dsp:spPr>
        <a:xfrm>
          <a:off x="504033" y="2911872"/>
          <a:ext cx="5475833" cy="812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516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IMPLANTACIÓN DEL SISTEMA QUIMESTRAL</a:t>
          </a:r>
          <a:endParaRPr lang="es-ES" sz="2500" kern="1200" dirty="0"/>
        </a:p>
      </dsp:txBody>
      <dsp:txXfrm>
        <a:off x="504033" y="2911872"/>
        <a:ext cx="5475833" cy="812800"/>
      </dsp:txXfrm>
    </dsp:sp>
    <dsp:sp modelId="{6E72F221-E6B3-4995-BE39-A677CA2D0FCD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3F9BE3E-12FC-4E35-8B88-3FA9DBF1F0AE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516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CLIMA LABORAL</a:t>
          </a:r>
          <a:endParaRPr lang="es-ES" sz="2500" kern="1200" dirty="0"/>
        </a:p>
      </dsp:txBody>
      <dsp:txXfrm>
        <a:off x="860432" y="1625599"/>
        <a:ext cx="5180380" cy="812800"/>
      </dsp:txXfrm>
    </dsp:sp>
    <dsp:sp modelId="{2FEF9360-9E61-499A-83DC-F11A380B5609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F62F35A-54AA-4EB3-926B-19BD41D807B9}">
      <dsp:nvSpPr>
        <dsp:cNvPr id="0" name=""/>
        <dsp:cNvSpPr/>
      </dsp:nvSpPr>
      <dsp:spPr>
        <a:xfrm>
          <a:off x="564979" y="370880"/>
          <a:ext cx="5475833" cy="812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516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NECESIDAD DE DETERMINAR PROBLEMAS</a:t>
          </a:r>
          <a:endParaRPr lang="es-ES" sz="2500" kern="1200" dirty="0"/>
        </a:p>
      </dsp:txBody>
      <dsp:txXfrm>
        <a:off x="564979" y="370880"/>
        <a:ext cx="5475833" cy="812800"/>
      </dsp:txXfrm>
    </dsp:sp>
    <dsp:sp modelId="{21614045-A6D5-4264-8B60-EDB8EC249943}">
      <dsp:nvSpPr>
        <dsp:cNvPr id="0" name=""/>
        <dsp:cNvSpPr/>
      </dsp:nvSpPr>
      <dsp:spPr>
        <a:xfrm>
          <a:off x="2" y="2767858"/>
          <a:ext cx="1016000" cy="10160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F7189-5604-4589-A976-70D96558089B}">
      <dsp:nvSpPr>
        <dsp:cNvPr id="0" name=""/>
        <dsp:cNvSpPr/>
      </dsp:nvSpPr>
      <dsp:spPr>
        <a:xfrm>
          <a:off x="305448" y="0"/>
          <a:ext cx="5032395" cy="503239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95D72-1F24-467A-AC6A-565B9AF695C4}">
      <dsp:nvSpPr>
        <dsp:cNvPr id="0" name=""/>
        <dsp:cNvSpPr/>
      </dsp:nvSpPr>
      <dsp:spPr>
        <a:xfrm>
          <a:off x="1814112" y="159790"/>
          <a:ext cx="5286126" cy="56909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CONSTITUCIÓN POLÍTICA DE LA REPÚBLICA DEL ECUADOR</a:t>
          </a:r>
          <a:r>
            <a:rPr lang="es-ES" sz="1600" b="1" kern="1200" dirty="0" smtClean="0"/>
            <a:t> (ART. 26)</a:t>
          </a:r>
          <a:r>
            <a:rPr lang="es-EC" sz="1600" b="1" kern="1200" dirty="0" smtClean="0"/>
            <a:t>.</a:t>
          </a:r>
          <a:endParaRPr lang="es-ES" sz="1600" b="1" kern="1200" dirty="0"/>
        </a:p>
      </dsp:txBody>
      <dsp:txXfrm>
        <a:off x="1841893" y="187571"/>
        <a:ext cx="5230564" cy="513531"/>
      </dsp:txXfrm>
    </dsp:sp>
    <dsp:sp modelId="{E3E37A28-D104-45CF-82E6-4CB5EC39EAE6}">
      <dsp:nvSpPr>
        <dsp:cNvPr id="0" name=""/>
        <dsp:cNvSpPr/>
      </dsp:nvSpPr>
      <dsp:spPr>
        <a:xfrm>
          <a:off x="1838775" y="886841"/>
          <a:ext cx="5236799" cy="56909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SISTEMA NACIONAL DE EDUCACIÓN  (ART. 343)</a:t>
          </a:r>
          <a:endParaRPr lang="es-ES" sz="1600" b="1" kern="1200" dirty="0"/>
        </a:p>
      </dsp:txBody>
      <dsp:txXfrm>
        <a:off x="1866556" y="914622"/>
        <a:ext cx="5181237" cy="513531"/>
      </dsp:txXfrm>
    </dsp:sp>
    <dsp:sp modelId="{52D31E92-488A-44F5-8702-820FEC80667D}">
      <dsp:nvSpPr>
        <dsp:cNvPr id="0" name=""/>
        <dsp:cNvSpPr/>
      </dsp:nvSpPr>
      <dsp:spPr>
        <a:xfrm rot="10800000" flipV="1">
          <a:off x="1823810" y="1671962"/>
          <a:ext cx="3786903" cy="981515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REGLAMENTO GENERAL A LA LEY ORGÁNICA DE EDUCACIÓN INTERCULTURAL.</a:t>
          </a:r>
          <a:endParaRPr lang="es-ES" sz="1600" b="1" kern="1200" dirty="0"/>
        </a:p>
      </dsp:txBody>
      <dsp:txXfrm rot="-10800000">
        <a:off x="1871724" y="1719876"/>
        <a:ext cx="3691075" cy="885687"/>
      </dsp:txXfrm>
    </dsp:sp>
    <dsp:sp modelId="{E1ECC4E7-5DAC-473E-8047-A47125D40520}">
      <dsp:nvSpPr>
        <dsp:cNvPr id="0" name=""/>
        <dsp:cNvSpPr/>
      </dsp:nvSpPr>
      <dsp:spPr>
        <a:xfrm>
          <a:off x="1823876" y="2838062"/>
          <a:ext cx="3271057" cy="56909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CARTA SUPREMA (ART. 344)</a:t>
          </a:r>
          <a:endParaRPr lang="es-ES" sz="1600" b="1" kern="1200" dirty="0"/>
        </a:p>
      </dsp:txBody>
      <dsp:txXfrm>
        <a:off x="1851657" y="2865843"/>
        <a:ext cx="3215495" cy="513531"/>
      </dsp:txXfrm>
    </dsp:sp>
    <dsp:sp modelId="{A478241C-7026-43F3-A112-9FE446BB4DD5}">
      <dsp:nvSpPr>
        <dsp:cNvPr id="0" name=""/>
        <dsp:cNvSpPr/>
      </dsp:nvSpPr>
      <dsp:spPr>
        <a:xfrm>
          <a:off x="1823876" y="3574264"/>
          <a:ext cx="4372684" cy="978015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RÉGIMEN ESCOLAR EN EL TÍTULO V DEL AÑO LECTIVO EN SU ART. 146</a:t>
          </a:r>
          <a:endParaRPr lang="es-ES" sz="1600" b="1" kern="1200" dirty="0"/>
        </a:p>
      </dsp:txBody>
      <dsp:txXfrm>
        <a:off x="1871619" y="3622007"/>
        <a:ext cx="4277198" cy="8825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21537-B1C6-4CFE-B6B1-0FB882E088D5}">
      <dsp:nvSpPr>
        <dsp:cNvPr id="0" name=""/>
        <dsp:cNvSpPr/>
      </dsp:nvSpPr>
      <dsp:spPr>
        <a:xfrm>
          <a:off x="3399243" y="269788"/>
          <a:ext cx="5354261" cy="1859464"/>
        </a:xfrm>
        <a:prstGeom prst="ellipse">
          <a:avLst/>
        </a:prstGeom>
        <a:solidFill>
          <a:srgbClr val="99FFCC">
            <a:alpha val="4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54554-1C9A-48A7-944E-4AD3E2C91CDA}">
      <dsp:nvSpPr>
        <dsp:cNvPr id="0" name=""/>
        <dsp:cNvSpPr/>
      </dsp:nvSpPr>
      <dsp:spPr>
        <a:xfrm>
          <a:off x="6048679" y="4696538"/>
          <a:ext cx="216017" cy="632051"/>
        </a:xfrm>
        <a:prstGeom prst="downArrow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51B843-F1A8-42D0-B58B-F9D46F67FA49}">
      <dsp:nvSpPr>
        <dsp:cNvPr id="0" name=""/>
        <dsp:cNvSpPr/>
      </dsp:nvSpPr>
      <dsp:spPr>
        <a:xfrm>
          <a:off x="3600397" y="5040563"/>
          <a:ext cx="4980708" cy="124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CONOCIMIENTO</a:t>
          </a:r>
          <a:endParaRPr lang="es-ES" sz="2400" kern="1200" dirty="0"/>
        </a:p>
      </dsp:txBody>
      <dsp:txXfrm>
        <a:off x="3600397" y="5040563"/>
        <a:ext cx="4980708" cy="1245177"/>
      </dsp:txXfrm>
    </dsp:sp>
    <dsp:sp modelId="{24779D75-E47E-4798-B531-68CE3144424F}">
      <dsp:nvSpPr>
        <dsp:cNvPr id="0" name=""/>
        <dsp:cNvSpPr/>
      </dsp:nvSpPr>
      <dsp:spPr>
        <a:xfrm>
          <a:off x="5256581" y="2021004"/>
          <a:ext cx="2046342" cy="2371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dirty="0" smtClean="0">
              <a:solidFill>
                <a:schemeClr val="tx1"/>
              </a:solidFill>
            </a:rPr>
            <a:t>GRAIC, Grace, (2004)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dirty="0" smtClean="0">
              <a:solidFill>
                <a:schemeClr val="tx1"/>
              </a:solidFill>
            </a:rPr>
            <a:t> “La educación debemos entenderla como la herramienta social y de naturaleza pedagógica para generar una sociedad libre.</a:t>
          </a:r>
          <a:endParaRPr lang="es-ES" sz="1200" b="1" kern="1200" dirty="0">
            <a:solidFill>
              <a:schemeClr val="tx1"/>
            </a:solidFill>
          </a:endParaRPr>
        </a:p>
      </dsp:txBody>
      <dsp:txXfrm>
        <a:off x="5556261" y="2368300"/>
        <a:ext cx="1446982" cy="1676891"/>
      </dsp:txXfrm>
    </dsp:sp>
    <dsp:sp modelId="{85F223B3-80D3-41EF-A3BB-E09687A5D43F}">
      <dsp:nvSpPr>
        <dsp:cNvPr id="0" name=""/>
        <dsp:cNvSpPr/>
      </dsp:nvSpPr>
      <dsp:spPr>
        <a:xfrm>
          <a:off x="3676862" y="648071"/>
          <a:ext cx="2875873" cy="1867765"/>
        </a:xfrm>
        <a:prstGeom prst="ellipse">
          <a:avLst/>
        </a:prstGeom>
        <a:solidFill>
          <a:srgbClr val="F7B2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PETERSON: (2010)  “Para los seres humanos, el aprendizaje constituye la base  del comportamiento”.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4098024" y="921599"/>
        <a:ext cx="2033549" cy="1320709"/>
      </dsp:txXfrm>
    </dsp:sp>
    <dsp:sp modelId="{6B13EBB6-076F-42C5-8ABE-06B4CC2F53F1}">
      <dsp:nvSpPr>
        <dsp:cNvPr id="0" name=""/>
        <dsp:cNvSpPr/>
      </dsp:nvSpPr>
      <dsp:spPr>
        <a:xfrm>
          <a:off x="5976655" y="288026"/>
          <a:ext cx="2596922" cy="1867765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PIAGET: Indica:</a:t>
          </a:r>
          <a:endParaRPr lang="es-ES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“Educación es forjar individuos capaces de una autonomía intelectual y moral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6356965" y="561554"/>
        <a:ext cx="1836302" cy="1320709"/>
      </dsp:txXfrm>
    </dsp:sp>
    <dsp:sp modelId="{8C1A63D6-E514-4B45-8176-815E52AB0BB1}">
      <dsp:nvSpPr>
        <dsp:cNvPr id="0" name=""/>
        <dsp:cNvSpPr/>
      </dsp:nvSpPr>
      <dsp:spPr>
        <a:xfrm>
          <a:off x="3334179" y="0"/>
          <a:ext cx="5810826" cy="4648660"/>
        </a:xfrm>
        <a:prstGeom prst="funnel">
          <a:avLst/>
        </a:prstGeom>
        <a:solidFill>
          <a:srgbClr val="99FF99">
            <a:alpha val="4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988A17-1211-48D7-90CD-2CE44562FAA9}">
      <dsp:nvSpPr>
        <dsp:cNvPr id="0" name=""/>
        <dsp:cNvSpPr/>
      </dsp:nvSpPr>
      <dsp:spPr>
        <a:xfrm>
          <a:off x="4114433" y="2877165"/>
          <a:ext cx="3516535" cy="35165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El clima laboral o también denominado clima organizacional  </a:t>
          </a:r>
          <a:r>
            <a:rPr lang="es-MX" sz="1400" b="1" kern="1200" dirty="0" smtClean="0">
              <a:solidFill>
                <a:schemeClr val="tx1"/>
              </a:solidFill>
            </a:rPr>
            <a:t>es uno de los factores que más aporta al logro de mejores resultados, en una escuela en la cual ya opera una adecuada disciplina laboral.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4821413" y="3700897"/>
        <a:ext cx="2102575" cy="1807571"/>
      </dsp:txXfrm>
    </dsp:sp>
    <dsp:sp modelId="{F96BDE3F-70CB-4E31-8B41-823B809A4902}">
      <dsp:nvSpPr>
        <dsp:cNvPr id="0" name=""/>
        <dsp:cNvSpPr/>
      </dsp:nvSpPr>
      <dsp:spPr>
        <a:xfrm>
          <a:off x="432045" y="2029168"/>
          <a:ext cx="4242348" cy="302317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tx1"/>
              </a:solidFill>
            </a:rPr>
            <a:t>Es </a:t>
          </a:r>
          <a:r>
            <a:rPr lang="es-ES_tradnl" sz="1400" b="1" kern="1200" dirty="0" smtClean="0">
              <a:solidFill>
                <a:schemeClr val="tx1"/>
              </a:solidFill>
            </a:rPr>
            <a:t>el conjunto de variables que incide en la forma como percibimos y nos sentimos en relación a nuestro trabajo y a las circunstancias en las cuales lo llevamos a cabo.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1370359" y="2794861"/>
        <a:ext cx="2365720" cy="1491786"/>
      </dsp:txXfrm>
    </dsp:sp>
    <dsp:sp modelId="{80109DA2-ED38-4954-93B9-5B884BBFD273}">
      <dsp:nvSpPr>
        <dsp:cNvPr id="0" name=""/>
        <dsp:cNvSpPr/>
      </dsp:nvSpPr>
      <dsp:spPr>
        <a:xfrm rot="20700000">
          <a:off x="3500899" y="281583"/>
          <a:ext cx="2505808" cy="250580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</a:rPr>
            <a:t>La efectividad organizacional también depende en alguna medida  del clima laboral.</a:t>
          </a:r>
          <a:endParaRPr lang="es-ES" sz="1400" b="1" kern="1200" dirty="0">
            <a:solidFill>
              <a:schemeClr val="tx1"/>
            </a:solidFill>
          </a:endParaRPr>
        </a:p>
      </dsp:txBody>
      <dsp:txXfrm rot="-20700000">
        <a:off x="4050496" y="831181"/>
        <a:ext cx="1406614" cy="1406614"/>
      </dsp:txXfrm>
    </dsp:sp>
    <dsp:sp modelId="{33C31FDB-2D28-4E96-85C7-7B213B3A8191}">
      <dsp:nvSpPr>
        <dsp:cNvPr id="0" name=""/>
        <dsp:cNvSpPr/>
      </dsp:nvSpPr>
      <dsp:spPr>
        <a:xfrm>
          <a:off x="3868864" y="2332285"/>
          <a:ext cx="4501165" cy="4501165"/>
        </a:xfrm>
        <a:prstGeom prst="circularArrow">
          <a:avLst>
            <a:gd name="adj1" fmla="val 4688"/>
            <a:gd name="adj2" fmla="val 299029"/>
            <a:gd name="adj3" fmla="val 2551895"/>
            <a:gd name="adj4" fmla="val 1578634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E0359-AD8D-43FB-B429-15E6A23A4E7D}">
      <dsp:nvSpPr>
        <dsp:cNvPr id="0" name=""/>
        <dsp:cNvSpPr/>
      </dsp:nvSpPr>
      <dsp:spPr>
        <a:xfrm rot="2277287">
          <a:off x="731868" y="1050101"/>
          <a:ext cx="3270378" cy="32703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DA193-B295-4A03-9324-0978AB0D364B}">
      <dsp:nvSpPr>
        <dsp:cNvPr id="0" name=""/>
        <dsp:cNvSpPr/>
      </dsp:nvSpPr>
      <dsp:spPr>
        <a:xfrm rot="6592446">
          <a:off x="3164265" y="-48263"/>
          <a:ext cx="3526126" cy="352612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769DE-CF88-4726-812C-4E151E358914}" type="datetimeFigureOut">
              <a:rPr lang="es-ES" smtClean="0"/>
              <a:pPr/>
              <a:t>18/12/2014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810B-5621-4DBE-ABB9-6A4A57FC9D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735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280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18/12/2014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2486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18/12/2014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1811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18/12/2014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29044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19050" y="749300"/>
          <a:ext cx="916305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CorelDRAW" r:id="rId3" imgW="9168480" imgH="5375520" progId="">
                  <p:embed/>
                </p:oleObj>
              </mc:Choice>
              <mc:Fallback>
                <p:oleObj name="CorelDRAW" r:id="rId3" imgW="9168480" imgH="5375520" progId="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19050" y="749300"/>
                        <a:ext cx="916305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071813" y="228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>
              <a:solidFill>
                <a:srgbClr val="000000"/>
              </a:solidFill>
            </a:endParaRPr>
          </a:p>
        </p:txBody>
      </p:sp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64225"/>
            <a:ext cx="9144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23528" y="44624"/>
            <a:ext cx="2736304" cy="70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127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591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28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40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069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1829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407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80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18/12/2014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1222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221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997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03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0009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019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18/12/2014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8565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18/12/2014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042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18/12/2014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1552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18/12/2014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8654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18/12/2014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760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18/12/2014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3908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18/12/2014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6340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FF0BD-D852-49ED-916F-21C5709B3C12}" type="datetimeFigureOut">
              <a:rPr lang="es-EC" smtClean="0"/>
              <a:pPr/>
              <a:t>18/12/2014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68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 rot="10800000" flipH="1">
            <a:off x="25400" y="6235700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 rot="10800000" flipH="1">
            <a:off x="25400" y="62833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5" cstate="print">
            <a:alphaModFix amt="11000"/>
          </a:blip>
          <a:stretch>
            <a:fillRect/>
          </a:stretch>
        </p:blipFill>
        <p:spPr>
          <a:xfrm>
            <a:off x="1691680" y="2204864"/>
            <a:ext cx="5855036" cy="151216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2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slide" Target="slide5.xml"/><Relationship Id="rId7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0.xml"/><Relationship Id="rId11" Type="http://schemas.openxmlformats.org/officeDocument/2006/relationships/slide" Target="slide26.xml"/><Relationship Id="rId5" Type="http://schemas.openxmlformats.org/officeDocument/2006/relationships/slide" Target="slide8.xml"/><Relationship Id="rId10" Type="http://schemas.openxmlformats.org/officeDocument/2006/relationships/slide" Target="slide29.xml"/><Relationship Id="rId4" Type="http://schemas.openxmlformats.org/officeDocument/2006/relationships/slide" Target="slide6.xml"/><Relationship Id="rId9" Type="http://schemas.openxmlformats.org/officeDocument/2006/relationships/slide" Target="slide3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12" Type="http://schemas.microsoft.com/office/2007/relationships/diagramDrawing" Target="../diagrams/drawing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8.xml"/><Relationship Id="rId11" Type="http://schemas.openxmlformats.org/officeDocument/2006/relationships/diagramColors" Target="../diagrams/colors19.xml"/><Relationship Id="rId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9.xml"/><Relationship Id="rId4" Type="http://schemas.openxmlformats.org/officeDocument/2006/relationships/diagramLayout" Target="../diagrams/layout18.xml"/><Relationship Id="rId9" Type="http://schemas.openxmlformats.org/officeDocument/2006/relationships/diagramLayout" Target="../diagrams/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47664" y="1412776"/>
            <a:ext cx="69847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800" b="1" dirty="0"/>
              <a:t>“RELACIÓN ENTRE LA IMPLANTACIÓN DEL SISTEMA QUIMESTRAL Y EL CLIMA LABORAL DE LOS DOCENTES EN LA ESCUELA PARTICULAR “SANTA MARIANA DE JESÚS” DEL CANTÓN PUJILÍ EN EL AÑO LECTIVO 2.013 – 2.014”.</a:t>
            </a:r>
            <a:endParaRPr lang="es-ES" sz="2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491880" y="4797152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AUTOR: Héctor Eduardo Redrobán Almeida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87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5786478" y="-24"/>
            <a:ext cx="3357554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APRENDIZAJE SIGNIFICATIVO</a:t>
            </a:r>
            <a:endParaRPr lang="es-ES" sz="16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744958023"/>
              </p:ext>
            </p:extLst>
          </p:nvPr>
        </p:nvGraphicFramePr>
        <p:xfrm>
          <a:off x="-1692696" y="404664"/>
          <a:ext cx="12169351" cy="664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739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660232" y="-24"/>
            <a:ext cx="2483800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CLIMA LABORAL</a:t>
            </a:r>
            <a:endParaRPr lang="es-ES" sz="16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238607202"/>
              </p:ext>
            </p:extLst>
          </p:nvPr>
        </p:nvGraphicFramePr>
        <p:xfrm>
          <a:off x="467544" y="188640"/>
          <a:ext cx="8856984" cy="6393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92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4932040" y="-24"/>
            <a:ext cx="4211992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DIMENSIONES DEL CLIMA LABORAL</a:t>
            </a:r>
            <a:endParaRPr lang="es-ES" sz="16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432097714"/>
              </p:ext>
            </p:extLst>
          </p:nvPr>
        </p:nvGraphicFramePr>
        <p:xfrm>
          <a:off x="467544" y="514550"/>
          <a:ext cx="7920880" cy="5722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631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107932" y="-24"/>
            <a:ext cx="3036099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HIPÓTESIS</a:t>
            </a:r>
            <a:endParaRPr lang="es-ES" sz="16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091125401"/>
              </p:ext>
            </p:extLst>
          </p:nvPr>
        </p:nvGraphicFramePr>
        <p:xfrm>
          <a:off x="142875" y="908720"/>
          <a:ext cx="9001125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07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921066640"/>
              </p:ext>
            </p:extLst>
          </p:nvPr>
        </p:nvGraphicFramePr>
        <p:xfrm>
          <a:off x="611560" y="532904"/>
          <a:ext cx="7920880" cy="5920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5786478" y="-24"/>
            <a:ext cx="3357554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DISEÑO DE LA INVESTIGACIÓN</a:t>
            </a:r>
            <a:endParaRPr lang="es-ES" sz="1600" b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-9690" y="-27384"/>
            <a:ext cx="1845386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CAPÍTULO  III</a:t>
            </a:r>
            <a:endParaRPr lang="es-ES" b="1" dirty="0"/>
          </a:p>
        </p:txBody>
      </p:sp>
      <p:sp>
        <p:nvSpPr>
          <p:cNvPr id="5" name="4 Flecha derecha"/>
          <p:cNvSpPr/>
          <p:nvPr/>
        </p:nvSpPr>
        <p:spPr>
          <a:xfrm>
            <a:off x="4355976" y="1556792"/>
            <a:ext cx="432048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4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5786478" y="-24"/>
            <a:ext cx="3357554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MÉTODOS </a:t>
            </a:r>
            <a:r>
              <a:rPr lang="es-EC" sz="1600" b="1" dirty="0" smtClean="0"/>
              <a:t>DE INVESTIGACIÓN</a:t>
            </a:r>
            <a:endParaRPr lang="es-ES" sz="16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718039926"/>
              </p:ext>
            </p:extLst>
          </p:nvPr>
        </p:nvGraphicFramePr>
        <p:xfrm>
          <a:off x="251520" y="764704"/>
          <a:ext cx="8784976" cy="5389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Flecha derecha"/>
          <p:cNvSpPr/>
          <p:nvPr/>
        </p:nvSpPr>
        <p:spPr>
          <a:xfrm>
            <a:off x="2483768" y="1160748"/>
            <a:ext cx="576064" cy="18002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4572000" y="1124744"/>
            <a:ext cx="432048" cy="1980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/>
          <p:cNvSpPr/>
          <p:nvPr/>
        </p:nvSpPr>
        <p:spPr>
          <a:xfrm>
            <a:off x="6660232" y="1196752"/>
            <a:ext cx="360040" cy="1980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059832" y="1484784"/>
            <a:ext cx="3168352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Integrar las partes de estudio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2051720" y="3717032"/>
            <a:ext cx="504056" cy="216024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/>
          <p:cNvSpPr/>
          <p:nvPr/>
        </p:nvSpPr>
        <p:spPr>
          <a:xfrm>
            <a:off x="3779912" y="3717032"/>
            <a:ext cx="504056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derecha"/>
          <p:cNvSpPr/>
          <p:nvPr/>
        </p:nvSpPr>
        <p:spPr>
          <a:xfrm>
            <a:off x="5786478" y="3789040"/>
            <a:ext cx="441706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/>
          <p:cNvSpPr/>
          <p:nvPr/>
        </p:nvSpPr>
        <p:spPr>
          <a:xfrm>
            <a:off x="7079345" y="3717032"/>
            <a:ext cx="228959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32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424461698"/>
              </p:ext>
            </p:extLst>
          </p:nvPr>
        </p:nvGraphicFramePr>
        <p:xfrm>
          <a:off x="-36512" y="188640"/>
          <a:ext cx="918051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5508104" y="-24"/>
            <a:ext cx="3635928" cy="571480"/>
          </a:xfrm>
          <a:prstGeom prst="round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VARIABLES DE INVESTIGACIÓN</a:t>
            </a:r>
            <a:endParaRPr lang="es-ES" sz="1600" b="1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881337666"/>
              </p:ext>
            </p:extLst>
          </p:nvPr>
        </p:nvGraphicFramePr>
        <p:xfrm>
          <a:off x="-36512" y="2420888"/>
          <a:ext cx="918051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9965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5004048" y="-24"/>
            <a:ext cx="4139984" cy="500066"/>
          </a:xfrm>
          <a:prstGeom prst="roundRect">
            <a:avLst/>
          </a:prstGeom>
          <a:solidFill>
            <a:srgbClr val="3366FF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 smtClean="0"/>
              <a:t>ANÁLISIS DE RESULTADOS</a:t>
            </a:r>
            <a:endParaRPr lang="es-ES" sz="2000" b="1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564600224"/>
              </p:ext>
            </p:extLst>
          </p:nvPr>
        </p:nvGraphicFramePr>
        <p:xfrm>
          <a:off x="2483768" y="3068960"/>
          <a:ext cx="4176464" cy="1892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1 Rectángulo"/>
          <p:cNvSpPr/>
          <p:nvPr/>
        </p:nvSpPr>
        <p:spPr>
          <a:xfrm>
            <a:off x="179512" y="692696"/>
            <a:ext cx="72728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s-ES" b="1" dirty="0" smtClean="0">
                <a:solidFill>
                  <a:schemeClr val="tx1"/>
                </a:solidFill>
              </a:rPr>
              <a:t>¿CREE USTED QUE EXISTE UN BUEN CLIMA LABORAL CONSIDERANDO EL CURRÍCULO QUIMESTRAL?</a:t>
            </a:r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95969"/>
              </p:ext>
            </p:extLst>
          </p:nvPr>
        </p:nvGraphicFramePr>
        <p:xfrm>
          <a:off x="323528" y="1628800"/>
          <a:ext cx="3932599" cy="1359785"/>
        </p:xfrm>
        <a:graphic>
          <a:graphicData uri="http://schemas.openxmlformats.org/drawingml/2006/table">
            <a:tbl>
              <a:tblPr firstRow="1" firstCol="1" bandRow="1"/>
              <a:tblGrid>
                <a:gridCol w="1285367"/>
                <a:gridCol w="1323616"/>
                <a:gridCol w="1323616"/>
              </a:tblGrid>
              <a:tr h="292453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Alternativas</a:t>
                      </a:r>
                      <a:endParaRPr lang="es-E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8E6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8E6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8E6"/>
                    </a:solidFill>
                  </a:tcPr>
                </a:tc>
              </a:tr>
              <a:tr h="266833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SIEMPRE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12.50%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66833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 VECES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18.75%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33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NUNCA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68.75%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66833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2771800" y="5085184"/>
            <a:ext cx="633670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ANÁLISIS E INTERPRETACIÓN DE RESULTADOS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</a:rPr>
              <a:t>Es </a:t>
            </a:r>
            <a:r>
              <a:rPr lang="es-EC" dirty="0">
                <a:solidFill>
                  <a:schemeClr val="tx1"/>
                </a:solidFill>
              </a:rPr>
              <a:t>necesario que exista un clima laboral eficiente acorde con el currículo quimestral.</a:t>
            </a:r>
            <a:endParaRPr lang="es-E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-9690" y="-27384"/>
            <a:ext cx="1845386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CAPÍTULO  IV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0121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5004048" y="-24"/>
            <a:ext cx="4139984" cy="500066"/>
          </a:xfrm>
          <a:prstGeom prst="roundRect">
            <a:avLst/>
          </a:prstGeom>
          <a:solidFill>
            <a:srgbClr val="3366FF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 smtClean="0"/>
              <a:t>ANÁLISIS DE RESULTADOS</a:t>
            </a:r>
            <a:endParaRPr lang="es-ES" sz="2000" b="1" dirty="0"/>
          </a:p>
        </p:txBody>
      </p:sp>
      <p:sp>
        <p:nvSpPr>
          <p:cNvPr id="2" name="1 Rectángulo"/>
          <p:cNvSpPr/>
          <p:nvPr/>
        </p:nvSpPr>
        <p:spPr>
          <a:xfrm>
            <a:off x="179512" y="692696"/>
            <a:ext cx="80648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8.  ¿CREE USTED QUE LOS ESTUDIANTES ESTÁN CONFORMES CON EL NUEVO SISTEMA DE CALIFICACIONES  ?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771800" y="4941168"/>
            <a:ext cx="633670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b="1" dirty="0" smtClean="0">
                <a:solidFill>
                  <a:schemeClr val="tx1"/>
                </a:solidFill>
              </a:rPr>
              <a:t>      ANÁLISIS E INTERPRETACIÓN DE RESULTADOS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C" dirty="0">
                <a:solidFill>
                  <a:schemeClr val="tx1"/>
                </a:solidFill>
              </a:rPr>
              <a:t>L</a:t>
            </a:r>
            <a:r>
              <a:rPr lang="es-EC" dirty="0" smtClean="0">
                <a:solidFill>
                  <a:schemeClr val="tx1"/>
                </a:solidFill>
              </a:rPr>
              <a:t>os </a:t>
            </a:r>
            <a:r>
              <a:rPr lang="es-EC" dirty="0">
                <a:solidFill>
                  <a:schemeClr val="tx1"/>
                </a:solidFill>
              </a:rPr>
              <a:t>estudiantes deben conocer el nuevo sistema de calificaciones para que </a:t>
            </a:r>
            <a:r>
              <a:rPr lang="es-ES" dirty="0">
                <a:solidFill>
                  <a:schemeClr val="tx1"/>
                </a:solidFill>
              </a:rPr>
              <a:t>mejoren</a:t>
            </a:r>
            <a:r>
              <a:rPr lang="es-EC" dirty="0">
                <a:solidFill>
                  <a:schemeClr val="tx1"/>
                </a:solidFill>
              </a:rPr>
              <a:t> su rendimiento</a:t>
            </a:r>
            <a:r>
              <a:rPr lang="es-ES" dirty="0">
                <a:solidFill>
                  <a:schemeClr val="tx1"/>
                </a:solidFill>
              </a:rPr>
              <a:t> académico.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573634"/>
              </p:ext>
            </p:extLst>
          </p:nvPr>
        </p:nvGraphicFramePr>
        <p:xfrm>
          <a:off x="395535" y="1556792"/>
          <a:ext cx="4248472" cy="1051560"/>
        </p:xfrm>
        <a:graphic>
          <a:graphicData uri="http://schemas.openxmlformats.org/drawingml/2006/table">
            <a:tbl>
              <a:tblPr firstRow="1" firstCol="1" bandRow="1"/>
              <a:tblGrid>
                <a:gridCol w="1236584"/>
                <a:gridCol w="1505944"/>
                <a:gridCol w="1505944"/>
              </a:tblGrid>
              <a:tr h="0">
                <a:tc>
                  <a:txBody>
                    <a:bodyPr/>
                    <a:lstStyle/>
                    <a:p>
                      <a:pPr indent="2012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Alternativas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F6"/>
                    </a:solidFill>
                  </a:tcPr>
                </a:tc>
                <a:tc>
                  <a:txBody>
                    <a:bodyPr/>
                    <a:lstStyle/>
                    <a:p>
                      <a:pPr indent="1739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F6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012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SIEMPRE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F2F6"/>
                    </a:solidFill>
                  </a:tcPr>
                </a:tc>
                <a:tc>
                  <a:txBody>
                    <a:bodyPr/>
                    <a:lstStyle/>
                    <a:p>
                      <a:pPr indent="1739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F2F6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50.00%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F2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012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 VECES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F2F6"/>
                    </a:solidFill>
                  </a:tcPr>
                </a:tc>
                <a:tc>
                  <a:txBody>
                    <a:bodyPr/>
                    <a:lstStyle/>
                    <a:p>
                      <a:pPr indent="1739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F2F6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12.50%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F2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012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NUNCA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F2F6"/>
                    </a:solidFill>
                  </a:tcPr>
                </a:tc>
                <a:tc>
                  <a:txBody>
                    <a:bodyPr/>
                    <a:lstStyle/>
                    <a:p>
                      <a:pPr indent="1739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F2F6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37.50%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F2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012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F6"/>
                    </a:solidFill>
                  </a:tcPr>
                </a:tc>
                <a:tc>
                  <a:txBody>
                    <a:bodyPr/>
                    <a:lstStyle/>
                    <a:p>
                      <a:pPr indent="1739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F6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F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844236369"/>
              </p:ext>
            </p:extLst>
          </p:nvPr>
        </p:nvGraphicFramePr>
        <p:xfrm>
          <a:off x="2555776" y="2708920"/>
          <a:ext cx="3942184" cy="2061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918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4788024" y="-24"/>
            <a:ext cx="4356008" cy="500066"/>
          </a:xfrm>
          <a:prstGeom prst="roundRect">
            <a:avLst/>
          </a:prstGeom>
          <a:solidFill>
            <a:srgbClr val="3366FF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 smtClean="0"/>
              <a:t>COMPROBACIÓN DE HIPÓTESIS</a:t>
            </a:r>
            <a:endParaRPr lang="es-ES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Rectángulo"/>
              <p:cNvSpPr/>
              <p:nvPr/>
            </p:nvSpPr>
            <p:spPr>
              <a:xfrm>
                <a:off x="3563888" y="1772816"/>
                <a:ext cx="2808312" cy="12241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C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s-EC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s-EC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grow m:val="on"/>
                          <m:ctrlPr>
                            <a:rPr lang="es-E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s-EC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s-EC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s-EC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s-EC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𝒌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E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ES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ES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C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s-EC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𝒇𝒆</m:t>
                                      </m:r>
                                      <m:r>
                                        <a:rPr lang="es-EC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s-EC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𝒇𝒐</m:t>
                                      </m:r>
                                      <m:r>
                                        <a:rPr lang="es-EC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s-EC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EC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𝒇𝒆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s-ES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772816"/>
                <a:ext cx="2808312" cy="12241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Rectángulo"/>
          <p:cNvSpPr/>
          <p:nvPr/>
        </p:nvSpPr>
        <p:spPr>
          <a:xfrm>
            <a:off x="1043608" y="1107377"/>
            <a:ext cx="26642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CHI CUADRADO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971600" y="3429000"/>
            <a:ext cx="727280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C" dirty="0" smtClean="0">
                <a:solidFill>
                  <a:schemeClr val="tx1"/>
                </a:solidFill>
              </a:rPr>
              <a:t>¨</a:t>
            </a:r>
            <a:r>
              <a:rPr lang="es-EC" dirty="0">
                <a:solidFill>
                  <a:schemeClr val="tx1"/>
                </a:solidFill>
              </a:rPr>
              <a:t>Existe una relación significativa entre el sistema quimestral y el clima laboral de los docentes en la Escuela </a:t>
            </a:r>
            <a:r>
              <a:rPr lang="es-ES" dirty="0">
                <a:solidFill>
                  <a:schemeClr val="tx1"/>
                </a:solidFill>
              </a:rPr>
              <a:t>P</a:t>
            </a:r>
            <a:r>
              <a:rPr lang="es-EC" dirty="0">
                <a:solidFill>
                  <a:schemeClr val="tx1"/>
                </a:solidFill>
              </a:rPr>
              <a:t>articular “Santa Mariana </a:t>
            </a:r>
            <a:r>
              <a:rPr lang="es-ES" dirty="0">
                <a:solidFill>
                  <a:schemeClr val="tx1"/>
                </a:solidFill>
              </a:rPr>
              <a:t>d</a:t>
            </a:r>
            <a:r>
              <a:rPr lang="es-EC" dirty="0">
                <a:solidFill>
                  <a:schemeClr val="tx1"/>
                </a:solidFill>
              </a:rPr>
              <a:t>e Jesús” del Cantón Pujilí en el año lectivo 2.013 – 2.014</a:t>
            </a:r>
            <a:r>
              <a:rPr lang="es-ES" dirty="0">
                <a:solidFill>
                  <a:schemeClr val="tx1"/>
                </a:solidFill>
              </a:rPr>
              <a:t>.</a:t>
            </a:r>
            <a:r>
              <a:rPr lang="es-EC" dirty="0" smtClean="0">
                <a:solidFill>
                  <a:schemeClr val="tx1"/>
                </a:solidFill>
              </a:rPr>
              <a:t>¨.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971600" y="4725144"/>
            <a:ext cx="633670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dirty="0">
                <a:solidFill>
                  <a:schemeClr val="tx1"/>
                </a:solidFill>
              </a:rPr>
              <a:t>El nivel de significación es del 5% que representa al 0.05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C" dirty="0">
                <a:solidFill>
                  <a:schemeClr val="tx1"/>
                </a:solidFill>
              </a:rPr>
              <a:t>El nivel de confiabilidad es del 95% que representa al 0.95</a:t>
            </a:r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1475656" y="2492896"/>
            <a:ext cx="1512168" cy="0"/>
          </a:xfrm>
          <a:prstGeom prst="straightConnector1">
            <a:avLst/>
          </a:prstGeom>
          <a:ln w="57150" cmpd="thickThin">
            <a:solidFill>
              <a:srgbClr val="FF33CC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94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5 Marcador de contenido"/>
          <p:cNvSpPr txBox="1">
            <a:spLocks/>
          </p:cNvSpPr>
          <p:nvPr/>
        </p:nvSpPr>
        <p:spPr>
          <a:xfrm>
            <a:off x="683568" y="1124744"/>
            <a:ext cx="8229600" cy="388843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US" b="1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571736" y="116632"/>
            <a:ext cx="3357586" cy="500066"/>
          </a:xfrm>
          <a:prstGeom prst="roundRect">
            <a:avLst/>
          </a:prstGeom>
          <a:solidFill>
            <a:srgbClr val="FC042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800" b="1" dirty="0" smtClean="0"/>
              <a:t>SUMARIO</a:t>
            </a:r>
            <a:endParaRPr lang="es-ES" sz="2800" b="1" dirty="0"/>
          </a:p>
        </p:txBody>
      </p:sp>
      <p:sp>
        <p:nvSpPr>
          <p:cNvPr id="4" name="3 Rectángulo redondeado">
            <a:hlinkClick r:id="rId2" action="ppaction://hlinksldjump"/>
          </p:cNvPr>
          <p:cNvSpPr/>
          <p:nvPr/>
        </p:nvSpPr>
        <p:spPr>
          <a:xfrm>
            <a:off x="714348" y="902450"/>
            <a:ext cx="3357586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CAP. I    PLANTEAMIENTO DEL       PROBLEMA</a:t>
            </a:r>
            <a:endParaRPr lang="es-ES" sz="1600" b="1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714348" y="1473954"/>
            <a:ext cx="3357586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FORMULACIÓN DEL PROBLEMA</a:t>
            </a:r>
            <a:endParaRPr lang="es-ES" sz="1600" b="1" dirty="0"/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714348" y="2045458"/>
            <a:ext cx="3357586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OBJETIVOS</a:t>
            </a:r>
            <a:endParaRPr lang="es-ES" sz="1600" b="1" dirty="0"/>
          </a:p>
        </p:txBody>
      </p:sp>
      <p:sp>
        <p:nvSpPr>
          <p:cNvPr id="7" name="6 Rectángulo redondeado">
            <a:hlinkClick r:id="rId5" action="ppaction://hlinksldjump"/>
          </p:cNvPr>
          <p:cNvSpPr/>
          <p:nvPr/>
        </p:nvSpPr>
        <p:spPr>
          <a:xfrm>
            <a:off x="714348" y="2616962"/>
            <a:ext cx="3357586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JUSTIFICACIÓN</a:t>
            </a:r>
            <a:endParaRPr lang="es-ES" sz="1600" b="1" dirty="0"/>
          </a:p>
        </p:txBody>
      </p:sp>
      <p:sp>
        <p:nvSpPr>
          <p:cNvPr id="9" name="8 Rectángulo redondeado">
            <a:hlinkClick r:id="rId5" action="ppaction://hlinksldjump"/>
          </p:cNvPr>
          <p:cNvSpPr/>
          <p:nvPr/>
        </p:nvSpPr>
        <p:spPr>
          <a:xfrm>
            <a:off x="714348" y="3284984"/>
            <a:ext cx="3357586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b="1" dirty="0" smtClean="0"/>
              <a:t>CAP. II      MARCO TEÓRICO</a:t>
            </a:r>
            <a:endParaRPr lang="es-ES" sz="1600" b="1" dirty="0"/>
          </a:p>
        </p:txBody>
      </p:sp>
      <p:sp>
        <p:nvSpPr>
          <p:cNvPr id="10" name="9 Rectángulo redondeado">
            <a:hlinkClick r:id="rId6" action="ppaction://hlinksldjump"/>
          </p:cNvPr>
          <p:cNvSpPr/>
          <p:nvPr/>
        </p:nvSpPr>
        <p:spPr>
          <a:xfrm>
            <a:off x="714348" y="3856488"/>
            <a:ext cx="3357586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 HIPÓTESIS </a:t>
            </a:r>
            <a:endParaRPr lang="es-ES" sz="1600" b="1" dirty="0"/>
          </a:p>
        </p:txBody>
      </p:sp>
      <p:sp>
        <p:nvSpPr>
          <p:cNvPr id="12" name="11 Rectángulo redondeado">
            <a:hlinkClick r:id="rId4" action="ppaction://hlinksldjump"/>
          </p:cNvPr>
          <p:cNvSpPr/>
          <p:nvPr/>
        </p:nvSpPr>
        <p:spPr>
          <a:xfrm>
            <a:off x="714348" y="4427992"/>
            <a:ext cx="3357586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CAP. III     DISEÑO, MÉTODO Y VARIABLES</a:t>
            </a:r>
            <a:endParaRPr lang="es-ES" sz="1600" b="1" dirty="0"/>
          </a:p>
        </p:txBody>
      </p:sp>
      <p:sp>
        <p:nvSpPr>
          <p:cNvPr id="13" name="12 Rectángulo redondeado">
            <a:hlinkClick r:id="rId7" action="ppaction://hlinksldjump"/>
          </p:cNvPr>
          <p:cNvSpPr/>
          <p:nvPr/>
        </p:nvSpPr>
        <p:spPr>
          <a:xfrm>
            <a:off x="4670798" y="1628800"/>
            <a:ext cx="3357586" cy="50006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bg1"/>
                </a:solidFill>
              </a:rPr>
              <a:t>CAP. VI   PRESENTACIÓN DE LA PROPUESTA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15" name="14 Rectángulo redondeado">
            <a:hlinkClick r:id="rId8" action="ppaction://hlinksldjump"/>
          </p:cNvPr>
          <p:cNvSpPr/>
          <p:nvPr/>
        </p:nvSpPr>
        <p:spPr>
          <a:xfrm>
            <a:off x="4670798" y="2204864"/>
            <a:ext cx="3357586" cy="50006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OBJETIVOS</a:t>
            </a:r>
            <a:endParaRPr lang="es-ES" sz="1600" b="1" dirty="0"/>
          </a:p>
        </p:txBody>
      </p:sp>
      <p:sp>
        <p:nvSpPr>
          <p:cNvPr id="16" name="15 Rectángulo redondeado">
            <a:hlinkClick r:id="rId9" action="ppaction://hlinksldjump"/>
          </p:cNvPr>
          <p:cNvSpPr/>
          <p:nvPr/>
        </p:nvSpPr>
        <p:spPr>
          <a:xfrm>
            <a:off x="4644008" y="3356992"/>
            <a:ext cx="3357586" cy="50006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TALLER</a:t>
            </a:r>
            <a:endParaRPr lang="es-ES" sz="1600" b="1" dirty="0"/>
          </a:p>
        </p:txBody>
      </p:sp>
      <p:sp>
        <p:nvSpPr>
          <p:cNvPr id="17" name="16 Rectángulo redondeado">
            <a:hlinkClick r:id="rId9" action="ppaction://hlinksldjump"/>
          </p:cNvPr>
          <p:cNvSpPr/>
          <p:nvPr/>
        </p:nvSpPr>
        <p:spPr>
          <a:xfrm>
            <a:off x="4670798" y="2780928"/>
            <a:ext cx="3357586" cy="50006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FACTIBILIDAD</a:t>
            </a:r>
            <a:endParaRPr lang="es-ES" sz="1600" b="1" dirty="0"/>
          </a:p>
        </p:txBody>
      </p:sp>
      <p:sp>
        <p:nvSpPr>
          <p:cNvPr id="18" name="17 Rectángulo redondeado">
            <a:hlinkClick r:id="rId10" action="ppaction://hlinksldjump"/>
          </p:cNvPr>
          <p:cNvSpPr/>
          <p:nvPr/>
        </p:nvSpPr>
        <p:spPr>
          <a:xfrm>
            <a:off x="4670798" y="3933056"/>
            <a:ext cx="3357586" cy="50006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ESTRATEGIAS</a:t>
            </a:r>
            <a:endParaRPr lang="es-ES" sz="1600" b="1" dirty="0"/>
          </a:p>
        </p:txBody>
      </p:sp>
      <p:sp>
        <p:nvSpPr>
          <p:cNvPr id="19" name="18 Rectángulo redondeado">
            <a:hlinkClick r:id="rId11" action="ppaction://hlinksldjump"/>
          </p:cNvPr>
          <p:cNvSpPr/>
          <p:nvPr/>
        </p:nvSpPr>
        <p:spPr>
          <a:xfrm>
            <a:off x="4670798" y="4509120"/>
            <a:ext cx="3357586" cy="50006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SOLUCIÓN A LA PROPUESTA</a:t>
            </a:r>
            <a:endParaRPr lang="es-ES" sz="1600" b="1" dirty="0"/>
          </a:p>
        </p:txBody>
      </p:sp>
      <p:sp>
        <p:nvSpPr>
          <p:cNvPr id="21" name="20 Rectángulo redondeado">
            <a:hlinkClick r:id="rId6" action="ppaction://hlinksldjump"/>
          </p:cNvPr>
          <p:cNvSpPr/>
          <p:nvPr/>
        </p:nvSpPr>
        <p:spPr>
          <a:xfrm>
            <a:off x="710358" y="5025716"/>
            <a:ext cx="3357586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 sz="1600" b="1" dirty="0" smtClean="0"/>
          </a:p>
          <a:p>
            <a:pPr algn="ctr"/>
            <a:r>
              <a:rPr lang="es-EC" sz="1600" b="1" dirty="0"/>
              <a:t>CAP. </a:t>
            </a:r>
            <a:r>
              <a:rPr lang="es-EC" sz="1600" b="1" dirty="0" smtClean="0"/>
              <a:t>IV                ANÁLISIS  DE RESULTADOS</a:t>
            </a:r>
            <a:endParaRPr lang="es-ES" sz="1600" b="1" dirty="0"/>
          </a:p>
          <a:p>
            <a:pPr algn="ctr"/>
            <a:endParaRPr lang="es-ES" sz="1600" b="1" dirty="0"/>
          </a:p>
        </p:txBody>
      </p:sp>
      <p:sp>
        <p:nvSpPr>
          <p:cNvPr id="20" name="19 Rectángulo redondeado">
            <a:hlinkClick r:id="rId6" action="ppaction://hlinksldjump"/>
          </p:cNvPr>
          <p:cNvSpPr/>
          <p:nvPr/>
        </p:nvSpPr>
        <p:spPr>
          <a:xfrm>
            <a:off x="4670798" y="980728"/>
            <a:ext cx="3357586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CAP</a:t>
            </a:r>
            <a:r>
              <a:rPr lang="es-EC" sz="1600" b="1" dirty="0"/>
              <a:t>. </a:t>
            </a:r>
            <a:r>
              <a:rPr lang="es-EC" sz="1600" b="1" dirty="0" smtClean="0"/>
              <a:t>V     CONCLUSIONES Y RECOMENDACIONES</a:t>
            </a:r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val="196355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4788024" y="-24"/>
            <a:ext cx="4356008" cy="500066"/>
          </a:xfrm>
          <a:prstGeom prst="roundRect">
            <a:avLst/>
          </a:prstGeom>
          <a:solidFill>
            <a:srgbClr val="3366FF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 smtClean="0"/>
              <a:t>COMPROBACIÓN DE HIPÓTESIS</a:t>
            </a:r>
            <a:endParaRPr lang="es-ES" sz="2000" b="1" dirty="0"/>
          </a:p>
        </p:txBody>
      </p:sp>
      <p:sp>
        <p:nvSpPr>
          <p:cNvPr id="4" name="3 Rectángulo"/>
          <p:cNvSpPr/>
          <p:nvPr/>
        </p:nvSpPr>
        <p:spPr>
          <a:xfrm>
            <a:off x="827584" y="1268760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CHI CUADRADO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932040" y="4509120"/>
            <a:ext cx="3672408" cy="1385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b="1" dirty="0">
                <a:solidFill>
                  <a:schemeClr val="tx1"/>
                </a:solidFill>
              </a:rPr>
              <a:t>Regla de Decisión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C" dirty="0" smtClean="0">
                <a:solidFill>
                  <a:schemeClr val="tx1"/>
                </a:solidFill>
              </a:rPr>
              <a:t>X</a:t>
            </a:r>
            <a:r>
              <a:rPr lang="es-EC" baseline="30000" dirty="0" smtClean="0">
                <a:solidFill>
                  <a:schemeClr val="tx1"/>
                </a:solidFill>
              </a:rPr>
              <a:t>2 </a:t>
            </a:r>
            <a:r>
              <a:rPr lang="es-EC" dirty="0" smtClean="0">
                <a:solidFill>
                  <a:schemeClr val="tx1"/>
                </a:solidFill>
              </a:rPr>
              <a:t>calculado </a:t>
            </a:r>
            <a:r>
              <a:rPr lang="es-EC" dirty="0">
                <a:solidFill>
                  <a:schemeClr val="tx1"/>
                </a:solidFill>
              </a:rPr>
              <a:t>&gt;  </a:t>
            </a:r>
            <a:r>
              <a:rPr lang="es-EC" dirty="0" smtClean="0">
                <a:solidFill>
                  <a:schemeClr val="tx1"/>
                </a:solidFill>
              </a:rPr>
              <a:t>X</a:t>
            </a:r>
            <a:r>
              <a:rPr lang="es-EC" baseline="30000" dirty="0" smtClean="0">
                <a:solidFill>
                  <a:schemeClr val="tx1"/>
                </a:solidFill>
              </a:rPr>
              <a:t>2 </a:t>
            </a:r>
            <a:r>
              <a:rPr lang="es-EC" dirty="0" smtClean="0">
                <a:solidFill>
                  <a:schemeClr val="tx1"/>
                </a:solidFill>
              </a:rPr>
              <a:t>tabla </a:t>
            </a:r>
          </a:p>
          <a:p>
            <a:r>
              <a:rPr lang="es-EC" dirty="0" smtClean="0">
                <a:solidFill>
                  <a:schemeClr val="tx1"/>
                </a:solidFill>
              </a:rPr>
              <a:t>33.33 &gt; 12.59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2" name="11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56" y="4293096"/>
            <a:ext cx="3779912" cy="1618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Rectángulo"/>
          <p:cNvSpPr/>
          <p:nvPr/>
        </p:nvSpPr>
        <p:spPr>
          <a:xfrm>
            <a:off x="853153" y="3645024"/>
            <a:ext cx="26642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CAMPANA DE GAUSS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39552" y="1988840"/>
            <a:ext cx="29883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b="1" dirty="0">
                <a:solidFill>
                  <a:schemeClr val="tx1"/>
                </a:solidFill>
              </a:rPr>
              <a:t>Chi Cuadrado de la Tabla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C" dirty="0">
                <a:solidFill>
                  <a:schemeClr val="tx1"/>
                </a:solidFill>
              </a:rPr>
              <a:t>X² </a:t>
            </a:r>
            <a:r>
              <a:rPr lang="es-EC" dirty="0" smtClean="0">
                <a:solidFill>
                  <a:schemeClr val="tx1"/>
                </a:solidFill>
              </a:rPr>
              <a:t>t= </a:t>
            </a:r>
            <a:r>
              <a:rPr lang="es-EC" dirty="0">
                <a:solidFill>
                  <a:schemeClr val="tx1"/>
                </a:solidFill>
              </a:rPr>
              <a:t>12.59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34525"/>
              </p:ext>
            </p:extLst>
          </p:nvPr>
        </p:nvGraphicFramePr>
        <p:xfrm>
          <a:off x="3851920" y="692696"/>
          <a:ext cx="5194917" cy="340233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77213"/>
                <a:gridCol w="577213"/>
                <a:gridCol w="577213"/>
                <a:gridCol w="577213"/>
                <a:gridCol w="577213"/>
                <a:gridCol w="577213"/>
                <a:gridCol w="577213"/>
                <a:gridCol w="577213"/>
                <a:gridCol w="577213"/>
              </a:tblGrid>
              <a:tr h="593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err="1">
                          <a:effectLst/>
                        </a:rPr>
                        <a:t>chi</a:t>
                      </a:r>
                      <a:r>
                        <a:rPr lang="es-EC" sz="1200" dirty="0">
                          <a:effectLst/>
                        </a:rPr>
                        <a:t>-cuadrado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Área de la cola, α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1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α/v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0.300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0.200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0.100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0.050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0.025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0.010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0.005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0.001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01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1.07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1.64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2.71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3.84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5.02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6.63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7.88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10.83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01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2.41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3.22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4.61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5.99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7.38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9.21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10.60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13.82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01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3.66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4.64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6.25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7.81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9.35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11.34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12.84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16.27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01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4.88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5.99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7.78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9.49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11.14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13.28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14.86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18.47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01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6.06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7.29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9.24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11.07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12.83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15.09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16.75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20.51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01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01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7.23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8.56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10.64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  <a:highlight>
                            <a:srgbClr val="FFFF00"/>
                          </a:highlight>
                        </a:rPr>
                        <a:t>12.59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14.45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16.81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18.55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22.46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01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8.38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9.80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12.02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14.07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16.01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18.48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20.28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24.32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01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9.52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11.03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13.36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15.51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17.53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20.09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21.95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26.12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01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10.66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12.24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14.68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16.92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19.02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21.67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23.59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27.88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01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11.78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13.44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15.99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18.31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20.48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23.21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25.19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29.59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539552" y="2780928"/>
            <a:ext cx="29883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b="1" dirty="0">
                <a:solidFill>
                  <a:schemeClr val="tx1"/>
                </a:solidFill>
              </a:rPr>
              <a:t>Chi Cuadrado </a:t>
            </a:r>
            <a:r>
              <a:rPr lang="es-EC" b="1" dirty="0" smtClean="0">
                <a:solidFill>
                  <a:schemeClr val="tx1"/>
                </a:solidFill>
              </a:rPr>
              <a:t>calculado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C" dirty="0">
                <a:solidFill>
                  <a:schemeClr val="tx1"/>
                </a:solidFill>
              </a:rPr>
              <a:t>X² </a:t>
            </a:r>
            <a:r>
              <a:rPr lang="es-EC" dirty="0" smtClean="0">
                <a:solidFill>
                  <a:schemeClr val="tx1"/>
                </a:solidFill>
              </a:rPr>
              <a:t>c= 33.33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4788024" y="-24"/>
            <a:ext cx="4356008" cy="500066"/>
          </a:xfrm>
          <a:prstGeom prst="roundRect">
            <a:avLst/>
          </a:prstGeom>
          <a:solidFill>
            <a:srgbClr val="3366FF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 smtClean="0"/>
              <a:t>COMPROBACIÓN DE HIPÓTESIS</a:t>
            </a:r>
            <a:endParaRPr lang="es-ES" sz="2000" b="1" dirty="0"/>
          </a:p>
        </p:txBody>
      </p:sp>
      <p:sp>
        <p:nvSpPr>
          <p:cNvPr id="3" name="2 Rectángulo"/>
          <p:cNvSpPr/>
          <p:nvPr/>
        </p:nvSpPr>
        <p:spPr>
          <a:xfrm>
            <a:off x="971600" y="1124744"/>
            <a:ext cx="7416824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C" b="1" dirty="0" smtClean="0">
                <a:solidFill>
                  <a:schemeClr val="tx1"/>
                </a:solidFill>
              </a:rPr>
              <a:t>Se determina que si </a:t>
            </a:r>
            <a:r>
              <a:rPr lang="es-EC" b="1" dirty="0">
                <a:solidFill>
                  <a:schemeClr val="tx1"/>
                </a:solidFill>
              </a:rPr>
              <a:t>existe  una relación significativa entre el sistema quimestral y el clima laboral de los docentes en la Escuela </a:t>
            </a:r>
            <a:r>
              <a:rPr lang="es-ES" b="1" dirty="0">
                <a:solidFill>
                  <a:schemeClr val="tx1"/>
                </a:solidFill>
              </a:rPr>
              <a:t>P</a:t>
            </a:r>
            <a:r>
              <a:rPr lang="es-EC" b="1" dirty="0">
                <a:solidFill>
                  <a:schemeClr val="tx1"/>
                </a:solidFill>
              </a:rPr>
              <a:t>articular “SANTA MARIANA DE JESÚS” del CANTÓN PUJILÍ en el año lectivo 2.013 – </a:t>
            </a:r>
            <a:r>
              <a:rPr lang="es-EC" b="1" dirty="0" smtClean="0">
                <a:solidFill>
                  <a:schemeClr val="tx1"/>
                </a:solidFill>
              </a:rPr>
              <a:t>2.014: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C" dirty="0">
              <a:solidFill>
                <a:schemeClr val="tx1"/>
              </a:solidFill>
            </a:endParaRPr>
          </a:p>
          <a:p>
            <a:pPr algn="just"/>
            <a:r>
              <a:rPr lang="es-EC" dirty="0" smtClean="0">
                <a:solidFill>
                  <a:schemeClr val="tx1"/>
                </a:solidFill>
              </a:rPr>
              <a:t>	1.- Permitirá </a:t>
            </a:r>
            <a:r>
              <a:rPr lang="es-EC" dirty="0">
                <a:solidFill>
                  <a:schemeClr val="tx1"/>
                </a:solidFill>
              </a:rPr>
              <a:t>alcanzar soluciones que estén orientadas al </a:t>
            </a:r>
            <a:r>
              <a:rPr lang="es-EC" dirty="0" smtClean="0">
                <a:solidFill>
                  <a:schemeClr val="tx1"/>
                </a:solidFill>
              </a:rPr>
              <a:t>	       mejoramiento </a:t>
            </a:r>
            <a:r>
              <a:rPr lang="es-EC" dirty="0">
                <a:solidFill>
                  <a:schemeClr val="tx1"/>
                </a:solidFill>
              </a:rPr>
              <a:t>de la enseñanza</a:t>
            </a:r>
            <a:r>
              <a:rPr lang="es-EC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C" dirty="0">
              <a:solidFill>
                <a:schemeClr val="tx1"/>
              </a:solidFill>
            </a:endParaRPr>
          </a:p>
          <a:p>
            <a:pPr algn="just"/>
            <a:r>
              <a:rPr lang="es-EC" dirty="0" smtClean="0">
                <a:solidFill>
                  <a:schemeClr val="tx1"/>
                </a:solidFill>
              </a:rPr>
              <a:t>	2.- Se </a:t>
            </a:r>
            <a:r>
              <a:rPr lang="es-EC" dirty="0">
                <a:solidFill>
                  <a:schemeClr val="tx1"/>
                </a:solidFill>
              </a:rPr>
              <a:t>comprueba de que el clima laboral tiene íntima </a:t>
            </a:r>
            <a:r>
              <a:rPr lang="es-EC" dirty="0" smtClean="0">
                <a:solidFill>
                  <a:schemeClr val="tx1"/>
                </a:solidFill>
              </a:rPr>
              <a:t>   	       relación </a:t>
            </a:r>
            <a:r>
              <a:rPr lang="es-EC" dirty="0">
                <a:solidFill>
                  <a:schemeClr val="tx1"/>
                </a:solidFill>
              </a:rPr>
              <a:t>con el proceso </a:t>
            </a:r>
            <a:r>
              <a:rPr lang="es-EC" dirty="0" smtClean="0">
                <a:solidFill>
                  <a:schemeClr val="tx1"/>
                </a:solidFill>
              </a:rPr>
              <a:t>educativo.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2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5786478" y="-24"/>
            <a:ext cx="3357554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CONCLUSIONES </a:t>
            </a:r>
            <a:endParaRPr lang="es-ES" sz="16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696956141"/>
              </p:ext>
            </p:extLst>
          </p:nvPr>
        </p:nvGraphicFramePr>
        <p:xfrm>
          <a:off x="59160" y="836712"/>
          <a:ext cx="8833320" cy="5978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-9690" y="-27384"/>
            <a:ext cx="1845386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CAPÍTULO  V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203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5786478" y="-24"/>
            <a:ext cx="3357554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smtClean="0"/>
              <a:t>RECOMENDACIONES</a:t>
            </a:r>
            <a:endParaRPr lang="es-ES" sz="16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040681493"/>
              </p:ext>
            </p:extLst>
          </p:nvPr>
        </p:nvGraphicFramePr>
        <p:xfrm>
          <a:off x="59160" y="332656"/>
          <a:ext cx="8833320" cy="5978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7991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5771932" y="13358"/>
            <a:ext cx="3357586" cy="500066"/>
          </a:xfrm>
          <a:prstGeom prst="roundRect">
            <a:avLst/>
          </a:prstGeom>
          <a:solidFill>
            <a:srgbClr val="3366FF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PRESENTACIÓN DE LA PROPUESTA</a:t>
            </a:r>
            <a:endParaRPr lang="es-ES" sz="1600" b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-9690" y="-27384"/>
            <a:ext cx="1845386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CAPÍTULO  VI</a:t>
            </a:r>
            <a:endParaRPr lang="es-ES" b="1" dirty="0"/>
          </a:p>
        </p:txBody>
      </p:sp>
      <p:grpSp>
        <p:nvGrpSpPr>
          <p:cNvPr id="5" name="4 Grupo"/>
          <p:cNvGrpSpPr/>
          <p:nvPr/>
        </p:nvGrpSpPr>
        <p:grpSpPr>
          <a:xfrm>
            <a:off x="539552" y="1124744"/>
            <a:ext cx="4372004" cy="1059948"/>
            <a:chOff x="4357709" y="625511"/>
            <a:chExt cx="4372004" cy="1059948"/>
          </a:xfrm>
        </p:grpSpPr>
        <p:sp>
          <p:nvSpPr>
            <p:cNvPr id="6" name="5 Rectángulo redondeado"/>
            <p:cNvSpPr/>
            <p:nvPr/>
          </p:nvSpPr>
          <p:spPr>
            <a:xfrm>
              <a:off x="4357709" y="625511"/>
              <a:ext cx="4372004" cy="1059948"/>
            </a:xfrm>
            <a:prstGeom prst="roundRect">
              <a:avLst>
                <a:gd name="adj" fmla="val 1000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4388754" y="656556"/>
              <a:ext cx="4309914" cy="997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171450" lvl="1" indent="-171450" algn="just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C" sz="1800" b="1" kern="1200" dirty="0" smtClean="0"/>
                <a:t>Talleres para mejorar el clima laboral en la Escuela Particular  “Santa Mariana de Jesús”.</a:t>
              </a:r>
              <a:endParaRPr lang="es-ES" sz="1800" b="1" kern="1200" dirty="0"/>
            </a:p>
          </p:txBody>
        </p:sp>
      </p:grpSp>
      <p:sp>
        <p:nvSpPr>
          <p:cNvPr id="9" name="8 Flecha abajo"/>
          <p:cNvSpPr/>
          <p:nvPr/>
        </p:nvSpPr>
        <p:spPr>
          <a:xfrm>
            <a:off x="2195736" y="2420888"/>
            <a:ext cx="432048" cy="792088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9 Grupo"/>
          <p:cNvGrpSpPr/>
          <p:nvPr/>
        </p:nvGrpSpPr>
        <p:grpSpPr>
          <a:xfrm>
            <a:off x="4932040" y="3789040"/>
            <a:ext cx="2927756" cy="2413102"/>
            <a:chOff x="4584221" y="2827509"/>
            <a:chExt cx="2927756" cy="2413102"/>
          </a:xfrm>
        </p:grpSpPr>
        <p:sp>
          <p:nvSpPr>
            <p:cNvPr id="11" name="10 Forma"/>
            <p:cNvSpPr/>
            <p:nvPr/>
          </p:nvSpPr>
          <p:spPr>
            <a:xfrm rot="20700000">
              <a:off x="4584221" y="2827509"/>
              <a:ext cx="2927756" cy="2413102"/>
            </a:xfrm>
            <a:prstGeom prst="gear6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orma 4"/>
            <p:cNvSpPr/>
            <p:nvPr/>
          </p:nvSpPr>
          <p:spPr>
            <a:xfrm>
              <a:off x="5256889" y="3326247"/>
              <a:ext cx="1582419" cy="14156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u="sng" kern="1200" dirty="0" smtClean="0">
                  <a:solidFill>
                    <a:schemeClr val="tx1"/>
                  </a:solidFill>
                </a:rPr>
                <a:t>INTERÉS</a:t>
              </a:r>
              <a:r>
                <a:rPr lang="es-ES" sz="1400" kern="1200" dirty="0" smtClean="0">
                  <a:solidFill>
                    <a:schemeClr val="tx1"/>
                  </a:solidFill>
                </a:rPr>
                <a:t>:</a:t>
              </a:r>
            </a:p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12 Flecha derecha"/>
          <p:cNvSpPr/>
          <p:nvPr/>
        </p:nvSpPr>
        <p:spPr>
          <a:xfrm>
            <a:off x="4210044" y="4608659"/>
            <a:ext cx="670467" cy="404517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13 Grupo"/>
          <p:cNvGrpSpPr/>
          <p:nvPr/>
        </p:nvGrpSpPr>
        <p:grpSpPr>
          <a:xfrm>
            <a:off x="5333644" y="1412776"/>
            <a:ext cx="2530084" cy="1669430"/>
            <a:chOff x="1215656" y="3361817"/>
            <a:chExt cx="2530084" cy="1669430"/>
          </a:xfrm>
        </p:grpSpPr>
        <p:sp>
          <p:nvSpPr>
            <p:cNvPr id="15" name="14 Forma"/>
            <p:cNvSpPr/>
            <p:nvPr/>
          </p:nvSpPr>
          <p:spPr>
            <a:xfrm>
              <a:off x="1215656" y="3361817"/>
              <a:ext cx="2530084" cy="1669430"/>
            </a:xfrm>
            <a:prstGeom prst="gear6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orma 4"/>
            <p:cNvSpPr/>
            <p:nvPr/>
          </p:nvSpPr>
          <p:spPr>
            <a:xfrm>
              <a:off x="1761046" y="3784641"/>
              <a:ext cx="1439304" cy="8237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u="sng" kern="1200" dirty="0" smtClean="0">
                  <a:solidFill>
                    <a:schemeClr val="tx1"/>
                  </a:solidFill>
                </a:rPr>
                <a:t>BENEFICIARIOS</a:t>
              </a:r>
              <a:endParaRPr lang="es-ES" sz="1200" b="1" kern="1200" dirty="0" smtClean="0">
                <a:solidFill>
                  <a:schemeClr val="tx1"/>
                </a:solidFill>
              </a:endParaRPr>
            </a:p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1115616" y="3690003"/>
            <a:ext cx="2362947" cy="1938553"/>
            <a:chOff x="1800617" y="1046287"/>
            <a:chExt cx="2362947" cy="1938553"/>
          </a:xfrm>
        </p:grpSpPr>
        <p:sp>
          <p:nvSpPr>
            <p:cNvPr id="18" name="17 Forma"/>
            <p:cNvSpPr/>
            <p:nvPr/>
          </p:nvSpPr>
          <p:spPr>
            <a:xfrm>
              <a:off x="1800617" y="1046287"/>
              <a:ext cx="2362947" cy="1938553"/>
            </a:xfrm>
            <a:prstGeom prst="gear9">
              <a:avLst/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orma 4"/>
            <p:cNvSpPr/>
            <p:nvPr/>
          </p:nvSpPr>
          <p:spPr>
            <a:xfrm>
              <a:off x="2243956" y="1500384"/>
              <a:ext cx="1476269" cy="9964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just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u="sng" kern="1200" dirty="0" smtClean="0">
                  <a:solidFill>
                    <a:schemeClr val="tx1"/>
                  </a:solidFill>
                </a:rPr>
                <a:t>           IMPORTANCIA</a:t>
              </a:r>
            </a:p>
          </p:txBody>
        </p:sp>
      </p:grpSp>
      <p:sp>
        <p:nvSpPr>
          <p:cNvPr id="20" name="19 Flecha derecha"/>
          <p:cNvSpPr/>
          <p:nvPr/>
        </p:nvSpPr>
        <p:spPr>
          <a:xfrm rot="16200000">
            <a:off x="6315044" y="3414149"/>
            <a:ext cx="659512" cy="401184"/>
          </a:xfrm>
          <a:prstGeom prst="rightArrow">
            <a:avLst/>
          </a:prstGeom>
          <a:solidFill>
            <a:srgbClr val="E4F8E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1 Conector recto"/>
          <p:cNvCxnSpPr/>
          <p:nvPr/>
        </p:nvCxnSpPr>
        <p:spPr>
          <a:xfrm>
            <a:off x="2963916" y="5835647"/>
            <a:ext cx="6072198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"/>
          <p:cNvCxnSpPr/>
          <p:nvPr/>
        </p:nvCxnSpPr>
        <p:spPr>
          <a:xfrm rot="16200000" flipH="1">
            <a:off x="5749957" y="1620813"/>
            <a:ext cx="142875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 rot="16200000" flipH="1">
            <a:off x="1249395" y="1620813"/>
            <a:ext cx="142875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1963770" y="906438"/>
            <a:ext cx="4500562" cy="1588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 redondeado"/>
          <p:cNvSpPr/>
          <p:nvPr/>
        </p:nvSpPr>
        <p:spPr>
          <a:xfrm>
            <a:off x="1320832" y="1477938"/>
            <a:ext cx="1214438" cy="428625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General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5749957" y="1196752"/>
            <a:ext cx="1500188" cy="428625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Específicos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06395" y="2335188"/>
            <a:ext cx="2821786" cy="646331"/>
          </a:xfrm>
          <a:prstGeom prst="rect">
            <a:avLst/>
          </a:prstGeom>
          <a:solidFill>
            <a:srgbClr val="E4F3F4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s-EC" dirty="0"/>
              <a:t>Realizar </a:t>
            </a:r>
            <a:r>
              <a:rPr lang="es-EC" u="sng" dirty="0"/>
              <a:t>talleres</a:t>
            </a:r>
            <a:r>
              <a:rPr lang="es-EC" dirty="0"/>
              <a:t> </a:t>
            </a:r>
            <a:endParaRPr lang="es-EC" dirty="0" smtClean="0"/>
          </a:p>
          <a:p>
            <a:pPr lvl="0" algn="ctr"/>
            <a:r>
              <a:rPr lang="es-EC" dirty="0" smtClean="0"/>
              <a:t>dirigidos </a:t>
            </a:r>
            <a:r>
              <a:rPr lang="es-EC" dirty="0"/>
              <a:t>a los docentes.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3193674" y="2161887"/>
            <a:ext cx="5914830" cy="3139321"/>
          </a:xfrm>
          <a:prstGeom prst="rect">
            <a:avLst/>
          </a:prstGeom>
          <a:solidFill>
            <a:srgbClr val="E4F3F4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es-ES" dirty="0"/>
              <a:t>Determinar los problemas suscitados en la adaptabilidad de los </a:t>
            </a:r>
            <a:r>
              <a:rPr lang="es-ES" dirty="0" smtClean="0"/>
              <a:t>docentes.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es-E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/>
              <a:t>Establecer </a:t>
            </a:r>
            <a:r>
              <a:rPr lang="es-ES" dirty="0"/>
              <a:t>los problemas de salud  que se han presentado en los </a:t>
            </a:r>
            <a:r>
              <a:rPr lang="es-ES" dirty="0" smtClean="0"/>
              <a:t>docentes.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ES" dirty="0" smtClean="0"/>
              <a:t>Desarrollar un </a:t>
            </a:r>
            <a:r>
              <a:rPr lang="es-ES" dirty="0"/>
              <a:t>clima laboral </a:t>
            </a:r>
            <a:r>
              <a:rPr lang="es-ES" dirty="0" smtClean="0"/>
              <a:t>excelente.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es-ES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ES" dirty="0"/>
              <a:t>Socializar los talleres con los </a:t>
            </a:r>
            <a:r>
              <a:rPr lang="es-ES" dirty="0" smtClean="0"/>
              <a:t>docentes.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C" dirty="0"/>
              <a:t>Evaluar el trabajo  de los </a:t>
            </a:r>
            <a:r>
              <a:rPr lang="es-EC" dirty="0" smtClean="0"/>
              <a:t>docentes.</a:t>
            </a:r>
            <a:endParaRPr lang="es-ES" dirty="0">
              <a:solidFill>
                <a:schemeClr val="accent4">
                  <a:lumMod val="40000"/>
                  <a:lumOff val="60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3106770" y="620688"/>
            <a:ext cx="2071687" cy="5000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OBJETIVOS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5771932" y="13358"/>
            <a:ext cx="3357586" cy="500066"/>
          </a:xfrm>
          <a:prstGeom prst="round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OBJETIVOS DE LA PROPUESTA</a:t>
            </a:r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val="15465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6732240" y="-24"/>
            <a:ext cx="2411792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FACTIBILIDAD</a:t>
            </a:r>
            <a:endParaRPr lang="es-ES" sz="1600" b="1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695108277"/>
              </p:ext>
            </p:extLst>
          </p:nvPr>
        </p:nvGraphicFramePr>
        <p:xfrm>
          <a:off x="467544" y="539310"/>
          <a:ext cx="8136904" cy="2961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142258385"/>
              </p:ext>
            </p:extLst>
          </p:nvPr>
        </p:nvGraphicFramePr>
        <p:xfrm>
          <a:off x="539552" y="2924944"/>
          <a:ext cx="7992888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9277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300192" y="-24"/>
            <a:ext cx="2843840" cy="500066"/>
          </a:xfrm>
          <a:prstGeom prst="roundRect">
            <a:avLst/>
          </a:prstGeom>
          <a:solidFill>
            <a:srgbClr val="33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TALLER</a:t>
            </a:r>
            <a:endParaRPr lang="es-ES" sz="2000" b="1" dirty="0"/>
          </a:p>
        </p:txBody>
      </p:sp>
      <p:sp>
        <p:nvSpPr>
          <p:cNvPr id="9" name="8 Rectángulo redondeado"/>
          <p:cNvSpPr/>
          <p:nvPr/>
        </p:nvSpPr>
        <p:spPr>
          <a:xfrm>
            <a:off x="1043608" y="836712"/>
            <a:ext cx="374441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TEMA: </a:t>
            </a:r>
            <a:r>
              <a:rPr lang="es-ES" dirty="0" smtClean="0">
                <a:solidFill>
                  <a:schemeClr val="tx1"/>
                </a:solidFill>
              </a:rPr>
              <a:t> EL CLIMA LABORAL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043608" y="1268760"/>
            <a:ext cx="62646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Objetivo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r>
              <a:rPr lang="es-EC" dirty="0">
                <a:solidFill>
                  <a:schemeClr val="tx1"/>
                </a:solidFill>
              </a:rPr>
              <a:t>Concientizar a los participantes acerca del valor que tiene el poder trabajar en un buen clima laboral</a:t>
            </a:r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1115616" y="2492896"/>
            <a:ext cx="3879589" cy="630133"/>
            <a:chOff x="2802832" y="614214"/>
            <a:chExt cx="3150666" cy="1260266"/>
          </a:xfrm>
        </p:grpSpPr>
        <p:sp>
          <p:nvSpPr>
            <p:cNvPr id="12" name="11 Cheurón"/>
            <p:cNvSpPr/>
            <p:nvPr/>
          </p:nvSpPr>
          <p:spPr>
            <a:xfrm>
              <a:off x="2802832" y="614214"/>
              <a:ext cx="3150666" cy="1260266"/>
            </a:xfrm>
            <a:prstGeom prst="chevron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heurón 4"/>
            <p:cNvSpPr/>
            <p:nvPr/>
          </p:nvSpPr>
          <p:spPr>
            <a:xfrm>
              <a:off x="3432965" y="614214"/>
              <a:ext cx="1890400" cy="12602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8014" tIns="72009" rIns="36005" bIns="72009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700" kern="1200" dirty="0" smtClean="0">
                  <a:solidFill>
                    <a:schemeClr val="tx1"/>
                  </a:solidFill>
                </a:rPr>
                <a:t>Introducción</a:t>
              </a:r>
              <a:endParaRPr lang="es-ES" sz="2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13 Rectángulo redondeado"/>
          <p:cNvSpPr/>
          <p:nvPr/>
        </p:nvSpPr>
        <p:spPr>
          <a:xfrm>
            <a:off x="2627784" y="3212976"/>
            <a:ext cx="3744416" cy="288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C" dirty="0">
                <a:solidFill>
                  <a:schemeClr val="tx1"/>
                </a:solidFill>
              </a:rPr>
              <a:t>MOTIVACIÓN</a:t>
            </a:r>
            <a:endParaRPr lang="es-ES" sz="1600" dirty="0">
              <a:solidFill>
                <a:schemeClr val="tx1"/>
              </a:solidFill>
            </a:endParaRPr>
          </a:p>
          <a:p>
            <a:r>
              <a:rPr lang="es-EC" dirty="0">
                <a:solidFill>
                  <a:schemeClr val="tx1"/>
                </a:solidFill>
              </a:rPr>
              <a:t>1.1.Saludo e introducción</a:t>
            </a:r>
            <a:endParaRPr lang="es-ES" sz="1600" dirty="0">
              <a:solidFill>
                <a:schemeClr val="tx1"/>
              </a:solidFill>
            </a:endParaRPr>
          </a:p>
          <a:p>
            <a:r>
              <a:rPr lang="es-EC" dirty="0">
                <a:solidFill>
                  <a:schemeClr val="tx1"/>
                </a:solidFill>
              </a:rPr>
              <a:t>1.2.Dinámica: Aplauso de la lluvia</a:t>
            </a:r>
            <a:endParaRPr lang="es-ES" sz="1600" dirty="0">
              <a:solidFill>
                <a:schemeClr val="tx1"/>
              </a:solidFill>
            </a:endParaRPr>
          </a:p>
          <a:p>
            <a:pPr lvl="0"/>
            <a:r>
              <a:rPr lang="es-EC" dirty="0">
                <a:solidFill>
                  <a:schemeClr val="tx1"/>
                </a:solidFill>
              </a:rPr>
              <a:t>ENFOQUE DEL TEMA</a:t>
            </a:r>
            <a:endParaRPr lang="es-ES" sz="1600" dirty="0">
              <a:solidFill>
                <a:schemeClr val="tx1"/>
              </a:solidFill>
            </a:endParaRPr>
          </a:p>
          <a:p>
            <a:pPr lvl="1"/>
            <a:r>
              <a:rPr lang="es-EC" dirty="0">
                <a:solidFill>
                  <a:schemeClr val="tx1"/>
                </a:solidFill>
              </a:rPr>
              <a:t>Frase introductora</a:t>
            </a:r>
            <a:endParaRPr lang="es-ES" sz="1600" dirty="0">
              <a:solidFill>
                <a:schemeClr val="tx1"/>
              </a:solidFill>
            </a:endParaRPr>
          </a:p>
          <a:p>
            <a:pPr lvl="1"/>
            <a:r>
              <a:rPr lang="es-EC" dirty="0">
                <a:solidFill>
                  <a:schemeClr val="tx1"/>
                </a:solidFill>
              </a:rPr>
              <a:t>Conferencia Importancia sobre el clima laboral</a:t>
            </a:r>
            <a:endParaRPr lang="es-ES" sz="1600" dirty="0">
              <a:solidFill>
                <a:schemeClr val="tx1"/>
              </a:solidFill>
            </a:endParaRPr>
          </a:p>
          <a:p>
            <a:pPr lvl="1"/>
            <a:r>
              <a:rPr lang="es-EC" dirty="0">
                <a:solidFill>
                  <a:schemeClr val="tx1"/>
                </a:solidFill>
              </a:rPr>
              <a:t>División de grupos</a:t>
            </a:r>
            <a:endParaRPr lang="es-ES" sz="1600" dirty="0">
              <a:solidFill>
                <a:schemeClr val="tx1"/>
              </a:solidFill>
            </a:endParaRPr>
          </a:p>
          <a:p>
            <a:pPr lvl="0"/>
            <a:r>
              <a:rPr lang="es-EC" dirty="0">
                <a:solidFill>
                  <a:schemeClr val="tx1"/>
                </a:solidFill>
              </a:rPr>
              <a:t>ANÁLISIS </a:t>
            </a:r>
            <a:r>
              <a:rPr lang="es-EC" dirty="0" smtClean="0">
                <a:solidFill>
                  <a:schemeClr val="tx1"/>
                </a:solidFill>
              </a:rPr>
              <a:t>GRUPAL</a:t>
            </a:r>
            <a:endParaRPr lang="es-E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04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300192" y="-24"/>
            <a:ext cx="2843840" cy="500066"/>
          </a:xfrm>
          <a:prstGeom prst="roundRect">
            <a:avLst/>
          </a:prstGeom>
          <a:solidFill>
            <a:srgbClr val="33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TALLER</a:t>
            </a:r>
            <a:endParaRPr lang="es-ES" sz="2000" b="1" dirty="0"/>
          </a:p>
        </p:txBody>
      </p:sp>
      <p:grpSp>
        <p:nvGrpSpPr>
          <p:cNvPr id="11" name="10 Grupo"/>
          <p:cNvGrpSpPr/>
          <p:nvPr/>
        </p:nvGrpSpPr>
        <p:grpSpPr>
          <a:xfrm>
            <a:off x="611560" y="548680"/>
            <a:ext cx="3879589" cy="630133"/>
            <a:chOff x="2802832" y="614214"/>
            <a:chExt cx="3150666" cy="1260266"/>
          </a:xfrm>
          <a:solidFill>
            <a:srgbClr val="FFFF00"/>
          </a:solidFill>
        </p:grpSpPr>
        <p:sp>
          <p:nvSpPr>
            <p:cNvPr id="12" name="11 Cheurón"/>
            <p:cNvSpPr/>
            <p:nvPr/>
          </p:nvSpPr>
          <p:spPr>
            <a:xfrm>
              <a:off x="2802832" y="614214"/>
              <a:ext cx="3150666" cy="1260266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heurón 4"/>
            <p:cNvSpPr/>
            <p:nvPr/>
          </p:nvSpPr>
          <p:spPr>
            <a:xfrm>
              <a:off x="3432965" y="614214"/>
              <a:ext cx="1890400" cy="12602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8014" tIns="72009" rIns="36005" bIns="72009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700" kern="1200" dirty="0" smtClean="0">
                  <a:solidFill>
                    <a:schemeClr val="tx1"/>
                  </a:solidFill>
                </a:rPr>
                <a:t>Dinámica</a:t>
              </a:r>
              <a:endParaRPr lang="es-ES" sz="2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1628515" y="1502723"/>
            <a:ext cx="3879589" cy="630133"/>
            <a:chOff x="2802832" y="614214"/>
            <a:chExt cx="3150666" cy="1260266"/>
          </a:xfrm>
          <a:solidFill>
            <a:srgbClr val="3366FF"/>
          </a:solidFill>
        </p:grpSpPr>
        <p:sp>
          <p:nvSpPr>
            <p:cNvPr id="17" name="16 Cheurón"/>
            <p:cNvSpPr/>
            <p:nvPr/>
          </p:nvSpPr>
          <p:spPr>
            <a:xfrm>
              <a:off x="2802832" y="614214"/>
              <a:ext cx="3150666" cy="1260266"/>
            </a:xfrm>
            <a:prstGeom prst="chevron">
              <a:avLst/>
            </a:prstGeom>
            <a:solidFill>
              <a:srgbClr val="51E1E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heurón 4"/>
            <p:cNvSpPr/>
            <p:nvPr/>
          </p:nvSpPr>
          <p:spPr>
            <a:xfrm>
              <a:off x="3432965" y="614214"/>
              <a:ext cx="1890400" cy="1260266"/>
            </a:xfrm>
            <a:prstGeom prst="rect">
              <a:avLst/>
            </a:prstGeom>
            <a:solidFill>
              <a:srgbClr val="51E1E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8014" tIns="72009" rIns="36005" bIns="72009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700" kern="1200" dirty="0" smtClean="0">
                  <a:solidFill>
                    <a:schemeClr val="tx1"/>
                  </a:solidFill>
                </a:rPr>
                <a:t>Exposición de contenidos</a:t>
              </a:r>
              <a:endParaRPr lang="es-ES" sz="2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2564619" y="2564904"/>
            <a:ext cx="3879589" cy="630133"/>
            <a:chOff x="2802832" y="614214"/>
            <a:chExt cx="3150666" cy="1260266"/>
          </a:xfrm>
          <a:solidFill>
            <a:srgbClr val="66FF99"/>
          </a:solidFill>
        </p:grpSpPr>
        <p:sp>
          <p:nvSpPr>
            <p:cNvPr id="20" name="19 Cheurón"/>
            <p:cNvSpPr/>
            <p:nvPr/>
          </p:nvSpPr>
          <p:spPr>
            <a:xfrm>
              <a:off x="2802832" y="614214"/>
              <a:ext cx="3150666" cy="1260266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Cheurón 4"/>
            <p:cNvSpPr/>
            <p:nvPr/>
          </p:nvSpPr>
          <p:spPr>
            <a:xfrm>
              <a:off x="3432965" y="614214"/>
              <a:ext cx="1890400" cy="12602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8014" tIns="72009" rIns="36005" bIns="72009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700" kern="1200" dirty="0" smtClean="0">
                  <a:solidFill>
                    <a:schemeClr val="tx1"/>
                  </a:solidFill>
                </a:rPr>
                <a:t>Conclusiones</a:t>
              </a:r>
              <a:endParaRPr lang="es-ES" sz="2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3428715" y="3734971"/>
            <a:ext cx="3879589" cy="630133"/>
            <a:chOff x="2802832" y="614214"/>
            <a:chExt cx="3150666" cy="1260266"/>
          </a:xfrm>
          <a:solidFill>
            <a:srgbClr val="FF33CC"/>
          </a:solidFill>
        </p:grpSpPr>
        <p:sp>
          <p:nvSpPr>
            <p:cNvPr id="23" name="22 Cheurón"/>
            <p:cNvSpPr/>
            <p:nvPr/>
          </p:nvSpPr>
          <p:spPr>
            <a:xfrm>
              <a:off x="2802832" y="614214"/>
              <a:ext cx="3150666" cy="1260266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heurón 4"/>
            <p:cNvSpPr/>
            <p:nvPr/>
          </p:nvSpPr>
          <p:spPr>
            <a:xfrm>
              <a:off x="3432965" y="614214"/>
              <a:ext cx="1890400" cy="12602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8014" tIns="72009" rIns="36005" bIns="72009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700" kern="1200" dirty="0" smtClean="0">
                  <a:solidFill>
                    <a:schemeClr val="tx1"/>
                  </a:solidFill>
                </a:rPr>
                <a:t>Compromisos</a:t>
              </a:r>
              <a:endParaRPr lang="es-ES" sz="2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4724859" y="4671075"/>
            <a:ext cx="3879589" cy="630133"/>
            <a:chOff x="2802832" y="614214"/>
            <a:chExt cx="3150666" cy="1260266"/>
          </a:xfrm>
          <a:solidFill>
            <a:srgbClr val="3366FF"/>
          </a:solidFill>
        </p:grpSpPr>
        <p:sp>
          <p:nvSpPr>
            <p:cNvPr id="26" name="25 Cheurón"/>
            <p:cNvSpPr/>
            <p:nvPr/>
          </p:nvSpPr>
          <p:spPr>
            <a:xfrm>
              <a:off x="2802832" y="614214"/>
              <a:ext cx="3150666" cy="1260266"/>
            </a:xfrm>
            <a:prstGeom prst="chevron">
              <a:avLst/>
            </a:prstGeom>
            <a:solidFill>
              <a:srgbClr val="51E1E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Cheurón 4"/>
            <p:cNvSpPr/>
            <p:nvPr/>
          </p:nvSpPr>
          <p:spPr>
            <a:xfrm>
              <a:off x="3432965" y="614214"/>
              <a:ext cx="1890400" cy="1260266"/>
            </a:xfrm>
            <a:prstGeom prst="rect">
              <a:avLst/>
            </a:prstGeom>
            <a:solidFill>
              <a:srgbClr val="51E1E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8014" tIns="72009" rIns="36005" bIns="72009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700" kern="1200" dirty="0" smtClean="0">
                  <a:solidFill>
                    <a:schemeClr val="tx1"/>
                  </a:solidFill>
                </a:rPr>
                <a:t>Evaluación</a:t>
              </a:r>
              <a:endParaRPr lang="es-ES" sz="2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597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950253292"/>
              </p:ext>
            </p:extLst>
          </p:nvPr>
        </p:nvGraphicFramePr>
        <p:xfrm>
          <a:off x="683568" y="692696"/>
          <a:ext cx="778674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6732240" y="-24"/>
            <a:ext cx="2411792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ESTRATEGIAS</a:t>
            </a:r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val="352920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783131256"/>
              </p:ext>
            </p:extLst>
          </p:nvPr>
        </p:nvGraphicFramePr>
        <p:xfrm>
          <a:off x="35496" y="360040"/>
          <a:ext cx="918972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5786446" y="0"/>
            <a:ext cx="3357554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PLANTEAMIENTO DEL PROBLEMA</a:t>
            </a:r>
            <a:endParaRPr lang="es-ES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-9690" y="-27384"/>
            <a:ext cx="1845386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CAPÍTULO  I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96676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5148064" y="-24"/>
            <a:ext cx="3995968" cy="500066"/>
          </a:xfrm>
          <a:prstGeom prst="roundRect">
            <a:avLst/>
          </a:prstGeom>
          <a:solidFill>
            <a:srgbClr val="3366FF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 smtClean="0"/>
              <a:t>SOLUCIÓN  A LA PROPUESTA </a:t>
            </a:r>
            <a:endParaRPr lang="es-ES" sz="20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035988492"/>
              </p:ext>
            </p:extLst>
          </p:nvPr>
        </p:nvGraphicFramePr>
        <p:xfrm>
          <a:off x="-108520" y="0"/>
          <a:ext cx="91440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82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3786182" y="114298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336141897"/>
              </p:ext>
            </p:extLst>
          </p:nvPr>
        </p:nvGraphicFramePr>
        <p:xfrm>
          <a:off x="2950016" y="1785926"/>
          <a:ext cx="4286280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933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765866160"/>
              </p:ext>
            </p:extLst>
          </p:nvPr>
        </p:nvGraphicFramePr>
        <p:xfrm>
          <a:off x="107504" y="332656"/>
          <a:ext cx="878497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5786446" y="0"/>
            <a:ext cx="3357554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CAUSAS DEL PROBLEMA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5488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951363667"/>
              </p:ext>
            </p:extLst>
          </p:nvPr>
        </p:nvGraphicFramePr>
        <p:xfrm>
          <a:off x="285720" y="467166"/>
          <a:ext cx="8715436" cy="526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5786446" y="0"/>
            <a:ext cx="3357554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FORMULACIÓN DEL PROBLEMA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848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573276800"/>
              </p:ext>
            </p:extLst>
          </p:nvPr>
        </p:nvGraphicFramePr>
        <p:xfrm>
          <a:off x="395536" y="1147544"/>
          <a:ext cx="8173572" cy="429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5786446" y="0"/>
            <a:ext cx="3357554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OBJETIVOS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17439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5652120" y="0"/>
            <a:ext cx="3491880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 JUSTIFICACIÓN</a:t>
            </a:r>
            <a:endParaRPr lang="es-ES" b="1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689032194"/>
              </p:ext>
            </p:extLst>
          </p:nvPr>
        </p:nvGraphicFramePr>
        <p:xfrm>
          <a:off x="179512" y="1124744"/>
          <a:ext cx="835292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859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444208" y="-24"/>
            <a:ext cx="2699824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MARCO TEÓRICO</a:t>
            </a:r>
            <a:endParaRPr lang="es-ES" b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-9690" y="-27384"/>
            <a:ext cx="1845386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CAPÍTULO  II</a:t>
            </a:r>
            <a:endParaRPr lang="es-ES" b="1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93460310"/>
              </p:ext>
            </p:extLst>
          </p:nvPr>
        </p:nvGraphicFramePr>
        <p:xfrm>
          <a:off x="179512" y="17412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Rectángulo"/>
          <p:cNvSpPr/>
          <p:nvPr/>
        </p:nvSpPr>
        <p:spPr>
          <a:xfrm>
            <a:off x="2699792" y="836712"/>
            <a:ext cx="46805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ANTECEDENTES DE LA INVESTIGACIÓN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Elipse"/>
          <p:cNvSpPr/>
          <p:nvPr/>
        </p:nvSpPr>
        <p:spPr>
          <a:xfrm>
            <a:off x="7020272" y="3068960"/>
            <a:ext cx="172819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MEJORAR EL SISTEMA EDUCATIVO</a:t>
            </a:r>
            <a:endParaRPr lang="es-ES" sz="1400" b="1" dirty="0">
              <a:solidFill>
                <a:schemeClr val="tx1"/>
              </a:solidFill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6444208" y="2636912"/>
            <a:ext cx="720080" cy="432048"/>
          </a:xfrm>
          <a:prstGeom prst="straightConnector1">
            <a:avLst/>
          </a:prstGeom>
          <a:ln w="4445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6300192" y="3801972"/>
            <a:ext cx="608714" cy="0"/>
          </a:xfrm>
          <a:prstGeom prst="straightConnector1">
            <a:avLst/>
          </a:prstGeom>
          <a:ln w="4445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6411558" y="4437112"/>
            <a:ext cx="608714" cy="576064"/>
          </a:xfrm>
          <a:prstGeom prst="straightConnector1">
            <a:avLst/>
          </a:prstGeom>
          <a:ln w="4445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69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5786478" y="-24"/>
            <a:ext cx="3357554" cy="571480"/>
          </a:xfrm>
          <a:prstGeom prst="round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/>
              <a:t>FUNDAMENTACIÓN LEGAL</a:t>
            </a:r>
            <a:endParaRPr lang="es-ES" sz="16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275507341"/>
              </p:ext>
            </p:extLst>
          </p:nvPr>
        </p:nvGraphicFramePr>
        <p:xfrm>
          <a:off x="827584" y="980728"/>
          <a:ext cx="7405688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67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3333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3521</TotalTime>
  <Words>1648</Words>
  <Application>Microsoft Office PowerPoint</Application>
  <PresentationFormat>Presentación en pantalla (4:3)</PresentationFormat>
  <Paragraphs>399</Paragraphs>
  <Slides>31</Slides>
  <Notes>29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4" baseType="lpstr">
      <vt:lpstr>Tema de Office</vt:lpstr>
      <vt:lpstr>Diseño predeterminado</vt:lpstr>
      <vt:lpstr>CorelDRAW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Erick</dc:creator>
  <cp:lastModifiedBy>USUARIO</cp:lastModifiedBy>
  <cp:revision>238</cp:revision>
  <dcterms:created xsi:type="dcterms:W3CDTF">2013-11-20T03:24:12Z</dcterms:created>
  <dcterms:modified xsi:type="dcterms:W3CDTF">2014-12-18T16:51:39Z</dcterms:modified>
</cp:coreProperties>
</file>