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83" r:id="rId8"/>
    <p:sldId id="285" r:id="rId9"/>
    <p:sldId id="286" r:id="rId10"/>
    <p:sldId id="287" r:id="rId11"/>
    <p:sldId id="263" r:id="rId12"/>
    <p:sldId id="267" r:id="rId13"/>
    <p:sldId id="268" r:id="rId14"/>
    <p:sldId id="264" r:id="rId15"/>
    <p:sldId id="270" r:id="rId16"/>
    <p:sldId id="282" r:id="rId17"/>
    <p:sldId id="274" r:id="rId18"/>
    <p:sldId id="275" r:id="rId19"/>
    <p:sldId id="278" r:id="rId20"/>
    <p:sldId id="276" r:id="rId21"/>
    <p:sldId id="288" r:id="rId22"/>
    <p:sldId id="280" r:id="rId23"/>
    <p:sldId id="281" r:id="rId24"/>
    <p:sldId id="279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FBFBE"/>
    <a:srgbClr val="FFCCCC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9B76B-B4EC-406E-9C99-7FCE478C28FE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2E3246-2DC3-44CD-AC0A-1B869B5EF9E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SISTELVYCOM Cía. Ltda.</a:t>
          </a:r>
          <a:endParaRPr lang="es-ES" dirty="0">
            <a:solidFill>
              <a:schemeClr val="tx1"/>
            </a:solidFill>
          </a:endParaRPr>
        </a:p>
      </dgm:t>
    </dgm:pt>
    <dgm:pt modelId="{448CF837-4D0A-4E2D-8ECD-F827DF3EB3EB}" type="parTrans" cxnId="{35444948-2FE3-44CB-9844-E02F1EABE1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A66D68-90BF-4DCD-988C-83FFF9E9A060}" type="sibTrans" cxnId="{35444948-2FE3-44CB-9844-E02F1EABE1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764DF0-C2EA-45C5-AACB-0CF3002F1E9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Base Legal</a:t>
          </a:r>
          <a:endParaRPr lang="es-ES" sz="1600" dirty="0">
            <a:solidFill>
              <a:schemeClr val="tx1"/>
            </a:solidFill>
          </a:endParaRPr>
        </a:p>
      </dgm:t>
    </dgm:pt>
    <dgm:pt modelId="{7449661E-B258-4766-BC04-E4AEFF41CA6B}" type="parTrans" cxnId="{8355663C-43D0-4907-80C1-C3751A0EA2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4BA3AD-623E-4BB1-8B5D-1539DC8D2634}" type="sibTrans" cxnId="{8355663C-43D0-4907-80C1-C3751A0EA2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C9D672-9984-40F6-BE56-0AE8ED83DC6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Objetivos</a:t>
          </a:r>
          <a:endParaRPr lang="es-ES" sz="1600" dirty="0">
            <a:solidFill>
              <a:schemeClr val="tx1"/>
            </a:solidFill>
          </a:endParaRPr>
        </a:p>
      </dgm:t>
    </dgm:pt>
    <dgm:pt modelId="{1079B6C2-EB75-43A4-8C31-E1AAA1C96D98}" type="parTrans" cxnId="{1173ADCE-61E8-4C60-9B53-6F756A2EEB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8E4D35-EB8A-4EDB-A5B9-5C9B2E54864D}" type="sibTrans" cxnId="{1173ADCE-61E8-4C60-9B53-6F756A2EEB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4AA2F8-CE3C-46E0-A5D2-A0793DF5C68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Reseña Histórica</a:t>
          </a:r>
          <a:endParaRPr lang="es-ES" sz="1600" dirty="0">
            <a:solidFill>
              <a:schemeClr val="tx1"/>
            </a:solidFill>
          </a:endParaRPr>
        </a:p>
      </dgm:t>
    </dgm:pt>
    <dgm:pt modelId="{A183C5C9-8432-4172-9599-2D59A5B4815C}" type="parTrans" cxnId="{7257E075-6EA8-48A0-A9D2-452612078E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A7046-1ADB-4A85-82D5-8F5642C77541}" type="sibTrans" cxnId="{7257E075-6EA8-48A0-A9D2-452612078E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F05244-2853-4A62-84C2-52EB0F531034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Organigramas</a:t>
          </a:r>
          <a:endParaRPr lang="es-ES" sz="1600" dirty="0">
            <a:solidFill>
              <a:schemeClr val="tx1"/>
            </a:solidFill>
          </a:endParaRPr>
        </a:p>
      </dgm:t>
    </dgm:pt>
    <dgm:pt modelId="{1D7A49D5-C948-4EDB-BF06-A3589FC831E7}" type="parTrans" cxnId="{D5B3E865-85F0-4A50-BA35-292C4B7615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48D718-03F5-4679-9547-58591AE7D769}" type="sibTrans" cxnId="{D5B3E865-85F0-4A50-BA35-292C4B7615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D5B972-FA35-4B1C-B1BF-8DAB56DE21B0}" type="pres">
      <dgm:prSet presAssocID="{7159B76B-B4EC-406E-9C99-7FCE478C28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381082-BCAD-481E-AA40-21E7BC0065B7}" type="pres">
      <dgm:prSet presAssocID="{7159B76B-B4EC-406E-9C99-7FCE478C28FE}" presName="radial" presStyleCnt="0">
        <dgm:presLayoutVars>
          <dgm:animLvl val="ctr"/>
        </dgm:presLayoutVars>
      </dgm:prSet>
      <dgm:spPr/>
    </dgm:pt>
    <dgm:pt modelId="{BFE55C76-9087-4B47-88C8-CE50C8B50085}" type="pres">
      <dgm:prSet presAssocID="{2F2E3246-2DC3-44CD-AC0A-1B869B5EF9EC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079DC874-EB44-43C3-8923-2AB516C72114}" type="pres">
      <dgm:prSet presAssocID="{AE764DF0-C2EA-45C5-AACB-0CF3002F1E97}" presName="node" presStyleLbl="vennNode1" presStyleIdx="1" presStyleCnt="5" custRadScaleRad="77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E860A-7566-45C0-A35A-84CE3F8B1215}" type="pres">
      <dgm:prSet presAssocID="{40C9D672-9984-40F6-BE56-0AE8ED83DC64}" presName="node" presStyleLbl="vennNode1" presStyleIdx="2" presStyleCnt="5" custRadScaleRad="88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A0C7-8EE2-4C1B-ADF7-A04F4D0321C6}" type="pres">
      <dgm:prSet presAssocID="{144AA2F8-CE3C-46E0-A5D2-A0793DF5C682}" presName="node" presStyleLbl="vennNode1" presStyleIdx="3" presStyleCnt="5" custRadScaleRad="62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64ADF-055A-4A8B-89A8-044E0988D781}" type="pres">
      <dgm:prSet presAssocID="{74F05244-2853-4A62-84C2-52EB0F531034}" presName="node" presStyleLbl="vennNode1" presStyleIdx="4" presStyleCnt="5" custRadScaleRad="90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57E075-6EA8-48A0-A9D2-452612078EDD}" srcId="{2F2E3246-2DC3-44CD-AC0A-1B869B5EF9EC}" destId="{144AA2F8-CE3C-46E0-A5D2-A0793DF5C682}" srcOrd="2" destOrd="0" parTransId="{A183C5C9-8432-4172-9599-2D59A5B4815C}" sibTransId="{BAEA7046-1ADB-4A85-82D5-8F5642C77541}"/>
    <dgm:cxn modelId="{2AFF79EF-4D0F-4AE7-A1A1-FFF6AD9B0BF8}" type="presOf" srcId="{144AA2F8-CE3C-46E0-A5D2-A0793DF5C682}" destId="{2E0FA0C7-8EE2-4C1B-ADF7-A04F4D0321C6}" srcOrd="0" destOrd="0" presId="urn:microsoft.com/office/officeart/2005/8/layout/radial3"/>
    <dgm:cxn modelId="{FB215554-C349-4421-847B-BF60EB37E65C}" type="presOf" srcId="{7159B76B-B4EC-406E-9C99-7FCE478C28FE}" destId="{8AD5B972-FA35-4B1C-B1BF-8DAB56DE21B0}" srcOrd="0" destOrd="0" presId="urn:microsoft.com/office/officeart/2005/8/layout/radial3"/>
    <dgm:cxn modelId="{35444948-2FE3-44CB-9844-E02F1EABE159}" srcId="{7159B76B-B4EC-406E-9C99-7FCE478C28FE}" destId="{2F2E3246-2DC3-44CD-AC0A-1B869B5EF9EC}" srcOrd="0" destOrd="0" parTransId="{448CF837-4D0A-4E2D-8ECD-F827DF3EB3EB}" sibTransId="{DEA66D68-90BF-4DCD-988C-83FFF9E9A060}"/>
    <dgm:cxn modelId="{1173ADCE-61E8-4C60-9B53-6F756A2EEBE1}" srcId="{2F2E3246-2DC3-44CD-AC0A-1B869B5EF9EC}" destId="{40C9D672-9984-40F6-BE56-0AE8ED83DC64}" srcOrd="1" destOrd="0" parTransId="{1079B6C2-EB75-43A4-8C31-E1AAA1C96D98}" sibTransId="{9F8E4D35-EB8A-4EDB-A5B9-5C9B2E54864D}"/>
    <dgm:cxn modelId="{0A122EF7-5567-40B3-A831-5A45F51B65F7}" type="presOf" srcId="{2F2E3246-2DC3-44CD-AC0A-1B869B5EF9EC}" destId="{BFE55C76-9087-4B47-88C8-CE50C8B50085}" srcOrd="0" destOrd="0" presId="urn:microsoft.com/office/officeart/2005/8/layout/radial3"/>
    <dgm:cxn modelId="{72EBEF82-9EDD-4756-A0C5-3AABBBCFA722}" type="presOf" srcId="{AE764DF0-C2EA-45C5-AACB-0CF3002F1E97}" destId="{079DC874-EB44-43C3-8923-2AB516C72114}" srcOrd="0" destOrd="0" presId="urn:microsoft.com/office/officeart/2005/8/layout/radial3"/>
    <dgm:cxn modelId="{D5B3E865-85F0-4A50-BA35-292C4B7615B6}" srcId="{2F2E3246-2DC3-44CD-AC0A-1B869B5EF9EC}" destId="{74F05244-2853-4A62-84C2-52EB0F531034}" srcOrd="3" destOrd="0" parTransId="{1D7A49D5-C948-4EDB-BF06-A3589FC831E7}" sibTransId="{9B48D718-03F5-4679-9547-58591AE7D769}"/>
    <dgm:cxn modelId="{1EB16058-4F2E-4CBA-B0B4-261001BD417F}" type="presOf" srcId="{74F05244-2853-4A62-84C2-52EB0F531034}" destId="{B3864ADF-055A-4A8B-89A8-044E0988D781}" srcOrd="0" destOrd="0" presId="urn:microsoft.com/office/officeart/2005/8/layout/radial3"/>
    <dgm:cxn modelId="{EAE62B0E-7727-4544-BD90-59CD30058706}" type="presOf" srcId="{40C9D672-9984-40F6-BE56-0AE8ED83DC64}" destId="{BDEE860A-7566-45C0-A35A-84CE3F8B1215}" srcOrd="0" destOrd="0" presId="urn:microsoft.com/office/officeart/2005/8/layout/radial3"/>
    <dgm:cxn modelId="{8355663C-43D0-4907-80C1-C3751A0EA2FD}" srcId="{2F2E3246-2DC3-44CD-AC0A-1B869B5EF9EC}" destId="{AE764DF0-C2EA-45C5-AACB-0CF3002F1E97}" srcOrd="0" destOrd="0" parTransId="{7449661E-B258-4766-BC04-E4AEFF41CA6B}" sibTransId="{5C4BA3AD-623E-4BB1-8B5D-1539DC8D2634}"/>
    <dgm:cxn modelId="{F1F17E0E-67D0-494E-B2CE-AF80FB674B0B}" type="presParOf" srcId="{8AD5B972-FA35-4B1C-B1BF-8DAB56DE21B0}" destId="{65381082-BCAD-481E-AA40-21E7BC0065B7}" srcOrd="0" destOrd="0" presId="urn:microsoft.com/office/officeart/2005/8/layout/radial3"/>
    <dgm:cxn modelId="{B0A70721-41BE-459F-8389-9DFB6529D0AA}" type="presParOf" srcId="{65381082-BCAD-481E-AA40-21E7BC0065B7}" destId="{BFE55C76-9087-4B47-88C8-CE50C8B50085}" srcOrd="0" destOrd="0" presId="urn:microsoft.com/office/officeart/2005/8/layout/radial3"/>
    <dgm:cxn modelId="{25A25BCC-4FD2-45A5-A9BE-FEB27F7FCE07}" type="presParOf" srcId="{65381082-BCAD-481E-AA40-21E7BC0065B7}" destId="{079DC874-EB44-43C3-8923-2AB516C72114}" srcOrd="1" destOrd="0" presId="urn:microsoft.com/office/officeart/2005/8/layout/radial3"/>
    <dgm:cxn modelId="{E45018B7-1FB4-4745-A20E-DEE15A8E9DA3}" type="presParOf" srcId="{65381082-BCAD-481E-AA40-21E7BC0065B7}" destId="{BDEE860A-7566-45C0-A35A-84CE3F8B1215}" srcOrd="2" destOrd="0" presId="urn:microsoft.com/office/officeart/2005/8/layout/radial3"/>
    <dgm:cxn modelId="{8B4ED855-1808-444C-B108-E8EB23A42BD2}" type="presParOf" srcId="{65381082-BCAD-481E-AA40-21E7BC0065B7}" destId="{2E0FA0C7-8EE2-4C1B-ADF7-A04F4D0321C6}" srcOrd="3" destOrd="0" presId="urn:microsoft.com/office/officeart/2005/8/layout/radial3"/>
    <dgm:cxn modelId="{BA1240A4-380C-455E-A971-13946289A693}" type="presParOf" srcId="{65381082-BCAD-481E-AA40-21E7BC0065B7}" destId="{B3864ADF-055A-4A8B-89A8-044E0988D781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FD274-5F7B-4782-9180-ADF47CDE5255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52FCBB-7D83-417C-B540-3E401A2BF624}">
      <dgm:prSet phldrT="[Text]" custT="1"/>
      <dgm:spPr>
        <a:gradFill rotWithShape="0">
          <a:gsLst>
            <a:gs pos="0">
              <a:srgbClr val="FFFF99"/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s-EC" sz="1400" b="1" dirty="0" smtClean="0">
              <a:solidFill>
                <a:schemeClr val="tx1"/>
              </a:solidFill>
              <a:latin typeface="+mj-lt"/>
            </a:rPr>
            <a:t>MISIÓN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ES" sz="1400" dirty="0" smtClean="0">
              <a:solidFill>
                <a:schemeClr val="tx1"/>
              </a:solidFill>
              <a:latin typeface="+mj-lt"/>
            </a:rPr>
            <a:t>“</a:t>
          </a:r>
          <a:r>
            <a:rPr lang="es-ES" sz="1400" i="0" dirty="0" smtClean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rPr>
            <a:t>Desarrollar productos y servicios de telecomunicaciones, enmarcados en normas legales, de productividad y mejora continua; con la finalidad de brindar servicios de calidad, manteniendo una filosofía de integridad, solidaridad y responsabilidad”.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14C8799E-BB72-4EDB-A946-D7441FDCCF28}" type="parTrans" cxnId="{2F24F151-C185-437C-AF50-C8EE1F07FB9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9232C52-562C-4054-BEEA-3D464F7244D9}" type="sibTrans" cxnId="{2F24F151-C185-437C-AF50-C8EE1F07FB90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E9B9484B-1662-4722-AA19-C40FDFC55951}" type="pres">
      <dgm:prSet presAssocID="{B39FD274-5F7B-4782-9180-ADF47CDE52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389705-6A32-4503-BB29-31C0389036B8}" type="pres">
      <dgm:prSet presAssocID="{B39FD274-5F7B-4782-9180-ADF47CDE5255}" presName="Name1" presStyleCnt="0"/>
      <dgm:spPr/>
      <dgm:t>
        <a:bodyPr/>
        <a:lstStyle/>
        <a:p>
          <a:endParaRPr lang="en-US"/>
        </a:p>
      </dgm:t>
    </dgm:pt>
    <dgm:pt modelId="{E5F2A608-A3E4-4771-B6D3-1ED97B60246E}" type="pres">
      <dgm:prSet presAssocID="{B39FD274-5F7B-4782-9180-ADF47CDE5255}" presName="cycle" presStyleCnt="0"/>
      <dgm:spPr/>
      <dgm:t>
        <a:bodyPr/>
        <a:lstStyle/>
        <a:p>
          <a:endParaRPr lang="en-US"/>
        </a:p>
      </dgm:t>
    </dgm:pt>
    <dgm:pt modelId="{4025ACCB-2D4C-4AA4-AECA-1C8058C265F2}" type="pres">
      <dgm:prSet presAssocID="{B39FD274-5F7B-4782-9180-ADF47CDE5255}" presName="srcNode" presStyleLbl="node1" presStyleIdx="0" presStyleCnt="1"/>
      <dgm:spPr/>
      <dgm:t>
        <a:bodyPr/>
        <a:lstStyle/>
        <a:p>
          <a:endParaRPr lang="en-US"/>
        </a:p>
      </dgm:t>
    </dgm:pt>
    <dgm:pt modelId="{9DE14F1B-1F77-402B-A732-AA452C33866D}" type="pres">
      <dgm:prSet presAssocID="{B39FD274-5F7B-4782-9180-ADF47CDE52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B33E5-C171-4A2C-BD9B-6B05EA607E8F}" type="pres">
      <dgm:prSet presAssocID="{B39FD274-5F7B-4782-9180-ADF47CDE5255}" presName="extraNode" presStyleLbl="node1" presStyleIdx="0" presStyleCnt="1"/>
      <dgm:spPr/>
      <dgm:t>
        <a:bodyPr/>
        <a:lstStyle/>
        <a:p>
          <a:endParaRPr lang="en-US"/>
        </a:p>
      </dgm:t>
    </dgm:pt>
    <dgm:pt modelId="{D1657ACF-8782-4DBD-987D-F0EDF6C64D48}" type="pres">
      <dgm:prSet presAssocID="{B39FD274-5F7B-4782-9180-ADF47CDE5255}" presName="dstNode" presStyleLbl="node1" presStyleIdx="0" presStyleCnt="1"/>
      <dgm:spPr/>
      <dgm:t>
        <a:bodyPr/>
        <a:lstStyle/>
        <a:p>
          <a:endParaRPr lang="en-US"/>
        </a:p>
      </dgm:t>
    </dgm:pt>
    <dgm:pt modelId="{C349EC37-5B17-4C95-8654-0D4762F3B0B9}" type="pres">
      <dgm:prSet presAssocID="{4C52FCBB-7D83-417C-B540-3E401A2BF624}" presName="text_1" presStyleLbl="node1" presStyleIdx="0" presStyleCnt="1" custScaleX="102287" custScaleY="159295" custLinFactNeighborX="1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497C8-6CC1-47BC-B235-E497C2A86D70}" type="pres">
      <dgm:prSet presAssocID="{4C52FCBB-7D83-417C-B540-3E401A2BF624}" presName="accent_1" presStyleCnt="0"/>
      <dgm:spPr/>
      <dgm:t>
        <a:bodyPr/>
        <a:lstStyle/>
        <a:p>
          <a:endParaRPr lang="en-US"/>
        </a:p>
      </dgm:t>
    </dgm:pt>
    <dgm:pt modelId="{FA03AD59-0037-4073-B170-50C3BEB2F5F8}" type="pres">
      <dgm:prSet presAssocID="{4C52FCBB-7D83-417C-B540-3E401A2BF624}" presName="accentRepeatNode" presStyleLbl="solidFgAcc1" presStyleIdx="0" presStyleCnt="1" custScaleX="99009" custScaleY="97363" custLinFactNeighborX="-18856" custLinFactNeighborY="34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F24F151-C185-437C-AF50-C8EE1F07FB90}" srcId="{B39FD274-5F7B-4782-9180-ADF47CDE5255}" destId="{4C52FCBB-7D83-417C-B540-3E401A2BF624}" srcOrd="0" destOrd="0" parTransId="{14C8799E-BB72-4EDB-A946-D7441FDCCF28}" sibTransId="{49232C52-562C-4054-BEEA-3D464F7244D9}"/>
    <dgm:cxn modelId="{1F59030E-D877-4E65-8A7B-9D496BB4B5E2}" type="presOf" srcId="{B39FD274-5F7B-4782-9180-ADF47CDE5255}" destId="{E9B9484B-1662-4722-AA19-C40FDFC55951}" srcOrd="0" destOrd="0" presId="urn:microsoft.com/office/officeart/2008/layout/VerticalCurvedList"/>
    <dgm:cxn modelId="{C0D59A85-CB0F-48E9-A381-5861D5E4A6F1}" type="presOf" srcId="{4C52FCBB-7D83-417C-B540-3E401A2BF624}" destId="{C349EC37-5B17-4C95-8654-0D4762F3B0B9}" srcOrd="0" destOrd="0" presId="urn:microsoft.com/office/officeart/2008/layout/VerticalCurvedList"/>
    <dgm:cxn modelId="{386FC094-6219-4BF0-A86D-2D6730EBD005}" type="presOf" srcId="{49232C52-562C-4054-BEEA-3D464F7244D9}" destId="{9DE14F1B-1F77-402B-A732-AA452C33866D}" srcOrd="0" destOrd="0" presId="urn:microsoft.com/office/officeart/2008/layout/VerticalCurvedList"/>
    <dgm:cxn modelId="{7CA1CF1F-5160-493F-A806-05333CD81CA6}" type="presParOf" srcId="{E9B9484B-1662-4722-AA19-C40FDFC55951}" destId="{34389705-6A32-4503-BB29-31C0389036B8}" srcOrd="0" destOrd="0" presId="urn:microsoft.com/office/officeart/2008/layout/VerticalCurvedList"/>
    <dgm:cxn modelId="{FA854BE0-8B90-4076-A05E-C174A20136B2}" type="presParOf" srcId="{34389705-6A32-4503-BB29-31C0389036B8}" destId="{E5F2A608-A3E4-4771-B6D3-1ED97B60246E}" srcOrd="0" destOrd="0" presId="urn:microsoft.com/office/officeart/2008/layout/VerticalCurvedList"/>
    <dgm:cxn modelId="{A11C4182-F5B1-485D-A3AB-E454E4F27C69}" type="presParOf" srcId="{E5F2A608-A3E4-4771-B6D3-1ED97B60246E}" destId="{4025ACCB-2D4C-4AA4-AECA-1C8058C265F2}" srcOrd="0" destOrd="0" presId="urn:microsoft.com/office/officeart/2008/layout/VerticalCurvedList"/>
    <dgm:cxn modelId="{E5F4D31F-AE9F-45BE-ADDD-B094F78FF5AE}" type="presParOf" srcId="{E5F2A608-A3E4-4771-B6D3-1ED97B60246E}" destId="{9DE14F1B-1F77-402B-A732-AA452C33866D}" srcOrd="1" destOrd="0" presId="urn:microsoft.com/office/officeart/2008/layout/VerticalCurvedList"/>
    <dgm:cxn modelId="{BB2E1637-1627-4D9A-9CE8-C9460AF44C9A}" type="presParOf" srcId="{E5F2A608-A3E4-4771-B6D3-1ED97B60246E}" destId="{D18B33E5-C171-4A2C-BD9B-6B05EA607E8F}" srcOrd="2" destOrd="0" presId="urn:microsoft.com/office/officeart/2008/layout/VerticalCurvedList"/>
    <dgm:cxn modelId="{BF89425C-B9FB-4A3B-BA76-706A3DFAB25E}" type="presParOf" srcId="{E5F2A608-A3E4-4771-B6D3-1ED97B60246E}" destId="{D1657ACF-8782-4DBD-987D-F0EDF6C64D48}" srcOrd="3" destOrd="0" presId="urn:microsoft.com/office/officeart/2008/layout/VerticalCurvedList"/>
    <dgm:cxn modelId="{51D477BA-5226-4FC0-8ABD-EC81F8E9BA39}" type="presParOf" srcId="{34389705-6A32-4503-BB29-31C0389036B8}" destId="{C349EC37-5B17-4C95-8654-0D4762F3B0B9}" srcOrd="1" destOrd="0" presId="urn:microsoft.com/office/officeart/2008/layout/VerticalCurvedList"/>
    <dgm:cxn modelId="{0D5BA5B1-8EE3-488D-B049-2093AC5BD1AD}" type="presParOf" srcId="{34389705-6A32-4503-BB29-31C0389036B8}" destId="{1C6497C8-6CC1-47BC-B235-E497C2A86D70}" srcOrd="2" destOrd="0" presId="urn:microsoft.com/office/officeart/2008/layout/VerticalCurvedList"/>
    <dgm:cxn modelId="{A654F087-9CEF-4711-8E41-01A040979587}" type="presParOf" srcId="{1C6497C8-6CC1-47BC-B235-E497C2A86D70}" destId="{FA03AD59-0037-4073-B170-50C3BEB2F5F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FD274-5F7B-4782-9180-ADF47CDE5255}" type="doc">
      <dgm:prSet loTypeId="urn:microsoft.com/office/officeart/2008/layout/VerticalCurv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4C52FCBB-7D83-417C-B540-3E401A2BF624}">
      <dgm:prSet phldrT="[Text]" custT="1"/>
      <dgm:spPr>
        <a:gradFill rotWithShape="0">
          <a:gsLst>
            <a:gs pos="0">
              <a:srgbClr val="CCECFF">
                <a:alpha val="89804"/>
              </a:srgb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marL="0" algn="just">
            <a:lnSpc>
              <a:spcPct val="100000"/>
            </a:lnSpc>
            <a:spcAft>
              <a:spcPts val="0"/>
            </a:spcAft>
          </a:pPr>
          <a:r>
            <a:rPr lang="es-EC" sz="1400" b="1" dirty="0" smtClean="0">
              <a:solidFill>
                <a:schemeClr val="tx1"/>
              </a:solidFill>
              <a:latin typeface="+mj-lt"/>
            </a:rPr>
            <a:t>VISIÓN</a:t>
          </a:r>
        </a:p>
        <a:p>
          <a:pPr marL="0" algn="just">
            <a:lnSpc>
              <a:spcPct val="100000"/>
            </a:lnSpc>
            <a:spcAft>
              <a:spcPts val="0"/>
            </a:spcAft>
          </a:pPr>
          <a:r>
            <a:rPr lang="es-ES" sz="1400" i="0" dirty="0" smtClean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rPr>
            <a:t>“Hasta el año 2016, ser una organización de desarrollo integral de las telecomunicaciones, que genere productos y servicios de calidad certificada a nivel nacional e internacional y se mantenga posicionada competitivamente”.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14C8799E-BB72-4EDB-A946-D7441FDCCF28}" type="parTrans" cxnId="{2F24F151-C185-437C-AF50-C8EE1F07FB9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9232C52-562C-4054-BEEA-3D464F7244D9}" type="sibTrans" cxnId="{2F24F151-C185-437C-AF50-C8EE1F07FB90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E9B9484B-1662-4722-AA19-C40FDFC55951}" type="pres">
      <dgm:prSet presAssocID="{B39FD274-5F7B-4782-9180-ADF47CDE52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389705-6A32-4503-BB29-31C0389036B8}" type="pres">
      <dgm:prSet presAssocID="{B39FD274-5F7B-4782-9180-ADF47CDE5255}" presName="Name1" presStyleCnt="0"/>
      <dgm:spPr/>
      <dgm:t>
        <a:bodyPr/>
        <a:lstStyle/>
        <a:p>
          <a:endParaRPr lang="en-US"/>
        </a:p>
      </dgm:t>
    </dgm:pt>
    <dgm:pt modelId="{E5F2A608-A3E4-4771-B6D3-1ED97B60246E}" type="pres">
      <dgm:prSet presAssocID="{B39FD274-5F7B-4782-9180-ADF47CDE5255}" presName="cycle" presStyleCnt="0"/>
      <dgm:spPr/>
      <dgm:t>
        <a:bodyPr/>
        <a:lstStyle/>
        <a:p>
          <a:endParaRPr lang="en-US"/>
        </a:p>
      </dgm:t>
    </dgm:pt>
    <dgm:pt modelId="{4025ACCB-2D4C-4AA4-AECA-1C8058C265F2}" type="pres">
      <dgm:prSet presAssocID="{B39FD274-5F7B-4782-9180-ADF47CDE5255}" presName="srcNode" presStyleLbl="node1" presStyleIdx="0" presStyleCnt="1"/>
      <dgm:spPr/>
      <dgm:t>
        <a:bodyPr/>
        <a:lstStyle/>
        <a:p>
          <a:endParaRPr lang="en-US"/>
        </a:p>
      </dgm:t>
    </dgm:pt>
    <dgm:pt modelId="{9DE14F1B-1F77-402B-A732-AA452C33866D}" type="pres">
      <dgm:prSet presAssocID="{B39FD274-5F7B-4782-9180-ADF47CDE525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8B33E5-C171-4A2C-BD9B-6B05EA607E8F}" type="pres">
      <dgm:prSet presAssocID="{B39FD274-5F7B-4782-9180-ADF47CDE5255}" presName="extraNode" presStyleLbl="node1" presStyleIdx="0" presStyleCnt="1"/>
      <dgm:spPr/>
      <dgm:t>
        <a:bodyPr/>
        <a:lstStyle/>
        <a:p>
          <a:endParaRPr lang="en-US"/>
        </a:p>
      </dgm:t>
    </dgm:pt>
    <dgm:pt modelId="{D1657ACF-8782-4DBD-987D-F0EDF6C64D48}" type="pres">
      <dgm:prSet presAssocID="{B39FD274-5F7B-4782-9180-ADF47CDE5255}" presName="dstNode" presStyleLbl="node1" presStyleIdx="0" presStyleCnt="1"/>
      <dgm:spPr/>
      <dgm:t>
        <a:bodyPr/>
        <a:lstStyle/>
        <a:p>
          <a:endParaRPr lang="en-US"/>
        </a:p>
      </dgm:t>
    </dgm:pt>
    <dgm:pt modelId="{C349EC37-5B17-4C95-8654-0D4762F3B0B9}" type="pres">
      <dgm:prSet presAssocID="{4C52FCBB-7D83-417C-B540-3E401A2BF624}" presName="text_1" presStyleLbl="node1" presStyleIdx="0" presStyleCnt="1" custScaleY="184290" custLinFactNeighborY="2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497C8-6CC1-47BC-B235-E497C2A86D70}" type="pres">
      <dgm:prSet presAssocID="{4C52FCBB-7D83-417C-B540-3E401A2BF624}" presName="accent_1" presStyleCnt="0"/>
      <dgm:spPr/>
      <dgm:t>
        <a:bodyPr/>
        <a:lstStyle/>
        <a:p>
          <a:endParaRPr lang="en-US"/>
        </a:p>
      </dgm:t>
    </dgm:pt>
    <dgm:pt modelId="{FA03AD59-0037-4073-B170-50C3BEB2F5F8}" type="pres">
      <dgm:prSet presAssocID="{4C52FCBB-7D83-417C-B540-3E401A2BF624}" presName="accentRepeatNode" presStyleLbl="solidFgAcc1" presStyleIdx="0" presStyleCnt="1" custScaleX="116544" custScaleY="1102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F24F151-C185-437C-AF50-C8EE1F07FB90}" srcId="{B39FD274-5F7B-4782-9180-ADF47CDE5255}" destId="{4C52FCBB-7D83-417C-B540-3E401A2BF624}" srcOrd="0" destOrd="0" parTransId="{14C8799E-BB72-4EDB-A946-D7441FDCCF28}" sibTransId="{49232C52-562C-4054-BEEA-3D464F7244D9}"/>
    <dgm:cxn modelId="{CC83E53D-94D7-4D64-9BBB-EEA34BBCFBBB}" type="presOf" srcId="{49232C52-562C-4054-BEEA-3D464F7244D9}" destId="{9DE14F1B-1F77-402B-A732-AA452C33866D}" srcOrd="0" destOrd="0" presId="urn:microsoft.com/office/officeart/2008/layout/VerticalCurvedList"/>
    <dgm:cxn modelId="{D5B5BB1B-C5FB-4FB5-BDF8-50335E876FA8}" type="presOf" srcId="{4C52FCBB-7D83-417C-B540-3E401A2BF624}" destId="{C349EC37-5B17-4C95-8654-0D4762F3B0B9}" srcOrd="0" destOrd="0" presId="urn:microsoft.com/office/officeart/2008/layout/VerticalCurvedList"/>
    <dgm:cxn modelId="{EACDBE59-6550-4893-980C-969D59B62D9B}" type="presOf" srcId="{B39FD274-5F7B-4782-9180-ADF47CDE5255}" destId="{E9B9484B-1662-4722-AA19-C40FDFC55951}" srcOrd="0" destOrd="0" presId="urn:microsoft.com/office/officeart/2008/layout/VerticalCurvedList"/>
    <dgm:cxn modelId="{F202A219-541D-47DB-9D43-31EFB65A73FE}" type="presParOf" srcId="{E9B9484B-1662-4722-AA19-C40FDFC55951}" destId="{34389705-6A32-4503-BB29-31C0389036B8}" srcOrd="0" destOrd="0" presId="urn:microsoft.com/office/officeart/2008/layout/VerticalCurvedList"/>
    <dgm:cxn modelId="{251F8A66-30BE-4568-BB7D-F0871BC3521D}" type="presParOf" srcId="{34389705-6A32-4503-BB29-31C0389036B8}" destId="{E5F2A608-A3E4-4771-B6D3-1ED97B60246E}" srcOrd="0" destOrd="0" presId="urn:microsoft.com/office/officeart/2008/layout/VerticalCurvedList"/>
    <dgm:cxn modelId="{0623B35B-654A-49C7-9543-4E066BBA8EF1}" type="presParOf" srcId="{E5F2A608-A3E4-4771-B6D3-1ED97B60246E}" destId="{4025ACCB-2D4C-4AA4-AECA-1C8058C265F2}" srcOrd="0" destOrd="0" presId="urn:microsoft.com/office/officeart/2008/layout/VerticalCurvedList"/>
    <dgm:cxn modelId="{326FF98B-56F8-4E71-B7A9-F7D5DF87CD6B}" type="presParOf" srcId="{E5F2A608-A3E4-4771-B6D3-1ED97B60246E}" destId="{9DE14F1B-1F77-402B-A732-AA452C33866D}" srcOrd="1" destOrd="0" presId="urn:microsoft.com/office/officeart/2008/layout/VerticalCurvedList"/>
    <dgm:cxn modelId="{E912B433-DB81-41A3-9E9B-FC51228F48D4}" type="presParOf" srcId="{E5F2A608-A3E4-4771-B6D3-1ED97B60246E}" destId="{D18B33E5-C171-4A2C-BD9B-6B05EA607E8F}" srcOrd="2" destOrd="0" presId="urn:microsoft.com/office/officeart/2008/layout/VerticalCurvedList"/>
    <dgm:cxn modelId="{2C1FE121-0EA0-4EE1-AFB6-32D9CE590EC3}" type="presParOf" srcId="{E5F2A608-A3E4-4771-B6D3-1ED97B60246E}" destId="{D1657ACF-8782-4DBD-987D-F0EDF6C64D48}" srcOrd="3" destOrd="0" presId="urn:microsoft.com/office/officeart/2008/layout/VerticalCurvedList"/>
    <dgm:cxn modelId="{E6D0CC92-A322-4728-892C-426183736B71}" type="presParOf" srcId="{34389705-6A32-4503-BB29-31C0389036B8}" destId="{C349EC37-5B17-4C95-8654-0D4762F3B0B9}" srcOrd="1" destOrd="0" presId="urn:microsoft.com/office/officeart/2008/layout/VerticalCurvedList"/>
    <dgm:cxn modelId="{B177813E-2FF6-4600-AA0B-94A3873C19CD}" type="presParOf" srcId="{34389705-6A32-4503-BB29-31C0389036B8}" destId="{1C6497C8-6CC1-47BC-B235-E497C2A86D70}" srcOrd="2" destOrd="0" presId="urn:microsoft.com/office/officeart/2008/layout/VerticalCurvedList"/>
    <dgm:cxn modelId="{AF8222A9-9BB5-4254-9A40-3F2C789E5945}" type="presParOf" srcId="{1C6497C8-6CC1-47BC-B235-E497C2A86D70}" destId="{FA03AD59-0037-4073-B170-50C3BEB2F5F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5A67B-15C4-434D-8ED2-6B0CB755A4B5}" type="doc">
      <dgm:prSet loTypeId="urn:microsoft.com/office/officeart/2005/8/layout/balance1" loCatId="relationship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F33FBDD-E43F-470A-B703-AA066B2B2382}">
      <dgm:prSet phldrT="[Texto]" custT="1"/>
      <dgm:spPr>
        <a:blipFill rotWithShape="0">
          <a:blip xmlns:r="http://schemas.openxmlformats.org/officeDocument/2006/relationships" r:embed="rId1">
            <a:lum bright="10000" contrast="-40000"/>
          </a:blip>
          <a:stretch>
            <a:fillRect/>
          </a:stretch>
        </a:blipFill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PRINCIPIOS</a:t>
          </a:r>
          <a:endParaRPr lang="es-ES" sz="2800" dirty="0">
            <a:solidFill>
              <a:schemeClr val="tx1"/>
            </a:solidFill>
          </a:endParaRPr>
        </a:p>
      </dgm:t>
    </dgm:pt>
    <dgm:pt modelId="{4123195E-9B5B-47E3-8BBE-84B5EFF631D8}" type="parTrans" cxnId="{2B07B3AF-6076-4E0B-BD0F-60C376A44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5D9F27-4494-4B00-ABC0-DC6F22A59F43}" type="sibTrans" cxnId="{2B07B3AF-6076-4E0B-BD0F-60C376A44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72AE9-6CB0-4E40-A348-0936330CC02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Eficacia</a:t>
          </a:r>
          <a:endParaRPr lang="es-ES" dirty="0">
            <a:solidFill>
              <a:schemeClr val="tx1"/>
            </a:solidFill>
          </a:endParaRPr>
        </a:p>
      </dgm:t>
    </dgm:pt>
    <dgm:pt modelId="{63E52224-85A8-42EF-9766-B21FBDE3F0D4}" type="parTrans" cxnId="{1BC1E39A-B4BC-48DF-8ED2-1A0018484D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DE02EB-D6C0-4851-BCA3-9C30578A83E6}" type="sibTrans" cxnId="{1BC1E39A-B4BC-48DF-8ED2-1A0018484D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FF2615-1B53-412F-9077-E74DD70323B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Eficiencia</a:t>
          </a:r>
          <a:endParaRPr lang="es-ES" dirty="0">
            <a:solidFill>
              <a:schemeClr val="tx1"/>
            </a:solidFill>
          </a:endParaRPr>
        </a:p>
      </dgm:t>
    </dgm:pt>
    <dgm:pt modelId="{D0CAD98D-1542-4634-81F9-60F4F9DF7E4A}" type="parTrans" cxnId="{6BED547E-33E2-422F-8475-2D63D34F3B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C916FA-218A-49A9-96C3-89F9D9666536}" type="sibTrans" cxnId="{6BED547E-33E2-422F-8475-2D63D34F3B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6D60F9-1B79-4D8A-9218-7592EE5E88F8}">
      <dgm:prSet phldrT="[Texto]" custT="1"/>
      <dgm:spPr>
        <a:blipFill rotWithShape="0">
          <a:blip xmlns:r="http://schemas.openxmlformats.org/officeDocument/2006/relationships" r:embed="rId2">
            <a:lum bright="10000" contrast="-40000"/>
          </a:blip>
          <a:stretch>
            <a:fillRect/>
          </a:stretch>
        </a:blipFill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VALORES</a:t>
          </a:r>
          <a:endParaRPr lang="es-ES" sz="2800" dirty="0">
            <a:solidFill>
              <a:schemeClr val="tx1"/>
            </a:solidFill>
          </a:endParaRPr>
        </a:p>
      </dgm:t>
    </dgm:pt>
    <dgm:pt modelId="{7A4AD655-1ED1-454F-93E3-7C0A5CBF794D}" type="parTrans" cxnId="{E60AFF19-A9A3-4344-8842-B63F9D4956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0A155-C898-4FDC-AF4A-B78A42999BBA}" type="sibTrans" cxnId="{E60AFF19-A9A3-4344-8842-B63F9D4956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B93370-2D54-4966-BE40-EA8208C395A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Responsabilidad</a:t>
          </a:r>
          <a:endParaRPr lang="es-ES" dirty="0">
            <a:solidFill>
              <a:schemeClr val="tx1"/>
            </a:solidFill>
          </a:endParaRPr>
        </a:p>
      </dgm:t>
    </dgm:pt>
    <dgm:pt modelId="{4772DD41-2C0F-405F-A88A-9E2A89972A0B}" type="parTrans" cxnId="{925300B3-2F8A-4336-9D72-66C2792241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4AE6F3-F7D7-4181-B6BB-D1FEFEA3F483}" type="sibTrans" cxnId="{925300B3-2F8A-4336-9D72-66C2792241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46C140-4A2D-4FB4-89C0-367C9FEAF01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Solidaridad</a:t>
          </a:r>
          <a:endParaRPr lang="es-ES" dirty="0">
            <a:solidFill>
              <a:schemeClr val="tx1"/>
            </a:solidFill>
          </a:endParaRPr>
        </a:p>
      </dgm:t>
    </dgm:pt>
    <dgm:pt modelId="{252A9DEC-0C34-4757-9606-E889878A8948}" type="parTrans" cxnId="{5EEFB4D8-C0D5-45D0-A88E-8212679C12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2AE8BB-34A3-4337-AB6D-16B0E838E501}" type="sibTrans" cxnId="{5EEFB4D8-C0D5-45D0-A88E-8212679C12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61C296-05E9-4AE4-A47C-A9B1C450192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Integridad</a:t>
          </a:r>
          <a:endParaRPr lang="es-ES" dirty="0">
            <a:solidFill>
              <a:schemeClr val="tx1"/>
            </a:solidFill>
          </a:endParaRPr>
        </a:p>
      </dgm:t>
    </dgm:pt>
    <dgm:pt modelId="{2045C667-C57E-4F95-9422-23A78C86A532}" type="parTrans" cxnId="{1A7979DF-CE75-42AB-8D8E-638FB1A864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B6B7EC-BF90-4A90-971E-AB8455833865}" type="sibTrans" cxnId="{1A7979DF-CE75-42AB-8D8E-638FB1A864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1D8BC-D38B-4B50-B0D1-ABADD98C028C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Calidad</a:t>
          </a:r>
          <a:endParaRPr lang="es-ES" dirty="0">
            <a:solidFill>
              <a:schemeClr val="tx1"/>
            </a:solidFill>
          </a:endParaRPr>
        </a:p>
      </dgm:t>
    </dgm:pt>
    <dgm:pt modelId="{F20E63A6-8532-4FA7-A292-E0AB2A0094C6}" type="parTrans" cxnId="{1BDD530D-BE8E-48ED-AC37-61AA3379FC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F2862B-BAE8-42DC-B2B7-DB38D0CA215A}" type="sibTrans" cxnId="{1BDD530D-BE8E-48ED-AC37-61AA3379FC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12FD62-0CB7-4C71-9C8D-C460CE681424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</a:t>
          </a:r>
          <a:endParaRPr lang="es-ES" dirty="0">
            <a:solidFill>
              <a:schemeClr val="tx1"/>
            </a:solidFill>
          </a:endParaRPr>
        </a:p>
      </dgm:t>
    </dgm:pt>
    <dgm:pt modelId="{12635520-AEF6-4CCE-A9B4-45230D39E01C}" type="parTrans" cxnId="{B3E7114A-92F1-4026-9EDA-FA32FD1BA9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500CE3-9FE1-4107-8F2F-DC998007BFEA}" type="sibTrans" cxnId="{B3E7114A-92F1-4026-9EDA-FA32FD1BA9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7EA480-F2BF-4CF6-B20C-65685BDA845B}" type="pres">
      <dgm:prSet presAssocID="{26E5A67B-15C4-434D-8ED2-6B0CB755A4B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57F520-320D-4EBA-B911-3965A58A1A78}" type="pres">
      <dgm:prSet presAssocID="{26E5A67B-15C4-434D-8ED2-6B0CB755A4B5}" presName="dummyMaxCanvas" presStyleCnt="0"/>
      <dgm:spPr/>
    </dgm:pt>
    <dgm:pt modelId="{DCBDBD76-680E-4495-B062-4FB588357446}" type="pres">
      <dgm:prSet presAssocID="{26E5A67B-15C4-434D-8ED2-6B0CB755A4B5}" presName="parentComposite" presStyleCnt="0"/>
      <dgm:spPr/>
    </dgm:pt>
    <dgm:pt modelId="{DEF51D7A-95C8-43CB-AD37-CB1C7F434BA1}" type="pres">
      <dgm:prSet presAssocID="{26E5A67B-15C4-434D-8ED2-6B0CB755A4B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B302A609-1B75-4A96-9564-AF06AE1E6F89}" type="pres">
      <dgm:prSet presAssocID="{26E5A67B-15C4-434D-8ED2-6B0CB755A4B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58F23DEC-3CAD-4455-B3E0-1F9A21E2CE48}" type="pres">
      <dgm:prSet presAssocID="{26E5A67B-15C4-434D-8ED2-6B0CB755A4B5}" presName="childrenComposite" presStyleCnt="0"/>
      <dgm:spPr/>
    </dgm:pt>
    <dgm:pt modelId="{DCE232A1-E273-4C53-AF67-E7823C288376}" type="pres">
      <dgm:prSet presAssocID="{26E5A67B-15C4-434D-8ED2-6B0CB755A4B5}" presName="dummyMaxCanvas_ChildArea" presStyleCnt="0"/>
      <dgm:spPr/>
    </dgm:pt>
    <dgm:pt modelId="{5B0ED229-8FCB-4073-B4E4-969A86E97117}" type="pres">
      <dgm:prSet presAssocID="{26E5A67B-15C4-434D-8ED2-6B0CB755A4B5}" presName="fulcrum" presStyleLbl="alignAccFollowNode1" presStyleIdx="2" presStyleCnt="4"/>
      <dgm:spPr/>
    </dgm:pt>
    <dgm:pt modelId="{3C2AF510-1FC3-458E-B8F7-AAA1E83AC953}" type="pres">
      <dgm:prSet presAssocID="{26E5A67B-15C4-434D-8ED2-6B0CB755A4B5}" presName="balance_43" presStyleLbl="alignAccFollowNode1" presStyleIdx="3" presStyleCnt="4">
        <dgm:presLayoutVars>
          <dgm:bulletEnabled val="1"/>
        </dgm:presLayoutVars>
      </dgm:prSet>
      <dgm:spPr/>
    </dgm:pt>
    <dgm:pt modelId="{DEF6B6F5-503D-4B2B-B4A8-4C2FC098B8B7}" type="pres">
      <dgm:prSet presAssocID="{26E5A67B-15C4-434D-8ED2-6B0CB755A4B5}" presName="left_43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E5C67-04EE-44A6-8F56-4DB5F70FA76D}" type="pres">
      <dgm:prSet presAssocID="{26E5A67B-15C4-434D-8ED2-6B0CB755A4B5}" presName="left_43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A0150-C3F5-4D75-BB06-2C8BAD7D7D7E}" type="pres">
      <dgm:prSet presAssocID="{26E5A67B-15C4-434D-8ED2-6B0CB755A4B5}" presName="left_43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BDC889-F3FE-4D6B-BE12-430649C8191A}" type="pres">
      <dgm:prSet presAssocID="{26E5A67B-15C4-434D-8ED2-6B0CB755A4B5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BA6A0-B506-4B61-B430-8C2D47DEAFA9}" type="pres">
      <dgm:prSet presAssocID="{26E5A67B-15C4-434D-8ED2-6B0CB755A4B5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0DFE8-A801-4FF9-A1C5-747533139227}" type="pres">
      <dgm:prSet presAssocID="{26E5A67B-15C4-434D-8ED2-6B0CB755A4B5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2B412B-2839-4ED0-8971-5CE96FA5CF08}" type="pres">
      <dgm:prSet presAssocID="{26E5A67B-15C4-434D-8ED2-6B0CB755A4B5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A9C989-78B2-437B-A7B8-EA26E08FB837}" type="presOf" srcId="{FA12FD62-0CB7-4C71-9C8D-C460CE681424}" destId="{DEF6B6F5-503D-4B2B-B4A8-4C2FC098B8B7}" srcOrd="0" destOrd="0" presId="urn:microsoft.com/office/officeart/2005/8/layout/balance1"/>
    <dgm:cxn modelId="{1BDD530D-BE8E-48ED-AC37-61AA3379FC65}" srcId="{FF33FBDD-E43F-470A-B703-AA066B2B2382}" destId="{0EB1D8BC-D38B-4B50-B0D1-ABADD98C028C}" srcOrd="3" destOrd="0" parTransId="{F20E63A6-8532-4FA7-A292-E0AB2A0094C6}" sibTransId="{4BF2862B-BAE8-42DC-B2B7-DB38D0CA215A}"/>
    <dgm:cxn modelId="{0C23B2EA-A10A-4DBD-ACC1-F6EC5E79E1A3}" type="presOf" srcId="{F461C296-05E9-4AE4-A47C-A9B1C450192B}" destId="{9F2B412B-2839-4ED0-8971-5CE96FA5CF08}" srcOrd="0" destOrd="0" presId="urn:microsoft.com/office/officeart/2005/8/layout/balance1"/>
    <dgm:cxn modelId="{46F67C19-6E09-468D-A740-67B6970B6D5D}" type="presOf" srcId="{0EB72AE9-6CB0-4E40-A348-0936330CC024}" destId="{9EEE5C67-04EE-44A6-8F56-4DB5F70FA76D}" srcOrd="0" destOrd="0" presId="urn:microsoft.com/office/officeart/2005/8/layout/balance1"/>
    <dgm:cxn modelId="{1A7979DF-CE75-42AB-8D8E-638FB1A8649D}" srcId="{186D60F9-1B79-4D8A-9218-7592EE5E88F8}" destId="{F461C296-05E9-4AE4-A47C-A9B1C450192B}" srcOrd="2" destOrd="0" parTransId="{2045C667-C57E-4F95-9422-23A78C86A532}" sibTransId="{1BB6B7EC-BF90-4A90-971E-AB8455833865}"/>
    <dgm:cxn modelId="{B3E7114A-92F1-4026-9EDA-FA32FD1BA998}" srcId="{FF33FBDD-E43F-470A-B703-AA066B2B2382}" destId="{FA12FD62-0CB7-4C71-9C8D-C460CE681424}" srcOrd="0" destOrd="0" parTransId="{12635520-AEF6-4CCE-A9B4-45230D39E01C}" sibTransId="{B5500CE3-9FE1-4107-8F2F-DC998007BFEA}"/>
    <dgm:cxn modelId="{6BED547E-33E2-422F-8475-2D63D34F3B39}" srcId="{FF33FBDD-E43F-470A-B703-AA066B2B2382}" destId="{DAFF2615-1B53-412F-9077-E74DD70323B2}" srcOrd="2" destOrd="0" parTransId="{D0CAD98D-1542-4634-81F9-60F4F9DF7E4A}" sibTransId="{42C916FA-218A-49A9-96C3-89F9D9666536}"/>
    <dgm:cxn modelId="{1BC1E39A-B4BC-48DF-8ED2-1A0018484DB4}" srcId="{FF33FBDD-E43F-470A-B703-AA066B2B2382}" destId="{0EB72AE9-6CB0-4E40-A348-0936330CC024}" srcOrd="1" destOrd="0" parTransId="{63E52224-85A8-42EF-9766-B21FBDE3F0D4}" sibTransId="{5ADE02EB-D6C0-4851-BCA3-9C30578A83E6}"/>
    <dgm:cxn modelId="{CE6F7ABA-CA0D-408C-BD06-DC20CBDC285B}" type="presOf" srcId="{DAFF2615-1B53-412F-9077-E74DD70323B2}" destId="{1F2A0150-C3F5-4D75-BB06-2C8BAD7D7D7E}" srcOrd="0" destOrd="0" presId="urn:microsoft.com/office/officeart/2005/8/layout/balance1"/>
    <dgm:cxn modelId="{CF0FAB11-F3FF-44B1-A0D0-430C5306A609}" type="presOf" srcId="{FF33FBDD-E43F-470A-B703-AA066B2B2382}" destId="{DEF51D7A-95C8-43CB-AD37-CB1C7F434BA1}" srcOrd="0" destOrd="0" presId="urn:microsoft.com/office/officeart/2005/8/layout/balance1"/>
    <dgm:cxn modelId="{70774B38-ED61-4EAA-8914-2600D972553F}" type="presOf" srcId="{EB46C140-4A2D-4FB4-89C0-367C9FEAF019}" destId="{5480DFE8-A801-4FF9-A1C5-747533139227}" srcOrd="0" destOrd="0" presId="urn:microsoft.com/office/officeart/2005/8/layout/balance1"/>
    <dgm:cxn modelId="{438F8B9D-2C8F-4AAB-9983-9C06704031F5}" type="presOf" srcId="{0EB1D8BC-D38B-4B50-B0D1-ABADD98C028C}" destId="{C1BDC889-F3FE-4D6B-BE12-430649C8191A}" srcOrd="0" destOrd="0" presId="urn:microsoft.com/office/officeart/2005/8/layout/balance1"/>
    <dgm:cxn modelId="{674CD5D3-9B7F-4A62-B03F-B9957FFCF516}" type="presOf" srcId="{3CB93370-2D54-4966-BE40-EA8208C395AB}" destId="{592BA6A0-B506-4B61-B430-8C2D47DEAFA9}" srcOrd="0" destOrd="0" presId="urn:microsoft.com/office/officeart/2005/8/layout/balance1"/>
    <dgm:cxn modelId="{2B07B3AF-6076-4E0B-BD0F-60C376A4442C}" srcId="{26E5A67B-15C4-434D-8ED2-6B0CB755A4B5}" destId="{FF33FBDD-E43F-470A-B703-AA066B2B2382}" srcOrd="0" destOrd="0" parTransId="{4123195E-9B5B-47E3-8BBE-84B5EFF631D8}" sibTransId="{615D9F27-4494-4B00-ABC0-DC6F22A59F43}"/>
    <dgm:cxn modelId="{5EEFB4D8-C0D5-45D0-A88E-8212679C1291}" srcId="{186D60F9-1B79-4D8A-9218-7592EE5E88F8}" destId="{EB46C140-4A2D-4FB4-89C0-367C9FEAF019}" srcOrd="1" destOrd="0" parTransId="{252A9DEC-0C34-4757-9606-E889878A8948}" sibTransId="{7F2AE8BB-34A3-4337-AB6D-16B0E838E501}"/>
    <dgm:cxn modelId="{925300B3-2F8A-4336-9D72-66C279224181}" srcId="{186D60F9-1B79-4D8A-9218-7592EE5E88F8}" destId="{3CB93370-2D54-4966-BE40-EA8208C395AB}" srcOrd="0" destOrd="0" parTransId="{4772DD41-2C0F-405F-A88A-9E2A89972A0B}" sibTransId="{564AE6F3-F7D7-4181-B6BB-D1FEFEA3F483}"/>
    <dgm:cxn modelId="{47BAF70A-2F5A-4E01-A3AC-8C5FD34E4F77}" type="presOf" srcId="{26E5A67B-15C4-434D-8ED2-6B0CB755A4B5}" destId="{A87EA480-F2BF-4CF6-B20C-65685BDA845B}" srcOrd="0" destOrd="0" presId="urn:microsoft.com/office/officeart/2005/8/layout/balance1"/>
    <dgm:cxn modelId="{ED5FBADB-02DC-431D-9AF8-751C62030352}" type="presOf" srcId="{186D60F9-1B79-4D8A-9218-7592EE5E88F8}" destId="{B302A609-1B75-4A96-9564-AF06AE1E6F89}" srcOrd="0" destOrd="0" presId="urn:microsoft.com/office/officeart/2005/8/layout/balance1"/>
    <dgm:cxn modelId="{E60AFF19-A9A3-4344-8842-B63F9D4956D0}" srcId="{26E5A67B-15C4-434D-8ED2-6B0CB755A4B5}" destId="{186D60F9-1B79-4D8A-9218-7592EE5E88F8}" srcOrd="1" destOrd="0" parTransId="{7A4AD655-1ED1-454F-93E3-7C0A5CBF794D}" sibTransId="{7BC0A155-C898-4FDC-AF4A-B78A42999BBA}"/>
    <dgm:cxn modelId="{85AC0FF2-D55E-4148-8AAF-4123E1B1DE52}" type="presParOf" srcId="{A87EA480-F2BF-4CF6-B20C-65685BDA845B}" destId="{8C57F520-320D-4EBA-B911-3965A58A1A78}" srcOrd="0" destOrd="0" presId="urn:microsoft.com/office/officeart/2005/8/layout/balance1"/>
    <dgm:cxn modelId="{DB1792A0-373B-4E82-AB97-3F1260848469}" type="presParOf" srcId="{A87EA480-F2BF-4CF6-B20C-65685BDA845B}" destId="{DCBDBD76-680E-4495-B062-4FB588357446}" srcOrd="1" destOrd="0" presId="urn:microsoft.com/office/officeart/2005/8/layout/balance1"/>
    <dgm:cxn modelId="{3C98216A-27E3-453B-9CF3-230602966079}" type="presParOf" srcId="{DCBDBD76-680E-4495-B062-4FB588357446}" destId="{DEF51D7A-95C8-43CB-AD37-CB1C7F434BA1}" srcOrd="0" destOrd="0" presId="urn:microsoft.com/office/officeart/2005/8/layout/balance1"/>
    <dgm:cxn modelId="{14F28FEE-C942-4804-B4DA-FA739831A509}" type="presParOf" srcId="{DCBDBD76-680E-4495-B062-4FB588357446}" destId="{B302A609-1B75-4A96-9564-AF06AE1E6F89}" srcOrd="1" destOrd="0" presId="urn:microsoft.com/office/officeart/2005/8/layout/balance1"/>
    <dgm:cxn modelId="{685D264A-00B1-498F-A450-4B5A9711F20D}" type="presParOf" srcId="{A87EA480-F2BF-4CF6-B20C-65685BDA845B}" destId="{58F23DEC-3CAD-4455-B3E0-1F9A21E2CE48}" srcOrd="2" destOrd="0" presId="urn:microsoft.com/office/officeart/2005/8/layout/balance1"/>
    <dgm:cxn modelId="{38BF2B41-C884-4862-9EBB-3749E3F91DB4}" type="presParOf" srcId="{58F23DEC-3CAD-4455-B3E0-1F9A21E2CE48}" destId="{DCE232A1-E273-4C53-AF67-E7823C288376}" srcOrd="0" destOrd="0" presId="urn:microsoft.com/office/officeart/2005/8/layout/balance1"/>
    <dgm:cxn modelId="{E3C3F4E4-2491-41C2-A2A0-45E0F3BAAAA6}" type="presParOf" srcId="{58F23DEC-3CAD-4455-B3E0-1F9A21E2CE48}" destId="{5B0ED229-8FCB-4073-B4E4-969A86E97117}" srcOrd="1" destOrd="0" presId="urn:microsoft.com/office/officeart/2005/8/layout/balance1"/>
    <dgm:cxn modelId="{0BB84F4B-B466-4B08-9D4A-E78F57022032}" type="presParOf" srcId="{58F23DEC-3CAD-4455-B3E0-1F9A21E2CE48}" destId="{3C2AF510-1FC3-458E-B8F7-AAA1E83AC953}" srcOrd="2" destOrd="0" presId="urn:microsoft.com/office/officeart/2005/8/layout/balance1"/>
    <dgm:cxn modelId="{D23173A6-E4C0-4A0D-B289-5F89B529BD2D}" type="presParOf" srcId="{58F23DEC-3CAD-4455-B3E0-1F9A21E2CE48}" destId="{DEF6B6F5-503D-4B2B-B4A8-4C2FC098B8B7}" srcOrd="3" destOrd="0" presId="urn:microsoft.com/office/officeart/2005/8/layout/balance1"/>
    <dgm:cxn modelId="{DD4636A6-360F-45BD-B356-9AD84EA8E5B5}" type="presParOf" srcId="{58F23DEC-3CAD-4455-B3E0-1F9A21E2CE48}" destId="{9EEE5C67-04EE-44A6-8F56-4DB5F70FA76D}" srcOrd="4" destOrd="0" presId="urn:microsoft.com/office/officeart/2005/8/layout/balance1"/>
    <dgm:cxn modelId="{12DB5E8B-BEB4-4016-8D84-3F9177435CED}" type="presParOf" srcId="{58F23DEC-3CAD-4455-B3E0-1F9A21E2CE48}" destId="{1F2A0150-C3F5-4D75-BB06-2C8BAD7D7D7E}" srcOrd="5" destOrd="0" presId="urn:microsoft.com/office/officeart/2005/8/layout/balance1"/>
    <dgm:cxn modelId="{1069F2E0-DB20-42C2-8C16-E865BB31F2D0}" type="presParOf" srcId="{58F23DEC-3CAD-4455-B3E0-1F9A21E2CE48}" destId="{C1BDC889-F3FE-4D6B-BE12-430649C8191A}" srcOrd="6" destOrd="0" presId="urn:microsoft.com/office/officeart/2005/8/layout/balance1"/>
    <dgm:cxn modelId="{26B87D20-DB26-4EA1-A8E1-A428DD670874}" type="presParOf" srcId="{58F23DEC-3CAD-4455-B3E0-1F9A21E2CE48}" destId="{592BA6A0-B506-4B61-B430-8C2D47DEAFA9}" srcOrd="7" destOrd="0" presId="urn:microsoft.com/office/officeart/2005/8/layout/balance1"/>
    <dgm:cxn modelId="{37DDA65D-6731-4409-B631-926F846DDB8F}" type="presParOf" srcId="{58F23DEC-3CAD-4455-B3E0-1F9A21E2CE48}" destId="{5480DFE8-A801-4FF9-A1C5-747533139227}" srcOrd="8" destOrd="0" presId="urn:microsoft.com/office/officeart/2005/8/layout/balance1"/>
    <dgm:cxn modelId="{B7B5F1BB-7F9A-4F95-B21B-1D535BC9D874}" type="presParOf" srcId="{58F23DEC-3CAD-4455-B3E0-1F9A21E2CE48}" destId="{9F2B412B-2839-4ED0-8971-5CE96FA5CF08}" srcOrd="9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C22AD-1935-48DF-8EDC-F7FDB8046CEF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4F866A-5907-4586-A46E-90855A4CA738}">
      <dgm:prSet phldrT="[Texto]" custT="1"/>
      <dgm:spPr/>
      <dgm:t>
        <a:bodyPr/>
        <a:lstStyle/>
        <a:p>
          <a:r>
            <a:rPr lang="es-EC" sz="1600" b="1" dirty="0">
              <a:latin typeface="+mj-lt"/>
              <a:cs typeface="Arial" pitchFamily="34" charset="0"/>
            </a:rPr>
            <a:t>EQUIPO MULTIDISCIPLINARIO</a:t>
          </a:r>
          <a:endParaRPr lang="es-ES" sz="1600" dirty="0">
            <a:latin typeface="+mj-lt"/>
          </a:endParaRPr>
        </a:p>
      </dgm:t>
    </dgm:pt>
    <dgm:pt modelId="{8E5B3AD6-6BFF-44D1-BBD2-4CB1243FC6F9}" type="parTrans" cxnId="{F768953A-73F4-4FBD-8B2C-6355C8348D4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04E4039-02C1-4CB3-A71B-7DCF815CA7B6}" type="sibTrans" cxnId="{F768953A-73F4-4FBD-8B2C-6355C8348D4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A817C1B-90C7-4CDA-A0A1-C45D33150D57}">
      <dgm:prSet phldrT="[Texto]" custT="1"/>
      <dgm:spPr/>
      <dgm:t>
        <a:bodyPr/>
        <a:lstStyle/>
        <a:p>
          <a:r>
            <a:rPr lang="es-ES" sz="1600" b="1" dirty="0">
              <a:latin typeface="+mj-lt"/>
              <a:cs typeface="Arial" pitchFamily="34" charset="0"/>
            </a:rPr>
            <a:t>AUDITORES</a:t>
          </a:r>
          <a:endParaRPr lang="es-ES" sz="1600" dirty="0">
            <a:latin typeface="+mj-lt"/>
            <a:cs typeface="Arial" pitchFamily="34" charset="0"/>
          </a:endParaRPr>
        </a:p>
      </dgm:t>
    </dgm:pt>
    <dgm:pt modelId="{CEBAF9ED-A7BC-414E-9C9D-CBA2878B428A}" type="parTrans" cxnId="{F2E7AE37-5849-4115-BB8F-8042D4D02A1B}">
      <dgm:prSet/>
      <dgm:spPr/>
      <dgm:t>
        <a:bodyPr/>
        <a:lstStyle/>
        <a:p>
          <a:endParaRPr lang="es-ES" dirty="0">
            <a:latin typeface="+mj-lt"/>
          </a:endParaRPr>
        </a:p>
      </dgm:t>
    </dgm:pt>
    <dgm:pt modelId="{A3135D7C-9439-4A01-856A-6D2A9E5F91B3}" type="sibTrans" cxnId="{F2E7AE37-5849-4115-BB8F-8042D4D02A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D52BCF6-7AEB-46FB-BF1A-20EFBA099C65}">
      <dgm:prSet phldrT="[Texto]" custT="1"/>
      <dgm:spPr/>
      <dgm:t>
        <a:bodyPr/>
        <a:lstStyle/>
        <a:p>
          <a:pPr algn="just"/>
          <a:r>
            <a:rPr lang="es-ES" sz="1400" dirty="0">
              <a:latin typeface="+mj-lt"/>
              <a:cs typeface="Arial" pitchFamily="34" charset="0"/>
            </a:rPr>
            <a:t>Se designa al jefe de grupo y al supervisor, quienes tendrán la responsabilidad de la Auditoría de Gestión.</a:t>
          </a:r>
        </a:p>
      </dgm:t>
    </dgm:pt>
    <dgm:pt modelId="{01F63620-613F-4212-9895-2E2CEA77E31F}" type="parTrans" cxnId="{8D616417-BDD4-4636-A38F-9F7596606D33}">
      <dgm:prSet/>
      <dgm:spPr/>
      <dgm:t>
        <a:bodyPr/>
        <a:lstStyle/>
        <a:p>
          <a:endParaRPr lang="es-ES" dirty="0">
            <a:latin typeface="+mj-lt"/>
          </a:endParaRPr>
        </a:p>
      </dgm:t>
    </dgm:pt>
    <dgm:pt modelId="{70097F5B-AA66-492E-A508-A5C3FBEE3965}" type="sibTrans" cxnId="{8D616417-BDD4-4636-A38F-9F7596606D3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B8DDA9A-8F73-4D7A-975E-1987104CE1A6}">
      <dgm:prSet phldrT="[Texto]" custT="1"/>
      <dgm:spPr/>
      <dgm:t>
        <a:bodyPr/>
        <a:lstStyle/>
        <a:p>
          <a:r>
            <a:rPr lang="es-ES" sz="1600" b="1" dirty="0">
              <a:latin typeface="+mj-lt"/>
              <a:cs typeface="Arial" pitchFamily="34" charset="0"/>
            </a:rPr>
            <a:t>ESPECIALISTAS</a:t>
          </a:r>
          <a:endParaRPr lang="es-ES" sz="1600" dirty="0">
            <a:latin typeface="+mj-lt"/>
            <a:cs typeface="Arial" pitchFamily="34" charset="0"/>
          </a:endParaRPr>
        </a:p>
      </dgm:t>
    </dgm:pt>
    <dgm:pt modelId="{AC821EEC-BB1A-4694-92E1-BA29C07D92B2}" type="parTrans" cxnId="{D7CE7757-0B1E-4DD3-B45C-6185DAAC1C93}">
      <dgm:prSet/>
      <dgm:spPr/>
      <dgm:t>
        <a:bodyPr/>
        <a:lstStyle/>
        <a:p>
          <a:endParaRPr lang="es-ES" dirty="0">
            <a:latin typeface="+mj-lt"/>
          </a:endParaRPr>
        </a:p>
      </dgm:t>
    </dgm:pt>
    <dgm:pt modelId="{032463C0-BA83-4940-9049-0425740215BC}" type="sibTrans" cxnId="{D7CE7757-0B1E-4DD3-B45C-6185DAAC1C9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7522300-8389-42AC-A4DC-C3A191A621AF}">
      <dgm:prSet phldrT="[Texto]" custT="1"/>
      <dgm:spPr/>
      <dgm:t>
        <a:bodyPr/>
        <a:lstStyle/>
        <a:p>
          <a:pPr algn="just"/>
          <a:r>
            <a:rPr lang="es-ES" sz="1400" dirty="0">
              <a:latin typeface="+mj-lt"/>
              <a:cs typeface="Arial" pitchFamily="34" charset="0"/>
            </a:rPr>
            <a:t>Deben tener la independencia necesaria con relación a la entidad objeto de la auditoria, a fin de obtener mayor confianza de que su trabajo será ejecutado con total imparcialidad.</a:t>
          </a:r>
        </a:p>
      </dgm:t>
    </dgm:pt>
    <dgm:pt modelId="{B59F53F0-9F58-4F7C-A5F8-9B5681A81017}" type="parTrans" cxnId="{749C8A50-CE67-4968-AA69-F96C11E2C9D5}">
      <dgm:prSet/>
      <dgm:spPr/>
      <dgm:t>
        <a:bodyPr/>
        <a:lstStyle/>
        <a:p>
          <a:endParaRPr lang="es-ES" dirty="0">
            <a:latin typeface="+mj-lt"/>
          </a:endParaRPr>
        </a:p>
      </dgm:t>
    </dgm:pt>
    <dgm:pt modelId="{CD97E7B5-0B4C-4619-A383-28A7EF0671EC}" type="sibTrans" cxnId="{749C8A50-CE67-4968-AA69-F96C11E2C9D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1AB2AFB-942E-4771-A0A7-52A3233B48A2}" type="pres">
      <dgm:prSet presAssocID="{2DFC22AD-1935-48DF-8EDC-F7FDB8046C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B62794D-2185-4228-89E0-9E37581438BD}" type="pres">
      <dgm:prSet presAssocID="{A44F866A-5907-4586-A46E-90855A4CA738}" presName="hierRoot1" presStyleCnt="0"/>
      <dgm:spPr/>
      <dgm:t>
        <a:bodyPr/>
        <a:lstStyle/>
        <a:p>
          <a:endParaRPr lang="es-ES"/>
        </a:p>
      </dgm:t>
    </dgm:pt>
    <dgm:pt modelId="{55B1099E-68D8-4429-BDB6-B9F2BEEB3633}" type="pres">
      <dgm:prSet presAssocID="{A44F866A-5907-4586-A46E-90855A4CA738}" presName="composite" presStyleCnt="0"/>
      <dgm:spPr/>
      <dgm:t>
        <a:bodyPr/>
        <a:lstStyle/>
        <a:p>
          <a:endParaRPr lang="es-ES"/>
        </a:p>
      </dgm:t>
    </dgm:pt>
    <dgm:pt modelId="{CD06300F-DDD4-4FB3-8B5A-BDC87B4D6704}" type="pres">
      <dgm:prSet presAssocID="{A44F866A-5907-4586-A46E-90855A4CA738}" presName="background" presStyleLbl="node0" presStyleIdx="0" presStyleCnt="1"/>
      <dgm:spPr/>
      <dgm:t>
        <a:bodyPr/>
        <a:lstStyle/>
        <a:p>
          <a:endParaRPr lang="es-ES"/>
        </a:p>
      </dgm:t>
    </dgm:pt>
    <dgm:pt modelId="{CB23CE4D-2244-4472-B03A-2E0596890829}" type="pres">
      <dgm:prSet presAssocID="{A44F866A-5907-4586-A46E-90855A4CA738}" presName="text" presStyleLbl="fgAcc0" presStyleIdx="0" presStyleCnt="1" custScaleX="140124" custScaleY="5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056AD6-FCBD-4F6B-9ED5-F6F9811C963B}" type="pres">
      <dgm:prSet presAssocID="{A44F866A-5907-4586-A46E-90855A4CA738}" presName="hierChild2" presStyleCnt="0"/>
      <dgm:spPr/>
      <dgm:t>
        <a:bodyPr/>
        <a:lstStyle/>
        <a:p>
          <a:endParaRPr lang="es-ES"/>
        </a:p>
      </dgm:t>
    </dgm:pt>
    <dgm:pt modelId="{844C7BE6-260A-4ED5-8052-6758B9362273}" type="pres">
      <dgm:prSet presAssocID="{CEBAF9ED-A7BC-414E-9C9D-CBA2878B428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2855ED3A-406E-4398-BFF0-D65EC24889AB}" type="pres">
      <dgm:prSet presAssocID="{6A817C1B-90C7-4CDA-A0A1-C45D33150D57}" presName="hierRoot2" presStyleCnt="0"/>
      <dgm:spPr/>
      <dgm:t>
        <a:bodyPr/>
        <a:lstStyle/>
        <a:p>
          <a:endParaRPr lang="es-ES"/>
        </a:p>
      </dgm:t>
    </dgm:pt>
    <dgm:pt modelId="{5377C886-C53B-4DE2-A3B3-D92F9897ED32}" type="pres">
      <dgm:prSet presAssocID="{6A817C1B-90C7-4CDA-A0A1-C45D33150D57}" presName="composite2" presStyleCnt="0"/>
      <dgm:spPr/>
      <dgm:t>
        <a:bodyPr/>
        <a:lstStyle/>
        <a:p>
          <a:endParaRPr lang="es-ES"/>
        </a:p>
      </dgm:t>
    </dgm:pt>
    <dgm:pt modelId="{5FCA389F-F42A-44BA-8AFC-14B0B85A31EC}" type="pres">
      <dgm:prSet presAssocID="{6A817C1B-90C7-4CDA-A0A1-C45D33150D57}" presName="background2" presStyleLbl="node2" presStyleIdx="0" presStyleCnt="2"/>
      <dgm:spPr/>
      <dgm:t>
        <a:bodyPr/>
        <a:lstStyle/>
        <a:p>
          <a:endParaRPr lang="es-ES"/>
        </a:p>
      </dgm:t>
    </dgm:pt>
    <dgm:pt modelId="{22E82FA2-1D5A-4043-96DA-6EFE20526CF1}" type="pres">
      <dgm:prSet presAssocID="{6A817C1B-90C7-4CDA-A0A1-C45D33150D57}" presName="text2" presStyleLbl="fgAcc2" presStyleIdx="0" presStyleCnt="2" custScaleY="2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161C9-759F-4F4B-BD83-8D307ED44821}" type="pres">
      <dgm:prSet presAssocID="{6A817C1B-90C7-4CDA-A0A1-C45D33150D57}" presName="hierChild3" presStyleCnt="0"/>
      <dgm:spPr/>
      <dgm:t>
        <a:bodyPr/>
        <a:lstStyle/>
        <a:p>
          <a:endParaRPr lang="es-ES"/>
        </a:p>
      </dgm:t>
    </dgm:pt>
    <dgm:pt modelId="{8EAA6D23-8D74-4C54-B8FE-49FCDE9806C8}" type="pres">
      <dgm:prSet presAssocID="{01F63620-613F-4212-9895-2E2CEA77E31F}" presName="Name17" presStyleLbl="parChTrans1D3" presStyleIdx="0" presStyleCnt="2"/>
      <dgm:spPr/>
      <dgm:t>
        <a:bodyPr/>
        <a:lstStyle/>
        <a:p>
          <a:endParaRPr lang="es-ES"/>
        </a:p>
      </dgm:t>
    </dgm:pt>
    <dgm:pt modelId="{A9136645-491D-4431-A55B-967C96C91124}" type="pres">
      <dgm:prSet presAssocID="{8D52BCF6-7AEB-46FB-BF1A-20EFBA099C65}" presName="hierRoot3" presStyleCnt="0"/>
      <dgm:spPr/>
      <dgm:t>
        <a:bodyPr/>
        <a:lstStyle/>
        <a:p>
          <a:endParaRPr lang="es-ES"/>
        </a:p>
      </dgm:t>
    </dgm:pt>
    <dgm:pt modelId="{8B131C45-AF89-466F-98C0-9AC78C87D0C9}" type="pres">
      <dgm:prSet presAssocID="{8D52BCF6-7AEB-46FB-BF1A-20EFBA099C65}" presName="composite3" presStyleCnt="0"/>
      <dgm:spPr/>
      <dgm:t>
        <a:bodyPr/>
        <a:lstStyle/>
        <a:p>
          <a:endParaRPr lang="es-ES"/>
        </a:p>
      </dgm:t>
    </dgm:pt>
    <dgm:pt modelId="{1DAE80B3-5E80-45F1-9885-B1F582769703}" type="pres">
      <dgm:prSet presAssocID="{8D52BCF6-7AEB-46FB-BF1A-20EFBA099C65}" presName="background3" presStyleLbl="node3" presStyleIdx="0" presStyleCnt="2"/>
      <dgm:spPr/>
      <dgm:t>
        <a:bodyPr/>
        <a:lstStyle/>
        <a:p>
          <a:endParaRPr lang="es-ES"/>
        </a:p>
      </dgm:t>
    </dgm:pt>
    <dgm:pt modelId="{5AB7B427-14C6-4B52-A18E-C16D853A042F}" type="pres">
      <dgm:prSet presAssocID="{8D52BCF6-7AEB-46FB-BF1A-20EFBA099C65}" presName="text3" presStyleLbl="fgAcc3" presStyleIdx="0" presStyleCnt="2" custScaleX="108121" custScaleY="117920" custLinFactNeighborY="-17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556AA-A867-4CF8-BC34-4D5E2CBAFAC6}" type="pres">
      <dgm:prSet presAssocID="{8D52BCF6-7AEB-46FB-BF1A-20EFBA099C65}" presName="hierChild4" presStyleCnt="0"/>
      <dgm:spPr/>
      <dgm:t>
        <a:bodyPr/>
        <a:lstStyle/>
        <a:p>
          <a:endParaRPr lang="es-ES"/>
        </a:p>
      </dgm:t>
    </dgm:pt>
    <dgm:pt modelId="{15F76E4D-8797-4357-BD09-1C5766FE007D}" type="pres">
      <dgm:prSet presAssocID="{AC821EEC-BB1A-4694-92E1-BA29C07D92B2}" presName="Name10" presStyleLbl="parChTrans1D2" presStyleIdx="1" presStyleCnt="2"/>
      <dgm:spPr/>
      <dgm:t>
        <a:bodyPr/>
        <a:lstStyle/>
        <a:p>
          <a:endParaRPr lang="es-ES"/>
        </a:p>
      </dgm:t>
    </dgm:pt>
    <dgm:pt modelId="{FDF5A084-B442-418B-930C-B4CC7163ABD2}" type="pres">
      <dgm:prSet presAssocID="{2B8DDA9A-8F73-4D7A-975E-1987104CE1A6}" presName="hierRoot2" presStyleCnt="0"/>
      <dgm:spPr/>
      <dgm:t>
        <a:bodyPr/>
        <a:lstStyle/>
        <a:p>
          <a:endParaRPr lang="es-ES"/>
        </a:p>
      </dgm:t>
    </dgm:pt>
    <dgm:pt modelId="{039DB82E-81FD-42DA-B78C-F1D2402C2FBA}" type="pres">
      <dgm:prSet presAssocID="{2B8DDA9A-8F73-4D7A-975E-1987104CE1A6}" presName="composite2" presStyleCnt="0"/>
      <dgm:spPr/>
      <dgm:t>
        <a:bodyPr/>
        <a:lstStyle/>
        <a:p>
          <a:endParaRPr lang="es-ES"/>
        </a:p>
      </dgm:t>
    </dgm:pt>
    <dgm:pt modelId="{33E557BE-1D62-4275-A457-AE40B944538B}" type="pres">
      <dgm:prSet presAssocID="{2B8DDA9A-8F73-4D7A-975E-1987104CE1A6}" presName="background2" presStyleLbl="node2" presStyleIdx="1" presStyleCnt="2"/>
      <dgm:spPr/>
      <dgm:t>
        <a:bodyPr/>
        <a:lstStyle/>
        <a:p>
          <a:endParaRPr lang="es-ES"/>
        </a:p>
      </dgm:t>
    </dgm:pt>
    <dgm:pt modelId="{0A854820-A015-4147-92F9-BE2CC17D5D30}" type="pres">
      <dgm:prSet presAssocID="{2B8DDA9A-8F73-4D7A-975E-1987104CE1A6}" presName="text2" presStyleLbl="fgAcc2" presStyleIdx="1" presStyleCnt="2" custScaleY="2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0043E-26B5-47AF-95CE-B7B062F8B453}" type="pres">
      <dgm:prSet presAssocID="{2B8DDA9A-8F73-4D7A-975E-1987104CE1A6}" presName="hierChild3" presStyleCnt="0"/>
      <dgm:spPr/>
      <dgm:t>
        <a:bodyPr/>
        <a:lstStyle/>
        <a:p>
          <a:endParaRPr lang="es-ES"/>
        </a:p>
      </dgm:t>
    </dgm:pt>
    <dgm:pt modelId="{61FAC5C2-9A1A-42AA-A932-29CA5291031F}" type="pres">
      <dgm:prSet presAssocID="{B59F53F0-9F58-4F7C-A5F8-9B5681A81017}" presName="Name17" presStyleLbl="parChTrans1D3" presStyleIdx="1" presStyleCnt="2"/>
      <dgm:spPr/>
      <dgm:t>
        <a:bodyPr/>
        <a:lstStyle/>
        <a:p>
          <a:endParaRPr lang="es-ES"/>
        </a:p>
      </dgm:t>
    </dgm:pt>
    <dgm:pt modelId="{96214A6C-5AEA-4FB2-8882-4D9DA72A17C7}" type="pres">
      <dgm:prSet presAssocID="{77522300-8389-42AC-A4DC-C3A191A621AF}" presName="hierRoot3" presStyleCnt="0"/>
      <dgm:spPr/>
      <dgm:t>
        <a:bodyPr/>
        <a:lstStyle/>
        <a:p>
          <a:endParaRPr lang="es-ES"/>
        </a:p>
      </dgm:t>
    </dgm:pt>
    <dgm:pt modelId="{28FDB198-35D7-491A-8D38-0A75161FA7A7}" type="pres">
      <dgm:prSet presAssocID="{77522300-8389-42AC-A4DC-C3A191A621AF}" presName="composite3" presStyleCnt="0"/>
      <dgm:spPr/>
      <dgm:t>
        <a:bodyPr/>
        <a:lstStyle/>
        <a:p>
          <a:endParaRPr lang="es-ES"/>
        </a:p>
      </dgm:t>
    </dgm:pt>
    <dgm:pt modelId="{466E722D-ECD5-4715-A96D-6702671E021F}" type="pres">
      <dgm:prSet presAssocID="{77522300-8389-42AC-A4DC-C3A191A621AF}" presName="background3" presStyleLbl="node3" presStyleIdx="1" presStyleCnt="2"/>
      <dgm:spPr/>
      <dgm:t>
        <a:bodyPr/>
        <a:lstStyle/>
        <a:p>
          <a:endParaRPr lang="es-ES"/>
        </a:p>
      </dgm:t>
    </dgm:pt>
    <dgm:pt modelId="{8D3051C7-79E1-480E-9FB7-DBFBE9796E27}" type="pres">
      <dgm:prSet presAssocID="{77522300-8389-42AC-A4DC-C3A191A621AF}" presName="text3" presStyleLbl="fgAcc3" presStyleIdx="1" presStyleCnt="2" custScaleX="133293" custScaleY="118239" custLinFactNeighborY="-16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54E270-4AC7-438E-997F-1D813B94D134}" type="pres">
      <dgm:prSet presAssocID="{77522300-8389-42AC-A4DC-C3A191A621AF}" presName="hierChild4" presStyleCnt="0"/>
      <dgm:spPr/>
      <dgm:t>
        <a:bodyPr/>
        <a:lstStyle/>
        <a:p>
          <a:endParaRPr lang="es-ES"/>
        </a:p>
      </dgm:t>
    </dgm:pt>
  </dgm:ptLst>
  <dgm:cxnLst>
    <dgm:cxn modelId="{956D3DB0-1E00-4034-B103-27704E91274E}" type="presOf" srcId="{8D52BCF6-7AEB-46FB-BF1A-20EFBA099C65}" destId="{5AB7B427-14C6-4B52-A18E-C16D853A042F}" srcOrd="0" destOrd="0" presId="urn:microsoft.com/office/officeart/2005/8/layout/hierarchy1"/>
    <dgm:cxn modelId="{F768953A-73F4-4FBD-8B2C-6355C8348D45}" srcId="{2DFC22AD-1935-48DF-8EDC-F7FDB8046CEF}" destId="{A44F866A-5907-4586-A46E-90855A4CA738}" srcOrd="0" destOrd="0" parTransId="{8E5B3AD6-6BFF-44D1-BBD2-4CB1243FC6F9}" sibTransId="{104E4039-02C1-4CB3-A71B-7DCF815CA7B6}"/>
    <dgm:cxn modelId="{03ECD4E1-16FA-4E6F-A457-B4B19A24352A}" type="presOf" srcId="{77522300-8389-42AC-A4DC-C3A191A621AF}" destId="{8D3051C7-79E1-480E-9FB7-DBFBE9796E27}" srcOrd="0" destOrd="0" presId="urn:microsoft.com/office/officeart/2005/8/layout/hierarchy1"/>
    <dgm:cxn modelId="{8D616417-BDD4-4636-A38F-9F7596606D33}" srcId="{6A817C1B-90C7-4CDA-A0A1-C45D33150D57}" destId="{8D52BCF6-7AEB-46FB-BF1A-20EFBA099C65}" srcOrd="0" destOrd="0" parTransId="{01F63620-613F-4212-9895-2E2CEA77E31F}" sibTransId="{70097F5B-AA66-492E-A508-A5C3FBEE3965}"/>
    <dgm:cxn modelId="{749C8A50-CE67-4968-AA69-F96C11E2C9D5}" srcId="{2B8DDA9A-8F73-4D7A-975E-1987104CE1A6}" destId="{77522300-8389-42AC-A4DC-C3A191A621AF}" srcOrd="0" destOrd="0" parTransId="{B59F53F0-9F58-4F7C-A5F8-9B5681A81017}" sibTransId="{CD97E7B5-0B4C-4619-A383-28A7EF0671EC}"/>
    <dgm:cxn modelId="{F2E7AE37-5849-4115-BB8F-8042D4D02A1B}" srcId="{A44F866A-5907-4586-A46E-90855A4CA738}" destId="{6A817C1B-90C7-4CDA-A0A1-C45D33150D57}" srcOrd="0" destOrd="0" parTransId="{CEBAF9ED-A7BC-414E-9C9D-CBA2878B428A}" sibTransId="{A3135D7C-9439-4A01-856A-6D2A9E5F91B3}"/>
    <dgm:cxn modelId="{C8596D5F-5D35-4C43-B75D-95A23B57813E}" type="presOf" srcId="{A44F866A-5907-4586-A46E-90855A4CA738}" destId="{CB23CE4D-2244-4472-B03A-2E0596890829}" srcOrd="0" destOrd="0" presId="urn:microsoft.com/office/officeart/2005/8/layout/hierarchy1"/>
    <dgm:cxn modelId="{823175DD-A360-4FE4-AF27-4CEE6EC231DB}" type="presOf" srcId="{2DFC22AD-1935-48DF-8EDC-F7FDB8046CEF}" destId="{31AB2AFB-942E-4771-A0A7-52A3233B48A2}" srcOrd="0" destOrd="0" presId="urn:microsoft.com/office/officeart/2005/8/layout/hierarchy1"/>
    <dgm:cxn modelId="{71866DC1-9465-4FFC-8F34-68EE8BFFAEB8}" type="presOf" srcId="{2B8DDA9A-8F73-4D7A-975E-1987104CE1A6}" destId="{0A854820-A015-4147-92F9-BE2CC17D5D30}" srcOrd="0" destOrd="0" presId="urn:microsoft.com/office/officeart/2005/8/layout/hierarchy1"/>
    <dgm:cxn modelId="{AE846D2C-5128-49AA-8DE3-9F88CD8ECAD0}" type="presOf" srcId="{CEBAF9ED-A7BC-414E-9C9D-CBA2878B428A}" destId="{844C7BE6-260A-4ED5-8052-6758B9362273}" srcOrd="0" destOrd="0" presId="urn:microsoft.com/office/officeart/2005/8/layout/hierarchy1"/>
    <dgm:cxn modelId="{9973FD64-01F1-43DD-9EA1-D567700141D1}" type="presOf" srcId="{6A817C1B-90C7-4CDA-A0A1-C45D33150D57}" destId="{22E82FA2-1D5A-4043-96DA-6EFE20526CF1}" srcOrd="0" destOrd="0" presId="urn:microsoft.com/office/officeart/2005/8/layout/hierarchy1"/>
    <dgm:cxn modelId="{E41C1E9C-E2A3-4BD7-B97F-B4761B7A3164}" type="presOf" srcId="{AC821EEC-BB1A-4694-92E1-BA29C07D92B2}" destId="{15F76E4D-8797-4357-BD09-1C5766FE007D}" srcOrd="0" destOrd="0" presId="urn:microsoft.com/office/officeart/2005/8/layout/hierarchy1"/>
    <dgm:cxn modelId="{572576CB-D427-4524-95C1-CEF1D76E8D51}" type="presOf" srcId="{01F63620-613F-4212-9895-2E2CEA77E31F}" destId="{8EAA6D23-8D74-4C54-B8FE-49FCDE9806C8}" srcOrd="0" destOrd="0" presId="urn:microsoft.com/office/officeart/2005/8/layout/hierarchy1"/>
    <dgm:cxn modelId="{C4B31574-7FE4-4FFE-8757-DE32F62D4517}" type="presOf" srcId="{B59F53F0-9F58-4F7C-A5F8-9B5681A81017}" destId="{61FAC5C2-9A1A-42AA-A932-29CA5291031F}" srcOrd="0" destOrd="0" presId="urn:microsoft.com/office/officeart/2005/8/layout/hierarchy1"/>
    <dgm:cxn modelId="{D7CE7757-0B1E-4DD3-B45C-6185DAAC1C93}" srcId="{A44F866A-5907-4586-A46E-90855A4CA738}" destId="{2B8DDA9A-8F73-4D7A-975E-1987104CE1A6}" srcOrd="1" destOrd="0" parTransId="{AC821EEC-BB1A-4694-92E1-BA29C07D92B2}" sibTransId="{032463C0-BA83-4940-9049-0425740215BC}"/>
    <dgm:cxn modelId="{BF0E8509-454B-483F-B68B-E65EFF09427E}" type="presParOf" srcId="{31AB2AFB-942E-4771-A0A7-52A3233B48A2}" destId="{3B62794D-2185-4228-89E0-9E37581438BD}" srcOrd="0" destOrd="0" presId="urn:microsoft.com/office/officeart/2005/8/layout/hierarchy1"/>
    <dgm:cxn modelId="{77B1B5B9-69E0-48F7-AE37-D2EB6B4AF1AE}" type="presParOf" srcId="{3B62794D-2185-4228-89E0-9E37581438BD}" destId="{55B1099E-68D8-4429-BDB6-B9F2BEEB3633}" srcOrd="0" destOrd="0" presId="urn:microsoft.com/office/officeart/2005/8/layout/hierarchy1"/>
    <dgm:cxn modelId="{C0F4B89D-D3ED-40FA-8E7F-1491D9ED6BA5}" type="presParOf" srcId="{55B1099E-68D8-4429-BDB6-B9F2BEEB3633}" destId="{CD06300F-DDD4-4FB3-8B5A-BDC87B4D6704}" srcOrd="0" destOrd="0" presId="urn:microsoft.com/office/officeart/2005/8/layout/hierarchy1"/>
    <dgm:cxn modelId="{B53C028D-FC8A-44D2-9E6B-A706A9DC487A}" type="presParOf" srcId="{55B1099E-68D8-4429-BDB6-B9F2BEEB3633}" destId="{CB23CE4D-2244-4472-B03A-2E0596890829}" srcOrd="1" destOrd="0" presId="urn:microsoft.com/office/officeart/2005/8/layout/hierarchy1"/>
    <dgm:cxn modelId="{D98ECC2B-9D02-48AD-B0C0-970D1BF1A99C}" type="presParOf" srcId="{3B62794D-2185-4228-89E0-9E37581438BD}" destId="{F6056AD6-FCBD-4F6B-9ED5-F6F9811C963B}" srcOrd="1" destOrd="0" presId="urn:microsoft.com/office/officeart/2005/8/layout/hierarchy1"/>
    <dgm:cxn modelId="{63D17A5A-7F3A-4B63-ACAE-B34B1809FA23}" type="presParOf" srcId="{F6056AD6-FCBD-4F6B-9ED5-F6F9811C963B}" destId="{844C7BE6-260A-4ED5-8052-6758B9362273}" srcOrd="0" destOrd="0" presId="urn:microsoft.com/office/officeart/2005/8/layout/hierarchy1"/>
    <dgm:cxn modelId="{F4D43222-57FA-4D60-B22F-700509E6AC3D}" type="presParOf" srcId="{F6056AD6-FCBD-4F6B-9ED5-F6F9811C963B}" destId="{2855ED3A-406E-4398-BFF0-D65EC24889AB}" srcOrd="1" destOrd="0" presId="urn:microsoft.com/office/officeart/2005/8/layout/hierarchy1"/>
    <dgm:cxn modelId="{3A6A2878-0DCF-4DD1-91C5-65761AF536B2}" type="presParOf" srcId="{2855ED3A-406E-4398-BFF0-D65EC24889AB}" destId="{5377C886-C53B-4DE2-A3B3-D92F9897ED32}" srcOrd="0" destOrd="0" presId="urn:microsoft.com/office/officeart/2005/8/layout/hierarchy1"/>
    <dgm:cxn modelId="{0EC2E4D1-7D63-44AE-A047-8100E7E51821}" type="presParOf" srcId="{5377C886-C53B-4DE2-A3B3-D92F9897ED32}" destId="{5FCA389F-F42A-44BA-8AFC-14B0B85A31EC}" srcOrd="0" destOrd="0" presId="urn:microsoft.com/office/officeart/2005/8/layout/hierarchy1"/>
    <dgm:cxn modelId="{B7570D17-2FF4-4055-A7EC-0C21111A5AD0}" type="presParOf" srcId="{5377C886-C53B-4DE2-A3B3-D92F9897ED32}" destId="{22E82FA2-1D5A-4043-96DA-6EFE20526CF1}" srcOrd="1" destOrd="0" presId="urn:microsoft.com/office/officeart/2005/8/layout/hierarchy1"/>
    <dgm:cxn modelId="{407EB570-5011-4E6C-81AE-EC230D179025}" type="presParOf" srcId="{2855ED3A-406E-4398-BFF0-D65EC24889AB}" destId="{8DD161C9-759F-4F4B-BD83-8D307ED44821}" srcOrd="1" destOrd="0" presId="urn:microsoft.com/office/officeart/2005/8/layout/hierarchy1"/>
    <dgm:cxn modelId="{61120D08-A8A8-4F4C-A3BB-7AC4A6355A0D}" type="presParOf" srcId="{8DD161C9-759F-4F4B-BD83-8D307ED44821}" destId="{8EAA6D23-8D74-4C54-B8FE-49FCDE9806C8}" srcOrd="0" destOrd="0" presId="urn:microsoft.com/office/officeart/2005/8/layout/hierarchy1"/>
    <dgm:cxn modelId="{D283B0EF-D4F4-4601-A980-40C83F8CC500}" type="presParOf" srcId="{8DD161C9-759F-4F4B-BD83-8D307ED44821}" destId="{A9136645-491D-4431-A55B-967C96C91124}" srcOrd="1" destOrd="0" presId="urn:microsoft.com/office/officeart/2005/8/layout/hierarchy1"/>
    <dgm:cxn modelId="{A840DA93-DA19-4402-A755-9AE996EC7D38}" type="presParOf" srcId="{A9136645-491D-4431-A55B-967C96C91124}" destId="{8B131C45-AF89-466F-98C0-9AC78C87D0C9}" srcOrd="0" destOrd="0" presId="urn:microsoft.com/office/officeart/2005/8/layout/hierarchy1"/>
    <dgm:cxn modelId="{F74594C6-B565-4234-AFC8-29CBB70A4BAD}" type="presParOf" srcId="{8B131C45-AF89-466F-98C0-9AC78C87D0C9}" destId="{1DAE80B3-5E80-45F1-9885-B1F582769703}" srcOrd="0" destOrd="0" presId="urn:microsoft.com/office/officeart/2005/8/layout/hierarchy1"/>
    <dgm:cxn modelId="{2227FFD3-94CD-409D-844D-2A85F649B06E}" type="presParOf" srcId="{8B131C45-AF89-466F-98C0-9AC78C87D0C9}" destId="{5AB7B427-14C6-4B52-A18E-C16D853A042F}" srcOrd="1" destOrd="0" presId="urn:microsoft.com/office/officeart/2005/8/layout/hierarchy1"/>
    <dgm:cxn modelId="{08A2419C-8701-472D-AA00-E77A6397AF3F}" type="presParOf" srcId="{A9136645-491D-4431-A55B-967C96C91124}" destId="{C3E556AA-A867-4CF8-BC34-4D5E2CBAFAC6}" srcOrd="1" destOrd="0" presId="urn:microsoft.com/office/officeart/2005/8/layout/hierarchy1"/>
    <dgm:cxn modelId="{501EBFA0-21D0-4527-9D61-03AB11F3845C}" type="presParOf" srcId="{F6056AD6-FCBD-4F6B-9ED5-F6F9811C963B}" destId="{15F76E4D-8797-4357-BD09-1C5766FE007D}" srcOrd="2" destOrd="0" presId="urn:microsoft.com/office/officeart/2005/8/layout/hierarchy1"/>
    <dgm:cxn modelId="{F20FFEDC-E28B-4199-BD3B-62C08F4E53A5}" type="presParOf" srcId="{F6056AD6-FCBD-4F6B-9ED5-F6F9811C963B}" destId="{FDF5A084-B442-418B-930C-B4CC7163ABD2}" srcOrd="3" destOrd="0" presId="urn:microsoft.com/office/officeart/2005/8/layout/hierarchy1"/>
    <dgm:cxn modelId="{8A8B8D80-972C-4BF5-AF14-E881BF653303}" type="presParOf" srcId="{FDF5A084-B442-418B-930C-B4CC7163ABD2}" destId="{039DB82E-81FD-42DA-B78C-F1D2402C2FBA}" srcOrd="0" destOrd="0" presId="urn:microsoft.com/office/officeart/2005/8/layout/hierarchy1"/>
    <dgm:cxn modelId="{BA6F1FE0-ACF2-4C8D-9CE2-4BE62C0D8C97}" type="presParOf" srcId="{039DB82E-81FD-42DA-B78C-F1D2402C2FBA}" destId="{33E557BE-1D62-4275-A457-AE40B944538B}" srcOrd="0" destOrd="0" presId="urn:microsoft.com/office/officeart/2005/8/layout/hierarchy1"/>
    <dgm:cxn modelId="{FE7E2CD7-7860-469D-BAD4-5FA55FEB550E}" type="presParOf" srcId="{039DB82E-81FD-42DA-B78C-F1D2402C2FBA}" destId="{0A854820-A015-4147-92F9-BE2CC17D5D30}" srcOrd="1" destOrd="0" presId="urn:microsoft.com/office/officeart/2005/8/layout/hierarchy1"/>
    <dgm:cxn modelId="{3F6C3600-D9F2-4460-9F5F-95430BBC0E35}" type="presParOf" srcId="{FDF5A084-B442-418B-930C-B4CC7163ABD2}" destId="{6D30043E-26B5-47AF-95CE-B7B062F8B453}" srcOrd="1" destOrd="0" presId="urn:microsoft.com/office/officeart/2005/8/layout/hierarchy1"/>
    <dgm:cxn modelId="{36D7CBB3-52C9-49BF-95DC-F758F7359E43}" type="presParOf" srcId="{6D30043E-26B5-47AF-95CE-B7B062F8B453}" destId="{61FAC5C2-9A1A-42AA-A932-29CA5291031F}" srcOrd="0" destOrd="0" presId="urn:microsoft.com/office/officeart/2005/8/layout/hierarchy1"/>
    <dgm:cxn modelId="{2B1ED0AA-EAF3-4CC2-8917-0776E885FAF1}" type="presParOf" srcId="{6D30043E-26B5-47AF-95CE-B7B062F8B453}" destId="{96214A6C-5AEA-4FB2-8882-4D9DA72A17C7}" srcOrd="1" destOrd="0" presId="urn:microsoft.com/office/officeart/2005/8/layout/hierarchy1"/>
    <dgm:cxn modelId="{B491F6B9-CDCB-48CC-AF26-B2F1275A86ED}" type="presParOf" srcId="{96214A6C-5AEA-4FB2-8882-4D9DA72A17C7}" destId="{28FDB198-35D7-491A-8D38-0A75161FA7A7}" srcOrd="0" destOrd="0" presId="urn:microsoft.com/office/officeart/2005/8/layout/hierarchy1"/>
    <dgm:cxn modelId="{9846BBD5-5E6E-42D3-8A94-C536C26B3D5D}" type="presParOf" srcId="{28FDB198-35D7-491A-8D38-0A75161FA7A7}" destId="{466E722D-ECD5-4715-A96D-6702671E021F}" srcOrd="0" destOrd="0" presId="urn:microsoft.com/office/officeart/2005/8/layout/hierarchy1"/>
    <dgm:cxn modelId="{B2B5B7FC-1481-4C8E-856C-A755D2FEB569}" type="presParOf" srcId="{28FDB198-35D7-491A-8D38-0A75161FA7A7}" destId="{8D3051C7-79E1-480E-9FB7-DBFBE9796E27}" srcOrd="1" destOrd="0" presId="urn:microsoft.com/office/officeart/2005/8/layout/hierarchy1"/>
    <dgm:cxn modelId="{AE61E0D8-5DF4-4277-80A1-642DF26C66EC}" type="presParOf" srcId="{96214A6C-5AEA-4FB2-8882-4D9DA72A17C7}" destId="{D554E270-4AC7-438E-997F-1D813B94D134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593709-0A52-485B-9322-13C32F3FE416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5ECAF2-FE1D-4D16-A3C2-6F2731940CE3}">
      <dgm:prSet phldrT="[Text]" custT="1"/>
      <dgm:spPr/>
      <dgm:t>
        <a:bodyPr/>
        <a:lstStyle/>
        <a:p>
          <a:r>
            <a:rPr lang="es-EC" sz="2400" dirty="0" smtClean="0"/>
            <a:t>Herramientas</a:t>
          </a:r>
          <a:endParaRPr lang="en-US" sz="2400" dirty="0"/>
        </a:p>
      </dgm:t>
    </dgm:pt>
    <dgm:pt modelId="{2BC106D3-B543-4CB8-89E7-66764AEFF919}" type="parTrans" cxnId="{600D12C3-26D2-4120-9589-2161A70A78D5}">
      <dgm:prSet/>
      <dgm:spPr/>
      <dgm:t>
        <a:bodyPr/>
        <a:lstStyle/>
        <a:p>
          <a:endParaRPr lang="en-US" sz="2400"/>
        </a:p>
      </dgm:t>
    </dgm:pt>
    <dgm:pt modelId="{D08523A4-110A-470E-9E1A-6B9BF81609F9}" type="sibTrans" cxnId="{600D12C3-26D2-4120-9589-2161A70A78D5}">
      <dgm:prSet/>
      <dgm:spPr/>
      <dgm:t>
        <a:bodyPr/>
        <a:lstStyle/>
        <a:p>
          <a:endParaRPr lang="en-US" sz="2400"/>
        </a:p>
      </dgm:t>
    </dgm:pt>
    <dgm:pt modelId="{E34E1BEB-E9C5-4560-8A3A-3ED42FE7BD4D}">
      <dgm:prSet phldrT="[Text]" custT="1"/>
      <dgm:spPr/>
      <dgm:t>
        <a:bodyPr/>
        <a:lstStyle/>
        <a:p>
          <a:r>
            <a:rPr lang="es-EC" sz="1800" dirty="0" smtClean="0"/>
            <a:t>Cédulas Descriptivas</a:t>
          </a:r>
          <a:endParaRPr lang="en-US" sz="1800" dirty="0"/>
        </a:p>
      </dgm:t>
    </dgm:pt>
    <dgm:pt modelId="{23B8E530-0E1D-483F-90FF-6A2BF89CBA9D}" type="parTrans" cxnId="{4D8AE53B-CD0C-4E2F-93C6-ACEED5431204}">
      <dgm:prSet/>
      <dgm:spPr/>
      <dgm:t>
        <a:bodyPr/>
        <a:lstStyle/>
        <a:p>
          <a:endParaRPr lang="en-US" sz="2400" dirty="0"/>
        </a:p>
      </dgm:t>
    </dgm:pt>
    <dgm:pt modelId="{61576CD0-9E13-494A-B6A8-5AE965CDE35A}" type="sibTrans" cxnId="{4D8AE53B-CD0C-4E2F-93C6-ACEED5431204}">
      <dgm:prSet/>
      <dgm:spPr/>
      <dgm:t>
        <a:bodyPr/>
        <a:lstStyle/>
        <a:p>
          <a:endParaRPr lang="en-US" sz="2400"/>
        </a:p>
      </dgm:t>
    </dgm:pt>
    <dgm:pt modelId="{D6894715-BB40-4CB6-94F3-27F6EF5217F1}">
      <dgm:prSet phldrT="[Text]" custT="1"/>
      <dgm:spPr/>
      <dgm:t>
        <a:bodyPr/>
        <a:lstStyle/>
        <a:p>
          <a:r>
            <a:rPr lang="es-EC" sz="1800" dirty="0" smtClean="0"/>
            <a:t>Cuestionario</a:t>
          </a:r>
          <a:endParaRPr lang="en-US" sz="1800" dirty="0"/>
        </a:p>
      </dgm:t>
    </dgm:pt>
    <dgm:pt modelId="{EA6A33F3-05F9-43D5-B27A-C914AAE927A4}" type="parTrans" cxnId="{86C8CB5A-8E02-4307-9FA6-80D4222E331B}">
      <dgm:prSet/>
      <dgm:spPr/>
      <dgm:t>
        <a:bodyPr/>
        <a:lstStyle/>
        <a:p>
          <a:endParaRPr lang="en-US" sz="2400" dirty="0"/>
        </a:p>
      </dgm:t>
    </dgm:pt>
    <dgm:pt modelId="{1D175B80-3C05-4018-B7C2-93DE15E26847}" type="sibTrans" cxnId="{86C8CB5A-8E02-4307-9FA6-80D4222E331B}">
      <dgm:prSet/>
      <dgm:spPr/>
      <dgm:t>
        <a:bodyPr/>
        <a:lstStyle/>
        <a:p>
          <a:endParaRPr lang="en-US" sz="2400"/>
        </a:p>
      </dgm:t>
    </dgm:pt>
    <dgm:pt modelId="{C740DE24-EA38-47E9-B581-1C7C1E539107}">
      <dgm:prSet phldrT="[Text]" custT="1"/>
      <dgm:spPr/>
      <dgm:t>
        <a:bodyPr/>
        <a:lstStyle/>
        <a:p>
          <a:r>
            <a:rPr lang="es-EC" sz="1800" dirty="0" smtClean="0"/>
            <a:t>Flujograma</a:t>
          </a:r>
          <a:endParaRPr lang="en-US" sz="1800" dirty="0"/>
        </a:p>
      </dgm:t>
    </dgm:pt>
    <dgm:pt modelId="{A05EC9A2-B6F6-4DA2-90B0-8D9D5072B631}" type="parTrans" cxnId="{31C1B6B5-B779-4403-875F-DE3670DE361A}">
      <dgm:prSet/>
      <dgm:spPr/>
      <dgm:t>
        <a:bodyPr/>
        <a:lstStyle/>
        <a:p>
          <a:endParaRPr lang="en-US" sz="2400" dirty="0"/>
        </a:p>
      </dgm:t>
    </dgm:pt>
    <dgm:pt modelId="{6BB655E6-F8AA-41B8-A816-BF22E0B634AC}" type="sibTrans" cxnId="{31C1B6B5-B779-4403-875F-DE3670DE361A}">
      <dgm:prSet/>
      <dgm:spPr/>
      <dgm:t>
        <a:bodyPr/>
        <a:lstStyle/>
        <a:p>
          <a:endParaRPr lang="en-US" sz="2400"/>
        </a:p>
      </dgm:t>
    </dgm:pt>
    <dgm:pt modelId="{0A64F397-F5F9-4D35-849D-22BDC6C499EA}">
      <dgm:prSet phldrT="[Text]" custT="1"/>
      <dgm:spPr/>
      <dgm:t>
        <a:bodyPr/>
        <a:lstStyle/>
        <a:p>
          <a:r>
            <a:rPr lang="es-EC" sz="1800" dirty="0" smtClean="0"/>
            <a:t>Matrices</a:t>
          </a:r>
          <a:endParaRPr lang="en-US" sz="1800" dirty="0"/>
        </a:p>
      </dgm:t>
    </dgm:pt>
    <dgm:pt modelId="{6F1F8964-6B14-460A-B4FD-820A1AE0DADD}" type="parTrans" cxnId="{78717ADA-C0AB-423D-B755-C7811903C247}">
      <dgm:prSet/>
      <dgm:spPr/>
      <dgm:t>
        <a:bodyPr/>
        <a:lstStyle/>
        <a:p>
          <a:endParaRPr lang="en-US" sz="2400" dirty="0"/>
        </a:p>
      </dgm:t>
    </dgm:pt>
    <dgm:pt modelId="{56C73A5C-4E0F-4F3E-8ABD-E77804637CAF}" type="sibTrans" cxnId="{78717ADA-C0AB-423D-B755-C7811903C247}">
      <dgm:prSet/>
      <dgm:spPr/>
      <dgm:t>
        <a:bodyPr/>
        <a:lstStyle/>
        <a:p>
          <a:endParaRPr lang="en-US" sz="2400"/>
        </a:p>
      </dgm:t>
    </dgm:pt>
    <dgm:pt modelId="{57B8EED4-BF4F-42FD-B470-8FFA0EF749BF}">
      <dgm:prSet phldrT="[Text]" custT="1"/>
      <dgm:spPr/>
      <dgm:t>
        <a:bodyPr/>
        <a:lstStyle/>
        <a:p>
          <a:r>
            <a:rPr lang="es-ES" sz="1800" noProof="0" dirty="0" smtClean="0"/>
            <a:t>Lista</a:t>
          </a:r>
          <a:r>
            <a:rPr lang="en-US" sz="1800" dirty="0" smtClean="0"/>
            <a:t> de </a:t>
          </a:r>
          <a:r>
            <a:rPr lang="es-ES" sz="1800" noProof="0" dirty="0" smtClean="0"/>
            <a:t>verificación</a:t>
          </a:r>
          <a:endParaRPr lang="es-ES" sz="1800" noProof="0" dirty="0"/>
        </a:p>
      </dgm:t>
    </dgm:pt>
    <dgm:pt modelId="{D29BE9E6-072F-4865-A1FD-51C1E75EDF8F}" type="parTrans" cxnId="{B7C7B5BA-7912-44EF-87FF-D0C3C6E7F51E}">
      <dgm:prSet/>
      <dgm:spPr/>
      <dgm:t>
        <a:bodyPr/>
        <a:lstStyle/>
        <a:p>
          <a:endParaRPr lang="en-US" dirty="0"/>
        </a:p>
      </dgm:t>
    </dgm:pt>
    <dgm:pt modelId="{0B13D5BD-E647-448A-99DE-0D63FB33AE83}" type="sibTrans" cxnId="{B7C7B5BA-7912-44EF-87FF-D0C3C6E7F51E}">
      <dgm:prSet/>
      <dgm:spPr/>
      <dgm:t>
        <a:bodyPr/>
        <a:lstStyle/>
        <a:p>
          <a:endParaRPr lang="en-US"/>
        </a:p>
      </dgm:t>
    </dgm:pt>
    <dgm:pt modelId="{34A6B923-5F8D-4B38-B8D2-A877EEC36422}" type="pres">
      <dgm:prSet presAssocID="{E4593709-0A52-485B-9322-13C32F3FE4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AE265C-8A98-4F00-9B30-54137E41E371}" type="pres">
      <dgm:prSet presAssocID="{695ECAF2-FE1D-4D16-A3C2-6F2731940CE3}" presName="root" presStyleCnt="0"/>
      <dgm:spPr/>
      <dgm:t>
        <a:bodyPr/>
        <a:lstStyle/>
        <a:p>
          <a:endParaRPr lang="es-ES"/>
        </a:p>
      </dgm:t>
    </dgm:pt>
    <dgm:pt modelId="{3B860B3A-2BDC-45CD-8324-6D4D2A4DCBC3}" type="pres">
      <dgm:prSet presAssocID="{695ECAF2-FE1D-4D16-A3C2-6F2731940CE3}" presName="rootComposite" presStyleCnt="0"/>
      <dgm:spPr/>
      <dgm:t>
        <a:bodyPr/>
        <a:lstStyle/>
        <a:p>
          <a:endParaRPr lang="es-ES"/>
        </a:p>
      </dgm:t>
    </dgm:pt>
    <dgm:pt modelId="{ED907693-0E11-419D-962F-F7BA596A582A}" type="pres">
      <dgm:prSet presAssocID="{695ECAF2-FE1D-4D16-A3C2-6F2731940CE3}" presName="rootText" presStyleLbl="node1" presStyleIdx="0" presStyleCnt="1" custScaleX="211192"/>
      <dgm:spPr/>
      <dgm:t>
        <a:bodyPr/>
        <a:lstStyle/>
        <a:p>
          <a:endParaRPr lang="en-US"/>
        </a:p>
      </dgm:t>
    </dgm:pt>
    <dgm:pt modelId="{F760238D-C079-48A8-8EF4-21E9422E24C8}" type="pres">
      <dgm:prSet presAssocID="{695ECAF2-FE1D-4D16-A3C2-6F2731940C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B15E4E9F-B5A9-474C-A20A-90840EE379D7}" type="pres">
      <dgm:prSet presAssocID="{695ECAF2-FE1D-4D16-A3C2-6F2731940CE3}" presName="childShape" presStyleCnt="0"/>
      <dgm:spPr/>
      <dgm:t>
        <a:bodyPr/>
        <a:lstStyle/>
        <a:p>
          <a:endParaRPr lang="es-ES"/>
        </a:p>
      </dgm:t>
    </dgm:pt>
    <dgm:pt modelId="{A926E2B7-7618-4EB0-B80F-5ED00525D39D}" type="pres">
      <dgm:prSet presAssocID="{23B8E530-0E1D-483F-90FF-6A2BF89CBA9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098CA63B-874D-407D-9EFE-6398058A0798}" type="pres">
      <dgm:prSet presAssocID="{E34E1BEB-E9C5-4560-8A3A-3ED42FE7BD4D}" presName="childText" presStyleLbl="bgAcc1" presStyleIdx="0" presStyleCnt="5" custScaleX="2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B6591-3F13-47A3-8A1E-1D2A94199CF5}" type="pres">
      <dgm:prSet presAssocID="{EA6A33F3-05F9-43D5-B27A-C914AAE927A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DB391F5-54C2-43C8-9161-0F075107A184}" type="pres">
      <dgm:prSet presAssocID="{D6894715-BB40-4CB6-94F3-27F6EF5217F1}" presName="childText" presStyleLbl="bgAcc1" presStyleIdx="1" presStyleCnt="5" custScaleX="2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9BD1-055B-41AE-B1C5-AA8582CF15C4}" type="pres">
      <dgm:prSet presAssocID="{A05EC9A2-B6F6-4DA2-90B0-8D9D5072B631}" presName="Name13" presStyleLbl="parChTrans1D2" presStyleIdx="2" presStyleCnt="5"/>
      <dgm:spPr/>
      <dgm:t>
        <a:bodyPr/>
        <a:lstStyle/>
        <a:p>
          <a:endParaRPr lang="en-US"/>
        </a:p>
      </dgm:t>
    </dgm:pt>
    <dgm:pt modelId="{A1C8B79B-150F-4465-BD0D-94E9F4F16CF8}" type="pres">
      <dgm:prSet presAssocID="{C740DE24-EA38-47E9-B581-1C7C1E539107}" presName="childText" presStyleLbl="bgAcc1" presStyleIdx="2" presStyleCnt="5" custScaleX="2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836D-E249-4D81-8352-8432EBDE6B9A}" type="pres">
      <dgm:prSet presAssocID="{6F1F8964-6B14-460A-B4FD-820A1AE0DADD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D25144-D2C9-4373-81E2-349B7B3CAA6C}" type="pres">
      <dgm:prSet presAssocID="{0A64F397-F5F9-4D35-849D-22BDC6C499EA}" presName="childText" presStyleLbl="bgAcc1" presStyleIdx="3" presStyleCnt="5" custScaleX="2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556F-79D7-4218-9763-1142AE2D5111}" type="pres">
      <dgm:prSet presAssocID="{D29BE9E6-072F-4865-A1FD-51C1E75EDF8F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776CE85-58EE-4E7E-B049-D51C8CE83FE9}" type="pres">
      <dgm:prSet presAssocID="{57B8EED4-BF4F-42FD-B470-8FFA0EF749BF}" presName="childText" presStyleLbl="bgAcc1" presStyleIdx="4" presStyleCnt="5" custScaleX="210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53316-251A-411F-82CF-BCAFC52B8BAD}" type="presOf" srcId="{E4593709-0A52-485B-9322-13C32F3FE416}" destId="{34A6B923-5F8D-4B38-B8D2-A877EEC36422}" srcOrd="0" destOrd="0" presId="urn:microsoft.com/office/officeart/2005/8/layout/hierarchy3"/>
    <dgm:cxn modelId="{C873659D-A30E-48EE-9DB5-DC807E1B4FE1}" type="presOf" srcId="{C740DE24-EA38-47E9-B581-1C7C1E539107}" destId="{A1C8B79B-150F-4465-BD0D-94E9F4F16CF8}" srcOrd="0" destOrd="0" presId="urn:microsoft.com/office/officeart/2005/8/layout/hierarchy3"/>
    <dgm:cxn modelId="{30D53F94-D400-4487-AE42-8BF5FB8A9A40}" type="presOf" srcId="{695ECAF2-FE1D-4D16-A3C2-6F2731940CE3}" destId="{F760238D-C079-48A8-8EF4-21E9422E24C8}" srcOrd="1" destOrd="0" presId="urn:microsoft.com/office/officeart/2005/8/layout/hierarchy3"/>
    <dgm:cxn modelId="{89818CCF-C060-4953-A5AE-A243290C4099}" type="presOf" srcId="{695ECAF2-FE1D-4D16-A3C2-6F2731940CE3}" destId="{ED907693-0E11-419D-962F-F7BA596A582A}" srcOrd="0" destOrd="0" presId="urn:microsoft.com/office/officeart/2005/8/layout/hierarchy3"/>
    <dgm:cxn modelId="{4AED4703-F760-461F-8511-FB324C50D8D6}" type="presOf" srcId="{D6894715-BB40-4CB6-94F3-27F6EF5217F1}" destId="{EDB391F5-54C2-43C8-9161-0F075107A184}" srcOrd="0" destOrd="0" presId="urn:microsoft.com/office/officeart/2005/8/layout/hierarchy3"/>
    <dgm:cxn modelId="{600D12C3-26D2-4120-9589-2161A70A78D5}" srcId="{E4593709-0A52-485B-9322-13C32F3FE416}" destId="{695ECAF2-FE1D-4D16-A3C2-6F2731940CE3}" srcOrd="0" destOrd="0" parTransId="{2BC106D3-B543-4CB8-89E7-66764AEFF919}" sibTransId="{D08523A4-110A-470E-9E1A-6B9BF81609F9}"/>
    <dgm:cxn modelId="{75DF4C35-3228-4905-B4BF-B9A6CBE71528}" type="presOf" srcId="{E34E1BEB-E9C5-4560-8A3A-3ED42FE7BD4D}" destId="{098CA63B-874D-407D-9EFE-6398058A0798}" srcOrd="0" destOrd="0" presId="urn:microsoft.com/office/officeart/2005/8/layout/hierarchy3"/>
    <dgm:cxn modelId="{B7C7B5BA-7912-44EF-87FF-D0C3C6E7F51E}" srcId="{695ECAF2-FE1D-4D16-A3C2-6F2731940CE3}" destId="{57B8EED4-BF4F-42FD-B470-8FFA0EF749BF}" srcOrd="4" destOrd="0" parTransId="{D29BE9E6-072F-4865-A1FD-51C1E75EDF8F}" sibTransId="{0B13D5BD-E647-448A-99DE-0D63FB33AE83}"/>
    <dgm:cxn modelId="{62D77AF9-5E9F-416C-A680-01B7CC4EE8E2}" type="presOf" srcId="{0A64F397-F5F9-4D35-849D-22BDC6C499EA}" destId="{42D25144-D2C9-4373-81E2-349B7B3CAA6C}" srcOrd="0" destOrd="0" presId="urn:microsoft.com/office/officeart/2005/8/layout/hierarchy3"/>
    <dgm:cxn modelId="{A2AE1786-233B-405B-A8BD-3BBBBA61BB90}" type="presOf" srcId="{EA6A33F3-05F9-43D5-B27A-C914AAE927A4}" destId="{AE4B6591-3F13-47A3-8A1E-1D2A94199CF5}" srcOrd="0" destOrd="0" presId="urn:microsoft.com/office/officeart/2005/8/layout/hierarchy3"/>
    <dgm:cxn modelId="{78717ADA-C0AB-423D-B755-C7811903C247}" srcId="{695ECAF2-FE1D-4D16-A3C2-6F2731940CE3}" destId="{0A64F397-F5F9-4D35-849D-22BDC6C499EA}" srcOrd="3" destOrd="0" parTransId="{6F1F8964-6B14-460A-B4FD-820A1AE0DADD}" sibTransId="{56C73A5C-4E0F-4F3E-8ABD-E77804637CAF}"/>
    <dgm:cxn modelId="{D5A2C7EB-245D-41AB-8E0F-BF39C05E0AB2}" type="presOf" srcId="{6F1F8964-6B14-460A-B4FD-820A1AE0DADD}" destId="{540B836D-E249-4D81-8352-8432EBDE6B9A}" srcOrd="0" destOrd="0" presId="urn:microsoft.com/office/officeart/2005/8/layout/hierarchy3"/>
    <dgm:cxn modelId="{31C1B6B5-B779-4403-875F-DE3670DE361A}" srcId="{695ECAF2-FE1D-4D16-A3C2-6F2731940CE3}" destId="{C740DE24-EA38-47E9-B581-1C7C1E539107}" srcOrd="2" destOrd="0" parTransId="{A05EC9A2-B6F6-4DA2-90B0-8D9D5072B631}" sibTransId="{6BB655E6-F8AA-41B8-A816-BF22E0B634AC}"/>
    <dgm:cxn modelId="{E3FF6591-80AA-4563-8A6A-5BD5CCBF6B5B}" type="presOf" srcId="{57B8EED4-BF4F-42FD-B470-8FFA0EF749BF}" destId="{9776CE85-58EE-4E7E-B049-D51C8CE83FE9}" srcOrd="0" destOrd="0" presId="urn:microsoft.com/office/officeart/2005/8/layout/hierarchy3"/>
    <dgm:cxn modelId="{AE5E9868-6B2C-4CAB-B276-2101B33904E5}" type="presOf" srcId="{A05EC9A2-B6F6-4DA2-90B0-8D9D5072B631}" destId="{92869BD1-055B-41AE-B1C5-AA8582CF15C4}" srcOrd="0" destOrd="0" presId="urn:microsoft.com/office/officeart/2005/8/layout/hierarchy3"/>
    <dgm:cxn modelId="{0A55F54B-6229-496B-8537-D5102DB73926}" type="presOf" srcId="{23B8E530-0E1D-483F-90FF-6A2BF89CBA9D}" destId="{A926E2B7-7618-4EB0-B80F-5ED00525D39D}" srcOrd="0" destOrd="0" presId="urn:microsoft.com/office/officeart/2005/8/layout/hierarchy3"/>
    <dgm:cxn modelId="{86C8CB5A-8E02-4307-9FA6-80D4222E331B}" srcId="{695ECAF2-FE1D-4D16-A3C2-6F2731940CE3}" destId="{D6894715-BB40-4CB6-94F3-27F6EF5217F1}" srcOrd="1" destOrd="0" parTransId="{EA6A33F3-05F9-43D5-B27A-C914AAE927A4}" sibTransId="{1D175B80-3C05-4018-B7C2-93DE15E26847}"/>
    <dgm:cxn modelId="{4D8AE53B-CD0C-4E2F-93C6-ACEED5431204}" srcId="{695ECAF2-FE1D-4D16-A3C2-6F2731940CE3}" destId="{E34E1BEB-E9C5-4560-8A3A-3ED42FE7BD4D}" srcOrd="0" destOrd="0" parTransId="{23B8E530-0E1D-483F-90FF-6A2BF89CBA9D}" sibTransId="{61576CD0-9E13-494A-B6A8-5AE965CDE35A}"/>
    <dgm:cxn modelId="{B8F0C8F6-65D3-404A-9810-4330748796CE}" type="presOf" srcId="{D29BE9E6-072F-4865-A1FD-51C1E75EDF8F}" destId="{E230556F-79D7-4218-9763-1142AE2D5111}" srcOrd="0" destOrd="0" presId="urn:microsoft.com/office/officeart/2005/8/layout/hierarchy3"/>
    <dgm:cxn modelId="{282A4E4C-9D86-4EF7-A906-D57B82D662EA}" type="presParOf" srcId="{34A6B923-5F8D-4B38-B8D2-A877EEC36422}" destId="{41AE265C-8A98-4F00-9B30-54137E41E371}" srcOrd="0" destOrd="0" presId="urn:microsoft.com/office/officeart/2005/8/layout/hierarchy3"/>
    <dgm:cxn modelId="{33452BA7-C80D-4E3E-AB75-83C9521C2AAD}" type="presParOf" srcId="{41AE265C-8A98-4F00-9B30-54137E41E371}" destId="{3B860B3A-2BDC-45CD-8324-6D4D2A4DCBC3}" srcOrd="0" destOrd="0" presId="urn:microsoft.com/office/officeart/2005/8/layout/hierarchy3"/>
    <dgm:cxn modelId="{D5F89CDC-2D0F-4171-8912-45EDFAFD52C0}" type="presParOf" srcId="{3B860B3A-2BDC-45CD-8324-6D4D2A4DCBC3}" destId="{ED907693-0E11-419D-962F-F7BA596A582A}" srcOrd="0" destOrd="0" presId="urn:microsoft.com/office/officeart/2005/8/layout/hierarchy3"/>
    <dgm:cxn modelId="{9FAB1102-E45F-4657-A58A-EEDF05F88CF0}" type="presParOf" srcId="{3B860B3A-2BDC-45CD-8324-6D4D2A4DCBC3}" destId="{F760238D-C079-48A8-8EF4-21E9422E24C8}" srcOrd="1" destOrd="0" presId="urn:microsoft.com/office/officeart/2005/8/layout/hierarchy3"/>
    <dgm:cxn modelId="{8759B4E4-B05A-4697-BFB0-2E3F16600164}" type="presParOf" srcId="{41AE265C-8A98-4F00-9B30-54137E41E371}" destId="{B15E4E9F-B5A9-474C-A20A-90840EE379D7}" srcOrd="1" destOrd="0" presId="urn:microsoft.com/office/officeart/2005/8/layout/hierarchy3"/>
    <dgm:cxn modelId="{613D5AF4-857D-4E85-BF2D-D9F1584B5625}" type="presParOf" srcId="{B15E4E9F-B5A9-474C-A20A-90840EE379D7}" destId="{A926E2B7-7618-4EB0-B80F-5ED00525D39D}" srcOrd="0" destOrd="0" presId="urn:microsoft.com/office/officeart/2005/8/layout/hierarchy3"/>
    <dgm:cxn modelId="{A7F4EF1C-1D1E-4276-8965-4F81A5941C48}" type="presParOf" srcId="{B15E4E9F-B5A9-474C-A20A-90840EE379D7}" destId="{098CA63B-874D-407D-9EFE-6398058A0798}" srcOrd="1" destOrd="0" presId="urn:microsoft.com/office/officeart/2005/8/layout/hierarchy3"/>
    <dgm:cxn modelId="{A120AEEE-C943-42A9-8D5A-6161CC810076}" type="presParOf" srcId="{B15E4E9F-B5A9-474C-A20A-90840EE379D7}" destId="{AE4B6591-3F13-47A3-8A1E-1D2A94199CF5}" srcOrd="2" destOrd="0" presId="urn:microsoft.com/office/officeart/2005/8/layout/hierarchy3"/>
    <dgm:cxn modelId="{4DE2F966-932C-4D1D-B3D2-7B8D77B43474}" type="presParOf" srcId="{B15E4E9F-B5A9-474C-A20A-90840EE379D7}" destId="{EDB391F5-54C2-43C8-9161-0F075107A184}" srcOrd="3" destOrd="0" presId="urn:microsoft.com/office/officeart/2005/8/layout/hierarchy3"/>
    <dgm:cxn modelId="{A6018BD7-62F3-42D6-8C1A-752F3D271C25}" type="presParOf" srcId="{B15E4E9F-B5A9-474C-A20A-90840EE379D7}" destId="{92869BD1-055B-41AE-B1C5-AA8582CF15C4}" srcOrd="4" destOrd="0" presId="urn:microsoft.com/office/officeart/2005/8/layout/hierarchy3"/>
    <dgm:cxn modelId="{FD6C5E23-07DF-4B6F-92B0-F6FD0E48888C}" type="presParOf" srcId="{B15E4E9F-B5A9-474C-A20A-90840EE379D7}" destId="{A1C8B79B-150F-4465-BD0D-94E9F4F16CF8}" srcOrd="5" destOrd="0" presId="urn:microsoft.com/office/officeart/2005/8/layout/hierarchy3"/>
    <dgm:cxn modelId="{DD813C98-408B-4165-9FB8-AC1AD43E93E4}" type="presParOf" srcId="{B15E4E9F-B5A9-474C-A20A-90840EE379D7}" destId="{540B836D-E249-4D81-8352-8432EBDE6B9A}" srcOrd="6" destOrd="0" presId="urn:microsoft.com/office/officeart/2005/8/layout/hierarchy3"/>
    <dgm:cxn modelId="{A139AE5A-CD9C-45BD-8E7E-320F98B2228A}" type="presParOf" srcId="{B15E4E9F-B5A9-474C-A20A-90840EE379D7}" destId="{42D25144-D2C9-4373-81E2-349B7B3CAA6C}" srcOrd="7" destOrd="0" presId="urn:microsoft.com/office/officeart/2005/8/layout/hierarchy3"/>
    <dgm:cxn modelId="{0B3E25FB-26EF-4FF5-9F35-7887070DA3D5}" type="presParOf" srcId="{B15E4E9F-B5A9-474C-A20A-90840EE379D7}" destId="{E230556F-79D7-4218-9763-1142AE2D5111}" srcOrd="8" destOrd="0" presId="urn:microsoft.com/office/officeart/2005/8/layout/hierarchy3"/>
    <dgm:cxn modelId="{16DC58D4-040B-4A31-B887-C53D912CFBF6}" type="presParOf" srcId="{B15E4E9F-B5A9-474C-A20A-90840EE379D7}" destId="{9776CE85-58EE-4E7E-B049-D51C8CE83FE9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593709-0A52-485B-9322-13C32F3FE416}" type="doc">
      <dgm:prSet loTypeId="urn:microsoft.com/office/officeart/2005/8/layout/hierarchy3" loCatId="hierarchy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95ECAF2-FE1D-4D16-A3C2-6F2731940CE3}">
      <dgm:prSet phldrT="[Text]" custT="1"/>
      <dgm:spPr/>
      <dgm:t>
        <a:bodyPr/>
        <a:lstStyle/>
        <a:p>
          <a:r>
            <a:rPr lang="es-EC" sz="2000" dirty="0" smtClean="0"/>
            <a:t>ELEMENTOS DE LA EVIDENCIA</a:t>
          </a:r>
          <a:endParaRPr lang="en-US" sz="2000" dirty="0"/>
        </a:p>
      </dgm:t>
    </dgm:pt>
    <dgm:pt modelId="{2BC106D3-B543-4CB8-89E7-66764AEFF919}" type="parTrans" cxnId="{600D12C3-26D2-4120-9589-2161A70A78D5}">
      <dgm:prSet/>
      <dgm:spPr/>
      <dgm:t>
        <a:bodyPr/>
        <a:lstStyle/>
        <a:p>
          <a:endParaRPr lang="en-US" sz="2400"/>
        </a:p>
      </dgm:t>
    </dgm:pt>
    <dgm:pt modelId="{D08523A4-110A-470E-9E1A-6B9BF81609F9}" type="sibTrans" cxnId="{600D12C3-26D2-4120-9589-2161A70A78D5}">
      <dgm:prSet/>
      <dgm:spPr/>
      <dgm:t>
        <a:bodyPr/>
        <a:lstStyle/>
        <a:p>
          <a:endParaRPr lang="en-US" sz="2400"/>
        </a:p>
      </dgm:t>
    </dgm:pt>
    <dgm:pt modelId="{E34E1BEB-E9C5-4560-8A3A-3ED42FE7BD4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noProof="0" dirty="0" smtClean="0"/>
            <a:t>Evidencia suficiente</a:t>
          </a:r>
          <a:endParaRPr lang="es-ES" sz="1800" noProof="0" dirty="0"/>
        </a:p>
      </dgm:t>
    </dgm:pt>
    <dgm:pt modelId="{23B8E530-0E1D-483F-90FF-6A2BF89CBA9D}" type="parTrans" cxnId="{4D8AE53B-CD0C-4E2F-93C6-ACEED5431204}">
      <dgm:prSet/>
      <dgm:spPr/>
      <dgm:t>
        <a:bodyPr/>
        <a:lstStyle/>
        <a:p>
          <a:endParaRPr lang="en-US" sz="2400" dirty="0"/>
        </a:p>
      </dgm:t>
    </dgm:pt>
    <dgm:pt modelId="{61576CD0-9E13-494A-B6A8-5AE965CDE35A}" type="sibTrans" cxnId="{4D8AE53B-CD0C-4E2F-93C6-ACEED5431204}">
      <dgm:prSet/>
      <dgm:spPr/>
      <dgm:t>
        <a:bodyPr/>
        <a:lstStyle/>
        <a:p>
          <a:endParaRPr lang="en-US" sz="2400"/>
        </a:p>
      </dgm:t>
    </dgm:pt>
    <dgm:pt modelId="{D6894715-BB40-4CB6-94F3-27F6EF5217F1}">
      <dgm:prSet phldrT="[Text]" custT="1"/>
      <dgm:spPr/>
      <dgm:t>
        <a:bodyPr/>
        <a:lstStyle/>
        <a:p>
          <a:r>
            <a:rPr lang="es-ES" sz="1800" noProof="0" dirty="0" smtClean="0"/>
            <a:t>Evidencia relevante</a:t>
          </a:r>
          <a:endParaRPr lang="es-ES" sz="1800" noProof="0" dirty="0"/>
        </a:p>
      </dgm:t>
    </dgm:pt>
    <dgm:pt modelId="{EA6A33F3-05F9-43D5-B27A-C914AAE927A4}" type="parTrans" cxnId="{86C8CB5A-8E02-4307-9FA6-80D4222E331B}">
      <dgm:prSet/>
      <dgm:spPr/>
      <dgm:t>
        <a:bodyPr/>
        <a:lstStyle/>
        <a:p>
          <a:endParaRPr lang="en-US" sz="2400" dirty="0"/>
        </a:p>
      </dgm:t>
    </dgm:pt>
    <dgm:pt modelId="{1D175B80-3C05-4018-B7C2-93DE15E26847}" type="sibTrans" cxnId="{86C8CB5A-8E02-4307-9FA6-80D4222E331B}">
      <dgm:prSet/>
      <dgm:spPr/>
      <dgm:t>
        <a:bodyPr/>
        <a:lstStyle/>
        <a:p>
          <a:endParaRPr lang="en-US" sz="2400"/>
        </a:p>
      </dgm:t>
    </dgm:pt>
    <dgm:pt modelId="{C740DE24-EA38-47E9-B581-1C7C1E539107}">
      <dgm:prSet phldrT="[Text]" custT="1"/>
      <dgm:spPr/>
      <dgm:t>
        <a:bodyPr/>
        <a:lstStyle/>
        <a:p>
          <a:r>
            <a:rPr lang="es-ES" sz="1800" noProof="0" dirty="0" smtClean="0"/>
            <a:t>Evidencia competente</a:t>
          </a:r>
          <a:endParaRPr lang="es-ES" sz="1800" noProof="0" dirty="0"/>
        </a:p>
      </dgm:t>
    </dgm:pt>
    <dgm:pt modelId="{A05EC9A2-B6F6-4DA2-90B0-8D9D5072B631}" type="parTrans" cxnId="{31C1B6B5-B779-4403-875F-DE3670DE361A}">
      <dgm:prSet/>
      <dgm:spPr/>
      <dgm:t>
        <a:bodyPr/>
        <a:lstStyle/>
        <a:p>
          <a:endParaRPr lang="en-US" sz="2400" dirty="0"/>
        </a:p>
      </dgm:t>
    </dgm:pt>
    <dgm:pt modelId="{6BB655E6-F8AA-41B8-A816-BF22E0B634AC}" type="sibTrans" cxnId="{31C1B6B5-B779-4403-875F-DE3670DE361A}">
      <dgm:prSet/>
      <dgm:spPr/>
      <dgm:t>
        <a:bodyPr/>
        <a:lstStyle/>
        <a:p>
          <a:endParaRPr lang="en-US" sz="2400"/>
        </a:p>
      </dgm:t>
    </dgm:pt>
    <dgm:pt modelId="{0A64F397-F5F9-4D35-849D-22BDC6C499EA}">
      <dgm:prSet phldrT="[Text]" custT="1"/>
      <dgm:spPr/>
      <dgm:t>
        <a:bodyPr/>
        <a:lstStyle/>
        <a:p>
          <a:r>
            <a:rPr lang="es-ES" sz="1800" noProof="0" dirty="0" smtClean="0"/>
            <a:t>Evidencia pertinente</a:t>
          </a:r>
          <a:endParaRPr lang="es-ES" sz="1800" noProof="0" dirty="0"/>
        </a:p>
      </dgm:t>
    </dgm:pt>
    <dgm:pt modelId="{6F1F8964-6B14-460A-B4FD-820A1AE0DADD}" type="parTrans" cxnId="{78717ADA-C0AB-423D-B755-C7811903C247}">
      <dgm:prSet/>
      <dgm:spPr/>
      <dgm:t>
        <a:bodyPr/>
        <a:lstStyle/>
        <a:p>
          <a:endParaRPr lang="en-US" sz="2400" dirty="0"/>
        </a:p>
      </dgm:t>
    </dgm:pt>
    <dgm:pt modelId="{56C73A5C-4E0F-4F3E-8ABD-E77804637CAF}" type="sibTrans" cxnId="{78717ADA-C0AB-423D-B755-C7811903C247}">
      <dgm:prSet/>
      <dgm:spPr/>
      <dgm:t>
        <a:bodyPr/>
        <a:lstStyle/>
        <a:p>
          <a:endParaRPr lang="en-US" sz="2400"/>
        </a:p>
      </dgm:t>
    </dgm:pt>
    <dgm:pt modelId="{34A6B923-5F8D-4B38-B8D2-A877EEC36422}" type="pres">
      <dgm:prSet presAssocID="{E4593709-0A52-485B-9322-13C32F3FE4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AE265C-8A98-4F00-9B30-54137E41E371}" type="pres">
      <dgm:prSet presAssocID="{695ECAF2-FE1D-4D16-A3C2-6F2731940CE3}" presName="root" presStyleCnt="0"/>
      <dgm:spPr/>
      <dgm:t>
        <a:bodyPr/>
        <a:lstStyle/>
        <a:p>
          <a:endParaRPr lang="es-ES"/>
        </a:p>
      </dgm:t>
    </dgm:pt>
    <dgm:pt modelId="{3B860B3A-2BDC-45CD-8324-6D4D2A4DCBC3}" type="pres">
      <dgm:prSet presAssocID="{695ECAF2-FE1D-4D16-A3C2-6F2731940CE3}" presName="rootComposite" presStyleCnt="0"/>
      <dgm:spPr/>
      <dgm:t>
        <a:bodyPr/>
        <a:lstStyle/>
        <a:p>
          <a:endParaRPr lang="es-ES"/>
        </a:p>
      </dgm:t>
    </dgm:pt>
    <dgm:pt modelId="{ED907693-0E11-419D-962F-F7BA596A582A}" type="pres">
      <dgm:prSet presAssocID="{695ECAF2-FE1D-4D16-A3C2-6F2731940CE3}" presName="rootText" presStyleLbl="node1" presStyleIdx="0" presStyleCnt="1" custScaleX="369604"/>
      <dgm:spPr/>
      <dgm:t>
        <a:bodyPr/>
        <a:lstStyle/>
        <a:p>
          <a:endParaRPr lang="en-US"/>
        </a:p>
      </dgm:t>
    </dgm:pt>
    <dgm:pt modelId="{F760238D-C079-48A8-8EF4-21E9422E24C8}" type="pres">
      <dgm:prSet presAssocID="{695ECAF2-FE1D-4D16-A3C2-6F2731940C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B15E4E9F-B5A9-474C-A20A-90840EE379D7}" type="pres">
      <dgm:prSet presAssocID="{695ECAF2-FE1D-4D16-A3C2-6F2731940CE3}" presName="childShape" presStyleCnt="0"/>
      <dgm:spPr/>
      <dgm:t>
        <a:bodyPr/>
        <a:lstStyle/>
        <a:p>
          <a:endParaRPr lang="es-ES"/>
        </a:p>
      </dgm:t>
    </dgm:pt>
    <dgm:pt modelId="{A926E2B7-7618-4EB0-B80F-5ED00525D39D}" type="pres">
      <dgm:prSet presAssocID="{23B8E530-0E1D-483F-90FF-6A2BF89CBA9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98CA63B-874D-407D-9EFE-6398058A0798}" type="pres">
      <dgm:prSet presAssocID="{E34E1BEB-E9C5-4560-8A3A-3ED42FE7BD4D}" presName="childText" presStyleLbl="bgAcc1" presStyleIdx="0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B6591-3F13-47A3-8A1E-1D2A94199CF5}" type="pres">
      <dgm:prSet presAssocID="{EA6A33F3-05F9-43D5-B27A-C914AAE927A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DB391F5-54C2-43C8-9161-0F075107A184}" type="pres">
      <dgm:prSet presAssocID="{D6894715-BB40-4CB6-94F3-27F6EF5217F1}" presName="childText" presStyleLbl="bgAcc1" presStyleIdx="1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9BD1-055B-41AE-B1C5-AA8582CF15C4}" type="pres">
      <dgm:prSet presAssocID="{A05EC9A2-B6F6-4DA2-90B0-8D9D5072B63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1C8B79B-150F-4465-BD0D-94E9F4F16CF8}" type="pres">
      <dgm:prSet presAssocID="{C740DE24-EA38-47E9-B581-1C7C1E539107}" presName="childText" presStyleLbl="bgAcc1" presStyleIdx="2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836D-E249-4D81-8352-8432EBDE6B9A}" type="pres">
      <dgm:prSet presAssocID="{6F1F8964-6B14-460A-B4FD-820A1AE0DAD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2D25144-D2C9-4373-81E2-349B7B3CAA6C}" type="pres">
      <dgm:prSet presAssocID="{0A64F397-F5F9-4D35-849D-22BDC6C499EA}" presName="childText" presStyleLbl="bgAcc1" presStyleIdx="3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69E87-E431-49E9-9461-3F45CAABB335}" type="presOf" srcId="{695ECAF2-FE1D-4D16-A3C2-6F2731940CE3}" destId="{ED907693-0E11-419D-962F-F7BA596A582A}" srcOrd="0" destOrd="0" presId="urn:microsoft.com/office/officeart/2005/8/layout/hierarchy3"/>
    <dgm:cxn modelId="{1941A199-7B09-4249-BD1E-AFA2FFDAA506}" type="presOf" srcId="{A05EC9A2-B6F6-4DA2-90B0-8D9D5072B631}" destId="{92869BD1-055B-41AE-B1C5-AA8582CF15C4}" srcOrd="0" destOrd="0" presId="urn:microsoft.com/office/officeart/2005/8/layout/hierarchy3"/>
    <dgm:cxn modelId="{600D12C3-26D2-4120-9589-2161A70A78D5}" srcId="{E4593709-0A52-485B-9322-13C32F3FE416}" destId="{695ECAF2-FE1D-4D16-A3C2-6F2731940CE3}" srcOrd="0" destOrd="0" parTransId="{2BC106D3-B543-4CB8-89E7-66764AEFF919}" sibTransId="{D08523A4-110A-470E-9E1A-6B9BF81609F9}"/>
    <dgm:cxn modelId="{78717ADA-C0AB-423D-B755-C7811903C247}" srcId="{695ECAF2-FE1D-4D16-A3C2-6F2731940CE3}" destId="{0A64F397-F5F9-4D35-849D-22BDC6C499EA}" srcOrd="3" destOrd="0" parTransId="{6F1F8964-6B14-460A-B4FD-820A1AE0DADD}" sibTransId="{56C73A5C-4E0F-4F3E-8ABD-E77804637CAF}"/>
    <dgm:cxn modelId="{0DFA79D5-5BD7-4FF5-B34F-F20A733B720A}" type="presOf" srcId="{E4593709-0A52-485B-9322-13C32F3FE416}" destId="{34A6B923-5F8D-4B38-B8D2-A877EEC36422}" srcOrd="0" destOrd="0" presId="urn:microsoft.com/office/officeart/2005/8/layout/hierarchy3"/>
    <dgm:cxn modelId="{4A0B5B1E-5CF0-473C-9E97-9BF774BC39AD}" type="presOf" srcId="{23B8E530-0E1D-483F-90FF-6A2BF89CBA9D}" destId="{A926E2B7-7618-4EB0-B80F-5ED00525D39D}" srcOrd="0" destOrd="0" presId="urn:microsoft.com/office/officeart/2005/8/layout/hierarchy3"/>
    <dgm:cxn modelId="{31C1B6B5-B779-4403-875F-DE3670DE361A}" srcId="{695ECAF2-FE1D-4D16-A3C2-6F2731940CE3}" destId="{C740DE24-EA38-47E9-B581-1C7C1E539107}" srcOrd="2" destOrd="0" parTransId="{A05EC9A2-B6F6-4DA2-90B0-8D9D5072B631}" sibTransId="{6BB655E6-F8AA-41B8-A816-BF22E0B634AC}"/>
    <dgm:cxn modelId="{4C1AD8A2-DCE2-462D-8249-C7DB55742D5A}" type="presOf" srcId="{C740DE24-EA38-47E9-B581-1C7C1E539107}" destId="{A1C8B79B-150F-4465-BD0D-94E9F4F16CF8}" srcOrd="0" destOrd="0" presId="urn:microsoft.com/office/officeart/2005/8/layout/hierarchy3"/>
    <dgm:cxn modelId="{377FD13F-90F4-4A65-A708-B4068B5D189F}" type="presOf" srcId="{D6894715-BB40-4CB6-94F3-27F6EF5217F1}" destId="{EDB391F5-54C2-43C8-9161-0F075107A184}" srcOrd="0" destOrd="0" presId="urn:microsoft.com/office/officeart/2005/8/layout/hierarchy3"/>
    <dgm:cxn modelId="{F6E3462B-5B58-42C8-A6D2-934B62083A26}" type="presOf" srcId="{0A64F397-F5F9-4D35-849D-22BDC6C499EA}" destId="{42D25144-D2C9-4373-81E2-349B7B3CAA6C}" srcOrd="0" destOrd="0" presId="urn:microsoft.com/office/officeart/2005/8/layout/hierarchy3"/>
    <dgm:cxn modelId="{7FB382A2-EB20-4F44-9497-B28DAC51A246}" type="presOf" srcId="{E34E1BEB-E9C5-4560-8A3A-3ED42FE7BD4D}" destId="{098CA63B-874D-407D-9EFE-6398058A0798}" srcOrd="0" destOrd="0" presId="urn:microsoft.com/office/officeart/2005/8/layout/hierarchy3"/>
    <dgm:cxn modelId="{86C8CB5A-8E02-4307-9FA6-80D4222E331B}" srcId="{695ECAF2-FE1D-4D16-A3C2-6F2731940CE3}" destId="{D6894715-BB40-4CB6-94F3-27F6EF5217F1}" srcOrd="1" destOrd="0" parTransId="{EA6A33F3-05F9-43D5-B27A-C914AAE927A4}" sibTransId="{1D175B80-3C05-4018-B7C2-93DE15E26847}"/>
    <dgm:cxn modelId="{34A695B1-921C-4FE8-B8D7-D255043D3B55}" type="presOf" srcId="{6F1F8964-6B14-460A-B4FD-820A1AE0DADD}" destId="{540B836D-E249-4D81-8352-8432EBDE6B9A}" srcOrd="0" destOrd="0" presId="urn:microsoft.com/office/officeart/2005/8/layout/hierarchy3"/>
    <dgm:cxn modelId="{4D8AE53B-CD0C-4E2F-93C6-ACEED5431204}" srcId="{695ECAF2-FE1D-4D16-A3C2-6F2731940CE3}" destId="{E34E1BEB-E9C5-4560-8A3A-3ED42FE7BD4D}" srcOrd="0" destOrd="0" parTransId="{23B8E530-0E1D-483F-90FF-6A2BF89CBA9D}" sibTransId="{61576CD0-9E13-494A-B6A8-5AE965CDE35A}"/>
    <dgm:cxn modelId="{0761B13C-BCC1-4620-ADC1-BDD55152A734}" type="presOf" srcId="{695ECAF2-FE1D-4D16-A3C2-6F2731940CE3}" destId="{F760238D-C079-48A8-8EF4-21E9422E24C8}" srcOrd="1" destOrd="0" presId="urn:microsoft.com/office/officeart/2005/8/layout/hierarchy3"/>
    <dgm:cxn modelId="{7F029D0A-5B29-443E-9670-2E14EAD9EC9D}" type="presOf" srcId="{EA6A33F3-05F9-43D5-B27A-C914AAE927A4}" destId="{AE4B6591-3F13-47A3-8A1E-1D2A94199CF5}" srcOrd="0" destOrd="0" presId="urn:microsoft.com/office/officeart/2005/8/layout/hierarchy3"/>
    <dgm:cxn modelId="{E86468BB-07DD-48B0-A4B2-98D3074B7838}" type="presParOf" srcId="{34A6B923-5F8D-4B38-B8D2-A877EEC36422}" destId="{41AE265C-8A98-4F00-9B30-54137E41E371}" srcOrd="0" destOrd="0" presId="urn:microsoft.com/office/officeart/2005/8/layout/hierarchy3"/>
    <dgm:cxn modelId="{F6222A75-DA84-4F47-9000-23108E8036CC}" type="presParOf" srcId="{41AE265C-8A98-4F00-9B30-54137E41E371}" destId="{3B860B3A-2BDC-45CD-8324-6D4D2A4DCBC3}" srcOrd="0" destOrd="0" presId="urn:microsoft.com/office/officeart/2005/8/layout/hierarchy3"/>
    <dgm:cxn modelId="{0641ECAD-3187-488A-84D8-12A670E9A80F}" type="presParOf" srcId="{3B860B3A-2BDC-45CD-8324-6D4D2A4DCBC3}" destId="{ED907693-0E11-419D-962F-F7BA596A582A}" srcOrd="0" destOrd="0" presId="urn:microsoft.com/office/officeart/2005/8/layout/hierarchy3"/>
    <dgm:cxn modelId="{5D8CFEDF-6565-46D1-BCDE-F52020F428B6}" type="presParOf" srcId="{3B860B3A-2BDC-45CD-8324-6D4D2A4DCBC3}" destId="{F760238D-C079-48A8-8EF4-21E9422E24C8}" srcOrd="1" destOrd="0" presId="urn:microsoft.com/office/officeart/2005/8/layout/hierarchy3"/>
    <dgm:cxn modelId="{25668F49-FB5C-44CC-BE30-4736016BC6C4}" type="presParOf" srcId="{41AE265C-8A98-4F00-9B30-54137E41E371}" destId="{B15E4E9F-B5A9-474C-A20A-90840EE379D7}" srcOrd="1" destOrd="0" presId="urn:microsoft.com/office/officeart/2005/8/layout/hierarchy3"/>
    <dgm:cxn modelId="{C89D01DE-DE59-452E-AD83-31F3D3A555FC}" type="presParOf" srcId="{B15E4E9F-B5A9-474C-A20A-90840EE379D7}" destId="{A926E2B7-7618-4EB0-B80F-5ED00525D39D}" srcOrd="0" destOrd="0" presId="urn:microsoft.com/office/officeart/2005/8/layout/hierarchy3"/>
    <dgm:cxn modelId="{6AA56711-F297-4406-BA01-1BC460E90BC1}" type="presParOf" srcId="{B15E4E9F-B5A9-474C-A20A-90840EE379D7}" destId="{098CA63B-874D-407D-9EFE-6398058A0798}" srcOrd="1" destOrd="0" presId="urn:microsoft.com/office/officeart/2005/8/layout/hierarchy3"/>
    <dgm:cxn modelId="{F077903C-F45E-4A88-A562-49FDDCD06872}" type="presParOf" srcId="{B15E4E9F-B5A9-474C-A20A-90840EE379D7}" destId="{AE4B6591-3F13-47A3-8A1E-1D2A94199CF5}" srcOrd="2" destOrd="0" presId="urn:microsoft.com/office/officeart/2005/8/layout/hierarchy3"/>
    <dgm:cxn modelId="{5D1957FA-D8C4-4A5F-B5FD-BEBF1A549136}" type="presParOf" srcId="{B15E4E9F-B5A9-474C-A20A-90840EE379D7}" destId="{EDB391F5-54C2-43C8-9161-0F075107A184}" srcOrd="3" destOrd="0" presId="urn:microsoft.com/office/officeart/2005/8/layout/hierarchy3"/>
    <dgm:cxn modelId="{15FC6791-6B09-42C3-8D49-E832960686B9}" type="presParOf" srcId="{B15E4E9F-B5A9-474C-A20A-90840EE379D7}" destId="{92869BD1-055B-41AE-B1C5-AA8582CF15C4}" srcOrd="4" destOrd="0" presId="urn:microsoft.com/office/officeart/2005/8/layout/hierarchy3"/>
    <dgm:cxn modelId="{420F8AC0-ADE7-4851-B7B1-ECF31F7B37A4}" type="presParOf" srcId="{B15E4E9F-B5A9-474C-A20A-90840EE379D7}" destId="{A1C8B79B-150F-4465-BD0D-94E9F4F16CF8}" srcOrd="5" destOrd="0" presId="urn:microsoft.com/office/officeart/2005/8/layout/hierarchy3"/>
    <dgm:cxn modelId="{FD8DD1BF-BAD0-4121-AA38-054C7BBF885D}" type="presParOf" srcId="{B15E4E9F-B5A9-474C-A20A-90840EE379D7}" destId="{540B836D-E249-4D81-8352-8432EBDE6B9A}" srcOrd="6" destOrd="0" presId="urn:microsoft.com/office/officeart/2005/8/layout/hierarchy3"/>
    <dgm:cxn modelId="{39D61316-F6A5-49FC-A075-A5C92C9F0890}" type="presParOf" srcId="{B15E4E9F-B5A9-474C-A20A-90840EE379D7}" destId="{42D25144-D2C9-4373-81E2-349B7B3CAA6C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593709-0A52-485B-9322-13C32F3FE416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5ECAF2-FE1D-4D16-A3C2-6F2731940CE3}">
      <dgm:prSet phldrT="[Text]" custT="1"/>
      <dgm:spPr/>
      <dgm:t>
        <a:bodyPr/>
        <a:lstStyle/>
        <a:p>
          <a:r>
            <a:rPr lang="es-ES" sz="2000" noProof="0" dirty="0" smtClean="0"/>
            <a:t>CLASES</a:t>
          </a:r>
          <a:r>
            <a:rPr lang="es-ES" sz="2000" baseline="0" noProof="0" dirty="0" smtClean="0"/>
            <a:t> DE EVIDENCIA</a:t>
          </a:r>
          <a:endParaRPr lang="es-ES" sz="2000" noProof="0" dirty="0"/>
        </a:p>
      </dgm:t>
    </dgm:pt>
    <dgm:pt modelId="{2BC106D3-B543-4CB8-89E7-66764AEFF919}" type="parTrans" cxnId="{600D12C3-26D2-4120-9589-2161A70A78D5}">
      <dgm:prSet/>
      <dgm:spPr/>
      <dgm:t>
        <a:bodyPr/>
        <a:lstStyle/>
        <a:p>
          <a:endParaRPr lang="en-US" sz="2400"/>
        </a:p>
      </dgm:t>
    </dgm:pt>
    <dgm:pt modelId="{D08523A4-110A-470E-9E1A-6B9BF81609F9}" type="sibTrans" cxnId="{600D12C3-26D2-4120-9589-2161A70A78D5}">
      <dgm:prSet/>
      <dgm:spPr/>
      <dgm:t>
        <a:bodyPr/>
        <a:lstStyle/>
        <a:p>
          <a:endParaRPr lang="en-US" sz="2400"/>
        </a:p>
      </dgm:t>
    </dgm:pt>
    <dgm:pt modelId="{E34E1BEB-E9C5-4560-8A3A-3ED42FE7BD4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noProof="0" dirty="0" smtClean="0"/>
            <a:t>Evidencia física</a:t>
          </a:r>
          <a:endParaRPr lang="es-ES" sz="1800" noProof="0" dirty="0"/>
        </a:p>
      </dgm:t>
    </dgm:pt>
    <dgm:pt modelId="{23B8E530-0E1D-483F-90FF-6A2BF89CBA9D}" type="parTrans" cxnId="{4D8AE53B-CD0C-4E2F-93C6-ACEED5431204}">
      <dgm:prSet/>
      <dgm:spPr/>
      <dgm:t>
        <a:bodyPr/>
        <a:lstStyle/>
        <a:p>
          <a:endParaRPr lang="en-US" sz="2400" dirty="0"/>
        </a:p>
      </dgm:t>
    </dgm:pt>
    <dgm:pt modelId="{61576CD0-9E13-494A-B6A8-5AE965CDE35A}" type="sibTrans" cxnId="{4D8AE53B-CD0C-4E2F-93C6-ACEED5431204}">
      <dgm:prSet/>
      <dgm:spPr/>
      <dgm:t>
        <a:bodyPr/>
        <a:lstStyle/>
        <a:p>
          <a:endParaRPr lang="en-US" sz="2400"/>
        </a:p>
      </dgm:t>
    </dgm:pt>
    <dgm:pt modelId="{D6894715-BB40-4CB6-94F3-27F6EF5217F1}">
      <dgm:prSet phldrT="[Text]" custT="1"/>
      <dgm:spPr/>
      <dgm:t>
        <a:bodyPr/>
        <a:lstStyle/>
        <a:p>
          <a:r>
            <a:rPr lang="es-ES" sz="1800" noProof="0" dirty="0" smtClean="0"/>
            <a:t>Evidencia testimonial</a:t>
          </a:r>
          <a:endParaRPr lang="es-ES" sz="1800" noProof="0" dirty="0"/>
        </a:p>
      </dgm:t>
    </dgm:pt>
    <dgm:pt modelId="{EA6A33F3-05F9-43D5-B27A-C914AAE927A4}" type="parTrans" cxnId="{86C8CB5A-8E02-4307-9FA6-80D4222E331B}">
      <dgm:prSet/>
      <dgm:spPr/>
      <dgm:t>
        <a:bodyPr/>
        <a:lstStyle/>
        <a:p>
          <a:endParaRPr lang="en-US" sz="2400" dirty="0"/>
        </a:p>
      </dgm:t>
    </dgm:pt>
    <dgm:pt modelId="{1D175B80-3C05-4018-B7C2-93DE15E26847}" type="sibTrans" cxnId="{86C8CB5A-8E02-4307-9FA6-80D4222E331B}">
      <dgm:prSet/>
      <dgm:spPr/>
      <dgm:t>
        <a:bodyPr/>
        <a:lstStyle/>
        <a:p>
          <a:endParaRPr lang="en-US" sz="2400"/>
        </a:p>
      </dgm:t>
    </dgm:pt>
    <dgm:pt modelId="{C740DE24-EA38-47E9-B581-1C7C1E539107}">
      <dgm:prSet phldrT="[Text]" custT="1"/>
      <dgm:spPr/>
      <dgm:t>
        <a:bodyPr/>
        <a:lstStyle/>
        <a:p>
          <a:r>
            <a:rPr lang="es-ES" sz="1800" noProof="0" dirty="0" smtClean="0"/>
            <a:t>Evidencia documental</a:t>
          </a:r>
          <a:endParaRPr lang="es-ES" sz="1800" noProof="0" dirty="0"/>
        </a:p>
      </dgm:t>
    </dgm:pt>
    <dgm:pt modelId="{A05EC9A2-B6F6-4DA2-90B0-8D9D5072B631}" type="parTrans" cxnId="{31C1B6B5-B779-4403-875F-DE3670DE361A}">
      <dgm:prSet/>
      <dgm:spPr/>
      <dgm:t>
        <a:bodyPr/>
        <a:lstStyle/>
        <a:p>
          <a:endParaRPr lang="en-US" sz="2400" dirty="0"/>
        </a:p>
      </dgm:t>
    </dgm:pt>
    <dgm:pt modelId="{6BB655E6-F8AA-41B8-A816-BF22E0B634AC}" type="sibTrans" cxnId="{31C1B6B5-B779-4403-875F-DE3670DE361A}">
      <dgm:prSet/>
      <dgm:spPr/>
      <dgm:t>
        <a:bodyPr/>
        <a:lstStyle/>
        <a:p>
          <a:endParaRPr lang="en-US" sz="2400"/>
        </a:p>
      </dgm:t>
    </dgm:pt>
    <dgm:pt modelId="{0A64F397-F5F9-4D35-849D-22BDC6C499EA}">
      <dgm:prSet phldrT="[Text]" custT="1"/>
      <dgm:spPr/>
      <dgm:t>
        <a:bodyPr/>
        <a:lstStyle/>
        <a:p>
          <a:r>
            <a:rPr lang="es-ES" sz="1800" noProof="0" dirty="0" smtClean="0"/>
            <a:t>Evidencia analítica</a:t>
          </a:r>
          <a:endParaRPr lang="es-ES" sz="1800" noProof="0" dirty="0"/>
        </a:p>
      </dgm:t>
    </dgm:pt>
    <dgm:pt modelId="{6F1F8964-6B14-460A-B4FD-820A1AE0DADD}" type="parTrans" cxnId="{78717ADA-C0AB-423D-B755-C7811903C247}">
      <dgm:prSet/>
      <dgm:spPr/>
      <dgm:t>
        <a:bodyPr/>
        <a:lstStyle/>
        <a:p>
          <a:endParaRPr lang="en-US" sz="2400" dirty="0"/>
        </a:p>
      </dgm:t>
    </dgm:pt>
    <dgm:pt modelId="{56C73A5C-4E0F-4F3E-8ABD-E77804637CAF}" type="sibTrans" cxnId="{78717ADA-C0AB-423D-B755-C7811903C247}">
      <dgm:prSet/>
      <dgm:spPr/>
      <dgm:t>
        <a:bodyPr/>
        <a:lstStyle/>
        <a:p>
          <a:endParaRPr lang="en-US" sz="2400"/>
        </a:p>
      </dgm:t>
    </dgm:pt>
    <dgm:pt modelId="{34A6B923-5F8D-4B38-B8D2-A877EEC36422}" type="pres">
      <dgm:prSet presAssocID="{E4593709-0A52-485B-9322-13C32F3FE4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AE265C-8A98-4F00-9B30-54137E41E371}" type="pres">
      <dgm:prSet presAssocID="{695ECAF2-FE1D-4D16-A3C2-6F2731940CE3}" presName="root" presStyleCnt="0"/>
      <dgm:spPr/>
      <dgm:t>
        <a:bodyPr/>
        <a:lstStyle/>
        <a:p>
          <a:endParaRPr lang="es-ES"/>
        </a:p>
      </dgm:t>
    </dgm:pt>
    <dgm:pt modelId="{3B860B3A-2BDC-45CD-8324-6D4D2A4DCBC3}" type="pres">
      <dgm:prSet presAssocID="{695ECAF2-FE1D-4D16-A3C2-6F2731940CE3}" presName="rootComposite" presStyleCnt="0"/>
      <dgm:spPr/>
      <dgm:t>
        <a:bodyPr/>
        <a:lstStyle/>
        <a:p>
          <a:endParaRPr lang="es-ES"/>
        </a:p>
      </dgm:t>
    </dgm:pt>
    <dgm:pt modelId="{ED907693-0E11-419D-962F-F7BA596A582A}" type="pres">
      <dgm:prSet presAssocID="{695ECAF2-FE1D-4D16-A3C2-6F2731940CE3}" presName="rootText" presStyleLbl="node1" presStyleIdx="0" presStyleCnt="1" custScaleX="369604"/>
      <dgm:spPr/>
      <dgm:t>
        <a:bodyPr/>
        <a:lstStyle/>
        <a:p>
          <a:endParaRPr lang="en-US"/>
        </a:p>
      </dgm:t>
    </dgm:pt>
    <dgm:pt modelId="{F760238D-C079-48A8-8EF4-21E9422E24C8}" type="pres">
      <dgm:prSet presAssocID="{695ECAF2-FE1D-4D16-A3C2-6F2731940C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B15E4E9F-B5A9-474C-A20A-90840EE379D7}" type="pres">
      <dgm:prSet presAssocID="{695ECAF2-FE1D-4D16-A3C2-6F2731940CE3}" presName="childShape" presStyleCnt="0"/>
      <dgm:spPr/>
      <dgm:t>
        <a:bodyPr/>
        <a:lstStyle/>
        <a:p>
          <a:endParaRPr lang="es-ES"/>
        </a:p>
      </dgm:t>
    </dgm:pt>
    <dgm:pt modelId="{A926E2B7-7618-4EB0-B80F-5ED00525D39D}" type="pres">
      <dgm:prSet presAssocID="{23B8E530-0E1D-483F-90FF-6A2BF89CBA9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98CA63B-874D-407D-9EFE-6398058A0798}" type="pres">
      <dgm:prSet presAssocID="{E34E1BEB-E9C5-4560-8A3A-3ED42FE7BD4D}" presName="childText" presStyleLbl="bgAcc1" presStyleIdx="0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B6591-3F13-47A3-8A1E-1D2A94199CF5}" type="pres">
      <dgm:prSet presAssocID="{EA6A33F3-05F9-43D5-B27A-C914AAE927A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DB391F5-54C2-43C8-9161-0F075107A184}" type="pres">
      <dgm:prSet presAssocID="{D6894715-BB40-4CB6-94F3-27F6EF5217F1}" presName="childText" presStyleLbl="bgAcc1" presStyleIdx="1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9BD1-055B-41AE-B1C5-AA8582CF15C4}" type="pres">
      <dgm:prSet presAssocID="{A05EC9A2-B6F6-4DA2-90B0-8D9D5072B63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1C8B79B-150F-4465-BD0D-94E9F4F16CF8}" type="pres">
      <dgm:prSet presAssocID="{C740DE24-EA38-47E9-B581-1C7C1E539107}" presName="childText" presStyleLbl="bgAcc1" presStyleIdx="2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836D-E249-4D81-8352-8432EBDE6B9A}" type="pres">
      <dgm:prSet presAssocID="{6F1F8964-6B14-460A-B4FD-820A1AE0DAD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2D25144-D2C9-4373-81E2-349B7B3CAA6C}" type="pres">
      <dgm:prSet presAssocID="{0A64F397-F5F9-4D35-849D-22BDC6C499EA}" presName="childText" presStyleLbl="bgAcc1" presStyleIdx="3" presStyleCnt="4" custScaleX="3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919DC-9CBC-4AEF-A22E-BC80C66A70F7}" type="presOf" srcId="{6F1F8964-6B14-460A-B4FD-820A1AE0DADD}" destId="{540B836D-E249-4D81-8352-8432EBDE6B9A}" srcOrd="0" destOrd="0" presId="urn:microsoft.com/office/officeart/2005/8/layout/hierarchy3"/>
    <dgm:cxn modelId="{600D12C3-26D2-4120-9589-2161A70A78D5}" srcId="{E4593709-0A52-485B-9322-13C32F3FE416}" destId="{695ECAF2-FE1D-4D16-A3C2-6F2731940CE3}" srcOrd="0" destOrd="0" parTransId="{2BC106D3-B543-4CB8-89E7-66764AEFF919}" sibTransId="{D08523A4-110A-470E-9E1A-6B9BF81609F9}"/>
    <dgm:cxn modelId="{64B5BF33-B42B-4A33-BF69-E3A97B42C1DC}" type="presOf" srcId="{EA6A33F3-05F9-43D5-B27A-C914AAE927A4}" destId="{AE4B6591-3F13-47A3-8A1E-1D2A94199CF5}" srcOrd="0" destOrd="0" presId="urn:microsoft.com/office/officeart/2005/8/layout/hierarchy3"/>
    <dgm:cxn modelId="{A8F68E5E-3B7A-4EBF-92E2-785632A38F2E}" type="presOf" srcId="{695ECAF2-FE1D-4D16-A3C2-6F2731940CE3}" destId="{ED907693-0E11-419D-962F-F7BA596A582A}" srcOrd="0" destOrd="0" presId="urn:microsoft.com/office/officeart/2005/8/layout/hierarchy3"/>
    <dgm:cxn modelId="{D82A44D5-D2EC-4921-9D85-6B8354D78487}" type="presOf" srcId="{D6894715-BB40-4CB6-94F3-27F6EF5217F1}" destId="{EDB391F5-54C2-43C8-9161-0F075107A184}" srcOrd="0" destOrd="0" presId="urn:microsoft.com/office/officeart/2005/8/layout/hierarchy3"/>
    <dgm:cxn modelId="{78717ADA-C0AB-423D-B755-C7811903C247}" srcId="{695ECAF2-FE1D-4D16-A3C2-6F2731940CE3}" destId="{0A64F397-F5F9-4D35-849D-22BDC6C499EA}" srcOrd="3" destOrd="0" parTransId="{6F1F8964-6B14-460A-B4FD-820A1AE0DADD}" sibTransId="{56C73A5C-4E0F-4F3E-8ABD-E77804637CAF}"/>
    <dgm:cxn modelId="{66886165-BA9F-4E2C-8ABE-EFCB21720FF8}" type="presOf" srcId="{C740DE24-EA38-47E9-B581-1C7C1E539107}" destId="{A1C8B79B-150F-4465-BD0D-94E9F4F16CF8}" srcOrd="0" destOrd="0" presId="urn:microsoft.com/office/officeart/2005/8/layout/hierarchy3"/>
    <dgm:cxn modelId="{31C1B6B5-B779-4403-875F-DE3670DE361A}" srcId="{695ECAF2-FE1D-4D16-A3C2-6F2731940CE3}" destId="{C740DE24-EA38-47E9-B581-1C7C1E539107}" srcOrd="2" destOrd="0" parTransId="{A05EC9A2-B6F6-4DA2-90B0-8D9D5072B631}" sibTransId="{6BB655E6-F8AA-41B8-A816-BF22E0B634AC}"/>
    <dgm:cxn modelId="{73402E92-727D-4D32-B534-18E69A74BBED}" type="presOf" srcId="{E4593709-0A52-485B-9322-13C32F3FE416}" destId="{34A6B923-5F8D-4B38-B8D2-A877EEC36422}" srcOrd="0" destOrd="0" presId="urn:microsoft.com/office/officeart/2005/8/layout/hierarchy3"/>
    <dgm:cxn modelId="{86C8CB5A-8E02-4307-9FA6-80D4222E331B}" srcId="{695ECAF2-FE1D-4D16-A3C2-6F2731940CE3}" destId="{D6894715-BB40-4CB6-94F3-27F6EF5217F1}" srcOrd="1" destOrd="0" parTransId="{EA6A33F3-05F9-43D5-B27A-C914AAE927A4}" sibTransId="{1D175B80-3C05-4018-B7C2-93DE15E26847}"/>
    <dgm:cxn modelId="{B3A7BAB1-8659-4D73-B382-0B4AA1FEDF75}" type="presOf" srcId="{23B8E530-0E1D-483F-90FF-6A2BF89CBA9D}" destId="{A926E2B7-7618-4EB0-B80F-5ED00525D39D}" srcOrd="0" destOrd="0" presId="urn:microsoft.com/office/officeart/2005/8/layout/hierarchy3"/>
    <dgm:cxn modelId="{5637FCC1-9F0F-4F33-8CC7-975B8A47AE1D}" type="presOf" srcId="{695ECAF2-FE1D-4D16-A3C2-6F2731940CE3}" destId="{F760238D-C079-48A8-8EF4-21E9422E24C8}" srcOrd="1" destOrd="0" presId="urn:microsoft.com/office/officeart/2005/8/layout/hierarchy3"/>
    <dgm:cxn modelId="{2116E53F-304E-4032-B33E-6A620F8B2216}" type="presOf" srcId="{0A64F397-F5F9-4D35-849D-22BDC6C499EA}" destId="{42D25144-D2C9-4373-81E2-349B7B3CAA6C}" srcOrd="0" destOrd="0" presId="urn:microsoft.com/office/officeart/2005/8/layout/hierarchy3"/>
    <dgm:cxn modelId="{4D8AE53B-CD0C-4E2F-93C6-ACEED5431204}" srcId="{695ECAF2-FE1D-4D16-A3C2-6F2731940CE3}" destId="{E34E1BEB-E9C5-4560-8A3A-3ED42FE7BD4D}" srcOrd="0" destOrd="0" parTransId="{23B8E530-0E1D-483F-90FF-6A2BF89CBA9D}" sibTransId="{61576CD0-9E13-494A-B6A8-5AE965CDE35A}"/>
    <dgm:cxn modelId="{97A8668C-EEC5-4340-9845-C58805979F15}" type="presOf" srcId="{E34E1BEB-E9C5-4560-8A3A-3ED42FE7BD4D}" destId="{098CA63B-874D-407D-9EFE-6398058A0798}" srcOrd="0" destOrd="0" presId="urn:microsoft.com/office/officeart/2005/8/layout/hierarchy3"/>
    <dgm:cxn modelId="{6003684B-E758-404F-A062-4E1E137240F9}" type="presOf" srcId="{A05EC9A2-B6F6-4DA2-90B0-8D9D5072B631}" destId="{92869BD1-055B-41AE-B1C5-AA8582CF15C4}" srcOrd="0" destOrd="0" presId="urn:microsoft.com/office/officeart/2005/8/layout/hierarchy3"/>
    <dgm:cxn modelId="{49FC67D6-CBAE-4A2C-8FC1-8C7164645EFD}" type="presParOf" srcId="{34A6B923-5F8D-4B38-B8D2-A877EEC36422}" destId="{41AE265C-8A98-4F00-9B30-54137E41E371}" srcOrd="0" destOrd="0" presId="urn:microsoft.com/office/officeart/2005/8/layout/hierarchy3"/>
    <dgm:cxn modelId="{D8373EC2-79B0-4B1B-B0E0-EE10644DD116}" type="presParOf" srcId="{41AE265C-8A98-4F00-9B30-54137E41E371}" destId="{3B860B3A-2BDC-45CD-8324-6D4D2A4DCBC3}" srcOrd="0" destOrd="0" presId="urn:microsoft.com/office/officeart/2005/8/layout/hierarchy3"/>
    <dgm:cxn modelId="{944C2069-4BB6-4341-888B-F1E14F124409}" type="presParOf" srcId="{3B860B3A-2BDC-45CD-8324-6D4D2A4DCBC3}" destId="{ED907693-0E11-419D-962F-F7BA596A582A}" srcOrd="0" destOrd="0" presId="urn:microsoft.com/office/officeart/2005/8/layout/hierarchy3"/>
    <dgm:cxn modelId="{F84A2BDB-5097-432B-999A-35DAB51DD4EE}" type="presParOf" srcId="{3B860B3A-2BDC-45CD-8324-6D4D2A4DCBC3}" destId="{F760238D-C079-48A8-8EF4-21E9422E24C8}" srcOrd="1" destOrd="0" presId="urn:microsoft.com/office/officeart/2005/8/layout/hierarchy3"/>
    <dgm:cxn modelId="{A08D2012-BB11-44EC-8C19-F28D1D5564B6}" type="presParOf" srcId="{41AE265C-8A98-4F00-9B30-54137E41E371}" destId="{B15E4E9F-B5A9-474C-A20A-90840EE379D7}" srcOrd="1" destOrd="0" presId="urn:microsoft.com/office/officeart/2005/8/layout/hierarchy3"/>
    <dgm:cxn modelId="{9D7FC5D0-BC40-4B77-AC6D-3A4C74018772}" type="presParOf" srcId="{B15E4E9F-B5A9-474C-A20A-90840EE379D7}" destId="{A926E2B7-7618-4EB0-B80F-5ED00525D39D}" srcOrd="0" destOrd="0" presId="urn:microsoft.com/office/officeart/2005/8/layout/hierarchy3"/>
    <dgm:cxn modelId="{F3C99D17-5092-4B93-8BE7-30D1B0AE0016}" type="presParOf" srcId="{B15E4E9F-B5A9-474C-A20A-90840EE379D7}" destId="{098CA63B-874D-407D-9EFE-6398058A0798}" srcOrd="1" destOrd="0" presId="urn:microsoft.com/office/officeart/2005/8/layout/hierarchy3"/>
    <dgm:cxn modelId="{E72C8D31-CAD7-4EA6-B334-D3DD9A8302D4}" type="presParOf" srcId="{B15E4E9F-B5A9-474C-A20A-90840EE379D7}" destId="{AE4B6591-3F13-47A3-8A1E-1D2A94199CF5}" srcOrd="2" destOrd="0" presId="urn:microsoft.com/office/officeart/2005/8/layout/hierarchy3"/>
    <dgm:cxn modelId="{7EC12AAC-A39F-48E3-9BDA-E22CEA39729E}" type="presParOf" srcId="{B15E4E9F-B5A9-474C-A20A-90840EE379D7}" destId="{EDB391F5-54C2-43C8-9161-0F075107A184}" srcOrd="3" destOrd="0" presId="urn:microsoft.com/office/officeart/2005/8/layout/hierarchy3"/>
    <dgm:cxn modelId="{B09430F3-3DCF-4F67-AB33-C88227D12D6B}" type="presParOf" srcId="{B15E4E9F-B5A9-474C-A20A-90840EE379D7}" destId="{92869BD1-055B-41AE-B1C5-AA8582CF15C4}" srcOrd="4" destOrd="0" presId="urn:microsoft.com/office/officeart/2005/8/layout/hierarchy3"/>
    <dgm:cxn modelId="{32E7FC81-1432-47FF-B3EF-FA167CF6D14A}" type="presParOf" srcId="{B15E4E9F-B5A9-474C-A20A-90840EE379D7}" destId="{A1C8B79B-150F-4465-BD0D-94E9F4F16CF8}" srcOrd="5" destOrd="0" presId="urn:microsoft.com/office/officeart/2005/8/layout/hierarchy3"/>
    <dgm:cxn modelId="{F448EAA0-78EC-4C10-B404-B98957638039}" type="presParOf" srcId="{B15E4E9F-B5A9-474C-A20A-90840EE379D7}" destId="{540B836D-E249-4D81-8352-8432EBDE6B9A}" srcOrd="6" destOrd="0" presId="urn:microsoft.com/office/officeart/2005/8/layout/hierarchy3"/>
    <dgm:cxn modelId="{62189337-9BE5-45C8-B3AA-B08BAF107C85}" type="presParOf" srcId="{B15E4E9F-B5A9-474C-A20A-90840EE379D7}" destId="{42D25144-D2C9-4373-81E2-349B7B3CAA6C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74FBD3-8D91-42A1-98B5-48C8B9BF4C07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7C9A42-956E-4D2D-BDD0-FD02F0A3433F}">
      <dgm:prSet phldrT="[Text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5595D0-235E-4DF4-8FD5-E3D779E52E82}" type="parTrans" cxnId="{78C6F091-3F93-4277-810D-0CD8E97881AD}">
      <dgm:prSet/>
      <dgm:spPr/>
      <dgm:t>
        <a:bodyPr/>
        <a:lstStyle/>
        <a:p>
          <a:endParaRPr lang="en-US" sz="2000"/>
        </a:p>
      </dgm:t>
    </dgm:pt>
    <dgm:pt modelId="{96D40B95-44C3-4521-A29C-48DBA85DBC0E}" type="sibTrans" cxnId="{78C6F091-3F93-4277-810D-0CD8E97881AD}">
      <dgm:prSet custT="1"/>
      <dgm:spPr/>
      <dgm:t>
        <a:bodyPr/>
        <a:lstStyle/>
        <a:p>
          <a:endParaRPr lang="en-US" sz="2000"/>
        </a:p>
      </dgm:t>
    </dgm:pt>
    <dgm:pt modelId="{16E57075-665D-4958-AF8B-57D43E265AE1}">
      <dgm:prSet phldrT="[Text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3D569-4594-468B-83C6-2EBFAEE1C7B3}" type="parTrans" cxnId="{CBE44676-0E96-4822-9D6F-E3ABDEF46571}">
      <dgm:prSet/>
      <dgm:spPr/>
      <dgm:t>
        <a:bodyPr/>
        <a:lstStyle/>
        <a:p>
          <a:endParaRPr lang="en-US" sz="2000"/>
        </a:p>
      </dgm:t>
    </dgm:pt>
    <dgm:pt modelId="{70861A7E-F5EA-41A0-BA36-8AEE1C862AF3}" type="sibTrans" cxnId="{CBE44676-0E96-4822-9D6F-E3ABDEF46571}">
      <dgm:prSet custT="1"/>
      <dgm:spPr/>
      <dgm:t>
        <a:bodyPr/>
        <a:lstStyle/>
        <a:p>
          <a:endParaRPr lang="en-US" sz="2000"/>
        </a:p>
      </dgm:t>
    </dgm:pt>
    <dgm:pt modelId="{D58B6037-3924-4947-9648-0AB35CFEC0A4}">
      <dgm:prSet phldrT="[Text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III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5DD59-3D31-45F9-AC6C-A95D92B93BD1}" type="parTrans" cxnId="{A9B340BB-9657-49C9-BD96-24DD7BDAF551}">
      <dgm:prSet/>
      <dgm:spPr/>
      <dgm:t>
        <a:bodyPr/>
        <a:lstStyle/>
        <a:p>
          <a:endParaRPr lang="en-US" sz="2000"/>
        </a:p>
      </dgm:t>
    </dgm:pt>
    <dgm:pt modelId="{EA1623B2-7296-4C23-94DF-855477BDF370}" type="sibTrans" cxnId="{A9B340BB-9657-49C9-BD96-24DD7BDAF551}">
      <dgm:prSet custT="1"/>
      <dgm:spPr/>
      <dgm:t>
        <a:bodyPr/>
        <a:lstStyle/>
        <a:p>
          <a:endParaRPr lang="en-US" sz="2000"/>
        </a:p>
      </dgm:t>
    </dgm:pt>
    <dgm:pt modelId="{9670E614-DC11-4829-93CF-A1E1D23C01E7}">
      <dgm:prSet phldrT="[Text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IV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F5CE2-170D-4EA3-AF52-69EA5654473C}" type="parTrans" cxnId="{91D2AA34-C77A-4110-BDD4-DCD8B35A930D}">
      <dgm:prSet/>
      <dgm:spPr/>
      <dgm:t>
        <a:bodyPr/>
        <a:lstStyle/>
        <a:p>
          <a:endParaRPr lang="en-US" sz="2000"/>
        </a:p>
      </dgm:t>
    </dgm:pt>
    <dgm:pt modelId="{10414AB6-BAF3-46BB-A095-FDA02D553E22}" type="sibTrans" cxnId="{91D2AA34-C77A-4110-BDD4-DCD8B35A930D}">
      <dgm:prSet custT="1"/>
      <dgm:spPr/>
      <dgm:t>
        <a:bodyPr/>
        <a:lstStyle/>
        <a:p>
          <a:endParaRPr lang="en-US" sz="2000"/>
        </a:p>
      </dgm:t>
    </dgm:pt>
    <dgm:pt modelId="{FF30DC90-87F9-4CAA-962A-5B8CA5F85305}">
      <dgm:prSet phldrT="[Text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V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21135-4781-4412-9305-326553BAA82C}" type="parTrans" cxnId="{5D7AEB78-4F44-4585-8B15-4B92BAF7A5CA}">
      <dgm:prSet/>
      <dgm:spPr/>
      <dgm:t>
        <a:bodyPr/>
        <a:lstStyle/>
        <a:p>
          <a:endParaRPr lang="en-US" sz="2000"/>
        </a:p>
      </dgm:t>
    </dgm:pt>
    <dgm:pt modelId="{2ED6022F-EED6-473B-8389-6B4782137CE5}" type="sibTrans" cxnId="{5D7AEB78-4F44-4585-8B15-4B92BAF7A5CA}">
      <dgm:prSet/>
      <dgm:spPr/>
      <dgm:t>
        <a:bodyPr/>
        <a:lstStyle/>
        <a:p>
          <a:endParaRPr lang="en-US" sz="2000"/>
        </a:p>
      </dgm:t>
    </dgm:pt>
    <dgm:pt modelId="{06F1B635-44CC-438A-9274-3992BB7356BF}">
      <dgm:prSet phldrT="[Text]" custT="1"/>
      <dgm:spPr/>
      <dgm:t>
        <a:bodyPr/>
        <a:lstStyle/>
        <a:p>
          <a:pPr algn="l"/>
          <a:r>
            <a:rPr lang="es-EC" sz="2000" dirty="0" smtClean="0"/>
            <a:t>Conocimiento Preliminar</a:t>
          </a:r>
          <a:endParaRPr lang="en-US" sz="2000" dirty="0"/>
        </a:p>
      </dgm:t>
    </dgm:pt>
    <dgm:pt modelId="{E50C79E9-7886-4959-AD28-036C28DFCCB3}" type="parTrans" cxnId="{2FE55853-6892-49EF-9688-569A4BE450B6}">
      <dgm:prSet/>
      <dgm:spPr/>
      <dgm:t>
        <a:bodyPr/>
        <a:lstStyle/>
        <a:p>
          <a:endParaRPr lang="en-US" sz="2000"/>
        </a:p>
      </dgm:t>
    </dgm:pt>
    <dgm:pt modelId="{41939BC5-EC6C-4099-AA23-D4CD74E0EAAF}" type="sibTrans" cxnId="{2FE55853-6892-49EF-9688-569A4BE450B6}">
      <dgm:prSet/>
      <dgm:spPr/>
      <dgm:t>
        <a:bodyPr/>
        <a:lstStyle/>
        <a:p>
          <a:endParaRPr lang="en-US" sz="2000"/>
        </a:p>
      </dgm:t>
    </dgm:pt>
    <dgm:pt modelId="{2DC75141-F523-48C0-945C-CC04D2C4793B}">
      <dgm:prSet phldrT="[Text]" custT="1"/>
      <dgm:spPr/>
      <dgm:t>
        <a:bodyPr/>
        <a:lstStyle/>
        <a:p>
          <a:pPr algn="l"/>
          <a:r>
            <a:rPr lang="es-EC" sz="2000" dirty="0" smtClean="0"/>
            <a:t>Planificación</a:t>
          </a:r>
          <a:endParaRPr lang="en-US" sz="2000" dirty="0"/>
        </a:p>
      </dgm:t>
    </dgm:pt>
    <dgm:pt modelId="{930BE2B6-2839-4830-B242-C50834B5427C}" type="parTrans" cxnId="{40DB4A33-0655-4337-9316-FAE106809028}">
      <dgm:prSet/>
      <dgm:spPr/>
      <dgm:t>
        <a:bodyPr/>
        <a:lstStyle/>
        <a:p>
          <a:endParaRPr lang="en-US" sz="2000"/>
        </a:p>
      </dgm:t>
    </dgm:pt>
    <dgm:pt modelId="{A08FFEB5-92EB-4DF8-A4DE-BEEA2BC17323}" type="sibTrans" cxnId="{40DB4A33-0655-4337-9316-FAE106809028}">
      <dgm:prSet/>
      <dgm:spPr/>
      <dgm:t>
        <a:bodyPr/>
        <a:lstStyle/>
        <a:p>
          <a:endParaRPr lang="en-US" sz="2000"/>
        </a:p>
      </dgm:t>
    </dgm:pt>
    <dgm:pt modelId="{0266D231-C19E-45A1-876B-73FF17E89538}">
      <dgm:prSet phldrT="[Text]" custT="1"/>
      <dgm:spPr/>
      <dgm:t>
        <a:bodyPr/>
        <a:lstStyle/>
        <a:p>
          <a:pPr algn="l"/>
          <a:r>
            <a:rPr lang="es-EC" sz="2000" dirty="0" smtClean="0"/>
            <a:t>Ejecución</a:t>
          </a:r>
          <a:endParaRPr lang="en-US" sz="2000" dirty="0"/>
        </a:p>
      </dgm:t>
    </dgm:pt>
    <dgm:pt modelId="{D064CEDD-F286-41D8-8683-9BCA12D2A4C9}" type="parTrans" cxnId="{787981BA-8B28-46A2-87C1-BD8DA93F10B1}">
      <dgm:prSet/>
      <dgm:spPr/>
      <dgm:t>
        <a:bodyPr/>
        <a:lstStyle/>
        <a:p>
          <a:endParaRPr lang="en-US" sz="2000"/>
        </a:p>
      </dgm:t>
    </dgm:pt>
    <dgm:pt modelId="{A88A305E-9599-4B7A-9349-C20975FCDA2F}" type="sibTrans" cxnId="{787981BA-8B28-46A2-87C1-BD8DA93F10B1}">
      <dgm:prSet/>
      <dgm:spPr/>
      <dgm:t>
        <a:bodyPr/>
        <a:lstStyle/>
        <a:p>
          <a:endParaRPr lang="en-US" sz="2000"/>
        </a:p>
      </dgm:t>
    </dgm:pt>
    <dgm:pt modelId="{85FCC174-483C-445F-8842-D3F0409BF17D}">
      <dgm:prSet phldrT="[Text]" custT="1"/>
      <dgm:spPr/>
      <dgm:t>
        <a:bodyPr/>
        <a:lstStyle/>
        <a:p>
          <a:pPr algn="l"/>
          <a:r>
            <a:rPr lang="es-EC" sz="2000" dirty="0" smtClean="0"/>
            <a:t>Comunicación de resultados</a:t>
          </a:r>
          <a:endParaRPr lang="en-US" sz="2000" dirty="0"/>
        </a:p>
      </dgm:t>
    </dgm:pt>
    <dgm:pt modelId="{DA10140C-C937-4335-9EC8-2404F36DA95E}" type="parTrans" cxnId="{F5092AFD-E559-4C7A-A667-60C0EC31CA6A}">
      <dgm:prSet/>
      <dgm:spPr/>
      <dgm:t>
        <a:bodyPr/>
        <a:lstStyle/>
        <a:p>
          <a:endParaRPr lang="en-US" sz="2000"/>
        </a:p>
      </dgm:t>
    </dgm:pt>
    <dgm:pt modelId="{E24EC0E4-7232-41D9-8E5B-48EE9A08905B}" type="sibTrans" cxnId="{F5092AFD-E559-4C7A-A667-60C0EC31CA6A}">
      <dgm:prSet/>
      <dgm:spPr/>
      <dgm:t>
        <a:bodyPr/>
        <a:lstStyle/>
        <a:p>
          <a:endParaRPr lang="en-US" sz="2000"/>
        </a:p>
      </dgm:t>
    </dgm:pt>
    <dgm:pt modelId="{28D26A8F-2C37-4499-AEBD-4A23BB104315}">
      <dgm:prSet phldrT="[Text]" custT="1"/>
      <dgm:spPr/>
      <dgm:t>
        <a:bodyPr/>
        <a:lstStyle/>
        <a:p>
          <a:pPr algn="l"/>
          <a:r>
            <a:rPr lang="es-EC" sz="2000" dirty="0" smtClean="0"/>
            <a:t>Seguimiento</a:t>
          </a:r>
          <a:endParaRPr lang="en-US" sz="2000" dirty="0"/>
        </a:p>
      </dgm:t>
    </dgm:pt>
    <dgm:pt modelId="{595532D4-4E28-4AE2-A263-597A85C85182}" type="parTrans" cxnId="{4E62CC2C-80A7-45F5-A314-A1EF67CEF87F}">
      <dgm:prSet/>
      <dgm:spPr/>
      <dgm:t>
        <a:bodyPr/>
        <a:lstStyle/>
        <a:p>
          <a:endParaRPr lang="en-US" sz="2000"/>
        </a:p>
      </dgm:t>
    </dgm:pt>
    <dgm:pt modelId="{6E127E5A-7256-4DEF-8BB6-43E6420F65FA}" type="sibTrans" cxnId="{4E62CC2C-80A7-45F5-A314-A1EF67CEF87F}">
      <dgm:prSet/>
      <dgm:spPr/>
      <dgm:t>
        <a:bodyPr/>
        <a:lstStyle/>
        <a:p>
          <a:endParaRPr lang="en-US" sz="2000"/>
        </a:p>
      </dgm:t>
    </dgm:pt>
    <dgm:pt modelId="{1F3DD12E-1D21-426F-AF4E-86336EA65C2D}" type="pres">
      <dgm:prSet presAssocID="{F174FBD3-8D91-42A1-98B5-48C8B9BF4C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D8522-5FD6-4A72-B940-7E8DD00A031F}" type="pres">
      <dgm:prSet presAssocID="{0D7C9A42-956E-4D2D-BDD0-FD02F0A343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36A24-0584-41AA-928F-B8B13922204A}" type="pres">
      <dgm:prSet presAssocID="{96D40B95-44C3-4521-A29C-48DBA85DBC0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E3B7066-6C46-4BA3-8085-291F129FE061}" type="pres">
      <dgm:prSet presAssocID="{96D40B95-44C3-4521-A29C-48DBA85DBC0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96D7AEF1-6682-482F-A3CF-818B1E4D587C}" type="pres">
      <dgm:prSet presAssocID="{16E57075-665D-4958-AF8B-57D43E265A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38F60-91FE-484A-85B2-531F2514C98F}" type="pres">
      <dgm:prSet presAssocID="{70861A7E-F5EA-41A0-BA36-8AEE1C862AF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1A6C400-775E-4D47-AB51-29835C9DBB3A}" type="pres">
      <dgm:prSet presAssocID="{70861A7E-F5EA-41A0-BA36-8AEE1C862AF3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09AAD9C4-A352-4637-B751-AB2B7866EB7F}" type="pres">
      <dgm:prSet presAssocID="{D58B6037-3924-4947-9648-0AB35CFEC0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C1C63-33CA-4186-AEDE-8DC3AA3D78D5}" type="pres">
      <dgm:prSet presAssocID="{EA1623B2-7296-4C23-94DF-855477BDF37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1FC14B7-8A4F-4850-B201-BBB86EBDA148}" type="pres">
      <dgm:prSet presAssocID="{EA1623B2-7296-4C23-94DF-855477BDF370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FB01ABA3-A8D8-4026-A80E-D510A48D44C7}" type="pres">
      <dgm:prSet presAssocID="{9670E614-DC11-4829-93CF-A1E1D23C01E7}" presName="node" presStyleLbl="node1" presStyleIdx="3" presStyleCnt="5" custLinFactNeighborX="64141" custLinFactNeighborY="43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B0FEC-5B3C-4E2D-ADC9-C99DF1A0F71F}" type="pres">
      <dgm:prSet presAssocID="{10414AB6-BAF3-46BB-A095-FDA02D553E22}" presName="sibTrans" presStyleLbl="sibTrans1D1" presStyleIdx="3" presStyleCnt="4"/>
      <dgm:spPr/>
      <dgm:t>
        <a:bodyPr/>
        <a:lstStyle/>
        <a:p>
          <a:endParaRPr lang="en-US"/>
        </a:p>
      </dgm:t>
    </dgm:pt>
    <dgm:pt modelId="{36AC698D-B879-4246-A645-D58B5440D89B}" type="pres">
      <dgm:prSet presAssocID="{10414AB6-BAF3-46BB-A095-FDA02D553E22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83821BE7-F358-4CEA-81BF-61514315A2FE}" type="pres">
      <dgm:prSet presAssocID="{FF30DC90-87F9-4CAA-962A-5B8CA5F85305}" presName="node" presStyleLbl="node1" presStyleIdx="4" presStyleCnt="5" custLinFactNeighborX="64141" custLinFactNeighborY="43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10CE3-5998-47CE-819E-374BEC8A6365}" type="presOf" srcId="{06F1B635-44CC-438A-9274-3992BB7356BF}" destId="{CB7D8522-5FD6-4A72-B940-7E8DD00A031F}" srcOrd="0" destOrd="1" presId="urn:microsoft.com/office/officeart/2005/8/layout/bProcess3"/>
    <dgm:cxn modelId="{4287B055-051F-4512-B184-2C3B8835104E}" type="presOf" srcId="{16E57075-665D-4958-AF8B-57D43E265AE1}" destId="{96D7AEF1-6682-482F-A3CF-818B1E4D587C}" srcOrd="0" destOrd="0" presId="urn:microsoft.com/office/officeart/2005/8/layout/bProcess3"/>
    <dgm:cxn modelId="{E9BE2D9A-91F2-4B13-8CED-5C319D36913F}" type="presOf" srcId="{10414AB6-BAF3-46BB-A095-FDA02D553E22}" destId="{36AC698D-B879-4246-A645-D58B5440D89B}" srcOrd="1" destOrd="0" presId="urn:microsoft.com/office/officeart/2005/8/layout/bProcess3"/>
    <dgm:cxn modelId="{297A4427-C124-4707-8A26-551C5A8CF8E6}" type="presOf" srcId="{0D7C9A42-956E-4D2D-BDD0-FD02F0A3433F}" destId="{CB7D8522-5FD6-4A72-B940-7E8DD00A031F}" srcOrd="0" destOrd="0" presId="urn:microsoft.com/office/officeart/2005/8/layout/bProcess3"/>
    <dgm:cxn modelId="{5D7AEB78-4F44-4585-8B15-4B92BAF7A5CA}" srcId="{F174FBD3-8D91-42A1-98B5-48C8B9BF4C07}" destId="{FF30DC90-87F9-4CAA-962A-5B8CA5F85305}" srcOrd="4" destOrd="0" parTransId="{56821135-4781-4412-9305-326553BAA82C}" sibTransId="{2ED6022F-EED6-473B-8389-6B4782137CE5}"/>
    <dgm:cxn modelId="{EA556976-9A52-4247-A070-A2FA4D488FFB}" type="presOf" srcId="{85FCC174-483C-445F-8842-D3F0409BF17D}" destId="{FB01ABA3-A8D8-4026-A80E-D510A48D44C7}" srcOrd="0" destOrd="1" presId="urn:microsoft.com/office/officeart/2005/8/layout/bProcess3"/>
    <dgm:cxn modelId="{CBE44676-0E96-4822-9D6F-E3ABDEF46571}" srcId="{F174FBD3-8D91-42A1-98B5-48C8B9BF4C07}" destId="{16E57075-665D-4958-AF8B-57D43E265AE1}" srcOrd="1" destOrd="0" parTransId="{8B33D569-4594-468B-83C6-2EBFAEE1C7B3}" sibTransId="{70861A7E-F5EA-41A0-BA36-8AEE1C862AF3}"/>
    <dgm:cxn modelId="{4E62CC2C-80A7-45F5-A314-A1EF67CEF87F}" srcId="{FF30DC90-87F9-4CAA-962A-5B8CA5F85305}" destId="{28D26A8F-2C37-4499-AEBD-4A23BB104315}" srcOrd="0" destOrd="0" parTransId="{595532D4-4E28-4AE2-A263-597A85C85182}" sibTransId="{6E127E5A-7256-4DEF-8BB6-43E6420F65FA}"/>
    <dgm:cxn modelId="{1777FEFC-85A1-464D-A303-705332A25B28}" type="presOf" srcId="{F174FBD3-8D91-42A1-98B5-48C8B9BF4C07}" destId="{1F3DD12E-1D21-426F-AF4E-86336EA65C2D}" srcOrd="0" destOrd="0" presId="urn:microsoft.com/office/officeart/2005/8/layout/bProcess3"/>
    <dgm:cxn modelId="{6FF14844-FFEB-4482-8D43-D6B394B98AC4}" type="presOf" srcId="{70861A7E-F5EA-41A0-BA36-8AEE1C862AF3}" destId="{61A6C400-775E-4D47-AB51-29835C9DBB3A}" srcOrd="1" destOrd="0" presId="urn:microsoft.com/office/officeart/2005/8/layout/bProcess3"/>
    <dgm:cxn modelId="{2FE55853-6892-49EF-9688-569A4BE450B6}" srcId="{0D7C9A42-956E-4D2D-BDD0-FD02F0A3433F}" destId="{06F1B635-44CC-438A-9274-3992BB7356BF}" srcOrd="0" destOrd="0" parTransId="{E50C79E9-7886-4959-AD28-036C28DFCCB3}" sibTransId="{41939BC5-EC6C-4099-AA23-D4CD74E0EAAF}"/>
    <dgm:cxn modelId="{40DB4A33-0655-4337-9316-FAE106809028}" srcId="{16E57075-665D-4958-AF8B-57D43E265AE1}" destId="{2DC75141-F523-48C0-945C-CC04D2C4793B}" srcOrd="0" destOrd="0" parTransId="{930BE2B6-2839-4830-B242-C50834B5427C}" sibTransId="{A08FFEB5-92EB-4DF8-A4DE-BEEA2BC17323}"/>
    <dgm:cxn modelId="{91D2AA34-C77A-4110-BDD4-DCD8B35A930D}" srcId="{F174FBD3-8D91-42A1-98B5-48C8B9BF4C07}" destId="{9670E614-DC11-4829-93CF-A1E1D23C01E7}" srcOrd="3" destOrd="0" parTransId="{DF5F5CE2-170D-4EA3-AF52-69EA5654473C}" sibTransId="{10414AB6-BAF3-46BB-A095-FDA02D553E22}"/>
    <dgm:cxn modelId="{2BE21CC0-0A24-43CF-A9E3-78A7B52D8FE8}" type="presOf" srcId="{EA1623B2-7296-4C23-94DF-855477BDF370}" destId="{71FC14B7-8A4F-4850-B201-BBB86EBDA148}" srcOrd="1" destOrd="0" presId="urn:microsoft.com/office/officeart/2005/8/layout/bProcess3"/>
    <dgm:cxn modelId="{3892475D-5E9B-4482-8FB6-E43BF0579470}" type="presOf" srcId="{0266D231-C19E-45A1-876B-73FF17E89538}" destId="{09AAD9C4-A352-4637-B751-AB2B7866EB7F}" srcOrd="0" destOrd="1" presId="urn:microsoft.com/office/officeart/2005/8/layout/bProcess3"/>
    <dgm:cxn modelId="{F6A91132-539A-435A-A3E3-77DAAF9A54A3}" type="presOf" srcId="{96D40B95-44C3-4521-A29C-48DBA85DBC0E}" destId="{DE3B7066-6C46-4BA3-8085-291F129FE061}" srcOrd="1" destOrd="0" presId="urn:microsoft.com/office/officeart/2005/8/layout/bProcess3"/>
    <dgm:cxn modelId="{AF482DC0-FB56-45B9-BC37-9501342240B1}" type="presOf" srcId="{EA1623B2-7296-4C23-94DF-855477BDF370}" destId="{5D7C1C63-33CA-4186-AEDE-8DC3AA3D78D5}" srcOrd="0" destOrd="0" presId="urn:microsoft.com/office/officeart/2005/8/layout/bProcess3"/>
    <dgm:cxn modelId="{BE8E105D-0EC2-45F6-B1D4-F7DE8BA76311}" type="presOf" srcId="{70861A7E-F5EA-41A0-BA36-8AEE1C862AF3}" destId="{57E38F60-91FE-484A-85B2-531F2514C98F}" srcOrd="0" destOrd="0" presId="urn:microsoft.com/office/officeart/2005/8/layout/bProcess3"/>
    <dgm:cxn modelId="{4FBF4FEB-D465-4E9D-9F23-88D39F586162}" type="presOf" srcId="{9670E614-DC11-4829-93CF-A1E1D23C01E7}" destId="{FB01ABA3-A8D8-4026-A80E-D510A48D44C7}" srcOrd="0" destOrd="0" presId="urn:microsoft.com/office/officeart/2005/8/layout/bProcess3"/>
    <dgm:cxn modelId="{F7FC6716-56A8-4405-AAE5-3861ABC09921}" type="presOf" srcId="{96D40B95-44C3-4521-A29C-48DBA85DBC0E}" destId="{C6436A24-0584-41AA-928F-B8B13922204A}" srcOrd="0" destOrd="0" presId="urn:microsoft.com/office/officeart/2005/8/layout/bProcess3"/>
    <dgm:cxn modelId="{F7464971-31A1-4C6B-B7BD-28A35E5FF98C}" type="presOf" srcId="{10414AB6-BAF3-46BB-A095-FDA02D553E22}" destId="{849B0FEC-5B3C-4E2D-ADC9-C99DF1A0F71F}" srcOrd="0" destOrd="0" presId="urn:microsoft.com/office/officeart/2005/8/layout/bProcess3"/>
    <dgm:cxn modelId="{A9B340BB-9657-49C9-BD96-24DD7BDAF551}" srcId="{F174FBD3-8D91-42A1-98B5-48C8B9BF4C07}" destId="{D58B6037-3924-4947-9648-0AB35CFEC0A4}" srcOrd="2" destOrd="0" parTransId="{2A75DD59-3D31-45F9-AC6C-A95D92B93BD1}" sibTransId="{EA1623B2-7296-4C23-94DF-855477BDF370}"/>
    <dgm:cxn modelId="{9339DC98-FD17-4181-84A4-116E99A16FB2}" type="presOf" srcId="{28D26A8F-2C37-4499-AEBD-4A23BB104315}" destId="{83821BE7-F358-4CEA-81BF-61514315A2FE}" srcOrd="0" destOrd="1" presId="urn:microsoft.com/office/officeart/2005/8/layout/bProcess3"/>
    <dgm:cxn modelId="{9369BBC3-2542-4E31-8270-19843E94A38E}" type="presOf" srcId="{2DC75141-F523-48C0-945C-CC04D2C4793B}" destId="{96D7AEF1-6682-482F-A3CF-818B1E4D587C}" srcOrd="0" destOrd="1" presId="urn:microsoft.com/office/officeart/2005/8/layout/bProcess3"/>
    <dgm:cxn modelId="{78C6F091-3F93-4277-810D-0CD8E97881AD}" srcId="{F174FBD3-8D91-42A1-98B5-48C8B9BF4C07}" destId="{0D7C9A42-956E-4D2D-BDD0-FD02F0A3433F}" srcOrd="0" destOrd="0" parTransId="{B05595D0-235E-4DF4-8FD5-E3D779E52E82}" sibTransId="{96D40B95-44C3-4521-A29C-48DBA85DBC0E}"/>
    <dgm:cxn modelId="{2893D02A-4314-42D3-82AC-8C8669D2946F}" type="presOf" srcId="{D58B6037-3924-4947-9648-0AB35CFEC0A4}" destId="{09AAD9C4-A352-4637-B751-AB2B7866EB7F}" srcOrd="0" destOrd="0" presId="urn:microsoft.com/office/officeart/2005/8/layout/bProcess3"/>
    <dgm:cxn modelId="{787981BA-8B28-46A2-87C1-BD8DA93F10B1}" srcId="{D58B6037-3924-4947-9648-0AB35CFEC0A4}" destId="{0266D231-C19E-45A1-876B-73FF17E89538}" srcOrd="0" destOrd="0" parTransId="{D064CEDD-F286-41D8-8683-9BCA12D2A4C9}" sibTransId="{A88A305E-9599-4B7A-9349-C20975FCDA2F}"/>
    <dgm:cxn modelId="{6EAE3BAF-F7C4-4A98-A40C-EC3B475CC075}" type="presOf" srcId="{FF30DC90-87F9-4CAA-962A-5B8CA5F85305}" destId="{83821BE7-F358-4CEA-81BF-61514315A2FE}" srcOrd="0" destOrd="0" presId="urn:microsoft.com/office/officeart/2005/8/layout/bProcess3"/>
    <dgm:cxn modelId="{F5092AFD-E559-4C7A-A667-60C0EC31CA6A}" srcId="{9670E614-DC11-4829-93CF-A1E1D23C01E7}" destId="{85FCC174-483C-445F-8842-D3F0409BF17D}" srcOrd="0" destOrd="0" parTransId="{DA10140C-C937-4335-9EC8-2404F36DA95E}" sibTransId="{E24EC0E4-7232-41D9-8E5B-48EE9A08905B}"/>
    <dgm:cxn modelId="{A7C0EF9B-4DE6-43F1-87C6-BD7C251518BD}" type="presParOf" srcId="{1F3DD12E-1D21-426F-AF4E-86336EA65C2D}" destId="{CB7D8522-5FD6-4A72-B940-7E8DD00A031F}" srcOrd="0" destOrd="0" presId="urn:microsoft.com/office/officeart/2005/8/layout/bProcess3"/>
    <dgm:cxn modelId="{85C85A0D-8ABC-4E9E-A9E1-6D8F3BF00C5F}" type="presParOf" srcId="{1F3DD12E-1D21-426F-AF4E-86336EA65C2D}" destId="{C6436A24-0584-41AA-928F-B8B13922204A}" srcOrd="1" destOrd="0" presId="urn:microsoft.com/office/officeart/2005/8/layout/bProcess3"/>
    <dgm:cxn modelId="{C34723F6-4A07-42B3-AA63-E882656158F3}" type="presParOf" srcId="{C6436A24-0584-41AA-928F-B8B13922204A}" destId="{DE3B7066-6C46-4BA3-8085-291F129FE061}" srcOrd="0" destOrd="0" presId="urn:microsoft.com/office/officeart/2005/8/layout/bProcess3"/>
    <dgm:cxn modelId="{38F4616F-FDD7-49A4-914D-43C24B59AC64}" type="presParOf" srcId="{1F3DD12E-1D21-426F-AF4E-86336EA65C2D}" destId="{96D7AEF1-6682-482F-A3CF-818B1E4D587C}" srcOrd="2" destOrd="0" presId="urn:microsoft.com/office/officeart/2005/8/layout/bProcess3"/>
    <dgm:cxn modelId="{09837089-3213-4385-9CF4-23E64B521B30}" type="presParOf" srcId="{1F3DD12E-1D21-426F-AF4E-86336EA65C2D}" destId="{57E38F60-91FE-484A-85B2-531F2514C98F}" srcOrd="3" destOrd="0" presId="urn:microsoft.com/office/officeart/2005/8/layout/bProcess3"/>
    <dgm:cxn modelId="{848449EE-4798-45FA-84F9-7560773E13A6}" type="presParOf" srcId="{57E38F60-91FE-484A-85B2-531F2514C98F}" destId="{61A6C400-775E-4D47-AB51-29835C9DBB3A}" srcOrd="0" destOrd="0" presId="urn:microsoft.com/office/officeart/2005/8/layout/bProcess3"/>
    <dgm:cxn modelId="{881E1A7A-B751-4A3A-AF55-EAF8BCA7115E}" type="presParOf" srcId="{1F3DD12E-1D21-426F-AF4E-86336EA65C2D}" destId="{09AAD9C4-A352-4637-B751-AB2B7866EB7F}" srcOrd="4" destOrd="0" presId="urn:microsoft.com/office/officeart/2005/8/layout/bProcess3"/>
    <dgm:cxn modelId="{FD172FCB-B197-420B-A384-C26D5DE7D774}" type="presParOf" srcId="{1F3DD12E-1D21-426F-AF4E-86336EA65C2D}" destId="{5D7C1C63-33CA-4186-AEDE-8DC3AA3D78D5}" srcOrd="5" destOrd="0" presId="urn:microsoft.com/office/officeart/2005/8/layout/bProcess3"/>
    <dgm:cxn modelId="{ADD7CB09-61AC-4338-86E2-EED90854E17C}" type="presParOf" srcId="{5D7C1C63-33CA-4186-AEDE-8DC3AA3D78D5}" destId="{71FC14B7-8A4F-4850-B201-BBB86EBDA148}" srcOrd="0" destOrd="0" presId="urn:microsoft.com/office/officeart/2005/8/layout/bProcess3"/>
    <dgm:cxn modelId="{FEAEE6C8-5259-449A-947D-78940F057BD2}" type="presParOf" srcId="{1F3DD12E-1D21-426F-AF4E-86336EA65C2D}" destId="{FB01ABA3-A8D8-4026-A80E-D510A48D44C7}" srcOrd="6" destOrd="0" presId="urn:microsoft.com/office/officeart/2005/8/layout/bProcess3"/>
    <dgm:cxn modelId="{7BFE0367-931E-4895-ABE0-945DAEDBA4EC}" type="presParOf" srcId="{1F3DD12E-1D21-426F-AF4E-86336EA65C2D}" destId="{849B0FEC-5B3C-4E2D-ADC9-C99DF1A0F71F}" srcOrd="7" destOrd="0" presId="urn:microsoft.com/office/officeart/2005/8/layout/bProcess3"/>
    <dgm:cxn modelId="{55B932C5-CCB9-490B-89DB-234E9F117DA3}" type="presParOf" srcId="{849B0FEC-5B3C-4E2D-ADC9-C99DF1A0F71F}" destId="{36AC698D-B879-4246-A645-D58B5440D89B}" srcOrd="0" destOrd="0" presId="urn:microsoft.com/office/officeart/2005/8/layout/bProcess3"/>
    <dgm:cxn modelId="{F0C7A593-AD8B-4B56-92F8-B4AFF1505E7F}" type="presParOf" srcId="{1F3DD12E-1D21-426F-AF4E-86336EA65C2D}" destId="{83821BE7-F358-4CEA-81BF-61514315A2FE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55C76-9087-4B47-88C8-CE50C8B50085}">
      <dsp:nvSpPr>
        <dsp:cNvPr id="0" name=""/>
        <dsp:cNvSpPr/>
      </dsp:nvSpPr>
      <dsp:spPr>
        <a:xfrm>
          <a:off x="1272482" y="1736833"/>
          <a:ext cx="3170043" cy="3170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tx1"/>
              </a:solidFill>
            </a:rPr>
            <a:t>SISTELVYCOM Cía. Ltda.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1736724" y="2201075"/>
        <a:ext cx="2241559" cy="2241559"/>
      </dsp:txXfrm>
    </dsp:sp>
    <dsp:sp modelId="{079DC874-EB44-43C3-8923-2AB516C72114}">
      <dsp:nvSpPr>
        <dsp:cNvPr id="0" name=""/>
        <dsp:cNvSpPr/>
      </dsp:nvSpPr>
      <dsp:spPr>
        <a:xfrm>
          <a:off x="2064993" y="921506"/>
          <a:ext cx="1585021" cy="1585021"/>
        </a:xfrm>
        <a:prstGeom prst="ellipse">
          <a:avLst/>
        </a:prstGeom>
        <a:solidFill>
          <a:schemeClr val="accent5">
            <a:alpha val="50000"/>
            <a:hueOff val="-752718"/>
            <a:satOff val="3908"/>
            <a:lumOff val="284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Base Legal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7114" y="1153627"/>
        <a:ext cx="1120779" cy="1120779"/>
      </dsp:txXfrm>
    </dsp:sp>
    <dsp:sp modelId="{BDEE860A-7566-45C0-A35A-84CE3F8B1215}">
      <dsp:nvSpPr>
        <dsp:cNvPr id="0" name=""/>
        <dsp:cNvSpPr/>
      </dsp:nvSpPr>
      <dsp:spPr>
        <a:xfrm>
          <a:off x="3882494" y="2529344"/>
          <a:ext cx="1585021" cy="1585021"/>
        </a:xfrm>
        <a:prstGeom prst="ellipse">
          <a:avLst/>
        </a:prstGeom>
        <a:solidFill>
          <a:schemeClr val="accent5">
            <a:alpha val="50000"/>
            <a:hueOff val="-1505437"/>
            <a:satOff val="7815"/>
            <a:lumOff val="568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Objetivos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114615" y="2761465"/>
        <a:ext cx="1120779" cy="1120779"/>
      </dsp:txXfrm>
    </dsp:sp>
    <dsp:sp modelId="{2E0FA0C7-8EE2-4C1B-ADF7-A04F4D0321C6}">
      <dsp:nvSpPr>
        <dsp:cNvPr id="0" name=""/>
        <dsp:cNvSpPr/>
      </dsp:nvSpPr>
      <dsp:spPr>
        <a:xfrm>
          <a:off x="2064993" y="3826588"/>
          <a:ext cx="1585021" cy="1585021"/>
        </a:xfrm>
        <a:prstGeom prst="ellipse">
          <a:avLst/>
        </a:prstGeom>
        <a:solidFill>
          <a:schemeClr val="accent5">
            <a:alpha val="50000"/>
            <a:hueOff val="-2258156"/>
            <a:satOff val="11723"/>
            <a:lumOff val="85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Reseña Histórica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7114" y="4058709"/>
        <a:ext cx="1120779" cy="1120779"/>
      </dsp:txXfrm>
    </dsp:sp>
    <dsp:sp modelId="{B3864ADF-055A-4A8B-89A8-044E0988D781}">
      <dsp:nvSpPr>
        <dsp:cNvPr id="0" name=""/>
        <dsp:cNvSpPr/>
      </dsp:nvSpPr>
      <dsp:spPr>
        <a:xfrm>
          <a:off x="200918" y="2529344"/>
          <a:ext cx="1585021" cy="1585021"/>
        </a:xfrm>
        <a:prstGeom prst="ellipse">
          <a:avLst/>
        </a:prstGeom>
        <a:solidFill>
          <a:schemeClr val="accent5">
            <a:alpha val="50000"/>
            <a:hueOff val="-3010874"/>
            <a:satOff val="15631"/>
            <a:lumOff val="1137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Organigramas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3039" y="2761465"/>
        <a:ext cx="1120779" cy="1120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14F1B-1F77-402B-A732-AA452C33866D}">
      <dsp:nvSpPr>
        <dsp:cNvPr id="0" name=""/>
        <dsp:cNvSpPr/>
      </dsp:nvSpPr>
      <dsp:spPr>
        <a:xfrm>
          <a:off x="-2631604" y="-435456"/>
          <a:ext cx="3371243" cy="3371243"/>
        </a:xfrm>
        <a:prstGeom prst="blockArc">
          <a:avLst>
            <a:gd name="adj1" fmla="val 18900000"/>
            <a:gd name="adj2" fmla="val 2700000"/>
            <a:gd name="adj3" fmla="val 641"/>
          </a:avLst>
        </a:prstGeom>
        <a:noFill/>
        <a:ln w="55000" cap="flat" cmpd="thickThin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EC37-5B17-4C95-8654-0D4762F3B0B9}">
      <dsp:nvSpPr>
        <dsp:cNvPr id="0" name=""/>
        <dsp:cNvSpPr/>
      </dsp:nvSpPr>
      <dsp:spPr>
        <a:xfrm>
          <a:off x="650830" y="285752"/>
          <a:ext cx="6094658" cy="1928825"/>
        </a:xfrm>
        <a:prstGeom prst="rect">
          <a:avLst/>
        </a:prstGeom>
        <a:gradFill rotWithShape="0">
          <a:gsLst>
            <a:gs pos="0">
              <a:srgbClr val="FFFF99"/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231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400" b="1" kern="1200" dirty="0" smtClean="0">
              <a:solidFill>
                <a:schemeClr val="tx1"/>
              </a:solidFill>
              <a:latin typeface="+mj-lt"/>
            </a:rPr>
            <a:t>MISIÓN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kern="1200" dirty="0" smtClean="0">
              <a:solidFill>
                <a:schemeClr val="tx1"/>
              </a:solidFill>
              <a:latin typeface="+mj-lt"/>
            </a:rPr>
            <a:t>“</a:t>
          </a:r>
          <a:r>
            <a:rPr lang="es-ES" sz="1400" i="0" kern="1200" dirty="0" smtClean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rPr>
            <a:t>Desarrollar productos y servicios de telecomunicaciones, enmarcados en normas legales, de productividad y mejora continua; con la finalidad de brindar servicios de calidad, manteniendo una filosofía de integridad, solidaridad y responsabilidad”.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650830" y="285752"/>
        <a:ext cx="6094658" cy="1928825"/>
      </dsp:txXfrm>
    </dsp:sp>
    <dsp:sp modelId="{FA03AD59-0037-4073-B170-50C3BEB2F5F8}">
      <dsp:nvSpPr>
        <dsp:cNvPr id="0" name=""/>
        <dsp:cNvSpPr/>
      </dsp:nvSpPr>
      <dsp:spPr>
        <a:xfrm>
          <a:off x="-30317" y="564906"/>
          <a:ext cx="1498564" cy="147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14F1B-1F77-402B-A732-AA452C33866D}">
      <dsp:nvSpPr>
        <dsp:cNvPr id="0" name=""/>
        <dsp:cNvSpPr/>
      </dsp:nvSpPr>
      <dsp:spPr>
        <a:xfrm>
          <a:off x="-2313055" y="-398591"/>
          <a:ext cx="3083184" cy="3083184"/>
        </a:xfrm>
        <a:prstGeom prst="blockArc">
          <a:avLst>
            <a:gd name="adj1" fmla="val 18900000"/>
            <a:gd name="adj2" fmla="val 2700000"/>
            <a:gd name="adj3" fmla="val 701"/>
          </a:avLst>
        </a:prstGeom>
        <a:noFill/>
        <a:ln w="55000" cap="flat" cmpd="thickThin" algn="ctr">
          <a:solidFill>
            <a:srgbClr val="00B0F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EC37-5B17-4C95-8654-0D4762F3B0B9}">
      <dsp:nvSpPr>
        <dsp:cNvPr id="0" name=""/>
        <dsp:cNvSpPr/>
      </dsp:nvSpPr>
      <dsp:spPr>
        <a:xfrm>
          <a:off x="751397" y="142875"/>
          <a:ext cx="6092619" cy="2046329"/>
        </a:xfrm>
        <a:prstGeom prst="rect">
          <a:avLst/>
        </a:prstGeom>
        <a:gradFill rotWithShape="0">
          <a:gsLst>
            <a:gs pos="0">
              <a:srgbClr val="CCECFF">
                <a:alpha val="89804"/>
              </a:srgb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7256" tIns="35560" rIns="35560" bIns="35560" numCol="1" spcCol="1270" anchor="ctr" anchorCtr="0">
          <a:noAutofit/>
        </a:bodyPr>
        <a:lstStyle/>
        <a:p>
          <a:pPr marL="0"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400" b="1" kern="1200" dirty="0" smtClean="0">
              <a:solidFill>
                <a:schemeClr val="tx1"/>
              </a:solidFill>
              <a:latin typeface="+mj-lt"/>
            </a:rPr>
            <a:t>VISIÓN</a:t>
          </a:r>
        </a:p>
        <a:p>
          <a:pPr marL="0"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i="0" kern="1200" dirty="0" smtClean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rPr>
            <a:t>“Hasta el año 2016, ser una organización de desarrollo integral de las telecomunicaciones, que genere productos y servicios de calidad certificada a nivel nacional e internacional y se mantenga posicionada competitivamente”.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751397" y="142875"/>
        <a:ext cx="6092619" cy="2046329"/>
      </dsp:txXfrm>
    </dsp:sp>
    <dsp:sp modelId="{FA03AD59-0037-4073-B170-50C3BEB2F5F8}">
      <dsp:nvSpPr>
        <dsp:cNvPr id="0" name=""/>
        <dsp:cNvSpPr/>
      </dsp:nvSpPr>
      <dsp:spPr>
        <a:xfrm>
          <a:off x="-57406" y="377590"/>
          <a:ext cx="1617609" cy="15308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1D7A-95C8-43CB-AD37-CB1C7F434BA1}">
      <dsp:nvSpPr>
        <dsp:cNvPr id="0" name=""/>
        <dsp:cNvSpPr/>
      </dsp:nvSpPr>
      <dsp:spPr>
        <a:xfrm>
          <a:off x="1345891" y="0"/>
          <a:ext cx="2288873" cy="12715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10000" contrast="-40000"/>
          </a:blip>
          <a:stretch>
            <a:fillRect/>
          </a:stretch>
        </a:blip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PRINCIPIOS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1383135" y="37244"/>
        <a:ext cx="2214385" cy="1197108"/>
      </dsp:txXfrm>
    </dsp:sp>
    <dsp:sp modelId="{B302A609-1B75-4A96-9564-AF06AE1E6F89}">
      <dsp:nvSpPr>
        <dsp:cNvPr id="0" name=""/>
        <dsp:cNvSpPr/>
      </dsp:nvSpPr>
      <dsp:spPr>
        <a:xfrm>
          <a:off x="4652042" y="0"/>
          <a:ext cx="2288873" cy="12715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10000" contrast="-40000"/>
          </a:blip>
          <a:stretch>
            <a:fillRect/>
          </a:stretch>
        </a:blip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VALORES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4689286" y="37244"/>
        <a:ext cx="2214385" cy="1197108"/>
      </dsp:txXfrm>
    </dsp:sp>
    <dsp:sp modelId="{5B0ED229-8FCB-4073-B4E4-969A86E97117}">
      <dsp:nvSpPr>
        <dsp:cNvPr id="0" name=""/>
        <dsp:cNvSpPr/>
      </dsp:nvSpPr>
      <dsp:spPr>
        <a:xfrm>
          <a:off x="3666555" y="5404284"/>
          <a:ext cx="953697" cy="95369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AF510-1FC3-458E-B8F7-AAA1E83AC953}">
      <dsp:nvSpPr>
        <dsp:cNvPr id="0" name=""/>
        <dsp:cNvSpPr/>
      </dsp:nvSpPr>
      <dsp:spPr>
        <a:xfrm rot="21360000">
          <a:off x="1281438" y="4995614"/>
          <a:ext cx="5723931" cy="4002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6B6F5-503D-4B2B-B4A8-4C2FC098B8B7}">
      <dsp:nvSpPr>
        <dsp:cNvPr id="0" name=""/>
        <dsp:cNvSpPr/>
      </dsp:nvSpPr>
      <dsp:spPr>
        <a:xfrm rot="21360000">
          <a:off x="1291010" y="4274537"/>
          <a:ext cx="2271476" cy="784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Evaluación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29303" y="4312830"/>
        <a:ext cx="2194890" cy="707855"/>
      </dsp:txXfrm>
    </dsp:sp>
    <dsp:sp modelId="{9EEE5C67-04EE-44A6-8F56-4DB5F70FA76D}">
      <dsp:nvSpPr>
        <dsp:cNvPr id="0" name=""/>
        <dsp:cNvSpPr/>
      </dsp:nvSpPr>
      <dsp:spPr>
        <a:xfrm rot="21360000">
          <a:off x="1227430" y="3435284"/>
          <a:ext cx="2271476" cy="7844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Eficacia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265723" y="3473577"/>
        <a:ext cx="2194890" cy="707855"/>
      </dsp:txXfrm>
    </dsp:sp>
    <dsp:sp modelId="{1F2A0150-C3F5-4D75-BB06-2C8BAD7D7D7E}">
      <dsp:nvSpPr>
        <dsp:cNvPr id="0" name=""/>
        <dsp:cNvSpPr/>
      </dsp:nvSpPr>
      <dsp:spPr>
        <a:xfrm rot="21360000">
          <a:off x="1163850" y="2596030"/>
          <a:ext cx="2271476" cy="784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Eficiencia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202143" y="2634323"/>
        <a:ext cx="2194890" cy="707855"/>
      </dsp:txXfrm>
    </dsp:sp>
    <dsp:sp modelId="{C1BDC889-F3FE-4D6B-BE12-430649C8191A}">
      <dsp:nvSpPr>
        <dsp:cNvPr id="0" name=""/>
        <dsp:cNvSpPr/>
      </dsp:nvSpPr>
      <dsp:spPr>
        <a:xfrm rot="21360000">
          <a:off x="1100271" y="1756776"/>
          <a:ext cx="2271476" cy="7844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Calidad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38564" y="1795069"/>
        <a:ext cx="2194890" cy="707855"/>
      </dsp:txXfrm>
    </dsp:sp>
    <dsp:sp modelId="{592BA6A0-B506-4B61-B430-8C2D47DEAFA9}">
      <dsp:nvSpPr>
        <dsp:cNvPr id="0" name=""/>
        <dsp:cNvSpPr/>
      </dsp:nvSpPr>
      <dsp:spPr>
        <a:xfrm rot="21360000">
          <a:off x="4597161" y="4045650"/>
          <a:ext cx="2271476" cy="7844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Responsabilidad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635454" y="4083943"/>
        <a:ext cx="2194890" cy="707855"/>
      </dsp:txXfrm>
    </dsp:sp>
    <dsp:sp modelId="{5480DFE8-A801-4FF9-A1C5-747533139227}">
      <dsp:nvSpPr>
        <dsp:cNvPr id="0" name=""/>
        <dsp:cNvSpPr/>
      </dsp:nvSpPr>
      <dsp:spPr>
        <a:xfrm rot="21360000">
          <a:off x="4533581" y="3206396"/>
          <a:ext cx="2271476" cy="784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Solidaridad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571874" y="3244689"/>
        <a:ext cx="2194890" cy="707855"/>
      </dsp:txXfrm>
    </dsp:sp>
    <dsp:sp modelId="{9F2B412B-2839-4ED0-8971-5CE96FA5CF08}">
      <dsp:nvSpPr>
        <dsp:cNvPr id="0" name=""/>
        <dsp:cNvSpPr/>
      </dsp:nvSpPr>
      <dsp:spPr>
        <a:xfrm rot="21360000">
          <a:off x="4470001" y="2367143"/>
          <a:ext cx="2271476" cy="7844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Integridad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508294" y="2405436"/>
        <a:ext cx="2194890" cy="707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C5C2-9A1A-42AA-A932-29CA5291031F}">
      <dsp:nvSpPr>
        <dsp:cNvPr id="0" name=""/>
        <dsp:cNvSpPr/>
      </dsp:nvSpPr>
      <dsp:spPr>
        <a:xfrm>
          <a:off x="4962550" y="1800934"/>
          <a:ext cx="91440" cy="41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416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76E4D-8797-4357-BD09-1C5766FE007D}">
      <dsp:nvSpPr>
        <dsp:cNvPr id="0" name=""/>
        <dsp:cNvSpPr/>
      </dsp:nvSpPr>
      <dsp:spPr>
        <a:xfrm>
          <a:off x="3372060" y="757464"/>
          <a:ext cx="1636210" cy="66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773"/>
              </a:lnTo>
              <a:lnTo>
                <a:pt x="1636210" y="453773"/>
              </a:lnTo>
              <a:lnTo>
                <a:pt x="1636210" y="66587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A6D23-8D74-4C54-B8FE-49FCDE9806C8}">
      <dsp:nvSpPr>
        <dsp:cNvPr id="0" name=""/>
        <dsp:cNvSpPr/>
      </dsp:nvSpPr>
      <dsp:spPr>
        <a:xfrm>
          <a:off x="1690130" y="1804438"/>
          <a:ext cx="91440" cy="417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846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C7BE6-260A-4ED5-8052-6758B9362273}">
      <dsp:nvSpPr>
        <dsp:cNvPr id="0" name=""/>
        <dsp:cNvSpPr/>
      </dsp:nvSpPr>
      <dsp:spPr>
        <a:xfrm>
          <a:off x="1735850" y="757464"/>
          <a:ext cx="1636210" cy="665874"/>
        </a:xfrm>
        <a:custGeom>
          <a:avLst/>
          <a:gdLst/>
          <a:ahLst/>
          <a:cxnLst/>
          <a:rect l="0" t="0" r="0" b="0"/>
          <a:pathLst>
            <a:path>
              <a:moveTo>
                <a:pt x="1636210" y="0"/>
              </a:moveTo>
              <a:lnTo>
                <a:pt x="1636210" y="453773"/>
              </a:lnTo>
              <a:lnTo>
                <a:pt x="0" y="453773"/>
              </a:lnTo>
              <a:lnTo>
                <a:pt x="0" y="66587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6300F-DDD4-4FB3-8B5A-BDC87B4D6704}">
      <dsp:nvSpPr>
        <dsp:cNvPr id="0" name=""/>
        <dsp:cNvSpPr/>
      </dsp:nvSpPr>
      <dsp:spPr>
        <a:xfrm>
          <a:off x="1767963" y="1647"/>
          <a:ext cx="3208193" cy="755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3CE4D-2244-4472-B03A-2E0596890829}">
      <dsp:nvSpPr>
        <dsp:cNvPr id="0" name=""/>
        <dsp:cNvSpPr/>
      </dsp:nvSpPr>
      <dsp:spPr>
        <a:xfrm>
          <a:off x="2022357" y="243321"/>
          <a:ext cx="3208193" cy="755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+mj-lt"/>
              <a:cs typeface="Arial" pitchFamily="34" charset="0"/>
            </a:rPr>
            <a:t>EQUIPO MULTIDISCIPLINARIO</a:t>
          </a:r>
          <a:endParaRPr lang="es-ES" sz="1600" kern="1200" dirty="0">
            <a:latin typeface="+mj-lt"/>
          </a:endParaRPr>
        </a:p>
      </dsp:txBody>
      <dsp:txXfrm>
        <a:off x="2044494" y="265458"/>
        <a:ext cx="3163919" cy="711542"/>
      </dsp:txXfrm>
    </dsp:sp>
    <dsp:sp modelId="{5FCA389F-F42A-44BA-8AFC-14B0B85A31EC}">
      <dsp:nvSpPr>
        <dsp:cNvPr id="0" name=""/>
        <dsp:cNvSpPr/>
      </dsp:nvSpPr>
      <dsp:spPr>
        <a:xfrm>
          <a:off x="591080" y="1423338"/>
          <a:ext cx="2289539" cy="38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82FA2-1D5A-4043-96DA-6EFE20526CF1}">
      <dsp:nvSpPr>
        <dsp:cNvPr id="0" name=""/>
        <dsp:cNvSpPr/>
      </dsp:nvSpPr>
      <dsp:spPr>
        <a:xfrm>
          <a:off x="845474" y="1665012"/>
          <a:ext cx="2289539" cy="381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+mj-lt"/>
              <a:cs typeface="Arial" pitchFamily="34" charset="0"/>
            </a:rPr>
            <a:t>AUDITORES</a:t>
          </a:r>
          <a:endParaRPr lang="es-ES" sz="1600" kern="1200" dirty="0">
            <a:latin typeface="+mj-lt"/>
            <a:cs typeface="Arial" pitchFamily="34" charset="0"/>
          </a:endParaRPr>
        </a:p>
      </dsp:txBody>
      <dsp:txXfrm>
        <a:off x="856636" y="1676174"/>
        <a:ext cx="2267215" cy="358775"/>
      </dsp:txXfrm>
    </dsp:sp>
    <dsp:sp modelId="{1DAE80B3-5E80-45F1-9885-B1F582769703}">
      <dsp:nvSpPr>
        <dsp:cNvPr id="0" name=""/>
        <dsp:cNvSpPr/>
      </dsp:nvSpPr>
      <dsp:spPr>
        <a:xfrm>
          <a:off x="498114" y="2222284"/>
          <a:ext cx="2475472" cy="1714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B7B427-14C6-4B52-A18E-C16D853A042F}">
      <dsp:nvSpPr>
        <dsp:cNvPr id="0" name=""/>
        <dsp:cNvSpPr/>
      </dsp:nvSpPr>
      <dsp:spPr>
        <a:xfrm>
          <a:off x="752507" y="2463957"/>
          <a:ext cx="2475472" cy="171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+mj-lt"/>
              <a:cs typeface="Arial" pitchFamily="34" charset="0"/>
            </a:rPr>
            <a:t>Se designa al jefe de grupo y al supervisor, quienes tendrán la responsabilidad de la Auditoría de Gestión.</a:t>
          </a:r>
        </a:p>
      </dsp:txBody>
      <dsp:txXfrm>
        <a:off x="802720" y="2514170"/>
        <a:ext cx="2375046" cy="1613962"/>
      </dsp:txXfrm>
    </dsp:sp>
    <dsp:sp modelId="{33E557BE-1D62-4275-A457-AE40B944538B}">
      <dsp:nvSpPr>
        <dsp:cNvPr id="0" name=""/>
        <dsp:cNvSpPr/>
      </dsp:nvSpPr>
      <dsp:spPr>
        <a:xfrm>
          <a:off x="3863501" y="1423338"/>
          <a:ext cx="2289539" cy="377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854820-A015-4147-92F9-BE2CC17D5D30}">
      <dsp:nvSpPr>
        <dsp:cNvPr id="0" name=""/>
        <dsp:cNvSpPr/>
      </dsp:nvSpPr>
      <dsp:spPr>
        <a:xfrm>
          <a:off x="4117894" y="1665012"/>
          <a:ext cx="2289539" cy="377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+mj-lt"/>
              <a:cs typeface="Arial" pitchFamily="34" charset="0"/>
            </a:rPr>
            <a:t>ESPECIALISTAS</a:t>
          </a:r>
          <a:endParaRPr lang="es-ES" sz="1600" kern="1200" dirty="0">
            <a:latin typeface="+mj-lt"/>
            <a:cs typeface="Arial" pitchFamily="34" charset="0"/>
          </a:endParaRPr>
        </a:p>
      </dsp:txBody>
      <dsp:txXfrm>
        <a:off x="4128953" y="1676071"/>
        <a:ext cx="2267421" cy="355477"/>
      </dsp:txXfrm>
    </dsp:sp>
    <dsp:sp modelId="{466E722D-ECD5-4715-A96D-6702671E021F}">
      <dsp:nvSpPr>
        <dsp:cNvPr id="0" name=""/>
        <dsp:cNvSpPr/>
      </dsp:nvSpPr>
      <dsp:spPr>
        <a:xfrm>
          <a:off x="3482373" y="2220350"/>
          <a:ext cx="3051795" cy="1719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051C7-79E1-480E-9FB7-DBFBE9796E27}">
      <dsp:nvSpPr>
        <dsp:cNvPr id="0" name=""/>
        <dsp:cNvSpPr/>
      </dsp:nvSpPr>
      <dsp:spPr>
        <a:xfrm>
          <a:off x="3736766" y="2462024"/>
          <a:ext cx="3051795" cy="1719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+mj-lt"/>
              <a:cs typeface="Arial" pitchFamily="34" charset="0"/>
            </a:rPr>
            <a:t>Deben tener la independencia necesaria con relación a la entidad objeto de la auditoria, a fin de obtener mayor confianza de que su trabajo será ejecutado con total imparcialidad.</a:t>
          </a:r>
        </a:p>
      </dsp:txBody>
      <dsp:txXfrm>
        <a:off x="3787115" y="2512373"/>
        <a:ext cx="2951097" cy="1618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7693-0E11-419D-962F-F7BA596A582A}">
      <dsp:nvSpPr>
        <dsp:cNvPr id="0" name=""/>
        <dsp:cNvSpPr/>
      </dsp:nvSpPr>
      <dsp:spPr>
        <a:xfrm>
          <a:off x="918" y="560250"/>
          <a:ext cx="2427054" cy="57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Herramientas</a:t>
          </a:r>
          <a:endParaRPr lang="en-US" sz="2400" kern="1200" dirty="0"/>
        </a:p>
      </dsp:txBody>
      <dsp:txXfrm>
        <a:off x="17748" y="577080"/>
        <a:ext cx="2393394" cy="540948"/>
      </dsp:txXfrm>
    </dsp:sp>
    <dsp:sp modelId="{A926E2B7-7618-4EB0-B80F-5ED00525D39D}">
      <dsp:nvSpPr>
        <dsp:cNvPr id="0" name=""/>
        <dsp:cNvSpPr/>
      </dsp:nvSpPr>
      <dsp:spPr>
        <a:xfrm>
          <a:off x="243624" y="1134858"/>
          <a:ext cx="242705" cy="43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56"/>
              </a:lnTo>
              <a:lnTo>
                <a:pt x="242705" y="430956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A63B-874D-407D-9EFE-6398058A0798}">
      <dsp:nvSpPr>
        <dsp:cNvPr id="0" name=""/>
        <dsp:cNvSpPr/>
      </dsp:nvSpPr>
      <dsp:spPr>
        <a:xfrm>
          <a:off x="486329" y="1278510"/>
          <a:ext cx="1941634" cy="57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Cédulas Descriptivas</a:t>
          </a:r>
          <a:endParaRPr lang="en-US" sz="1800" kern="1200" dirty="0"/>
        </a:p>
      </dsp:txBody>
      <dsp:txXfrm>
        <a:off x="503159" y="1295340"/>
        <a:ext cx="1907974" cy="540948"/>
      </dsp:txXfrm>
    </dsp:sp>
    <dsp:sp modelId="{AE4B6591-3F13-47A3-8A1E-1D2A94199CF5}">
      <dsp:nvSpPr>
        <dsp:cNvPr id="0" name=""/>
        <dsp:cNvSpPr/>
      </dsp:nvSpPr>
      <dsp:spPr>
        <a:xfrm>
          <a:off x="243624" y="1134858"/>
          <a:ext cx="242705" cy="1149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16"/>
              </a:lnTo>
              <a:lnTo>
                <a:pt x="242705" y="1149216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91F5-54C2-43C8-9161-0F075107A184}">
      <dsp:nvSpPr>
        <dsp:cNvPr id="0" name=""/>
        <dsp:cNvSpPr/>
      </dsp:nvSpPr>
      <dsp:spPr>
        <a:xfrm>
          <a:off x="486329" y="1996771"/>
          <a:ext cx="1941634" cy="57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52718"/>
              <a:satOff val="3908"/>
              <a:lumOff val="28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Cuestionario</a:t>
          </a:r>
          <a:endParaRPr lang="en-US" sz="1800" kern="1200" dirty="0"/>
        </a:p>
      </dsp:txBody>
      <dsp:txXfrm>
        <a:off x="503159" y="2013601"/>
        <a:ext cx="1907974" cy="540948"/>
      </dsp:txXfrm>
    </dsp:sp>
    <dsp:sp modelId="{92869BD1-055B-41AE-B1C5-AA8582CF15C4}">
      <dsp:nvSpPr>
        <dsp:cNvPr id="0" name=""/>
        <dsp:cNvSpPr/>
      </dsp:nvSpPr>
      <dsp:spPr>
        <a:xfrm>
          <a:off x="243624" y="1134858"/>
          <a:ext cx="242705" cy="186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477"/>
              </a:lnTo>
              <a:lnTo>
                <a:pt x="242705" y="186747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8B79B-150F-4465-BD0D-94E9F4F16CF8}">
      <dsp:nvSpPr>
        <dsp:cNvPr id="0" name=""/>
        <dsp:cNvSpPr/>
      </dsp:nvSpPr>
      <dsp:spPr>
        <a:xfrm>
          <a:off x="486329" y="2715032"/>
          <a:ext cx="1941634" cy="57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505437"/>
              <a:satOff val="7815"/>
              <a:lumOff val="5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Flujograma</a:t>
          </a:r>
          <a:endParaRPr lang="en-US" sz="1800" kern="1200" dirty="0"/>
        </a:p>
      </dsp:txBody>
      <dsp:txXfrm>
        <a:off x="503159" y="2731862"/>
        <a:ext cx="1907974" cy="540948"/>
      </dsp:txXfrm>
    </dsp:sp>
    <dsp:sp modelId="{540B836D-E249-4D81-8352-8432EBDE6B9A}">
      <dsp:nvSpPr>
        <dsp:cNvPr id="0" name=""/>
        <dsp:cNvSpPr/>
      </dsp:nvSpPr>
      <dsp:spPr>
        <a:xfrm>
          <a:off x="243624" y="1134858"/>
          <a:ext cx="242705" cy="258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738"/>
              </a:lnTo>
              <a:lnTo>
                <a:pt x="242705" y="2585738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25144-D2C9-4373-81E2-349B7B3CAA6C}">
      <dsp:nvSpPr>
        <dsp:cNvPr id="0" name=""/>
        <dsp:cNvSpPr/>
      </dsp:nvSpPr>
      <dsp:spPr>
        <a:xfrm>
          <a:off x="486329" y="3433292"/>
          <a:ext cx="1941634" cy="57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58156"/>
              <a:satOff val="11723"/>
              <a:lumOff val="852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Matrices</a:t>
          </a:r>
          <a:endParaRPr lang="en-US" sz="1800" kern="1200" dirty="0"/>
        </a:p>
      </dsp:txBody>
      <dsp:txXfrm>
        <a:off x="503159" y="3450122"/>
        <a:ext cx="1907974" cy="540948"/>
      </dsp:txXfrm>
    </dsp:sp>
    <dsp:sp modelId="{E230556F-79D7-4218-9763-1142AE2D5111}">
      <dsp:nvSpPr>
        <dsp:cNvPr id="0" name=""/>
        <dsp:cNvSpPr/>
      </dsp:nvSpPr>
      <dsp:spPr>
        <a:xfrm>
          <a:off x="243624" y="1134858"/>
          <a:ext cx="242705" cy="330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3998"/>
              </a:lnTo>
              <a:lnTo>
                <a:pt x="242705" y="3303998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6CE85-58EE-4E7E-B049-D51C8CE83FE9}">
      <dsp:nvSpPr>
        <dsp:cNvPr id="0" name=""/>
        <dsp:cNvSpPr/>
      </dsp:nvSpPr>
      <dsp:spPr>
        <a:xfrm>
          <a:off x="486329" y="4151553"/>
          <a:ext cx="1935851" cy="57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Lista</a:t>
          </a:r>
          <a:r>
            <a:rPr lang="en-US" sz="1800" kern="1200" dirty="0" smtClean="0"/>
            <a:t> de </a:t>
          </a:r>
          <a:r>
            <a:rPr lang="es-ES" sz="1800" kern="1200" noProof="0" dirty="0" smtClean="0"/>
            <a:t>verificación</a:t>
          </a:r>
          <a:endParaRPr lang="es-ES" sz="1800" kern="1200" noProof="0" dirty="0"/>
        </a:p>
      </dsp:txBody>
      <dsp:txXfrm>
        <a:off x="503159" y="4168383"/>
        <a:ext cx="1902191" cy="540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7693-0E11-419D-962F-F7BA596A582A}">
      <dsp:nvSpPr>
        <dsp:cNvPr id="0" name=""/>
        <dsp:cNvSpPr/>
      </dsp:nvSpPr>
      <dsp:spPr>
        <a:xfrm>
          <a:off x="398" y="283310"/>
          <a:ext cx="4142607" cy="560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ELEMENTOS DE LA EVIDENCIA</a:t>
          </a:r>
          <a:endParaRPr lang="en-US" sz="2000" kern="1200" dirty="0"/>
        </a:p>
      </dsp:txBody>
      <dsp:txXfrm>
        <a:off x="16812" y="299724"/>
        <a:ext cx="4109779" cy="527583"/>
      </dsp:txXfrm>
    </dsp:sp>
    <dsp:sp modelId="{A926E2B7-7618-4EB0-B80F-5ED00525D39D}">
      <dsp:nvSpPr>
        <dsp:cNvPr id="0" name=""/>
        <dsp:cNvSpPr/>
      </dsp:nvSpPr>
      <dsp:spPr>
        <a:xfrm>
          <a:off x="414659" y="843721"/>
          <a:ext cx="414260" cy="4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308"/>
              </a:lnTo>
              <a:lnTo>
                <a:pt x="414260" y="420308"/>
              </a:lnTo>
            </a:path>
          </a:pathLst>
        </a:cu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A63B-874D-407D-9EFE-6398058A0798}">
      <dsp:nvSpPr>
        <dsp:cNvPr id="0" name=""/>
        <dsp:cNvSpPr/>
      </dsp:nvSpPr>
      <dsp:spPr>
        <a:xfrm>
          <a:off x="828919" y="983824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suficiente</a:t>
          </a:r>
          <a:endParaRPr lang="es-ES" sz="1800" kern="1200" noProof="0" dirty="0"/>
        </a:p>
      </dsp:txBody>
      <dsp:txXfrm>
        <a:off x="845333" y="1000238"/>
        <a:ext cx="2821890" cy="527583"/>
      </dsp:txXfrm>
    </dsp:sp>
    <dsp:sp modelId="{AE4B6591-3F13-47A3-8A1E-1D2A94199CF5}">
      <dsp:nvSpPr>
        <dsp:cNvPr id="0" name=""/>
        <dsp:cNvSpPr/>
      </dsp:nvSpPr>
      <dsp:spPr>
        <a:xfrm>
          <a:off x="414659" y="843721"/>
          <a:ext cx="414260" cy="112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823"/>
              </a:lnTo>
              <a:lnTo>
                <a:pt x="414260" y="1120823"/>
              </a:lnTo>
            </a:path>
          </a:pathLst>
        </a:cu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91F5-54C2-43C8-9161-0F075107A184}">
      <dsp:nvSpPr>
        <dsp:cNvPr id="0" name=""/>
        <dsp:cNvSpPr/>
      </dsp:nvSpPr>
      <dsp:spPr>
        <a:xfrm>
          <a:off x="828919" y="1684339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8728"/>
              <a:satOff val="9147"/>
              <a:lumOff val="163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relevante</a:t>
          </a:r>
          <a:endParaRPr lang="es-ES" sz="1800" kern="1200" noProof="0" dirty="0"/>
        </a:p>
      </dsp:txBody>
      <dsp:txXfrm>
        <a:off x="845333" y="1700753"/>
        <a:ext cx="2821890" cy="527583"/>
      </dsp:txXfrm>
    </dsp:sp>
    <dsp:sp modelId="{92869BD1-055B-41AE-B1C5-AA8582CF15C4}">
      <dsp:nvSpPr>
        <dsp:cNvPr id="0" name=""/>
        <dsp:cNvSpPr/>
      </dsp:nvSpPr>
      <dsp:spPr>
        <a:xfrm>
          <a:off x="414659" y="843721"/>
          <a:ext cx="414260" cy="182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337"/>
              </a:lnTo>
              <a:lnTo>
                <a:pt x="414260" y="1821337"/>
              </a:lnTo>
            </a:path>
          </a:pathLst>
        </a:cu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8B79B-150F-4465-BD0D-94E9F4F16CF8}">
      <dsp:nvSpPr>
        <dsp:cNvPr id="0" name=""/>
        <dsp:cNvSpPr/>
      </dsp:nvSpPr>
      <dsp:spPr>
        <a:xfrm>
          <a:off x="828919" y="2384853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57456"/>
              <a:satOff val="18293"/>
              <a:lumOff val="3279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competente</a:t>
          </a:r>
          <a:endParaRPr lang="es-ES" sz="1800" kern="1200" noProof="0" dirty="0"/>
        </a:p>
      </dsp:txBody>
      <dsp:txXfrm>
        <a:off x="845333" y="2401267"/>
        <a:ext cx="2821890" cy="527583"/>
      </dsp:txXfrm>
    </dsp:sp>
    <dsp:sp modelId="{540B836D-E249-4D81-8352-8432EBDE6B9A}">
      <dsp:nvSpPr>
        <dsp:cNvPr id="0" name=""/>
        <dsp:cNvSpPr/>
      </dsp:nvSpPr>
      <dsp:spPr>
        <a:xfrm>
          <a:off x="414659" y="843721"/>
          <a:ext cx="414260" cy="252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852"/>
              </a:lnTo>
              <a:lnTo>
                <a:pt x="414260" y="2521852"/>
              </a:lnTo>
            </a:path>
          </a:pathLst>
        </a:cu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25144-D2C9-4373-81E2-349B7B3CAA6C}">
      <dsp:nvSpPr>
        <dsp:cNvPr id="0" name=""/>
        <dsp:cNvSpPr/>
      </dsp:nvSpPr>
      <dsp:spPr>
        <a:xfrm>
          <a:off x="828919" y="3085368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8728"/>
              <a:satOff val="9147"/>
              <a:lumOff val="163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pertinente</a:t>
          </a:r>
          <a:endParaRPr lang="es-ES" sz="1800" kern="1200" noProof="0" dirty="0"/>
        </a:p>
      </dsp:txBody>
      <dsp:txXfrm>
        <a:off x="845333" y="3101782"/>
        <a:ext cx="2821890" cy="527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7693-0E11-419D-962F-F7BA596A582A}">
      <dsp:nvSpPr>
        <dsp:cNvPr id="0" name=""/>
        <dsp:cNvSpPr/>
      </dsp:nvSpPr>
      <dsp:spPr>
        <a:xfrm>
          <a:off x="398" y="283310"/>
          <a:ext cx="4142607" cy="560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CLASES</a:t>
          </a:r>
          <a:r>
            <a:rPr lang="es-ES" sz="2000" kern="1200" baseline="0" noProof="0" dirty="0" smtClean="0"/>
            <a:t> DE EVIDENCIA</a:t>
          </a:r>
          <a:endParaRPr lang="es-ES" sz="2000" kern="1200" noProof="0" dirty="0"/>
        </a:p>
      </dsp:txBody>
      <dsp:txXfrm>
        <a:off x="16812" y="299724"/>
        <a:ext cx="4109779" cy="527583"/>
      </dsp:txXfrm>
    </dsp:sp>
    <dsp:sp modelId="{A926E2B7-7618-4EB0-B80F-5ED00525D39D}">
      <dsp:nvSpPr>
        <dsp:cNvPr id="0" name=""/>
        <dsp:cNvSpPr/>
      </dsp:nvSpPr>
      <dsp:spPr>
        <a:xfrm>
          <a:off x="414659" y="843721"/>
          <a:ext cx="414260" cy="4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308"/>
              </a:lnTo>
              <a:lnTo>
                <a:pt x="414260" y="420308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A63B-874D-407D-9EFE-6398058A0798}">
      <dsp:nvSpPr>
        <dsp:cNvPr id="0" name=""/>
        <dsp:cNvSpPr/>
      </dsp:nvSpPr>
      <dsp:spPr>
        <a:xfrm>
          <a:off x="828919" y="983824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física</a:t>
          </a:r>
          <a:endParaRPr lang="es-ES" sz="1800" kern="1200" noProof="0" dirty="0"/>
        </a:p>
      </dsp:txBody>
      <dsp:txXfrm>
        <a:off x="845333" y="1000238"/>
        <a:ext cx="2821890" cy="527583"/>
      </dsp:txXfrm>
    </dsp:sp>
    <dsp:sp modelId="{AE4B6591-3F13-47A3-8A1E-1D2A94199CF5}">
      <dsp:nvSpPr>
        <dsp:cNvPr id="0" name=""/>
        <dsp:cNvSpPr/>
      </dsp:nvSpPr>
      <dsp:spPr>
        <a:xfrm>
          <a:off x="414659" y="843721"/>
          <a:ext cx="414260" cy="112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823"/>
              </a:lnTo>
              <a:lnTo>
                <a:pt x="414260" y="112082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91F5-54C2-43C8-9161-0F075107A184}">
      <dsp:nvSpPr>
        <dsp:cNvPr id="0" name=""/>
        <dsp:cNvSpPr/>
      </dsp:nvSpPr>
      <dsp:spPr>
        <a:xfrm>
          <a:off x="828919" y="1684339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testimonial</a:t>
          </a:r>
          <a:endParaRPr lang="es-ES" sz="1800" kern="1200" noProof="0" dirty="0"/>
        </a:p>
      </dsp:txBody>
      <dsp:txXfrm>
        <a:off x="845333" y="1700753"/>
        <a:ext cx="2821890" cy="527583"/>
      </dsp:txXfrm>
    </dsp:sp>
    <dsp:sp modelId="{92869BD1-055B-41AE-B1C5-AA8582CF15C4}">
      <dsp:nvSpPr>
        <dsp:cNvPr id="0" name=""/>
        <dsp:cNvSpPr/>
      </dsp:nvSpPr>
      <dsp:spPr>
        <a:xfrm>
          <a:off x="414659" y="843721"/>
          <a:ext cx="414260" cy="182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337"/>
              </a:lnTo>
              <a:lnTo>
                <a:pt x="414260" y="1821337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8B79B-150F-4465-BD0D-94E9F4F16CF8}">
      <dsp:nvSpPr>
        <dsp:cNvPr id="0" name=""/>
        <dsp:cNvSpPr/>
      </dsp:nvSpPr>
      <dsp:spPr>
        <a:xfrm>
          <a:off x="828919" y="2384853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documental</a:t>
          </a:r>
          <a:endParaRPr lang="es-ES" sz="1800" kern="1200" noProof="0" dirty="0"/>
        </a:p>
      </dsp:txBody>
      <dsp:txXfrm>
        <a:off x="845333" y="2401267"/>
        <a:ext cx="2821890" cy="527583"/>
      </dsp:txXfrm>
    </dsp:sp>
    <dsp:sp modelId="{540B836D-E249-4D81-8352-8432EBDE6B9A}">
      <dsp:nvSpPr>
        <dsp:cNvPr id="0" name=""/>
        <dsp:cNvSpPr/>
      </dsp:nvSpPr>
      <dsp:spPr>
        <a:xfrm>
          <a:off x="414659" y="843721"/>
          <a:ext cx="414260" cy="252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852"/>
              </a:lnTo>
              <a:lnTo>
                <a:pt x="414260" y="252185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25144-D2C9-4373-81E2-349B7B3CAA6C}">
      <dsp:nvSpPr>
        <dsp:cNvPr id="0" name=""/>
        <dsp:cNvSpPr/>
      </dsp:nvSpPr>
      <dsp:spPr>
        <a:xfrm>
          <a:off x="828919" y="3085368"/>
          <a:ext cx="2854718" cy="56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Evidencia analítica</a:t>
          </a:r>
          <a:endParaRPr lang="es-ES" sz="1800" kern="1200" noProof="0" dirty="0"/>
        </a:p>
      </dsp:txBody>
      <dsp:txXfrm>
        <a:off x="845333" y="3101782"/>
        <a:ext cx="2821890" cy="5275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6A24-0584-41AA-928F-B8B13922204A}">
      <dsp:nvSpPr>
        <dsp:cNvPr id="0" name=""/>
        <dsp:cNvSpPr/>
      </dsp:nvSpPr>
      <dsp:spPr>
        <a:xfrm>
          <a:off x="2418301" y="1454618"/>
          <a:ext cx="523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66252" y="1497564"/>
        <a:ext cx="27710" cy="5547"/>
      </dsp:txXfrm>
    </dsp:sp>
    <dsp:sp modelId="{CB7D8522-5FD6-4A72-B940-7E8DD00A031F}">
      <dsp:nvSpPr>
        <dsp:cNvPr id="0" name=""/>
        <dsp:cNvSpPr/>
      </dsp:nvSpPr>
      <dsp:spPr>
        <a:xfrm>
          <a:off x="10482" y="777452"/>
          <a:ext cx="2409618" cy="14457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Conocimiento Preliminar</a:t>
          </a:r>
          <a:endParaRPr lang="en-US" sz="2000" kern="1200" dirty="0"/>
        </a:p>
      </dsp:txBody>
      <dsp:txXfrm>
        <a:off x="10482" y="777452"/>
        <a:ext cx="2409618" cy="1445771"/>
      </dsp:txXfrm>
    </dsp:sp>
    <dsp:sp modelId="{57E38F60-91FE-484A-85B2-531F2514C98F}">
      <dsp:nvSpPr>
        <dsp:cNvPr id="0" name=""/>
        <dsp:cNvSpPr/>
      </dsp:nvSpPr>
      <dsp:spPr>
        <a:xfrm>
          <a:off x="5382132" y="1454618"/>
          <a:ext cx="523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2" y="45720"/>
              </a:lnTo>
            </a:path>
          </a:pathLst>
        </a:custGeom>
        <a:noFill/>
        <a:ln w="9525" cap="flat" cmpd="sng" algn="ctr">
          <a:solidFill>
            <a:schemeClr val="accent5">
              <a:hueOff val="-1003625"/>
              <a:satOff val="5210"/>
              <a:lumOff val="37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30083" y="1497564"/>
        <a:ext cx="27710" cy="5547"/>
      </dsp:txXfrm>
    </dsp:sp>
    <dsp:sp modelId="{96D7AEF1-6682-482F-A3CF-818B1E4D587C}">
      <dsp:nvSpPr>
        <dsp:cNvPr id="0" name=""/>
        <dsp:cNvSpPr/>
      </dsp:nvSpPr>
      <dsp:spPr>
        <a:xfrm>
          <a:off x="2974313" y="777452"/>
          <a:ext cx="2409618" cy="1445771"/>
        </a:xfrm>
        <a:prstGeom prst="rect">
          <a:avLst/>
        </a:prstGeom>
        <a:gradFill rotWithShape="0">
          <a:gsLst>
            <a:gs pos="0">
              <a:schemeClr val="accent5">
                <a:hueOff val="-752718"/>
                <a:satOff val="3908"/>
                <a:lumOff val="2843"/>
                <a:alphaOff val="0"/>
                <a:tint val="62000"/>
                <a:satMod val="180000"/>
              </a:schemeClr>
            </a:gs>
            <a:gs pos="65000">
              <a:schemeClr val="accent5">
                <a:hueOff val="-752718"/>
                <a:satOff val="3908"/>
                <a:lumOff val="2843"/>
                <a:alphaOff val="0"/>
                <a:tint val="32000"/>
                <a:satMod val="250000"/>
              </a:schemeClr>
            </a:gs>
            <a:gs pos="100000">
              <a:schemeClr val="accent5">
                <a:hueOff val="-752718"/>
                <a:satOff val="3908"/>
                <a:lumOff val="284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Planificación</a:t>
          </a:r>
          <a:endParaRPr lang="en-US" sz="2000" kern="1200" dirty="0"/>
        </a:p>
      </dsp:txBody>
      <dsp:txXfrm>
        <a:off x="2974313" y="777452"/>
        <a:ext cx="2409618" cy="1445771"/>
      </dsp:txXfrm>
    </dsp:sp>
    <dsp:sp modelId="{5D7C1C63-33CA-4186-AEDE-8DC3AA3D78D5}">
      <dsp:nvSpPr>
        <dsp:cNvPr id="0" name=""/>
        <dsp:cNvSpPr/>
      </dsp:nvSpPr>
      <dsp:spPr>
        <a:xfrm>
          <a:off x="2760845" y="2221423"/>
          <a:ext cx="4382108" cy="1158190"/>
        </a:xfrm>
        <a:custGeom>
          <a:avLst/>
          <a:gdLst/>
          <a:ahLst/>
          <a:cxnLst/>
          <a:rect l="0" t="0" r="0" b="0"/>
          <a:pathLst>
            <a:path>
              <a:moveTo>
                <a:pt x="4382108" y="0"/>
              </a:moveTo>
              <a:lnTo>
                <a:pt x="4382108" y="596195"/>
              </a:lnTo>
              <a:lnTo>
                <a:pt x="0" y="596195"/>
              </a:lnTo>
              <a:lnTo>
                <a:pt x="0" y="1158190"/>
              </a:lnTo>
            </a:path>
          </a:pathLst>
        </a:custGeom>
        <a:noFill/>
        <a:ln w="9525" cap="flat" cmpd="sng" algn="ctr">
          <a:solidFill>
            <a:schemeClr val="accent5">
              <a:hueOff val="-2007249"/>
              <a:satOff val="10421"/>
              <a:lumOff val="75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8387" y="2797745"/>
        <a:ext cx="227024" cy="5547"/>
      </dsp:txXfrm>
    </dsp:sp>
    <dsp:sp modelId="{09AAD9C4-A352-4637-B751-AB2B7866EB7F}">
      <dsp:nvSpPr>
        <dsp:cNvPr id="0" name=""/>
        <dsp:cNvSpPr/>
      </dsp:nvSpPr>
      <dsp:spPr>
        <a:xfrm>
          <a:off x="5938144" y="777452"/>
          <a:ext cx="2409618" cy="1445771"/>
        </a:xfrm>
        <a:prstGeom prst="rect">
          <a:avLst/>
        </a:prstGeom>
        <a:gradFill rotWithShape="0">
          <a:gsLst>
            <a:gs pos="0">
              <a:schemeClr val="accent5">
                <a:hueOff val="-1505437"/>
                <a:satOff val="7815"/>
                <a:lumOff val="5686"/>
                <a:alphaOff val="0"/>
                <a:tint val="62000"/>
                <a:satMod val="180000"/>
              </a:schemeClr>
            </a:gs>
            <a:gs pos="65000">
              <a:schemeClr val="accent5">
                <a:hueOff val="-1505437"/>
                <a:satOff val="7815"/>
                <a:lumOff val="5686"/>
                <a:alphaOff val="0"/>
                <a:tint val="32000"/>
                <a:satMod val="250000"/>
              </a:schemeClr>
            </a:gs>
            <a:gs pos="100000">
              <a:schemeClr val="accent5">
                <a:hueOff val="-1505437"/>
                <a:satOff val="7815"/>
                <a:lumOff val="568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III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Ejecución</a:t>
          </a:r>
          <a:endParaRPr lang="en-US" sz="2000" kern="1200" dirty="0"/>
        </a:p>
      </dsp:txBody>
      <dsp:txXfrm>
        <a:off x="5938144" y="777452"/>
        <a:ext cx="2409618" cy="1445771"/>
      </dsp:txXfrm>
    </dsp:sp>
    <dsp:sp modelId="{849B0FEC-5B3C-4E2D-ADC9-C99DF1A0F71F}">
      <dsp:nvSpPr>
        <dsp:cNvPr id="0" name=""/>
        <dsp:cNvSpPr/>
      </dsp:nvSpPr>
      <dsp:spPr>
        <a:xfrm>
          <a:off x="3963854" y="4089179"/>
          <a:ext cx="523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2" y="45720"/>
              </a:lnTo>
            </a:path>
          </a:pathLst>
        </a:custGeom>
        <a:noFill/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11805" y="4132126"/>
        <a:ext cx="27710" cy="5547"/>
      </dsp:txXfrm>
    </dsp:sp>
    <dsp:sp modelId="{FB01ABA3-A8D8-4026-A80E-D510A48D44C7}">
      <dsp:nvSpPr>
        <dsp:cNvPr id="0" name=""/>
        <dsp:cNvSpPr/>
      </dsp:nvSpPr>
      <dsp:spPr>
        <a:xfrm>
          <a:off x="1556035" y="3412014"/>
          <a:ext cx="2409618" cy="1445771"/>
        </a:xfrm>
        <a:prstGeom prst="rect">
          <a:avLst/>
        </a:prstGeom>
        <a:gradFill rotWithShape="0">
          <a:gsLst>
            <a:gs pos="0">
              <a:schemeClr val="accent5">
                <a:hueOff val="-2258156"/>
                <a:satOff val="11723"/>
                <a:lumOff val="8529"/>
                <a:alphaOff val="0"/>
                <a:tint val="62000"/>
                <a:satMod val="180000"/>
              </a:schemeClr>
            </a:gs>
            <a:gs pos="65000">
              <a:schemeClr val="accent5">
                <a:hueOff val="-2258156"/>
                <a:satOff val="11723"/>
                <a:lumOff val="8529"/>
                <a:alphaOff val="0"/>
                <a:tint val="32000"/>
                <a:satMod val="250000"/>
              </a:schemeClr>
            </a:gs>
            <a:gs pos="100000">
              <a:schemeClr val="accent5">
                <a:hueOff val="-2258156"/>
                <a:satOff val="11723"/>
                <a:lumOff val="852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IV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Comunicación de resultados</a:t>
          </a:r>
          <a:endParaRPr lang="en-US" sz="2000" kern="1200" dirty="0"/>
        </a:p>
      </dsp:txBody>
      <dsp:txXfrm>
        <a:off x="1556035" y="3412014"/>
        <a:ext cx="2409618" cy="1445771"/>
      </dsp:txXfrm>
    </dsp:sp>
    <dsp:sp modelId="{83821BE7-F358-4CEA-81BF-61514315A2FE}">
      <dsp:nvSpPr>
        <dsp:cNvPr id="0" name=""/>
        <dsp:cNvSpPr/>
      </dsp:nvSpPr>
      <dsp:spPr>
        <a:xfrm>
          <a:off x="4519867" y="3412014"/>
          <a:ext cx="2409618" cy="1445771"/>
        </a:xfrm>
        <a:prstGeom prst="rect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62000"/>
                <a:satMod val="180000"/>
              </a:schemeClr>
            </a:gs>
            <a:gs pos="65000">
              <a:schemeClr val="accent5">
                <a:hueOff val="-3010874"/>
                <a:satOff val="15631"/>
                <a:lumOff val="11372"/>
                <a:alphaOff val="0"/>
                <a:tint val="32000"/>
                <a:satMod val="25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V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Seguimiento</a:t>
          </a:r>
          <a:endParaRPr lang="en-US" sz="2000" kern="1200" dirty="0"/>
        </a:p>
      </dsp:txBody>
      <dsp:txXfrm>
        <a:off x="4519867" y="3412014"/>
        <a:ext cx="2409618" cy="144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E6EE-B752-4EF7-A619-B5CFB6B1BFE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7A895-8669-4365-9BF4-E4603066C0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255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5F09B5-C60A-4344-849E-612A14976B3D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2D2492-8A9E-4CAB-BDFC-DB5F5949C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microsoft.com/office/2007/relationships/diagramDrawing" Target="../diagrams/drawing9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42.png"/><Relationship Id="rId12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slide" Target="slide2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HP\Desktop\CD\Seguimiento.docx" TargetMode="External"/><Relationship Id="rId3" Type="http://schemas.openxmlformats.org/officeDocument/2006/relationships/hyperlink" Target="file:///C:\Users\HP\Desktop\CD\Carta%20de%20Compromiso.docx" TargetMode="External"/><Relationship Id="rId7" Type="http://schemas.openxmlformats.org/officeDocument/2006/relationships/hyperlink" Target="file:///C:\Users\HP\Desktop\CD\Comunicaci&#243;n%20de%20Resultados.docx" TargetMode="External"/><Relationship Id="rId2" Type="http://schemas.openxmlformats.org/officeDocument/2006/relationships/hyperlink" Target="file:///C:\Users\HP\Desktop\CD\Contrato%20de%20Auditor&#237;a%20Extern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HP\Desktop\CD\Formulaci&#243;n%20de%20la%20propuesta.docx" TargetMode="External"/><Relationship Id="rId11" Type="http://schemas.openxmlformats.org/officeDocument/2006/relationships/image" Target="../media/image8.jpeg"/><Relationship Id="rId5" Type="http://schemas.openxmlformats.org/officeDocument/2006/relationships/hyperlink" Target="file:///C:\Users\HP\Desktop\CD\Planificaci&#243;n.docx" TargetMode="External"/><Relationship Id="rId10" Type="http://schemas.openxmlformats.org/officeDocument/2006/relationships/slide" Target="slide2.xml"/><Relationship Id="rId4" Type="http://schemas.openxmlformats.org/officeDocument/2006/relationships/hyperlink" Target="file:///C:\Users\HP\Desktop\CD\Conocimiento%20Preliminar.docx" TargetMode="External"/><Relationship Id="rId9" Type="http://schemas.openxmlformats.org/officeDocument/2006/relationships/hyperlink" Target="file:///C:\Users\HP\Desktop\CD\Ejecuci&#243;n.doc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1" y="1214422"/>
            <a:ext cx="7772400" cy="1500198"/>
          </a:xfrm>
        </p:spPr>
        <p:txBody>
          <a:bodyPr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DEPARTAMENTO DE CIENCIAS ECONÓMICAS, ADMINISTRATIVAS Y DE COMERCIO</a:t>
            </a:r>
            <a:b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s-US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INGENIERIA EN FINANZAS Y AUDITORÍA – CPA</a:t>
            </a:r>
            <a: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s-US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MODALIDAD PRESENCIAL</a:t>
            </a:r>
            <a: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s-US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 </a:t>
            </a:r>
            <a: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s-US" sz="1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TRABAJO DE CULMINACIÓN DE CARRERA PREVIO A LA OBTENCIÓN DEL TÍTULO DE INGENIERIA EN FINANZAS Y AUDITORÍA –CPA</a:t>
            </a:r>
            <a:endParaRPr lang="es-ES" sz="1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1" y="2857496"/>
            <a:ext cx="7772400" cy="12858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“AUDITORÍA DE GESTIÓN A LOS PROCESOS DE INGENIERÍA DE SOPORTE Y SUPERVISIÓN TÉCNICA DEL DEPARTAMENTO DE OPERACIONES Y PROYECTOS DE LA COMPAÑÍA DE ASESORÍA Y MANTENIMIENTO EN TELECOMUNICACIONES SISTELVYCOM CÍA. LTDA., UBICADA EN LA CIUDAD DE QUITO, PROVINCIA DE PICHINCHA, POR EL AÑO COMPRENDIDO DEL 1 DE ENERO AL 31 DE DICIEMBRE DE 2013”</a:t>
            </a:r>
            <a:endParaRPr lang="es-E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3554" name="Picture 2" descr="http://espe-el.espe.edu.ec/sites/default/files/logo_ffa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1" y="357166"/>
            <a:ext cx="2412370" cy="720000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85815" y="4286256"/>
            <a:ext cx="7772400" cy="228601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s-ES" sz="1400" b="1" dirty="0" smtClean="0">
                <a:latin typeface="Century Gothic" pitchFamily="34" charset="0"/>
                <a:cs typeface="Arial" pitchFamily="34" charset="0"/>
              </a:rPr>
              <a:t>ADRIANA LIZETH PADILLA ALBÁN</a:t>
            </a: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s-ES" sz="1400" b="1" dirty="0" smtClean="0">
                <a:latin typeface="Century Gothic" pitchFamily="34" charset="0"/>
                <a:cs typeface="Arial" pitchFamily="34" charset="0"/>
              </a:rPr>
              <a:t>DIRECTOR:  DR. RODRIGO H. AGUILERA V. MBA</a:t>
            </a: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s-ES" sz="1400" b="1" dirty="0" smtClean="0">
                <a:latin typeface="Century Gothic" pitchFamily="34" charset="0"/>
                <a:cs typeface="Arial" pitchFamily="34" charset="0"/>
              </a:rPr>
              <a:t>CODIRECTOR: DR. AMARO BERRONES P.</a:t>
            </a: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s-ES" sz="1400" b="1" dirty="0" smtClean="0">
              <a:latin typeface="Century Gothic" pitchFamily="34" charset="0"/>
              <a:cs typeface="Arial" pitchFamily="34" charset="0"/>
            </a:endParaRPr>
          </a:p>
          <a:p>
            <a:pPr marR="64008" lvl="0" algn="ctr" defTabSz="914400" fontAlgn="auto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s-ES" sz="1400" b="1" dirty="0" smtClean="0">
                <a:latin typeface="Century Gothic" pitchFamily="34" charset="0"/>
                <a:cs typeface="Arial" pitchFamily="34" charset="0"/>
              </a:rPr>
              <a:t>Sangolquí, 2014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696" y="214290"/>
            <a:ext cx="7715304" cy="642942"/>
          </a:xfrm>
        </p:spPr>
        <p:txBody>
          <a:bodyPr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ANÁLISIS SITUACIONAL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58" y="1743569"/>
            <a:ext cx="82868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ACTIVIDADES</a:t>
            </a:r>
            <a:endParaRPr lang="es-ES" sz="1400" dirty="0" smtClean="0"/>
          </a:p>
          <a:p>
            <a:pPr algn="just"/>
            <a:r>
              <a:rPr lang="es-EC" sz="1400" b="1" dirty="0" smtClean="0"/>
              <a:t> </a:t>
            </a:r>
            <a:endParaRPr lang="es-ES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400" dirty="0" smtClean="0"/>
              <a:t>Supervisa los trabajos de instalación, mantenimiento y asistencias técnicas solicitados por    los clientes.</a:t>
            </a:r>
          </a:p>
          <a:p>
            <a:pPr lvl="0" algn="just">
              <a:buFont typeface="Arial" pitchFamily="34" charset="0"/>
              <a:buChar char="•"/>
            </a:pP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Establece procedimientos para el manejo de desechos tales como: equipos en desuso o dañados, baterías de radios agotados o dañadas; así como también minimizar el impacto ambiental causados por nuevas instalaciones en torres y facilidades del Cliente.</a:t>
            </a:r>
          </a:p>
          <a:p>
            <a:pPr algn="just">
              <a:buFont typeface="Arial" pitchFamily="34" charset="0"/>
              <a:buChar char="•"/>
            </a:pP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Supervisa el funcionamiento del plan de comunicación de la compañía.</a:t>
            </a:r>
          </a:p>
          <a:p>
            <a:pPr algn="just">
              <a:buFont typeface="Arial" pitchFamily="34" charset="0"/>
              <a:buChar char="•"/>
            </a:pP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Evalúa permanentemente la confiabilidad y disponibilidad de los recursos de trabajo.</a:t>
            </a:r>
          </a:p>
          <a:p>
            <a:pPr indent="173038" algn="just">
              <a:buFont typeface="Arial" pitchFamily="34" charset="0"/>
              <a:buChar char="•"/>
            </a:pPr>
            <a:endParaRPr lang="es-ES" sz="1400" dirty="0" smtClean="0"/>
          </a:p>
          <a:p>
            <a:pPr algn="just"/>
            <a:r>
              <a:rPr lang="es-EC" sz="1400" b="1" dirty="0" smtClean="0"/>
              <a:t>   </a:t>
            </a:r>
            <a:endParaRPr lang="es-ES" sz="1400" dirty="0" smtClean="0"/>
          </a:p>
          <a:p>
            <a:pPr algn="just"/>
            <a:r>
              <a:rPr lang="es-EC" sz="1400" b="1" dirty="0" smtClean="0"/>
              <a:t>CONTROLES</a:t>
            </a: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Planes de desarrollo.</a:t>
            </a: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Normas de seguridad industrial, medio ambiente y personas.</a:t>
            </a: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Plan de manejo de desechos.</a:t>
            </a: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Plan de contingencia.</a:t>
            </a:r>
            <a:endParaRPr lang="es-ES" sz="1400" dirty="0"/>
          </a:p>
        </p:txBody>
      </p:sp>
      <p:pic>
        <p:nvPicPr>
          <p:cNvPr id="8" name="7 Imagen"/>
          <p:cNvPicPr/>
          <p:nvPr/>
        </p:nvPicPr>
        <p:blipFill>
          <a:blip r:embed="rId2">
            <a:lum bright="-20000" contrast="40000"/>
          </a:blip>
          <a:srcRect l="5174" t="56416" r="23896" b="26985"/>
          <a:stretch>
            <a:fillRect/>
          </a:stretch>
        </p:blipFill>
        <p:spPr bwMode="auto">
          <a:xfrm>
            <a:off x="1928794" y="714356"/>
            <a:ext cx="52914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4282" y="19226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Análisis Interno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270737550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ANÁLISIS SITUACIONAL</a:t>
            </a:r>
            <a:endParaRPr lang="es-ES" sz="2000" dirty="0">
              <a:solidFill>
                <a:schemeClr val="tx1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6357950" y="3829068"/>
            <a:ext cx="2428892" cy="2171700"/>
            <a:chOff x="6357950" y="3829068"/>
            <a:chExt cx="2428892" cy="21717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3829068"/>
              <a:ext cx="2428892" cy="2171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6998329" y="5686456"/>
              <a:ext cx="16456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smtClean="0"/>
                <a:t>Análisis Externo</a:t>
              </a:r>
              <a:endParaRPr lang="es-EC" sz="1400" dirty="0"/>
            </a:p>
          </p:txBody>
        </p:sp>
      </p:grpSp>
      <p:sp>
        <p:nvSpPr>
          <p:cNvPr id="8" name="1 Marcador de contenido"/>
          <p:cNvSpPr txBox="1">
            <a:spLocks/>
          </p:cNvSpPr>
          <p:nvPr/>
        </p:nvSpPr>
        <p:spPr>
          <a:xfrm>
            <a:off x="642910" y="2071676"/>
            <a:ext cx="2643206" cy="37686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Factor Legal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Factor </a:t>
            </a:r>
            <a:r>
              <a:rPr lang="es-ES" sz="1400" dirty="0" smtClean="0"/>
              <a:t>Económico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" sz="1400" dirty="0" smtClean="0"/>
              <a:t>Factor Social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" sz="1400" dirty="0" smtClean="0"/>
              <a:t>Factor Tecnológico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1802" y="19888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Oportunidad de mejora, planes del Estado.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42910" y="134076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16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Influencias Macroeconómicas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071802" y="2708920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Pobreza, crisis financiera, disminución de envíos de remesas, inflación </a:t>
            </a:r>
            <a:r>
              <a:rPr lang="es-ES" sz="1000" dirty="0" smtClean="0"/>
              <a:t>(grado de confianza)</a:t>
            </a:r>
            <a:r>
              <a:rPr lang="es-ES" sz="1400" dirty="0" smtClean="0"/>
              <a:t>, PIB </a:t>
            </a:r>
            <a:r>
              <a:rPr lang="es-ES" sz="1000" dirty="0" smtClean="0"/>
              <a:t>(mejora)</a:t>
            </a:r>
            <a:r>
              <a:rPr lang="es-ES" sz="1400" dirty="0" smtClean="0"/>
              <a:t>, importaciones.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71802" y="386104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Disminución de índices de desempleo.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071802" y="470653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Incremento.</a:t>
            </a:r>
          </a:p>
        </p:txBody>
      </p:sp>
      <p:pic>
        <p:nvPicPr>
          <p:cNvPr id="2052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15" y="2060848"/>
            <a:ext cx="314325" cy="428626"/>
          </a:xfrm>
          <a:prstGeom prst="rect">
            <a:avLst/>
          </a:prstGeom>
          <a:noFill/>
        </p:spPr>
      </p:pic>
      <p:pic>
        <p:nvPicPr>
          <p:cNvPr id="17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15" y="2877209"/>
            <a:ext cx="314325" cy="428626"/>
          </a:xfrm>
          <a:prstGeom prst="rect">
            <a:avLst/>
          </a:prstGeom>
          <a:noFill/>
        </p:spPr>
      </p:pic>
      <p:pic>
        <p:nvPicPr>
          <p:cNvPr id="18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15" y="3932488"/>
            <a:ext cx="314325" cy="428626"/>
          </a:xfrm>
          <a:prstGeom prst="rect">
            <a:avLst/>
          </a:prstGeom>
          <a:noFill/>
        </p:spPr>
      </p:pic>
      <p:pic>
        <p:nvPicPr>
          <p:cNvPr id="19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15" y="4728566"/>
            <a:ext cx="314325" cy="4286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10715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es-EC" sz="2000" dirty="0" smtClean="0">
                <a:solidFill>
                  <a:schemeClr val="tx1"/>
                </a:solidFill>
              </a:rPr>
              <a:t>ANÁLISIS SITUACIONAL</a:t>
            </a:r>
            <a:br>
              <a:rPr lang="es-EC" sz="2000" dirty="0" smtClean="0">
                <a:solidFill>
                  <a:schemeClr val="tx1"/>
                </a:solidFill>
              </a:rPr>
            </a:br>
            <a:r>
              <a:rPr lang="es-EC" sz="2000" dirty="0" smtClean="0">
                <a:solidFill>
                  <a:schemeClr val="tx1"/>
                </a:solidFill>
              </a:rPr>
              <a:t/>
            </a:r>
            <a:br>
              <a:rPr lang="es-EC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Influencias Microeconómicas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457202" y="5072074"/>
            <a:ext cx="4040188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Amenaza de Productos y Servicios sustitutos.</a:t>
            </a:r>
          </a:p>
        </p:txBody>
      </p:sp>
      <p:pic>
        <p:nvPicPr>
          <p:cNvPr id="1026" name="Picture 2" descr="C:\Users\HP\Desktop\recopilacion carpetas compu\DATOS SISTELVYCOM 2013\FOTOS INSTALACION\DSC0156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60374" y="1428736"/>
            <a:ext cx="4040188" cy="3216275"/>
          </a:xfrm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4645029" y="5072074"/>
            <a:ext cx="4041775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1"/>
                </a:solidFill>
              </a:rPr>
              <a:t>Poder de negociación de los Consumidores o Clientes.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1772371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Ingeniería en transmisión (Microonda, fibra óptica y sistemas inalámbricos). 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Soporte y mantenimiento de redes de transmisión.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Reparación o actualización de equipos de transmisión.</a:t>
            </a:r>
            <a:endParaRPr lang="es-ES" dirty="0"/>
          </a:p>
        </p:txBody>
      </p:sp>
      <p:grpSp>
        <p:nvGrpSpPr>
          <p:cNvPr id="28" name="27 Grupo"/>
          <p:cNvGrpSpPr/>
          <p:nvPr/>
        </p:nvGrpSpPr>
        <p:grpSpPr>
          <a:xfrm>
            <a:off x="4767852" y="1500174"/>
            <a:ext cx="1661536" cy="3077454"/>
            <a:chOff x="4767852" y="1708868"/>
            <a:chExt cx="1661536" cy="3077454"/>
          </a:xfrm>
        </p:grpSpPr>
        <p:pic>
          <p:nvPicPr>
            <p:cNvPr id="1030" name="Picture 6" descr="http://es.aiesec.org/wp-content/uploads/sites/130/2013/07/Alcatel-Lucent-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7853" y="1708868"/>
              <a:ext cx="1292830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2" name="Picture 8" descr="http://www.ekosnegocios.com/empresas/images/Empresa/logosGrandes/1365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7852" y="3280504"/>
              <a:ext cx="1661536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" name="Picture 10" descr="http://img.xatakamovil.com/2012/10/Huawei-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7853" y="2494686"/>
              <a:ext cx="959016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6" name="Picture 12" descr="http://www.multitrabajos.com/portal/img/empresas/0/0/0/2/5/9/0/3/4/0/logoMainPic_259034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67853" y="4066322"/>
              <a:ext cx="1136841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9" name="28 Grupo"/>
          <p:cNvGrpSpPr/>
          <p:nvPr/>
        </p:nvGrpSpPr>
        <p:grpSpPr>
          <a:xfrm>
            <a:off x="7143768" y="1500174"/>
            <a:ext cx="1080000" cy="3291768"/>
            <a:chOff x="7143768" y="1785926"/>
            <a:chExt cx="1080000" cy="3291768"/>
          </a:xfrm>
        </p:grpSpPr>
        <p:pic>
          <p:nvPicPr>
            <p:cNvPr id="1050" name="Picture 26" descr="http://reporteglobal.com/wp-content/uploads/2012/05/movista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58082" y="1785926"/>
              <a:ext cx="677647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52" name="Picture 28" descr="http://www.quebakan.com/wp-content/uploads/2012/12/logo-claro-ecuador-1000x100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8082" y="2643182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54" name="Picture 30" descr="http://compuec.com/images/Logos-Clientes/cnt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8082" y="3500438"/>
              <a:ext cx="720000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64" name="Picture 40" descr="http://www.apdproyectos.com/images/petroamazonas_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768" y="4357694"/>
              <a:ext cx="1080000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www.theglobalkeys.com/images/negociacion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357158" y="1428736"/>
            <a:ext cx="4143404" cy="435771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ANÁLISIS SITUACIONAL</a:t>
            </a:r>
            <a:br>
              <a:rPr lang="es-EC" sz="2000" dirty="0" smtClean="0">
                <a:solidFill>
                  <a:schemeClr val="tx1"/>
                </a:solidFill>
              </a:rPr>
            </a:br>
            <a:r>
              <a:rPr lang="es-EC" sz="2000" dirty="0" smtClean="0">
                <a:solidFill>
                  <a:schemeClr val="tx1"/>
                </a:solidFill>
              </a:rPr>
              <a:t/>
            </a:r>
            <a:br>
              <a:rPr lang="es-EC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Influencias Microeconómicas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642910" y="5072074"/>
            <a:ext cx="3254370" cy="762000"/>
          </a:xfr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Poder de negociación de los Proveedores.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388936" y="1444625"/>
          <a:ext cx="4040188" cy="2849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14470"/>
                <a:gridCol w="24257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PROVEEDORES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PRODUCTO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COASIN TELECOM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Equipo</a:t>
                      </a:r>
                      <a:r>
                        <a:rPr lang="es-ES" sz="1600" baseline="0" dirty="0" smtClean="0"/>
                        <a:t> electrónico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PC NETWORKS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Equipo</a:t>
                      </a:r>
                      <a:r>
                        <a:rPr lang="es-ES" sz="1600" baseline="0" dirty="0" smtClean="0"/>
                        <a:t> de computación 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JT RENT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Renta de vehículos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PIGUE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Equipos de seguridad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INASEL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Equipos electrónicos</a:t>
                      </a:r>
                    </a:p>
                    <a:p>
                      <a:pPr algn="just"/>
                      <a:r>
                        <a:rPr lang="es-ES" sz="1600" baseline="0" dirty="0" smtClean="0"/>
                        <a:t>industriales (cables)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5072066" y="5072074"/>
            <a:ext cx="3428960" cy="762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Rivalidad entre Competidores</a:t>
            </a:r>
            <a:endParaRPr lang="es-ES" sz="2000" dirty="0">
              <a:solidFill>
                <a:schemeClr val="tx1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4714876" y="1357298"/>
            <a:ext cx="3946751" cy="3577520"/>
            <a:chOff x="4714876" y="1500174"/>
            <a:chExt cx="3946751" cy="3577520"/>
          </a:xfrm>
        </p:grpSpPr>
        <p:pic>
          <p:nvPicPr>
            <p:cNvPr id="21" name="20 Imagen"/>
            <p:cNvPicPr/>
            <p:nvPr/>
          </p:nvPicPr>
          <p:blipFill>
            <a:blip r:embed="rId3" cstate="print"/>
            <a:srcRect l="11017" t="46417" r="53887" b="18128"/>
            <a:stretch>
              <a:fillRect/>
            </a:stretch>
          </p:blipFill>
          <p:spPr bwMode="auto">
            <a:xfrm>
              <a:off x="4714876" y="1500174"/>
              <a:ext cx="14400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81" name="Picture 29" descr="https://encrypted-tbn2.gstatic.com/images?q=tbn:ANd9GcRy4qNZ1Lz_9pY4BKOhperHHeQDS78dSaYYLKsKExjdB31q6amgnzaRGy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2428868"/>
              <a:ext cx="3837527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83" name="Picture 31" descr="Guaguitel S.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16" y="1500174"/>
              <a:ext cx="736612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87" name="Picture 35" descr="http://www.cellsystem.com.ec/Imagenes/logoCell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876" y="3429000"/>
              <a:ext cx="3065137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89" name="Picture 37" descr="http://www.bumeran.com/portal/img/empresas/0/0/0/2/4/6/0/5/7/0/logoMainPic_2460570.jpg"/>
            <p:cNvPicPr>
              <a:picLocks noChangeAspect="1" noChangeArrowheads="1"/>
            </p:cNvPicPr>
            <p:nvPr/>
          </p:nvPicPr>
          <p:blipFill>
            <a:blip r:embed="rId7"/>
            <a:srcRect b="61617"/>
            <a:stretch>
              <a:fillRect/>
            </a:stretch>
          </p:blipFill>
          <p:spPr bwMode="auto">
            <a:xfrm>
              <a:off x="6357950" y="4357694"/>
              <a:ext cx="2303677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stiondeempresas.org/wp-content/uploads/2011/05/Analisis-FODA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929617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55638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solidFill>
                  <a:schemeClr val="accent6">
                    <a:lumMod val="10000"/>
                  </a:schemeClr>
                </a:solidFill>
              </a:rPr>
              <a:t>ANÁLISIS FODA</a:t>
            </a:r>
            <a:endParaRPr lang="es-ES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539552" y="1215008"/>
            <a:ext cx="3786214" cy="1781944"/>
          </a:xfrm>
        </p:spPr>
        <p:txBody>
          <a:bodyPr>
            <a:noAutofit/>
          </a:bodyPr>
          <a:lstStyle/>
          <a:p>
            <a:pPr algn="just"/>
            <a:r>
              <a:rPr lang="es-ES" sz="2100" dirty="0" smtClean="0">
                <a:solidFill>
                  <a:srgbClr val="000000"/>
                </a:solidFill>
                <a:latin typeface="+mj-lt"/>
                <a:ea typeface="Calibri"/>
              </a:rPr>
              <a:t>Satisfacer necesidades.</a:t>
            </a:r>
          </a:p>
          <a:p>
            <a:pPr algn="just"/>
            <a:r>
              <a:rPr lang="es-ES" sz="2100" dirty="0" smtClean="0">
                <a:solidFill>
                  <a:srgbClr val="000000"/>
                </a:solidFill>
                <a:latin typeface="+mj-lt"/>
                <a:ea typeface="Calibri"/>
              </a:rPr>
              <a:t>Desarrollo de proyectos</a:t>
            </a:r>
            <a:r>
              <a:rPr lang="es-ES" sz="2100" dirty="0">
                <a:solidFill>
                  <a:srgbClr val="000000"/>
                </a:solidFill>
                <a:latin typeface="+mj-lt"/>
                <a:ea typeface="Calibri"/>
              </a:rPr>
              <a:t>.</a:t>
            </a:r>
            <a:endParaRPr lang="es-ES" sz="2100" dirty="0" smtClean="0">
              <a:solidFill>
                <a:srgbClr val="000000"/>
              </a:solidFill>
              <a:latin typeface="+mj-lt"/>
              <a:ea typeface="Calibri"/>
            </a:endParaRPr>
          </a:p>
          <a:p>
            <a:pPr algn="just"/>
            <a:r>
              <a:rPr lang="es-ES" sz="2100" dirty="0" smtClean="0">
                <a:solidFill>
                  <a:srgbClr val="000000"/>
                </a:solidFill>
                <a:latin typeface="+mj-lt"/>
                <a:ea typeface="Calibri"/>
              </a:rPr>
              <a:t>Recursos humanos.</a:t>
            </a:r>
          </a:p>
          <a:p>
            <a:pPr algn="just"/>
            <a:r>
              <a:rPr lang="es-ES" sz="2100" dirty="0" smtClean="0">
                <a:solidFill>
                  <a:srgbClr val="000000"/>
                </a:solidFill>
                <a:latin typeface="+mj-lt"/>
                <a:ea typeface="Calibri"/>
              </a:rPr>
              <a:t>Maquinaria. 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294967295"/>
          </p:nvPr>
        </p:nvSpPr>
        <p:spPr>
          <a:xfrm>
            <a:off x="539552" y="3472586"/>
            <a:ext cx="3816424" cy="1758328"/>
          </a:xfrm>
        </p:spPr>
        <p:txBody>
          <a:bodyPr>
            <a:noAutofit/>
          </a:bodyPr>
          <a:lstStyle/>
          <a:p>
            <a:pPr algn="just"/>
            <a:r>
              <a:rPr lang="es-ES" sz="2100" dirty="0" smtClean="0"/>
              <a:t>Sector estratégico.  </a:t>
            </a:r>
          </a:p>
          <a:p>
            <a:pPr algn="just"/>
            <a:r>
              <a:rPr lang="es-ES" sz="2100" dirty="0" smtClean="0"/>
              <a:t>Alianzas estratégicas con competidores.</a:t>
            </a:r>
          </a:p>
          <a:p>
            <a:pPr algn="just"/>
            <a:r>
              <a:rPr lang="es-ES" sz="2100" dirty="0" smtClean="0"/>
              <a:t>Desarrollo de vías de comunicación.</a:t>
            </a:r>
            <a:endParaRPr lang="es-ES" sz="2100" dirty="0"/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4348236" y="1215429"/>
            <a:ext cx="4040188" cy="14934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100" dirty="0" smtClean="0"/>
              <a:t>Difusión y promoción.</a:t>
            </a:r>
          </a:p>
          <a:p>
            <a:pPr algn="just"/>
            <a:r>
              <a:rPr lang="es-ES" sz="2100" dirty="0" smtClean="0"/>
              <a:t>Inadecuado sistema de evaluación del desempeño a los empleados.</a:t>
            </a:r>
            <a:endParaRPr lang="es-ES" sz="2100" dirty="0"/>
          </a:p>
        </p:txBody>
      </p:sp>
      <p:sp>
        <p:nvSpPr>
          <p:cNvPr id="11" name="7 Marcador de contenido"/>
          <p:cNvSpPr txBox="1">
            <a:spLocks/>
          </p:cNvSpPr>
          <p:nvPr/>
        </p:nvSpPr>
        <p:spPr>
          <a:xfrm>
            <a:off x="4314728" y="3464719"/>
            <a:ext cx="4073696" cy="13610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100" dirty="0" smtClean="0">
                <a:latin typeface="+mj-lt"/>
              </a:rPr>
              <a:t>Importaciones de equipos.</a:t>
            </a:r>
          </a:p>
          <a:p>
            <a:pPr algn="just"/>
            <a:r>
              <a:rPr lang="es-ES" sz="2100" dirty="0" smtClean="0">
                <a:latin typeface="+mj-lt"/>
              </a:rPr>
              <a:t>Los cambios climáticos y la complejidad del terreno.</a:t>
            </a:r>
          </a:p>
        </p:txBody>
      </p:sp>
      <p:pic>
        <p:nvPicPr>
          <p:cNvPr id="12" name="Picture 73" descr="http://images.all-free-download.com/images/graphiclarge/green_globe_return_left_arrow_61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6066586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10" grpId="0" build="p"/>
      <p:bldP spid="9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MARCO CONCEPTUAL DE LA AUDITORÍA DE GESTIÓN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6 Bisel"/>
          <p:cNvSpPr/>
          <p:nvPr/>
        </p:nvSpPr>
        <p:spPr>
          <a:xfrm>
            <a:off x="5929322" y="1214422"/>
            <a:ext cx="2714644" cy="71438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Auditoría de Gestión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4287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Examen        Procesos</a:t>
            </a:r>
            <a:endParaRPr lang="es-ES" dirty="0"/>
          </a:p>
        </p:txBody>
      </p:sp>
      <p:pic>
        <p:nvPicPr>
          <p:cNvPr id="43010" name="Picture 2" descr="http://4.bp.blogspot.com/-eROdcquIY6c/UZsiSUKO6cI/AAAAAAAAARk/TavMoXoxgZs/s1600/audito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20097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Elipse"/>
          <p:cNvSpPr/>
          <p:nvPr/>
        </p:nvSpPr>
        <p:spPr>
          <a:xfrm>
            <a:off x="2500298" y="2285992"/>
            <a:ext cx="900000" cy="900000"/>
          </a:xfrm>
          <a:prstGeom prst="ellipse">
            <a:avLst/>
          </a:prstGeom>
          <a:solidFill>
            <a:srgbClr val="FFFF99"/>
          </a:solidFill>
          <a:ln>
            <a:solidFill>
              <a:schemeClr val="accent6">
                <a:lumMod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5 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Picture 10" descr="http://2.bp.blogspot.com/-XDy6CJez8Wo/UEZ4nzcKGOI/AAAAAAAAAKE/T-fKBnm2m_w/s1600/inform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1482874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www.revistainterforum.com/images/111201negocio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357694"/>
            <a:ext cx="1882435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643570" y="2643182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Determinar si todos los servicios prestados y bienes entregados son necesarios.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43570" y="340584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Determinar la existencia y cumplimiento de objetivos.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3570" y="4024504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Comprobar si se adquiere, protege y emplea recursos de manera económica y eficiente.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43570" y="48346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Conocer las causas de ineficiencias.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429520" y="221455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4" name="Picture 6" descr="http://blog.sportsworld.com.mx/wp-content/uploads/2013/01/PortArtPropositos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429264"/>
            <a:ext cx="145674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3 Conector recto"/>
          <p:cNvCxnSpPr/>
          <p:nvPr/>
        </p:nvCxnSpPr>
        <p:spPr>
          <a:xfrm>
            <a:off x="1475656" y="1628800"/>
            <a:ext cx="365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3267008" y="2928934"/>
            <a:ext cx="2448000" cy="64800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Auditoría de Gestión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643050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0" name="Picture 6" descr="https://metodolea.wikispaces.com/file/view/Planeando.gif/41799115/54x53/Planeand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857892"/>
            <a:ext cx="1142976" cy="1000108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143636" y="1643050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500034" y="3049785"/>
            <a:ext cx="2763428" cy="307777"/>
            <a:chOff x="500034" y="3049785"/>
            <a:chExt cx="2763428" cy="307777"/>
          </a:xfrm>
        </p:grpSpPr>
        <p:sp>
          <p:nvSpPr>
            <p:cNvPr id="11" name="10 CuadroTexto"/>
            <p:cNvSpPr txBox="1"/>
            <p:nvPr/>
          </p:nvSpPr>
          <p:spPr>
            <a:xfrm>
              <a:off x="500034" y="3049785"/>
              <a:ext cx="257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Análisis de actividades</a:t>
              </a:r>
              <a:endParaRPr lang="es-ES" sz="14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583324" y="3247697"/>
              <a:ext cx="2680138" cy="47296"/>
            </a:xfrm>
            <a:custGeom>
              <a:avLst/>
              <a:gdLst>
                <a:gd name="connsiteX0" fmla="*/ 2680138 w 2680138"/>
                <a:gd name="connsiteY0" fmla="*/ 0 h 47296"/>
                <a:gd name="connsiteX1" fmla="*/ 0 w 2680138"/>
                <a:gd name="connsiteY1" fmla="*/ 47296 h 4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138" h="47296">
                  <a:moveTo>
                    <a:pt x="2680138" y="0"/>
                  </a:moveTo>
                  <a:lnTo>
                    <a:pt x="0" y="47296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00034" y="2406843"/>
            <a:ext cx="3483386" cy="525543"/>
            <a:chOff x="500034" y="2406843"/>
            <a:chExt cx="3483386" cy="525543"/>
          </a:xfrm>
        </p:grpSpPr>
        <p:sp>
          <p:nvSpPr>
            <p:cNvPr id="10" name="9 CuadroTexto"/>
            <p:cNvSpPr txBox="1"/>
            <p:nvPr/>
          </p:nvSpPr>
          <p:spPr>
            <a:xfrm>
              <a:off x="500034" y="2406843"/>
              <a:ext cx="257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Cumplimiento </a:t>
              </a:r>
              <a:endParaRPr lang="es-ES" sz="1400" dirty="0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67559" y="2648607"/>
              <a:ext cx="3415861" cy="283779"/>
            </a:xfrm>
            <a:custGeom>
              <a:avLst/>
              <a:gdLst>
                <a:gd name="connsiteX0" fmla="*/ 3373820 w 3415861"/>
                <a:gd name="connsiteY0" fmla="*/ 283779 h 283779"/>
                <a:gd name="connsiteX1" fmla="*/ 2853558 w 3415861"/>
                <a:gd name="connsiteY1" fmla="*/ 63062 h 283779"/>
                <a:gd name="connsiteX2" fmla="*/ 0 w 3415861"/>
                <a:gd name="connsiteY2" fmla="*/ 0 h 283779"/>
                <a:gd name="connsiteX3" fmla="*/ 0 w 3415861"/>
                <a:gd name="connsiteY3" fmla="*/ 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5861" h="283779">
                  <a:moveTo>
                    <a:pt x="3373820" y="283779"/>
                  </a:moveTo>
                  <a:cubicBezTo>
                    <a:pt x="3394840" y="197069"/>
                    <a:pt x="3415861" y="110359"/>
                    <a:pt x="2853558" y="63062"/>
                  </a:cubicBezTo>
                  <a:cubicBezTo>
                    <a:pt x="2291255" y="15766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28596" y="3657600"/>
            <a:ext cx="3197473" cy="557218"/>
            <a:chOff x="428596" y="3657600"/>
            <a:chExt cx="3197473" cy="557218"/>
          </a:xfrm>
        </p:grpSpPr>
        <p:sp>
          <p:nvSpPr>
            <p:cNvPr id="12" name="11 CuadroTexto"/>
            <p:cNvSpPr txBox="1"/>
            <p:nvPr/>
          </p:nvSpPr>
          <p:spPr>
            <a:xfrm>
              <a:off x="428596" y="3691598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Mide el impacto del servicio</a:t>
              </a:r>
              <a:endParaRPr lang="es-ES" sz="1400" dirty="0"/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504497" y="3657600"/>
              <a:ext cx="3121572" cy="551794"/>
            </a:xfrm>
            <a:custGeom>
              <a:avLst/>
              <a:gdLst>
                <a:gd name="connsiteX0" fmla="*/ 3121572 w 3121572"/>
                <a:gd name="connsiteY0" fmla="*/ 0 h 551794"/>
                <a:gd name="connsiteX1" fmla="*/ 2112579 w 3121572"/>
                <a:gd name="connsiteY1" fmla="*/ 472966 h 551794"/>
                <a:gd name="connsiteX2" fmla="*/ 0 w 3121572"/>
                <a:gd name="connsiteY2" fmla="*/ 472966 h 551794"/>
                <a:gd name="connsiteX3" fmla="*/ 0 w 3121572"/>
                <a:gd name="connsiteY3" fmla="*/ 472966 h 55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1572" h="551794">
                  <a:moveTo>
                    <a:pt x="3121572" y="0"/>
                  </a:moveTo>
                  <a:cubicBezTo>
                    <a:pt x="2877206" y="197069"/>
                    <a:pt x="2632841" y="394138"/>
                    <a:pt x="2112579" y="472966"/>
                  </a:cubicBezTo>
                  <a:cubicBezTo>
                    <a:pt x="1592317" y="551794"/>
                    <a:pt x="0" y="472966"/>
                    <a:pt x="0" y="472966"/>
                  </a:cubicBezTo>
                  <a:lnTo>
                    <a:pt x="0" y="472966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500034" y="3578772"/>
            <a:ext cx="3500462" cy="1493302"/>
            <a:chOff x="500034" y="3578772"/>
            <a:chExt cx="3500462" cy="1493302"/>
          </a:xfrm>
        </p:grpSpPr>
        <p:sp>
          <p:nvSpPr>
            <p:cNvPr id="13" name="12 CuadroTexto"/>
            <p:cNvSpPr txBox="1"/>
            <p:nvPr/>
          </p:nvSpPr>
          <p:spPr>
            <a:xfrm>
              <a:off x="500034" y="4692859"/>
              <a:ext cx="257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Información</a:t>
              </a:r>
              <a:endParaRPr lang="es-ES" sz="1400" dirty="0"/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520262" y="3578772"/>
              <a:ext cx="3480234" cy="1493302"/>
            </a:xfrm>
            <a:custGeom>
              <a:avLst/>
              <a:gdLst>
                <a:gd name="connsiteX0" fmla="*/ 3405352 w 3405352"/>
                <a:gd name="connsiteY0" fmla="*/ 0 h 1589690"/>
                <a:gd name="connsiteX1" fmla="*/ 2490952 w 3405352"/>
                <a:gd name="connsiteY1" fmla="*/ 1355835 h 1589690"/>
                <a:gd name="connsiteX2" fmla="*/ 0 w 3405352"/>
                <a:gd name="connsiteY2" fmla="*/ 1403131 h 1589690"/>
                <a:gd name="connsiteX3" fmla="*/ 0 w 3405352"/>
                <a:gd name="connsiteY3" fmla="*/ 1403131 h 158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352" h="1589690">
                  <a:moveTo>
                    <a:pt x="3405352" y="0"/>
                  </a:moveTo>
                  <a:cubicBezTo>
                    <a:pt x="3231931" y="560990"/>
                    <a:pt x="3058510" y="1121980"/>
                    <a:pt x="2490952" y="1355835"/>
                  </a:cubicBezTo>
                  <a:cubicBezTo>
                    <a:pt x="1923394" y="1589690"/>
                    <a:pt x="0" y="1403131"/>
                    <a:pt x="0" y="1403131"/>
                  </a:cubicBezTo>
                  <a:lnTo>
                    <a:pt x="0" y="1403131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406869" y="428604"/>
            <a:ext cx="3665329" cy="2472251"/>
            <a:chOff x="2406869" y="428604"/>
            <a:chExt cx="3665329" cy="2472251"/>
          </a:xfrm>
        </p:grpSpPr>
        <p:sp>
          <p:nvSpPr>
            <p:cNvPr id="6" name="5 CuadroTexto"/>
            <p:cNvSpPr txBox="1"/>
            <p:nvPr/>
          </p:nvSpPr>
          <p:spPr>
            <a:xfrm>
              <a:off x="3143240" y="428604"/>
              <a:ext cx="2928958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s-ES" sz="1600" dirty="0" smtClean="0">
                  <a:latin typeface="+mj-lt"/>
                </a:rPr>
                <a:t>Cumplimiento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s-ES" sz="1600" dirty="0" smtClean="0">
                  <a:latin typeface="+mj-lt"/>
                </a:rPr>
                <a:t>Recursos disponibles</a:t>
              </a:r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2406869" y="846083"/>
              <a:ext cx="3205655" cy="2054772"/>
            </a:xfrm>
            <a:custGeom>
              <a:avLst/>
              <a:gdLst>
                <a:gd name="connsiteX0" fmla="*/ 1944414 w 3205655"/>
                <a:gd name="connsiteY0" fmla="*/ 2054772 h 2054772"/>
                <a:gd name="connsiteX1" fmla="*/ 210207 w 3205655"/>
                <a:gd name="connsiteY1" fmla="*/ 320565 h 2054772"/>
                <a:gd name="connsiteX2" fmla="*/ 3205655 w 3205655"/>
                <a:gd name="connsiteY2" fmla="*/ 131379 h 2054772"/>
                <a:gd name="connsiteX3" fmla="*/ 3205655 w 3205655"/>
                <a:gd name="connsiteY3" fmla="*/ 131379 h 20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5655" h="2054772">
                  <a:moveTo>
                    <a:pt x="1944414" y="2054772"/>
                  </a:moveTo>
                  <a:cubicBezTo>
                    <a:pt x="972207" y="1347951"/>
                    <a:pt x="0" y="641130"/>
                    <a:pt x="210207" y="320565"/>
                  </a:cubicBezTo>
                  <a:cubicBezTo>
                    <a:pt x="420414" y="0"/>
                    <a:pt x="3205655" y="131379"/>
                    <a:pt x="3205655" y="131379"/>
                  </a:cubicBezTo>
                  <a:lnTo>
                    <a:pt x="3205655" y="131379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4861034" y="2263967"/>
            <a:ext cx="3925808" cy="699950"/>
            <a:chOff x="4861034" y="2263967"/>
            <a:chExt cx="3925808" cy="699950"/>
          </a:xfrm>
        </p:grpSpPr>
        <p:sp>
          <p:nvSpPr>
            <p:cNvPr id="17" name="16 CuadroTexto"/>
            <p:cNvSpPr txBox="1"/>
            <p:nvPr/>
          </p:nvSpPr>
          <p:spPr>
            <a:xfrm>
              <a:off x="6072198" y="2263967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Logro de objetivos</a:t>
              </a:r>
              <a:endParaRPr lang="es-ES" sz="1400" dirty="0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4861034" y="2469931"/>
              <a:ext cx="3668111" cy="493986"/>
            </a:xfrm>
            <a:custGeom>
              <a:avLst/>
              <a:gdLst>
                <a:gd name="connsiteX0" fmla="*/ 199697 w 3668111"/>
                <a:gd name="connsiteY0" fmla="*/ 493986 h 493986"/>
                <a:gd name="connsiteX1" fmla="*/ 578069 w 3668111"/>
                <a:gd name="connsiteY1" fmla="*/ 68317 h 493986"/>
                <a:gd name="connsiteX2" fmla="*/ 3668111 w 3668111"/>
                <a:gd name="connsiteY2" fmla="*/ 84083 h 493986"/>
                <a:gd name="connsiteX3" fmla="*/ 3668111 w 3668111"/>
                <a:gd name="connsiteY3" fmla="*/ 84083 h 49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8111" h="493986">
                  <a:moveTo>
                    <a:pt x="199697" y="493986"/>
                  </a:moveTo>
                  <a:cubicBezTo>
                    <a:pt x="99848" y="315310"/>
                    <a:pt x="0" y="136634"/>
                    <a:pt x="578069" y="68317"/>
                  </a:cubicBezTo>
                  <a:cubicBezTo>
                    <a:pt x="1156138" y="0"/>
                    <a:pt x="3668111" y="84083"/>
                    <a:pt x="3668111" y="84083"/>
                  </a:cubicBezTo>
                  <a:lnTo>
                    <a:pt x="3668111" y="84083"/>
                  </a:ln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5675586" y="2714620"/>
            <a:ext cx="3111256" cy="564608"/>
            <a:chOff x="5675586" y="2714620"/>
            <a:chExt cx="3111256" cy="564608"/>
          </a:xfrm>
        </p:grpSpPr>
        <p:sp>
          <p:nvSpPr>
            <p:cNvPr id="18" name="17 CuadroTexto"/>
            <p:cNvSpPr txBox="1"/>
            <p:nvPr/>
          </p:nvSpPr>
          <p:spPr>
            <a:xfrm>
              <a:off x="6072198" y="2714620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Cumplimiento de normativa</a:t>
              </a:r>
              <a:endParaRPr lang="es-ES" sz="1400" dirty="0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5675586" y="2958662"/>
              <a:ext cx="2837793" cy="320566"/>
            </a:xfrm>
            <a:custGeom>
              <a:avLst/>
              <a:gdLst>
                <a:gd name="connsiteX0" fmla="*/ 94593 w 2837793"/>
                <a:gd name="connsiteY0" fmla="*/ 320566 h 320566"/>
                <a:gd name="connsiteX1" fmla="*/ 457200 w 2837793"/>
                <a:gd name="connsiteY1" fmla="*/ 52552 h 320566"/>
                <a:gd name="connsiteX2" fmla="*/ 2837793 w 2837793"/>
                <a:gd name="connsiteY2" fmla="*/ 5255 h 320566"/>
                <a:gd name="connsiteX3" fmla="*/ 2837793 w 2837793"/>
                <a:gd name="connsiteY3" fmla="*/ 5255 h 32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7793" h="320566">
                  <a:moveTo>
                    <a:pt x="94593" y="320566"/>
                  </a:moveTo>
                  <a:cubicBezTo>
                    <a:pt x="47296" y="212835"/>
                    <a:pt x="0" y="105104"/>
                    <a:pt x="457200" y="52552"/>
                  </a:cubicBezTo>
                  <a:cubicBezTo>
                    <a:pt x="914400" y="0"/>
                    <a:pt x="2837793" y="5255"/>
                    <a:pt x="2837793" y="5255"/>
                  </a:cubicBezTo>
                  <a:lnTo>
                    <a:pt x="2837793" y="5255"/>
                  </a:ln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5457497" y="3610303"/>
            <a:ext cx="3329345" cy="546538"/>
            <a:chOff x="5457497" y="3610303"/>
            <a:chExt cx="3329345" cy="546538"/>
          </a:xfrm>
        </p:grpSpPr>
        <p:sp>
          <p:nvSpPr>
            <p:cNvPr id="19" name="18 CuadroTexto"/>
            <p:cNvSpPr txBox="1"/>
            <p:nvPr/>
          </p:nvSpPr>
          <p:spPr>
            <a:xfrm>
              <a:off x="6072198" y="3764165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Calidad de la información.</a:t>
              </a:r>
              <a:endParaRPr lang="es-ES" sz="1400" dirty="0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5457497" y="3610303"/>
              <a:ext cx="3150475" cy="546538"/>
            </a:xfrm>
            <a:custGeom>
              <a:avLst/>
              <a:gdLst>
                <a:gd name="connsiteX0" fmla="*/ 44669 w 3150475"/>
                <a:gd name="connsiteY0" fmla="*/ 0 h 546538"/>
                <a:gd name="connsiteX1" fmla="*/ 517634 w 3150475"/>
                <a:gd name="connsiteY1" fmla="*/ 488731 h 546538"/>
                <a:gd name="connsiteX2" fmla="*/ 3150475 w 3150475"/>
                <a:gd name="connsiteY2" fmla="*/ 346842 h 546538"/>
                <a:gd name="connsiteX3" fmla="*/ 3150475 w 3150475"/>
                <a:gd name="connsiteY3" fmla="*/ 346842 h 54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0475" h="546538">
                  <a:moveTo>
                    <a:pt x="44669" y="0"/>
                  </a:moveTo>
                  <a:cubicBezTo>
                    <a:pt x="22334" y="215462"/>
                    <a:pt x="0" y="430924"/>
                    <a:pt x="517634" y="488731"/>
                  </a:cubicBezTo>
                  <a:cubicBezTo>
                    <a:pt x="1035268" y="546538"/>
                    <a:pt x="3150475" y="346842"/>
                    <a:pt x="3150475" y="346842"/>
                  </a:cubicBezTo>
                  <a:lnTo>
                    <a:pt x="3150475" y="346842"/>
                  </a:ln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5218386" y="3673366"/>
            <a:ext cx="3568456" cy="1432034"/>
            <a:chOff x="5218386" y="3673366"/>
            <a:chExt cx="3568456" cy="1432034"/>
          </a:xfrm>
        </p:grpSpPr>
        <p:sp>
          <p:nvSpPr>
            <p:cNvPr id="20" name="19 CuadroTexto"/>
            <p:cNvSpPr txBox="1"/>
            <p:nvPr/>
          </p:nvSpPr>
          <p:spPr>
            <a:xfrm>
              <a:off x="6072198" y="4572008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Procedimientos ineficaces</a:t>
              </a:r>
              <a:endParaRPr lang="es-ES" sz="1400" dirty="0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5218386" y="3673366"/>
              <a:ext cx="3389586" cy="1432034"/>
            </a:xfrm>
            <a:custGeom>
              <a:avLst/>
              <a:gdLst>
                <a:gd name="connsiteX0" fmla="*/ 0 w 3389586"/>
                <a:gd name="connsiteY0" fmla="*/ 0 h 1432034"/>
                <a:gd name="connsiteX1" fmla="*/ 945931 w 3389586"/>
                <a:gd name="connsiteY1" fmla="*/ 1245475 h 1432034"/>
                <a:gd name="connsiteX2" fmla="*/ 3389586 w 3389586"/>
                <a:gd name="connsiteY2" fmla="*/ 1119351 h 1432034"/>
                <a:gd name="connsiteX3" fmla="*/ 3389586 w 3389586"/>
                <a:gd name="connsiteY3" fmla="*/ 1119351 h 143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586" h="1432034">
                  <a:moveTo>
                    <a:pt x="0" y="0"/>
                  </a:moveTo>
                  <a:cubicBezTo>
                    <a:pt x="190500" y="529458"/>
                    <a:pt x="381000" y="1058917"/>
                    <a:pt x="945931" y="1245475"/>
                  </a:cubicBezTo>
                  <a:cubicBezTo>
                    <a:pt x="1510862" y="1432034"/>
                    <a:pt x="3389586" y="1119351"/>
                    <a:pt x="3389586" y="1119351"/>
                  </a:cubicBezTo>
                  <a:lnTo>
                    <a:pt x="3389586" y="1119351"/>
                  </a:ln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4887310" y="3689131"/>
            <a:ext cx="3899532" cy="2233448"/>
            <a:chOff x="4887310" y="3689131"/>
            <a:chExt cx="3899532" cy="2233448"/>
          </a:xfrm>
        </p:grpSpPr>
        <p:sp>
          <p:nvSpPr>
            <p:cNvPr id="21" name="20 CuadroTexto"/>
            <p:cNvSpPr txBox="1"/>
            <p:nvPr/>
          </p:nvSpPr>
          <p:spPr>
            <a:xfrm>
              <a:off x="6072198" y="5357826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 smtClean="0"/>
                <a:t>C Identificación de riesgos</a:t>
              </a:r>
              <a:endParaRPr lang="es-ES" sz="1400" dirty="0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4887310" y="3689131"/>
              <a:ext cx="3767959" cy="2233448"/>
            </a:xfrm>
            <a:custGeom>
              <a:avLst/>
              <a:gdLst>
                <a:gd name="connsiteX0" fmla="*/ 0 w 3767959"/>
                <a:gd name="connsiteY0" fmla="*/ 0 h 2233448"/>
                <a:gd name="connsiteX1" fmla="*/ 1277007 w 3767959"/>
                <a:gd name="connsiteY1" fmla="*/ 1923393 h 2233448"/>
                <a:gd name="connsiteX2" fmla="*/ 3767959 w 3767959"/>
                <a:gd name="connsiteY2" fmla="*/ 1860331 h 2233448"/>
                <a:gd name="connsiteX3" fmla="*/ 3767959 w 3767959"/>
                <a:gd name="connsiteY3" fmla="*/ 1860331 h 223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7959" h="2233448">
                  <a:moveTo>
                    <a:pt x="0" y="0"/>
                  </a:moveTo>
                  <a:cubicBezTo>
                    <a:pt x="324507" y="806669"/>
                    <a:pt x="649014" y="1613338"/>
                    <a:pt x="1277007" y="1923393"/>
                  </a:cubicBezTo>
                  <a:cubicBezTo>
                    <a:pt x="1905000" y="2233448"/>
                    <a:pt x="3767959" y="1860331"/>
                    <a:pt x="3767959" y="1860331"/>
                  </a:cubicBezTo>
                  <a:lnTo>
                    <a:pt x="3767959" y="1860331"/>
                  </a:ln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20293359">
            <a:off x="41177" y="1599624"/>
            <a:ext cx="3400420" cy="8760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/>
              <a:t>Equipo Multidisciplinario</a:t>
            </a:r>
          </a:p>
          <a:p>
            <a:pPr algn="ctr">
              <a:buNone/>
            </a:pPr>
            <a:r>
              <a:rPr lang="es-ES" sz="2000" dirty="0" smtClean="0"/>
              <a:t>Fase de Planificación</a:t>
            </a:r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HERRAMIENTAS DE LA AUDITORÍA DE GESTIÓN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643042" y="2000240"/>
          <a:ext cx="728667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HERRAMIENTAS PARA EVALUAR EL CONTROL INTERNO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="" xmlns:p14="http://schemas.microsoft.com/office/powerpoint/2010/main" val="3366212864"/>
              </p:ext>
            </p:extLst>
          </p:nvPr>
        </p:nvGraphicFramePr>
        <p:xfrm>
          <a:off x="500034" y="1000108"/>
          <a:ext cx="242889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248" y="928670"/>
          <a:ext cx="4572032" cy="5556360"/>
        </p:xfrm>
        <a:graphic>
          <a:graphicData uri="http://schemas.openxmlformats.org/drawingml/2006/table">
            <a:tbl>
              <a:tblPr/>
              <a:tblGrid>
                <a:gridCol w="2487185"/>
                <a:gridCol w="2084847"/>
              </a:tblGrid>
              <a:tr h="473067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 smtClean="0">
                          <a:latin typeface="+mj-lt"/>
                        </a:rPr>
                        <a:t>Empresa </a:t>
                      </a:r>
                      <a:r>
                        <a:rPr lang="es-EC" sz="900" b="1" dirty="0">
                          <a:latin typeface="+mj-lt"/>
                        </a:rPr>
                        <a:t>“XY” Cía. Ltda</a:t>
                      </a:r>
                      <a:r>
                        <a:rPr lang="es-EC" sz="900" b="1" dirty="0" smtClean="0">
                          <a:latin typeface="+mj-lt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latin typeface="+mj-lt"/>
                          <a:ea typeface="Calibri"/>
                          <a:cs typeface="Times New Roman"/>
                        </a:rPr>
                        <a:t>Adquisición </a:t>
                      </a: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y recepción de materiales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+mj-lt"/>
                          <a:ea typeface="Calibri"/>
                          <a:cs typeface="Times New Roman"/>
                        </a:rPr>
                        <a:t>Cédula Descriptiva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Del 1 de enero al 31 de diciembre de </a:t>
                      </a:r>
                      <a:r>
                        <a:rPr lang="es-EC" sz="900" dirty="0" smtClean="0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+mj-lt"/>
                          <a:ea typeface="Calibri"/>
                          <a:cs typeface="Times New Roman"/>
                        </a:rPr>
                        <a:t>Según a la revisión semanal de sus fichas de existencia, que debe adquirirse determinada materia prima, emite un formulario de requisición de materias primas, en base a este formulario, el departamento de compra procede a pedir cotizaciones a por lo menos tres de sus proveedores. Una vez recibida las cotizaciones, el departamento de compras emite la correspondiente orden de compra, de la que envía copia a almacenes y contabilidad, a demás archiva una copia en las carpetas de órdenes de compra pendientes</a:t>
                      </a: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. 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En el momento de recibir la mercadería, recepción procede a su recuento y conforme al remito recibido, prepara  un formulario de recepción de materias primas, pasa a control de la calidad de mercadería y una vez obtenido su conforme, entrega la mercadería a almacenes junto con uno de los formularios de recepción. 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Otra copia del formulario de recepción y el remito recibido son enviados a cuentas por pagar, que lo adjunta a la copia de la orden de compras recibido por el departamento de compras; por su parte, el departamento de compras recibe otra copia del formulario de recepción con la que elimina la orden de compra de su carpeta de órdenes de compra pendientes.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Por otra parte, cuando cuentas por pagar recibe la factura del proveedor, la controla con el remito, la nota de recepción y la orden de compra; y pasa el legajo completo para su contabilización.          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430"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+mj-lt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9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Adriana Padilla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429" marR="26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9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24/01/2014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429" marR="26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0"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+mj-lt"/>
                          <a:ea typeface="Calibri"/>
                          <a:cs typeface="Times New Roman"/>
                        </a:rPr>
                        <a:t>Revisado por: </a:t>
                      </a:r>
                      <a:r>
                        <a:rPr lang="es-EC" sz="9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Jorge Sánchez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429" marR="26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+mj-lt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9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25/01/2014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429" marR="26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8148" y="1000108"/>
            <a:ext cx="9255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05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P/T  CD. 01</a:t>
            </a:r>
          </a:p>
          <a:p>
            <a:pPr algn="ctr"/>
            <a:r>
              <a:rPr lang="es-ES" sz="105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1/1</a:t>
            </a:r>
          </a:p>
        </p:txBody>
      </p:sp>
      <p:pic>
        <p:nvPicPr>
          <p:cNvPr id="8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306058"/>
            <a:ext cx="928694" cy="571504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6248" y="928670"/>
          <a:ext cx="4572032" cy="5572163"/>
        </p:xfrm>
        <a:graphic>
          <a:graphicData uri="http://schemas.openxmlformats.org/drawingml/2006/table">
            <a:tbl>
              <a:tblPr/>
              <a:tblGrid>
                <a:gridCol w="235712"/>
                <a:gridCol w="1599118"/>
                <a:gridCol w="334699"/>
                <a:gridCol w="335793"/>
                <a:gridCol w="607051"/>
                <a:gridCol w="530487"/>
                <a:gridCol w="929172"/>
              </a:tblGrid>
              <a:tr h="847431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</a:rPr>
                        <a:t/>
                      </a:r>
                      <a:br>
                        <a:rPr lang="es-ES" sz="700" dirty="0">
                          <a:latin typeface="Calibri"/>
                        </a:rPr>
                      </a:br>
                      <a:r>
                        <a:rPr lang="es-EC" sz="800" b="1" dirty="0">
                          <a:latin typeface="Arial"/>
                          <a:ea typeface="Calibri"/>
                          <a:cs typeface="Times New Roman"/>
                        </a:rPr>
                        <a:t>Empresa “XY” Cía. Ltda.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Calibri"/>
                          <a:cs typeface="Times New Roman"/>
                        </a:rPr>
                        <a:t>Departamento de Contabilidad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Calibri"/>
                          <a:cs typeface="Times New Roman"/>
                        </a:rPr>
                        <a:t>Cuestionario de Control Interno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Calibri"/>
                          <a:cs typeface="Times New Roman"/>
                        </a:rPr>
                        <a:t>Del 1 de enero al 31 de diciembre de 2013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Nº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PREGUNTAS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PUNTAJE OBTENIDO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PUNTAJE OPTIMO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¿Cuenta la entidad con el manual de procedimientos que describe el proceso de: Elaboración, trámite para la aprobación, ejecución, registro, control?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¿El manual de procedimientos es evaluado y actualizado periódicamente?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¿Las funciones relacionadas con la programación y elaboración del presupuesto se encuentran claramente definidos y asignados?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¿Las transacciones que se produzcan en el proceso de ejecución presupuestal son autorizados por funcionarios responsables?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¿La constitución de reservas están debidamente autorizadas por funcionarios responsables?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6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¿Se fundamentan en documentos debidamente autorizados?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¿Cuenta la entidad con un sistema de registros adecuados y debidamente soportados?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encuentran en proceso de adquisición de sistema.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9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020" marR="21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04">
                <a:tc gridSpan="4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8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Adriana Padilla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8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24/01/2014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6704">
                <a:tc gridSpan="4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Calibri"/>
                          <a:cs typeface="Times New Roman"/>
                        </a:rPr>
                        <a:t>Revisado por: </a:t>
                      </a:r>
                      <a:r>
                        <a:rPr lang="es-EC" sz="8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Jorge Sánchez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8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25/01/2014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20" marR="2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58148" y="1000108"/>
            <a:ext cx="925512" cy="428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P/T  CI. 02</a:t>
            </a:r>
            <a:endParaRPr lang="es-ES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</a:t>
            </a:r>
          </a:p>
        </p:txBody>
      </p:sp>
      <p:pic>
        <p:nvPicPr>
          <p:cNvPr id="11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000372"/>
            <a:ext cx="928694" cy="571504"/>
          </a:xfrm>
          <a:prstGeom prst="rect">
            <a:avLst/>
          </a:prstGeom>
          <a:noFill/>
        </p:spPr>
      </p:pic>
      <p:pic>
        <p:nvPicPr>
          <p:cNvPr id="2241" name="Picture 193"/>
          <p:cNvPicPr>
            <a:picLocks noChangeAspect="1" noChangeArrowheads="1"/>
          </p:cNvPicPr>
          <p:nvPr/>
        </p:nvPicPr>
        <p:blipFill>
          <a:blip r:embed="rId7"/>
          <a:srcRect l="35156" t="23437" r="29687" b="10032"/>
          <a:stretch>
            <a:fillRect/>
          </a:stretch>
        </p:blipFill>
        <p:spPr bwMode="auto">
          <a:xfrm>
            <a:off x="4286248" y="928670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714752"/>
            <a:ext cx="928694" cy="571504"/>
          </a:xfrm>
          <a:prstGeom prst="rect">
            <a:avLst/>
          </a:prstGeom>
          <a:noFill/>
        </p:spPr>
      </p:pic>
      <p:graphicFrame>
        <p:nvGraphicFramePr>
          <p:cNvPr id="155" name="154 Tabla"/>
          <p:cNvGraphicFramePr>
            <a:graphicFrameLocks noGrp="1"/>
          </p:cNvGraphicFramePr>
          <p:nvPr/>
        </p:nvGraphicFramePr>
        <p:xfrm>
          <a:off x="3643306" y="2428868"/>
          <a:ext cx="5366263" cy="4102324"/>
        </p:xfrm>
        <a:graphic>
          <a:graphicData uri="http://schemas.openxmlformats.org/drawingml/2006/table">
            <a:tbl>
              <a:tblPr/>
              <a:tblGrid>
                <a:gridCol w="773558"/>
                <a:gridCol w="543517"/>
                <a:gridCol w="358173"/>
                <a:gridCol w="497628"/>
                <a:gridCol w="497628"/>
                <a:gridCol w="865337"/>
                <a:gridCol w="69950"/>
                <a:gridCol w="880236"/>
                <a:gridCol w="880236"/>
              </a:tblGrid>
              <a:tr h="928482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</a:rPr>
                        <a:t/>
                      </a:r>
                      <a:br>
                        <a:rPr lang="es-ES" sz="900" dirty="0">
                          <a:latin typeface="Calibri"/>
                        </a:rPr>
                      </a:b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Empresa “XY” Cía. Ltda.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Matriz de Componentes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Del 1 de enero al 31 de diciembre de 2013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6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Matriz de Análisis de Riesgo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Probabilidad de Amenaza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2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Elementos de Información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Magnitud de Daño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Criminalidad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Sucesos físicos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Negligencia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6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Robo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Virus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Incendio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Falta de corriente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Compartir contraseñas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cifrar datos críticos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</a:tr>
              <a:tr h="1612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Datos e Información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RR.HH.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Finanzas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12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Sistema e Información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Computadoras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Portátiles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2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 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Coordinador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 técnico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891">
                <a:tc gridSpan="6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10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Adriana Padilla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24/01/2014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891">
                <a:tc gridSpan="6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Revisado por: </a:t>
                      </a:r>
                      <a:r>
                        <a:rPr lang="es-EC" sz="10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Jorge Sánchez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25/01/2014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42" name="Rectangle 194"/>
          <p:cNvSpPr>
            <a:spLocks noChangeArrowheads="1"/>
          </p:cNvSpPr>
          <p:nvPr/>
        </p:nvSpPr>
        <p:spPr bwMode="auto">
          <a:xfrm>
            <a:off x="8001024" y="2500306"/>
            <a:ext cx="925513" cy="56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P/T. 04</a:t>
            </a:r>
            <a:endParaRPr lang="es-E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</a:t>
            </a:r>
          </a:p>
        </p:txBody>
      </p:sp>
      <p:pic>
        <p:nvPicPr>
          <p:cNvPr id="157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0430" y="4572008"/>
            <a:ext cx="682876" cy="571504"/>
          </a:xfrm>
          <a:prstGeom prst="rect">
            <a:avLst/>
          </a:prstGeom>
          <a:noFill/>
        </p:spPr>
      </p:pic>
      <p:sp>
        <p:nvSpPr>
          <p:cNvPr id="2244" name="Rectangle 196"/>
          <p:cNvSpPr>
            <a:spLocks noChangeArrowheads="1"/>
          </p:cNvSpPr>
          <p:nvPr/>
        </p:nvSpPr>
        <p:spPr bwMode="auto">
          <a:xfrm>
            <a:off x="8001024" y="2714620"/>
            <a:ext cx="925513" cy="56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P/T. 05</a:t>
            </a:r>
            <a:endParaRPr lang="es-E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</a:t>
            </a:r>
          </a:p>
        </p:txBody>
      </p:sp>
      <p:graphicFrame>
        <p:nvGraphicFramePr>
          <p:cNvPr id="160" name="159 Tabla"/>
          <p:cNvGraphicFramePr>
            <a:graphicFrameLocks noGrp="1"/>
          </p:cNvGraphicFramePr>
          <p:nvPr/>
        </p:nvGraphicFramePr>
        <p:xfrm>
          <a:off x="4143372" y="2643316"/>
          <a:ext cx="4857784" cy="3857518"/>
        </p:xfrm>
        <a:graphic>
          <a:graphicData uri="http://schemas.openxmlformats.org/drawingml/2006/table">
            <a:tbl>
              <a:tblPr/>
              <a:tblGrid>
                <a:gridCol w="2167319"/>
                <a:gridCol w="1270497"/>
                <a:gridCol w="1419968"/>
              </a:tblGrid>
              <a:tr h="614319"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</a:rPr>
                        <a:t/>
                      </a:r>
                      <a:br>
                        <a:rPr lang="es-ES" sz="1000" dirty="0">
                          <a:latin typeface="Calibri"/>
                        </a:rPr>
                      </a:br>
                      <a:r>
                        <a:rPr lang="es-EC" sz="1050" b="1" dirty="0">
                          <a:latin typeface="Arial"/>
                          <a:ea typeface="Calibri"/>
                          <a:cs typeface="Times New Roman"/>
                        </a:rPr>
                        <a:t>Empresa “XY” Cía. Ltda.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Arial"/>
                          <a:ea typeface="Calibri"/>
                          <a:cs typeface="Times New Roman"/>
                        </a:rPr>
                        <a:t>Lista de Verificación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Calibri"/>
                          <a:cs typeface="Times New Roman"/>
                        </a:rPr>
                        <a:t>Del 1 de enero al 31 de diciembre de 2013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8" marR="14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ELEMENTO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CUMPLIMIENTO EN LA AUDITORÍA INICIAL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CUMPLIMIENTO DESPUÉS DEL DISEÑO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Política de calidad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Objetivos de calidad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Definición de responsabilidades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Documentación de las actividades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Registro de las actividades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Capacitación del personal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Calibri"/>
                          <a:cs typeface="Times New Roman"/>
                        </a:rPr>
                        <a:t>Condiciones de las instalaciones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Parcial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1" marR="2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7">
                <a:tc gridSpan="2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105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Adriana Padilla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8" marR="14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5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24/01/2014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8" marR="14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7">
                <a:tc gridSpan="2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Calibri"/>
                          <a:cs typeface="Times New Roman"/>
                        </a:rPr>
                        <a:t>Revisado por: </a:t>
                      </a:r>
                      <a:r>
                        <a:rPr lang="es-EC" sz="105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Jorge Sánchez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8" marR="14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5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25/01/2014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8" marR="14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2" name="Picture 4" descr="http://www.creatupropiaweb.com/Gifs_2/ico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143512"/>
            <a:ext cx="928694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7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2049" grpId="0" animBg="1"/>
      <p:bldP spid="2049" grpId="1" animBg="1"/>
      <p:bldP spid="2051" grpId="0" animBg="1"/>
      <p:bldP spid="2051" grpId="1" animBg="1"/>
      <p:bldP spid="2242" grpId="0" animBg="1"/>
      <p:bldP spid="2242" grpId="1" animBg="1"/>
      <p:bldP spid="2244" grpId="0" animBg="1"/>
      <p:bldP spid="22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COSO ERM (ESQUEMA DE GESTIÓN INTEGRAL DE RIESGOS)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38017" t="40784" r="32231" b="24890"/>
          <a:stretch>
            <a:fillRect/>
          </a:stretch>
        </p:blipFill>
        <p:spPr bwMode="auto">
          <a:xfrm>
            <a:off x="4572000" y="1643050"/>
            <a:ext cx="396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357158" y="4714884"/>
            <a:ext cx="4214843" cy="646331"/>
            <a:chOff x="357158" y="4714884"/>
            <a:chExt cx="4214843" cy="646331"/>
          </a:xfrm>
        </p:grpSpPr>
        <p:cxnSp>
          <p:nvCxnSpPr>
            <p:cNvPr id="6" name="5 Conector recto"/>
            <p:cNvCxnSpPr/>
            <p:nvPr/>
          </p:nvCxnSpPr>
          <p:spPr>
            <a:xfrm rot="10800000">
              <a:off x="3786183" y="5000636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357158" y="4714884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Nivel de compromiso del personal.</a:t>
              </a:r>
              <a:endParaRPr lang="es-ES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57158" y="4357694"/>
            <a:ext cx="4235074" cy="923330"/>
            <a:chOff x="408364" y="4714884"/>
            <a:chExt cx="4235074" cy="923330"/>
          </a:xfrm>
        </p:grpSpPr>
        <p:cxnSp>
          <p:nvCxnSpPr>
            <p:cNvPr id="13" name="12 Conector recto"/>
            <p:cNvCxnSpPr/>
            <p:nvPr/>
          </p:nvCxnSpPr>
          <p:spPr>
            <a:xfrm rot="10800000">
              <a:off x="3857620" y="5000636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408364" y="4714884"/>
              <a:ext cx="3449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Estrategias y objetivos medidos de acuerdo al grado de cumplimiento.</a:t>
              </a:r>
              <a:endParaRPr lang="es-ES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57158" y="4000504"/>
            <a:ext cx="4235074" cy="646331"/>
            <a:chOff x="408364" y="4714884"/>
            <a:chExt cx="4235074" cy="646331"/>
          </a:xfrm>
        </p:grpSpPr>
        <p:cxnSp>
          <p:nvCxnSpPr>
            <p:cNvPr id="24" name="23 Conector recto"/>
            <p:cNvCxnSpPr/>
            <p:nvPr/>
          </p:nvCxnSpPr>
          <p:spPr>
            <a:xfrm rot="10800000">
              <a:off x="3857620" y="5000636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408364" y="4714884"/>
              <a:ext cx="3449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Amenazan la capacidad de la empresa. </a:t>
              </a:r>
              <a:endParaRPr lang="es-ES" dirty="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57158" y="3500438"/>
            <a:ext cx="4235074" cy="923330"/>
            <a:chOff x="408364" y="4714884"/>
            <a:chExt cx="4235074" cy="923330"/>
          </a:xfrm>
        </p:grpSpPr>
        <p:cxnSp>
          <p:nvCxnSpPr>
            <p:cNvPr id="28" name="27 Conector recto"/>
            <p:cNvCxnSpPr/>
            <p:nvPr/>
          </p:nvCxnSpPr>
          <p:spPr>
            <a:xfrm rot="10800000">
              <a:off x="3857620" y="5072073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408364" y="4714884"/>
              <a:ext cx="3449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Impacto de eventos potenciales: riesgo inherente y riesgo residual.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357158" y="3211297"/>
            <a:ext cx="4235074" cy="1200329"/>
            <a:chOff x="408364" y="4714884"/>
            <a:chExt cx="4235074" cy="1200329"/>
          </a:xfrm>
        </p:grpSpPr>
        <p:cxnSp>
          <p:nvCxnSpPr>
            <p:cNvPr id="34" name="33 Conector recto"/>
            <p:cNvCxnSpPr/>
            <p:nvPr/>
          </p:nvCxnSpPr>
          <p:spPr>
            <a:xfrm rot="10800000">
              <a:off x="3857620" y="5072073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34 CuadroTexto"/>
            <p:cNvSpPr txBox="1"/>
            <p:nvPr/>
          </p:nvSpPr>
          <p:spPr>
            <a:xfrm>
              <a:off x="408364" y="4714884"/>
              <a:ext cx="3449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Probabilidad e impacto del riesgo: evitar, reducir, compartir, y aceptar el riesgo.</a:t>
              </a:r>
              <a:endParaRPr lang="es-ES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57158" y="2786058"/>
            <a:ext cx="4235074" cy="646331"/>
            <a:chOff x="408364" y="4714884"/>
            <a:chExt cx="4235074" cy="646331"/>
          </a:xfrm>
        </p:grpSpPr>
        <p:cxnSp>
          <p:nvCxnSpPr>
            <p:cNvPr id="37" name="36 Conector recto"/>
            <p:cNvCxnSpPr/>
            <p:nvPr/>
          </p:nvCxnSpPr>
          <p:spPr>
            <a:xfrm rot="10800000">
              <a:off x="3857620" y="5072073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37 CuadroTexto"/>
            <p:cNvSpPr txBox="1"/>
            <p:nvPr/>
          </p:nvSpPr>
          <p:spPr>
            <a:xfrm>
              <a:off x="408364" y="4714884"/>
              <a:ext cx="3449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Políticas y procedimientos establecidos.</a:t>
              </a:r>
              <a:endParaRPr lang="es-ES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357158" y="2428868"/>
            <a:ext cx="4235074" cy="369332"/>
            <a:chOff x="408364" y="4714884"/>
            <a:chExt cx="4235074" cy="369332"/>
          </a:xfrm>
        </p:grpSpPr>
        <p:cxnSp>
          <p:nvCxnSpPr>
            <p:cNvPr id="40" name="39 Conector recto"/>
            <p:cNvCxnSpPr/>
            <p:nvPr/>
          </p:nvCxnSpPr>
          <p:spPr>
            <a:xfrm rot="10800000">
              <a:off x="3857620" y="5072073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408364" y="4714884"/>
              <a:ext cx="344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Informes.</a:t>
              </a:r>
              <a:endParaRPr lang="es-ES" dirty="0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357158" y="2071678"/>
            <a:ext cx="4235074" cy="923330"/>
            <a:chOff x="408364" y="4714884"/>
            <a:chExt cx="4235074" cy="923330"/>
          </a:xfrm>
        </p:grpSpPr>
        <p:cxnSp>
          <p:nvCxnSpPr>
            <p:cNvPr id="43" name="42 Conector recto"/>
            <p:cNvCxnSpPr/>
            <p:nvPr/>
          </p:nvCxnSpPr>
          <p:spPr>
            <a:xfrm rot="10800000">
              <a:off x="3857620" y="5072073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408364" y="4714884"/>
              <a:ext cx="3449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Proceso que valora el desempeño del sistema en el tiempo.</a:t>
              </a:r>
              <a:endParaRPr lang="es-ES" dirty="0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CONTENIDO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7" y="1397000"/>
          <a:ext cx="7715304" cy="290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/>
                <a:gridCol w="6000793"/>
              </a:tblGrid>
              <a:tr h="46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CAPÍTULOS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CONTENIDO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Capítulo I: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Aspectos Generales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Capítulo II: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Direccionamiento Estratégico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Capítulo III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Análisis Situacional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Capítulo IV: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Marco Conceptual de la Auditoría de Gestión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 Capítulo V: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Caso Práctico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</a:rPr>
                        <a:t>Capítulo  VI: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Conclusiones y Recomendaciones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encrypted-tbn3.gstatic.com/images?q=tbn:ANd9GcRpj88DbwwyryN_XZjlq7Vc7Zj6bfYYqRSpXe3DI5DisefXwj7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9" y="5072076"/>
            <a:ext cx="269557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LA EVIDENCIA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714348" y="1031612"/>
            <a:ext cx="7929618" cy="540000"/>
            <a:chOff x="714348" y="928670"/>
            <a:chExt cx="7929618" cy="540000"/>
          </a:xfrm>
        </p:grpSpPr>
        <p:sp>
          <p:nvSpPr>
            <p:cNvPr id="4" name="3 Rectángulo"/>
            <p:cNvSpPr/>
            <p:nvPr/>
          </p:nvSpPr>
          <p:spPr>
            <a:xfrm>
              <a:off x="714348" y="928670"/>
              <a:ext cx="1548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Información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714612" y="928670"/>
              <a:ext cx="108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Auditor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195966" y="928670"/>
              <a:ext cx="2448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Criterio establecido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286248" y="928670"/>
              <a:ext cx="150019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determinar</a:t>
              </a:r>
              <a:endParaRPr lang="es-ES" dirty="0"/>
            </a:p>
          </p:txBody>
        </p:sp>
        <p:cxnSp>
          <p:nvCxnSpPr>
            <p:cNvPr id="9" name="8 Conector recto"/>
            <p:cNvCxnSpPr>
              <a:stCxn id="4" idx="3"/>
              <a:endCxn id="5" idx="1"/>
            </p:cNvCxnSpPr>
            <p:nvPr/>
          </p:nvCxnSpPr>
          <p:spPr>
            <a:xfrm>
              <a:off x="2262348" y="1198670"/>
              <a:ext cx="4522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>
              <a:stCxn id="5" idx="3"/>
              <a:endCxn id="6" idx="1"/>
            </p:cNvCxnSpPr>
            <p:nvPr/>
          </p:nvCxnSpPr>
          <p:spPr>
            <a:xfrm>
              <a:off x="3794612" y="1198670"/>
              <a:ext cx="24013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Diagram 2"/>
          <p:cNvGraphicFramePr/>
          <p:nvPr>
            <p:extLst>
              <p:ext uri="{D42A27DB-BD31-4B8C-83A1-F6EECF244321}">
                <p14:modId xmlns="" xmlns:p14="http://schemas.microsoft.com/office/powerpoint/2010/main" val="3366212864"/>
              </p:ext>
            </p:extLst>
          </p:nvPr>
        </p:nvGraphicFramePr>
        <p:xfrm>
          <a:off x="571472" y="2071678"/>
          <a:ext cx="414340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32 Grupo"/>
          <p:cNvGrpSpPr/>
          <p:nvPr/>
        </p:nvGrpSpPr>
        <p:grpSpPr>
          <a:xfrm>
            <a:off x="4280066" y="3214686"/>
            <a:ext cx="3078016" cy="369332"/>
            <a:chOff x="4280066" y="3214686"/>
            <a:chExt cx="3078016" cy="369332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4280066" y="3357562"/>
              <a:ext cx="792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5072066" y="3214686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Cuantitativa</a:t>
              </a:r>
              <a:endParaRPr lang="es-ES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4280066" y="3857628"/>
            <a:ext cx="4149586" cy="369332"/>
            <a:chOff x="4280066" y="3857628"/>
            <a:chExt cx="4149586" cy="369332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4280066" y="4000504"/>
              <a:ext cx="792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23 CuadroTexto"/>
            <p:cNvSpPr txBox="1"/>
            <p:nvPr/>
          </p:nvSpPr>
          <p:spPr>
            <a:xfrm>
              <a:off x="5072066" y="3857628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Grado de importancia</a:t>
              </a:r>
              <a:endParaRPr lang="es-ES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280066" y="4572008"/>
            <a:ext cx="3078016" cy="369332"/>
            <a:chOff x="4280066" y="4572008"/>
            <a:chExt cx="3078016" cy="369332"/>
          </a:xfrm>
        </p:grpSpPr>
        <p:cxnSp>
          <p:nvCxnSpPr>
            <p:cNvPr id="26" name="25 Conector recto"/>
            <p:cNvCxnSpPr/>
            <p:nvPr/>
          </p:nvCxnSpPr>
          <p:spPr>
            <a:xfrm>
              <a:off x="4280066" y="4714884"/>
              <a:ext cx="792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5072066" y="4572008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Cualitativa</a:t>
              </a:r>
              <a:endParaRPr lang="es-ES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280066" y="5274246"/>
            <a:ext cx="4649652" cy="369332"/>
            <a:chOff x="4280066" y="5274246"/>
            <a:chExt cx="4649652" cy="369332"/>
          </a:xfrm>
        </p:grpSpPr>
        <p:cxnSp>
          <p:nvCxnSpPr>
            <p:cNvPr id="28" name="27 Conector recto"/>
            <p:cNvCxnSpPr/>
            <p:nvPr/>
          </p:nvCxnSpPr>
          <p:spPr>
            <a:xfrm>
              <a:off x="4280066" y="5417122"/>
              <a:ext cx="792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5072066" y="5274246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Hecho y el objeto de la auditoría</a:t>
              </a:r>
              <a:endParaRPr lang="es-ES" dirty="0"/>
            </a:p>
          </p:txBody>
        </p:sp>
      </p:grpSp>
      <p:graphicFrame>
        <p:nvGraphicFramePr>
          <p:cNvPr id="37" name="Diagram 2"/>
          <p:cNvGraphicFramePr/>
          <p:nvPr>
            <p:extLst>
              <p:ext uri="{D42A27DB-BD31-4B8C-83A1-F6EECF244321}">
                <p14:modId xmlns="" xmlns:p14="http://schemas.microsoft.com/office/powerpoint/2010/main" val="3366212864"/>
              </p:ext>
            </p:extLst>
          </p:nvPr>
        </p:nvGraphicFramePr>
        <p:xfrm>
          <a:off x="714348" y="2214554"/>
          <a:ext cx="414340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4422942" y="3357562"/>
            <a:ext cx="4006710" cy="369332"/>
            <a:chOff x="4280066" y="3214686"/>
            <a:chExt cx="4006710" cy="369332"/>
          </a:xfrm>
          <a:solidFill>
            <a:schemeClr val="accent5">
              <a:lumMod val="20000"/>
              <a:lumOff val="80000"/>
            </a:schemeClr>
          </a:solidFill>
        </p:grpSpPr>
        <p:cxnSp>
          <p:nvCxnSpPr>
            <p:cNvPr id="39" name="38 Conector recto"/>
            <p:cNvCxnSpPr/>
            <p:nvPr/>
          </p:nvCxnSpPr>
          <p:spPr>
            <a:xfrm>
              <a:off x="4280066" y="3357562"/>
              <a:ext cx="7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40" name="39 CuadroTexto"/>
            <p:cNvSpPr txBox="1"/>
            <p:nvPr/>
          </p:nvSpPr>
          <p:spPr>
            <a:xfrm>
              <a:off x="5072066" y="3214686"/>
              <a:ext cx="321471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Inspección y observación</a:t>
              </a:r>
              <a:endParaRPr lang="es-ES" dirty="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422942" y="4000504"/>
            <a:ext cx="4149586" cy="369332"/>
            <a:chOff x="4280066" y="3857628"/>
            <a:chExt cx="4149586" cy="369332"/>
          </a:xfrm>
          <a:solidFill>
            <a:schemeClr val="accent5">
              <a:lumMod val="20000"/>
              <a:lumOff val="80000"/>
            </a:schemeClr>
          </a:solidFill>
        </p:grpSpPr>
        <p:cxnSp>
          <p:nvCxnSpPr>
            <p:cNvPr id="42" name="41 Conector recto"/>
            <p:cNvCxnSpPr/>
            <p:nvPr/>
          </p:nvCxnSpPr>
          <p:spPr>
            <a:xfrm>
              <a:off x="4280066" y="4000504"/>
              <a:ext cx="7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43" name="42 CuadroTexto"/>
            <p:cNvSpPr txBox="1"/>
            <p:nvPr/>
          </p:nvSpPr>
          <p:spPr>
            <a:xfrm>
              <a:off x="5072066" y="3857628"/>
              <a:ext cx="33575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Entrevistas</a:t>
              </a:r>
              <a:endParaRPr lang="es-ES" dirty="0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4422942" y="4714884"/>
            <a:ext cx="3078016" cy="369332"/>
            <a:chOff x="4280066" y="4572008"/>
            <a:chExt cx="3078016" cy="369332"/>
          </a:xfrm>
          <a:solidFill>
            <a:schemeClr val="accent5">
              <a:lumMod val="20000"/>
              <a:lumOff val="80000"/>
            </a:schemeClr>
          </a:solidFill>
        </p:grpSpPr>
        <p:cxnSp>
          <p:nvCxnSpPr>
            <p:cNvPr id="45" name="44 Conector recto"/>
            <p:cNvCxnSpPr/>
            <p:nvPr/>
          </p:nvCxnSpPr>
          <p:spPr>
            <a:xfrm>
              <a:off x="4280066" y="4714884"/>
              <a:ext cx="7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46" name="45 CuadroTexto"/>
            <p:cNvSpPr txBox="1"/>
            <p:nvPr/>
          </p:nvSpPr>
          <p:spPr>
            <a:xfrm>
              <a:off x="5072066" y="4572008"/>
              <a:ext cx="228601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Fuentes externas</a:t>
              </a:r>
              <a:endParaRPr lang="es-ES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4422942" y="5417122"/>
            <a:ext cx="4649652" cy="369332"/>
            <a:chOff x="4280066" y="5274246"/>
            <a:chExt cx="4649652" cy="369332"/>
          </a:xfrm>
          <a:solidFill>
            <a:schemeClr val="accent5">
              <a:lumMod val="20000"/>
              <a:lumOff val="80000"/>
            </a:schemeClr>
          </a:solidFill>
        </p:grpSpPr>
        <p:cxnSp>
          <p:nvCxnSpPr>
            <p:cNvPr id="48" name="47 Conector recto"/>
            <p:cNvCxnSpPr/>
            <p:nvPr/>
          </p:nvCxnSpPr>
          <p:spPr>
            <a:xfrm>
              <a:off x="4280066" y="5417122"/>
              <a:ext cx="7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49" name="48 CuadroTexto"/>
            <p:cNvSpPr txBox="1"/>
            <p:nvPr/>
          </p:nvSpPr>
          <p:spPr>
            <a:xfrm>
              <a:off x="5072066" y="5274246"/>
              <a:ext cx="38576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Comparación - legal</a:t>
              </a:r>
              <a:endParaRPr lang="es-ES" dirty="0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5" grpId="1">
        <p:bldAsOne/>
      </p:bldGraphic>
      <p:bldGraphic spid="15" grpId="2">
        <p:bldAsOne/>
      </p:bldGraphic>
      <p:bldGraphic spid="3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14810" y="1023958"/>
          <a:ext cx="4357718" cy="5760720"/>
        </p:xfrm>
        <a:graphic>
          <a:graphicData uri="http://schemas.openxmlformats.org/drawingml/2006/table">
            <a:tbl>
              <a:tblPr/>
              <a:tblGrid>
                <a:gridCol w="2178859"/>
                <a:gridCol w="2178859"/>
              </a:tblGrid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TÉCNICA</a:t>
                      </a:r>
                      <a:endParaRPr lang="es-ES" sz="1100" dirty="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CLASIFICACIÓN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VERIFICACIÓN</a:t>
                      </a:r>
                      <a:endParaRPr lang="es-ES" sz="1100" dirty="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41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OCULAR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Comparación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S" sz="1100" dirty="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047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Revisión Selectiva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Rastreo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VERBAL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Indagación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8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Entrevista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74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Encuesta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ESCRITA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Análisis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590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Conciliación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Confirmación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15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Tabulación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62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DOCUMENTAL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Comprobación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285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Cálculo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Revisión Selectiva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FÍSICA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Inspección</a:t>
                      </a:r>
                      <a:endParaRPr lang="es-ES" sz="110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1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Revisión</a:t>
                      </a:r>
                      <a:endParaRPr lang="es-ES" sz="1100" dirty="0">
                        <a:solidFill>
                          <a:srgbClr val="5F497A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TÉCNICAS DE AUDITORÍA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76802" name="Picture 2" descr="http://blog.isotools.org/wp-content/uploads/2012/09/audioria4-300x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2857500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METODOLOGÍA DE LA EJECUCIÓN DE LA AUDITORÍA DE GESTIÓN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="" xmlns:p14="http://schemas.microsoft.com/office/powerpoint/2010/main" val="2037177905"/>
              </p:ext>
            </p:extLst>
          </p:nvPr>
        </p:nvGraphicFramePr>
        <p:xfrm>
          <a:off x="500034" y="1357298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http://reportmaster.com/Newsletters/Auditor04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000108"/>
            <a:ext cx="1260365" cy="1080000"/>
          </a:xfrm>
          <a:prstGeom prst="rect">
            <a:avLst/>
          </a:prstGeom>
          <a:noFill/>
        </p:spPr>
      </p:pic>
      <p:pic>
        <p:nvPicPr>
          <p:cNvPr id="35846" name="Picture 6" descr="http://www.tecnifica.es/sites/default/files/styles/blog_articulo/public/sueldo-auditores.png?itok=cJEr57b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991678"/>
            <a:ext cx="1080000" cy="1080000"/>
          </a:xfrm>
          <a:prstGeom prst="rect">
            <a:avLst/>
          </a:prstGeom>
          <a:noFill/>
        </p:spPr>
      </p:pic>
      <p:pic>
        <p:nvPicPr>
          <p:cNvPr id="35848" name="Picture 8" descr="http://www.estebanuyarra.com/wp-content/uploads/09-06-14-12-44-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000108"/>
            <a:ext cx="926608" cy="1080000"/>
          </a:xfrm>
          <a:prstGeom prst="rect">
            <a:avLst/>
          </a:prstGeom>
          <a:noFill/>
        </p:spPr>
      </p:pic>
      <p:pic>
        <p:nvPicPr>
          <p:cNvPr id="35850" name="Picture 10" descr="http://2.bp.blogspot.com/-XDy6CJez8Wo/UEZ4nzcKGOI/AAAAAAAAAKE/T-fKBnm2m_w/s1600/informe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60366" y="3714752"/>
            <a:ext cx="1482874" cy="936000"/>
          </a:xfrm>
          <a:prstGeom prst="rect">
            <a:avLst/>
          </a:prstGeom>
          <a:noFill/>
        </p:spPr>
      </p:pic>
      <p:pic>
        <p:nvPicPr>
          <p:cNvPr id="35852" name="Picture 12" descr="http://www.conamed.gob.mx/prensa/2012/images/auditoria_calidad.jpg"/>
          <p:cNvPicPr>
            <a:picLocks noChangeAspect="1" noChangeArrowheads="1"/>
          </p:cNvPicPr>
          <p:nvPr/>
        </p:nvPicPr>
        <p:blipFill>
          <a:blip r:embed="rId10"/>
          <a:srcRect l="26042" t="4961" r="23611" b="24999"/>
          <a:stretch>
            <a:fillRect/>
          </a:stretch>
        </p:blipFill>
        <p:spPr bwMode="auto">
          <a:xfrm>
            <a:off x="7500958" y="5000636"/>
            <a:ext cx="1305000" cy="1008562"/>
          </a:xfrm>
          <a:prstGeom prst="rect">
            <a:avLst/>
          </a:prstGeom>
          <a:noFill/>
        </p:spPr>
      </p:pic>
      <p:pic>
        <p:nvPicPr>
          <p:cNvPr id="11" name="Picture 73" descr="http://images.all-free-download.com/images/graphiclarge/green_globe_return_left_arrow_61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8214" y="6066586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CASO PRÁCTICO</a:t>
            </a:r>
            <a:endParaRPr lang="es-ES" sz="3200" dirty="0">
              <a:solidFill>
                <a:schemeClr val="tx1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024201" y="1520826"/>
          <a:ext cx="3405187" cy="1979612"/>
        </p:xfrm>
        <a:graphic>
          <a:graphicData uri="http://schemas.openxmlformats.org/presentationml/2006/ole">
            <p:oleObj spid="_x0000_s36889" name="Imagen de mapa de bits" r:id="rId3" imgW="1590897" imgH="923810" progId="Paint.Picture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0034" y="378619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“AUDITORÍA DE GESTIÓN A LOS PROCESOS DE INGENIERÍA DE SOPORTE Y SUPERVISIÓN TÉCNICA DEL DEPARTAMENTO DE OPERACIONES Y PROYECTOS DE LA COMPAÑÍA DE ASESORÍA Y MANTENIMIENTO EN TELECOMUNICACIONES SISTELVYCOM CÍA. LTDA., UBICADA EN LA CIUDAD DE QUITO, PROVINCIA DE PICHINCHA, POR EL AÑO COMPRENDIDO DEL 1 DE ENERO AL 31 DE DICIEMBRE DE 2013”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CASO PRÁCTICO</a:t>
            </a:r>
            <a:endParaRPr lang="es-E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480" y="1214422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0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s-ES" sz="20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propuesta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480" y="2143116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800" dirty="0" smtClean="0"/>
              <a:t>Contrato de auditoría externa</a:t>
            </a:r>
            <a:endParaRPr lang="es-E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480" y="314324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Carta de compromiso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480" y="4143380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Conocimiento Preliminar 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314" y="2143116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Comunicación de resultados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314" y="314324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Seguimiento y monitoreo</a:t>
            </a:r>
            <a:endParaRPr lang="en-US" sz="2000" dirty="0"/>
          </a:p>
        </p:txBody>
      </p:sp>
      <p:sp>
        <p:nvSpPr>
          <p:cNvPr id="11" name="Action Button: Document 15">
            <a:hlinkClick r:id="rId2" action="ppaction://hlinkfile" highlightClick="1"/>
          </p:cNvPr>
          <p:cNvSpPr/>
          <p:nvPr/>
        </p:nvSpPr>
        <p:spPr>
          <a:xfrm>
            <a:off x="3490314" y="2209496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Document 16">
            <a:hlinkClick r:id="rId3" action="ppaction://hlinkfile" highlightClick="1"/>
          </p:cNvPr>
          <p:cNvSpPr/>
          <p:nvPr/>
        </p:nvSpPr>
        <p:spPr>
          <a:xfrm>
            <a:off x="3490314" y="3143248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Document 17">
            <a:hlinkClick r:id="rId4" action="ppaction://hlinkfile" highlightClick="1"/>
          </p:cNvPr>
          <p:cNvSpPr/>
          <p:nvPr/>
        </p:nvSpPr>
        <p:spPr>
          <a:xfrm>
            <a:off x="3490314" y="4138322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8">
            <a:hlinkClick r:id="rId5" action="ppaction://hlinkfile" highlightClick="1"/>
          </p:cNvPr>
          <p:cNvSpPr/>
          <p:nvPr/>
        </p:nvSpPr>
        <p:spPr>
          <a:xfrm>
            <a:off x="3490314" y="5143512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Document 21">
            <a:hlinkClick r:id="rId6" action="ppaction://hlinkfile" highlightClick="1"/>
          </p:cNvPr>
          <p:cNvSpPr/>
          <p:nvPr/>
        </p:nvSpPr>
        <p:spPr>
          <a:xfrm>
            <a:off x="3495372" y="1285860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66480" y="5143512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2000" dirty="0" smtClean="0"/>
              <a:t>Planificación</a:t>
            </a:r>
            <a:endParaRPr lang="en-US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86314" y="1214422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2000" dirty="0" smtClean="0"/>
              <a:t>Ejecución</a:t>
            </a:r>
            <a:endParaRPr lang="en-US" sz="2000" dirty="0"/>
          </a:p>
        </p:txBody>
      </p:sp>
      <p:sp>
        <p:nvSpPr>
          <p:cNvPr id="20" name="Action Button: Document 15">
            <a:hlinkClick r:id="rId7" action="ppaction://hlinkfile" highlightClick="1"/>
          </p:cNvPr>
          <p:cNvSpPr/>
          <p:nvPr/>
        </p:nvSpPr>
        <p:spPr>
          <a:xfrm>
            <a:off x="7276528" y="2209496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Document 16">
            <a:hlinkClick r:id="rId8" action="ppaction://hlinkfile" highlightClick="1"/>
          </p:cNvPr>
          <p:cNvSpPr/>
          <p:nvPr/>
        </p:nvSpPr>
        <p:spPr>
          <a:xfrm>
            <a:off x="7276528" y="3143248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Document 21">
            <a:hlinkClick r:id="rId9" action="ppaction://hlinkfile" highlightClick="1"/>
          </p:cNvPr>
          <p:cNvSpPr/>
          <p:nvPr/>
        </p:nvSpPr>
        <p:spPr>
          <a:xfrm>
            <a:off x="7281586" y="1285860"/>
            <a:ext cx="648000" cy="64800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3" descr="http://images.all-free-download.com/images/graphiclarge/green_globe_return_left_arrow_611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6586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572164"/>
          </a:xfrm>
        </p:spPr>
        <p:txBody>
          <a:bodyPr>
            <a:noAutofit/>
          </a:bodyPr>
          <a:lstStyle/>
          <a:p>
            <a:pPr marL="624078" lvl="0" indent="-514350" algn="just">
              <a:buFont typeface="+mj-lt"/>
              <a:buAutoNum type="arabicPeriod"/>
            </a:pPr>
            <a:r>
              <a:rPr lang="es-EC" sz="1500" dirty="0" smtClean="0"/>
              <a:t>Se logró identificar la situación organizacional actual que tiene la compañía </a:t>
            </a:r>
            <a:r>
              <a:rPr lang="es-ES" sz="1500" dirty="0" smtClean="0"/>
              <a:t>SISTELVYCOM Cía. Ltda., y la necesidad de realizar una reestructuración en los procesos de Ingeniería de Soporte y Supervisión Técnica del Departamento de Operaciones y Proyectos, considerando el estudio de los análisis internos y externos.</a:t>
            </a:r>
          </a:p>
          <a:p>
            <a:pPr marL="624078" lvl="0" indent="-514350" algn="just">
              <a:buFont typeface="+mj-lt"/>
              <a:buAutoNum type="arabicPeriod"/>
            </a:pPr>
            <a:endParaRPr lang="es-ES" sz="15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s-ES" sz="1500" dirty="0" smtClean="0"/>
              <a:t> Dentro del análisis externo en el microambiente, se verificó que la compañía cuanta con una gran ventaja competitiva; debido a que es el </a:t>
            </a:r>
            <a:r>
              <a:rPr lang="es-ES" sz="1500" u="sng" dirty="0" smtClean="0"/>
              <a:t>único en su medio,</a:t>
            </a:r>
            <a:r>
              <a:rPr lang="es-ES" sz="1500" dirty="0" smtClean="0"/>
              <a:t> sin embargo por ser un </a:t>
            </a:r>
            <a:r>
              <a:rPr lang="es-ES" sz="1500" dirty="0" err="1" smtClean="0"/>
              <a:t>outsourcing</a:t>
            </a:r>
            <a:r>
              <a:rPr lang="es-ES" sz="1500" dirty="0" smtClean="0"/>
              <a:t> su poder de negociación resulta disminuido, siendo el cliente quien impone los términos y las condiciones.</a:t>
            </a:r>
          </a:p>
          <a:p>
            <a:pPr marL="624078" indent="-514350" algn="just">
              <a:buFont typeface="+mj-lt"/>
              <a:buAutoNum type="arabicPeriod"/>
            </a:pPr>
            <a:endParaRPr lang="es-ES" sz="1500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es-ES" sz="1500" dirty="0" smtClean="0"/>
              <a:t>Problemas con los proveedores, debido a la falta de aprovisionamiento de equipos y materiales, los cuales no permiten cumplir eficientemente con las exigencias de los clientes; generando complicaciones tanto a nivel de implementación, como también en cuanto a la proyección de planes estratégicos que les permita un crecimiento y desarrollo sostenible.</a:t>
            </a:r>
          </a:p>
          <a:p>
            <a:pPr marL="624078" lvl="0" indent="-514350" algn="just">
              <a:buFont typeface="+mj-lt"/>
              <a:buAutoNum type="arabicPeriod"/>
            </a:pPr>
            <a:endParaRPr lang="es-ES" sz="15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s-ES" sz="1500" dirty="0" smtClean="0"/>
              <a:t>Los resultados del análisis FODA realizado a la empresa muestran que si bien ha logrado mantenerse vigente en el sector; se identifican aspectos con falencias, que una vez resueltos las condiciones, se logrará un adecuado posicionamiento de la compañía, incrementarán el número de clientes y su productividad.</a:t>
            </a:r>
          </a:p>
          <a:p>
            <a:pPr marL="624078" indent="-514350">
              <a:buFont typeface="+mj-lt"/>
              <a:buAutoNum type="arabicPeriod"/>
            </a:pPr>
            <a:endParaRPr lang="es-ES" sz="1500" dirty="0" smtClean="0"/>
          </a:p>
          <a:p>
            <a:pPr marL="624078" indent="-514350">
              <a:buFont typeface="+mj-lt"/>
              <a:buAutoNum type="arabicPeriod"/>
            </a:pPr>
            <a:endParaRPr lang="es-ES" sz="1500" dirty="0" smtClean="0"/>
          </a:p>
          <a:p>
            <a:pPr marL="624078" lvl="0" indent="-514350">
              <a:buFont typeface="+mj-lt"/>
              <a:buAutoNum type="arabicPeriod"/>
            </a:pPr>
            <a:endParaRPr lang="es-ES" sz="1500" dirty="0" smtClean="0"/>
          </a:p>
          <a:p>
            <a:endParaRPr lang="es-ES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CONCLUSIONES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143536"/>
          </a:xfrm>
        </p:spPr>
        <p:txBody>
          <a:bodyPr>
            <a:normAutofit fontScale="70000" lnSpcReduction="2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s-EC" dirty="0" smtClean="0"/>
              <a:t>Establecer la restructuración de la compañía </a:t>
            </a:r>
            <a:r>
              <a:rPr lang="es-ES" dirty="0" smtClean="0"/>
              <a:t>SISTELVYCOM Cía. Ltda., en los procesos de Ingeniería de Soporte y Supervisión Técnica del Departamento de Operaciones y Proyectos, estableciendo un enfoque que sea alineado con las normas y parámetros establecidos en este estudio.</a:t>
            </a:r>
          </a:p>
          <a:p>
            <a:pPr marL="624078" indent="-514350" algn="just">
              <a:buFont typeface="+mj-lt"/>
              <a:buAutoNum type="arabicPeriod"/>
            </a:pPr>
            <a:endParaRPr lang="es-ES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s-ES" dirty="0" smtClean="0"/>
              <a:t>Cumplir con los términos y condiciones que el cliente directo impone, le dará mayor ventaja competitiva y prestigio a la compañía; ya que son, en su mayoría, normas de seguridad que los empleados deberá acatar. La proforma de servicio la entrega directamente SISTELVYCOM Cía. Ltda. a su cliente. </a:t>
            </a:r>
          </a:p>
          <a:p>
            <a:pPr marL="624078" indent="-514350" algn="just">
              <a:buFont typeface="+mj-lt"/>
              <a:buAutoNum type="arabicPeriod"/>
            </a:pPr>
            <a:endParaRPr lang="es-ES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s-ES" dirty="0" smtClean="0"/>
              <a:t>Realizar alianzas estratégicas con empresas de telecomunicaciones, que permitan disminuir problemas con los proveedores, debido a la falta de aprovisionamiento de equipos y materiales. </a:t>
            </a:r>
          </a:p>
          <a:p>
            <a:pPr marL="624078" indent="-514350" algn="just">
              <a:buFont typeface="+mj-lt"/>
              <a:buAutoNum type="arabicPeriod"/>
            </a:pPr>
            <a:endParaRPr lang="es-ES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s-ES" dirty="0" smtClean="0"/>
              <a:t>La compañía deberá implementar indicadores de gestión, como herramienta de apoyo, para conocer su grado de cumplimiento de las actividades y poder alcanzar sus metas.</a:t>
            </a:r>
          </a:p>
          <a:p>
            <a:pPr marL="624078" indent="-514350" algn="just">
              <a:buFont typeface="+mj-lt"/>
              <a:buAutoNum type="arabicPeriod"/>
            </a:pPr>
            <a:endParaRPr lang="es-ES" dirty="0" smtClean="0"/>
          </a:p>
          <a:p>
            <a:pPr marL="624078" indent="-514350" algn="just">
              <a:buFont typeface="+mj-lt"/>
              <a:buAutoNum type="arabicPeriod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RECOMENDACIONES</a:t>
            </a:r>
            <a:endParaRPr lang="es-ES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642918"/>
            <a:ext cx="8229600" cy="41434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0" b="1" i="0" u="sng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MUCHAS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0" b="1" i="0" u="sng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GRACIAS!</a:t>
            </a:r>
            <a:endParaRPr kumimoji="0" lang="en-US" sz="10000" b="1" i="0" u="sng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>
            <a:lum bright="70000" contrast="-70000"/>
          </a:blip>
          <a:srcRect l="6050" t="58690" r="79245" b="29473"/>
          <a:stretch>
            <a:fillRect/>
          </a:stretch>
        </p:blipFill>
        <p:spPr bwMode="auto">
          <a:xfrm>
            <a:off x="3" y="3"/>
            <a:ext cx="9143999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3428992" y="0"/>
          <a:ext cx="571500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428620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ASPECTOS GENERALES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5366" name="Picture 6" descr="https://scontent-b-lga.xx.fbcdn.net/hphotos-xpf1/v/t34.0-12/10622135_821798887853684_608773174_n.jpg?oh=d8e9b91d06e893437a11d4409e6a4e65&amp;oe=540CD509"/>
          <p:cNvPicPr>
            <a:picLocks noChangeAspect="1" noChangeArrowheads="1"/>
          </p:cNvPicPr>
          <p:nvPr/>
        </p:nvPicPr>
        <p:blipFill>
          <a:blip r:embed="rId7"/>
          <a:srcRect l="17860" t="15875" r="22609" b="18640"/>
          <a:stretch>
            <a:fillRect/>
          </a:stretch>
        </p:blipFill>
        <p:spPr bwMode="auto">
          <a:xfrm>
            <a:off x="785787" y="3643314"/>
            <a:ext cx="2857520" cy="2357454"/>
          </a:xfrm>
          <a:prstGeom prst="rect">
            <a:avLst/>
          </a:prstGeom>
          <a:noFill/>
        </p:spPr>
      </p:pic>
      <p:pic>
        <p:nvPicPr>
          <p:cNvPr id="8" name="Picture 2" descr="https://scontent-b-lga.xx.fbcdn.net/hphotos-xpf1/v/t34.0-12/10589968_821799674520272_1991904147_n.jpg?oh=5b564f84c54ef0109d351bcb951f939c&amp;oe=540BA7FF"/>
          <p:cNvPicPr>
            <a:picLocks noChangeAspect="1" noChangeArrowheads="1"/>
          </p:cNvPicPr>
          <p:nvPr/>
        </p:nvPicPr>
        <p:blipFill>
          <a:blip r:embed="rId8"/>
          <a:srcRect l="13229" t="1984" b="16656"/>
          <a:stretch>
            <a:fillRect/>
          </a:stretch>
        </p:blipFill>
        <p:spPr bwMode="auto">
          <a:xfrm>
            <a:off x="285720" y="1071546"/>
            <a:ext cx="2342811" cy="2928958"/>
          </a:xfrm>
          <a:prstGeom prst="rect">
            <a:avLst/>
          </a:prstGeom>
          <a:noFill/>
        </p:spPr>
      </p:pic>
      <p:pic>
        <p:nvPicPr>
          <p:cNvPr id="9" name="Picture 7" descr="https://encrypted-tbn1.gstatic.com/images?q=tbn:ANd9GcSYZ3x9gAo3AOeNv2Sjl0JchjI4KBciprQL44bUsCtIXcenyCkM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286388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0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Orgánica</a:t>
            </a:r>
            <a:r>
              <a:rPr lang="pt-BR" sz="20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SISTELVYCOM Cía. </a:t>
            </a:r>
            <a:r>
              <a:rPr lang="es-EC" sz="20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Ltda.</a:t>
            </a:r>
            <a:endParaRPr lang="es-ES" sz="2000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214282" y="1214423"/>
            <a:ext cx="7572428" cy="4643470"/>
            <a:chOff x="2452" y="1736"/>
            <a:chExt cx="7632" cy="10424"/>
          </a:xfrm>
        </p:grpSpPr>
        <p:cxnSp>
          <p:nvCxnSpPr>
            <p:cNvPr id="17410" name="AutoShape 2"/>
            <p:cNvCxnSpPr>
              <a:cxnSpLocks noChangeShapeType="1"/>
            </p:cNvCxnSpPr>
            <p:nvPr/>
          </p:nvCxnSpPr>
          <p:spPr bwMode="auto">
            <a:xfrm>
              <a:off x="5781" y="2291"/>
              <a:ext cx="0" cy="39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2452" y="1736"/>
              <a:ext cx="7632" cy="10424"/>
              <a:chOff x="2452" y="1736"/>
              <a:chExt cx="7632" cy="10424"/>
            </a:xfrm>
          </p:grpSpPr>
          <p:grpSp>
            <p:nvGrpSpPr>
              <p:cNvPr id="17412" name="Group 4"/>
              <p:cNvGrpSpPr>
                <a:grpSpLocks/>
              </p:cNvGrpSpPr>
              <p:nvPr/>
            </p:nvGrpSpPr>
            <p:grpSpPr bwMode="auto">
              <a:xfrm>
                <a:off x="2452" y="1736"/>
                <a:ext cx="7632" cy="5369"/>
                <a:chOff x="2452" y="1736"/>
                <a:chExt cx="7632" cy="5369"/>
              </a:xfrm>
            </p:grpSpPr>
            <p:grpSp>
              <p:nvGrpSpPr>
                <p:cNvPr id="17413" name="Group 5"/>
                <p:cNvGrpSpPr>
                  <a:grpSpLocks/>
                </p:cNvGrpSpPr>
                <p:nvPr/>
              </p:nvGrpSpPr>
              <p:grpSpPr bwMode="auto">
                <a:xfrm>
                  <a:off x="2452" y="1736"/>
                  <a:ext cx="7632" cy="5342"/>
                  <a:chOff x="2452" y="1736"/>
                  <a:chExt cx="7632" cy="5342"/>
                </a:xfrm>
              </p:grpSpPr>
              <p:grpSp>
                <p:nvGrpSpPr>
                  <p:cNvPr id="1741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452" y="4869"/>
                    <a:ext cx="1701" cy="1177"/>
                    <a:chOff x="2833" y="4342"/>
                    <a:chExt cx="1701" cy="1113"/>
                  </a:xfrm>
                </p:grpSpPr>
                <p:cxnSp>
                  <p:nvCxnSpPr>
                    <p:cNvPr id="17415" name="AutoShape 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694" y="4342"/>
                      <a:ext cx="0" cy="39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1741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3" y="4548"/>
                      <a:ext cx="1701" cy="90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ABF8F">
                            <a:alpha val="85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Gerencia de Marketing y Convenios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4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7553" y="4858"/>
                    <a:ext cx="2531" cy="2220"/>
                    <a:chOff x="7934" y="4347"/>
                    <a:chExt cx="2531" cy="2100"/>
                  </a:xfrm>
                </p:grpSpPr>
                <p:cxnSp>
                  <p:nvCxnSpPr>
                    <p:cNvPr id="17418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787" y="4347"/>
                      <a:ext cx="0" cy="113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grpSp>
                  <p:nvGrpSpPr>
                    <p:cNvPr id="1741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34" y="4542"/>
                      <a:ext cx="2531" cy="1905"/>
                      <a:chOff x="7934" y="4542"/>
                      <a:chExt cx="2531" cy="1905"/>
                    </a:xfrm>
                  </p:grpSpPr>
                  <p:sp>
                    <p:nvSpPr>
                      <p:cNvPr id="17420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11" y="5483"/>
                        <a:ext cx="2154" cy="96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buFont typeface="Wingdings" pitchFamily="2" charset="2"/>
                          <a:buChar char="§"/>
                        </a:pPr>
                        <a:r>
                          <a:rPr kumimoji="0" lang="es-E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Talento Humano., Financiero,</a:t>
                        </a:r>
                        <a:r>
                          <a:rPr kumimoji="0" lang="es-ES" sz="900" b="0" i="0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kumimoji="0" lang="es-E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Apoyo Administrativo.  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421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34" y="4542"/>
                        <a:ext cx="1701" cy="68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Gerencia Administrativa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7422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13" y="4856"/>
                    <a:ext cx="510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74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909" y="1736"/>
                    <a:ext cx="3833" cy="4285"/>
                    <a:chOff x="4275" y="1395"/>
                    <a:chExt cx="3833" cy="4052"/>
                  </a:xfrm>
                </p:grpSpPr>
                <p:grpSp>
                  <p:nvGrpSpPr>
                    <p:cNvPr id="1742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75" y="1395"/>
                      <a:ext cx="3833" cy="2760"/>
                      <a:chOff x="4275" y="1395"/>
                      <a:chExt cx="3833" cy="2760"/>
                    </a:xfrm>
                  </p:grpSpPr>
                  <p:grpSp>
                    <p:nvGrpSpPr>
                      <p:cNvPr id="17425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5" y="1395"/>
                        <a:ext cx="3742" cy="2055"/>
                        <a:chOff x="4275" y="1395"/>
                        <a:chExt cx="3742" cy="2055"/>
                      </a:xfrm>
                    </p:grpSpPr>
                    <p:sp>
                      <p:nvSpPr>
                        <p:cNvPr id="174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5" y="1395"/>
                          <a:ext cx="3742" cy="5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JUNTA GENERAL DE SOCIOS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2160"/>
                          <a:ext cx="2211" cy="5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PRESIDENCIA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5" y="2925"/>
                          <a:ext cx="2721" cy="5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GERENCIA GENERAL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429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62" y="3690"/>
                        <a:ext cx="1946" cy="465"/>
                        <a:chOff x="6450" y="3915"/>
                        <a:chExt cx="1946" cy="465"/>
                      </a:xfrm>
                    </p:grpSpPr>
                    <p:cxnSp>
                      <p:nvCxnSpPr>
                        <p:cNvPr id="17430" name="AutoShape 2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450" y="4155"/>
                          <a:ext cx="58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sp>
                      <p:nvSpPr>
                        <p:cNvPr id="17431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35" y="3915"/>
                          <a:ext cx="1361" cy="46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ASESOR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743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8" y="4540"/>
                      <a:ext cx="1814" cy="90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ABF8F">
                            <a:alpha val="85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Gerencia de Operaciones y Proyectos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433" name="Group 25"/>
                <p:cNvGrpSpPr>
                  <a:grpSpLocks/>
                </p:cNvGrpSpPr>
                <p:nvPr/>
              </p:nvGrpSpPr>
              <p:grpSpPr bwMode="auto">
                <a:xfrm>
                  <a:off x="4100" y="6217"/>
                  <a:ext cx="3353" cy="888"/>
                  <a:chOff x="4445" y="6217"/>
                  <a:chExt cx="3353" cy="888"/>
                </a:xfrm>
              </p:grpSpPr>
              <p:cxnSp>
                <p:nvCxnSpPr>
                  <p:cNvPr id="17434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72" y="6217"/>
                    <a:ext cx="0" cy="1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74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445" y="6217"/>
                    <a:ext cx="3353" cy="888"/>
                    <a:chOff x="4445" y="6217"/>
                    <a:chExt cx="3353" cy="888"/>
                  </a:xfrm>
                </p:grpSpPr>
                <p:cxnSp>
                  <p:nvCxnSpPr>
                    <p:cNvPr id="17436" name="AutoShape 2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24" y="6217"/>
                      <a:ext cx="204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1743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51" y="6391"/>
                      <a:ext cx="1247" cy="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ABF8F">
                            <a:alpha val="85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Logística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743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5" y="6221"/>
                      <a:ext cx="1304" cy="884"/>
                      <a:chOff x="5057" y="6221"/>
                      <a:chExt cx="1304" cy="884"/>
                    </a:xfrm>
                  </p:grpSpPr>
                  <p:sp>
                    <p:nvSpPr>
                      <p:cNvPr id="1743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" y="6386"/>
                        <a:ext cx="1304" cy="71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Project Manager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17440" name="AutoShap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717" y="6221"/>
                        <a:ext cx="0" cy="1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</p:grpSp>
          </p:grpSp>
          <p:grpSp>
            <p:nvGrpSpPr>
              <p:cNvPr id="17441" name="Group 33"/>
              <p:cNvGrpSpPr>
                <a:grpSpLocks/>
              </p:cNvGrpSpPr>
              <p:nvPr/>
            </p:nvGrpSpPr>
            <p:grpSpPr bwMode="auto">
              <a:xfrm>
                <a:off x="2603" y="7097"/>
                <a:ext cx="7239" cy="5063"/>
                <a:chOff x="2587" y="7097"/>
                <a:chExt cx="7239" cy="5063"/>
              </a:xfrm>
            </p:grpSpPr>
            <p:grpSp>
              <p:nvGrpSpPr>
                <p:cNvPr id="17442" name="Group 34"/>
                <p:cNvGrpSpPr>
                  <a:grpSpLocks/>
                </p:cNvGrpSpPr>
                <p:nvPr/>
              </p:nvGrpSpPr>
              <p:grpSpPr bwMode="auto">
                <a:xfrm>
                  <a:off x="2587" y="7263"/>
                  <a:ext cx="7239" cy="4897"/>
                  <a:chOff x="2122" y="7391"/>
                  <a:chExt cx="7239" cy="4897"/>
                </a:xfrm>
              </p:grpSpPr>
              <p:cxnSp>
                <p:nvCxnSpPr>
                  <p:cNvPr id="17443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53" y="7675"/>
                    <a:ext cx="0" cy="1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74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122" y="7391"/>
                    <a:ext cx="7239" cy="4897"/>
                    <a:chOff x="2137" y="7391"/>
                    <a:chExt cx="7239" cy="4897"/>
                  </a:xfrm>
                </p:grpSpPr>
                <p:grpSp>
                  <p:nvGrpSpPr>
                    <p:cNvPr id="1744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7" y="8499"/>
                      <a:ext cx="3337" cy="3789"/>
                      <a:chOff x="2055" y="8371"/>
                      <a:chExt cx="3337" cy="3789"/>
                    </a:xfrm>
                  </p:grpSpPr>
                  <p:grpSp>
                    <p:nvGrpSpPr>
                      <p:cNvPr id="1744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5" y="8371"/>
                        <a:ext cx="1547" cy="3789"/>
                        <a:chOff x="2055" y="8371"/>
                        <a:chExt cx="1547" cy="3789"/>
                      </a:xfrm>
                    </p:grpSpPr>
                    <p:grpSp>
                      <p:nvGrpSpPr>
                        <p:cNvPr id="17447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83" y="8371"/>
                          <a:ext cx="419" cy="3524"/>
                          <a:chOff x="3514" y="10728"/>
                          <a:chExt cx="590" cy="3188"/>
                        </a:xfrm>
                      </p:grpSpPr>
                      <p:cxnSp>
                        <p:nvCxnSpPr>
                          <p:cNvPr id="17448" name="AutoShape 4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3303" y="10939"/>
                            <a:ext cx="657" cy="236"/>
                          </a:xfrm>
                          <a:prstGeom prst="bentConnector3">
                            <a:avLst>
                              <a:gd name="adj1" fmla="val 102282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49" name="AutoShape 4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2920" y="11322"/>
                            <a:ext cx="1541" cy="354"/>
                          </a:xfrm>
                          <a:prstGeom prst="bentConnector3">
                            <a:avLst>
                              <a:gd name="adj1" fmla="val 10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50" name="AutoShape 4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2550" y="11692"/>
                            <a:ext cx="2393" cy="465"/>
                          </a:xfrm>
                          <a:prstGeom prst="bentConnector3">
                            <a:avLst>
                              <a:gd name="adj1" fmla="val 99787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51" name="AutoShape 4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2221" y="12032"/>
                            <a:ext cx="3188" cy="579"/>
                          </a:xfrm>
                          <a:prstGeom prst="bentConnector3">
                            <a:avLst>
                              <a:gd name="adj1" fmla="val 10025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</p:grpSp>
                    <p:sp>
                      <p:nvSpPr>
                        <p:cNvPr id="17452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5" y="8961"/>
                          <a:ext cx="1165" cy="491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AMBATO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53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5" y="9679"/>
                          <a:ext cx="1165" cy="739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ESMERALDAS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54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5" y="10633"/>
                          <a:ext cx="1165" cy="674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LAGO AGRIO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55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5" y="11520"/>
                          <a:ext cx="1165" cy="64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SANTO DOMINGO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456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6" y="8371"/>
                        <a:ext cx="1696" cy="3047"/>
                        <a:chOff x="3741" y="8371"/>
                        <a:chExt cx="1696" cy="3047"/>
                      </a:xfrm>
                    </p:grpSpPr>
                    <p:sp>
                      <p:nvSpPr>
                        <p:cNvPr id="17457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2" y="8976"/>
                          <a:ext cx="1165" cy="426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GUAYAQUIL</a:t>
                          </a:r>
                          <a:endParaRPr kumimoji="0" lang="es-E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58" name="Rectangl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2" y="9619"/>
                          <a:ext cx="1165" cy="459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MANABÍ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59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2" y="10295"/>
                          <a:ext cx="1165" cy="41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CUENCA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7460" name="Rectangl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2" y="10942"/>
                          <a:ext cx="1165" cy="476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ABF8F">
                                <a:alpha val="85001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EL ORO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7461" name="Group 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41" y="8371"/>
                          <a:ext cx="557" cy="2804"/>
                          <a:chOff x="3726" y="8371"/>
                          <a:chExt cx="557" cy="3149"/>
                        </a:xfrm>
                      </p:grpSpPr>
                      <p:cxnSp>
                        <p:nvCxnSpPr>
                          <p:cNvPr id="17462" name="AutoShape 5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2430" y="9667"/>
                            <a:ext cx="3149" cy="557"/>
                          </a:xfrm>
                          <a:prstGeom prst="bentConnector3">
                            <a:avLst>
                              <a:gd name="adj1" fmla="val 100398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63" name="AutoShape 5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3746" y="8673"/>
                            <a:ext cx="827" cy="224"/>
                          </a:xfrm>
                          <a:prstGeom prst="bentConnector3">
                            <a:avLst>
                              <a:gd name="adj1" fmla="val 98019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64" name="AutoShape 5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3254" y="9057"/>
                            <a:ext cx="1703" cy="332"/>
                          </a:xfrm>
                          <a:prstGeom prst="bentConnector3">
                            <a:avLst>
                              <a:gd name="adj1" fmla="val 100116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7465" name="AutoShape 5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2801" y="9405"/>
                            <a:ext cx="2506" cy="437"/>
                          </a:xfrm>
                          <a:prstGeom prst="bentConnector3">
                            <a:avLst>
                              <a:gd name="adj1" fmla="val 100315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triangle" w="med" len="med"/>
                            <a:tailEnd type="triangle" w="med" len="med"/>
                          </a:ln>
                        </p:spPr>
                      </p:cxnSp>
                    </p:grpSp>
                  </p:grpSp>
                </p:grpSp>
                <p:sp>
                  <p:nvSpPr>
                    <p:cNvPr id="1746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4" y="7849"/>
                      <a:ext cx="1531" cy="64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ABF8F">
                            <a:alpha val="85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Ingeniería de Soporte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7467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88" y="7391"/>
                      <a:ext cx="0" cy="28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468" name="AutoShape 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67" y="7675"/>
                      <a:ext cx="47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grpSp>
                  <p:nvGrpSpPr>
                    <p:cNvPr id="17469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36" y="7677"/>
                      <a:ext cx="1417" cy="807"/>
                      <a:chOff x="6897" y="7677"/>
                      <a:chExt cx="1417" cy="807"/>
                    </a:xfrm>
                  </p:grpSpPr>
                  <p:cxnSp>
                    <p:nvCxnSpPr>
                      <p:cNvPr id="17470" name="AutoShape 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7610" y="7677"/>
                        <a:ext cx="0" cy="1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1747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97" y="7860"/>
                        <a:ext cx="1417" cy="62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Instalación Técnica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472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45" y="7675"/>
                      <a:ext cx="1531" cy="809"/>
                      <a:chOff x="8604" y="7675"/>
                      <a:chExt cx="1531" cy="809"/>
                    </a:xfrm>
                  </p:grpSpPr>
                  <p:cxnSp>
                    <p:nvCxnSpPr>
                      <p:cNvPr id="17473" name="AutoShape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9381" y="7675"/>
                        <a:ext cx="0" cy="1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1747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04" y="7860"/>
                        <a:ext cx="1531" cy="62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Ingeniería de Servicios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47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2" y="7675"/>
                      <a:ext cx="1417" cy="809"/>
                      <a:chOff x="5650" y="7675"/>
                      <a:chExt cx="1417" cy="809"/>
                    </a:xfrm>
                  </p:grpSpPr>
                  <p:cxnSp>
                    <p:nvCxnSpPr>
                      <p:cNvPr id="17476" name="AutoShape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366" y="7675"/>
                        <a:ext cx="0" cy="1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1747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50" y="7860"/>
                        <a:ext cx="1417" cy="62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FABF8F">
                              <a:alpha val="85001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Supervisión Técnica</a:t>
                        </a:r>
                        <a:endPara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7478" name="AutoShape 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59" y="7263"/>
                  <a:ext cx="19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79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4759" y="7097"/>
                  <a:ext cx="0" cy="16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pic>
        <p:nvPicPr>
          <p:cNvPr id="17481" name="Picture 73" descr="http://images.all-free-download.com/images/graphiclarge/green_globe_return_left_arrow_6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6066586"/>
            <a:ext cx="720000" cy="720000"/>
          </a:xfrm>
          <a:prstGeom prst="rect">
            <a:avLst/>
          </a:prstGeom>
          <a:noFill/>
        </p:spPr>
      </p:pic>
      <p:grpSp>
        <p:nvGrpSpPr>
          <p:cNvPr id="82" name="81 Grupo"/>
          <p:cNvGrpSpPr/>
          <p:nvPr/>
        </p:nvGrpSpPr>
        <p:grpSpPr>
          <a:xfrm>
            <a:off x="4612680" y="1285860"/>
            <a:ext cx="3959848" cy="714380"/>
            <a:chOff x="4612680" y="1285860"/>
            <a:chExt cx="3959848" cy="714380"/>
          </a:xfrm>
        </p:grpSpPr>
        <p:grpSp>
          <p:nvGrpSpPr>
            <p:cNvPr id="81" name="80 Grupo"/>
            <p:cNvGrpSpPr/>
            <p:nvPr/>
          </p:nvGrpSpPr>
          <p:grpSpPr>
            <a:xfrm>
              <a:off x="4612680" y="1338080"/>
              <a:ext cx="2031022" cy="360372"/>
              <a:chOff x="4612680" y="1338080"/>
              <a:chExt cx="2031022" cy="360372"/>
            </a:xfrm>
          </p:grpSpPr>
          <p:cxnSp>
            <p:nvCxnSpPr>
              <p:cNvPr id="77" name="76 Conector recto"/>
              <p:cNvCxnSpPr>
                <a:stCxn id="17426" idx="3"/>
              </p:cNvCxnSpPr>
              <p:nvPr/>
            </p:nvCxnSpPr>
            <p:spPr>
              <a:xfrm>
                <a:off x="5372700" y="1338080"/>
                <a:ext cx="1271002" cy="30497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79" name="78 Conector recto"/>
              <p:cNvCxnSpPr>
                <a:stCxn id="17427" idx="3"/>
              </p:cNvCxnSpPr>
              <p:nvPr/>
            </p:nvCxnSpPr>
            <p:spPr>
              <a:xfrm flipV="1">
                <a:off x="4612680" y="1643050"/>
                <a:ext cx="2031022" cy="5540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80" name="79 Nube"/>
            <p:cNvSpPr/>
            <p:nvPr/>
          </p:nvSpPr>
          <p:spPr>
            <a:xfrm>
              <a:off x="6643702" y="1285860"/>
              <a:ext cx="1928826" cy="71438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Nivel Estratégico</a:t>
              </a:r>
              <a:endParaRPr lang="es-ES" sz="1400" dirty="0"/>
            </a:p>
          </p:txBody>
        </p:sp>
      </p:grpSp>
      <p:grpSp>
        <p:nvGrpSpPr>
          <p:cNvPr id="182" name="181 Grupo"/>
          <p:cNvGrpSpPr/>
          <p:nvPr/>
        </p:nvGrpSpPr>
        <p:grpSpPr>
          <a:xfrm>
            <a:off x="5462990" y="2000240"/>
            <a:ext cx="2895224" cy="714380"/>
            <a:chOff x="4267394" y="928670"/>
            <a:chExt cx="2895224" cy="714380"/>
          </a:xfrm>
        </p:grpSpPr>
        <p:cxnSp>
          <p:nvCxnSpPr>
            <p:cNvPr id="183" name="182 Conector recto"/>
            <p:cNvCxnSpPr>
              <a:stCxn id="17431" idx="3"/>
              <a:endCxn id="184" idx="2"/>
            </p:cNvCxnSpPr>
            <p:nvPr/>
          </p:nvCxnSpPr>
          <p:spPr>
            <a:xfrm flipV="1">
              <a:off x="4267394" y="1285860"/>
              <a:ext cx="972381" cy="47634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4" name="183 Nube"/>
            <p:cNvSpPr/>
            <p:nvPr/>
          </p:nvSpPr>
          <p:spPr>
            <a:xfrm>
              <a:off x="5233792" y="928670"/>
              <a:ext cx="1928826" cy="714380"/>
            </a:xfrm>
            <a:prstGeom prst="clou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Nivel Consultivo</a:t>
              </a:r>
              <a:endParaRPr lang="es-ES" sz="1400" dirty="0"/>
            </a:p>
          </p:txBody>
        </p:sp>
      </p:grpSp>
      <p:grpSp>
        <p:nvGrpSpPr>
          <p:cNvPr id="193" name="192 Grupo"/>
          <p:cNvGrpSpPr/>
          <p:nvPr/>
        </p:nvGrpSpPr>
        <p:grpSpPr>
          <a:xfrm>
            <a:off x="3515313" y="3123217"/>
            <a:ext cx="2666027" cy="2377485"/>
            <a:chOff x="4496591" y="-734435"/>
            <a:chExt cx="2666027" cy="2377485"/>
          </a:xfrm>
        </p:grpSpPr>
        <p:cxnSp>
          <p:nvCxnSpPr>
            <p:cNvPr id="194" name="193 Conector recto"/>
            <p:cNvCxnSpPr>
              <a:stCxn id="17432" idx="2"/>
              <a:endCxn id="195" idx="3"/>
            </p:cNvCxnSpPr>
            <p:nvPr/>
          </p:nvCxnSpPr>
          <p:spPr>
            <a:xfrm rot="16200000" flipH="1">
              <a:off x="4495423" y="-733267"/>
              <a:ext cx="1703950" cy="17016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95" name="194 Nube"/>
            <p:cNvSpPr/>
            <p:nvPr/>
          </p:nvSpPr>
          <p:spPr>
            <a:xfrm>
              <a:off x="5233792" y="928670"/>
              <a:ext cx="1928826" cy="71438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Nivel Operativo</a:t>
              </a:r>
              <a:endParaRPr lang="es-ES" sz="1400" dirty="0"/>
            </a:p>
          </p:txBody>
        </p:sp>
      </p:grpSp>
      <p:grpSp>
        <p:nvGrpSpPr>
          <p:cNvPr id="212" name="211 Grupo"/>
          <p:cNvGrpSpPr/>
          <p:nvPr/>
        </p:nvGrpSpPr>
        <p:grpSpPr>
          <a:xfrm>
            <a:off x="1058145" y="3017196"/>
            <a:ext cx="5728433" cy="2556000"/>
            <a:chOff x="1058145" y="3017197"/>
            <a:chExt cx="5728433" cy="2554943"/>
          </a:xfrm>
        </p:grpSpPr>
        <p:grpSp>
          <p:nvGrpSpPr>
            <p:cNvPr id="198" name="197 Grupo"/>
            <p:cNvGrpSpPr/>
            <p:nvPr/>
          </p:nvGrpSpPr>
          <p:grpSpPr>
            <a:xfrm>
              <a:off x="1058145" y="3134353"/>
              <a:ext cx="5728433" cy="2437787"/>
              <a:chOff x="1539357" y="-1509117"/>
              <a:chExt cx="5728433" cy="2437787"/>
            </a:xfrm>
          </p:grpSpPr>
          <p:cxnSp>
            <p:nvCxnSpPr>
              <p:cNvPr id="199" name="198 Conector recto"/>
              <p:cNvCxnSpPr>
                <a:stCxn id="17416" idx="2"/>
                <a:endCxn id="200" idx="3"/>
              </p:cNvCxnSpPr>
              <p:nvPr/>
            </p:nvCxnSpPr>
            <p:spPr>
              <a:xfrm rot="16200000" flipH="1">
                <a:off x="2979536" y="-2949296"/>
                <a:ext cx="1562191" cy="444255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sp>
            <p:nvSpPr>
              <p:cNvPr id="200" name="199 Nube"/>
              <p:cNvSpPr/>
              <p:nvPr/>
            </p:nvSpPr>
            <p:spPr>
              <a:xfrm>
                <a:off x="4696022" y="-24"/>
                <a:ext cx="2571768" cy="928694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Nivel de Apoyo Organizacional</a:t>
                </a:r>
                <a:endParaRPr lang="es-ES" sz="1400" dirty="0"/>
              </a:p>
            </p:txBody>
          </p:sp>
        </p:grpSp>
        <p:cxnSp>
          <p:nvCxnSpPr>
            <p:cNvPr id="208" name="207 Conector recto"/>
            <p:cNvCxnSpPr>
              <a:stCxn id="17421" idx="2"/>
              <a:endCxn id="200" idx="3"/>
            </p:cNvCxnSpPr>
            <p:nvPr/>
          </p:nvCxnSpPr>
          <p:spPr>
            <a:xfrm rot="5400000">
              <a:off x="4970338" y="3547554"/>
              <a:ext cx="1679347" cy="618634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103" name="102 Grupo"/>
          <p:cNvGrpSpPr/>
          <p:nvPr/>
        </p:nvGrpSpPr>
        <p:grpSpPr>
          <a:xfrm>
            <a:off x="4920074" y="1694217"/>
            <a:ext cx="2895224" cy="714380"/>
            <a:chOff x="4267394" y="928670"/>
            <a:chExt cx="2895224" cy="714380"/>
          </a:xfrm>
        </p:grpSpPr>
        <p:cxnSp>
          <p:nvCxnSpPr>
            <p:cNvPr id="104" name="103 Conector recto"/>
            <p:cNvCxnSpPr>
              <a:endCxn id="105" idx="2"/>
            </p:cNvCxnSpPr>
            <p:nvPr/>
          </p:nvCxnSpPr>
          <p:spPr>
            <a:xfrm flipV="1">
              <a:off x="4267394" y="1285860"/>
              <a:ext cx="972381" cy="47634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05" name="104 Nube"/>
            <p:cNvSpPr/>
            <p:nvPr/>
          </p:nvSpPr>
          <p:spPr>
            <a:xfrm>
              <a:off x="5233792" y="928670"/>
              <a:ext cx="1928826" cy="714380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Nivel Corporativo</a:t>
              </a:r>
              <a:endParaRPr lang="es-ES" sz="1400" dirty="0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DIRECCIONAMIENTO ESTRATÉGICO</a:t>
            </a:r>
            <a:endParaRPr lang="es-E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6737310"/>
              </p:ext>
            </p:extLst>
          </p:nvPr>
        </p:nvGraphicFramePr>
        <p:xfrm>
          <a:off x="928662" y="1214422"/>
          <a:ext cx="671517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192545"/>
              </p:ext>
            </p:extLst>
          </p:nvPr>
        </p:nvGraphicFramePr>
        <p:xfrm>
          <a:off x="857224" y="3714752"/>
          <a:ext cx="678661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icomcolombia.com/wp-content/uploads/2014/01/ppios-y-valoresinagen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428596" y="285729"/>
            <a:ext cx="8286808" cy="5643602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428596" y="285728"/>
          <a:ext cx="828680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3" descr="http://images.all-free-download.com/images/graphiclarge/green_globe_return_left_arrow_61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8214" y="6066586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696" y="214290"/>
            <a:ext cx="7715304" cy="642942"/>
          </a:xfrm>
        </p:spPr>
        <p:txBody>
          <a:bodyPr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ANÁLISIS SITUACIONAL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844" y="11969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Análisis Interno</a:t>
            </a:r>
            <a:endParaRPr lang="es-ES" sz="1400" dirty="0"/>
          </a:p>
        </p:txBody>
      </p:sp>
      <p:pic>
        <p:nvPicPr>
          <p:cNvPr id="49153" name="Imagen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142" t="29411" r="23802" b="53873"/>
          <a:stretch>
            <a:fillRect/>
          </a:stretch>
        </p:blipFill>
        <p:spPr bwMode="auto">
          <a:xfrm>
            <a:off x="1643042" y="785794"/>
            <a:ext cx="5929354" cy="78581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14282" y="1643050"/>
            <a:ext cx="86439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b="1" dirty="0" smtClean="0">
                <a:latin typeface="+mj-lt"/>
                <a:ea typeface="Calibri"/>
                <a:cs typeface="Times New Roman"/>
              </a:rPr>
              <a:t>OBJETIVO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Realizar la administración del proceso de instalación y puesta en operación del sistema de comunicaciones. 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Asegurar un correcto soporte y seguimiento a los proyectos de Telecomunicaciones.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Desarrollar propuestas de mejora en el desarrollo de los procesos y el cumplimiento de los proyectos.</a:t>
            </a: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1400" b="1" dirty="0" smtClean="0">
                <a:latin typeface="+mj-lt"/>
                <a:ea typeface="Calibri"/>
                <a:cs typeface="Times New Roman"/>
              </a:rPr>
              <a:t>AMBITO DE APLICACIÓN</a:t>
            </a:r>
          </a:p>
          <a:p>
            <a:pPr algn="just">
              <a:spcAft>
                <a:spcPts val="0"/>
              </a:spcAft>
            </a:pPr>
            <a:r>
              <a:rPr lang="es-EC" sz="1400" dirty="0" smtClean="0">
                <a:latin typeface="+mj-lt"/>
                <a:ea typeface="Calibri"/>
                <a:cs typeface="Times New Roman"/>
              </a:rPr>
              <a:t>Genera un servicio de calidad enfocado hacia el cliente final, cumpliendo con las exigencias del cliente y del Estado.</a:t>
            </a:r>
          </a:p>
          <a:p>
            <a:pPr algn="just">
              <a:spcAft>
                <a:spcPts val="0"/>
              </a:spcAft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" sz="1400" dirty="0" smtClean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1400" b="1" dirty="0" smtClean="0">
                <a:latin typeface="+mj-lt"/>
                <a:ea typeface="Calibri"/>
                <a:cs typeface="Times New Roman"/>
              </a:rPr>
              <a:t>RESPONSABLES </a:t>
            </a:r>
            <a:endParaRPr lang="es-ES" sz="1400" b="1" dirty="0" smtClean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1400" dirty="0" smtClean="0">
                <a:latin typeface="+mj-lt"/>
                <a:ea typeface="Calibri"/>
                <a:cs typeface="Times New Roman"/>
              </a:rPr>
              <a:t>Ingenieros de comunicaciones: es el responsable de dar soporte a los sistemas de comunicación, supervisar proyectos de mantenimiento, dar soporte y ejecución en los trabajos de campo, realizar inventario de equipos.</a:t>
            </a:r>
            <a:endParaRPr lang="es-ES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37550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696" y="214290"/>
            <a:ext cx="7715304" cy="642942"/>
          </a:xfrm>
        </p:spPr>
        <p:txBody>
          <a:bodyPr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ANÁLISIS SITUACIONAL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19226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Análisis Interno</a:t>
            </a:r>
            <a:endParaRPr lang="es-ES" sz="1400" dirty="0"/>
          </a:p>
        </p:txBody>
      </p:sp>
      <p:pic>
        <p:nvPicPr>
          <p:cNvPr id="49153" name="Imagen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142" t="29411" r="23802" b="53873"/>
          <a:stretch>
            <a:fillRect/>
          </a:stretch>
        </p:blipFill>
        <p:spPr bwMode="auto">
          <a:xfrm>
            <a:off x="2000232" y="785794"/>
            <a:ext cx="5929354" cy="78581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14282" y="1571612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b="1" dirty="0" smtClean="0"/>
              <a:t>ACTIVIDADES </a:t>
            </a:r>
          </a:p>
          <a:p>
            <a:pPr algn="just">
              <a:buFont typeface="Arial" pitchFamily="34" charset="0"/>
              <a:buChar char="•"/>
            </a:pPr>
            <a:endParaRPr lang="es-ES" sz="13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300" dirty="0" smtClean="0"/>
              <a:t>Participa en la planificación y desarrollos de los proyectos de Telecomunicaciones.</a:t>
            </a:r>
          </a:p>
          <a:p>
            <a:pPr lvl="0" algn="just">
              <a:buFont typeface="Arial" pitchFamily="34" charset="0"/>
              <a:buChar char="•"/>
            </a:pPr>
            <a:endParaRPr lang="es-ES" sz="13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300" dirty="0" smtClean="0"/>
              <a:t>Maneja la instrumentación para pruebas y mantenimiento de los equipos de comunicaciones.</a:t>
            </a:r>
          </a:p>
          <a:p>
            <a:pPr lvl="0" algn="just">
              <a:buFont typeface="Arial" pitchFamily="34" charset="0"/>
              <a:buChar char="•"/>
            </a:pPr>
            <a:endParaRPr lang="es-ES" sz="13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300" dirty="0" smtClean="0"/>
              <a:t>Supervisa los proyectos de Mantenimiento Preventivo, Correctivo e instalación.</a:t>
            </a:r>
          </a:p>
          <a:p>
            <a:pPr lvl="0" algn="just">
              <a:buFont typeface="Arial" pitchFamily="34" charset="0"/>
              <a:buChar char="•"/>
            </a:pPr>
            <a:endParaRPr lang="es-ES" sz="13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300" dirty="0" smtClean="0"/>
              <a:t>Realiza inventario de los equipos y herramientas a cargo de los grupos de trabajo.</a:t>
            </a:r>
            <a:endParaRPr lang="es-ES" sz="1300" dirty="0" smtClean="0"/>
          </a:p>
          <a:p>
            <a:pPr algn="just"/>
            <a:endParaRPr lang="es-ES" sz="13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300" dirty="0" smtClean="0"/>
              <a:t>Cumple con los procedimientos establecidos para: el manejo de desechos tales como equipos en desuso o dañados, baterías de radios agotadas o dañadas; así como también para minimizar el impacto ambiental causado por nuevas instalaciones de torres y facilidades  de comunicaciones.</a:t>
            </a:r>
            <a:endParaRPr lang="es-ES" sz="1300" dirty="0" smtClean="0"/>
          </a:p>
          <a:p>
            <a:pPr algn="just"/>
            <a:endParaRPr lang="es-ES" sz="13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C" sz="1300" dirty="0" smtClean="0"/>
              <a:t>Capacita y da función de los procedimientos de comunicación asociados al Plan de Contingencias de la compañía.</a:t>
            </a:r>
            <a:endParaRPr lang="es-ES" sz="1300" dirty="0" smtClean="0"/>
          </a:p>
          <a:p>
            <a:pPr algn="just"/>
            <a:endParaRPr lang="es-EC" sz="1300" b="1" dirty="0" smtClean="0"/>
          </a:p>
          <a:p>
            <a:pPr algn="just"/>
            <a:r>
              <a:rPr lang="es-EC" sz="1300" b="1" dirty="0" smtClean="0"/>
              <a:t> </a:t>
            </a:r>
            <a:endParaRPr lang="es-ES" sz="1300" dirty="0" smtClean="0"/>
          </a:p>
          <a:p>
            <a:pPr algn="just"/>
            <a:r>
              <a:rPr lang="es-EC" sz="1300" b="1" dirty="0" smtClean="0"/>
              <a:t>CONTROLES</a:t>
            </a:r>
            <a:endParaRPr lang="es-ES" sz="13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300" dirty="0" smtClean="0"/>
              <a:t>Normas de seguridad industrial, medio ambiente y personas.</a:t>
            </a:r>
            <a:endParaRPr lang="es-ES" sz="13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300" dirty="0" smtClean="0"/>
              <a:t>Plan de manejo de desechos.</a:t>
            </a:r>
            <a:endParaRPr lang="es-ES" sz="13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300" dirty="0" smtClean="0"/>
              <a:t>Plan de contingencia.</a:t>
            </a:r>
            <a:endParaRPr lang="es-ES" sz="1300" dirty="0"/>
          </a:p>
        </p:txBody>
      </p:sp>
    </p:spTree>
    <p:extLst>
      <p:ext uri="{BB962C8B-B14F-4D97-AF65-F5344CB8AC3E}">
        <p14:creationId xmlns="" xmlns:p14="http://schemas.microsoft.com/office/powerpoint/2010/main" val="270737550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696" y="214290"/>
            <a:ext cx="7715304" cy="642942"/>
          </a:xfrm>
        </p:spPr>
        <p:txBody>
          <a:bodyPr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ANÁLISIS SITUACIONAL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58" y="1571613"/>
            <a:ext cx="85011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OBJETIVO</a:t>
            </a:r>
          </a:p>
          <a:p>
            <a:pPr algn="just"/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Certificar el cumplimiento, buen desempeño y ejecución de los proyectos de Telecomunicaciones.</a:t>
            </a:r>
          </a:p>
          <a:p>
            <a:pPr algn="just"/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Garantizar la aplicación y utilización de las normativas vigentes en todos los procesos.</a:t>
            </a:r>
          </a:p>
          <a:p>
            <a:pPr algn="just">
              <a:buFont typeface="Arial" pitchFamily="34" charset="0"/>
              <a:buChar char="•"/>
            </a:pPr>
            <a:endParaRPr lang="es-ES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Organizar y verificar el adecuado funcionamiento de personal y equipamiento.</a:t>
            </a:r>
            <a:endParaRPr lang="es-ES" sz="1400" dirty="0" smtClean="0"/>
          </a:p>
          <a:p>
            <a:pPr algn="just"/>
            <a:r>
              <a:rPr lang="es-EC" sz="1400" b="1" dirty="0" smtClean="0"/>
              <a:t> </a:t>
            </a:r>
          </a:p>
          <a:p>
            <a:pPr algn="just"/>
            <a:endParaRPr lang="es-ES" sz="1400" b="1" dirty="0" smtClean="0"/>
          </a:p>
          <a:p>
            <a:pPr algn="just"/>
            <a:r>
              <a:rPr lang="es-EC" sz="1400" b="1" dirty="0" smtClean="0"/>
              <a:t>AMBITO DE APLICACIÓN</a:t>
            </a:r>
            <a:endParaRPr lang="es-ES" sz="1400" dirty="0" smtClean="0"/>
          </a:p>
          <a:p>
            <a:pPr algn="just"/>
            <a:r>
              <a:rPr lang="es-EC" sz="1400" dirty="0" smtClean="0"/>
              <a:t>Tiene la responsabilidad de abrir y cerrar cualquier requerimiento del cliente, cumpliendo con estándares y exigencias del trabajo solicitado.</a:t>
            </a:r>
            <a:endParaRPr lang="es-ES" sz="1400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r>
              <a:rPr lang="es-EC" sz="1400" b="1" dirty="0" smtClean="0"/>
              <a:t>RESPONSABLES </a:t>
            </a:r>
            <a:endParaRPr lang="es-ES" sz="1400" dirty="0" smtClean="0"/>
          </a:p>
          <a:p>
            <a:pPr algn="just"/>
            <a:r>
              <a:rPr lang="es-EC" sz="1400" dirty="0" smtClean="0"/>
              <a:t>Supervisor de comunicaciones: es el responsable de supervisar, coordinar y asignar prioridades en la ejecución de trabajos de mantenimiento, controlar el cronograma de trabajo, brindar soporte y capacitación al personal, controlar stock de repuestos y actualización de inventarios.</a:t>
            </a:r>
            <a:endParaRPr lang="es-ES" sz="1400" dirty="0"/>
          </a:p>
        </p:txBody>
      </p:sp>
      <p:pic>
        <p:nvPicPr>
          <p:cNvPr id="8" name="7 Imagen"/>
          <p:cNvPicPr/>
          <p:nvPr/>
        </p:nvPicPr>
        <p:blipFill>
          <a:blip r:embed="rId2">
            <a:lum bright="-20000" contrast="40000"/>
          </a:blip>
          <a:srcRect l="5174" t="56416" r="23896" b="26985"/>
          <a:stretch>
            <a:fillRect/>
          </a:stretch>
        </p:blipFill>
        <p:spPr bwMode="auto">
          <a:xfrm>
            <a:off x="1928794" y="714356"/>
            <a:ext cx="52914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14282" y="19226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Análisis Interno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270737550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33387305</TotalTime>
  <Words>1953</Words>
  <Application>Microsoft Office PowerPoint</Application>
  <PresentationFormat>Presentación en pantalla (4:3)</PresentationFormat>
  <Paragraphs>548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Concurrencia</vt:lpstr>
      <vt:lpstr>Imagen de mapa de bits</vt:lpstr>
      <vt:lpstr>DEPARTAMENTO DE CIENCIAS ECONÓMICAS, ADMINISTRATIVAS Y DE COMERCIO  INGENIERIA EN FINANZAS Y AUDITORÍA – CPA MODALIDAD PRESENCIAL   TRABAJO DE CULMINACIÓN DE CARRERA PREVIO A LA OBTENCIÓN DEL TÍTULO DE INGENIERIA EN FINANZAS Y AUDITORÍA –CPA</vt:lpstr>
      <vt:lpstr>CONTENIDO</vt:lpstr>
      <vt:lpstr>ASPECTOS GENERALES</vt:lpstr>
      <vt:lpstr>Estructura Orgánica de SISTELVYCOM Cía. Ltda.</vt:lpstr>
      <vt:lpstr>DIRECCIONAMIENTO ESTRATÉGICO</vt:lpstr>
      <vt:lpstr>Diapositiva 6</vt:lpstr>
      <vt:lpstr>ANÁLISIS SITUACIONAL</vt:lpstr>
      <vt:lpstr>ANÁLISIS SITUACIONAL</vt:lpstr>
      <vt:lpstr>ANÁLISIS SITUACIONAL</vt:lpstr>
      <vt:lpstr>ANÁLISIS SITUACIONAL</vt:lpstr>
      <vt:lpstr>ANÁLISIS SITUACIONAL</vt:lpstr>
      <vt:lpstr>ANÁLISIS SITUACIONAL  Influencias Microeconómicas</vt:lpstr>
      <vt:lpstr>ANÁLISIS SITUACIONAL  Influencias Microeconómicas</vt:lpstr>
      <vt:lpstr>ANÁLISIS FODA</vt:lpstr>
      <vt:lpstr>MARCO CONCEPTUAL DE LA AUDITORÍA DE GESTIÓN</vt:lpstr>
      <vt:lpstr>Diapositiva 16</vt:lpstr>
      <vt:lpstr>HERRAMIENTAS DE LA AUDITORÍA DE GESTIÓN</vt:lpstr>
      <vt:lpstr>HERRAMIENTAS PARA EVALUAR EL CONTROL INTERNO</vt:lpstr>
      <vt:lpstr>COSO ERM (ESQUEMA DE GESTIÓN INTEGRAL DE RIESGOS)</vt:lpstr>
      <vt:lpstr>LA EVIDENCIA </vt:lpstr>
      <vt:lpstr>TÉCNICAS DE AUDITORÍA</vt:lpstr>
      <vt:lpstr>METODOLOGÍA DE LA EJECUCIÓN DE LA AUDITORÍA DE GESTIÓN</vt:lpstr>
      <vt:lpstr>CASO PRÁCTICO</vt:lpstr>
      <vt:lpstr>CASO PRÁCTICO</vt:lpstr>
      <vt:lpstr>CONCLUSIONES</vt:lpstr>
      <vt:lpstr>RECOMENDACIONES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315</cp:revision>
  <dcterms:created xsi:type="dcterms:W3CDTF">2014-09-03T13:32:59Z</dcterms:created>
  <dcterms:modified xsi:type="dcterms:W3CDTF">2014-09-24T12:30:51Z</dcterms:modified>
</cp:coreProperties>
</file>