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data241.xml" ContentType="application/vnd.openxmlformats-officedocument.drawingml.diagramData+xml"/>
  <Override PartName="/ppt/diagrams/colors8.xml" ContentType="application/vnd.openxmlformats-officedocument.drawingml.diagramColors+xml"/>
  <Override PartName="/ppt/diagrams/data201.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data171.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data221.xml" ContentType="application/vnd.openxmlformats-officedocument.drawingml.diagramData+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2">
  <p:sldMasterIdLst>
    <p:sldMasterId id="2147483672" r:id="rId1"/>
  </p:sldMasterIdLst>
  <p:notesMasterIdLst>
    <p:notesMasterId r:id="rId66"/>
  </p:notesMasterIdLst>
  <p:handoutMasterIdLst>
    <p:handoutMasterId r:id="rId67"/>
  </p:handoutMasterIdLst>
  <p:sldIdLst>
    <p:sldId id="256" r:id="rId2"/>
    <p:sldId id="345" r:id="rId3"/>
    <p:sldId id="346" r:id="rId4"/>
    <p:sldId id="355" r:id="rId5"/>
    <p:sldId id="357" r:id="rId6"/>
    <p:sldId id="362" r:id="rId7"/>
    <p:sldId id="363" r:id="rId8"/>
    <p:sldId id="364" r:id="rId9"/>
    <p:sldId id="281" r:id="rId10"/>
    <p:sldId id="277" r:id="rId11"/>
    <p:sldId id="284" r:id="rId12"/>
    <p:sldId id="285" r:id="rId13"/>
    <p:sldId id="329" r:id="rId14"/>
    <p:sldId id="286" r:id="rId15"/>
    <p:sldId id="330" r:id="rId16"/>
    <p:sldId id="287" r:id="rId17"/>
    <p:sldId id="288" r:id="rId18"/>
    <p:sldId id="289" r:id="rId19"/>
    <p:sldId id="290" r:id="rId20"/>
    <p:sldId id="291" r:id="rId21"/>
    <p:sldId id="292" r:id="rId22"/>
    <p:sldId id="293" r:id="rId23"/>
    <p:sldId id="294" r:id="rId24"/>
    <p:sldId id="296" r:id="rId25"/>
    <p:sldId id="295" r:id="rId26"/>
    <p:sldId id="297" r:id="rId27"/>
    <p:sldId id="372" r:id="rId28"/>
    <p:sldId id="373" r:id="rId29"/>
    <p:sldId id="374" r:id="rId30"/>
    <p:sldId id="375" r:id="rId31"/>
    <p:sldId id="376" r:id="rId32"/>
    <p:sldId id="377" r:id="rId33"/>
    <p:sldId id="278" r:id="rId34"/>
    <p:sldId id="299" r:id="rId35"/>
    <p:sldId id="331" r:id="rId36"/>
    <p:sldId id="300" r:id="rId37"/>
    <p:sldId id="332" r:id="rId38"/>
    <p:sldId id="301" r:id="rId39"/>
    <p:sldId id="335" r:id="rId40"/>
    <p:sldId id="302" r:id="rId41"/>
    <p:sldId id="333" r:id="rId42"/>
    <p:sldId id="303" r:id="rId43"/>
    <p:sldId id="334" r:id="rId44"/>
    <p:sldId id="371" r:id="rId45"/>
    <p:sldId id="365" r:id="rId46"/>
    <p:sldId id="366" r:id="rId47"/>
    <p:sldId id="367" r:id="rId48"/>
    <p:sldId id="368" r:id="rId49"/>
    <p:sldId id="369" r:id="rId50"/>
    <p:sldId id="370" r:id="rId51"/>
    <p:sldId id="280" r:id="rId52"/>
    <p:sldId id="305" r:id="rId53"/>
    <p:sldId id="307" r:id="rId54"/>
    <p:sldId id="358" r:id="rId55"/>
    <p:sldId id="359" r:id="rId56"/>
    <p:sldId id="306" r:id="rId57"/>
    <p:sldId id="308" r:id="rId58"/>
    <p:sldId id="360" r:id="rId59"/>
    <p:sldId id="361" r:id="rId60"/>
    <p:sldId id="336" r:id="rId61"/>
    <p:sldId id="337" r:id="rId62"/>
    <p:sldId id="338" r:id="rId63"/>
    <p:sldId id="339" r:id="rId64"/>
    <p:sldId id="340" r:id="rId65"/>
  </p:sldIdLst>
  <p:sldSz cx="9144000" cy="6858000" type="screen4x3"/>
  <p:notesSz cx="9296400" cy="7010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predeterminada" id="{773E8276-8680-4C98-8E09-6F4D86DAC682}">
          <p14:sldIdLst>
            <p14:sldId id="256"/>
            <p14:sldId id="257"/>
            <p14:sldId id="258"/>
            <p14:sldId id="259"/>
            <p14:sldId id="261"/>
            <p14:sldId id="262"/>
            <p14:sldId id="264"/>
            <p14:sldId id="265"/>
            <p14:sldId id="266"/>
            <p14:sldId id="267"/>
            <p14:sldId id="268"/>
            <p14:sldId id="270"/>
            <p14:sldId id="271"/>
            <p14:sldId id="272"/>
            <p14:sldId id="273"/>
            <p14:sldId id="274"/>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6"/>
            <p14:sldId id="295"/>
            <p14:sldId id="297"/>
            <p14:sldId id="298"/>
            <p14:sldId id="299"/>
            <p14:sldId id="300"/>
            <p14:sldId id="301"/>
            <p14:sldId id="302"/>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image" Target="../media/image46.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3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4EDF9-3EEE-4C09-AABC-B7F4B32477FF}"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s-EC"/>
        </a:p>
      </dgm:t>
    </dgm:pt>
    <dgm:pt modelId="{57FC9182-0F8B-4B68-971B-8D970FCFFB6B}">
      <dgm:prSet custT="1"/>
      <dgm:spPr>
        <a:solidFill>
          <a:schemeClr val="lt1">
            <a:hueOff val="0"/>
            <a:satOff val="0"/>
            <a:lumOff val="0"/>
            <a:alpha val="22000"/>
          </a:schemeClr>
        </a:solidFill>
      </dgm:spPr>
      <dgm:t>
        <a:bodyPr/>
        <a:lstStyle/>
        <a:p>
          <a:pPr rtl="0"/>
          <a:r>
            <a:rPr lang="es-ES" sz="2000" dirty="0" smtClean="0"/>
            <a:t>Determinar el grado de certeza de los métodos de predicción a deslizamientos: Mora-Vahrson, lógica Fuzzy e INDECI, ejecutando el modelamiento y análisis de los resultados obtenidos para determinar cuál es el que mejor representa la realidad de la microcuenca del Río Cristal, para obtener un mapa de susceptibilidad a deslizamientos.</a:t>
          </a:r>
          <a:endParaRPr lang="es-EC" sz="2000" dirty="0"/>
        </a:p>
      </dgm:t>
    </dgm:pt>
    <dgm:pt modelId="{CAFB1714-6695-48BF-9FB1-E5BD18B4BE89}" type="parTrans" cxnId="{4161FFDD-74D6-4DF4-9FC4-7358E9EC7155}">
      <dgm:prSet/>
      <dgm:spPr/>
      <dgm:t>
        <a:bodyPr/>
        <a:lstStyle/>
        <a:p>
          <a:endParaRPr lang="es-EC"/>
        </a:p>
      </dgm:t>
    </dgm:pt>
    <dgm:pt modelId="{ECD768BA-D240-4EB0-BA36-E94ECF470879}" type="sibTrans" cxnId="{4161FFDD-74D6-4DF4-9FC4-7358E9EC7155}">
      <dgm:prSet/>
      <dgm:spPr/>
      <dgm:t>
        <a:bodyPr/>
        <a:lstStyle/>
        <a:p>
          <a:endParaRPr lang="es-EC"/>
        </a:p>
      </dgm:t>
    </dgm:pt>
    <dgm:pt modelId="{6A739C8F-4189-44B3-80C3-AF5974809D7F}" type="pres">
      <dgm:prSet presAssocID="{1EE4EDF9-3EEE-4C09-AABC-B7F4B32477FF}" presName="linearFlow" presStyleCnt="0">
        <dgm:presLayoutVars>
          <dgm:resizeHandles val="exact"/>
        </dgm:presLayoutVars>
      </dgm:prSet>
      <dgm:spPr/>
      <dgm:t>
        <a:bodyPr/>
        <a:lstStyle/>
        <a:p>
          <a:endParaRPr lang="es-EC"/>
        </a:p>
      </dgm:t>
    </dgm:pt>
    <dgm:pt modelId="{5021A09C-8C6A-4E5D-B1B5-9A0DC7A21BA8}" type="pres">
      <dgm:prSet presAssocID="{57FC9182-0F8B-4B68-971B-8D970FCFFB6B}" presName="node" presStyleLbl="node1" presStyleIdx="0" presStyleCnt="1">
        <dgm:presLayoutVars>
          <dgm:bulletEnabled val="1"/>
        </dgm:presLayoutVars>
      </dgm:prSet>
      <dgm:spPr/>
      <dgm:t>
        <a:bodyPr/>
        <a:lstStyle/>
        <a:p>
          <a:endParaRPr lang="es-EC"/>
        </a:p>
      </dgm:t>
    </dgm:pt>
  </dgm:ptLst>
  <dgm:cxnLst>
    <dgm:cxn modelId="{4161FFDD-74D6-4DF4-9FC4-7358E9EC7155}" srcId="{1EE4EDF9-3EEE-4C09-AABC-B7F4B32477FF}" destId="{57FC9182-0F8B-4B68-971B-8D970FCFFB6B}" srcOrd="0" destOrd="0" parTransId="{CAFB1714-6695-48BF-9FB1-E5BD18B4BE89}" sibTransId="{ECD768BA-D240-4EB0-BA36-E94ECF470879}"/>
    <dgm:cxn modelId="{20CA0AD4-03D1-43B4-8702-1EB88A6FE7A1}" type="presOf" srcId="{1EE4EDF9-3EEE-4C09-AABC-B7F4B32477FF}" destId="{6A739C8F-4189-44B3-80C3-AF5974809D7F}" srcOrd="0" destOrd="0" presId="urn:microsoft.com/office/officeart/2005/8/layout/process2"/>
    <dgm:cxn modelId="{9E31E599-AC25-4D17-9038-D89B541B119A}" type="presOf" srcId="{57FC9182-0F8B-4B68-971B-8D970FCFFB6B}" destId="{5021A09C-8C6A-4E5D-B1B5-9A0DC7A21BA8}" srcOrd="0" destOrd="0" presId="urn:microsoft.com/office/officeart/2005/8/layout/process2"/>
    <dgm:cxn modelId="{B70AAEC0-331B-4053-BDFD-4FCA8175B589}" type="presParOf" srcId="{6A739C8F-4189-44B3-80C3-AF5974809D7F}" destId="{5021A09C-8C6A-4E5D-B1B5-9A0DC7A21BA8}" srcOrd="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7B3AC-22F4-4000-B17E-6D0858E210E8}" type="doc">
      <dgm:prSet loTypeId="urn:microsoft.com/office/officeart/2005/8/layout/equation2" loCatId="relationship" qsTypeId="urn:microsoft.com/office/officeart/2005/8/quickstyle/simple1" qsCatId="simple" csTypeId="urn:microsoft.com/office/officeart/2005/8/colors/colorful1#1" csCatId="colorful" phldr="1"/>
      <dgm:spPr/>
    </dgm:pt>
    <dgm:pt modelId="{A619BCE3-B211-4CB7-BEC3-8D6FDB8921D5}">
      <dgm:prSet phldrT="[Texto]" custT="1"/>
      <dgm:spPr/>
      <dgm:t>
        <a:bodyPr/>
        <a:lstStyle/>
        <a:p>
          <a:r>
            <a:rPr lang="es-EC" sz="1600" dirty="0" smtClean="0"/>
            <a:t>P: Valor producto de la combinación de los parámetros pasivos</a:t>
          </a:r>
          <a:endParaRPr lang="es-EC" sz="1600" dirty="0"/>
        </a:p>
      </dgm:t>
    </dgm:pt>
    <dgm:pt modelId="{FDCABC48-1CF1-49E0-901C-00B5422339F3}" type="parTrans" cxnId="{B4328BD8-811C-4E9B-A3D2-F90044B39FD3}">
      <dgm:prSet/>
      <dgm:spPr/>
      <dgm:t>
        <a:bodyPr/>
        <a:lstStyle/>
        <a:p>
          <a:endParaRPr lang="es-EC"/>
        </a:p>
      </dgm:t>
    </dgm:pt>
    <dgm:pt modelId="{C516DAC2-13A0-4EBB-B935-8E1771FA2A68}" type="sibTrans" cxnId="{B4328BD8-811C-4E9B-A3D2-F90044B39FD3}">
      <dgm:prSet/>
      <dgm:spPr/>
      <dgm:t>
        <a:bodyPr/>
        <a:lstStyle/>
        <a:p>
          <a:endParaRPr lang="es-EC"/>
        </a:p>
      </dgm:t>
    </dgm:pt>
    <dgm:pt modelId="{82E87A2E-A9E4-4678-9513-5D4BAF407080}">
      <dgm:prSet phldrT="[Texto]" custT="1"/>
      <dgm:spPr/>
      <dgm:t>
        <a:bodyPr/>
        <a:lstStyle/>
        <a:p>
          <a:r>
            <a:rPr lang="es-EC" sz="1600" dirty="0" smtClean="0"/>
            <a:t>D: Valor del factor de disparo de los parámetros activos</a:t>
          </a:r>
          <a:endParaRPr lang="es-EC" sz="1600" dirty="0"/>
        </a:p>
      </dgm:t>
    </dgm:pt>
    <dgm:pt modelId="{E6367C99-818C-44EF-986E-1D31C9D2B3F7}" type="parTrans" cxnId="{EF0412E1-D9A1-422A-BEBD-02F281D7AE71}">
      <dgm:prSet/>
      <dgm:spPr/>
      <dgm:t>
        <a:bodyPr/>
        <a:lstStyle/>
        <a:p>
          <a:endParaRPr lang="es-EC"/>
        </a:p>
      </dgm:t>
    </dgm:pt>
    <dgm:pt modelId="{AD8699B5-FF8B-485F-8297-F8D559E8687E}" type="sibTrans" cxnId="{EF0412E1-D9A1-422A-BEBD-02F281D7AE71}">
      <dgm:prSet/>
      <dgm:spPr/>
      <dgm:t>
        <a:bodyPr/>
        <a:lstStyle/>
        <a:p>
          <a:endParaRPr lang="es-EC"/>
        </a:p>
      </dgm:t>
    </dgm:pt>
    <dgm:pt modelId="{BFCAB8CC-1706-4753-81D6-4932E0FB730A}">
      <dgm:prSet phldrT="[Texto]"/>
      <dgm:spPr/>
      <dgm:t>
        <a:bodyPr/>
        <a:lstStyle/>
        <a:p>
          <a:r>
            <a:rPr lang="es-EC" dirty="0" smtClean="0"/>
            <a:t>S: Grado de susceptibilidad a deslizamientos</a:t>
          </a:r>
          <a:endParaRPr lang="es-EC" dirty="0"/>
        </a:p>
      </dgm:t>
    </dgm:pt>
    <dgm:pt modelId="{CA4B4D65-AE48-4D0E-9C01-A13517A0307A}" type="parTrans" cxnId="{B838F561-346E-4DA9-A741-4E58069A9DB6}">
      <dgm:prSet/>
      <dgm:spPr/>
      <dgm:t>
        <a:bodyPr/>
        <a:lstStyle/>
        <a:p>
          <a:endParaRPr lang="es-EC"/>
        </a:p>
      </dgm:t>
    </dgm:pt>
    <dgm:pt modelId="{C5065489-7EA6-4825-B6ED-985F28022DB9}" type="sibTrans" cxnId="{B838F561-346E-4DA9-A741-4E58069A9DB6}">
      <dgm:prSet/>
      <dgm:spPr/>
      <dgm:t>
        <a:bodyPr/>
        <a:lstStyle/>
        <a:p>
          <a:endParaRPr lang="es-EC"/>
        </a:p>
      </dgm:t>
    </dgm:pt>
    <dgm:pt modelId="{0B9096C0-8D4E-4724-B13D-B7A9A466619A}" type="pres">
      <dgm:prSet presAssocID="{F7F7B3AC-22F4-4000-B17E-6D0858E210E8}" presName="Name0" presStyleCnt="0">
        <dgm:presLayoutVars>
          <dgm:dir/>
          <dgm:resizeHandles val="exact"/>
        </dgm:presLayoutVars>
      </dgm:prSet>
      <dgm:spPr/>
    </dgm:pt>
    <dgm:pt modelId="{E436775F-603C-409F-9B80-81FDB51CDE69}" type="pres">
      <dgm:prSet presAssocID="{F7F7B3AC-22F4-4000-B17E-6D0858E210E8}" presName="vNodes" presStyleCnt="0"/>
      <dgm:spPr/>
    </dgm:pt>
    <dgm:pt modelId="{A88DCD8C-4830-4D75-9C78-93B581D39FCD}" type="pres">
      <dgm:prSet presAssocID="{A619BCE3-B211-4CB7-BEC3-8D6FDB8921D5}" presName="node" presStyleLbl="node1" presStyleIdx="0" presStyleCnt="3">
        <dgm:presLayoutVars>
          <dgm:bulletEnabled val="1"/>
        </dgm:presLayoutVars>
      </dgm:prSet>
      <dgm:spPr/>
      <dgm:t>
        <a:bodyPr/>
        <a:lstStyle/>
        <a:p>
          <a:endParaRPr lang="es-EC"/>
        </a:p>
      </dgm:t>
    </dgm:pt>
    <dgm:pt modelId="{956F480A-6E37-4BB7-AC5F-FD7D1523069F}" type="pres">
      <dgm:prSet presAssocID="{C516DAC2-13A0-4EBB-B935-8E1771FA2A68}" presName="spacerT" presStyleCnt="0"/>
      <dgm:spPr/>
    </dgm:pt>
    <dgm:pt modelId="{A4444E20-08C0-4BD8-8970-BAF65057F5D3}" type="pres">
      <dgm:prSet presAssocID="{C516DAC2-13A0-4EBB-B935-8E1771FA2A68}" presName="sibTrans" presStyleLbl="sibTrans2D1" presStyleIdx="0" presStyleCnt="2"/>
      <dgm:spPr/>
      <dgm:t>
        <a:bodyPr/>
        <a:lstStyle/>
        <a:p>
          <a:endParaRPr lang="es-EC"/>
        </a:p>
      </dgm:t>
    </dgm:pt>
    <dgm:pt modelId="{BD6FB2A5-BFDD-4767-B8A8-1E6B54DF1771}" type="pres">
      <dgm:prSet presAssocID="{C516DAC2-13A0-4EBB-B935-8E1771FA2A68}" presName="spacerB" presStyleCnt="0"/>
      <dgm:spPr/>
    </dgm:pt>
    <dgm:pt modelId="{A4BCAC4F-3467-4005-9799-196C6F53BC74}" type="pres">
      <dgm:prSet presAssocID="{82E87A2E-A9E4-4678-9513-5D4BAF407080}" presName="node" presStyleLbl="node1" presStyleIdx="1" presStyleCnt="3">
        <dgm:presLayoutVars>
          <dgm:bulletEnabled val="1"/>
        </dgm:presLayoutVars>
      </dgm:prSet>
      <dgm:spPr/>
      <dgm:t>
        <a:bodyPr/>
        <a:lstStyle/>
        <a:p>
          <a:endParaRPr lang="es-EC"/>
        </a:p>
      </dgm:t>
    </dgm:pt>
    <dgm:pt modelId="{5FFE0AF8-3C5C-4E8C-9146-75A0FEDFDD0F}" type="pres">
      <dgm:prSet presAssocID="{F7F7B3AC-22F4-4000-B17E-6D0858E210E8}" presName="sibTransLast" presStyleLbl="sibTrans2D1" presStyleIdx="1" presStyleCnt="2"/>
      <dgm:spPr/>
      <dgm:t>
        <a:bodyPr/>
        <a:lstStyle/>
        <a:p>
          <a:endParaRPr lang="es-EC"/>
        </a:p>
      </dgm:t>
    </dgm:pt>
    <dgm:pt modelId="{CEE6E845-A56F-48BF-ADCF-34E683AFE4E0}" type="pres">
      <dgm:prSet presAssocID="{F7F7B3AC-22F4-4000-B17E-6D0858E210E8}" presName="connectorText" presStyleLbl="sibTrans2D1" presStyleIdx="1" presStyleCnt="2"/>
      <dgm:spPr/>
      <dgm:t>
        <a:bodyPr/>
        <a:lstStyle/>
        <a:p>
          <a:endParaRPr lang="es-EC"/>
        </a:p>
      </dgm:t>
    </dgm:pt>
    <dgm:pt modelId="{B1BE4AE7-8AE3-43BE-BD85-438EEB56F848}" type="pres">
      <dgm:prSet presAssocID="{F7F7B3AC-22F4-4000-B17E-6D0858E210E8}" presName="lastNode" presStyleLbl="node1" presStyleIdx="2" presStyleCnt="3">
        <dgm:presLayoutVars>
          <dgm:bulletEnabled val="1"/>
        </dgm:presLayoutVars>
      </dgm:prSet>
      <dgm:spPr/>
      <dgm:t>
        <a:bodyPr/>
        <a:lstStyle/>
        <a:p>
          <a:endParaRPr lang="es-EC"/>
        </a:p>
      </dgm:t>
    </dgm:pt>
  </dgm:ptLst>
  <dgm:cxnLst>
    <dgm:cxn modelId="{875534AD-3C7C-4EE0-9919-A768833D6AAA}" type="presOf" srcId="{C516DAC2-13A0-4EBB-B935-8E1771FA2A68}" destId="{A4444E20-08C0-4BD8-8970-BAF65057F5D3}" srcOrd="0" destOrd="0" presId="urn:microsoft.com/office/officeart/2005/8/layout/equation2"/>
    <dgm:cxn modelId="{B838F561-346E-4DA9-A741-4E58069A9DB6}" srcId="{F7F7B3AC-22F4-4000-B17E-6D0858E210E8}" destId="{BFCAB8CC-1706-4753-81D6-4932E0FB730A}" srcOrd="2" destOrd="0" parTransId="{CA4B4D65-AE48-4D0E-9C01-A13517A0307A}" sibTransId="{C5065489-7EA6-4825-B6ED-985F28022DB9}"/>
    <dgm:cxn modelId="{5A4BC749-D7F8-48C9-8315-FEA75F668CC1}" type="presOf" srcId="{A619BCE3-B211-4CB7-BEC3-8D6FDB8921D5}" destId="{A88DCD8C-4830-4D75-9C78-93B581D39FCD}" srcOrd="0" destOrd="0" presId="urn:microsoft.com/office/officeart/2005/8/layout/equation2"/>
    <dgm:cxn modelId="{E8E7C4B4-7B29-485D-9521-435FC8A62352}" type="presOf" srcId="{F7F7B3AC-22F4-4000-B17E-6D0858E210E8}" destId="{0B9096C0-8D4E-4724-B13D-B7A9A466619A}" srcOrd="0" destOrd="0" presId="urn:microsoft.com/office/officeart/2005/8/layout/equation2"/>
    <dgm:cxn modelId="{EF0412E1-D9A1-422A-BEBD-02F281D7AE71}" srcId="{F7F7B3AC-22F4-4000-B17E-6D0858E210E8}" destId="{82E87A2E-A9E4-4678-9513-5D4BAF407080}" srcOrd="1" destOrd="0" parTransId="{E6367C99-818C-44EF-986E-1D31C9D2B3F7}" sibTransId="{AD8699B5-FF8B-485F-8297-F8D559E8687E}"/>
    <dgm:cxn modelId="{B4328BD8-811C-4E9B-A3D2-F90044B39FD3}" srcId="{F7F7B3AC-22F4-4000-B17E-6D0858E210E8}" destId="{A619BCE3-B211-4CB7-BEC3-8D6FDB8921D5}" srcOrd="0" destOrd="0" parTransId="{FDCABC48-1CF1-49E0-901C-00B5422339F3}" sibTransId="{C516DAC2-13A0-4EBB-B935-8E1771FA2A68}"/>
    <dgm:cxn modelId="{02E45656-6B09-465F-BCF3-87B069CB1AAE}" type="presOf" srcId="{AD8699B5-FF8B-485F-8297-F8D559E8687E}" destId="{CEE6E845-A56F-48BF-ADCF-34E683AFE4E0}" srcOrd="1" destOrd="0" presId="urn:microsoft.com/office/officeart/2005/8/layout/equation2"/>
    <dgm:cxn modelId="{C1F42905-B75C-48F1-9BDB-3223B4151772}" type="presOf" srcId="{82E87A2E-A9E4-4678-9513-5D4BAF407080}" destId="{A4BCAC4F-3467-4005-9799-196C6F53BC74}" srcOrd="0" destOrd="0" presId="urn:microsoft.com/office/officeart/2005/8/layout/equation2"/>
    <dgm:cxn modelId="{73E4661C-00C8-40A8-A098-EBF220D86EFE}" type="presOf" srcId="{BFCAB8CC-1706-4753-81D6-4932E0FB730A}" destId="{B1BE4AE7-8AE3-43BE-BD85-438EEB56F848}" srcOrd="0" destOrd="0" presId="urn:microsoft.com/office/officeart/2005/8/layout/equation2"/>
    <dgm:cxn modelId="{BDA6358D-74C2-4767-A8F6-6C153A515BC2}" type="presOf" srcId="{AD8699B5-FF8B-485F-8297-F8D559E8687E}" destId="{5FFE0AF8-3C5C-4E8C-9146-75A0FEDFDD0F}" srcOrd="0" destOrd="0" presId="urn:microsoft.com/office/officeart/2005/8/layout/equation2"/>
    <dgm:cxn modelId="{12559892-4BFB-4035-9CC8-1765A251A01C}" type="presParOf" srcId="{0B9096C0-8D4E-4724-B13D-B7A9A466619A}" destId="{E436775F-603C-409F-9B80-81FDB51CDE69}" srcOrd="0" destOrd="0" presId="urn:microsoft.com/office/officeart/2005/8/layout/equation2"/>
    <dgm:cxn modelId="{29F0E297-E6A0-4C9B-8CE0-84321C2E95DD}" type="presParOf" srcId="{E436775F-603C-409F-9B80-81FDB51CDE69}" destId="{A88DCD8C-4830-4D75-9C78-93B581D39FCD}" srcOrd="0" destOrd="0" presId="urn:microsoft.com/office/officeart/2005/8/layout/equation2"/>
    <dgm:cxn modelId="{0E96D0D2-E2A2-45C0-B180-90DA9A2B2592}" type="presParOf" srcId="{E436775F-603C-409F-9B80-81FDB51CDE69}" destId="{956F480A-6E37-4BB7-AC5F-FD7D1523069F}" srcOrd="1" destOrd="0" presId="urn:microsoft.com/office/officeart/2005/8/layout/equation2"/>
    <dgm:cxn modelId="{7FB7A326-E284-40F4-B64D-1EE45DBBD8C5}" type="presParOf" srcId="{E436775F-603C-409F-9B80-81FDB51CDE69}" destId="{A4444E20-08C0-4BD8-8970-BAF65057F5D3}" srcOrd="2" destOrd="0" presId="urn:microsoft.com/office/officeart/2005/8/layout/equation2"/>
    <dgm:cxn modelId="{23C23441-C477-4A45-A03F-5D763A42ACEF}" type="presParOf" srcId="{E436775F-603C-409F-9B80-81FDB51CDE69}" destId="{BD6FB2A5-BFDD-4767-B8A8-1E6B54DF1771}" srcOrd="3" destOrd="0" presId="urn:microsoft.com/office/officeart/2005/8/layout/equation2"/>
    <dgm:cxn modelId="{41BA8DA1-74B5-4792-B7B3-330FB07ED010}" type="presParOf" srcId="{E436775F-603C-409F-9B80-81FDB51CDE69}" destId="{A4BCAC4F-3467-4005-9799-196C6F53BC74}" srcOrd="4" destOrd="0" presId="urn:microsoft.com/office/officeart/2005/8/layout/equation2"/>
    <dgm:cxn modelId="{BF90F30D-6ECF-494F-AB04-284A01E454D4}" type="presParOf" srcId="{0B9096C0-8D4E-4724-B13D-B7A9A466619A}" destId="{5FFE0AF8-3C5C-4E8C-9146-75A0FEDFDD0F}" srcOrd="1" destOrd="0" presId="urn:microsoft.com/office/officeart/2005/8/layout/equation2"/>
    <dgm:cxn modelId="{E182F50D-98DF-4032-A3B0-19367E82AE42}" type="presParOf" srcId="{5FFE0AF8-3C5C-4E8C-9146-75A0FEDFDD0F}" destId="{CEE6E845-A56F-48BF-ADCF-34E683AFE4E0}" srcOrd="0" destOrd="0" presId="urn:microsoft.com/office/officeart/2005/8/layout/equation2"/>
    <dgm:cxn modelId="{91C42260-7CE8-4677-94D1-44FF677885D4}" type="presParOf" srcId="{0B9096C0-8D4E-4724-B13D-B7A9A466619A}" destId="{B1BE4AE7-8AE3-43BE-BD85-438EEB56F848}"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432BAF-87A4-4516-BB00-2D1DB7F87DFF}"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s-EC"/>
        </a:p>
      </dgm:t>
    </dgm:pt>
    <dgm:pt modelId="{60D82A7E-D498-4212-81B1-3E5C384207F9}">
      <dgm:prSet/>
      <dgm:spPr>
        <a:blipFill rotWithShape="1">
          <a:blip xmlns:r="http://schemas.openxmlformats.org/officeDocument/2006/relationships" r:embed="rId1"/>
          <a:stretch>
            <a:fillRect/>
          </a:stretch>
        </a:blipFill>
      </dgm:spPr>
      <dgm:t>
        <a:bodyPr/>
        <a:lstStyle/>
        <a:p>
          <a:r>
            <a:rPr lang="es-EC" dirty="0">
              <a:noFill/>
            </a:rPr>
            <a:t> </a:t>
          </a:r>
        </a:p>
      </dgm:t>
    </dgm:pt>
    <dgm:pt modelId="{A892077E-0252-4D4C-B75A-E203FB3BDEBB}" type="parTrans" cxnId="{814402B8-7FCB-4975-8008-B90B815FB55C}">
      <dgm:prSet/>
      <dgm:spPr/>
      <dgm:t>
        <a:bodyPr/>
        <a:lstStyle/>
        <a:p>
          <a:endParaRPr lang="es-EC"/>
        </a:p>
      </dgm:t>
    </dgm:pt>
    <dgm:pt modelId="{AD54B8AD-3514-4AEE-A312-6E77F9B9C807}" type="sibTrans" cxnId="{814402B8-7FCB-4975-8008-B90B815FB55C}">
      <dgm:prSet/>
      <dgm:spPr/>
      <dgm:t>
        <a:bodyPr/>
        <a:lstStyle/>
        <a:p>
          <a:endParaRPr lang="es-EC"/>
        </a:p>
      </dgm:t>
    </dgm:pt>
    <dgm:pt modelId="{B530D4A0-CF64-4E51-B693-10FBFB034940}" type="pres">
      <dgm:prSet presAssocID="{FF432BAF-87A4-4516-BB00-2D1DB7F87DFF}" presName="linear" presStyleCnt="0">
        <dgm:presLayoutVars>
          <dgm:animLvl val="lvl"/>
          <dgm:resizeHandles val="exact"/>
        </dgm:presLayoutVars>
      </dgm:prSet>
      <dgm:spPr/>
      <dgm:t>
        <a:bodyPr/>
        <a:lstStyle/>
        <a:p>
          <a:endParaRPr lang="es-EC"/>
        </a:p>
      </dgm:t>
    </dgm:pt>
    <dgm:pt modelId="{0A664FF6-C0E7-4BC6-B590-2812CD738374}" type="pres">
      <dgm:prSet presAssocID="{60D82A7E-D498-4212-81B1-3E5C384207F9}" presName="parentText" presStyleLbl="node1" presStyleIdx="0" presStyleCnt="1">
        <dgm:presLayoutVars>
          <dgm:chMax val="0"/>
          <dgm:bulletEnabled val="1"/>
        </dgm:presLayoutVars>
      </dgm:prSet>
      <dgm:spPr/>
      <dgm:t>
        <a:bodyPr/>
        <a:lstStyle/>
        <a:p>
          <a:endParaRPr lang="es-EC"/>
        </a:p>
      </dgm:t>
    </dgm:pt>
  </dgm:ptLst>
  <dgm:cxnLst>
    <dgm:cxn modelId="{814402B8-7FCB-4975-8008-B90B815FB55C}" srcId="{FF432BAF-87A4-4516-BB00-2D1DB7F87DFF}" destId="{60D82A7E-D498-4212-81B1-3E5C384207F9}" srcOrd="0" destOrd="0" parTransId="{A892077E-0252-4D4C-B75A-E203FB3BDEBB}" sibTransId="{AD54B8AD-3514-4AEE-A312-6E77F9B9C807}"/>
    <dgm:cxn modelId="{B7F4AC42-E7C5-463F-89E8-5452C6B1925B}" type="presOf" srcId="{FF432BAF-87A4-4516-BB00-2D1DB7F87DFF}" destId="{B530D4A0-CF64-4E51-B693-10FBFB034940}" srcOrd="0" destOrd="0" presId="urn:microsoft.com/office/officeart/2005/8/layout/vList2"/>
    <dgm:cxn modelId="{08DB17A7-92A6-49F4-B1E5-757F4EC265C9}" type="presOf" srcId="{60D82A7E-D498-4212-81B1-3E5C384207F9}" destId="{0A664FF6-C0E7-4BC6-B590-2812CD738374}" srcOrd="0" destOrd="0" presId="urn:microsoft.com/office/officeart/2005/8/layout/vList2"/>
    <dgm:cxn modelId="{91351AA8-E637-43DE-970B-FFEC5FF2A4D5}" type="presParOf" srcId="{B530D4A0-CF64-4E51-B693-10FBFB034940}" destId="{0A664FF6-C0E7-4BC6-B590-2812CD738374}" srcOrd="0" destOrd="0" presId="urn:microsoft.com/office/officeart/2005/8/layout/vList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3DC258-920F-4893-899D-21F52ACCAA1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F5CD9E46-49A1-4798-929B-9742B3D5D119}">
      <dgm:prSet phldrT="[Texto]" custT="1"/>
      <dgm:spPr/>
      <dgm:t>
        <a:bodyPr/>
        <a:lstStyle/>
        <a:p>
          <a:r>
            <a:rPr lang="es-EC" sz="1600" dirty="0" smtClean="0"/>
            <a:t>El método usado para este modelamiento es de tipo heurístico</a:t>
          </a:r>
          <a:endParaRPr lang="es-EC" sz="1600" dirty="0"/>
        </a:p>
      </dgm:t>
    </dgm:pt>
    <dgm:pt modelId="{BF27F429-0FBD-4F98-AE8A-4C9670ED981A}" type="parTrans" cxnId="{15E7B035-ACB4-4C22-8DB0-93C95216C325}">
      <dgm:prSet/>
      <dgm:spPr/>
      <dgm:t>
        <a:bodyPr/>
        <a:lstStyle/>
        <a:p>
          <a:endParaRPr lang="es-EC"/>
        </a:p>
      </dgm:t>
    </dgm:pt>
    <dgm:pt modelId="{66AEB965-1F77-4B0E-A898-EE15075F99A7}" type="sibTrans" cxnId="{15E7B035-ACB4-4C22-8DB0-93C95216C325}">
      <dgm:prSet/>
      <dgm:spPr/>
      <dgm:t>
        <a:bodyPr/>
        <a:lstStyle/>
        <a:p>
          <a:endParaRPr lang="es-EC"/>
        </a:p>
      </dgm:t>
    </dgm:pt>
    <dgm:pt modelId="{84D51E94-BC75-407D-BB9E-0A4748569423}">
      <dgm:prSet phldrT="[Texto]" custT="1"/>
      <dgm:spPr/>
      <dgm:t>
        <a:bodyPr/>
        <a:lstStyle/>
        <a:p>
          <a:r>
            <a:rPr lang="es-EC" sz="1600" dirty="0" smtClean="0"/>
            <a:t>Se usa la técnica de combinación </a:t>
          </a:r>
          <a:r>
            <a:rPr lang="es-EC" sz="1600" b="0" dirty="0" smtClean="0"/>
            <a:t>cualitativa de mapas</a:t>
          </a:r>
          <a:endParaRPr lang="es-EC" sz="1600" b="0" dirty="0"/>
        </a:p>
      </dgm:t>
    </dgm:pt>
    <dgm:pt modelId="{84DA93BC-5C29-493C-A0A0-60A2BD9EE290}" type="parTrans" cxnId="{02E04372-E3E1-49A4-88C2-6526D1E1467E}">
      <dgm:prSet/>
      <dgm:spPr/>
      <dgm:t>
        <a:bodyPr/>
        <a:lstStyle/>
        <a:p>
          <a:endParaRPr lang="es-EC"/>
        </a:p>
      </dgm:t>
    </dgm:pt>
    <dgm:pt modelId="{41C5EEC1-5CFC-4DB4-8B56-1FDED87B7916}" type="sibTrans" cxnId="{02E04372-E3E1-49A4-88C2-6526D1E1467E}">
      <dgm:prSet/>
      <dgm:spPr/>
      <dgm:t>
        <a:bodyPr/>
        <a:lstStyle/>
        <a:p>
          <a:endParaRPr lang="es-EC"/>
        </a:p>
      </dgm:t>
    </dgm:pt>
    <dgm:pt modelId="{73D62D45-8647-4585-8C6C-D287F1640C3D}">
      <dgm:prSet phldrT="[Texto]" custT="1"/>
      <dgm:spPr/>
      <dgm:t>
        <a:bodyPr/>
        <a:lstStyle/>
        <a:p>
          <a:r>
            <a:rPr lang="es-EC" sz="1600" b="0" dirty="0" smtClean="0"/>
            <a:t>El análisis espacial se realiza con la ayuda de una matriz de ponderaciones</a:t>
          </a:r>
          <a:endParaRPr lang="es-EC" sz="1600" b="0" dirty="0"/>
        </a:p>
      </dgm:t>
    </dgm:pt>
    <dgm:pt modelId="{FA55444F-9108-4062-9BF4-E28C00F63D65}" type="parTrans" cxnId="{B0356BE6-48FF-4E20-81B2-C5FDECD77AF0}">
      <dgm:prSet/>
      <dgm:spPr/>
      <dgm:t>
        <a:bodyPr/>
        <a:lstStyle/>
        <a:p>
          <a:endParaRPr lang="es-EC"/>
        </a:p>
      </dgm:t>
    </dgm:pt>
    <dgm:pt modelId="{67CFE913-7061-4423-B4ED-36884D764806}" type="sibTrans" cxnId="{B0356BE6-48FF-4E20-81B2-C5FDECD77AF0}">
      <dgm:prSet/>
      <dgm:spPr/>
      <dgm:t>
        <a:bodyPr/>
        <a:lstStyle/>
        <a:p>
          <a:endParaRPr lang="es-EC"/>
        </a:p>
      </dgm:t>
    </dgm:pt>
    <dgm:pt modelId="{AB9EC498-B447-4C39-ADF2-2972D562C165}" type="pres">
      <dgm:prSet presAssocID="{973DC258-920F-4893-899D-21F52ACCAA16}" presName="linear" presStyleCnt="0">
        <dgm:presLayoutVars>
          <dgm:dir/>
          <dgm:animLvl val="lvl"/>
          <dgm:resizeHandles val="exact"/>
        </dgm:presLayoutVars>
      </dgm:prSet>
      <dgm:spPr/>
      <dgm:t>
        <a:bodyPr/>
        <a:lstStyle/>
        <a:p>
          <a:endParaRPr lang="es-EC"/>
        </a:p>
      </dgm:t>
    </dgm:pt>
    <dgm:pt modelId="{1C1B7C30-E8A8-46C9-A9F7-4347DA96BBC1}" type="pres">
      <dgm:prSet presAssocID="{F5CD9E46-49A1-4798-929B-9742B3D5D119}" presName="parentLin" presStyleCnt="0"/>
      <dgm:spPr/>
    </dgm:pt>
    <dgm:pt modelId="{01465D7D-9356-4BB8-85C4-05D75CAF6CDE}" type="pres">
      <dgm:prSet presAssocID="{F5CD9E46-49A1-4798-929B-9742B3D5D119}" presName="parentLeftMargin" presStyleLbl="node1" presStyleIdx="0" presStyleCnt="3"/>
      <dgm:spPr/>
      <dgm:t>
        <a:bodyPr/>
        <a:lstStyle/>
        <a:p>
          <a:endParaRPr lang="es-EC"/>
        </a:p>
      </dgm:t>
    </dgm:pt>
    <dgm:pt modelId="{7DB25638-9EA8-4CC4-9CC0-A19CD83D60E2}" type="pres">
      <dgm:prSet presAssocID="{F5CD9E46-49A1-4798-929B-9742B3D5D119}" presName="parentText" presStyleLbl="node1" presStyleIdx="0" presStyleCnt="3">
        <dgm:presLayoutVars>
          <dgm:chMax val="0"/>
          <dgm:bulletEnabled val="1"/>
        </dgm:presLayoutVars>
      </dgm:prSet>
      <dgm:spPr/>
      <dgm:t>
        <a:bodyPr/>
        <a:lstStyle/>
        <a:p>
          <a:endParaRPr lang="es-EC"/>
        </a:p>
      </dgm:t>
    </dgm:pt>
    <dgm:pt modelId="{2D3198EE-D499-4E53-877A-D45D017C4EC2}" type="pres">
      <dgm:prSet presAssocID="{F5CD9E46-49A1-4798-929B-9742B3D5D119}" presName="negativeSpace" presStyleCnt="0"/>
      <dgm:spPr/>
    </dgm:pt>
    <dgm:pt modelId="{6E8C6D6B-7704-43DE-B5E1-58F4DDAB88F7}" type="pres">
      <dgm:prSet presAssocID="{F5CD9E46-49A1-4798-929B-9742B3D5D119}" presName="childText" presStyleLbl="conFgAcc1" presStyleIdx="0" presStyleCnt="3">
        <dgm:presLayoutVars>
          <dgm:bulletEnabled val="1"/>
        </dgm:presLayoutVars>
      </dgm:prSet>
      <dgm:spPr/>
    </dgm:pt>
    <dgm:pt modelId="{C15A3E77-A692-4F5B-943E-A2C2EA5A685A}" type="pres">
      <dgm:prSet presAssocID="{66AEB965-1F77-4B0E-A898-EE15075F99A7}" presName="spaceBetweenRectangles" presStyleCnt="0"/>
      <dgm:spPr/>
    </dgm:pt>
    <dgm:pt modelId="{170C9BFA-6362-4534-9940-CCC0ABCF09A6}" type="pres">
      <dgm:prSet presAssocID="{84D51E94-BC75-407D-BB9E-0A4748569423}" presName="parentLin" presStyleCnt="0"/>
      <dgm:spPr/>
    </dgm:pt>
    <dgm:pt modelId="{962D2442-97B4-48B0-B845-740EFBBFBDCF}" type="pres">
      <dgm:prSet presAssocID="{84D51E94-BC75-407D-BB9E-0A4748569423}" presName="parentLeftMargin" presStyleLbl="node1" presStyleIdx="0" presStyleCnt="3"/>
      <dgm:spPr/>
      <dgm:t>
        <a:bodyPr/>
        <a:lstStyle/>
        <a:p>
          <a:endParaRPr lang="es-EC"/>
        </a:p>
      </dgm:t>
    </dgm:pt>
    <dgm:pt modelId="{958571BB-86D7-4DE6-A743-F4F28C5F1F29}" type="pres">
      <dgm:prSet presAssocID="{84D51E94-BC75-407D-BB9E-0A4748569423}" presName="parentText" presStyleLbl="node1" presStyleIdx="1" presStyleCnt="3">
        <dgm:presLayoutVars>
          <dgm:chMax val="0"/>
          <dgm:bulletEnabled val="1"/>
        </dgm:presLayoutVars>
      </dgm:prSet>
      <dgm:spPr/>
      <dgm:t>
        <a:bodyPr/>
        <a:lstStyle/>
        <a:p>
          <a:endParaRPr lang="es-EC"/>
        </a:p>
      </dgm:t>
    </dgm:pt>
    <dgm:pt modelId="{AEFB92E9-8488-4E0E-89B2-E8E9CB8C4C7B}" type="pres">
      <dgm:prSet presAssocID="{84D51E94-BC75-407D-BB9E-0A4748569423}" presName="negativeSpace" presStyleCnt="0"/>
      <dgm:spPr/>
    </dgm:pt>
    <dgm:pt modelId="{89085888-04DF-4CB0-A06D-AAD7057F5C20}" type="pres">
      <dgm:prSet presAssocID="{84D51E94-BC75-407D-BB9E-0A4748569423}" presName="childText" presStyleLbl="conFgAcc1" presStyleIdx="1" presStyleCnt="3">
        <dgm:presLayoutVars>
          <dgm:bulletEnabled val="1"/>
        </dgm:presLayoutVars>
      </dgm:prSet>
      <dgm:spPr/>
    </dgm:pt>
    <dgm:pt modelId="{2F7700A8-9C6D-4B58-B698-2ADDBEE83D15}" type="pres">
      <dgm:prSet presAssocID="{41C5EEC1-5CFC-4DB4-8B56-1FDED87B7916}" presName="spaceBetweenRectangles" presStyleCnt="0"/>
      <dgm:spPr/>
    </dgm:pt>
    <dgm:pt modelId="{490E07F8-D5CB-4796-980D-EDD1C9F00A23}" type="pres">
      <dgm:prSet presAssocID="{73D62D45-8647-4585-8C6C-D287F1640C3D}" presName="parentLin" presStyleCnt="0"/>
      <dgm:spPr/>
    </dgm:pt>
    <dgm:pt modelId="{256C1315-CBDA-4C00-AE7E-9C36C6D79D95}" type="pres">
      <dgm:prSet presAssocID="{73D62D45-8647-4585-8C6C-D287F1640C3D}" presName="parentLeftMargin" presStyleLbl="node1" presStyleIdx="1" presStyleCnt="3"/>
      <dgm:spPr/>
      <dgm:t>
        <a:bodyPr/>
        <a:lstStyle/>
        <a:p>
          <a:endParaRPr lang="es-EC"/>
        </a:p>
      </dgm:t>
    </dgm:pt>
    <dgm:pt modelId="{917B3B1D-0F5A-4888-91A2-CD672D6FA6D1}" type="pres">
      <dgm:prSet presAssocID="{73D62D45-8647-4585-8C6C-D287F1640C3D}" presName="parentText" presStyleLbl="node1" presStyleIdx="2" presStyleCnt="3">
        <dgm:presLayoutVars>
          <dgm:chMax val="0"/>
          <dgm:bulletEnabled val="1"/>
        </dgm:presLayoutVars>
      </dgm:prSet>
      <dgm:spPr/>
      <dgm:t>
        <a:bodyPr/>
        <a:lstStyle/>
        <a:p>
          <a:endParaRPr lang="es-EC"/>
        </a:p>
      </dgm:t>
    </dgm:pt>
    <dgm:pt modelId="{9830C001-CD8F-491F-844D-750752808208}" type="pres">
      <dgm:prSet presAssocID="{73D62D45-8647-4585-8C6C-D287F1640C3D}" presName="negativeSpace" presStyleCnt="0"/>
      <dgm:spPr/>
    </dgm:pt>
    <dgm:pt modelId="{8185492C-918B-415A-A387-564065B070E4}" type="pres">
      <dgm:prSet presAssocID="{73D62D45-8647-4585-8C6C-D287F1640C3D}" presName="childText" presStyleLbl="conFgAcc1" presStyleIdx="2" presStyleCnt="3">
        <dgm:presLayoutVars>
          <dgm:bulletEnabled val="1"/>
        </dgm:presLayoutVars>
      </dgm:prSet>
      <dgm:spPr/>
    </dgm:pt>
  </dgm:ptLst>
  <dgm:cxnLst>
    <dgm:cxn modelId="{B2364F3C-951F-4C76-AC39-167FF85A80AF}" type="presOf" srcId="{73D62D45-8647-4585-8C6C-D287F1640C3D}" destId="{256C1315-CBDA-4C00-AE7E-9C36C6D79D95}" srcOrd="0" destOrd="0" presId="urn:microsoft.com/office/officeart/2005/8/layout/list1"/>
    <dgm:cxn modelId="{9A63886F-0E8C-432E-B63A-EB180A78112E}" type="presOf" srcId="{F5CD9E46-49A1-4798-929B-9742B3D5D119}" destId="{01465D7D-9356-4BB8-85C4-05D75CAF6CDE}" srcOrd="0" destOrd="0" presId="urn:microsoft.com/office/officeart/2005/8/layout/list1"/>
    <dgm:cxn modelId="{15E7B035-ACB4-4C22-8DB0-93C95216C325}" srcId="{973DC258-920F-4893-899D-21F52ACCAA16}" destId="{F5CD9E46-49A1-4798-929B-9742B3D5D119}" srcOrd="0" destOrd="0" parTransId="{BF27F429-0FBD-4F98-AE8A-4C9670ED981A}" sibTransId="{66AEB965-1F77-4B0E-A898-EE15075F99A7}"/>
    <dgm:cxn modelId="{B0356BE6-48FF-4E20-81B2-C5FDECD77AF0}" srcId="{973DC258-920F-4893-899D-21F52ACCAA16}" destId="{73D62D45-8647-4585-8C6C-D287F1640C3D}" srcOrd="2" destOrd="0" parTransId="{FA55444F-9108-4062-9BF4-E28C00F63D65}" sibTransId="{67CFE913-7061-4423-B4ED-36884D764806}"/>
    <dgm:cxn modelId="{7D2BF856-EF2B-4821-9E85-3718A7439772}" type="presOf" srcId="{973DC258-920F-4893-899D-21F52ACCAA16}" destId="{AB9EC498-B447-4C39-ADF2-2972D562C165}" srcOrd="0" destOrd="0" presId="urn:microsoft.com/office/officeart/2005/8/layout/list1"/>
    <dgm:cxn modelId="{17171516-0F4E-4479-920F-80793A97112C}" type="presOf" srcId="{84D51E94-BC75-407D-BB9E-0A4748569423}" destId="{958571BB-86D7-4DE6-A743-F4F28C5F1F29}" srcOrd="1" destOrd="0" presId="urn:microsoft.com/office/officeart/2005/8/layout/list1"/>
    <dgm:cxn modelId="{02E04372-E3E1-49A4-88C2-6526D1E1467E}" srcId="{973DC258-920F-4893-899D-21F52ACCAA16}" destId="{84D51E94-BC75-407D-BB9E-0A4748569423}" srcOrd="1" destOrd="0" parTransId="{84DA93BC-5C29-493C-A0A0-60A2BD9EE290}" sibTransId="{41C5EEC1-5CFC-4DB4-8B56-1FDED87B7916}"/>
    <dgm:cxn modelId="{E7B1F816-1D2E-4248-A889-E7C07C633E1E}" type="presOf" srcId="{84D51E94-BC75-407D-BB9E-0A4748569423}" destId="{962D2442-97B4-48B0-B845-740EFBBFBDCF}" srcOrd="0" destOrd="0" presId="urn:microsoft.com/office/officeart/2005/8/layout/list1"/>
    <dgm:cxn modelId="{48822638-27E9-44B0-9951-7A9A14A5A99A}" type="presOf" srcId="{F5CD9E46-49A1-4798-929B-9742B3D5D119}" destId="{7DB25638-9EA8-4CC4-9CC0-A19CD83D60E2}" srcOrd="1" destOrd="0" presId="urn:microsoft.com/office/officeart/2005/8/layout/list1"/>
    <dgm:cxn modelId="{FCB0ACB4-66EE-4740-BFBF-DD5BFACD8A14}" type="presOf" srcId="{73D62D45-8647-4585-8C6C-D287F1640C3D}" destId="{917B3B1D-0F5A-4888-91A2-CD672D6FA6D1}" srcOrd="1" destOrd="0" presId="urn:microsoft.com/office/officeart/2005/8/layout/list1"/>
    <dgm:cxn modelId="{56CC04C2-5E54-4BEC-873D-55D12BD02F63}" type="presParOf" srcId="{AB9EC498-B447-4C39-ADF2-2972D562C165}" destId="{1C1B7C30-E8A8-46C9-A9F7-4347DA96BBC1}" srcOrd="0" destOrd="0" presId="urn:microsoft.com/office/officeart/2005/8/layout/list1"/>
    <dgm:cxn modelId="{9E1AB137-55BE-4484-BCB6-6C870F349B3E}" type="presParOf" srcId="{1C1B7C30-E8A8-46C9-A9F7-4347DA96BBC1}" destId="{01465D7D-9356-4BB8-85C4-05D75CAF6CDE}" srcOrd="0" destOrd="0" presId="urn:microsoft.com/office/officeart/2005/8/layout/list1"/>
    <dgm:cxn modelId="{56EC8B54-E688-4919-80DC-15D328B885A4}" type="presParOf" srcId="{1C1B7C30-E8A8-46C9-A9F7-4347DA96BBC1}" destId="{7DB25638-9EA8-4CC4-9CC0-A19CD83D60E2}" srcOrd="1" destOrd="0" presId="urn:microsoft.com/office/officeart/2005/8/layout/list1"/>
    <dgm:cxn modelId="{833BC44E-CF15-461B-9F06-54A1ACEDB8C2}" type="presParOf" srcId="{AB9EC498-B447-4C39-ADF2-2972D562C165}" destId="{2D3198EE-D499-4E53-877A-D45D017C4EC2}" srcOrd="1" destOrd="0" presId="urn:microsoft.com/office/officeart/2005/8/layout/list1"/>
    <dgm:cxn modelId="{1DD2EE1C-5C6C-42F9-8DFE-9E7F9720F089}" type="presParOf" srcId="{AB9EC498-B447-4C39-ADF2-2972D562C165}" destId="{6E8C6D6B-7704-43DE-B5E1-58F4DDAB88F7}" srcOrd="2" destOrd="0" presId="urn:microsoft.com/office/officeart/2005/8/layout/list1"/>
    <dgm:cxn modelId="{502CA5AD-83CD-4B37-A357-D5525E97E438}" type="presParOf" srcId="{AB9EC498-B447-4C39-ADF2-2972D562C165}" destId="{C15A3E77-A692-4F5B-943E-A2C2EA5A685A}" srcOrd="3" destOrd="0" presId="urn:microsoft.com/office/officeart/2005/8/layout/list1"/>
    <dgm:cxn modelId="{D1A8D61C-9EBF-4D03-A5FE-B7ACEB6D1A6C}" type="presParOf" srcId="{AB9EC498-B447-4C39-ADF2-2972D562C165}" destId="{170C9BFA-6362-4534-9940-CCC0ABCF09A6}" srcOrd="4" destOrd="0" presId="urn:microsoft.com/office/officeart/2005/8/layout/list1"/>
    <dgm:cxn modelId="{E50F8EEE-8BF8-4310-A2F9-FD39E7224AE7}" type="presParOf" srcId="{170C9BFA-6362-4534-9940-CCC0ABCF09A6}" destId="{962D2442-97B4-48B0-B845-740EFBBFBDCF}" srcOrd="0" destOrd="0" presId="urn:microsoft.com/office/officeart/2005/8/layout/list1"/>
    <dgm:cxn modelId="{2B482207-A254-4335-B0A0-7F3CF62B34A7}" type="presParOf" srcId="{170C9BFA-6362-4534-9940-CCC0ABCF09A6}" destId="{958571BB-86D7-4DE6-A743-F4F28C5F1F29}" srcOrd="1" destOrd="0" presId="urn:microsoft.com/office/officeart/2005/8/layout/list1"/>
    <dgm:cxn modelId="{2AAB910E-1ED5-4005-93CC-C4CFFFD60A11}" type="presParOf" srcId="{AB9EC498-B447-4C39-ADF2-2972D562C165}" destId="{AEFB92E9-8488-4E0E-89B2-E8E9CB8C4C7B}" srcOrd="5" destOrd="0" presId="urn:microsoft.com/office/officeart/2005/8/layout/list1"/>
    <dgm:cxn modelId="{91DF1EF8-633A-4DF4-81DA-65C5C3785A81}" type="presParOf" srcId="{AB9EC498-B447-4C39-ADF2-2972D562C165}" destId="{89085888-04DF-4CB0-A06D-AAD7057F5C20}" srcOrd="6" destOrd="0" presId="urn:microsoft.com/office/officeart/2005/8/layout/list1"/>
    <dgm:cxn modelId="{463FF5EE-A9A5-498E-AE99-96F9CE0F9D64}" type="presParOf" srcId="{AB9EC498-B447-4C39-ADF2-2972D562C165}" destId="{2F7700A8-9C6D-4B58-B698-2ADDBEE83D15}" srcOrd="7" destOrd="0" presId="urn:microsoft.com/office/officeart/2005/8/layout/list1"/>
    <dgm:cxn modelId="{4B843ABC-FCF4-4502-BB4B-AC9DA1554E32}" type="presParOf" srcId="{AB9EC498-B447-4C39-ADF2-2972D562C165}" destId="{490E07F8-D5CB-4796-980D-EDD1C9F00A23}" srcOrd="8" destOrd="0" presId="urn:microsoft.com/office/officeart/2005/8/layout/list1"/>
    <dgm:cxn modelId="{5E557E96-1CFE-4AF8-9096-8B9B948CE069}" type="presParOf" srcId="{490E07F8-D5CB-4796-980D-EDD1C9F00A23}" destId="{256C1315-CBDA-4C00-AE7E-9C36C6D79D95}" srcOrd="0" destOrd="0" presId="urn:microsoft.com/office/officeart/2005/8/layout/list1"/>
    <dgm:cxn modelId="{D86E7037-710E-4749-B149-007746EF8D4E}" type="presParOf" srcId="{490E07F8-D5CB-4796-980D-EDD1C9F00A23}" destId="{917B3B1D-0F5A-4888-91A2-CD672D6FA6D1}" srcOrd="1" destOrd="0" presId="urn:microsoft.com/office/officeart/2005/8/layout/list1"/>
    <dgm:cxn modelId="{A65C4C32-F103-40CE-9C91-314051FB394D}" type="presParOf" srcId="{AB9EC498-B447-4C39-ADF2-2972D562C165}" destId="{9830C001-CD8F-491F-844D-750752808208}" srcOrd="9" destOrd="0" presId="urn:microsoft.com/office/officeart/2005/8/layout/list1"/>
    <dgm:cxn modelId="{2E28D26C-453D-4338-895F-3C0C874BA7AE}" type="presParOf" srcId="{AB9EC498-B447-4C39-ADF2-2972D562C165}" destId="{8185492C-918B-415A-A387-564065B070E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1.xml><?xml version="1.0" encoding="utf-8"?>
<dgm:dataModel xmlns:dgm="http://schemas.openxmlformats.org/drawingml/2006/diagram" xmlns:a="http://schemas.openxmlformats.org/drawingml/2006/main">
  <dgm:ptLst>
    <dgm:pt modelId="{FF432BAF-87A4-4516-BB00-2D1DB7F87DFF}"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s-EC"/>
        </a:p>
      </dgm:t>
    </dgm:pt>
    <mc:AlternateContent xmlns:mc="http://schemas.openxmlformats.org/markup-compatibility/2006" xmlns:a14="http://schemas.microsoft.com/office/drawing/2010/main">
      <mc:Choice Requires="a14">
        <dgm:pt modelId="{60D82A7E-D498-4212-81B1-3E5C384207F9}">
          <dgm:prSet/>
          <dgm:spPr/>
          <dgm:t>
            <a:bodyPr/>
            <a:lstStyle/>
            <a:p>
              <a:pPr rtl="0"/>
              <a14:m>
                <m:oMathPara xmlns:m="http://schemas.openxmlformats.org/officeDocument/2006/math">
                  <m:oMathParaPr>
                    <m:jc m:val="centerGroup"/>
                  </m:oMathParaPr>
                  <m:oMath xmlns:m="http://schemas.openxmlformats.org/officeDocument/2006/math">
                    <m:r>
                      <a:rPr lang="es-ES" b="1" i="1" smtClean="0">
                        <a:latin typeface="Cambria Math"/>
                      </a:rPr>
                      <m:t>𝑺</m:t>
                    </m:r>
                    <m:r>
                      <a:rPr lang="es-ES" b="1" i="1" smtClean="0">
                        <a:latin typeface="Cambria Math"/>
                      </a:rPr>
                      <m:t>=</m:t>
                    </m:r>
                    <m:r>
                      <a:rPr lang="es-ES" b="1" i="1" smtClean="0">
                        <a:latin typeface="Cambria Math"/>
                      </a:rPr>
                      <m:t>𝑷</m:t>
                    </m:r>
                    <m:r>
                      <a:rPr lang="es-ES" b="1" i="1" smtClean="0">
                        <a:latin typeface="Cambria Math"/>
                      </a:rPr>
                      <m:t>∗</m:t>
                    </m:r>
                    <m:r>
                      <a:rPr lang="es-ES" b="1" i="1" smtClean="0">
                        <a:latin typeface="Cambria Math"/>
                      </a:rPr>
                      <m:t>𝑫</m:t>
                    </m:r>
                    <m:r>
                      <a:rPr lang="es-ES" b="1" i="1" smtClean="0">
                        <a:latin typeface="Cambria Math"/>
                      </a:rPr>
                      <m:t> </m:t>
                    </m:r>
                  </m:oMath>
                </m:oMathPara>
              </a14:m>
              <a:endParaRPr lang="es-EC"/>
            </a:p>
          </dgm:t>
        </dgm:pt>
      </mc:Choice>
      <mc:Fallback xmlns="">
        <dgm:pt modelId="{60D82A7E-D498-4212-81B1-3E5C384207F9}">
          <dgm:prSet/>
          <dgm:spPr/>
          <dgm:t>
            <a:bodyPr/>
            <a:lstStyle/>
            <a:p>
              <a:pPr rtl="0"/>
              <a:r>
                <a:rPr lang="es-ES" b="1" i="0" smtClean="0"/>
                <a:t>𝑺=𝑷∗𝑫 </a:t>
              </a:r>
              <a:endParaRPr lang="es-EC"/>
            </a:p>
          </dgm:t>
        </dgm:pt>
      </mc:Fallback>
    </mc:AlternateContent>
    <dgm:pt modelId="{A892077E-0252-4D4C-B75A-E203FB3BDEBB}" type="parTrans" cxnId="{814402B8-7FCB-4975-8008-B90B815FB55C}">
      <dgm:prSet/>
      <dgm:spPr/>
      <dgm:t>
        <a:bodyPr/>
        <a:lstStyle/>
        <a:p>
          <a:endParaRPr lang="es-EC"/>
        </a:p>
      </dgm:t>
    </dgm:pt>
    <dgm:pt modelId="{AD54B8AD-3514-4AEE-A312-6E77F9B9C807}" type="sibTrans" cxnId="{814402B8-7FCB-4975-8008-B90B815FB55C}">
      <dgm:prSet/>
      <dgm:spPr/>
      <dgm:t>
        <a:bodyPr/>
        <a:lstStyle/>
        <a:p>
          <a:endParaRPr lang="es-EC"/>
        </a:p>
      </dgm:t>
    </dgm:pt>
    <dgm:pt modelId="{B530D4A0-CF64-4E51-B693-10FBFB034940}" type="pres">
      <dgm:prSet presAssocID="{FF432BAF-87A4-4516-BB00-2D1DB7F87DFF}" presName="linear" presStyleCnt="0">
        <dgm:presLayoutVars>
          <dgm:animLvl val="lvl"/>
          <dgm:resizeHandles val="exact"/>
        </dgm:presLayoutVars>
      </dgm:prSet>
      <dgm:spPr/>
      <dgm:t>
        <a:bodyPr/>
        <a:lstStyle/>
        <a:p>
          <a:endParaRPr lang="es-EC"/>
        </a:p>
      </dgm:t>
    </dgm:pt>
    <dgm:pt modelId="{0A664FF6-C0E7-4BC6-B590-2812CD738374}" type="pres">
      <dgm:prSet presAssocID="{60D82A7E-D498-4212-81B1-3E5C384207F9}" presName="parentText" presStyleLbl="node1" presStyleIdx="0" presStyleCnt="1">
        <dgm:presLayoutVars>
          <dgm:chMax val="0"/>
          <dgm:bulletEnabled val="1"/>
        </dgm:presLayoutVars>
      </dgm:prSet>
      <dgm:spPr/>
      <dgm:t>
        <a:bodyPr/>
        <a:lstStyle/>
        <a:p>
          <a:endParaRPr lang="es-EC"/>
        </a:p>
      </dgm:t>
    </dgm:pt>
  </dgm:ptLst>
  <dgm:cxnLst>
    <dgm:cxn modelId="{814402B8-7FCB-4975-8008-B90B815FB55C}" srcId="{FF432BAF-87A4-4516-BB00-2D1DB7F87DFF}" destId="{60D82A7E-D498-4212-81B1-3E5C384207F9}" srcOrd="0" destOrd="0" parTransId="{A892077E-0252-4D4C-B75A-E203FB3BDEBB}" sibTransId="{AD54B8AD-3514-4AEE-A312-6E77F9B9C807}"/>
    <dgm:cxn modelId="{2DEFF50E-DAFF-4A5A-B232-3E3CD97DFA67}" type="presOf" srcId="{FF432BAF-87A4-4516-BB00-2D1DB7F87DFF}" destId="{B530D4A0-CF64-4E51-B693-10FBFB034940}" srcOrd="0" destOrd="0" presId="urn:microsoft.com/office/officeart/2005/8/layout/vList2"/>
    <dgm:cxn modelId="{8DB85D07-29E1-464A-A91F-055261DC741B}" type="presOf" srcId="{60D82A7E-D498-4212-81B1-3E5C384207F9}" destId="{0A664FF6-C0E7-4BC6-B590-2812CD738374}" srcOrd="0" destOrd="0" presId="urn:microsoft.com/office/officeart/2005/8/layout/vList2"/>
    <dgm:cxn modelId="{9A059D16-E2B7-4CD5-B121-457BE1EB6EDC}" type="presParOf" srcId="{B530D4A0-CF64-4E51-B693-10FBFB034940}" destId="{0A664FF6-C0E7-4BC6-B590-2812CD73837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0AC40-E90F-4D36-90A1-72087C44CF4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EC"/>
        </a:p>
      </dgm:t>
    </dgm:pt>
    <dgm:pt modelId="{109F5E2C-D5D4-42DF-8823-73A137E32353}">
      <dgm:prSet custT="1"/>
      <dgm:spPr/>
      <dgm:t>
        <a:bodyPr/>
        <a:lstStyle/>
        <a:p>
          <a:pPr rtl="0"/>
          <a:r>
            <a:rPr lang="es-ES" sz="1400" dirty="0" smtClean="0"/>
            <a:t>Recopilación y análisis de la información existente.</a:t>
          </a:r>
          <a:endParaRPr lang="es-EC" sz="1400" dirty="0"/>
        </a:p>
      </dgm:t>
    </dgm:pt>
    <dgm:pt modelId="{A50A3870-0C07-4856-A5AF-E0B30A299DDA}" type="parTrans" cxnId="{29A763AB-E129-4B13-83E2-A9A1479E50E9}">
      <dgm:prSet/>
      <dgm:spPr/>
      <dgm:t>
        <a:bodyPr/>
        <a:lstStyle/>
        <a:p>
          <a:endParaRPr lang="es-EC"/>
        </a:p>
      </dgm:t>
    </dgm:pt>
    <dgm:pt modelId="{B18E103F-DA29-4021-8851-641886B50D12}" type="sibTrans" cxnId="{29A763AB-E129-4B13-83E2-A9A1479E50E9}">
      <dgm:prSet/>
      <dgm:spPr/>
      <dgm:t>
        <a:bodyPr/>
        <a:lstStyle/>
        <a:p>
          <a:endParaRPr lang="es-EC"/>
        </a:p>
      </dgm:t>
    </dgm:pt>
    <dgm:pt modelId="{77B4C6A0-38C1-44F3-A471-B53EC272C2EE}">
      <dgm:prSet custT="1"/>
      <dgm:spPr/>
      <dgm:t>
        <a:bodyPr/>
        <a:lstStyle/>
        <a:p>
          <a:pPr rtl="0"/>
          <a:r>
            <a:rPr lang="es-ES" sz="1400" dirty="0" smtClean="0"/>
            <a:t>Identificar deslizamientos activos y potenciales mediante técnicas de visualización 3D y posterior comprobación en campo.</a:t>
          </a:r>
          <a:endParaRPr lang="es-EC" sz="1400" dirty="0"/>
        </a:p>
      </dgm:t>
    </dgm:pt>
    <dgm:pt modelId="{67FB9084-0BF1-4151-9521-557C1A4F73C6}" type="parTrans" cxnId="{0C140C99-08EB-45E8-8CEE-8DF90EFC6BEB}">
      <dgm:prSet/>
      <dgm:spPr/>
      <dgm:t>
        <a:bodyPr/>
        <a:lstStyle/>
        <a:p>
          <a:endParaRPr lang="es-EC"/>
        </a:p>
      </dgm:t>
    </dgm:pt>
    <dgm:pt modelId="{16BE10A8-093B-43E9-8CA0-1E0B32FE1B8C}" type="sibTrans" cxnId="{0C140C99-08EB-45E8-8CEE-8DF90EFC6BEB}">
      <dgm:prSet/>
      <dgm:spPr/>
      <dgm:t>
        <a:bodyPr/>
        <a:lstStyle/>
        <a:p>
          <a:endParaRPr lang="es-EC"/>
        </a:p>
      </dgm:t>
    </dgm:pt>
    <dgm:pt modelId="{4C4ABDAA-5C03-4841-A7B6-834D5FB61BED}">
      <dgm:prSet custT="1"/>
      <dgm:spPr/>
      <dgm:t>
        <a:bodyPr/>
        <a:lstStyle/>
        <a:p>
          <a:pPr rtl="0"/>
          <a:r>
            <a:rPr lang="es-ES" sz="1400" dirty="0" smtClean="0"/>
            <a:t>Generar los modelos utilizando Mora-Vahrson, Lógica Fuzzy e INDECI</a:t>
          </a:r>
          <a:endParaRPr lang="es-EC" sz="1400" dirty="0"/>
        </a:p>
      </dgm:t>
    </dgm:pt>
    <dgm:pt modelId="{A57E62F8-E965-4CCE-BDD3-11D6115DA371}" type="parTrans" cxnId="{9746B621-E3C1-4993-A127-FD86410FC6E4}">
      <dgm:prSet/>
      <dgm:spPr/>
      <dgm:t>
        <a:bodyPr/>
        <a:lstStyle/>
        <a:p>
          <a:endParaRPr lang="es-EC"/>
        </a:p>
      </dgm:t>
    </dgm:pt>
    <dgm:pt modelId="{6BD5380A-FC70-40A1-9F5E-E04415923C42}" type="sibTrans" cxnId="{9746B621-E3C1-4993-A127-FD86410FC6E4}">
      <dgm:prSet/>
      <dgm:spPr/>
      <dgm:t>
        <a:bodyPr/>
        <a:lstStyle/>
        <a:p>
          <a:endParaRPr lang="es-EC"/>
        </a:p>
      </dgm:t>
    </dgm:pt>
    <dgm:pt modelId="{3A166262-2D85-4068-87D6-CA9CE7900376}">
      <dgm:prSet custT="1"/>
      <dgm:spPr/>
      <dgm:t>
        <a:bodyPr/>
        <a:lstStyle/>
        <a:p>
          <a:pPr rtl="0"/>
          <a:r>
            <a:rPr lang="es-ES" sz="1400" dirty="0" smtClean="0"/>
            <a:t>Análisis y comparación de los resultados obtenidos.</a:t>
          </a:r>
          <a:endParaRPr lang="es-EC" sz="1400" dirty="0"/>
        </a:p>
      </dgm:t>
    </dgm:pt>
    <dgm:pt modelId="{1AA9F52F-1E75-48FE-BFDF-36A5B2DBC3D2}" type="parTrans" cxnId="{5222654E-26F2-43BB-8FE7-5D2145072D56}">
      <dgm:prSet/>
      <dgm:spPr/>
      <dgm:t>
        <a:bodyPr/>
        <a:lstStyle/>
        <a:p>
          <a:endParaRPr lang="es-EC"/>
        </a:p>
      </dgm:t>
    </dgm:pt>
    <dgm:pt modelId="{8B7BB237-1F43-47FA-AE86-AC66E0C45762}" type="sibTrans" cxnId="{5222654E-26F2-43BB-8FE7-5D2145072D56}">
      <dgm:prSet/>
      <dgm:spPr/>
      <dgm:t>
        <a:bodyPr/>
        <a:lstStyle/>
        <a:p>
          <a:endParaRPr lang="es-EC"/>
        </a:p>
      </dgm:t>
    </dgm:pt>
    <dgm:pt modelId="{B6A889EA-9CD0-4BCB-8BC4-02F11A6AFF49}" type="pres">
      <dgm:prSet presAssocID="{14D0AC40-E90F-4D36-90A1-72087C44CF44}" presName="linear" presStyleCnt="0">
        <dgm:presLayoutVars>
          <dgm:dir/>
          <dgm:animLvl val="lvl"/>
          <dgm:resizeHandles val="exact"/>
        </dgm:presLayoutVars>
      </dgm:prSet>
      <dgm:spPr/>
      <dgm:t>
        <a:bodyPr/>
        <a:lstStyle/>
        <a:p>
          <a:endParaRPr lang="es-EC"/>
        </a:p>
      </dgm:t>
    </dgm:pt>
    <dgm:pt modelId="{15D152FA-017F-4B89-A7D4-3B2C8503B665}" type="pres">
      <dgm:prSet presAssocID="{109F5E2C-D5D4-42DF-8823-73A137E32353}" presName="parentLin" presStyleCnt="0"/>
      <dgm:spPr/>
      <dgm:t>
        <a:bodyPr/>
        <a:lstStyle/>
        <a:p>
          <a:endParaRPr lang="es-EC"/>
        </a:p>
      </dgm:t>
    </dgm:pt>
    <dgm:pt modelId="{CE60F7F8-5DE9-4D02-9456-906D1D251243}" type="pres">
      <dgm:prSet presAssocID="{109F5E2C-D5D4-42DF-8823-73A137E32353}" presName="parentLeftMargin" presStyleLbl="node1" presStyleIdx="0" presStyleCnt="4"/>
      <dgm:spPr/>
      <dgm:t>
        <a:bodyPr/>
        <a:lstStyle/>
        <a:p>
          <a:endParaRPr lang="es-EC"/>
        </a:p>
      </dgm:t>
    </dgm:pt>
    <dgm:pt modelId="{F53A31B6-1395-4484-B5F6-BF0D71432E74}" type="pres">
      <dgm:prSet presAssocID="{109F5E2C-D5D4-42DF-8823-73A137E32353}" presName="parentText" presStyleLbl="node1" presStyleIdx="0" presStyleCnt="4" custScaleX="126316">
        <dgm:presLayoutVars>
          <dgm:chMax val="0"/>
          <dgm:bulletEnabled val="1"/>
        </dgm:presLayoutVars>
      </dgm:prSet>
      <dgm:spPr/>
      <dgm:t>
        <a:bodyPr/>
        <a:lstStyle/>
        <a:p>
          <a:endParaRPr lang="es-EC"/>
        </a:p>
      </dgm:t>
    </dgm:pt>
    <dgm:pt modelId="{397D924D-CF50-4E0C-B1DC-60222342B5F3}" type="pres">
      <dgm:prSet presAssocID="{109F5E2C-D5D4-42DF-8823-73A137E32353}" presName="negativeSpace" presStyleCnt="0"/>
      <dgm:spPr/>
      <dgm:t>
        <a:bodyPr/>
        <a:lstStyle/>
        <a:p>
          <a:endParaRPr lang="es-EC"/>
        </a:p>
      </dgm:t>
    </dgm:pt>
    <dgm:pt modelId="{E9AE6691-D30C-4B41-B154-61BF023A2A14}" type="pres">
      <dgm:prSet presAssocID="{109F5E2C-D5D4-42DF-8823-73A137E32353}" presName="childText" presStyleLbl="conFgAcc1" presStyleIdx="0" presStyleCnt="4">
        <dgm:presLayoutVars>
          <dgm:bulletEnabled val="1"/>
        </dgm:presLayoutVars>
      </dgm:prSet>
      <dgm:spPr/>
      <dgm:t>
        <a:bodyPr/>
        <a:lstStyle/>
        <a:p>
          <a:endParaRPr lang="es-EC"/>
        </a:p>
      </dgm:t>
    </dgm:pt>
    <dgm:pt modelId="{388671DD-B4CE-4AB9-A4CA-1E18787F3C90}" type="pres">
      <dgm:prSet presAssocID="{B18E103F-DA29-4021-8851-641886B50D12}" presName="spaceBetweenRectangles" presStyleCnt="0"/>
      <dgm:spPr/>
      <dgm:t>
        <a:bodyPr/>
        <a:lstStyle/>
        <a:p>
          <a:endParaRPr lang="es-EC"/>
        </a:p>
      </dgm:t>
    </dgm:pt>
    <dgm:pt modelId="{DBE6AC10-2DA3-408A-94BA-B672E6933FA0}" type="pres">
      <dgm:prSet presAssocID="{77B4C6A0-38C1-44F3-A471-B53EC272C2EE}" presName="parentLin" presStyleCnt="0"/>
      <dgm:spPr/>
      <dgm:t>
        <a:bodyPr/>
        <a:lstStyle/>
        <a:p>
          <a:endParaRPr lang="es-EC"/>
        </a:p>
      </dgm:t>
    </dgm:pt>
    <dgm:pt modelId="{F062599F-8EA6-4830-9437-6A3B3789F788}" type="pres">
      <dgm:prSet presAssocID="{77B4C6A0-38C1-44F3-A471-B53EC272C2EE}" presName="parentLeftMargin" presStyleLbl="node1" presStyleIdx="0" presStyleCnt="4"/>
      <dgm:spPr/>
      <dgm:t>
        <a:bodyPr/>
        <a:lstStyle/>
        <a:p>
          <a:endParaRPr lang="es-EC"/>
        </a:p>
      </dgm:t>
    </dgm:pt>
    <dgm:pt modelId="{22B628F1-1546-4995-81C0-B8F4730FF855}" type="pres">
      <dgm:prSet presAssocID="{77B4C6A0-38C1-44F3-A471-B53EC272C2EE}" presName="parentText" presStyleLbl="node1" presStyleIdx="1" presStyleCnt="4" custScaleX="126316">
        <dgm:presLayoutVars>
          <dgm:chMax val="0"/>
          <dgm:bulletEnabled val="1"/>
        </dgm:presLayoutVars>
      </dgm:prSet>
      <dgm:spPr/>
      <dgm:t>
        <a:bodyPr/>
        <a:lstStyle/>
        <a:p>
          <a:endParaRPr lang="es-EC"/>
        </a:p>
      </dgm:t>
    </dgm:pt>
    <dgm:pt modelId="{C3F2392B-68BB-4775-AB78-37A6FF41F859}" type="pres">
      <dgm:prSet presAssocID="{77B4C6A0-38C1-44F3-A471-B53EC272C2EE}" presName="negativeSpace" presStyleCnt="0"/>
      <dgm:spPr/>
      <dgm:t>
        <a:bodyPr/>
        <a:lstStyle/>
        <a:p>
          <a:endParaRPr lang="es-EC"/>
        </a:p>
      </dgm:t>
    </dgm:pt>
    <dgm:pt modelId="{698C3988-CF57-4890-88A1-7DB88D1AD427}" type="pres">
      <dgm:prSet presAssocID="{77B4C6A0-38C1-44F3-A471-B53EC272C2EE}" presName="childText" presStyleLbl="conFgAcc1" presStyleIdx="1" presStyleCnt="4">
        <dgm:presLayoutVars>
          <dgm:bulletEnabled val="1"/>
        </dgm:presLayoutVars>
      </dgm:prSet>
      <dgm:spPr/>
      <dgm:t>
        <a:bodyPr/>
        <a:lstStyle/>
        <a:p>
          <a:endParaRPr lang="es-EC"/>
        </a:p>
      </dgm:t>
    </dgm:pt>
    <dgm:pt modelId="{63647442-336E-4A70-B95B-4150B0697CC2}" type="pres">
      <dgm:prSet presAssocID="{16BE10A8-093B-43E9-8CA0-1E0B32FE1B8C}" presName="spaceBetweenRectangles" presStyleCnt="0"/>
      <dgm:spPr/>
      <dgm:t>
        <a:bodyPr/>
        <a:lstStyle/>
        <a:p>
          <a:endParaRPr lang="es-EC"/>
        </a:p>
      </dgm:t>
    </dgm:pt>
    <dgm:pt modelId="{AEF4A325-92BB-4FA1-A325-1764DE930DAD}" type="pres">
      <dgm:prSet presAssocID="{4C4ABDAA-5C03-4841-A7B6-834D5FB61BED}" presName="parentLin" presStyleCnt="0"/>
      <dgm:spPr/>
      <dgm:t>
        <a:bodyPr/>
        <a:lstStyle/>
        <a:p>
          <a:endParaRPr lang="es-EC"/>
        </a:p>
      </dgm:t>
    </dgm:pt>
    <dgm:pt modelId="{F30ACB36-D989-48EA-87EF-AAD2FBBE6AB0}" type="pres">
      <dgm:prSet presAssocID="{4C4ABDAA-5C03-4841-A7B6-834D5FB61BED}" presName="parentLeftMargin" presStyleLbl="node1" presStyleIdx="1" presStyleCnt="4"/>
      <dgm:spPr/>
      <dgm:t>
        <a:bodyPr/>
        <a:lstStyle/>
        <a:p>
          <a:endParaRPr lang="es-EC"/>
        </a:p>
      </dgm:t>
    </dgm:pt>
    <dgm:pt modelId="{98BB3B53-FF18-44F3-90B1-880556F76447}" type="pres">
      <dgm:prSet presAssocID="{4C4ABDAA-5C03-4841-A7B6-834D5FB61BED}" presName="parentText" presStyleLbl="node1" presStyleIdx="2" presStyleCnt="4" custScaleX="126316">
        <dgm:presLayoutVars>
          <dgm:chMax val="0"/>
          <dgm:bulletEnabled val="1"/>
        </dgm:presLayoutVars>
      </dgm:prSet>
      <dgm:spPr/>
      <dgm:t>
        <a:bodyPr/>
        <a:lstStyle/>
        <a:p>
          <a:endParaRPr lang="es-EC"/>
        </a:p>
      </dgm:t>
    </dgm:pt>
    <dgm:pt modelId="{24F5603D-0383-489B-919E-B47E3D9884C5}" type="pres">
      <dgm:prSet presAssocID="{4C4ABDAA-5C03-4841-A7B6-834D5FB61BED}" presName="negativeSpace" presStyleCnt="0"/>
      <dgm:spPr/>
      <dgm:t>
        <a:bodyPr/>
        <a:lstStyle/>
        <a:p>
          <a:endParaRPr lang="es-EC"/>
        </a:p>
      </dgm:t>
    </dgm:pt>
    <dgm:pt modelId="{94976F0E-8789-4EA6-82BA-9E9FF1E901CD}" type="pres">
      <dgm:prSet presAssocID="{4C4ABDAA-5C03-4841-A7B6-834D5FB61BED}" presName="childText" presStyleLbl="conFgAcc1" presStyleIdx="2" presStyleCnt="4">
        <dgm:presLayoutVars>
          <dgm:bulletEnabled val="1"/>
        </dgm:presLayoutVars>
      </dgm:prSet>
      <dgm:spPr/>
      <dgm:t>
        <a:bodyPr/>
        <a:lstStyle/>
        <a:p>
          <a:endParaRPr lang="es-EC"/>
        </a:p>
      </dgm:t>
    </dgm:pt>
    <dgm:pt modelId="{FD837D94-DB25-4DD1-B4D8-68A6256275D5}" type="pres">
      <dgm:prSet presAssocID="{6BD5380A-FC70-40A1-9F5E-E04415923C42}" presName="spaceBetweenRectangles" presStyleCnt="0"/>
      <dgm:spPr/>
      <dgm:t>
        <a:bodyPr/>
        <a:lstStyle/>
        <a:p>
          <a:endParaRPr lang="es-EC"/>
        </a:p>
      </dgm:t>
    </dgm:pt>
    <dgm:pt modelId="{35DDDC0B-68CA-4658-B720-5A5DF8798FF9}" type="pres">
      <dgm:prSet presAssocID="{3A166262-2D85-4068-87D6-CA9CE7900376}" presName="parentLin" presStyleCnt="0"/>
      <dgm:spPr/>
      <dgm:t>
        <a:bodyPr/>
        <a:lstStyle/>
        <a:p>
          <a:endParaRPr lang="es-EC"/>
        </a:p>
      </dgm:t>
    </dgm:pt>
    <dgm:pt modelId="{EC7E4E87-5D50-4403-877B-03502218CB90}" type="pres">
      <dgm:prSet presAssocID="{3A166262-2D85-4068-87D6-CA9CE7900376}" presName="parentLeftMargin" presStyleLbl="node1" presStyleIdx="2" presStyleCnt="4"/>
      <dgm:spPr/>
      <dgm:t>
        <a:bodyPr/>
        <a:lstStyle/>
        <a:p>
          <a:endParaRPr lang="es-EC"/>
        </a:p>
      </dgm:t>
    </dgm:pt>
    <dgm:pt modelId="{4531D6C0-F19A-46A6-8C63-5CA099142C39}" type="pres">
      <dgm:prSet presAssocID="{3A166262-2D85-4068-87D6-CA9CE7900376}" presName="parentText" presStyleLbl="node1" presStyleIdx="3" presStyleCnt="4" custScaleX="126316">
        <dgm:presLayoutVars>
          <dgm:chMax val="0"/>
          <dgm:bulletEnabled val="1"/>
        </dgm:presLayoutVars>
      </dgm:prSet>
      <dgm:spPr/>
      <dgm:t>
        <a:bodyPr/>
        <a:lstStyle/>
        <a:p>
          <a:endParaRPr lang="es-EC"/>
        </a:p>
      </dgm:t>
    </dgm:pt>
    <dgm:pt modelId="{CF4D54DA-765C-4C09-9BE0-DFBECBF26DCA}" type="pres">
      <dgm:prSet presAssocID="{3A166262-2D85-4068-87D6-CA9CE7900376}" presName="negativeSpace" presStyleCnt="0"/>
      <dgm:spPr/>
      <dgm:t>
        <a:bodyPr/>
        <a:lstStyle/>
        <a:p>
          <a:endParaRPr lang="es-EC"/>
        </a:p>
      </dgm:t>
    </dgm:pt>
    <dgm:pt modelId="{802EBE24-891B-497A-A0C3-3A061029B893}" type="pres">
      <dgm:prSet presAssocID="{3A166262-2D85-4068-87D6-CA9CE7900376}" presName="childText" presStyleLbl="conFgAcc1" presStyleIdx="3" presStyleCnt="4">
        <dgm:presLayoutVars>
          <dgm:bulletEnabled val="1"/>
        </dgm:presLayoutVars>
      </dgm:prSet>
      <dgm:spPr/>
      <dgm:t>
        <a:bodyPr/>
        <a:lstStyle/>
        <a:p>
          <a:endParaRPr lang="es-EC"/>
        </a:p>
      </dgm:t>
    </dgm:pt>
  </dgm:ptLst>
  <dgm:cxnLst>
    <dgm:cxn modelId="{38773BD9-98A0-4F0E-BE1F-5A28B6BE5BE6}" type="presOf" srcId="{4C4ABDAA-5C03-4841-A7B6-834D5FB61BED}" destId="{F30ACB36-D989-48EA-87EF-AAD2FBBE6AB0}" srcOrd="0" destOrd="0" presId="urn:microsoft.com/office/officeart/2005/8/layout/list1"/>
    <dgm:cxn modelId="{5F01ADEA-34E7-4E81-A4B2-941BE795A994}" type="presOf" srcId="{4C4ABDAA-5C03-4841-A7B6-834D5FB61BED}" destId="{98BB3B53-FF18-44F3-90B1-880556F76447}" srcOrd="1" destOrd="0" presId="urn:microsoft.com/office/officeart/2005/8/layout/list1"/>
    <dgm:cxn modelId="{0C140C99-08EB-45E8-8CEE-8DF90EFC6BEB}" srcId="{14D0AC40-E90F-4D36-90A1-72087C44CF44}" destId="{77B4C6A0-38C1-44F3-A471-B53EC272C2EE}" srcOrd="1" destOrd="0" parTransId="{67FB9084-0BF1-4151-9521-557C1A4F73C6}" sibTransId="{16BE10A8-093B-43E9-8CA0-1E0B32FE1B8C}"/>
    <dgm:cxn modelId="{29A763AB-E129-4B13-83E2-A9A1479E50E9}" srcId="{14D0AC40-E90F-4D36-90A1-72087C44CF44}" destId="{109F5E2C-D5D4-42DF-8823-73A137E32353}" srcOrd="0" destOrd="0" parTransId="{A50A3870-0C07-4856-A5AF-E0B30A299DDA}" sibTransId="{B18E103F-DA29-4021-8851-641886B50D12}"/>
    <dgm:cxn modelId="{5222654E-26F2-43BB-8FE7-5D2145072D56}" srcId="{14D0AC40-E90F-4D36-90A1-72087C44CF44}" destId="{3A166262-2D85-4068-87D6-CA9CE7900376}" srcOrd="3" destOrd="0" parTransId="{1AA9F52F-1E75-48FE-BFDF-36A5B2DBC3D2}" sibTransId="{8B7BB237-1F43-47FA-AE86-AC66E0C45762}"/>
    <dgm:cxn modelId="{56701487-7483-4647-B497-B85A3677669B}" type="presOf" srcId="{109F5E2C-D5D4-42DF-8823-73A137E32353}" destId="{CE60F7F8-5DE9-4D02-9456-906D1D251243}" srcOrd="0" destOrd="0" presId="urn:microsoft.com/office/officeart/2005/8/layout/list1"/>
    <dgm:cxn modelId="{34B56EED-5942-4D68-A4FA-E637B8C42E1D}" type="presOf" srcId="{3A166262-2D85-4068-87D6-CA9CE7900376}" destId="{4531D6C0-F19A-46A6-8C63-5CA099142C39}" srcOrd="1" destOrd="0" presId="urn:microsoft.com/office/officeart/2005/8/layout/list1"/>
    <dgm:cxn modelId="{0859C4AD-77E5-4623-A0EF-0E327503873D}" type="presOf" srcId="{14D0AC40-E90F-4D36-90A1-72087C44CF44}" destId="{B6A889EA-9CD0-4BCB-8BC4-02F11A6AFF49}" srcOrd="0" destOrd="0" presId="urn:microsoft.com/office/officeart/2005/8/layout/list1"/>
    <dgm:cxn modelId="{19ACC447-DDE0-4DE1-82A4-DC999141825E}" type="presOf" srcId="{3A166262-2D85-4068-87D6-CA9CE7900376}" destId="{EC7E4E87-5D50-4403-877B-03502218CB90}" srcOrd="0" destOrd="0" presId="urn:microsoft.com/office/officeart/2005/8/layout/list1"/>
    <dgm:cxn modelId="{22DFA665-7033-4006-894E-46BBE5B9B404}" type="presOf" srcId="{77B4C6A0-38C1-44F3-A471-B53EC272C2EE}" destId="{22B628F1-1546-4995-81C0-B8F4730FF855}" srcOrd="1" destOrd="0" presId="urn:microsoft.com/office/officeart/2005/8/layout/list1"/>
    <dgm:cxn modelId="{9BAF6682-9EC6-4311-8D3E-7CD043197ECF}" type="presOf" srcId="{77B4C6A0-38C1-44F3-A471-B53EC272C2EE}" destId="{F062599F-8EA6-4830-9437-6A3B3789F788}" srcOrd="0" destOrd="0" presId="urn:microsoft.com/office/officeart/2005/8/layout/list1"/>
    <dgm:cxn modelId="{73DE1E07-834E-4FC0-9B2F-778095D3FCC1}" type="presOf" srcId="{109F5E2C-D5D4-42DF-8823-73A137E32353}" destId="{F53A31B6-1395-4484-B5F6-BF0D71432E74}" srcOrd="1" destOrd="0" presId="urn:microsoft.com/office/officeart/2005/8/layout/list1"/>
    <dgm:cxn modelId="{9746B621-E3C1-4993-A127-FD86410FC6E4}" srcId="{14D0AC40-E90F-4D36-90A1-72087C44CF44}" destId="{4C4ABDAA-5C03-4841-A7B6-834D5FB61BED}" srcOrd="2" destOrd="0" parTransId="{A57E62F8-E965-4CCE-BDD3-11D6115DA371}" sibTransId="{6BD5380A-FC70-40A1-9F5E-E04415923C42}"/>
    <dgm:cxn modelId="{BDB91A25-6E73-405B-82BA-50385BB75E30}" type="presParOf" srcId="{B6A889EA-9CD0-4BCB-8BC4-02F11A6AFF49}" destId="{15D152FA-017F-4B89-A7D4-3B2C8503B665}" srcOrd="0" destOrd="0" presId="urn:microsoft.com/office/officeart/2005/8/layout/list1"/>
    <dgm:cxn modelId="{B5599092-C342-4DD2-9920-024D7F2E89B8}" type="presParOf" srcId="{15D152FA-017F-4B89-A7D4-3B2C8503B665}" destId="{CE60F7F8-5DE9-4D02-9456-906D1D251243}" srcOrd="0" destOrd="0" presId="urn:microsoft.com/office/officeart/2005/8/layout/list1"/>
    <dgm:cxn modelId="{298D4B2C-7A93-4D93-926E-E86CCB54B6BD}" type="presParOf" srcId="{15D152FA-017F-4B89-A7D4-3B2C8503B665}" destId="{F53A31B6-1395-4484-B5F6-BF0D71432E74}" srcOrd="1" destOrd="0" presId="urn:microsoft.com/office/officeart/2005/8/layout/list1"/>
    <dgm:cxn modelId="{55DED7B5-677E-4721-9D93-C16A86A40778}" type="presParOf" srcId="{B6A889EA-9CD0-4BCB-8BC4-02F11A6AFF49}" destId="{397D924D-CF50-4E0C-B1DC-60222342B5F3}" srcOrd="1" destOrd="0" presId="urn:microsoft.com/office/officeart/2005/8/layout/list1"/>
    <dgm:cxn modelId="{186F1E7B-20F6-46C7-A1E7-9C0FF77DFB39}" type="presParOf" srcId="{B6A889EA-9CD0-4BCB-8BC4-02F11A6AFF49}" destId="{E9AE6691-D30C-4B41-B154-61BF023A2A14}" srcOrd="2" destOrd="0" presId="urn:microsoft.com/office/officeart/2005/8/layout/list1"/>
    <dgm:cxn modelId="{919536CC-D215-491F-A884-0A07E39D4A60}" type="presParOf" srcId="{B6A889EA-9CD0-4BCB-8BC4-02F11A6AFF49}" destId="{388671DD-B4CE-4AB9-A4CA-1E18787F3C90}" srcOrd="3" destOrd="0" presId="urn:microsoft.com/office/officeart/2005/8/layout/list1"/>
    <dgm:cxn modelId="{C9A5BBB9-81AA-48F3-BD6F-5A93208D1413}" type="presParOf" srcId="{B6A889EA-9CD0-4BCB-8BC4-02F11A6AFF49}" destId="{DBE6AC10-2DA3-408A-94BA-B672E6933FA0}" srcOrd="4" destOrd="0" presId="urn:microsoft.com/office/officeart/2005/8/layout/list1"/>
    <dgm:cxn modelId="{3C96F5FB-CC43-4D9A-8A82-ECFDF2418064}" type="presParOf" srcId="{DBE6AC10-2DA3-408A-94BA-B672E6933FA0}" destId="{F062599F-8EA6-4830-9437-6A3B3789F788}" srcOrd="0" destOrd="0" presId="urn:microsoft.com/office/officeart/2005/8/layout/list1"/>
    <dgm:cxn modelId="{46FAAF44-67E5-4AA9-A365-193C574147AE}" type="presParOf" srcId="{DBE6AC10-2DA3-408A-94BA-B672E6933FA0}" destId="{22B628F1-1546-4995-81C0-B8F4730FF855}" srcOrd="1" destOrd="0" presId="urn:microsoft.com/office/officeart/2005/8/layout/list1"/>
    <dgm:cxn modelId="{AD228E34-55D0-40F1-B7E3-33DFDA838399}" type="presParOf" srcId="{B6A889EA-9CD0-4BCB-8BC4-02F11A6AFF49}" destId="{C3F2392B-68BB-4775-AB78-37A6FF41F859}" srcOrd="5" destOrd="0" presId="urn:microsoft.com/office/officeart/2005/8/layout/list1"/>
    <dgm:cxn modelId="{F9BA1E46-D65F-49A0-9265-7E6B6943E0F4}" type="presParOf" srcId="{B6A889EA-9CD0-4BCB-8BC4-02F11A6AFF49}" destId="{698C3988-CF57-4890-88A1-7DB88D1AD427}" srcOrd="6" destOrd="0" presId="urn:microsoft.com/office/officeart/2005/8/layout/list1"/>
    <dgm:cxn modelId="{E1CD5EBC-85F9-4A72-861A-2DCC3039F70E}" type="presParOf" srcId="{B6A889EA-9CD0-4BCB-8BC4-02F11A6AFF49}" destId="{63647442-336E-4A70-B95B-4150B0697CC2}" srcOrd="7" destOrd="0" presId="urn:microsoft.com/office/officeart/2005/8/layout/list1"/>
    <dgm:cxn modelId="{B9D657E2-AF39-4A87-8370-0ABB1DBD54B8}" type="presParOf" srcId="{B6A889EA-9CD0-4BCB-8BC4-02F11A6AFF49}" destId="{AEF4A325-92BB-4FA1-A325-1764DE930DAD}" srcOrd="8" destOrd="0" presId="urn:microsoft.com/office/officeart/2005/8/layout/list1"/>
    <dgm:cxn modelId="{F3A5518C-D071-4174-AC3B-CDFC4CE28EB9}" type="presParOf" srcId="{AEF4A325-92BB-4FA1-A325-1764DE930DAD}" destId="{F30ACB36-D989-48EA-87EF-AAD2FBBE6AB0}" srcOrd="0" destOrd="0" presId="urn:microsoft.com/office/officeart/2005/8/layout/list1"/>
    <dgm:cxn modelId="{618164CF-54F4-4718-B2C8-4CE499A48204}" type="presParOf" srcId="{AEF4A325-92BB-4FA1-A325-1764DE930DAD}" destId="{98BB3B53-FF18-44F3-90B1-880556F76447}" srcOrd="1" destOrd="0" presId="urn:microsoft.com/office/officeart/2005/8/layout/list1"/>
    <dgm:cxn modelId="{3D35A841-2A55-4F42-8999-99E8310A9AF5}" type="presParOf" srcId="{B6A889EA-9CD0-4BCB-8BC4-02F11A6AFF49}" destId="{24F5603D-0383-489B-919E-B47E3D9884C5}" srcOrd="9" destOrd="0" presId="urn:microsoft.com/office/officeart/2005/8/layout/list1"/>
    <dgm:cxn modelId="{56B6EA1B-942F-4F40-A770-63BAB013D664}" type="presParOf" srcId="{B6A889EA-9CD0-4BCB-8BC4-02F11A6AFF49}" destId="{94976F0E-8789-4EA6-82BA-9E9FF1E901CD}" srcOrd="10" destOrd="0" presId="urn:microsoft.com/office/officeart/2005/8/layout/list1"/>
    <dgm:cxn modelId="{476D7006-26FB-4531-B6C1-02519B46EEDE}" type="presParOf" srcId="{B6A889EA-9CD0-4BCB-8BC4-02F11A6AFF49}" destId="{FD837D94-DB25-4DD1-B4D8-68A6256275D5}" srcOrd="11" destOrd="0" presId="urn:microsoft.com/office/officeart/2005/8/layout/list1"/>
    <dgm:cxn modelId="{D14E11BB-EB3A-45E8-99B4-C6559D07A9F8}" type="presParOf" srcId="{B6A889EA-9CD0-4BCB-8BC4-02F11A6AFF49}" destId="{35DDDC0B-68CA-4658-B720-5A5DF8798FF9}" srcOrd="12" destOrd="0" presId="urn:microsoft.com/office/officeart/2005/8/layout/list1"/>
    <dgm:cxn modelId="{6A7B6362-9B5B-45B1-83F6-0BEEFB2A4FD8}" type="presParOf" srcId="{35DDDC0B-68CA-4658-B720-5A5DF8798FF9}" destId="{EC7E4E87-5D50-4403-877B-03502218CB90}" srcOrd="0" destOrd="0" presId="urn:microsoft.com/office/officeart/2005/8/layout/list1"/>
    <dgm:cxn modelId="{F3777ACB-1AFF-474F-83F9-B9538CC92AE1}" type="presParOf" srcId="{35DDDC0B-68CA-4658-B720-5A5DF8798FF9}" destId="{4531D6C0-F19A-46A6-8C63-5CA099142C39}" srcOrd="1" destOrd="0" presId="urn:microsoft.com/office/officeart/2005/8/layout/list1"/>
    <dgm:cxn modelId="{82E4290C-6842-4390-9220-316B82F4549B}" type="presParOf" srcId="{B6A889EA-9CD0-4BCB-8BC4-02F11A6AFF49}" destId="{CF4D54DA-765C-4C09-9BE0-DFBECBF26DCA}" srcOrd="13" destOrd="0" presId="urn:microsoft.com/office/officeart/2005/8/layout/list1"/>
    <dgm:cxn modelId="{22666287-9949-468A-8C9A-9A3951C0DECA}" type="presParOf" srcId="{B6A889EA-9CD0-4BCB-8BC4-02F11A6AFF49}" destId="{802EBE24-891B-497A-A0C3-3A061029B893}"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1.xml><?xml version="1.0" encoding="utf-8"?>
<dgm:dataModel xmlns:dgm="http://schemas.openxmlformats.org/drawingml/2006/diagram" xmlns:a="http://schemas.openxmlformats.org/drawingml/2006/main">
  <dgm:ptLst>
    <dgm:pt modelId="{F94FB766-E95B-47AD-8E49-299FF39DD407}"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mc:AlternateContent xmlns:mc="http://schemas.openxmlformats.org/markup-compatibility/2006" xmlns:a14="http://schemas.microsoft.com/office/drawing/2010/main">
      <mc:Choice Requires="a14">
        <dgm:pt modelId="{C7001B42-E967-44E6-8BBB-7E41826A1C55}">
          <dgm:prSet phldrT="[Texto]"/>
          <dgm:spPr/>
          <dgm:t>
            <a:bodyPr/>
            <a:lstStyle/>
            <a:p>
              <a:pPr/>
              <a14:m>
                <m:oMathPara xmlns:m="http://schemas.openxmlformats.org/officeDocument/2006/math">
                  <m:oMathParaPr>
                    <m:jc m:val="centerGroup"/>
                  </m:oMathParaPr>
                  <m:oMath xmlns:m="http://schemas.openxmlformats.org/officeDocument/2006/math">
                    <m:r>
                      <a:rPr lang="es-EC" b="1" i="1" smtClean="0">
                        <a:latin typeface="Cambria Math"/>
                      </a:rPr>
                      <m:t>𝑵</m:t>
                    </m:r>
                    <m:r>
                      <a:rPr lang="es-EC" b="1" i="1" smtClean="0">
                        <a:latin typeface="Cambria Math"/>
                      </a:rPr>
                      <m:t>=</m:t>
                    </m:r>
                    <m:f>
                      <m:fPr>
                        <m:ctrlPr>
                          <a:rPr lang="es-EC" b="1" i="1">
                            <a:latin typeface="Cambria Math"/>
                          </a:rPr>
                        </m:ctrlPr>
                      </m:fPr>
                      <m:num>
                        <m:r>
                          <a:rPr lang="es-EC" b="1" i="1">
                            <a:latin typeface="Cambria Math"/>
                          </a:rPr>
                          <m:t>𝑽</m:t>
                        </m:r>
                        <m:r>
                          <a:rPr lang="es-EC" b="1" i="1">
                            <a:latin typeface="Cambria Math"/>
                          </a:rPr>
                          <m:t>−</m:t>
                        </m:r>
                        <m:r>
                          <a:rPr lang="es-EC" b="1" i="1">
                            <a:latin typeface="Cambria Math"/>
                          </a:rPr>
                          <m:t>𝑽𝒎</m:t>
                        </m:r>
                      </m:num>
                      <m:den>
                        <m:r>
                          <a:rPr lang="es-EC" b="1" i="1">
                            <a:latin typeface="Cambria Math"/>
                          </a:rPr>
                          <m:t>𝑽𝑴</m:t>
                        </m:r>
                        <m:r>
                          <a:rPr lang="es-EC" b="1" i="1">
                            <a:latin typeface="Cambria Math"/>
                          </a:rPr>
                          <m:t>−</m:t>
                        </m:r>
                        <m:r>
                          <a:rPr lang="es-EC" b="1" i="1">
                            <a:latin typeface="Cambria Math"/>
                          </a:rPr>
                          <m:t>𝑽𝒎</m:t>
                        </m:r>
                      </m:den>
                    </m:f>
                  </m:oMath>
                </m:oMathPara>
              </a14:m>
              <a:endParaRPr lang="es-EC" dirty="0"/>
            </a:p>
          </dgm:t>
        </dgm:pt>
      </mc:Choice>
      <mc:Fallback xmlns="">
        <dgm:pt modelId="{C7001B42-E967-44E6-8BBB-7E41826A1C55}">
          <dgm:prSet phldrT="[Texto]"/>
          <dgm:spPr/>
          <dgm:t>
            <a:bodyPr/>
            <a:lstStyle/>
            <a:p>
              <a:r>
                <a:rPr lang="es-EC" b="1" i="0" smtClean="0"/>
                <a:t>𝑵=</a:t>
              </a:r>
              <a:r>
                <a:rPr lang="es-EC" b="1" i="0"/>
                <a:t>(𝑽−𝑽𝒎)/(𝑽𝑴−𝑽𝒎)</a:t>
              </a:r>
              <a:endParaRPr lang="es-EC" dirty="0"/>
            </a:p>
          </dgm:t>
        </dgm:pt>
      </mc:Fallback>
    </mc:AlternateContent>
    <dgm:pt modelId="{E040C072-2025-4CFD-BB6F-0C46DC7978C1}" type="parTrans" cxnId="{A5D3C678-D2CF-466C-AE24-20AE293EA889}">
      <dgm:prSet/>
      <dgm:spPr/>
      <dgm:t>
        <a:bodyPr/>
        <a:lstStyle/>
        <a:p>
          <a:endParaRPr lang="es-EC"/>
        </a:p>
      </dgm:t>
    </dgm:pt>
    <dgm:pt modelId="{622FDC1E-C5CE-492F-BBD0-011D3467B074}" type="sibTrans" cxnId="{A5D3C678-D2CF-466C-AE24-20AE293EA889}">
      <dgm:prSet/>
      <dgm:spPr/>
      <dgm:t>
        <a:bodyPr/>
        <a:lstStyle/>
        <a:p>
          <a:endParaRPr lang="es-EC"/>
        </a:p>
      </dgm:t>
    </dgm:pt>
    <mc:AlternateContent xmlns:mc="http://schemas.openxmlformats.org/markup-compatibility/2006" xmlns:a14="http://schemas.microsoft.com/office/drawing/2010/main">
      <mc:Choice Requires="a14">
        <dgm:pt modelId="{A7CF3B99-3BF9-44B0-8BAF-C6E295672163}">
          <dgm:prSet phldrT="[Texto]"/>
          <dgm:spPr/>
          <dgm:t>
            <a:bodyPr/>
            <a:lstStyle/>
            <a:p>
              <a:pPr/>
              <a14:m>
                <m:oMathPara xmlns:m="http://schemas.openxmlformats.org/officeDocument/2006/math">
                  <m:oMathParaPr>
                    <m:jc m:val="centerGroup"/>
                  </m:oMathParaPr>
                  <m:oMath xmlns:m="http://schemas.openxmlformats.org/officeDocument/2006/math">
                    <m:r>
                      <a:rPr lang="es-EC" b="1" i="1" smtClean="0">
                        <a:latin typeface="Cambria Math"/>
                      </a:rPr>
                      <m:t>𝑹</m:t>
                    </m:r>
                    <m:r>
                      <a:rPr lang="es-EC" b="1" i="1" smtClean="0">
                        <a:latin typeface="Cambria Math"/>
                      </a:rPr>
                      <m:t>=</m:t>
                    </m:r>
                    <m:r>
                      <a:rPr lang="es-EC" b="1" i="1" smtClean="0">
                        <a:latin typeface="Cambria Math"/>
                      </a:rPr>
                      <m:t>𝑵</m:t>
                    </m:r>
                    <m:r>
                      <a:rPr lang="es-EC" b="1" i="1" smtClean="0">
                        <a:latin typeface="Cambria Math"/>
                      </a:rPr>
                      <m:t>∗</m:t>
                    </m:r>
                    <m:f>
                      <m:fPr>
                        <m:ctrlPr>
                          <a:rPr lang="es-EC" b="1" i="1">
                            <a:latin typeface="Cambria Math"/>
                          </a:rPr>
                        </m:ctrlPr>
                      </m:fPr>
                      <m:num>
                        <m:r>
                          <a:rPr lang="es-EC" b="1" i="1">
                            <a:latin typeface="Cambria Math"/>
                          </a:rPr>
                          <m:t>𝛑</m:t>
                        </m:r>
                      </m:num>
                      <m:den>
                        <m:r>
                          <a:rPr lang="es-EC" b="1" i="1">
                            <a:latin typeface="Cambria Math"/>
                          </a:rPr>
                          <m:t>𝟐</m:t>
                        </m:r>
                      </m:den>
                    </m:f>
                  </m:oMath>
                </m:oMathPara>
              </a14:m>
              <a:endParaRPr lang="es-EC" dirty="0"/>
            </a:p>
          </dgm:t>
        </dgm:pt>
      </mc:Choice>
      <mc:Fallback xmlns="">
        <dgm:pt modelId="{A7CF3B99-3BF9-44B0-8BAF-C6E295672163}">
          <dgm:prSet phldrT="[Texto]"/>
          <dgm:spPr/>
          <dgm:t>
            <a:bodyPr/>
            <a:lstStyle/>
            <a:p>
              <a:r>
                <a:rPr lang="es-EC" b="1" i="0" smtClean="0"/>
                <a:t>𝑹=𝑵∗</a:t>
              </a:r>
              <a:r>
                <a:rPr lang="es-EC" b="1" i="0"/>
                <a:t>𝛑/𝟐</a:t>
              </a:r>
              <a:endParaRPr lang="es-EC" dirty="0"/>
            </a:p>
          </dgm:t>
        </dgm:pt>
      </mc:Fallback>
    </mc:AlternateContent>
    <dgm:pt modelId="{A9E3B656-78B4-4893-BA36-1214FC97BA09}" type="parTrans" cxnId="{D13B552F-6D80-4785-9D7F-5DE0514823E3}">
      <dgm:prSet/>
      <dgm:spPr/>
      <dgm:t>
        <a:bodyPr/>
        <a:lstStyle/>
        <a:p>
          <a:endParaRPr lang="es-EC"/>
        </a:p>
      </dgm:t>
    </dgm:pt>
    <dgm:pt modelId="{F3AC5B04-8952-43D0-83D2-5706132FA9BC}" type="sibTrans" cxnId="{D13B552F-6D80-4785-9D7F-5DE0514823E3}">
      <dgm:prSet/>
      <dgm:spPr/>
      <dgm:t>
        <a:bodyPr/>
        <a:lstStyle/>
        <a:p>
          <a:endParaRPr lang="es-EC"/>
        </a:p>
      </dgm:t>
    </dgm:pt>
    <mc:AlternateContent xmlns:mc="http://schemas.openxmlformats.org/markup-compatibility/2006" xmlns:a14="http://schemas.microsoft.com/office/drawing/2010/main">
      <mc:Choice Requires="a14">
        <dgm:pt modelId="{A399BF49-75B3-431F-BEE7-6381D060AAFD}">
          <dgm:prSet phldrT="[Texto]"/>
          <dgm:spPr/>
          <dgm:t>
            <a:bodyPr/>
            <a:lstStyle/>
            <a:p>
              <a:r>
                <a:rPr lang="es-EC" b="0" dirty="0" smtClean="0"/>
                <a:t>Caso2:	</a:t>
              </a:r>
              <a:endParaRPr lang="es-EC" b="1" i="1" dirty="0" smtClean="0"/>
            </a:p>
            <a:p>
              <a:pPr/>
              <a14:m>
                <m:oMathPara xmlns:m="http://schemas.openxmlformats.org/officeDocument/2006/math">
                  <m:oMathParaPr>
                    <m:jc m:val="centerGroup"/>
                  </m:oMathParaPr>
                  <m:oMath xmlns:m="http://schemas.openxmlformats.org/officeDocument/2006/math">
                    <m:r>
                      <a:rPr lang="es-EC" b="1" i="1">
                        <a:latin typeface="Cambria Math"/>
                      </a:rPr>
                      <m:t>𝐏</m:t>
                    </m:r>
                    <m:r>
                      <a:rPr lang="es-EC" b="1">
                        <a:latin typeface="Cambria Math"/>
                      </a:rPr>
                      <m:t>=</m:t>
                    </m:r>
                    <m:func>
                      <m:funcPr>
                        <m:ctrlPr>
                          <a:rPr lang="es-EC" b="0" i="1">
                            <a:latin typeface="Cambria Math"/>
                          </a:rPr>
                        </m:ctrlPr>
                      </m:funcPr>
                      <m:fName>
                        <m:sSup>
                          <m:sSupPr>
                            <m:ctrlPr>
                              <a:rPr lang="es-EC" b="0" i="1">
                                <a:latin typeface="Cambria Math"/>
                              </a:rPr>
                            </m:ctrlPr>
                          </m:sSupPr>
                          <m:e>
                            <m:r>
                              <a:rPr lang="es-EC" b="1" i="1">
                                <a:latin typeface="Cambria Math"/>
                              </a:rPr>
                              <m:t>𝐜𝐨𝐬</m:t>
                            </m:r>
                          </m:e>
                          <m:sup>
                            <m:r>
                              <a:rPr lang="es-EC" b="1" i="1">
                                <a:latin typeface="Cambria Math"/>
                              </a:rPr>
                              <m:t>𝟐</m:t>
                            </m:r>
                          </m:sup>
                        </m:sSup>
                      </m:fName>
                      <m:e>
                        <m:d>
                          <m:dPr>
                            <m:ctrlPr>
                              <a:rPr lang="es-EC" b="0" i="1">
                                <a:latin typeface="Cambria Math"/>
                              </a:rPr>
                            </m:ctrlPr>
                          </m:dPr>
                          <m:e>
                            <m:r>
                              <a:rPr lang="es-EC" b="1" i="1">
                                <a:latin typeface="Cambria Math"/>
                              </a:rPr>
                              <m:t>𝐑</m:t>
                            </m:r>
                          </m:e>
                        </m:d>
                      </m:e>
                    </m:func>
                  </m:oMath>
                </m:oMathPara>
              </a14:m>
              <a:endParaRPr lang="es-EC" b="1" dirty="0"/>
            </a:p>
            <a:p>
              <a:r>
                <a:rPr lang="es-EC" b="0" dirty="0" smtClean="0"/>
                <a:t>Caso 3:</a:t>
              </a:r>
            </a:p>
            <a:p>
              <a:pPr/>
              <a14:m>
                <m:oMathPara xmlns:m="http://schemas.openxmlformats.org/officeDocument/2006/math">
                  <m:oMathParaPr>
                    <m:jc m:val="centerGroup"/>
                  </m:oMathParaPr>
                  <m:oMath xmlns:m="http://schemas.openxmlformats.org/officeDocument/2006/math">
                    <m:r>
                      <a:rPr lang="es-EC" b="1" i="1">
                        <a:latin typeface="Cambria Math"/>
                      </a:rPr>
                      <m:t>𝑷</m:t>
                    </m:r>
                    <m:r>
                      <a:rPr lang="es-EC" b="1" i="1">
                        <a:latin typeface="Cambria Math"/>
                      </a:rPr>
                      <m:t>=</m:t>
                    </m:r>
                    <m:func>
                      <m:funcPr>
                        <m:ctrlPr>
                          <a:rPr lang="es-EC" b="1" i="1">
                            <a:latin typeface="Cambria Math"/>
                          </a:rPr>
                        </m:ctrlPr>
                      </m:funcPr>
                      <m:fName>
                        <m:sSup>
                          <m:sSupPr>
                            <m:ctrlPr>
                              <a:rPr lang="es-EC" b="1" i="1">
                                <a:latin typeface="Cambria Math"/>
                              </a:rPr>
                            </m:ctrlPr>
                          </m:sSupPr>
                          <m:e>
                            <m:r>
                              <a:rPr lang="es-ES" b="1" i="1">
                                <a:latin typeface="Cambria Math"/>
                              </a:rPr>
                              <m:t>𝐬𝐢𝐧</m:t>
                            </m:r>
                          </m:e>
                          <m:sup>
                            <m:r>
                              <a:rPr lang="es-EC" b="1" i="1">
                                <a:latin typeface="Cambria Math"/>
                              </a:rPr>
                              <m:t>𝟐</m:t>
                            </m:r>
                          </m:sup>
                        </m:sSup>
                      </m:fName>
                      <m:e>
                        <m:d>
                          <m:dPr>
                            <m:ctrlPr>
                              <a:rPr lang="es-EC" b="1" i="1">
                                <a:latin typeface="Cambria Math"/>
                              </a:rPr>
                            </m:ctrlPr>
                          </m:dPr>
                          <m:e>
                            <m:r>
                              <a:rPr lang="es-EC" b="1" i="1">
                                <a:latin typeface="Cambria Math"/>
                              </a:rPr>
                              <m:t>𝑹</m:t>
                            </m:r>
                          </m:e>
                        </m:d>
                      </m:e>
                    </m:func>
                  </m:oMath>
                </m:oMathPara>
              </a14:m>
              <a:endParaRPr lang="es-EC" dirty="0"/>
            </a:p>
          </dgm:t>
        </dgm:pt>
      </mc:Choice>
      <mc:Fallback xmlns="">
        <dgm:pt modelId="{A399BF49-75B3-431F-BEE7-6381D060AAFD}">
          <dgm:prSet phldrT="[Texto]"/>
          <dgm:spPr/>
          <dgm:t>
            <a:bodyPr/>
            <a:lstStyle/>
            <a:p>
              <a:r>
                <a:rPr lang="es-EC" b="0" dirty="0" smtClean="0"/>
                <a:t>Caso2:	</a:t>
              </a:r>
              <a:endParaRPr lang="es-EC" b="1" i="1" dirty="0" smtClean="0"/>
            </a:p>
            <a:p>
              <a:r>
                <a:rPr lang="es-EC" b="1" i="0"/>
                <a:t>𝐏=</a:t>
              </a:r>
              <a:r>
                <a:rPr lang="es-EC" b="0" i="0"/>
                <a:t>〖</a:t>
              </a:r>
              <a:r>
                <a:rPr lang="es-EC" b="1" i="0"/>
                <a:t>𝐜𝐨𝐬</a:t>
              </a:r>
              <a:r>
                <a:rPr lang="es-EC" b="0" i="0"/>
                <a:t>〗^</a:t>
              </a:r>
              <a:r>
                <a:rPr lang="es-EC" b="1" i="0"/>
                <a:t>𝟐</a:t>
              </a:r>
              <a:r>
                <a:rPr lang="es-EC" b="0" i="0"/>
                <a:t>⁡(</a:t>
              </a:r>
              <a:r>
                <a:rPr lang="es-EC" b="1" i="0"/>
                <a:t>𝐑</a:t>
              </a:r>
              <a:r>
                <a:rPr lang="es-EC" b="0" i="0"/>
                <a:t>)</a:t>
              </a:r>
              <a:endParaRPr lang="es-EC" b="1" dirty="0"/>
            </a:p>
            <a:p>
              <a:r>
                <a:rPr lang="es-EC" b="0" dirty="0" smtClean="0"/>
                <a:t>Caso 3:</a:t>
              </a:r>
            </a:p>
            <a:p>
              <a:r>
                <a:rPr lang="es-EC" b="1" i="0"/>
                <a:t>𝑷=〖</a:t>
              </a:r>
              <a:r>
                <a:rPr lang="es-ES" b="1" i="0"/>
                <a:t>𝐬𝐢𝐧</a:t>
              </a:r>
              <a:r>
                <a:rPr lang="es-EC" b="1" i="0"/>
                <a:t>〗^𝟐⁡(𝑹)</a:t>
              </a:r>
              <a:endParaRPr lang="es-EC" dirty="0"/>
            </a:p>
          </dgm:t>
        </dgm:pt>
      </mc:Fallback>
    </mc:AlternateContent>
    <dgm:pt modelId="{B95A729D-8E08-4E79-BE7A-D9B7608103F3}" type="parTrans" cxnId="{D86F1C35-9723-48B8-A6CE-5D49B199AEE9}">
      <dgm:prSet/>
      <dgm:spPr/>
      <dgm:t>
        <a:bodyPr/>
        <a:lstStyle/>
        <a:p>
          <a:endParaRPr lang="es-EC"/>
        </a:p>
      </dgm:t>
    </dgm:pt>
    <dgm:pt modelId="{83C00EE9-0502-4A5F-9BC0-0525EFFFFDC6}" type="sibTrans" cxnId="{D86F1C35-9723-48B8-A6CE-5D49B199AEE9}">
      <dgm:prSet/>
      <dgm:spPr/>
      <dgm:t>
        <a:bodyPr/>
        <a:lstStyle/>
        <a:p>
          <a:endParaRPr lang="es-EC"/>
        </a:p>
      </dgm:t>
    </dgm:pt>
    <dgm:pt modelId="{824CC105-01A1-43A5-9B71-6AB5DEBE68E5}" type="pres">
      <dgm:prSet presAssocID="{F94FB766-E95B-47AD-8E49-299FF39DD407}" presName="rootnode" presStyleCnt="0">
        <dgm:presLayoutVars>
          <dgm:chMax/>
          <dgm:chPref/>
          <dgm:dir/>
          <dgm:animLvl val="lvl"/>
        </dgm:presLayoutVars>
      </dgm:prSet>
      <dgm:spPr/>
      <dgm:t>
        <a:bodyPr/>
        <a:lstStyle/>
        <a:p>
          <a:endParaRPr lang="es-EC"/>
        </a:p>
      </dgm:t>
    </dgm:pt>
    <dgm:pt modelId="{352BF183-D54F-4455-8D95-294EF70C4B82}" type="pres">
      <dgm:prSet presAssocID="{C7001B42-E967-44E6-8BBB-7E41826A1C55}" presName="composite" presStyleCnt="0"/>
      <dgm:spPr/>
    </dgm:pt>
    <dgm:pt modelId="{B24FE373-B499-45A0-B890-22490C597389}" type="pres">
      <dgm:prSet presAssocID="{C7001B42-E967-44E6-8BBB-7E41826A1C55}" presName="LShape" presStyleLbl="alignNode1" presStyleIdx="0" presStyleCnt="5"/>
      <dgm:spPr/>
    </dgm:pt>
    <dgm:pt modelId="{161F7FC2-F757-4078-BFAB-3C3CDDC3AE8D}" type="pres">
      <dgm:prSet presAssocID="{C7001B42-E967-44E6-8BBB-7E41826A1C55}" presName="ParentText" presStyleLbl="revTx" presStyleIdx="0" presStyleCnt="3">
        <dgm:presLayoutVars>
          <dgm:chMax val="0"/>
          <dgm:chPref val="0"/>
          <dgm:bulletEnabled val="1"/>
        </dgm:presLayoutVars>
      </dgm:prSet>
      <dgm:spPr/>
      <dgm:t>
        <a:bodyPr/>
        <a:lstStyle/>
        <a:p>
          <a:endParaRPr lang="es-EC"/>
        </a:p>
      </dgm:t>
    </dgm:pt>
    <dgm:pt modelId="{0A3BA5A3-94DB-43F7-884C-C381096EEB2D}" type="pres">
      <dgm:prSet presAssocID="{C7001B42-E967-44E6-8BBB-7E41826A1C55}" presName="Triangle" presStyleLbl="alignNode1" presStyleIdx="1" presStyleCnt="5"/>
      <dgm:spPr/>
    </dgm:pt>
    <dgm:pt modelId="{A26A0675-3CC0-47D8-A5B4-809B1E36F3D7}" type="pres">
      <dgm:prSet presAssocID="{622FDC1E-C5CE-492F-BBD0-011D3467B074}" presName="sibTrans" presStyleCnt="0"/>
      <dgm:spPr/>
    </dgm:pt>
    <dgm:pt modelId="{613E5144-93DC-4C45-9FF1-597D31613486}" type="pres">
      <dgm:prSet presAssocID="{622FDC1E-C5CE-492F-BBD0-011D3467B074}" presName="space" presStyleCnt="0"/>
      <dgm:spPr/>
    </dgm:pt>
    <dgm:pt modelId="{4AB1A0EE-4922-46E2-B2AC-010FD5CCD4C6}" type="pres">
      <dgm:prSet presAssocID="{A7CF3B99-3BF9-44B0-8BAF-C6E295672163}" presName="composite" presStyleCnt="0"/>
      <dgm:spPr/>
    </dgm:pt>
    <dgm:pt modelId="{093AFF5F-72AB-4F06-BC2B-DB144C798D02}" type="pres">
      <dgm:prSet presAssocID="{A7CF3B99-3BF9-44B0-8BAF-C6E295672163}" presName="LShape" presStyleLbl="alignNode1" presStyleIdx="2" presStyleCnt="5"/>
      <dgm:spPr/>
    </dgm:pt>
    <dgm:pt modelId="{F8121CAB-420B-4196-BBBF-1B9669D878EB}" type="pres">
      <dgm:prSet presAssocID="{A7CF3B99-3BF9-44B0-8BAF-C6E295672163}" presName="ParentText" presStyleLbl="revTx" presStyleIdx="1" presStyleCnt="3">
        <dgm:presLayoutVars>
          <dgm:chMax val="0"/>
          <dgm:chPref val="0"/>
          <dgm:bulletEnabled val="1"/>
        </dgm:presLayoutVars>
      </dgm:prSet>
      <dgm:spPr/>
      <dgm:t>
        <a:bodyPr/>
        <a:lstStyle/>
        <a:p>
          <a:endParaRPr lang="es-EC"/>
        </a:p>
      </dgm:t>
    </dgm:pt>
    <dgm:pt modelId="{7750DB61-6C16-4C49-81CC-7435B4E758FB}" type="pres">
      <dgm:prSet presAssocID="{A7CF3B99-3BF9-44B0-8BAF-C6E295672163}" presName="Triangle" presStyleLbl="alignNode1" presStyleIdx="3" presStyleCnt="5"/>
      <dgm:spPr/>
    </dgm:pt>
    <dgm:pt modelId="{0BEF768F-73D3-4B28-8096-92CDAF5C2184}" type="pres">
      <dgm:prSet presAssocID="{F3AC5B04-8952-43D0-83D2-5706132FA9BC}" presName="sibTrans" presStyleCnt="0"/>
      <dgm:spPr/>
    </dgm:pt>
    <dgm:pt modelId="{EB1733F1-C40C-4F3A-A424-08AA398D0B1E}" type="pres">
      <dgm:prSet presAssocID="{F3AC5B04-8952-43D0-83D2-5706132FA9BC}" presName="space" presStyleCnt="0"/>
      <dgm:spPr/>
    </dgm:pt>
    <dgm:pt modelId="{9068F94B-563F-411F-ABF2-8A4A690CC9C3}" type="pres">
      <dgm:prSet presAssocID="{A399BF49-75B3-431F-BEE7-6381D060AAFD}" presName="composite" presStyleCnt="0"/>
      <dgm:spPr/>
    </dgm:pt>
    <dgm:pt modelId="{2D850F98-5216-4686-8F8F-2F1C35742A77}" type="pres">
      <dgm:prSet presAssocID="{A399BF49-75B3-431F-BEE7-6381D060AAFD}" presName="LShape" presStyleLbl="alignNode1" presStyleIdx="4" presStyleCnt="5"/>
      <dgm:spPr/>
    </dgm:pt>
    <dgm:pt modelId="{8FF78F0F-5246-42DE-A4A0-A4E4C95037B8}" type="pres">
      <dgm:prSet presAssocID="{A399BF49-75B3-431F-BEE7-6381D060AAFD}" presName="ParentText" presStyleLbl="revTx" presStyleIdx="2" presStyleCnt="3">
        <dgm:presLayoutVars>
          <dgm:chMax val="0"/>
          <dgm:chPref val="0"/>
          <dgm:bulletEnabled val="1"/>
        </dgm:presLayoutVars>
      </dgm:prSet>
      <dgm:spPr/>
      <dgm:t>
        <a:bodyPr/>
        <a:lstStyle/>
        <a:p>
          <a:endParaRPr lang="es-EC"/>
        </a:p>
      </dgm:t>
    </dgm:pt>
  </dgm:ptLst>
  <dgm:cxnLst>
    <dgm:cxn modelId="{1B930010-AE02-43C6-ABC4-79CBB6227A7E}" type="presOf" srcId="{C7001B42-E967-44E6-8BBB-7E41826A1C55}" destId="{161F7FC2-F757-4078-BFAB-3C3CDDC3AE8D}" srcOrd="0" destOrd="0" presId="urn:microsoft.com/office/officeart/2009/3/layout/StepUpProcess"/>
    <dgm:cxn modelId="{5E28A643-6EC7-41B6-B6BC-BF1996913B9E}" type="presOf" srcId="{A399BF49-75B3-431F-BEE7-6381D060AAFD}" destId="{8FF78F0F-5246-42DE-A4A0-A4E4C95037B8}" srcOrd="0" destOrd="0" presId="urn:microsoft.com/office/officeart/2009/3/layout/StepUpProcess"/>
    <dgm:cxn modelId="{D86F1C35-9723-48B8-A6CE-5D49B199AEE9}" srcId="{F94FB766-E95B-47AD-8E49-299FF39DD407}" destId="{A399BF49-75B3-431F-BEE7-6381D060AAFD}" srcOrd="2" destOrd="0" parTransId="{B95A729D-8E08-4E79-BE7A-D9B7608103F3}" sibTransId="{83C00EE9-0502-4A5F-9BC0-0525EFFFFDC6}"/>
    <dgm:cxn modelId="{624A4E83-1CCA-4C71-9997-02965BF62B8C}" type="presOf" srcId="{A7CF3B99-3BF9-44B0-8BAF-C6E295672163}" destId="{F8121CAB-420B-4196-BBBF-1B9669D878EB}" srcOrd="0" destOrd="0" presId="urn:microsoft.com/office/officeart/2009/3/layout/StepUpProcess"/>
    <dgm:cxn modelId="{A5D3C678-D2CF-466C-AE24-20AE293EA889}" srcId="{F94FB766-E95B-47AD-8E49-299FF39DD407}" destId="{C7001B42-E967-44E6-8BBB-7E41826A1C55}" srcOrd="0" destOrd="0" parTransId="{E040C072-2025-4CFD-BB6F-0C46DC7978C1}" sibTransId="{622FDC1E-C5CE-492F-BBD0-011D3467B074}"/>
    <dgm:cxn modelId="{D13B552F-6D80-4785-9D7F-5DE0514823E3}" srcId="{F94FB766-E95B-47AD-8E49-299FF39DD407}" destId="{A7CF3B99-3BF9-44B0-8BAF-C6E295672163}" srcOrd="1" destOrd="0" parTransId="{A9E3B656-78B4-4893-BA36-1214FC97BA09}" sibTransId="{F3AC5B04-8952-43D0-83D2-5706132FA9BC}"/>
    <dgm:cxn modelId="{F4177D7C-C4EF-4199-91FB-D8310D21C826}" type="presOf" srcId="{F94FB766-E95B-47AD-8E49-299FF39DD407}" destId="{824CC105-01A1-43A5-9B71-6AB5DEBE68E5}" srcOrd="0" destOrd="0" presId="urn:microsoft.com/office/officeart/2009/3/layout/StepUpProcess"/>
    <dgm:cxn modelId="{C8253541-C5C3-4DD9-A485-29D502DB0899}" type="presParOf" srcId="{824CC105-01A1-43A5-9B71-6AB5DEBE68E5}" destId="{352BF183-D54F-4455-8D95-294EF70C4B82}" srcOrd="0" destOrd="0" presId="urn:microsoft.com/office/officeart/2009/3/layout/StepUpProcess"/>
    <dgm:cxn modelId="{66C91D51-C8B6-48EA-9879-BD30EC5AB816}" type="presParOf" srcId="{352BF183-D54F-4455-8D95-294EF70C4B82}" destId="{B24FE373-B499-45A0-B890-22490C597389}" srcOrd="0" destOrd="0" presId="urn:microsoft.com/office/officeart/2009/3/layout/StepUpProcess"/>
    <dgm:cxn modelId="{CA3BD886-F137-4AA5-AD1E-FB7ADCFFF261}" type="presParOf" srcId="{352BF183-D54F-4455-8D95-294EF70C4B82}" destId="{161F7FC2-F757-4078-BFAB-3C3CDDC3AE8D}" srcOrd="1" destOrd="0" presId="urn:microsoft.com/office/officeart/2009/3/layout/StepUpProcess"/>
    <dgm:cxn modelId="{5890B065-B906-4B43-8EA6-FBB93CF3549B}" type="presParOf" srcId="{352BF183-D54F-4455-8D95-294EF70C4B82}" destId="{0A3BA5A3-94DB-43F7-884C-C381096EEB2D}" srcOrd="2" destOrd="0" presId="urn:microsoft.com/office/officeart/2009/3/layout/StepUpProcess"/>
    <dgm:cxn modelId="{81789334-D0CD-4C3C-9395-1EF32F861699}" type="presParOf" srcId="{824CC105-01A1-43A5-9B71-6AB5DEBE68E5}" destId="{A26A0675-3CC0-47D8-A5B4-809B1E36F3D7}" srcOrd="1" destOrd="0" presId="urn:microsoft.com/office/officeart/2009/3/layout/StepUpProcess"/>
    <dgm:cxn modelId="{F0D5AFD2-2D5F-4115-ADB9-232E33061A45}" type="presParOf" srcId="{A26A0675-3CC0-47D8-A5B4-809B1E36F3D7}" destId="{613E5144-93DC-4C45-9FF1-597D31613486}" srcOrd="0" destOrd="0" presId="urn:microsoft.com/office/officeart/2009/3/layout/StepUpProcess"/>
    <dgm:cxn modelId="{89831AB9-6ED6-4E7B-B57D-3D3D4C1691F3}" type="presParOf" srcId="{824CC105-01A1-43A5-9B71-6AB5DEBE68E5}" destId="{4AB1A0EE-4922-46E2-B2AC-010FD5CCD4C6}" srcOrd="2" destOrd="0" presId="urn:microsoft.com/office/officeart/2009/3/layout/StepUpProcess"/>
    <dgm:cxn modelId="{35A30F2D-43BB-4D37-BBED-C740B410D254}" type="presParOf" srcId="{4AB1A0EE-4922-46E2-B2AC-010FD5CCD4C6}" destId="{093AFF5F-72AB-4F06-BC2B-DB144C798D02}" srcOrd="0" destOrd="0" presId="urn:microsoft.com/office/officeart/2009/3/layout/StepUpProcess"/>
    <dgm:cxn modelId="{84EA8365-FEB0-4425-BBF6-A64669DD3C84}" type="presParOf" srcId="{4AB1A0EE-4922-46E2-B2AC-010FD5CCD4C6}" destId="{F8121CAB-420B-4196-BBBF-1B9669D878EB}" srcOrd="1" destOrd="0" presId="urn:microsoft.com/office/officeart/2009/3/layout/StepUpProcess"/>
    <dgm:cxn modelId="{D47D46B6-7CAB-4315-950E-B1C9345657C9}" type="presParOf" srcId="{4AB1A0EE-4922-46E2-B2AC-010FD5CCD4C6}" destId="{7750DB61-6C16-4C49-81CC-7435B4E758FB}" srcOrd="2" destOrd="0" presId="urn:microsoft.com/office/officeart/2009/3/layout/StepUpProcess"/>
    <dgm:cxn modelId="{91761937-CF77-472D-B2C3-EAB74A295C14}" type="presParOf" srcId="{824CC105-01A1-43A5-9B71-6AB5DEBE68E5}" destId="{0BEF768F-73D3-4B28-8096-92CDAF5C2184}" srcOrd="3" destOrd="0" presId="urn:microsoft.com/office/officeart/2009/3/layout/StepUpProcess"/>
    <dgm:cxn modelId="{07C28246-D989-40E1-A604-CA04C1552584}" type="presParOf" srcId="{0BEF768F-73D3-4B28-8096-92CDAF5C2184}" destId="{EB1733F1-C40C-4F3A-A424-08AA398D0B1E}" srcOrd="0" destOrd="0" presId="urn:microsoft.com/office/officeart/2009/3/layout/StepUpProcess"/>
    <dgm:cxn modelId="{9A1F42D6-6B80-4A5D-ABE3-80485909792C}" type="presParOf" srcId="{824CC105-01A1-43A5-9B71-6AB5DEBE68E5}" destId="{9068F94B-563F-411F-ABF2-8A4A690CC9C3}" srcOrd="4" destOrd="0" presId="urn:microsoft.com/office/officeart/2009/3/layout/StepUpProcess"/>
    <dgm:cxn modelId="{471E5C05-D213-46B4-9DC4-7EC22B80754E}" type="presParOf" srcId="{9068F94B-563F-411F-ABF2-8A4A690CC9C3}" destId="{2D850F98-5216-4686-8F8F-2F1C35742A77}" srcOrd="0" destOrd="0" presId="urn:microsoft.com/office/officeart/2009/3/layout/StepUpProcess"/>
    <dgm:cxn modelId="{D4D37E9B-BF4F-4A6F-AC6B-FC2AE5BFA64A}" type="presParOf" srcId="{9068F94B-563F-411F-ABF2-8A4A690CC9C3}" destId="{8FF78F0F-5246-42DE-A4A0-A4E4C95037B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1.xml><?xml version="1.0" encoding="utf-8"?>
<dgm:dataModel xmlns:dgm="http://schemas.openxmlformats.org/drawingml/2006/diagram" xmlns:a="http://schemas.openxmlformats.org/drawingml/2006/main">
  <dgm:ptLst>
    <dgm:pt modelId="{674C0C5B-BAE6-4346-A715-BE8F5D3EBDCE}"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mc:AlternateContent xmlns:mc="http://schemas.openxmlformats.org/markup-compatibility/2006" xmlns:a14="http://schemas.microsoft.com/office/drawing/2010/main">
      <mc:Choice Requires="a14">
        <dgm:pt modelId="{823ED380-ED74-4302-B4E2-E58C7B3B1AFA}">
          <dgm:prSet phldrT="[Texto]" custT="1"/>
          <dgm:spPr/>
          <dgm:t>
            <a:bodyPr/>
            <a:lstStyle/>
            <a:p>
              <a:r>
                <a:rPr lang="es-EC" sz="1100" b="0" dirty="0" smtClean="0"/>
                <a:t>Caso 2:</a:t>
              </a:r>
            </a:p>
            <a:p>
              <a:pPr/>
              <a14:m>
                <m:oMathPara xmlns:m="http://schemas.openxmlformats.org/officeDocument/2006/math">
                  <m:oMathParaPr>
                    <m:jc m:val="centerGroup"/>
                  </m:oMathParaPr>
                  <m:oMath xmlns:m="http://schemas.openxmlformats.org/officeDocument/2006/math">
                    <m:r>
                      <a:rPr lang="es-EC" sz="1100" b="1" i="1" smtClean="0">
                        <a:latin typeface="Cambria Math"/>
                      </a:rPr>
                      <m:t>𝑷𝒑</m:t>
                    </m:r>
                    <m:r>
                      <a:rPr lang="es-EC" sz="1100" b="1" i="1" smtClean="0">
                        <a:latin typeface="Cambria Math"/>
                      </a:rPr>
                      <m:t>=</m:t>
                    </m:r>
                    <m:r>
                      <a:rPr lang="es-EC" sz="1100" b="1" i="1" smtClean="0">
                        <a:latin typeface="Cambria Math"/>
                      </a:rPr>
                      <m:t>𝟎</m:t>
                    </m:r>
                    <m:r>
                      <a:rPr lang="es-EC" sz="1100" b="1" i="1" smtClean="0">
                        <a:latin typeface="Cambria Math"/>
                      </a:rPr>
                      <m:t>.</m:t>
                    </m:r>
                    <m:r>
                      <a:rPr lang="es-EC" sz="1100" b="1" i="1" smtClean="0">
                        <a:latin typeface="Cambria Math"/>
                      </a:rPr>
                      <m:t>𝟎𝟓</m:t>
                    </m:r>
                    <m:r>
                      <a:rPr lang="es-EC" sz="1100" b="1" i="1" smtClean="0">
                        <a:latin typeface="Cambria Math"/>
                      </a:rPr>
                      <m:t>+</m:t>
                    </m:r>
                    <m:d>
                      <m:dPr>
                        <m:ctrlPr>
                          <a:rPr lang="es-EC" sz="1100" b="1" i="1">
                            <a:latin typeface="Cambria Math"/>
                          </a:rPr>
                        </m:ctrlPr>
                      </m:dPr>
                      <m:e>
                        <m:f>
                          <m:fPr>
                            <m:ctrlPr>
                              <a:rPr lang="es-EC" sz="1100" b="1" i="1">
                                <a:latin typeface="Cambria Math"/>
                              </a:rPr>
                            </m:ctrlPr>
                          </m:fPr>
                          <m:num>
                            <m:r>
                              <a:rPr lang="es-EC" sz="1100" b="1" i="1">
                                <a:latin typeface="Cambria Math"/>
                              </a:rPr>
                              <m:t>𝟎</m:t>
                            </m:r>
                            <m:r>
                              <a:rPr lang="es-EC" sz="1100" b="1" i="1">
                                <a:latin typeface="Cambria Math"/>
                              </a:rPr>
                              <m:t>.</m:t>
                            </m:r>
                            <m:r>
                              <a:rPr lang="es-EC" sz="1100" b="1" i="1">
                                <a:latin typeface="Cambria Math"/>
                              </a:rPr>
                              <m:t>𝟗</m:t>
                            </m:r>
                          </m:num>
                          <m:den>
                            <m:r>
                              <a:rPr lang="es-EC" sz="1100" b="1" i="1">
                                <a:latin typeface="Cambria Math"/>
                              </a:rPr>
                              <m:t>𝑽𝑴</m:t>
                            </m:r>
                            <m:r>
                              <a:rPr lang="es-EC" sz="1100" b="1" i="1">
                                <a:latin typeface="Cambria Math"/>
                              </a:rPr>
                              <m:t>−</m:t>
                            </m:r>
                            <m:r>
                              <a:rPr lang="es-EC" sz="1100" b="1" i="1">
                                <a:latin typeface="Cambria Math"/>
                              </a:rPr>
                              <m:t>𝑽𝒎</m:t>
                            </m:r>
                          </m:den>
                        </m:f>
                      </m:e>
                    </m:d>
                    <m:r>
                      <a:rPr lang="es-EC" sz="1100" b="1" i="1">
                        <a:latin typeface="Cambria Math"/>
                      </a:rPr>
                      <m:t>∗</m:t>
                    </m:r>
                    <m:d>
                      <m:dPr>
                        <m:ctrlPr>
                          <a:rPr lang="es-EC" sz="1100" b="1" i="1">
                            <a:latin typeface="Cambria Math"/>
                          </a:rPr>
                        </m:ctrlPr>
                      </m:dPr>
                      <m:e>
                        <m:r>
                          <a:rPr lang="es-EC" sz="1100" b="1" i="1">
                            <a:latin typeface="Cambria Math"/>
                          </a:rPr>
                          <m:t>𝑽</m:t>
                        </m:r>
                        <m:r>
                          <a:rPr lang="es-EC" sz="1100" b="1" i="1">
                            <a:latin typeface="Cambria Math"/>
                          </a:rPr>
                          <m:t>−</m:t>
                        </m:r>
                        <m:r>
                          <a:rPr lang="es-EC" sz="1100" b="1" i="1">
                            <a:latin typeface="Cambria Math"/>
                          </a:rPr>
                          <m:t>𝑽𝒎</m:t>
                        </m:r>
                      </m:e>
                    </m:d>
                  </m:oMath>
                </m:oMathPara>
              </a14:m>
              <a:endParaRPr lang="es-EC" sz="1100" dirty="0" smtClean="0"/>
            </a:p>
            <a:p>
              <a:r>
                <a:rPr lang="es-EC" sz="1100" b="0" dirty="0" smtClean="0"/>
                <a:t>Caso 3: </a:t>
              </a:r>
            </a:p>
            <a:p>
              <a:pPr/>
              <a14:m>
                <m:oMathPara xmlns:m="http://schemas.openxmlformats.org/officeDocument/2006/math">
                  <m:oMathParaPr>
                    <m:jc m:val="centerGroup"/>
                  </m:oMathParaPr>
                  <m:oMath xmlns:m="http://schemas.openxmlformats.org/officeDocument/2006/math">
                    <m:r>
                      <a:rPr lang="es-EC" sz="1100" b="1" i="1" smtClean="0">
                        <a:latin typeface="Cambria Math"/>
                      </a:rPr>
                      <m:t>𝑷𝒑</m:t>
                    </m:r>
                    <m:r>
                      <a:rPr lang="es-EC" sz="1100" b="1" i="1" smtClean="0">
                        <a:latin typeface="Cambria Math"/>
                      </a:rPr>
                      <m:t>=</m:t>
                    </m:r>
                    <m:r>
                      <a:rPr lang="es-EC" sz="1100" b="1" i="1" smtClean="0">
                        <a:latin typeface="Cambria Math"/>
                      </a:rPr>
                      <m:t>𝟎</m:t>
                    </m:r>
                    <m:r>
                      <a:rPr lang="es-EC" sz="1100" b="1" i="1" smtClean="0">
                        <a:latin typeface="Cambria Math"/>
                      </a:rPr>
                      <m:t>.</m:t>
                    </m:r>
                    <m:r>
                      <a:rPr lang="es-EC" sz="1100" b="1" i="1" smtClean="0">
                        <a:latin typeface="Cambria Math"/>
                      </a:rPr>
                      <m:t>𝟗𝟓</m:t>
                    </m:r>
                    <m:r>
                      <a:rPr lang="es-EC" sz="1100" b="1" i="1" smtClean="0">
                        <a:latin typeface="Cambria Math"/>
                      </a:rPr>
                      <m:t>−</m:t>
                    </m:r>
                    <m:d>
                      <m:dPr>
                        <m:ctrlPr>
                          <a:rPr lang="es-EC" sz="1100" b="1" i="1">
                            <a:latin typeface="Cambria Math"/>
                          </a:rPr>
                        </m:ctrlPr>
                      </m:dPr>
                      <m:e>
                        <m:f>
                          <m:fPr>
                            <m:ctrlPr>
                              <a:rPr lang="es-EC" sz="1100" b="1" i="1">
                                <a:latin typeface="Cambria Math"/>
                              </a:rPr>
                            </m:ctrlPr>
                          </m:fPr>
                          <m:num>
                            <m:r>
                              <a:rPr lang="es-EC" sz="1100" b="1" i="1">
                                <a:latin typeface="Cambria Math"/>
                              </a:rPr>
                              <m:t>𝟎</m:t>
                            </m:r>
                            <m:r>
                              <a:rPr lang="es-EC" sz="1100" b="1" i="1">
                                <a:latin typeface="Cambria Math"/>
                              </a:rPr>
                              <m:t>.</m:t>
                            </m:r>
                            <m:r>
                              <a:rPr lang="es-EC" sz="1100" b="1" i="1">
                                <a:latin typeface="Cambria Math"/>
                              </a:rPr>
                              <m:t>𝟗</m:t>
                            </m:r>
                          </m:num>
                          <m:den>
                            <m:r>
                              <a:rPr lang="es-EC" sz="1100" b="1" i="1">
                                <a:latin typeface="Cambria Math"/>
                              </a:rPr>
                              <m:t>𝑽𝑴</m:t>
                            </m:r>
                            <m:r>
                              <a:rPr lang="es-EC" sz="1100" b="1" i="1">
                                <a:latin typeface="Cambria Math"/>
                              </a:rPr>
                              <m:t>−</m:t>
                            </m:r>
                            <m:r>
                              <a:rPr lang="es-EC" sz="1100" b="1" i="1">
                                <a:latin typeface="Cambria Math"/>
                              </a:rPr>
                              <m:t>𝑽𝒎</m:t>
                            </m:r>
                          </m:den>
                        </m:f>
                      </m:e>
                    </m:d>
                    <m:r>
                      <a:rPr lang="es-EC" sz="1100" b="1" i="1">
                        <a:latin typeface="Cambria Math"/>
                      </a:rPr>
                      <m:t>∗</m:t>
                    </m:r>
                    <m:d>
                      <m:dPr>
                        <m:ctrlPr>
                          <a:rPr lang="es-EC" sz="1100" b="1" i="1">
                            <a:latin typeface="Cambria Math"/>
                          </a:rPr>
                        </m:ctrlPr>
                      </m:dPr>
                      <m:e>
                        <m:r>
                          <a:rPr lang="es-EC" sz="1100" b="1" i="1">
                            <a:latin typeface="Cambria Math"/>
                          </a:rPr>
                          <m:t>𝑽</m:t>
                        </m:r>
                        <m:r>
                          <a:rPr lang="es-EC" sz="1100" b="1" i="1">
                            <a:latin typeface="Cambria Math"/>
                          </a:rPr>
                          <m:t>−</m:t>
                        </m:r>
                        <m:r>
                          <a:rPr lang="es-EC" sz="1100" b="1" i="1">
                            <a:latin typeface="Cambria Math"/>
                          </a:rPr>
                          <m:t>𝑽𝒎</m:t>
                        </m:r>
                      </m:e>
                    </m:d>
                  </m:oMath>
                </m:oMathPara>
              </a14:m>
              <a:endParaRPr lang="es-EC" sz="1100" dirty="0"/>
            </a:p>
          </dgm:t>
        </dgm:pt>
      </mc:Choice>
      <mc:Fallback xmlns="">
        <dgm:pt modelId="{823ED380-ED74-4302-B4E2-E58C7B3B1AFA}">
          <dgm:prSet phldrT="[Texto]" custT="1"/>
          <dgm:spPr/>
          <dgm:t>
            <a:bodyPr/>
            <a:lstStyle/>
            <a:p>
              <a:r>
                <a:rPr lang="es-EC" sz="1100" b="0" dirty="0" smtClean="0"/>
                <a:t>Caso 2:</a:t>
              </a:r>
            </a:p>
            <a:p>
              <a:r>
                <a:rPr lang="es-EC" sz="1100" b="1" i="0" smtClean="0"/>
                <a:t>𝑷𝒑=𝟎.𝟎𝟓+</a:t>
              </a:r>
              <a:r>
                <a:rPr lang="es-EC" sz="1100" b="1" i="0"/>
                <a:t>((𝟎.𝟗)/(𝑽𝑴−𝑽𝒎))∗(𝑽−𝑽𝒎)</a:t>
              </a:r>
              <a:endParaRPr lang="es-EC" sz="1100" dirty="0" smtClean="0"/>
            </a:p>
            <a:p>
              <a:r>
                <a:rPr lang="es-EC" sz="1100" b="0" dirty="0" smtClean="0"/>
                <a:t>Caso 3: </a:t>
              </a:r>
            </a:p>
            <a:p>
              <a:r>
                <a:rPr lang="es-EC" sz="1100" b="1" i="0" smtClean="0"/>
                <a:t>𝑷𝒑=𝟎.𝟗𝟓−</a:t>
              </a:r>
              <a:r>
                <a:rPr lang="es-EC" sz="1100" b="1" i="0"/>
                <a:t>((𝟎.𝟗)/(𝑽𝑴−𝑽𝒎))∗(𝑽−𝑽𝒎)</a:t>
              </a:r>
              <a:endParaRPr lang="es-EC" sz="1100" dirty="0"/>
            </a:p>
          </dgm:t>
        </dgm:pt>
      </mc:Fallback>
    </mc:AlternateContent>
    <dgm:pt modelId="{BE5C953F-73F1-41A5-A3A1-12CD5DDCB38F}" type="parTrans" cxnId="{653EA85A-8E9F-4E06-8761-F67991F79FE9}">
      <dgm:prSet/>
      <dgm:spPr/>
      <dgm:t>
        <a:bodyPr/>
        <a:lstStyle/>
        <a:p>
          <a:endParaRPr lang="es-EC"/>
        </a:p>
      </dgm:t>
    </dgm:pt>
    <dgm:pt modelId="{DF9A6591-BECD-4C47-98B3-472F5153D9BA}" type="sibTrans" cxnId="{653EA85A-8E9F-4E06-8761-F67991F79FE9}">
      <dgm:prSet/>
      <dgm:spPr/>
      <dgm:t>
        <a:bodyPr/>
        <a:lstStyle/>
        <a:p>
          <a:endParaRPr lang="es-EC"/>
        </a:p>
      </dgm:t>
    </dgm:pt>
    <mc:AlternateContent xmlns:mc="http://schemas.openxmlformats.org/markup-compatibility/2006" xmlns:a14="http://schemas.microsoft.com/office/drawing/2010/main">
      <mc:Choice Requires="a14">
        <dgm:pt modelId="{63FD4AF5-F4A3-4AFF-A535-F48129D21DD3}">
          <dgm:prSet phldrT="[Texto]" custT="1"/>
          <dgm:spPr/>
          <dgm:t>
            <a:bodyPr/>
            <a:lstStyle/>
            <a:p>
              <a:pPr/>
              <a14:m>
                <m:oMathPara xmlns:m="http://schemas.openxmlformats.org/officeDocument/2006/math">
                  <m:oMathParaPr>
                    <m:jc m:val="centerGroup"/>
                  </m:oMathParaPr>
                  <m:oMath xmlns:m="http://schemas.openxmlformats.org/officeDocument/2006/math">
                    <m:r>
                      <a:rPr lang="es-EC" sz="1400" b="1" i="1" smtClean="0">
                        <a:latin typeface="Cambria Math"/>
                      </a:rPr>
                      <m:t>𝑹</m:t>
                    </m:r>
                    <m:r>
                      <a:rPr lang="es-EC" sz="1400" b="1" i="1" smtClean="0">
                        <a:latin typeface="Cambria Math"/>
                      </a:rPr>
                      <m:t>=</m:t>
                    </m:r>
                    <m:r>
                      <a:rPr lang="es-EC" sz="1400" b="1" i="1" smtClean="0">
                        <a:latin typeface="Cambria Math"/>
                      </a:rPr>
                      <m:t>𝑵</m:t>
                    </m:r>
                    <m:r>
                      <a:rPr lang="es-EC" sz="1400" b="1" i="1" smtClean="0">
                        <a:latin typeface="Cambria Math"/>
                      </a:rPr>
                      <m:t>∗</m:t>
                    </m:r>
                    <m:f>
                      <m:fPr>
                        <m:ctrlPr>
                          <a:rPr lang="es-EC" sz="1400" b="1" i="1">
                            <a:latin typeface="Cambria Math"/>
                          </a:rPr>
                        </m:ctrlPr>
                      </m:fPr>
                      <m:num>
                        <m:r>
                          <a:rPr lang="es-EC" sz="1400" b="1" i="1">
                            <a:latin typeface="Cambria Math"/>
                          </a:rPr>
                          <m:t>𝛑</m:t>
                        </m:r>
                      </m:num>
                      <m:den>
                        <m:r>
                          <a:rPr lang="es-EC" sz="1400" b="1" i="1">
                            <a:latin typeface="Cambria Math"/>
                          </a:rPr>
                          <m:t>𝟐</m:t>
                        </m:r>
                      </m:den>
                    </m:f>
                  </m:oMath>
                </m:oMathPara>
              </a14:m>
              <a:endParaRPr lang="es-EC" sz="1400" dirty="0"/>
            </a:p>
          </dgm:t>
        </dgm:pt>
      </mc:Choice>
      <mc:Fallback xmlns="">
        <dgm:pt modelId="{63FD4AF5-F4A3-4AFF-A535-F48129D21DD3}">
          <dgm:prSet phldrT="[Texto]" custT="1"/>
          <dgm:spPr/>
          <dgm:t>
            <a:bodyPr/>
            <a:lstStyle/>
            <a:p>
              <a:r>
                <a:rPr lang="es-EC" sz="1400" b="1" i="0" smtClean="0">
                  <a:latin typeface="Cambria Math"/>
                </a:rPr>
                <a:t>𝑹=𝑵∗</a:t>
              </a:r>
              <a:r>
                <a:rPr lang="es-EC" sz="1400" b="1" i="0">
                  <a:latin typeface="Cambria Math"/>
                </a:rPr>
                <a:t>𝛑/𝟐</a:t>
              </a:r>
              <a:endParaRPr lang="es-EC" sz="1400" dirty="0"/>
            </a:p>
          </dgm:t>
        </dgm:pt>
      </mc:Fallback>
    </mc:AlternateContent>
    <dgm:pt modelId="{CAC01B3D-C4EE-44B5-906C-E46BA6E93B6F}" type="parTrans" cxnId="{816DF2CB-4BF6-4BE8-A1C5-224FE7CFA370}">
      <dgm:prSet/>
      <dgm:spPr/>
      <dgm:t>
        <a:bodyPr/>
        <a:lstStyle/>
        <a:p>
          <a:endParaRPr lang="es-EC"/>
        </a:p>
      </dgm:t>
    </dgm:pt>
    <dgm:pt modelId="{5457CFFA-1315-4B99-8AB7-3C0D011D97A8}" type="sibTrans" cxnId="{816DF2CB-4BF6-4BE8-A1C5-224FE7CFA370}">
      <dgm:prSet/>
      <dgm:spPr/>
      <dgm:t>
        <a:bodyPr/>
        <a:lstStyle/>
        <a:p>
          <a:endParaRPr lang="es-EC"/>
        </a:p>
      </dgm:t>
    </dgm:pt>
    <mc:AlternateContent xmlns:mc="http://schemas.openxmlformats.org/markup-compatibility/2006" xmlns:a14="http://schemas.microsoft.com/office/drawing/2010/main">
      <mc:Choice Requires="a14">
        <dgm:pt modelId="{16E7E30E-9AEF-431C-97C1-B9189C7EB0E1}">
          <dgm:prSet phldrT="[Texto]" custT="1"/>
          <dgm:spPr/>
          <dgm:t>
            <a:bodyPr/>
            <a:lstStyle/>
            <a:p>
              <a:pPr/>
              <a14:m>
                <m:oMathPara xmlns:m="http://schemas.openxmlformats.org/officeDocument/2006/math">
                  <m:oMathParaPr>
                    <m:jc m:val="centerGroup"/>
                  </m:oMathParaPr>
                  <m:oMath xmlns:m="http://schemas.openxmlformats.org/officeDocument/2006/math">
                    <m:r>
                      <a:rPr lang="es-EC" sz="1400" b="1" i="1" smtClean="0">
                        <a:latin typeface="Cambria Math"/>
                      </a:rPr>
                      <m:t>𝐏</m:t>
                    </m:r>
                    <m:r>
                      <a:rPr lang="es-EC" sz="1400" b="1">
                        <a:latin typeface="Cambria Math"/>
                      </a:rPr>
                      <m:t>=</m:t>
                    </m:r>
                    <m:func>
                      <m:funcPr>
                        <m:ctrlPr>
                          <a:rPr lang="es-EC" sz="1400" b="0" i="1">
                            <a:latin typeface="Cambria Math"/>
                          </a:rPr>
                        </m:ctrlPr>
                      </m:funcPr>
                      <m:fName>
                        <m:sSup>
                          <m:sSupPr>
                            <m:ctrlPr>
                              <a:rPr lang="es-EC" sz="1400" b="0" i="1">
                                <a:latin typeface="Cambria Math"/>
                              </a:rPr>
                            </m:ctrlPr>
                          </m:sSupPr>
                          <m:e>
                            <m:r>
                              <a:rPr lang="es-EC" sz="1400" b="1" i="1">
                                <a:latin typeface="Cambria Math"/>
                              </a:rPr>
                              <m:t>𝐜𝐨𝐬</m:t>
                            </m:r>
                          </m:e>
                          <m:sup>
                            <m:r>
                              <a:rPr lang="es-EC" sz="1400" b="1" i="1">
                                <a:latin typeface="Cambria Math"/>
                              </a:rPr>
                              <m:t>𝟐</m:t>
                            </m:r>
                          </m:sup>
                        </m:sSup>
                      </m:fName>
                      <m:e>
                        <m:d>
                          <m:dPr>
                            <m:ctrlPr>
                              <a:rPr lang="es-EC" sz="1400" b="0" i="1">
                                <a:latin typeface="Cambria Math"/>
                              </a:rPr>
                            </m:ctrlPr>
                          </m:dPr>
                          <m:e>
                            <m:r>
                              <a:rPr lang="es-EC" sz="1400" b="1" i="1">
                                <a:latin typeface="Cambria Math"/>
                              </a:rPr>
                              <m:t>𝐑</m:t>
                            </m:r>
                          </m:e>
                        </m:d>
                      </m:e>
                    </m:func>
                  </m:oMath>
                </m:oMathPara>
              </a14:m>
              <a:endParaRPr lang="es-EC" sz="1400" dirty="0"/>
            </a:p>
          </dgm:t>
        </dgm:pt>
      </mc:Choice>
      <mc:Fallback xmlns="">
        <dgm:pt modelId="{16E7E30E-9AEF-431C-97C1-B9189C7EB0E1}">
          <dgm:prSet phldrT="[Texto]" custT="1"/>
          <dgm:spPr/>
          <dgm:t>
            <a:bodyPr/>
            <a:lstStyle/>
            <a:p>
              <a:r>
                <a:rPr lang="es-EC" sz="1400" b="1" i="0" smtClean="0">
                  <a:latin typeface="Cambria Math"/>
                </a:rPr>
                <a:t>𝐏</a:t>
              </a:r>
              <a:r>
                <a:rPr lang="es-EC" sz="1400" b="1" i="0">
                  <a:latin typeface="Cambria Math"/>
                </a:rPr>
                <a:t>=</a:t>
              </a:r>
              <a:r>
                <a:rPr lang="es-EC" sz="1400" b="0" i="0">
                  <a:latin typeface="Cambria Math"/>
                </a:rPr>
                <a:t>〖</a:t>
              </a:r>
              <a:r>
                <a:rPr lang="es-EC" sz="1400" b="1" i="0">
                  <a:latin typeface="Cambria Math"/>
                </a:rPr>
                <a:t>𝐜𝐨𝐬</a:t>
              </a:r>
              <a:r>
                <a:rPr lang="es-EC" sz="1400" b="0" i="0">
                  <a:latin typeface="Cambria Math"/>
                </a:rPr>
                <a:t>〗^</a:t>
              </a:r>
              <a:r>
                <a:rPr lang="es-EC" sz="1400" b="1" i="0">
                  <a:latin typeface="Cambria Math"/>
                </a:rPr>
                <a:t>𝟐</a:t>
              </a:r>
              <a:r>
                <a:rPr lang="es-EC" sz="1400" b="0" i="0">
                  <a:latin typeface="Cambria Math"/>
                </a:rPr>
                <a:t>⁡(</a:t>
              </a:r>
              <a:r>
                <a:rPr lang="es-EC" sz="1400" b="1" i="0">
                  <a:latin typeface="Cambria Math"/>
                </a:rPr>
                <a:t>𝐑</a:t>
              </a:r>
              <a:r>
                <a:rPr lang="es-EC" sz="1400" b="0" i="0">
                  <a:latin typeface="Cambria Math"/>
                </a:rPr>
                <a:t>)</a:t>
              </a:r>
              <a:endParaRPr lang="es-EC" sz="1400" dirty="0"/>
            </a:p>
          </dgm:t>
        </dgm:pt>
      </mc:Fallback>
    </mc:AlternateContent>
    <dgm:pt modelId="{CD600556-F0FA-486D-98E6-883E95FB5F5D}" type="parTrans" cxnId="{4B48A957-AE68-4F76-96B0-396E85DE8C89}">
      <dgm:prSet/>
      <dgm:spPr/>
      <dgm:t>
        <a:bodyPr/>
        <a:lstStyle/>
        <a:p>
          <a:endParaRPr lang="es-EC"/>
        </a:p>
      </dgm:t>
    </dgm:pt>
    <dgm:pt modelId="{FEEC3DDF-429C-49F7-972F-EF36D84DD0B1}" type="sibTrans" cxnId="{4B48A957-AE68-4F76-96B0-396E85DE8C89}">
      <dgm:prSet/>
      <dgm:spPr/>
      <dgm:t>
        <a:bodyPr/>
        <a:lstStyle/>
        <a:p>
          <a:endParaRPr lang="es-EC"/>
        </a:p>
      </dgm:t>
    </dgm:pt>
    <dgm:pt modelId="{914E1D02-2EE4-4FC1-B53D-CABB7E2EFF1E}" type="pres">
      <dgm:prSet presAssocID="{674C0C5B-BAE6-4346-A715-BE8F5D3EBDCE}" presName="rootnode" presStyleCnt="0">
        <dgm:presLayoutVars>
          <dgm:chMax/>
          <dgm:chPref/>
          <dgm:dir/>
          <dgm:animLvl val="lvl"/>
        </dgm:presLayoutVars>
      </dgm:prSet>
      <dgm:spPr/>
      <dgm:t>
        <a:bodyPr/>
        <a:lstStyle/>
        <a:p>
          <a:endParaRPr lang="es-EC"/>
        </a:p>
      </dgm:t>
    </dgm:pt>
    <dgm:pt modelId="{E7AE763C-25C6-4232-B09B-75BF2EF3E18B}" type="pres">
      <dgm:prSet presAssocID="{823ED380-ED74-4302-B4E2-E58C7B3B1AFA}" presName="composite" presStyleCnt="0"/>
      <dgm:spPr/>
    </dgm:pt>
    <dgm:pt modelId="{CB39666A-8CEA-45E4-AE5C-C19E4D9C7D71}" type="pres">
      <dgm:prSet presAssocID="{823ED380-ED74-4302-B4E2-E58C7B3B1AFA}" presName="LShape" presStyleLbl="alignNode1" presStyleIdx="0" presStyleCnt="5" custScaleX="184353" custLinFactNeighborX="22791" custLinFactNeighborY="-62740"/>
      <dgm:spPr/>
      <dgm:t>
        <a:bodyPr/>
        <a:lstStyle/>
        <a:p>
          <a:endParaRPr lang="es-EC"/>
        </a:p>
      </dgm:t>
    </dgm:pt>
    <dgm:pt modelId="{43B665D9-3AD5-40A5-9A22-09EE3B8C7DB8}" type="pres">
      <dgm:prSet presAssocID="{823ED380-ED74-4302-B4E2-E58C7B3B1AFA}" presName="ParentText" presStyleLbl="revTx" presStyleIdx="0" presStyleCnt="3" custScaleX="184353" custLinFactNeighborX="25249" custLinFactNeighborY="-47645">
        <dgm:presLayoutVars>
          <dgm:chMax val="0"/>
          <dgm:chPref val="0"/>
          <dgm:bulletEnabled val="1"/>
        </dgm:presLayoutVars>
      </dgm:prSet>
      <dgm:spPr/>
      <dgm:t>
        <a:bodyPr/>
        <a:lstStyle/>
        <a:p>
          <a:endParaRPr lang="es-EC"/>
        </a:p>
      </dgm:t>
    </dgm:pt>
    <dgm:pt modelId="{AEA0C55F-C0A1-4E62-B824-8A41EB3B96D4}" type="pres">
      <dgm:prSet presAssocID="{823ED380-ED74-4302-B4E2-E58C7B3B1AFA}" presName="Triangle" presStyleLbl="alignNode1" presStyleIdx="1" presStyleCnt="5" custLinFactX="183363" custLinFactY="-100000" custLinFactNeighborX="200000" custLinFactNeighborY="-121342"/>
      <dgm:spPr/>
    </dgm:pt>
    <dgm:pt modelId="{EF306C3D-FA3C-4B78-9A74-AA069C9A3A5F}" type="pres">
      <dgm:prSet presAssocID="{DF9A6591-BECD-4C47-98B3-472F5153D9BA}" presName="sibTrans" presStyleCnt="0"/>
      <dgm:spPr/>
    </dgm:pt>
    <dgm:pt modelId="{55B24536-2098-4A73-8CFA-8DB7C7750E5E}" type="pres">
      <dgm:prSet presAssocID="{DF9A6591-BECD-4C47-98B3-472F5153D9BA}" presName="space" presStyleCnt="0"/>
      <dgm:spPr/>
    </dgm:pt>
    <dgm:pt modelId="{2E568794-0083-46A9-AEFF-96D8B4ED5E68}" type="pres">
      <dgm:prSet presAssocID="{63FD4AF5-F4A3-4AFF-A535-F48129D21DD3}" presName="composite" presStyleCnt="0"/>
      <dgm:spPr/>
    </dgm:pt>
    <dgm:pt modelId="{2C2F10F6-47E8-4771-9C7E-7E1353A2366C}" type="pres">
      <dgm:prSet presAssocID="{63FD4AF5-F4A3-4AFF-A535-F48129D21DD3}" presName="LShape" presStyleLbl="alignNode1" presStyleIdx="2" presStyleCnt="5" custScaleX="105609" custLinFactNeighborX="31463" custLinFactNeighborY="-62740"/>
      <dgm:spPr/>
    </dgm:pt>
    <dgm:pt modelId="{8B9A0538-1FFD-4FF2-BFBE-2E59A7C7B800}" type="pres">
      <dgm:prSet presAssocID="{63FD4AF5-F4A3-4AFF-A535-F48129D21DD3}" presName="ParentText" presStyleLbl="revTx" presStyleIdx="1" presStyleCnt="3" custScaleX="117095" custLinFactNeighborX="34856" custLinFactNeighborY="-47645">
        <dgm:presLayoutVars>
          <dgm:chMax val="0"/>
          <dgm:chPref val="0"/>
          <dgm:bulletEnabled val="1"/>
        </dgm:presLayoutVars>
      </dgm:prSet>
      <dgm:spPr/>
      <dgm:t>
        <a:bodyPr/>
        <a:lstStyle/>
        <a:p>
          <a:endParaRPr lang="es-EC"/>
        </a:p>
      </dgm:t>
    </dgm:pt>
    <dgm:pt modelId="{2041B41F-EBB5-4A4B-967D-3CA506FD9FC1}" type="pres">
      <dgm:prSet presAssocID="{63FD4AF5-F4A3-4AFF-A535-F48129D21DD3}" presName="Triangle" presStyleLbl="alignNode1" presStyleIdx="3" presStyleCnt="5" custLinFactX="84730" custLinFactY="-100000" custLinFactNeighborX="100000" custLinFactNeighborY="-121342"/>
      <dgm:spPr/>
    </dgm:pt>
    <dgm:pt modelId="{A2287AFC-E510-49E2-8E9C-4F773E2F7907}" type="pres">
      <dgm:prSet presAssocID="{5457CFFA-1315-4B99-8AB7-3C0D011D97A8}" presName="sibTrans" presStyleCnt="0"/>
      <dgm:spPr/>
    </dgm:pt>
    <dgm:pt modelId="{03F87BCC-824F-4C7C-A2F0-05F1AD14DE47}" type="pres">
      <dgm:prSet presAssocID="{5457CFFA-1315-4B99-8AB7-3C0D011D97A8}" presName="space" presStyleCnt="0"/>
      <dgm:spPr/>
    </dgm:pt>
    <dgm:pt modelId="{7065BBF3-B033-4768-9B95-66606F0D0D35}" type="pres">
      <dgm:prSet presAssocID="{16E7E30E-9AEF-431C-97C1-B9189C7EB0E1}" presName="composite" presStyleCnt="0"/>
      <dgm:spPr/>
    </dgm:pt>
    <dgm:pt modelId="{64AF5E5C-18E2-4839-A4F5-FA47871DD343}" type="pres">
      <dgm:prSet presAssocID="{16E7E30E-9AEF-431C-97C1-B9189C7EB0E1}" presName="LShape" presStyleLbl="alignNode1" presStyleIdx="4" presStyleCnt="5" custScaleX="99158" custLinFactNeighborX="-37769" custLinFactNeighborY="-61674"/>
      <dgm:spPr/>
    </dgm:pt>
    <dgm:pt modelId="{E92E6498-107C-43F6-BA8A-693343F597E0}" type="pres">
      <dgm:prSet presAssocID="{16E7E30E-9AEF-431C-97C1-B9189C7EB0E1}" presName="ParentText" presStyleLbl="revTx" presStyleIdx="2" presStyleCnt="3" custScaleX="101754" custLinFactNeighborX="-41836" custLinFactNeighborY="-46835">
        <dgm:presLayoutVars>
          <dgm:chMax val="0"/>
          <dgm:chPref val="0"/>
          <dgm:bulletEnabled val="1"/>
        </dgm:presLayoutVars>
      </dgm:prSet>
      <dgm:spPr/>
      <dgm:t>
        <a:bodyPr/>
        <a:lstStyle/>
        <a:p>
          <a:endParaRPr lang="es-EC"/>
        </a:p>
      </dgm:t>
    </dgm:pt>
  </dgm:ptLst>
  <dgm:cxnLst>
    <dgm:cxn modelId="{1ECD7224-49D8-4803-99CB-C3D7C15496E8}" type="presOf" srcId="{823ED380-ED74-4302-B4E2-E58C7B3B1AFA}" destId="{43B665D9-3AD5-40A5-9A22-09EE3B8C7DB8}" srcOrd="0" destOrd="0" presId="urn:microsoft.com/office/officeart/2009/3/layout/StepUpProcess"/>
    <dgm:cxn modelId="{653EA85A-8E9F-4E06-8761-F67991F79FE9}" srcId="{674C0C5B-BAE6-4346-A715-BE8F5D3EBDCE}" destId="{823ED380-ED74-4302-B4E2-E58C7B3B1AFA}" srcOrd="0" destOrd="0" parTransId="{BE5C953F-73F1-41A5-A3A1-12CD5DDCB38F}" sibTransId="{DF9A6591-BECD-4C47-98B3-472F5153D9BA}"/>
    <dgm:cxn modelId="{E9EEB904-8164-4252-A272-F1E14FE7485B}" type="presOf" srcId="{63FD4AF5-F4A3-4AFF-A535-F48129D21DD3}" destId="{8B9A0538-1FFD-4FF2-BFBE-2E59A7C7B800}" srcOrd="0" destOrd="0" presId="urn:microsoft.com/office/officeart/2009/3/layout/StepUpProcess"/>
    <dgm:cxn modelId="{405344C7-25BA-4AEC-91EE-C99C6A0AB3D2}" type="presOf" srcId="{16E7E30E-9AEF-431C-97C1-B9189C7EB0E1}" destId="{E92E6498-107C-43F6-BA8A-693343F597E0}" srcOrd="0" destOrd="0" presId="urn:microsoft.com/office/officeart/2009/3/layout/StepUpProcess"/>
    <dgm:cxn modelId="{05D9BE84-13C7-4282-8812-8BDDC8B0BA37}" type="presOf" srcId="{674C0C5B-BAE6-4346-A715-BE8F5D3EBDCE}" destId="{914E1D02-2EE4-4FC1-B53D-CABB7E2EFF1E}" srcOrd="0" destOrd="0" presId="urn:microsoft.com/office/officeart/2009/3/layout/StepUpProcess"/>
    <dgm:cxn modelId="{816DF2CB-4BF6-4BE8-A1C5-224FE7CFA370}" srcId="{674C0C5B-BAE6-4346-A715-BE8F5D3EBDCE}" destId="{63FD4AF5-F4A3-4AFF-A535-F48129D21DD3}" srcOrd="1" destOrd="0" parTransId="{CAC01B3D-C4EE-44B5-906C-E46BA6E93B6F}" sibTransId="{5457CFFA-1315-4B99-8AB7-3C0D011D97A8}"/>
    <dgm:cxn modelId="{4B48A957-AE68-4F76-96B0-396E85DE8C89}" srcId="{674C0C5B-BAE6-4346-A715-BE8F5D3EBDCE}" destId="{16E7E30E-9AEF-431C-97C1-B9189C7EB0E1}" srcOrd="2" destOrd="0" parTransId="{CD600556-F0FA-486D-98E6-883E95FB5F5D}" sibTransId="{FEEC3DDF-429C-49F7-972F-EF36D84DD0B1}"/>
    <dgm:cxn modelId="{FAA0870C-44D9-4BEC-B170-C30FDA85D0C7}" type="presParOf" srcId="{914E1D02-2EE4-4FC1-B53D-CABB7E2EFF1E}" destId="{E7AE763C-25C6-4232-B09B-75BF2EF3E18B}" srcOrd="0" destOrd="0" presId="urn:microsoft.com/office/officeart/2009/3/layout/StepUpProcess"/>
    <dgm:cxn modelId="{0BFF2201-D899-4609-BB0E-BBF628499FF0}" type="presParOf" srcId="{E7AE763C-25C6-4232-B09B-75BF2EF3E18B}" destId="{CB39666A-8CEA-45E4-AE5C-C19E4D9C7D71}" srcOrd="0" destOrd="0" presId="urn:microsoft.com/office/officeart/2009/3/layout/StepUpProcess"/>
    <dgm:cxn modelId="{710F8CD5-1AF7-43C6-9361-F49378B5E0DE}" type="presParOf" srcId="{E7AE763C-25C6-4232-B09B-75BF2EF3E18B}" destId="{43B665D9-3AD5-40A5-9A22-09EE3B8C7DB8}" srcOrd="1" destOrd="0" presId="urn:microsoft.com/office/officeart/2009/3/layout/StepUpProcess"/>
    <dgm:cxn modelId="{0CB18E0F-D8B3-4709-A24C-3EEB2F2F49C2}" type="presParOf" srcId="{E7AE763C-25C6-4232-B09B-75BF2EF3E18B}" destId="{AEA0C55F-C0A1-4E62-B824-8A41EB3B96D4}" srcOrd="2" destOrd="0" presId="urn:microsoft.com/office/officeart/2009/3/layout/StepUpProcess"/>
    <dgm:cxn modelId="{728E5B4E-1727-4271-A74D-EBC3EE8B605C}" type="presParOf" srcId="{914E1D02-2EE4-4FC1-B53D-CABB7E2EFF1E}" destId="{EF306C3D-FA3C-4B78-9A74-AA069C9A3A5F}" srcOrd="1" destOrd="0" presId="urn:microsoft.com/office/officeart/2009/3/layout/StepUpProcess"/>
    <dgm:cxn modelId="{73F43A16-BB13-4234-9C16-F8DE6C6FF902}" type="presParOf" srcId="{EF306C3D-FA3C-4B78-9A74-AA069C9A3A5F}" destId="{55B24536-2098-4A73-8CFA-8DB7C7750E5E}" srcOrd="0" destOrd="0" presId="urn:microsoft.com/office/officeart/2009/3/layout/StepUpProcess"/>
    <dgm:cxn modelId="{2D6F033C-BBEA-46C4-A15B-3A32CF353C4F}" type="presParOf" srcId="{914E1D02-2EE4-4FC1-B53D-CABB7E2EFF1E}" destId="{2E568794-0083-46A9-AEFF-96D8B4ED5E68}" srcOrd="2" destOrd="0" presId="urn:microsoft.com/office/officeart/2009/3/layout/StepUpProcess"/>
    <dgm:cxn modelId="{01722929-AF8B-4C1E-AE53-01AB89CBFCE9}" type="presParOf" srcId="{2E568794-0083-46A9-AEFF-96D8B4ED5E68}" destId="{2C2F10F6-47E8-4771-9C7E-7E1353A2366C}" srcOrd="0" destOrd="0" presId="urn:microsoft.com/office/officeart/2009/3/layout/StepUpProcess"/>
    <dgm:cxn modelId="{36124D1E-E29F-44DE-AA9C-BA44EE00198B}" type="presParOf" srcId="{2E568794-0083-46A9-AEFF-96D8B4ED5E68}" destId="{8B9A0538-1FFD-4FF2-BFBE-2E59A7C7B800}" srcOrd="1" destOrd="0" presId="urn:microsoft.com/office/officeart/2009/3/layout/StepUpProcess"/>
    <dgm:cxn modelId="{2882E3A0-95BF-4A1A-914D-F82FBBF4BDA3}" type="presParOf" srcId="{2E568794-0083-46A9-AEFF-96D8B4ED5E68}" destId="{2041B41F-EBB5-4A4B-967D-3CA506FD9FC1}" srcOrd="2" destOrd="0" presId="urn:microsoft.com/office/officeart/2009/3/layout/StepUpProcess"/>
    <dgm:cxn modelId="{E9728F02-3A5A-4131-81D8-505AB68C8613}" type="presParOf" srcId="{914E1D02-2EE4-4FC1-B53D-CABB7E2EFF1E}" destId="{A2287AFC-E510-49E2-8E9C-4F773E2F7907}" srcOrd="3" destOrd="0" presId="urn:microsoft.com/office/officeart/2009/3/layout/StepUpProcess"/>
    <dgm:cxn modelId="{87ED2361-A41D-4F97-8FDE-BAD8492F3E03}" type="presParOf" srcId="{A2287AFC-E510-49E2-8E9C-4F773E2F7907}" destId="{03F87BCC-824F-4C7C-A2F0-05F1AD14DE47}" srcOrd="0" destOrd="0" presId="urn:microsoft.com/office/officeart/2009/3/layout/StepUpProcess"/>
    <dgm:cxn modelId="{D650FD56-064D-4D01-913C-3AEBE1EB0CB9}" type="presParOf" srcId="{914E1D02-2EE4-4FC1-B53D-CABB7E2EFF1E}" destId="{7065BBF3-B033-4768-9B95-66606F0D0D35}" srcOrd="4" destOrd="0" presId="urn:microsoft.com/office/officeart/2009/3/layout/StepUpProcess"/>
    <dgm:cxn modelId="{E535409E-8476-4CFF-9B77-DC77592EF87F}" type="presParOf" srcId="{7065BBF3-B033-4768-9B95-66606F0D0D35}" destId="{64AF5E5C-18E2-4839-A4F5-FA47871DD343}" srcOrd="0" destOrd="0" presId="urn:microsoft.com/office/officeart/2009/3/layout/StepUpProcess"/>
    <dgm:cxn modelId="{1A68AFDE-A16B-46F1-BA76-397A32A2F528}" type="presParOf" srcId="{7065BBF3-B033-4768-9B95-66606F0D0D35}" destId="{E92E6498-107C-43F6-BA8A-693343F597E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1.xml><?xml version="1.0" encoding="utf-8"?>
<dgm:dataModel xmlns:dgm="http://schemas.openxmlformats.org/drawingml/2006/diagram" xmlns:a="http://schemas.openxmlformats.org/drawingml/2006/main">
  <dgm:ptLst>
    <dgm:pt modelId="{674C0C5B-BAE6-4346-A715-BE8F5D3EBDCE}"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mc:AlternateContent xmlns:mc="http://schemas.openxmlformats.org/markup-compatibility/2006" xmlns:a14="http://schemas.microsoft.com/office/drawing/2010/main">
      <mc:Choice Requires="a14">
        <dgm:pt modelId="{823ED380-ED74-4302-B4E2-E58C7B3B1AFA}">
          <dgm:prSet phldrT="[Texto]" custT="1"/>
          <dgm:spPr/>
          <dgm:t>
            <a:bodyPr/>
            <a:lstStyle/>
            <a:p>
              <a:r>
                <a:rPr lang="es-EC" sz="1100" b="0" dirty="0" smtClean="0"/>
                <a:t>Caso 2:</a:t>
              </a:r>
            </a:p>
            <a:p>
              <a:pPr/>
              <a14:m>
                <m:oMathPara xmlns:m="http://schemas.openxmlformats.org/officeDocument/2006/math">
                  <m:oMathParaPr>
                    <m:jc m:val="centerGroup"/>
                  </m:oMathParaPr>
                  <m:oMath xmlns:m="http://schemas.openxmlformats.org/officeDocument/2006/math">
                    <m:r>
                      <a:rPr lang="es-EC" sz="1100" b="1" i="1" smtClean="0">
                        <a:latin typeface="Cambria Math"/>
                      </a:rPr>
                      <m:t>𝑷𝒑</m:t>
                    </m:r>
                    <m:r>
                      <a:rPr lang="es-EC" sz="1100" b="1" i="1" smtClean="0">
                        <a:latin typeface="Cambria Math"/>
                      </a:rPr>
                      <m:t>=</m:t>
                    </m:r>
                    <m:r>
                      <a:rPr lang="es-EC" sz="1100" b="1" i="1" smtClean="0">
                        <a:latin typeface="Cambria Math"/>
                      </a:rPr>
                      <m:t>𝟎</m:t>
                    </m:r>
                    <m:r>
                      <a:rPr lang="es-EC" sz="1100" b="1" i="1" smtClean="0">
                        <a:latin typeface="Cambria Math"/>
                      </a:rPr>
                      <m:t>.</m:t>
                    </m:r>
                    <m:r>
                      <a:rPr lang="es-EC" sz="1100" b="1" i="1" smtClean="0">
                        <a:latin typeface="Cambria Math"/>
                      </a:rPr>
                      <m:t>𝟏</m:t>
                    </m:r>
                    <m:r>
                      <a:rPr lang="es-EC" sz="1100" b="1" i="1" smtClean="0">
                        <a:latin typeface="Cambria Math"/>
                      </a:rPr>
                      <m:t>+</m:t>
                    </m:r>
                    <m:d>
                      <m:dPr>
                        <m:ctrlPr>
                          <a:rPr lang="es-EC" sz="1100" b="1" i="1">
                            <a:latin typeface="Cambria Math"/>
                          </a:rPr>
                        </m:ctrlPr>
                      </m:dPr>
                      <m:e>
                        <m:f>
                          <m:fPr>
                            <m:ctrlPr>
                              <a:rPr lang="es-EC" sz="1100" b="1" i="1">
                                <a:latin typeface="Cambria Math"/>
                              </a:rPr>
                            </m:ctrlPr>
                          </m:fPr>
                          <m:num>
                            <m:r>
                              <a:rPr lang="es-EC" sz="1100" b="1" i="1">
                                <a:latin typeface="Cambria Math"/>
                              </a:rPr>
                              <m:t>𝟎</m:t>
                            </m:r>
                            <m:r>
                              <a:rPr lang="es-EC" sz="1100" b="1" i="1">
                                <a:latin typeface="Cambria Math"/>
                              </a:rPr>
                              <m:t>.</m:t>
                            </m:r>
                            <m:r>
                              <a:rPr lang="es-EC" sz="1100" b="1" i="1" smtClean="0">
                                <a:latin typeface="Cambria Math"/>
                              </a:rPr>
                              <m:t>𝟖</m:t>
                            </m:r>
                          </m:num>
                          <m:den>
                            <m:r>
                              <a:rPr lang="es-EC" sz="1100" b="1" i="1">
                                <a:latin typeface="Cambria Math"/>
                              </a:rPr>
                              <m:t>𝑽𝑴</m:t>
                            </m:r>
                            <m:r>
                              <a:rPr lang="es-EC" sz="1100" b="1" i="1">
                                <a:latin typeface="Cambria Math"/>
                              </a:rPr>
                              <m:t>−</m:t>
                            </m:r>
                            <m:r>
                              <a:rPr lang="es-EC" sz="1100" b="1" i="1">
                                <a:latin typeface="Cambria Math"/>
                              </a:rPr>
                              <m:t>𝑽𝒎</m:t>
                            </m:r>
                          </m:den>
                        </m:f>
                      </m:e>
                    </m:d>
                    <m:r>
                      <a:rPr lang="es-EC" sz="1100" b="1" i="1">
                        <a:latin typeface="Cambria Math"/>
                      </a:rPr>
                      <m:t>∗</m:t>
                    </m:r>
                    <m:d>
                      <m:dPr>
                        <m:ctrlPr>
                          <a:rPr lang="es-EC" sz="1100" b="1" i="1">
                            <a:latin typeface="Cambria Math"/>
                          </a:rPr>
                        </m:ctrlPr>
                      </m:dPr>
                      <m:e>
                        <m:r>
                          <a:rPr lang="es-EC" sz="1100" b="1" i="1">
                            <a:latin typeface="Cambria Math"/>
                          </a:rPr>
                          <m:t>𝑽</m:t>
                        </m:r>
                        <m:r>
                          <a:rPr lang="es-EC" sz="1100" b="1" i="1">
                            <a:latin typeface="Cambria Math"/>
                          </a:rPr>
                          <m:t>−</m:t>
                        </m:r>
                        <m:r>
                          <a:rPr lang="es-EC" sz="1100" b="1" i="1">
                            <a:latin typeface="Cambria Math"/>
                          </a:rPr>
                          <m:t>𝑽𝒎</m:t>
                        </m:r>
                      </m:e>
                    </m:d>
                  </m:oMath>
                </m:oMathPara>
              </a14:m>
              <a:endParaRPr lang="es-EC" sz="1100" dirty="0" smtClean="0"/>
            </a:p>
            <a:p>
              <a:r>
                <a:rPr lang="es-EC" sz="1100" b="0" dirty="0" smtClean="0"/>
                <a:t>Caso 3: </a:t>
              </a:r>
            </a:p>
            <a:p>
              <a:pPr/>
              <a14:m>
                <m:oMathPara xmlns:m="http://schemas.openxmlformats.org/officeDocument/2006/math">
                  <m:oMathParaPr>
                    <m:jc m:val="centerGroup"/>
                  </m:oMathParaPr>
                  <m:oMath xmlns:m="http://schemas.openxmlformats.org/officeDocument/2006/math">
                    <m:r>
                      <a:rPr lang="es-EC" sz="1100" b="1" i="1" smtClean="0">
                        <a:latin typeface="Cambria Math"/>
                      </a:rPr>
                      <m:t>𝑷𝒑</m:t>
                    </m:r>
                    <m:r>
                      <a:rPr lang="es-EC" sz="1100" b="1" i="1" smtClean="0">
                        <a:latin typeface="Cambria Math"/>
                      </a:rPr>
                      <m:t>=</m:t>
                    </m:r>
                    <m:r>
                      <a:rPr lang="es-EC" sz="1100" b="1" i="1" smtClean="0">
                        <a:latin typeface="Cambria Math"/>
                      </a:rPr>
                      <m:t>𝟎</m:t>
                    </m:r>
                    <m:r>
                      <a:rPr lang="es-EC" sz="1100" b="1" i="1" smtClean="0">
                        <a:latin typeface="Cambria Math"/>
                      </a:rPr>
                      <m:t>.</m:t>
                    </m:r>
                    <m:r>
                      <a:rPr lang="es-EC" sz="1100" b="1" i="1" smtClean="0">
                        <a:latin typeface="Cambria Math"/>
                      </a:rPr>
                      <m:t>𝟗</m:t>
                    </m:r>
                    <m:r>
                      <a:rPr lang="es-EC" sz="1100" b="1" i="1" smtClean="0">
                        <a:latin typeface="Cambria Math"/>
                      </a:rPr>
                      <m:t>−</m:t>
                    </m:r>
                    <m:d>
                      <m:dPr>
                        <m:ctrlPr>
                          <a:rPr lang="es-EC" sz="1100" b="1" i="1">
                            <a:latin typeface="Cambria Math"/>
                          </a:rPr>
                        </m:ctrlPr>
                      </m:dPr>
                      <m:e>
                        <m:f>
                          <m:fPr>
                            <m:ctrlPr>
                              <a:rPr lang="es-EC" sz="1100" b="1" i="1">
                                <a:latin typeface="Cambria Math"/>
                              </a:rPr>
                            </m:ctrlPr>
                          </m:fPr>
                          <m:num>
                            <m:r>
                              <a:rPr lang="es-EC" sz="1100" b="1" i="1">
                                <a:latin typeface="Cambria Math"/>
                              </a:rPr>
                              <m:t>𝟎</m:t>
                            </m:r>
                            <m:r>
                              <a:rPr lang="es-EC" sz="1100" b="1" i="1">
                                <a:latin typeface="Cambria Math"/>
                              </a:rPr>
                              <m:t>.</m:t>
                            </m:r>
                            <m:r>
                              <a:rPr lang="es-EC" sz="1100" b="1" i="1" smtClean="0">
                                <a:latin typeface="Cambria Math"/>
                              </a:rPr>
                              <m:t>𝟖</m:t>
                            </m:r>
                          </m:num>
                          <m:den>
                            <m:r>
                              <a:rPr lang="es-EC" sz="1100" b="1" i="1">
                                <a:latin typeface="Cambria Math"/>
                              </a:rPr>
                              <m:t>𝑽𝑴</m:t>
                            </m:r>
                            <m:r>
                              <a:rPr lang="es-EC" sz="1100" b="1" i="1">
                                <a:latin typeface="Cambria Math"/>
                              </a:rPr>
                              <m:t>−</m:t>
                            </m:r>
                            <m:r>
                              <a:rPr lang="es-EC" sz="1100" b="1" i="1">
                                <a:latin typeface="Cambria Math"/>
                              </a:rPr>
                              <m:t>𝑽𝒎</m:t>
                            </m:r>
                          </m:den>
                        </m:f>
                      </m:e>
                    </m:d>
                    <m:r>
                      <a:rPr lang="es-EC" sz="1100" b="1" i="1">
                        <a:latin typeface="Cambria Math"/>
                      </a:rPr>
                      <m:t>∗</m:t>
                    </m:r>
                    <m:d>
                      <m:dPr>
                        <m:ctrlPr>
                          <a:rPr lang="es-EC" sz="1100" b="1" i="1">
                            <a:latin typeface="Cambria Math"/>
                          </a:rPr>
                        </m:ctrlPr>
                      </m:dPr>
                      <m:e>
                        <m:r>
                          <a:rPr lang="es-EC" sz="1100" b="1" i="1">
                            <a:latin typeface="Cambria Math"/>
                          </a:rPr>
                          <m:t>𝑽</m:t>
                        </m:r>
                        <m:r>
                          <a:rPr lang="es-EC" sz="1100" b="1" i="1">
                            <a:latin typeface="Cambria Math"/>
                          </a:rPr>
                          <m:t>−</m:t>
                        </m:r>
                        <m:r>
                          <a:rPr lang="es-EC" sz="1100" b="1" i="1">
                            <a:latin typeface="Cambria Math"/>
                          </a:rPr>
                          <m:t>𝑽𝒎</m:t>
                        </m:r>
                      </m:e>
                    </m:d>
                  </m:oMath>
                </m:oMathPara>
              </a14:m>
              <a:endParaRPr lang="es-EC" sz="1100" dirty="0"/>
            </a:p>
          </dgm:t>
        </dgm:pt>
      </mc:Choice>
      <mc:Fallback xmlns="">
        <dgm:pt modelId="{823ED380-ED74-4302-B4E2-E58C7B3B1AFA}">
          <dgm:prSet phldrT="[Texto]" custT="1"/>
          <dgm:spPr/>
          <dgm:t>
            <a:bodyPr/>
            <a:lstStyle/>
            <a:p>
              <a:r>
                <a:rPr lang="es-EC" sz="1100" b="0" dirty="0" smtClean="0"/>
                <a:t>Caso 2:</a:t>
              </a:r>
            </a:p>
            <a:p>
              <a:r>
                <a:rPr lang="es-EC" sz="1100" b="1" i="0" smtClean="0"/>
                <a:t>𝑷𝒑=𝟎.</a:t>
              </a:r>
              <a:r>
                <a:rPr lang="es-EC" sz="1100" b="1" i="0" smtClean="0">
                  <a:latin typeface="Cambria Math"/>
                </a:rPr>
                <a:t>𝟏</a:t>
              </a:r>
              <a:r>
                <a:rPr lang="es-EC" sz="1100" b="1" i="0" smtClean="0"/>
                <a:t>+</a:t>
              </a:r>
              <a:r>
                <a:rPr lang="es-EC" sz="1100" b="1" i="0"/>
                <a:t>((𝟎.</a:t>
              </a:r>
              <a:r>
                <a:rPr lang="es-EC" sz="1100" b="1" i="0" smtClean="0">
                  <a:latin typeface="Cambria Math"/>
                </a:rPr>
                <a:t>𝟖)/(</a:t>
              </a:r>
              <a:r>
                <a:rPr lang="es-EC" sz="1100" b="1" i="0"/>
                <a:t>𝑽𝑴−𝑽𝒎))∗(𝑽−𝑽𝒎)</a:t>
              </a:r>
              <a:endParaRPr lang="es-EC" sz="1100" dirty="0" smtClean="0"/>
            </a:p>
            <a:p>
              <a:r>
                <a:rPr lang="es-EC" sz="1100" b="0" dirty="0" smtClean="0"/>
                <a:t>Caso 3: </a:t>
              </a:r>
            </a:p>
            <a:p>
              <a:r>
                <a:rPr lang="es-EC" sz="1100" b="1" i="0" smtClean="0"/>
                <a:t>𝑷𝒑=𝟎.</a:t>
              </a:r>
              <a:r>
                <a:rPr lang="es-EC" sz="1100" b="1" i="0" smtClean="0">
                  <a:latin typeface="Cambria Math"/>
                </a:rPr>
                <a:t>𝟗</a:t>
              </a:r>
              <a:r>
                <a:rPr lang="es-EC" sz="1100" b="1" i="0" smtClean="0"/>
                <a:t>−</a:t>
              </a:r>
              <a:r>
                <a:rPr lang="es-EC" sz="1100" b="1" i="0"/>
                <a:t>((𝟎.</a:t>
              </a:r>
              <a:r>
                <a:rPr lang="es-EC" sz="1100" b="1" i="0" smtClean="0">
                  <a:latin typeface="Cambria Math"/>
                </a:rPr>
                <a:t>𝟖)/(</a:t>
              </a:r>
              <a:r>
                <a:rPr lang="es-EC" sz="1100" b="1" i="0"/>
                <a:t>𝑽𝑴−𝑽𝒎))∗(𝑽−𝑽𝒎)</a:t>
              </a:r>
              <a:endParaRPr lang="es-EC" sz="1100" dirty="0"/>
            </a:p>
          </dgm:t>
        </dgm:pt>
      </mc:Fallback>
    </mc:AlternateContent>
    <dgm:pt modelId="{BE5C953F-73F1-41A5-A3A1-12CD5DDCB38F}" type="parTrans" cxnId="{653EA85A-8E9F-4E06-8761-F67991F79FE9}">
      <dgm:prSet/>
      <dgm:spPr/>
      <dgm:t>
        <a:bodyPr/>
        <a:lstStyle/>
        <a:p>
          <a:endParaRPr lang="es-EC"/>
        </a:p>
      </dgm:t>
    </dgm:pt>
    <dgm:pt modelId="{DF9A6591-BECD-4C47-98B3-472F5153D9BA}" type="sibTrans" cxnId="{653EA85A-8E9F-4E06-8761-F67991F79FE9}">
      <dgm:prSet/>
      <dgm:spPr/>
      <dgm:t>
        <a:bodyPr/>
        <a:lstStyle/>
        <a:p>
          <a:endParaRPr lang="es-EC"/>
        </a:p>
      </dgm:t>
    </dgm:pt>
    <mc:AlternateContent xmlns:mc="http://schemas.openxmlformats.org/markup-compatibility/2006" xmlns:a14="http://schemas.microsoft.com/office/drawing/2010/main">
      <mc:Choice Requires="a14">
        <dgm:pt modelId="{63FD4AF5-F4A3-4AFF-A535-F48129D21DD3}">
          <dgm:prSet phldrT="[Texto]" custT="1"/>
          <dgm:spPr/>
          <dgm:t>
            <a:bodyPr/>
            <a:lstStyle/>
            <a:p>
              <a:pPr/>
              <a14:m>
                <m:oMathPara xmlns:m="http://schemas.openxmlformats.org/officeDocument/2006/math">
                  <m:oMathParaPr>
                    <m:jc m:val="centerGroup"/>
                  </m:oMathParaPr>
                  <m:oMath xmlns:m="http://schemas.openxmlformats.org/officeDocument/2006/math">
                    <m:r>
                      <a:rPr lang="es-EC" sz="1400" b="1" i="1" smtClean="0">
                        <a:latin typeface="Cambria Math"/>
                      </a:rPr>
                      <m:t>𝑹</m:t>
                    </m:r>
                    <m:r>
                      <a:rPr lang="es-EC" sz="1400" b="1" i="1" smtClean="0">
                        <a:latin typeface="Cambria Math"/>
                      </a:rPr>
                      <m:t>=</m:t>
                    </m:r>
                    <m:r>
                      <a:rPr lang="es-EC" sz="1400" b="1" i="1" smtClean="0">
                        <a:latin typeface="Cambria Math"/>
                      </a:rPr>
                      <m:t>𝑵</m:t>
                    </m:r>
                    <m:r>
                      <a:rPr lang="es-EC" sz="1400" b="1" i="1" smtClean="0">
                        <a:latin typeface="Cambria Math"/>
                      </a:rPr>
                      <m:t>∗</m:t>
                    </m:r>
                    <m:f>
                      <m:fPr>
                        <m:ctrlPr>
                          <a:rPr lang="es-EC" sz="1400" b="1" i="1">
                            <a:latin typeface="Cambria Math"/>
                          </a:rPr>
                        </m:ctrlPr>
                      </m:fPr>
                      <m:num>
                        <m:r>
                          <a:rPr lang="es-EC" sz="1400" b="1" i="1">
                            <a:latin typeface="Cambria Math"/>
                          </a:rPr>
                          <m:t>𝛑</m:t>
                        </m:r>
                      </m:num>
                      <m:den>
                        <m:r>
                          <a:rPr lang="es-EC" sz="1400" b="1" i="1">
                            <a:latin typeface="Cambria Math"/>
                          </a:rPr>
                          <m:t>𝟐</m:t>
                        </m:r>
                      </m:den>
                    </m:f>
                  </m:oMath>
                </m:oMathPara>
              </a14:m>
              <a:endParaRPr lang="es-EC" sz="1400" dirty="0"/>
            </a:p>
          </dgm:t>
        </dgm:pt>
      </mc:Choice>
      <mc:Fallback xmlns="">
        <dgm:pt modelId="{63FD4AF5-F4A3-4AFF-A535-F48129D21DD3}">
          <dgm:prSet phldrT="[Texto]" custT="1"/>
          <dgm:spPr/>
          <dgm:t>
            <a:bodyPr/>
            <a:lstStyle/>
            <a:p>
              <a:r>
                <a:rPr lang="es-EC" sz="1400" b="1" i="0" smtClean="0">
                  <a:latin typeface="Cambria Math"/>
                </a:rPr>
                <a:t>𝑹=𝑵∗</a:t>
              </a:r>
              <a:r>
                <a:rPr lang="es-EC" sz="1400" b="1" i="0">
                  <a:latin typeface="Cambria Math"/>
                </a:rPr>
                <a:t>𝛑/𝟐</a:t>
              </a:r>
              <a:endParaRPr lang="es-EC" sz="1400" dirty="0"/>
            </a:p>
          </dgm:t>
        </dgm:pt>
      </mc:Fallback>
    </mc:AlternateContent>
    <dgm:pt modelId="{CAC01B3D-C4EE-44B5-906C-E46BA6E93B6F}" type="parTrans" cxnId="{816DF2CB-4BF6-4BE8-A1C5-224FE7CFA370}">
      <dgm:prSet/>
      <dgm:spPr/>
      <dgm:t>
        <a:bodyPr/>
        <a:lstStyle/>
        <a:p>
          <a:endParaRPr lang="es-EC"/>
        </a:p>
      </dgm:t>
    </dgm:pt>
    <dgm:pt modelId="{5457CFFA-1315-4B99-8AB7-3C0D011D97A8}" type="sibTrans" cxnId="{816DF2CB-4BF6-4BE8-A1C5-224FE7CFA370}">
      <dgm:prSet/>
      <dgm:spPr/>
      <dgm:t>
        <a:bodyPr/>
        <a:lstStyle/>
        <a:p>
          <a:endParaRPr lang="es-EC"/>
        </a:p>
      </dgm:t>
    </dgm:pt>
    <mc:AlternateContent xmlns:mc="http://schemas.openxmlformats.org/markup-compatibility/2006" xmlns:a14="http://schemas.microsoft.com/office/drawing/2010/main">
      <mc:Choice Requires="a14">
        <dgm:pt modelId="{16E7E30E-9AEF-431C-97C1-B9189C7EB0E1}">
          <dgm:prSet phldrT="[Texto]" custT="1"/>
          <dgm:spPr/>
          <dgm:t>
            <a:bodyPr/>
            <a:lstStyle/>
            <a:p>
              <a:pPr/>
              <a14:m>
                <m:oMathPara xmlns:m="http://schemas.openxmlformats.org/officeDocument/2006/math">
                  <m:oMathParaPr>
                    <m:jc m:val="centerGroup"/>
                  </m:oMathParaPr>
                  <m:oMath xmlns:m="http://schemas.openxmlformats.org/officeDocument/2006/math">
                    <m:r>
                      <a:rPr lang="es-EC" sz="1400" b="1" i="1" smtClean="0">
                        <a:latin typeface="Cambria Math"/>
                      </a:rPr>
                      <m:t>𝐏</m:t>
                    </m:r>
                    <m:r>
                      <a:rPr lang="es-EC" sz="1400" b="1">
                        <a:latin typeface="Cambria Math"/>
                      </a:rPr>
                      <m:t>=</m:t>
                    </m:r>
                    <m:func>
                      <m:funcPr>
                        <m:ctrlPr>
                          <a:rPr lang="es-EC" sz="1400" b="0" i="1">
                            <a:latin typeface="Cambria Math"/>
                          </a:rPr>
                        </m:ctrlPr>
                      </m:funcPr>
                      <m:fName>
                        <m:sSup>
                          <m:sSupPr>
                            <m:ctrlPr>
                              <a:rPr lang="es-EC" sz="1400" b="0" i="1">
                                <a:latin typeface="Cambria Math"/>
                              </a:rPr>
                            </m:ctrlPr>
                          </m:sSupPr>
                          <m:e>
                            <m:r>
                              <a:rPr lang="es-EC" sz="1400" b="1" i="1">
                                <a:latin typeface="Cambria Math"/>
                              </a:rPr>
                              <m:t>𝐜𝐨𝐬</m:t>
                            </m:r>
                          </m:e>
                          <m:sup>
                            <m:r>
                              <a:rPr lang="es-EC" sz="1400" b="1" i="1">
                                <a:latin typeface="Cambria Math"/>
                              </a:rPr>
                              <m:t>𝟐</m:t>
                            </m:r>
                          </m:sup>
                        </m:sSup>
                      </m:fName>
                      <m:e>
                        <m:d>
                          <m:dPr>
                            <m:ctrlPr>
                              <a:rPr lang="es-EC" sz="1400" b="0" i="1">
                                <a:latin typeface="Cambria Math"/>
                              </a:rPr>
                            </m:ctrlPr>
                          </m:dPr>
                          <m:e>
                            <m:r>
                              <a:rPr lang="es-EC" sz="1400" b="1" i="1">
                                <a:latin typeface="Cambria Math"/>
                              </a:rPr>
                              <m:t>𝐑</m:t>
                            </m:r>
                          </m:e>
                        </m:d>
                      </m:e>
                    </m:func>
                  </m:oMath>
                </m:oMathPara>
              </a14:m>
              <a:endParaRPr lang="es-EC" sz="1400" dirty="0"/>
            </a:p>
          </dgm:t>
        </dgm:pt>
      </mc:Choice>
      <mc:Fallback xmlns="">
        <dgm:pt modelId="{16E7E30E-9AEF-431C-97C1-B9189C7EB0E1}">
          <dgm:prSet phldrT="[Texto]" custT="1"/>
          <dgm:spPr/>
          <dgm:t>
            <a:bodyPr/>
            <a:lstStyle/>
            <a:p>
              <a:r>
                <a:rPr lang="es-EC" sz="1400" b="1" i="0" smtClean="0">
                  <a:latin typeface="Cambria Math"/>
                </a:rPr>
                <a:t>𝐏</a:t>
              </a:r>
              <a:r>
                <a:rPr lang="es-EC" sz="1400" b="1" i="0">
                  <a:latin typeface="Cambria Math"/>
                </a:rPr>
                <a:t>=</a:t>
              </a:r>
              <a:r>
                <a:rPr lang="es-EC" sz="1400" b="0" i="0">
                  <a:latin typeface="Cambria Math"/>
                </a:rPr>
                <a:t>〖</a:t>
              </a:r>
              <a:r>
                <a:rPr lang="es-EC" sz="1400" b="1" i="0">
                  <a:latin typeface="Cambria Math"/>
                </a:rPr>
                <a:t>𝐜𝐨𝐬</a:t>
              </a:r>
              <a:r>
                <a:rPr lang="es-EC" sz="1400" b="0" i="0">
                  <a:latin typeface="Cambria Math"/>
                </a:rPr>
                <a:t>〗^</a:t>
              </a:r>
              <a:r>
                <a:rPr lang="es-EC" sz="1400" b="1" i="0">
                  <a:latin typeface="Cambria Math"/>
                </a:rPr>
                <a:t>𝟐</a:t>
              </a:r>
              <a:r>
                <a:rPr lang="es-EC" sz="1400" b="0" i="0">
                  <a:latin typeface="Cambria Math"/>
                </a:rPr>
                <a:t>⁡(</a:t>
              </a:r>
              <a:r>
                <a:rPr lang="es-EC" sz="1400" b="1" i="0">
                  <a:latin typeface="Cambria Math"/>
                </a:rPr>
                <a:t>𝐑</a:t>
              </a:r>
              <a:r>
                <a:rPr lang="es-EC" sz="1400" b="0" i="0">
                  <a:latin typeface="Cambria Math"/>
                </a:rPr>
                <a:t>)</a:t>
              </a:r>
              <a:endParaRPr lang="es-EC" sz="1400" dirty="0"/>
            </a:p>
          </dgm:t>
        </dgm:pt>
      </mc:Fallback>
    </mc:AlternateContent>
    <dgm:pt modelId="{CD600556-F0FA-486D-98E6-883E95FB5F5D}" type="parTrans" cxnId="{4B48A957-AE68-4F76-96B0-396E85DE8C89}">
      <dgm:prSet/>
      <dgm:spPr/>
      <dgm:t>
        <a:bodyPr/>
        <a:lstStyle/>
        <a:p>
          <a:endParaRPr lang="es-EC"/>
        </a:p>
      </dgm:t>
    </dgm:pt>
    <dgm:pt modelId="{FEEC3DDF-429C-49F7-972F-EF36D84DD0B1}" type="sibTrans" cxnId="{4B48A957-AE68-4F76-96B0-396E85DE8C89}">
      <dgm:prSet/>
      <dgm:spPr/>
      <dgm:t>
        <a:bodyPr/>
        <a:lstStyle/>
        <a:p>
          <a:endParaRPr lang="es-EC"/>
        </a:p>
      </dgm:t>
    </dgm:pt>
    <dgm:pt modelId="{914E1D02-2EE4-4FC1-B53D-CABB7E2EFF1E}" type="pres">
      <dgm:prSet presAssocID="{674C0C5B-BAE6-4346-A715-BE8F5D3EBDCE}" presName="rootnode" presStyleCnt="0">
        <dgm:presLayoutVars>
          <dgm:chMax/>
          <dgm:chPref/>
          <dgm:dir/>
          <dgm:animLvl val="lvl"/>
        </dgm:presLayoutVars>
      </dgm:prSet>
      <dgm:spPr/>
      <dgm:t>
        <a:bodyPr/>
        <a:lstStyle/>
        <a:p>
          <a:endParaRPr lang="es-EC"/>
        </a:p>
      </dgm:t>
    </dgm:pt>
    <dgm:pt modelId="{E7AE763C-25C6-4232-B09B-75BF2EF3E18B}" type="pres">
      <dgm:prSet presAssocID="{823ED380-ED74-4302-B4E2-E58C7B3B1AFA}" presName="composite" presStyleCnt="0"/>
      <dgm:spPr/>
    </dgm:pt>
    <dgm:pt modelId="{CB39666A-8CEA-45E4-AE5C-C19E4D9C7D71}" type="pres">
      <dgm:prSet presAssocID="{823ED380-ED74-4302-B4E2-E58C7B3B1AFA}" presName="LShape" presStyleLbl="alignNode1" presStyleIdx="0" presStyleCnt="5" custScaleX="184353" custLinFactNeighborX="22791" custLinFactNeighborY="-62740"/>
      <dgm:spPr/>
      <dgm:t>
        <a:bodyPr/>
        <a:lstStyle/>
        <a:p>
          <a:endParaRPr lang="es-EC"/>
        </a:p>
      </dgm:t>
    </dgm:pt>
    <dgm:pt modelId="{43B665D9-3AD5-40A5-9A22-09EE3B8C7DB8}" type="pres">
      <dgm:prSet presAssocID="{823ED380-ED74-4302-B4E2-E58C7B3B1AFA}" presName="ParentText" presStyleLbl="revTx" presStyleIdx="0" presStyleCnt="3" custScaleX="184353" custLinFactNeighborX="25249" custLinFactNeighborY="-47645">
        <dgm:presLayoutVars>
          <dgm:chMax val="0"/>
          <dgm:chPref val="0"/>
          <dgm:bulletEnabled val="1"/>
        </dgm:presLayoutVars>
      </dgm:prSet>
      <dgm:spPr/>
      <dgm:t>
        <a:bodyPr/>
        <a:lstStyle/>
        <a:p>
          <a:endParaRPr lang="es-EC"/>
        </a:p>
      </dgm:t>
    </dgm:pt>
    <dgm:pt modelId="{AEA0C55F-C0A1-4E62-B824-8A41EB3B96D4}" type="pres">
      <dgm:prSet presAssocID="{823ED380-ED74-4302-B4E2-E58C7B3B1AFA}" presName="Triangle" presStyleLbl="alignNode1" presStyleIdx="1" presStyleCnt="5" custLinFactX="183363" custLinFactY="-100000" custLinFactNeighborX="200000" custLinFactNeighborY="-121342"/>
      <dgm:spPr/>
    </dgm:pt>
    <dgm:pt modelId="{EF306C3D-FA3C-4B78-9A74-AA069C9A3A5F}" type="pres">
      <dgm:prSet presAssocID="{DF9A6591-BECD-4C47-98B3-472F5153D9BA}" presName="sibTrans" presStyleCnt="0"/>
      <dgm:spPr/>
    </dgm:pt>
    <dgm:pt modelId="{55B24536-2098-4A73-8CFA-8DB7C7750E5E}" type="pres">
      <dgm:prSet presAssocID="{DF9A6591-BECD-4C47-98B3-472F5153D9BA}" presName="space" presStyleCnt="0"/>
      <dgm:spPr/>
    </dgm:pt>
    <dgm:pt modelId="{2E568794-0083-46A9-AEFF-96D8B4ED5E68}" type="pres">
      <dgm:prSet presAssocID="{63FD4AF5-F4A3-4AFF-A535-F48129D21DD3}" presName="composite" presStyleCnt="0"/>
      <dgm:spPr/>
    </dgm:pt>
    <dgm:pt modelId="{2C2F10F6-47E8-4771-9C7E-7E1353A2366C}" type="pres">
      <dgm:prSet presAssocID="{63FD4AF5-F4A3-4AFF-A535-F48129D21DD3}" presName="LShape" presStyleLbl="alignNode1" presStyleIdx="2" presStyleCnt="5" custScaleX="105609" custLinFactNeighborX="31463" custLinFactNeighborY="-62740"/>
      <dgm:spPr/>
    </dgm:pt>
    <dgm:pt modelId="{8B9A0538-1FFD-4FF2-BFBE-2E59A7C7B800}" type="pres">
      <dgm:prSet presAssocID="{63FD4AF5-F4A3-4AFF-A535-F48129D21DD3}" presName="ParentText" presStyleLbl="revTx" presStyleIdx="1" presStyleCnt="3" custScaleX="117095" custLinFactNeighborX="34856" custLinFactNeighborY="-47645">
        <dgm:presLayoutVars>
          <dgm:chMax val="0"/>
          <dgm:chPref val="0"/>
          <dgm:bulletEnabled val="1"/>
        </dgm:presLayoutVars>
      </dgm:prSet>
      <dgm:spPr/>
      <dgm:t>
        <a:bodyPr/>
        <a:lstStyle/>
        <a:p>
          <a:endParaRPr lang="es-EC"/>
        </a:p>
      </dgm:t>
    </dgm:pt>
    <dgm:pt modelId="{2041B41F-EBB5-4A4B-967D-3CA506FD9FC1}" type="pres">
      <dgm:prSet presAssocID="{63FD4AF5-F4A3-4AFF-A535-F48129D21DD3}" presName="Triangle" presStyleLbl="alignNode1" presStyleIdx="3" presStyleCnt="5" custLinFactX="84730" custLinFactY="-100000" custLinFactNeighborX="100000" custLinFactNeighborY="-121342"/>
      <dgm:spPr/>
    </dgm:pt>
    <dgm:pt modelId="{A2287AFC-E510-49E2-8E9C-4F773E2F7907}" type="pres">
      <dgm:prSet presAssocID="{5457CFFA-1315-4B99-8AB7-3C0D011D97A8}" presName="sibTrans" presStyleCnt="0"/>
      <dgm:spPr/>
    </dgm:pt>
    <dgm:pt modelId="{03F87BCC-824F-4C7C-A2F0-05F1AD14DE47}" type="pres">
      <dgm:prSet presAssocID="{5457CFFA-1315-4B99-8AB7-3C0D011D97A8}" presName="space" presStyleCnt="0"/>
      <dgm:spPr/>
    </dgm:pt>
    <dgm:pt modelId="{7065BBF3-B033-4768-9B95-66606F0D0D35}" type="pres">
      <dgm:prSet presAssocID="{16E7E30E-9AEF-431C-97C1-B9189C7EB0E1}" presName="composite" presStyleCnt="0"/>
      <dgm:spPr/>
    </dgm:pt>
    <dgm:pt modelId="{64AF5E5C-18E2-4839-A4F5-FA47871DD343}" type="pres">
      <dgm:prSet presAssocID="{16E7E30E-9AEF-431C-97C1-B9189C7EB0E1}" presName="LShape" presStyleLbl="alignNode1" presStyleIdx="4" presStyleCnt="5" custScaleX="99158" custLinFactNeighborX="-37769" custLinFactNeighborY="-61674"/>
      <dgm:spPr/>
    </dgm:pt>
    <dgm:pt modelId="{E92E6498-107C-43F6-BA8A-693343F597E0}" type="pres">
      <dgm:prSet presAssocID="{16E7E30E-9AEF-431C-97C1-B9189C7EB0E1}" presName="ParentText" presStyleLbl="revTx" presStyleIdx="2" presStyleCnt="3" custScaleX="101754" custLinFactNeighborX="-41836" custLinFactNeighborY="-46835">
        <dgm:presLayoutVars>
          <dgm:chMax val="0"/>
          <dgm:chPref val="0"/>
          <dgm:bulletEnabled val="1"/>
        </dgm:presLayoutVars>
      </dgm:prSet>
      <dgm:spPr/>
      <dgm:t>
        <a:bodyPr/>
        <a:lstStyle/>
        <a:p>
          <a:endParaRPr lang="es-EC"/>
        </a:p>
      </dgm:t>
    </dgm:pt>
  </dgm:ptLst>
  <dgm:cxnLst>
    <dgm:cxn modelId="{46BE1696-CEFA-4288-84B6-7DD50E1DA019}" type="presOf" srcId="{16E7E30E-9AEF-431C-97C1-B9189C7EB0E1}" destId="{E92E6498-107C-43F6-BA8A-693343F597E0}" srcOrd="0" destOrd="0" presId="urn:microsoft.com/office/officeart/2009/3/layout/StepUpProcess"/>
    <dgm:cxn modelId="{653EA85A-8E9F-4E06-8761-F67991F79FE9}" srcId="{674C0C5B-BAE6-4346-A715-BE8F5D3EBDCE}" destId="{823ED380-ED74-4302-B4E2-E58C7B3B1AFA}" srcOrd="0" destOrd="0" parTransId="{BE5C953F-73F1-41A5-A3A1-12CD5DDCB38F}" sibTransId="{DF9A6591-BECD-4C47-98B3-472F5153D9BA}"/>
    <dgm:cxn modelId="{A72F7F33-5ECE-4B48-8280-AEA1D0748674}" type="presOf" srcId="{674C0C5B-BAE6-4346-A715-BE8F5D3EBDCE}" destId="{914E1D02-2EE4-4FC1-B53D-CABB7E2EFF1E}" srcOrd="0" destOrd="0" presId="urn:microsoft.com/office/officeart/2009/3/layout/StepUpProcess"/>
    <dgm:cxn modelId="{F5454B0A-9CCC-4FE6-977D-C0F79729E850}" type="presOf" srcId="{63FD4AF5-F4A3-4AFF-A535-F48129D21DD3}" destId="{8B9A0538-1FFD-4FF2-BFBE-2E59A7C7B800}" srcOrd="0" destOrd="0" presId="urn:microsoft.com/office/officeart/2009/3/layout/StepUpProcess"/>
    <dgm:cxn modelId="{816DF2CB-4BF6-4BE8-A1C5-224FE7CFA370}" srcId="{674C0C5B-BAE6-4346-A715-BE8F5D3EBDCE}" destId="{63FD4AF5-F4A3-4AFF-A535-F48129D21DD3}" srcOrd="1" destOrd="0" parTransId="{CAC01B3D-C4EE-44B5-906C-E46BA6E93B6F}" sibTransId="{5457CFFA-1315-4B99-8AB7-3C0D011D97A8}"/>
    <dgm:cxn modelId="{4B48A957-AE68-4F76-96B0-396E85DE8C89}" srcId="{674C0C5B-BAE6-4346-A715-BE8F5D3EBDCE}" destId="{16E7E30E-9AEF-431C-97C1-B9189C7EB0E1}" srcOrd="2" destOrd="0" parTransId="{CD600556-F0FA-486D-98E6-883E95FB5F5D}" sibTransId="{FEEC3DDF-429C-49F7-972F-EF36D84DD0B1}"/>
    <dgm:cxn modelId="{A0D2A322-AA1B-4DB4-BF16-B121F511D290}" type="presOf" srcId="{823ED380-ED74-4302-B4E2-E58C7B3B1AFA}" destId="{43B665D9-3AD5-40A5-9A22-09EE3B8C7DB8}" srcOrd="0" destOrd="0" presId="urn:microsoft.com/office/officeart/2009/3/layout/StepUpProcess"/>
    <dgm:cxn modelId="{892F3FD8-68A4-4DEE-B567-0558F11829C5}" type="presParOf" srcId="{914E1D02-2EE4-4FC1-B53D-CABB7E2EFF1E}" destId="{E7AE763C-25C6-4232-B09B-75BF2EF3E18B}" srcOrd="0" destOrd="0" presId="urn:microsoft.com/office/officeart/2009/3/layout/StepUpProcess"/>
    <dgm:cxn modelId="{CE9906F9-4F7C-4871-9600-E7978308A090}" type="presParOf" srcId="{E7AE763C-25C6-4232-B09B-75BF2EF3E18B}" destId="{CB39666A-8CEA-45E4-AE5C-C19E4D9C7D71}" srcOrd="0" destOrd="0" presId="urn:microsoft.com/office/officeart/2009/3/layout/StepUpProcess"/>
    <dgm:cxn modelId="{8C1B09BB-4FDB-4352-9435-B2B38D078672}" type="presParOf" srcId="{E7AE763C-25C6-4232-B09B-75BF2EF3E18B}" destId="{43B665D9-3AD5-40A5-9A22-09EE3B8C7DB8}" srcOrd="1" destOrd="0" presId="urn:microsoft.com/office/officeart/2009/3/layout/StepUpProcess"/>
    <dgm:cxn modelId="{36F41D1E-7BF4-4DF1-AB47-94B13ADEB406}" type="presParOf" srcId="{E7AE763C-25C6-4232-B09B-75BF2EF3E18B}" destId="{AEA0C55F-C0A1-4E62-B824-8A41EB3B96D4}" srcOrd="2" destOrd="0" presId="urn:microsoft.com/office/officeart/2009/3/layout/StepUpProcess"/>
    <dgm:cxn modelId="{FEE026ED-F349-41DA-9790-2CBB33768283}" type="presParOf" srcId="{914E1D02-2EE4-4FC1-B53D-CABB7E2EFF1E}" destId="{EF306C3D-FA3C-4B78-9A74-AA069C9A3A5F}" srcOrd="1" destOrd="0" presId="urn:microsoft.com/office/officeart/2009/3/layout/StepUpProcess"/>
    <dgm:cxn modelId="{74049696-8CEB-4FE1-B206-25ED422031D0}" type="presParOf" srcId="{EF306C3D-FA3C-4B78-9A74-AA069C9A3A5F}" destId="{55B24536-2098-4A73-8CFA-8DB7C7750E5E}" srcOrd="0" destOrd="0" presId="urn:microsoft.com/office/officeart/2009/3/layout/StepUpProcess"/>
    <dgm:cxn modelId="{3B1BC1C9-5C42-4A1D-BD2A-72F736C075A1}" type="presParOf" srcId="{914E1D02-2EE4-4FC1-B53D-CABB7E2EFF1E}" destId="{2E568794-0083-46A9-AEFF-96D8B4ED5E68}" srcOrd="2" destOrd="0" presId="urn:microsoft.com/office/officeart/2009/3/layout/StepUpProcess"/>
    <dgm:cxn modelId="{2297C8CF-59DD-40BE-8093-1B747A41BC17}" type="presParOf" srcId="{2E568794-0083-46A9-AEFF-96D8B4ED5E68}" destId="{2C2F10F6-47E8-4771-9C7E-7E1353A2366C}" srcOrd="0" destOrd="0" presId="urn:microsoft.com/office/officeart/2009/3/layout/StepUpProcess"/>
    <dgm:cxn modelId="{86D2187C-8DDD-44CE-891D-D23AA770F442}" type="presParOf" srcId="{2E568794-0083-46A9-AEFF-96D8B4ED5E68}" destId="{8B9A0538-1FFD-4FF2-BFBE-2E59A7C7B800}" srcOrd="1" destOrd="0" presId="urn:microsoft.com/office/officeart/2009/3/layout/StepUpProcess"/>
    <dgm:cxn modelId="{3FE02229-D070-47EA-BDBB-2D7777C1BEC2}" type="presParOf" srcId="{2E568794-0083-46A9-AEFF-96D8B4ED5E68}" destId="{2041B41F-EBB5-4A4B-967D-3CA506FD9FC1}" srcOrd="2" destOrd="0" presId="urn:microsoft.com/office/officeart/2009/3/layout/StepUpProcess"/>
    <dgm:cxn modelId="{1F8069BC-7D4F-4AD8-A7DB-F1E8EEEE265B}" type="presParOf" srcId="{914E1D02-2EE4-4FC1-B53D-CABB7E2EFF1E}" destId="{A2287AFC-E510-49E2-8E9C-4F773E2F7907}" srcOrd="3" destOrd="0" presId="urn:microsoft.com/office/officeart/2009/3/layout/StepUpProcess"/>
    <dgm:cxn modelId="{0CA4B549-F5E1-42E8-B965-4C6EF679D589}" type="presParOf" srcId="{A2287AFC-E510-49E2-8E9C-4F773E2F7907}" destId="{03F87BCC-824F-4C7C-A2F0-05F1AD14DE47}" srcOrd="0" destOrd="0" presId="urn:microsoft.com/office/officeart/2009/3/layout/StepUpProcess"/>
    <dgm:cxn modelId="{F738837E-67B5-4D66-A263-1E7E454C2461}" type="presParOf" srcId="{914E1D02-2EE4-4FC1-B53D-CABB7E2EFF1E}" destId="{7065BBF3-B033-4768-9B95-66606F0D0D35}" srcOrd="4" destOrd="0" presId="urn:microsoft.com/office/officeart/2009/3/layout/StepUpProcess"/>
    <dgm:cxn modelId="{E50E3888-D201-4217-8973-145773713B22}" type="presParOf" srcId="{7065BBF3-B033-4768-9B95-66606F0D0D35}" destId="{64AF5E5C-18E2-4839-A4F5-FA47871DD343}" srcOrd="0" destOrd="0" presId="urn:microsoft.com/office/officeart/2009/3/layout/StepUpProcess"/>
    <dgm:cxn modelId="{BFEEED55-4B37-4963-9EEA-C1FB651F23D9}" type="presParOf" srcId="{7065BBF3-B033-4768-9B95-66606F0D0D35}" destId="{E92E6498-107C-43F6-BA8A-693343F597E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4092E-970D-4520-89DD-D040E94DAC2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5C2E3F20-1FB3-461D-9FFF-08D020FDA0CC}">
      <dgm:prSet/>
      <dgm:spPr/>
      <dgm:t>
        <a:bodyPr/>
        <a:lstStyle/>
        <a:p>
          <a:pPr rtl="0"/>
          <a:r>
            <a:rPr lang="es-EC" dirty="0" smtClean="0"/>
            <a:t>Fotografías aéreas</a:t>
          </a:r>
          <a:endParaRPr lang="es-EC" dirty="0"/>
        </a:p>
      </dgm:t>
    </dgm:pt>
    <dgm:pt modelId="{F295354E-5132-42E9-A5D3-2DA3B6000B3B}" type="parTrans" cxnId="{A5D8F008-D6EE-44E1-B833-512A20615C62}">
      <dgm:prSet/>
      <dgm:spPr/>
      <dgm:t>
        <a:bodyPr/>
        <a:lstStyle/>
        <a:p>
          <a:endParaRPr lang="es-EC"/>
        </a:p>
      </dgm:t>
    </dgm:pt>
    <dgm:pt modelId="{3DA86495-0DC2-4275-A30F-3D8365C9C33C}" type="sibTrans" cxnId="{A5D8F008-D6EE-44E1-B833-512A20615C62}">
      <dgm:prSet/>
      <dgm:spPr/>
      <dgm:t>
        <a:bodyPr/>
        <a:lstStyle/>
        <a:p>
          <a:endParaRPr lang="es-EC"/>
        </a:p>
      </dgm:t>
    </dgm:pt>
    <dgm:pt modelId="{40A56DD2-5A7B-489A-AC56-62012D6189ED}">
      <dgm:prSet/>
      <dgm:spPr/>
      <dgm:t>
        <a:bodyPr/>
        <a:lstStyle/>
        <a:p>
          <a:pPr rtl="0"/>
          <a:r>
            <a:rPr lang="es-EC" dirty="0" smtClean="0"/>
            <a:t>FUENTE: SIGTIERRAS </a:t>
          </a:r>
          <a:endParaRPr lang="es-EC" dirty="0"/>
        </a:p>
      </dgm:t>
    </dgm:pt>
    <dgm:pt modelId="{77785079-7669-46FE-A426-00E8A3DB0319}" type="parTrans" cxnId="{8D40E865-52EB-4C2E-80D9-C6599126FFCF}">
      <dgm:prSet/>
      <dgm:spPr/>
      <dgm:t>
        <a:bodyPr/>
        <a:lstStyle/>
        <a:p>
          <a:endParaRPr lang="es-EC"/>
        </a:p>
      </dgm:t>
    </dgm:pt>
    <dgm:pt modelId="{DDAA87B8-45AC-4D50-A14C-D4B8156A98CF}" type="sibTrans" cxnId="{8D40E865-52EB-4C2E-80D9-C6599126FFCF}">
      <dgm:prSet/>
      <dgm:spPr/>
      <dgm:t>
        <a:bodyPr/>
        <a:lstStyle/>
        <a:p>
          <a:endParaRPr lang="es-EC"/>
        </a:p>
      </dgm:t>
    </dgm:pt>
    <dgm:pt modelId="{E4F1797B-64AF-4177-8C4F-C0323604CC5C}">
      <dgm:prSet/>
      <dgm:spPr/>
      <dgm:t>
        <a:bodyPr/>
        <a:lstStyle/>
        <a:p>
          <a:pPr rtl="0"/>
          <a:r>
            <a:rPr lang="es-EC" dirty="0" smtClean="0"/>
            <a:t>Cartografía base digital</a:t>
          </a:r>
          <a:endParaRPr lang="es-EC" dirty="0"/>
        </a:p>
      </dgm:t>
    </dgm:pt>
    <dgm:pt modelId="{DC943BA0-D8CF-493E-BAA9-4006DD4DE219}" type="parTrans" cxnId="{375AD205-397B-4102-9805-0D5DC95D70A6}">
      <dgm:prSet/>
      <dgm:spPr/>
      <dgm:t>
        <a:bodyPr/>
        <a:lstStyle/>
        <a:p>
          <a:endParaRPr lang="es-EC"/>
        </a:p>
      </dgm:t>
    </dgm:pt>
    <dgm:pt modelId="{30D37D58-8ACC-45D3-B673-DEB0C31600AB}" type="sibTrans" cxnId="{375AD205-397B-4102-9805-0D5DC95D70A6}">
      <dgm:prSet/>
      <dgm:spPr/>
      <dgm:t>
        <a:bodyPr/>
        <a:lstStyle/>
        <a:p>
          <a:endParaRPr lang="es-EC"/>
        </a:p>
      </dgm:t>
    </dgm:pt>
    <dgm:pt modelId="{5B4222E8-B38D-4B6F-A5D2-A276C7036D2F}">
      <dgm:prSet/>
      <dgm:spPr/>
      <dgm:t>
        <a:bodyPr/>
        <a:lstStyle/>
        <a:p>
          <a:pPr rtl="0"/>
          <a:r>
            <a:rPr lang="es-EC" dirty="0" smtClean="0"/>
            <a:t>FUENTE: IGM (Instituto Geográfico Militar)</a:t>
          </a:r>
          <a:endParaRPr lang="es-EC" dirty="0"/>
        </a:p>
      </dgm:t>
    </dgm:pt>
    <dgm:pt modelId="{31B563FE-4325-4C29-8322-9D5527C742C5}" type="parTrans" cxnId="{7DEEE992-FE27-423A-981A-B6B1896EA718}">
      <dgm:prSet/>
      <dgm:spPr/>
      <dgm:t>
        <a:bodyPr/>
        <a:lstStyle/>
        <a:p>
          <a:endParaRPr lang="es-EC"/>
        </a:p>
      </dgm:t>
    </dgm:pt>
    <dgm:pt modelId="{BCADBBE3-7F27-4E80-B2E2-A2731A2CF324}" type="sibTrans" cxnId="{7DEEE992-FE27-423A-981A-B6B1896EA718}">
      <dgm:prSet/>
      <dgm:spPr/>
      <dgm:t>
        <a:bodyPr/>
        <a:lstStyle/>
        <a:p>
          <a:endParaRPr lang="es-EC"/>
        </a:p>
      </dgm:t>
    </dgm:pt>
    <dgm:pt modelId="{2999A259-57BA-48E5-BB41-8D4205C23766}">
      <dgm:prSet/>
      <dgm:spPr/>
      <dgm:t>
        <a:bodyPr/>
        <a:lstStyle/>
        <a:p>
          <a:pPr rtl="0"/>
          <a:r>
            <a:rPr lang="es-EC" dirty="0" smtClean="0"/>
            <a:t>Información temática: Sistemas Productivos, Geología, </a:t>
          </a:r>
          <a:r>
            <a:rPr lang="es-EC" dirty="0" err="1" smtClean="0"/>
            <a:t>Geopedología</a:t>
          </a:r>
          <a:r>
            <a:rPr lang="es-EC" dirty="0" smtClean="0"/>
            <a:t>, Geomorfología.</a:t>
          </a:r>
          <a:endParaRPr lang="es-EC" dirty="0"/>
        </a:p>
      </dgm:t>
    </dgm:pt>
    <dgm:pt modelId="{0565A4D8-0CB4-4753-92CB-33E3FE0E85CD}" type="parTrans" cxnId="{ED85C709-32EB-4FC9-AB44-87C5B8F78FBB}">
      <dgm:prSet/>
      <dgm:spPr/>
      <dgm:t>
        <a:bodyPr/>
        <a:lstStyle/>
        <a:p>
          <a:endParaRPr lang="es-EC"/>
        </a:p>
      </dgm:t>
    </dgm:pt>
    <dgm:pt modelId="{EA14265A-0450-4363-A902-4B051D1DE85B}" type="sibTrans" cxnId="{ED85C709-32EB-4FC9-AB44-87C5B8F78FBB}">
      <dgm:prSet/>
      <dgm:spPr/>
      <dgm:t>
        <a:bodyPr/>
        <a:lstStyle/>
        <a:p>
          <a:endParaRPr lang="es-EC"/>
        </a:p>
      </dgm:t>
    </dgm:pt>
    <dgm:pt modelId="{3B3E329F-FBE4-4E65-8848-6B84CA9AFF5B}">
      <dgm:prSet/>
      <dgm:spPr/>
      <dgm:t>
        <a:bodyPr/>
        <a:lstStyle/>
        <a:p>
          <a:pPr rtl="0"/>
          <a:r>
            <a:rPr lang="es-EC" dirty="0" smtClean="0"/>
            <a:t>FUENTE: IEE (Instituto Espacial Ecuatoriano)</a:t>
          </a:r>
          <a:endParaRPr lang="es-EC" dirty="0"/>
        </a:p>
      </dgm:t>
    </dgm:pt>
    <dgm:pt modelId="{5FC412FC-543A-42AC-A841-685AC44441CC}" type="parTrans" cxnId="{865FA313-902D-4C68-99DF-29BC9B0DF48C}">
      <dgm:prSet/>
      <dgm:spPr/>
      <dgm:t>
        <a:bodyPr/>
        <a:lstStyle/>
        <a:p>
          <a:endParaRPr lang="es-EC"/>
        </a:p>
      </dgm:t>
    </dgm:pt>
    <dgm:pt modelId="{D990607E-5865-49FF-94F8-9104DD2BABFB}" type="sibTrans" cxnId="{865FA313-902D-4C68-99DF-29BC9B0DF48C}">
      <dgm:prSet/>
      <dgm:spPr/>
      <dgm:t>
        <a:bodyPr/>
        <a:lstStyle/>
        <a:p>
          <a:endParaRPr lang="es-EC"/>
        </a:p>
      </dgm:t>
    </dgm:pt>
    <dgm:pt modelId="{3895C3F5-A6DF-420F-B025-DCFFAA2843F3}">
      <dgm:prSet/>
      <dgm:spPr/>
      <dgm:t>
        <a:bodyPr/>
        <a:lstStyle/>
        <a:p>
          <a:pPr rtl="0"/>
          <a:r>
            <a:rPr lang="es-EC" dirty="0" smtClean="0"/>
            <a:t>Modelo Digital del Terreno (MDT)</a:t>
          </a:r>
          <a:endParaRPr lang="es-EC" dirty="0"/>
        </a:p>
      </dgm:t>
    </dgm:pt>
    <dgm:pt modelId="{37B3C654-534C-4231-98C9-0915496B85A8}" type="parTrans" cxnId="{1C94CF51-E876-4330-84E3-63D19BF54065}">
      <dgm:prSet/>
      <dgm:spPr/>
      <dgm:t>
        <a:bodyPr/>
        <a:lstStyle/>
        <a:p>
          <a:endParaRPr lang="es-EC"/>
        </a:p>
      </dgm:t>
    </dgm:pt>
    <dgm:pt modelId="{D0833729-C13F-4190-AF90-DFDDDE0CA7F1}" type="sibTrans" cxnId="{1C94CF51-E876-4330-84E3-63D19BF54065}">
      <dgm:prSet/>
      <dgm:spPr/>
      <dgm:t>
        <a:bodyPr/>
        <a:lstStyle/>
        <a:p>
          <a:endParaRPr lang="es-EC"/>
        </a:p>
      </dgm:t>
    </dgm:pt>
    <dgm:pt modelId="{F0A1DC15-1709-44F0-9AA9-C684A553C124}">
      <dgm:prSet/>
      <dgm:spPr/>
      <dgm:t>
        <a:bodyPr/>
        <a:lstStyle/>
        <a:p>
          <a:pPr rtl="0"/>
          <a:r>
            <a:rPr lang="es-EC" dirty="0" smtClean="0"/>
            <a:t>FUENTE: IEE (Instituto Espacial Ecuatoriano)</a:t>
          </a:r>
          <a:endParaRPr lang="es-EC" dirty="0"/>
        </a:p>
      </dgm:t>
    </dgm:pt>
    <dgm:pt modelId="{3ABAFD32-A7B1-461D-A9D1-B9B34D6DA1A2}" type="parTrans" cxnId="{029BD666-0E8F-4022-B9A2-9139EB16BE16}">
      <dgm:prSet/>
      <dgm:spPr/>
      <dgm:t>
        <a:bodyPr/>
        <a:lstStyle/>
        <a:p>
          <a:endParaRPr lang="es-EC"/>
        </a:p>
      </dgm:t>
    </dgm:pt>
    <dgm:pt modelId="{9FA476B8-C514-4080-A341-51FA8CD7DBDB}" type="sibTrans" cxnId="{029BD666-0E8F-4022-B9A2-9139EB16BE16}">
      <dgm:prSet/>
      <dgm:spPr/>
      <dgm:t>
        <a:bodyPr/>
        <a:lstStyle/>
        <a:p>
          <a:endParaRPr lang="es-EC"/>
        </a:p>
      </dgm:t>
    </dgm:pt>
    <dgm:pt modelId="{D101C9B6-A86F-4A79-A4BA-2FA983275A73}">
      <dgm:prSet/>
      <dgm:spPr/>
      <dgm:t>
        <a:bodyPr/>
        <a:lstStyle/>
        <a:p>
          <a:pPr rtl="0"/>
          <a:r>
            <a:rPr lang="es-EC" dirty="0" smtClean="0"/>
            <a:t>Datos de estaciones meteorológicas obtenidas de los anuarios meteorológicos </a:t>
          </a:r>
          <a:endParaRPr lang="es-EC" dirty="0"/>
        </a:p>
      </dgm:t>
    </dgm:pt>
    <dgm:pt modelId="{895C528E-58BB-4B97-9BA4-27EEF950085B}" type="parTrans" cxnId="{06541177-1579-4948-A153-540A8478B5AA}">
      <dgm:prSet/>
      <dgm:spPr/>
      <dgm:t>
        <a:bodyPr/>
        <a:lstStyle/>
        <a:p>
          <a:endParaRPr lang="es-EC"/>
        </a:p>
      </dgm:t>
    </dgm:pt>
    <dgm:pt modelId="{D94709D6-4B14-4B57-830E-84118281065A}" type="sibTrans" cxnId="{06541177-1579-4948-A153-540A8478B5AA}">
      <dgm:prSet/>
      <dgm:spPr/>
      <dgm:t>
        <a:bodyPr/>
        <a:lstStyle/>
        <a:p>
          <a:endParaRPr lang="es-EC"/>
        </a:p>
      </dgm:t>
    </dgm:pt>
    <dgm:pt modelId="{846B58AA-005C-48EB-8DBF-281B7EE944B9}">
      <dgm:prSet/>
      <dgm:spPr/>
      <dgm:t>
        <a:bodyPr/>
        <a:lstStyle/>
        <a:p>
          <a:pPr rtl="0"/>
          <a:r>
            <a:rPr lang="es-EC" dirty="0" smtClean="0"/>
            <a:t>FUENTE: INAMHI</a:t>
          </a:r>
          <a:endParaRPr lang="es-EC" dirty="0"/>
        </a:p>
      </dgm:t>
    </dgm:pt>
    <dgm:pt modelId="{F37DD952-6A24-4045-9661-0AAE16607311}" type="parTrans" cxnId="{6197A895-1B50-4601-9662-B8CC07221AD9}">
      <dgm:prSet/>
      <dgm:spPr/>
      <dgm:t>
        <a:bodyPr/>
        <a:lstStyle/>
        <a:p>
          <a:endParaRPr lang="es-EC"/>
        </a:p>
      </dgm:t>
    </dgm:pt>
    <dgm:pt modelId="{47D10875-2A29-42E1-A825-85478F372DD2}" type="sibTrans" cxnId="{6197A895-1B50-4601-9662-B8CC07221AD9}">
      <dgm:prSet/>
      <dgm:spPr/>
      <dgm:t>
        <a:bodyPr/>
        <a:lstStyle/>
        <a:p>
          <a:endParaRPr lang="es-EC"/>
        </a:p>
      </dgm:t>
    </dgm:pt>
    <dgm:pt modelId="{F1EE295D-177F-4D6B-AB55-0FB2EA6A7582}">
      <dgm:prSet/>
      <dgm:spPr/>
      <dgm:t>
        <a:bodyPr/>
        <a:lstStyle/>
        <a:p>
          <a:pPr rtl="0"/>
          <a:r>
            <a:rPr lang="es-EC" dirty="0" smtClean="0"/>
            <a:t>Datos sismológicos obtenidos de los informes anuales del Instituto Geofísico</a:t>
          </a:r>
          <a:endParaRPr lang="es-EC" dirty="0"/>
        </a:p>
      </dgm:t>
    </dgm:pt>
    <dgm:pt modelId="{DC9AFACA-DB99-4256-B509-EF4C59ED810D}" type="parTrans" cxnId="{68ECCBBE-99EC-4A05-BCCA-02BCDD3D0257}">
      <dgm:prSet/>
      <dgm:spPr/>
      <dgm:t>
        <a:bodyPr/>
        <a:lstStyle/>
        <a:p>
          <a:endParaRPr lang="es-EC"/>
        </a:p>
      </dgm:t>
    </dgm:pt>
    <dgm:pt modelId="{82F4E12C-C978-4433-AF82-7FC2F3B424DA}" type="sibTrans" cxnId="{68ECCBBE-99EC-4A05-BCCA-02BCDD3D0257}">
      <dgm:prSet/>
      <dgm:spPr/>
      <dgm:t>
        <a:bodyPr/>
        <a:lstStyle/>
        <a:p>
          <a:endParaRPr lang="es-EC"/>
        </a:p>
      </dgm:t>
    </dgm:pt>
    <dgm:pt modelId="{0B23C7A3-B891-4CD3-B169-FF6CCFFAAA33}">
      <dgm:prSet/>
      <dgm:spPr/>
      <dgm:t>
        <a:bodyPr/>
        <a:lstStyle/>
        <a:p>
          <a:pPr rtl="0"/>
          <a:r>
            <a:rPr lang="es-EC" dirty="0" smtClean="0"/>
            <a:t>FUENTE: IGEPN (Instituto </a:t>
          </a:r>
          <a:r>
            <a:rPr lang="es-EC" dirty="0" err="1" smtClean="0"/>
            <a:t>Geofisico</a:t>
          </a:r>
          <a:r>
            <a:rPr lang="es-EC" dirty="0" smtClean="0"/>
            <a:t> de la Escuela </a:t>
          </a:r>
          <a:r>
            <a:rPr lang="es-EC" dirty="0" err="1" smtClean="0"/>
            <a:t>Politecnica</a:t>
          </a:r>
          <a:r>
            <a:rPr lang="es-EC" dirty="0" smtClean="0"/>
            <a:t> Nacional)</a:t>
          </a:r>
          <a:endParaRPr lang="es-EC" dirty="0"/>
        </a:p>
      </dgm:t>
    </dgm:pt>
    <dgm:pt modelId="{696E15F4-DCDE-471A-BF0D-31FB06C678F2}" type="parTrans" cxnId="{6EAA487F-720A-4038-88A3-931A1DCF3E86}">
      <dgm:prSet/>
      <dgm:spPr/>
      <dgm:t>
        <a:bodyPr/>
        <a:lstStyle/>
        <a:p>
          <a:endParaRPr lang="es-EC"/>
        </a:p>
      </dgm:t>
    </dgm:pt>
    <dgm:pt modelId="{4947396B-D66E-4C52-9184-8ACCB99D54A8}" type="sibTrans" cxnId="{6EAA487F-720A-4038-88A3-931A1DCF3E86}">
      <dgm:prSet/>
      <dgm:spPr/>
      <dgm:t>
        <a:bodyPr/>
        <a:lstStyle/>
        <a:p>
          <a:endParaRPr lang="es-EC"/>
        </a:p>
      </dgm:t>
    </dgm:pt>
    <dgm:pt modelId="{3E5D3717-7D3E-46BB-B87F-6C266CC15BF5}" type="pres">
      <dgm:prSet presAssocID="{7E84092E-970D-4520-89DD-D040E94DAC2B}" presName="linear" presStyleCnt="0">
        <dgm:presLayoutVars>
          <dgm:animLvl val="lvl"/>
          <dgm:resizeHandles val="exact"/>
        </dgm:presLayoutVars>
      </dgm:prSet>
      <dgm:spPr/>
    </dgm:pt>
    <dgm:pt modelId="{CE652DAC-AD3F-443D-8D81-80453216CFAE}" type="pres">
      <dgm:prSet presAssocID="{5C2E3F20-1FB3-461D-9FFF-08D020FDA0CC}" presName="parentText" presStyleLbl="node1" presStyleIdx="0" presStyleCnt="6">
        <dgm:presLayoutVars>
          <dgm:chMax val="0"/>
          <dgm:bulletEnabled val="1"/>
        </dgm:presLayoutVars>
      </dgm:prSet>
      <dgm:spPr/>
    </dgm:pt>
    <dgm:pt modelId="{96484F4D-EAA7-4017-AABA-7EC92DD97388}" type="pres">
      <dgm:prSet presAssocID="{5C2E3F20-1FB3-461D-9FFF-08D020FDA0CC}" presName="childText" presStyleLbl="revTx" presStyleIdx="0" presStyleCnt="6">
        <dgm:presLayoutVars>
          <dgm:bulletEnabled val="1"/>
        </dgm:presLayoutVars>
      </dgm:prSet>
      <dgm:spPr/>
    </dgm:pt>
    <dgm:pt modelId="{BCA3FF7F-2BAE-4EB6-8B88-19023BD65C59}" type="pres">
      <dgm:prSet presAssocID="{E4F1797B-64AF-4177-8C4F-C0323604CC5C}" presName="parentText" presStyleLbl="node1" presStyleIdx="1" presStyleCnt="6">
        <dgm:presLayoutVars>
          <dgm:chMax val="0"/>
          <dgm:bulletEnabled val="1"/>
        </dgm:presLayoutVars>
      </dgm:prSet>
      <dgm:spPr/>
    </dgm:pt>
    <dgm:pt modelId="{6100E686-8874-4432-9C18-09873AEEFD4F}" type="pres">
      <dgm:prSet presAssocID="{E4F1797B-64AF-4177-8C4F-C0323604CC5C}" presName="childText" presStyleLbl="revTx" presStyleIdx="1" presStyleCnt="6">
        <dgm:presLayoutVars>
          <dgm:bulletEnabled val="1"/>
        </dgm:presLayoutVars>
      </dgm:prSet>
      <dgm:spPr/>
    </dgm:pt>
    <dgm:pt modelId="{FAC02460-8062-47F9-9895-800B293386EA}" type="pres">
      <dgm:prSet presAssocID="{2999A259-57BA-48E5-BB41-8D4205C23766}" presName="parentText" presStyleLbl="node1" presStyleIdx="2" presStyleCnt="6">
        <dgm:presLayoutVars>
          <dgm:chMax val="0"/>
          <dgm:bulletEnabled val="1"/>
        </dgm:presLayoutVars>
      </dgm:prSet>
      <dgm:spPr/>
    </dgm:pt>
    <dgm:pt modelId="{2D24249B-F7A2-433C-975F-01F3FF13FA5F}" type="pres">
      <dgm:prSet presAssocID="{2999A259-57BA-48E5-BB41-8D4205C23766}" presName="childText" presStyleLbl="revTx" presStyleIdx="2" presStyleCnt="6">
        <dgm:presLayoutVars>
          <dgm:bulletEnabled val="1"/>
        </dgm:presLayoutVars>
      </dgm:prSet>
      <dgm:spPr/>
    </dgm:pt>
    <dgm:pt modelId="{EC4988A7-8B0D-410C-912E-A003AAEE6C68}" type="pres">
      <dgm:prSet presAssocID="{3895C3F5-A6DF-420F-B025-DCFFAA2843F3}" presName="parentText" presStyleLbl="node1" presStyleIdx="3" presStyleCnt="6">
        <dgm:presLayoutVars>
          <dgm:chMax val="0"/>
          <dgm:bulletEnabled val="1"/>
        </dgm:presLayoutVars>
      </dgm:prSet>
      <dgm:spPr/>
    </dgm:pt>
    <dgm:pt modelId="{2ACFB747-C011-40F8-95EF-7B75781B14F2}" type="pres">
      <dgm:prSet presAssocID="{3895C3F5-A6DF-420F-B025-DCFFAA2843F3}" presName="childText" presStyleLbl="revTx" presStyleIdx="3" presStyleCnt="6">
        <dgm:presLayoutVars>
          <dgm:bulletEnabled val="1"/>
        </dgm:presLayoutVars>
      </dgm:prSet>
      <dgm:spPr/>
    </dgm:pt>
    <dgm:pt modelId="{00C22DD1-EE7B-45A6-A9D8-B7FFD21F3121}" type="pres">
      <dgm:prSet presAssocID="{D101C9B6-A86F-4A79-A4BA-2FA983275A73}" presName="parentText" presStyleLbl="node1" presStyleIdx="4" presStyleCnt="6">
        <dgm:presLayoutVars>
          <dgm:chMax val="0"/>
          <dgm:bulletEnabled val="1"/>
        </dgm:presLayoutVars>
      </dgm:prSet>
      <dgm:spPr/>
    </dgm:pt>
    <dgm:pt modelId="{9D45C126-70D8-4812-874F-DF3304C46A8A}" type="pres">
      <dgm:prSet presAssocID="{D101C9B6-A86F-4A79-A4BA-2FA983275A73}" presName="childText" presStyleLbl="revTx" presStyleIdx="4" presStyleCnt="6">
        <dgm:presLayoutVars>
          <dgm:bulletEnabled val="1"/>
        </dgm:presLayoutVars>
      </dgm:prSet>
      <dgm:spPr/>
    </dgm:pt>
    <dgm:pt modelId="{80D4C089-1610-4E5A-8F32-98ADA02AC181}" type="pres">
      <dgm:prSet presAssocID="{F1EE295D-177F-4D6B-AB55-0FB2EA6A7582}" presName="parentText" presStyleLbl="node1" presStyleIdx="5" presStyleCnt="6">
        <dgm:presLayoutVars>
          <dgm:chMax val="0"/>
          <dgm:bulletEnabled val="1"/>
        </dgm:presLayoutVars>
      </dgm:prSet>
      <dgm:spPr/>
    </dgm:pt>
    <dgm:pt modelId="{D2D0524E-348C-4910-9869-CB79A5A3AEBC}" type="pres">
      <dgm:prSet presAssocID="{F1EE295D-177F-4D6B-AB55-0FB2EA6A7582}" presName="childText" presStyleLbl="revTx" presStyleIdx="5" presStyleCnt="6">
        <dgm:presLayoutVars>
          <dgm:bulletEnabled val="1"/>
        </dgm:presLayoutVars>
      </dgm:prSet>
      <dgm:spPr/>
    </dgm:pt>
  </dgm:ptLst>
  <dgm:cxnLst>
    <dgm:cxn modelId="{F2C4566C-E51A-47B5-930C-3025359A439F}" type="presOf" srcId="{F0A1DC15-1709-44F0-9AA9-C684A553C124}" destId="{2ACFB747-C011-40F8-95EF-7B75781B14F2}" srcOrd="0" destOrd="0" presId="urn:microsoft.com/office/officeart/2005/8/layout/vList2"/>
    <dgm:cxn modelId="{8D40E865-52EB-4C2E-80D9-C6599126FFCF}" srcId="{5C2E3F20-1FB3-461D-9FFF-08D020FDA0CC}" destId="{40A56DD2-5A7B-489A-AC56-62012D6189ED}" srcOrd="0" destOrd="0" parTransId="{77785079-7669-46FE-A426-00E8A3DB0319}" sibTransId="{DDAA87B8-45AC-4D50-A14C-D4B8156A98CF}"/>
    <dgm:cxn modelId="{24305DDD-CC3D-4DC9-B671-7A49400F9929}" type="presOf" srcId="{7E84092E-970D-4520-89DD-D040E94DAC2B}" destId="{3E5D3717-7D3E-46BB-B87F-6C266CC15BF5}" srcOrd="0" destOrd="0" presId="urn:microsoft.com/office/officeart/2005/8/layout/vList2"/>
    <dgm:cxn modelId="{865FA313-902D-4C68-99DF-29BC9B0DF48C}" srcId="{2999A259-57BA-48E5-BB41-8D4205C23766}" destId="{3B3E329F-FBE4-4E65-8848-6B84CA9AFF5B}" srcOrd="0" destOrd="0" parTransId="{5FC412FC-543A-42AC-A841-685AC44441CC}" sibTransId="{D990607E-5865-49FF-94F8-9104DD2BABFB}"/>
    <dgm:cxn modelId="{6EAA487F-720A-4038-88A3-931A1DCF3E86}" srcId="{F1EE295D-177F-4D6B-AB55-0FB2EA6A7582}" destId="{0B23C7A3-B891-4CD3-B169-FF6CCFFAAA33}" srcOrd="0" destOrd="0" parTransId="{696E15F4-DCDE-471A-BF0D-31FB06C678F2}" sibTransId="{4947396B-D66E-4C52-9184-8ACCB99D54A8}"/>
    <dgm:cxn modelId="{0724CFAD-EB39-496E-8F40-6C79BCF60F1A}" type="presOf" srcId="{D101C9B6-A86F-4A79-A4BA-2FA983275A73}" destId="{00C22DD1-EE7B-45A6-A9D8-B7FFD21F3121}" srcOrd="0" destOrd="0" presId="urn:microsoft.com/office/officeart/2005/8/layout/vList2"/>
    <dgm:cxn modelId="{06541177-1579-4948-A153-540A8478B5AA}" srcId="{7E84092E-970D-4520-89DD-D040E94DAC2B}" destId="{D101C9B6-A86F-4A79-A4BA-2FA983275A73}" srcOrd="4" destOrd="0" parTransId="{895C528E-58BB-4B97-9BA4-27EEF950085B}" sibTransId="{D94709D6-4B14-4B57-830E-84118281065A}"/>
    <dgm:cxn modelId="{375AD205-397B-4102-9805-0D5DC95D70A6}" srcId="{7E84092E-970D-4520-89DD-D040E94DAC2B}" destId="{E4F1797B-64AF-4177-8C4F-C0323604CC5C}" srcOrd="1" destOrd="0" parTransId="{DC943BA0-D8CF-493E-BAA9-4006DD4DE219}" sibTransId="{30D37D58-8ACC-45D3-B673-DEB0C31600AB}"/>
    <dgm:cxn modelId="{68ECCBBE-99EC-4A05-BCCA-02BCDD3D0257}" srcId="{7E84092E-970D-4520-89DD-D040E94DAC2B}" destId="{F1EE295D-177F-4D6B-AB55-0FB2EA6A7582}" srcOrd="5" destOrd="0" parTransId="{DC9AFACA-DB99-4256-B509-EF4C59ED810D}" sibTransId="{82F4E12C-C978-4433-AF82-7FC2F3B424DA}"/>
    <dgm:cxn modelId="{E9753EF3-F743-4ADC-8ED0-76C22A061CBC}" type="presOf" srcId="{2999A259-57BA-48E5-BB41-8D4205C23766}" destId="{FAC02460-8062-47F9-9895-800B293386EA}" srcOrd="0" destOrd="0" presId="urn:microsoft.com/office/officeart/2005/8/layout/vList2"/>
    <dgm:cxn modelId="{7C91F191-6BA1-412F-AFB1-CBB6340217AC}" type="presOf" srcId="{40A56DD2-5A7B-489A-AC56-62012D6189ED}" destId="{96484F4D-EAA7-4017-AABA-7EC92DD97388}" srcOrd="0" destOrd="0" presId="urn:microsoft.com/office/officeart/2005/8/layout/vList2"/>
    <dgm:cxn modelId="{1C94CF51-E876-4330-84E3-63D19BF54065}" srcId="{7E84092E-970D-4520-89DD-D040E94DAC2B}" destId="{3895C3F5-A6DF-420F-B025-DCFFAA2843F3}" srcOrd="3" destOrd="0" parTransId="{37B3C654-534C-4231-98C9-0915496B85A8}" sibTransId="{D0833729-C13F-4190-AF90-DFDDDE0CA7F1}"/>
    <dgm:cxn modelId="{2D746DDB-40FB-459B-B4D7-873CA16F53CF}" type="presOf" srcId="{F1EE295D-177F-4D6B-AB55-0FB2EA6A7582}" destId="{80D4C089-1610-4E5A-8F32-98ADA02AC181}" srcOrd="0" destOrd="0" presId="urn:microsoft.com/office/officeart/2005/8/layout/vList2"/>
    <dgm:cxn modelId="{E2583479-AC2D-4D53-AC6B-3D435EEF8EDB}" type="presOf" srcId="{846B58AA-005C-48EB-8DBF-281B7EE944B9}" destId="{9D45C126-70D8-4812-874F-DF3304C46A8A}" srcOrd="0" destOrd="0" presId="urn:microsoft.com/office/officeart/2005/8/layout/vList2"/>
    <dgm:cxn modelId="{1B54D71A-9312-451F-BBE6-C4FA35F797F6}" type="presOf" srcId="{5B4222E8-B38D-4B6F-A5D2-A276C7036D2F}" destId="{6100E686-8874-4432-9C18-09873AEEFD4F}" srcOrd="0" destOrd="0" presId="urn:microsoft.com/office/officeart/2005/8/layout/vList2"/>
    <dgm:cxn modelId="{029BD666-0E8F-4022-B9A2-9139EB16BE16}" srcId="{3895C3F5-A6DF-420F-B025-DCFFAA2843F3}" destId="{F0A1DC15-1709-44F0-9AA9-C684A553C124}" srcOrd="0" destOrd="0" parTransId="{3ABAFD32-A7B1-461D-A9D1-B9B34D6DA1A2}" sibTransId="{9FA476B8-C514-4080-A341-51FA8CD7DBDB}"/>
    <dgm:cxn modelId="{3FFD159A-C9E5-4AA7-8FD7-226BE4FA20DA}" type="presOf" srcId="{3895C3F5-A6DF-420F-B025-DCFFAA2843F3}" destId="{EC4988A7-8B0D-410C-912E-A003AAEE6C68}" srcOrd="0" destOrd="0" presId="urn:microsoft.com/office/officeart/2005/8/layout/vList2"/>
    <dgm:cxn modelId="{ED85C709-32EB-4FC9-AB44-87C5B8F78FBB}" srcId="{7E84092E-970D-4520-89DD-D040E94DAC2B}" destId="{2999A259-57BA-48E5-BB41-8D4205C23766}" srcOrd="2" destOrd="0" parTransId="{0565A4D8-0CB4-4753-92CB-33E3FE0E85CD}" sibTransId="{EA14265A-0450-4363-A902-4B051D1DE85B}"/>
    <dgm:cxn modelId="{7DEEE992-FE27-423A-981A-B6B1896EA718}" srcId="{E4F1797B-64AF-4177-8C4F-C0323604CC5C}" destId="{5B4222E8-B38D-4B6F-A5D2-A276C7036D2F}" srcOrd="0" destOrd="0" parTransId="{31B563FE-4325-4C29-8322-9D5527C742C5}" sibTransId="{BCADBBE3-7F27-4E80-B2E2-A2731A2CF324}"/>
    <dgm:cxn modelId="{E176F74D-8CFE-454A-A036-18CF5DE1D7AE}" type="presOf" srcId="{5C2E3F20-1FB3-461D-9FFF-08D020FDA0CC}" destId="{CE652DAC-AD3F-443D-8D81-80453216CFAE}" srcOrd="0" destOrd="0" presId="urn:microsoft.com/office/officeart/2005/8/layout/vList2"/>
    <dgm:cxn modelId="{6197A895-1B50-4601-9662-B8CC07221AD9}" srcId="{D101C9B6-A86F-4A79-A4BA-2FA983275A73}" destId="{846B58AA-005C-48EB-8DBF-281B7EE944B9}" srcOrd="0" destOrd="0" parTransId="{F37DD952-6A24-4045-9661-0AAE16607311}" sibTransId="{47D10875-2A29-42E1-A825-85478F372DD2}"/>
    <dgm:cxn modelId="{42BA5FD5-0D9D-44D9-A921-B0D3E082DBDA}" type="presOf" srcId="{E4F1797B-64AF-4177-8C4F-C0323604CC5C}" destId="{BCA3FF7F-2BAE-4EB6-8B88-19023BD65C59}" srcOrd="0" destOrd="0" presId="urn:microsoft.com/office/officeart/2005/8/layout/vList2"/>
    <dgm:cxn modelId="{D08FE501-ACEC-43A6-B307-A650AFCE87FD}" type="presOf" srcId="{3B3E329F-FBE4-4E65-8848-6B84CA9AFF5B}" destId="{2D24249B-F7A2-433C-975F-01F3FF13FA5F}" srcOrd="0" destOrd="0" presId="urn:microsoft.com/office/officeart/2005/8/layout/vList2"/>
    <dgm:cxn modelId="{28237B76-F904-402B-B97D-F39F430E7619}" type="presOf" srcId="{0B23C7A3-B891-4CD3-B169-FF6CCFFAAA33}" destId="{D2D0524E-348C-4910-9869-CB79A5A3AEBC}" srcOrd="0" destOrd="0" presId="urn:microsoft.com/office/officeart/2005/8/layout/vList2"/>
    <dgm:cxn modelId="{A5D8F008-D6EE-44E1-B833-512A20615C62}" srcId="{7E84092E-970D-4520-89DD-D040E94DAC2B}" destId="{5C2E3F20-1FB3-461D-9FFF-08D020FDA0CC}" srcOrd="0" destOrd="0" parTransId="{F295354E-5132-42E9-A5D3-2DA3B6000B3B}" sibTransId="{3DA86495-0DC2-4275-A30F-3D8365C9C33C}"/>
    <dgm:cxn modelId="{FB6E7027-3462-4BEA-8A18-F23A9245FBEB}" type="presParOf" srcId="{3E5D3717-7D3E-46BB-B87F-6C266CC15BF5}" destId="{CE652DAC-AD3F-443D-8D81-80453216CFAE}" srcOrd="0" destOrd="0" presId="urn:microsoft.com/office/officeart/2005/8/layout/vList2"/>
    <dgm:cxn modelId="{84575735-9C85-4E0A-A303-6EBDD8239E77}" type="presParOf" srcId="{3E5D3717-7D3E-46BB-B87F-6C266CC15BF5}" destId="{96484F4D-EAA7-4017-AABA-7EC92DD97388}" srcOrd="1" destOrd="0" presId="urn:microsoft.com/office/officeart/2005/8/layout/vList2"/>
    <dgm:cxn modelId="{702DE546-C813-4C0C-90DB-812FA04FA28B}" type="presParOf" srcId="{3E5D3717-7D3E-46BB-B87F-6C266CC15BF5}" destId="{BCA3FF7F-2BAE-4EB6-8B88-19023BD65C59}" srcOrd="2" destOrd="0" presId="urn:microsoft.com/office/officeart/2005/8/layout/vList2"/>
    <dgm:cxn modelId="{8F30E94C-FE31-4E9A-894F-798449EE2DB1}" type="presParOf" srcId="{3E5D3717-7D3E-46BB-B87F-6C266CC15BF5}" destId="{6100E686-8874-4432-9C18-09873AEEFD4F}" srcOrd="3" destOrd="0" presId="urn:microsoft.com/office/officeart/2005/8/layout/vList2"/>
    <dgm:cxn modelId="{174BED86-921E-49B2-9FD7-1F228E6C2E85}" type="presParOf" srcId="{3E5D3717-7D3E-46BB-B87F-6C266CC15BF5}" destId="{FAC02460-8062-47F9-9895-800B293386EA}" srcOrd="4" destOrd="0" presId="urn:microsoft.com/office/officeart/2005/8/layout/vList2"/>
    <dgm:cxn modelId="{19001AD4-C1DC-45A4-86A8-0B72F42936C6}" type="presParOf" srcId="{3E5D3717-7D3E-46BB-B87F-6C266CC15BF5}" destId="{2D24249B-F7A2-433C-975F-01F3FF13FA5F}" srcOrd="5" destOrd="0" presId="urn:microsoft.com/office/officeart/2005/8/layout/vList2"/>
    <dgm:cxn modelId="{F8736EF7-158F-403D-AF6A-E18905B221DF}" type="presParOf" srcId="{3E5D3717-7D3E-46BB-B87F-6C266CC15BF5}" destId="{EC4988A7-8B0D-410C-912E-A003AAEE6C68}" srcOrd="6" destOrd="0" presId="urn:microsoft.com/office/officeart/2005/8/layout/vList2"/>
    <dgm:cxn modelId="{B90136B5-45AC-49E9-8D1E-7FDCDB53B36D}" type="presParOf" srcId="{3E5D3717-7D3E-46BB-B87F-6C266CC15BF5}" destId="{2ACFB747-C011-40F8-95EF-7B75781B14F2}" srcOrd="7" destOrd="0" presId="urn:microsoft.com/office/officeart/2005/8/layout/vList2"/>
    <dgm:cxn modelId="{1709172C-8502-4CDF-84E7-60F282A3C5FB}" type="presParOf" srcId="{3E5D3717-7D3E-46BB-B87F-6C266CC15BF5}" destId="{00C22DD1-EE7B-45A6-A9D8-B7FFD21F3121}" srcOrd="8" destOrd="0" presId="urn:microsoft.com/office/officeart/2005/8/layout/vList2"/>
    <dgm:cxn modelId="{FEF2FCFB-80CD-4BE9-8295-93504343ACE0}" type="presParOf" srcId="{3E5D3717-7D3E-46BB-B87F-6C266CC15BF5}" destId="{9D45C126-70D8-4812-874F-DF3304C46A8A}" srcOrd="9" destOrd="0" presId="urn:microsoft.com/office/officeart/2005/8/layout/vList2"/>
    <dgm:cxn modelId="{3FE46C5E-3316-40F0-A80C-A5576B67D8F1}" type="presParOf" srcId="{3E5D3717-7D3E-46BB-B87F-6C266CC15BF5}" destId="{80D4C089-1610-4E5A-8F32-98ADA02AC181}" srcOrd="10" destOrd="0" presId="urn:microsoft.com/office/officeart/2005/8/layout/vList2"/>
    <dgm:cxn modelId="{04F6AB95-C6BF-4A48-86F1-60F9A5247076}" type="presParOf" srcId="{3E5D3717-7D3E-46BB-B87F-6C266CC15BF5}" destId="{D2D0524E-348C-4910-9869-CB79A5A3AEBC}" srcOrd="1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4FB766-E95B-47AD-8E49-299FF39DD407}"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C7001B42-E967-44E6-8BBB-7E41826A1C55}">
      <dgm:prSet phldrT="[Texto]"/>
      <dgm:spPr>
        <a:blipFill rotWithShape="1">
          <a:blip xmlns:r="http://schemas.openxmlformats.org/officeDocument/2006/relationships" r:embed="rId1"/>
          <a:stretch>
            <a:fillRect/>
          </a:stretch>
        </a:blipFill>
      </dgm:spPr>
      <dgm:t>
        <a:bodyPr/>
        <a:lstStyle/>
        <a:p>
          <a:r>
            <a:rPr lang="es-EC">
              <a:noFill/>
            </a:rPr>
            <a:t> </a:t>
          </a:r>
        </a:p>
      </dgm:t>
    </dgm:pt>
    <dgm:pt modelId="{E040C072-2025-4CFD-BB6F-0C46DC7978C1}" type="parTrans" cxnId="{A5D3C678-D2CF-466C-AE24-20AE293EA889}">
      <dgm:prSet/>
      <dgm:spPr/>
      <dgm:t>
        <a:bodyPr/>
        <a:lstStyle/>
        <a:p>
          <a:endParaRPr lang="es-EC"/>
        </a:p>
      </dgm:t>
    </dgm:pt>
    <dgm:pt modelId="{622FDC1E-C5CE-492F-BBD0-011D3467B074}" type="sibTrans" cxnId="{A5D3C678-D2CF-466C-AE24-20AE293EA889}">
      <dgm:prSet/>
      <dgm:spPr/>
      <dgm:t>
        <a:bodyPr/>
        <a:lstStyle/>
        <a:p>
          <a:endParaRPr lang="es-EC"/>
        </a:p>
      </dgm:t>
    </dgm:pt>
    <dgm:pt modelId="{A7CF3B99-3BF9-44B0-8BAF-C6E295672163}">
      <dgm:prSet phldrT="[Texto]"/>
      <dgm:spPr>
        <a:blipFill rotWithShape="1">
          <a:blip xmlns:r="http://schemas.openxmlformats.org/officeDocument/2006/relationships" r:embed="rId2"/>
          <a:stretch>
            <a:fillRect/>
          </a:stretch>
        </a:blipFill>
      </dgm:spPr>
      <dgm:t>
        <a:bodyPr/>
        <a:lstStyle/>
        <a:p>
          <a:r>
            <a:rPr lang="es-EC" dirty="0">
              <a:noFill/>
            </a:rPr>
            <a:t> </a:t>
          </a:r>
        </a:p>
      </dgm:t>
    </dgm:pt>
    <dgm:pt modelId="{A9E3B656-78B4-4893-BA36-1214FC97BA09}" type="parTrans" cxnId="{D13B552F-6D80-4785-9D7F-5DE0514823E3}">
      <dgm:prSet/>
      <dgm:spPr/>
      <dgm:t>
        <a:bodyPr/>
        <a:lstStyle/>
        <a:p>
          <a:endParaRPr lang="es-EC"/>
        </a:p>
      </dgm:t>
    </dgm:pt>
    <dgm:pt modelId="{F3AC5B04-8952-43D0-83D2-5706132FA9BC}" type="sibTrans" cxnId="{D13B552F-6D80-4785-9D7F-5DE0514823E3}">
      <dgm:prSet/>
      <dgm:spPr/>
      <dgm:t>
        <a:bodyPr/>
        <a:lstStyle/>
        <a:p>
          <a:endParaRPr lang="es-EC"/>
        </a:p>
      </dgm:t>
    </dgm:pt>
    <dgm:pt modelId="{A399BF49-75B3-431F-BEE7-6381D060AAFD}">
      <dgm:prSet phldrT="[Texto]"/>
      <dgm:spPr>
        <a:blipFill rotWithShape="1">
          <a:blip xmlns:r="http://schemas.openxmlformats.org/officeDocument/2006/relationships" r:embed="rId3"/>
          <a:stretch>
            <a:fillRect l="-3860" t="-1594"/>
          </a:stretch>
        </a:blipFill>
      </dgm:spPr>
      <dgm:t>
        <a:bodyPr/>
        <a:lstStyle/>
        <a:p>
          <a:r>
            <a:rPr lang="es-EC" dirty="0">
              <a:noFill/>
            </a:rPr>
            <a:t> </a:t>
          </a:r>
        </a:p>
      </dgm:t>
    </dgm:pt>
    <dgm:pt modelId="{B95A729D-8E08-4E79-BE7A-D9B7608103F3}" type="parTrans" cxnId="{D86F1C35-9723-48B8-A6CE-5D49B199AEE9}">
      <dgm:prSet/>
      <dgm:spPr/>
      <dgm:t>
        <a:bodyPr/>
        <a:lstStyle/>
        <a:p>
          <a:endParaRPr lang="es-EC"/>
        </a:p>
      </dgm:t>
    </dgm:pt>
    <dgm:pt modelId="{83C00EE9-0502-4A5F-9BC0-0525EFFFFDC6}" type="sibTrans" cxnId="{D86F1C35-9723-48B8-A6CE-5D49B199AEE9}">
      <dgm:prSet/>
      <dgm:spPr/>
      <dgm:t>
        <a:bodyPr/>
        <a:lstStyle/>
        <a:p>
          <a:endParaRPr lang="es-EC"/>
        </a:p>
      </dgm:t>
    </dgm:pt>
    <dgm:pt modelId="{824CC105-01A1-43A5-9B71-6AB5DEBE68E5}" type="pres">
      <dgm:prSet presAssocID="{F94FB766-E95B-47AD-8E49-299FF39DD407}" presName="rootnode" presStyleCnt="0">
        <dgm:presLayoutVars>
          <dgm:chMax/>
          <dgm:chPref/>
          <dgm:dir/>
          <dgm:animLvl val="lvl"/>
        </dgm:presLayoutVars>
      </dgm:prSet>
      <dgm:spPr/>
      <dgm:t>
        <a:bodyPr/>
        <a:lstStyle/>
        <a:p>
          <a:endParaRPr lang="es-EC"/>
        </a:p>
      </dgm:t>
    </dgm:pt>
    <dgm:pt modelId="{352BF183-D54F-4455-8D95-294EF70C4B82}" type="pres">
      <dgm:prSet presAssocID="{C7001B42-E967-44E6-8BBB-7E41826A1C55}" presName="composite" presStyleCnt="0"/>
      <dgm:spPr/>
    </dgm:pt>
    <dgm:pt modelId="{B24FE373-B499-45A0-B890-22490C597389}" type="pres">
      <dgm:prSet presAssocID="{C7001B42-E967-44E6-8BBB-7E41826A1C55}" presName="LShape" presStyleLbl="alignNode1" presStyleIdx="0" presStyleCnt="5"/>
      <dgm:spPr/>
    </dgm:pt>
    <dgm:pt modelId="{161F7FC2-F757-4078-BFAB-3C3CDDC3AE8D}" type="pres">
      <dgm:prSet presAssocID="{C7001B42-E967-44E6-8BBB-7E41826A1C55}" presName="ParentText" presStyleLbl="revTx" presStyleIdx="0" presStyleCnt="3">
        <dgm:presLayoutVars>
          <dgm:chMax val="0"/>
          <dgm:chPref val="0"/>
          <dgm:bulletEnabled val="1"/>
        </dgm:presLayoutVars>
      </dgm:prSet>
      <dgm:spPr/>
      <dgm:t>
        <a:bodyPr/>
        <a:lstStyle/>
        <a:p>
          <a:endParaRPr lang="es-EC"/>
        </a:p>
      </dgm:t>
    </dgm:pt>
    <dgm:pt modelId="{0A3BA5A3-94DB-43F7-884C-C381096EEB2D}" type="pres">
      <dgm:prSet presAssocID="{C7001B42-E967-44E6-8BBB-7E41826A1C55}" presName="Triangle" presStyleLbl="alignNode1" presStyleIdx="1" presStyleCnt="5"/>
      <dgm:spPr/>
    </dgm:pt>
    <dgm:pt modelId="{A26A0675-3CC0-47D8-A5B4-809B1E36F3D7}" type="pres">
      <dgm:prSet presAssocID="{622FDC1E-C5CE-492F-BBD0-011D3467B074}" presName="sibTrans" presStyleCnt="0"/>
      <dgm:spPr/>
    </dgm:pt>
    <dgm:pt modelId="{613E5144-93DC-4C45-9FF1-597D31613486}" type="pres">
      <dgm:prSet presAssocID="{622FDC1E-C5CE-492F-BBD0-011D3467B074}" presName="space" presStyleCnt="0"/>
      <dgm:spPr/>
    </dgm:pt>
    <dgm:pt modelId="{4AB1A0EE-4922-46E2-B2AC-010FD5CCD4C6}" type="pres">
      <dgm:prSet presAssocID="{A7CF3B99-3BF9-44B0-8BAF-C6E295672163}" presName="composite" presStyleCnt="0"/>
      <dgm:spPr/>
    </dgm:pt>
    <dgm:pt modelId="{093AFF5F-72AB-4F06-BC2B-DB144C798D02}" type="pres">
      <dgm:prSet presAssocID="{A7CF3B99-3BF9-44B0-8BAF-C6E295672163}" presName="LShape" presStyleLbl="alignNode1" presStyleIdx="2" presStyleCnt="5"/>
      <dgm:spPr/>
    </dgm:pt>
    <dgm:pt modelId="{F8121CAB-420B-4196-BBBF-1B9669D878EB}" type="pres">
      <dgm:prSet presAssocID="{A7CF3B99-3BF9-44B0-8BAF-C6E295672163}" presName="ParentText" presStyleLbl="revTx" presStyleIdx="1" presStyleCnt="3">
        <dgm:presLayoutVars>
          <dgm:chMax val="0"/>
          <dgm:chPref val="0"/>
          <dgm:bulletEnabled val="1"/>
        </dgm:presLayoutVars>
      </dgm:prSet>
      <dgm:spPr/>
      <dgm:t>
        <a:bodyPr/>
        <a:lstStyle/>
        <a:p>
          <a:endParaRPr lang="es-EC"/>
        </a:p>
      </dgm:t>
    </dgm:pt>
    <dgm:pt modelId="{7750DB61-6C16-4C49-81CC-7435B4E758FB}" type="pres">
      <dgm:prSet presAssocID="{A7CF3B99-3BF9-44B0-8BAF-C6E295672163}" presName="Triangle" presStyleLbl="alignNode1" presStyleIdx="3" presStyleCnt="5"/>
      <dgm:spPr/>
    </dgm:pt>
    <dgm:pt modelId="{0BEF768F-73D3-4B28-8096-92CDAF5C2184}" type="pres">
      <dgm:prSet presAssocID="{F3AC5B04-8952-43D0-83D2-5706132FA9BC}" presName="sibTrans" presStyleCnt="0"/>
      <dgm:spPr/>
    </dgm:pt>
    <dgm:pt modelId="{EB1733F1-C40C-4F3A-A424-08AA398D0B1E}" type="pres">
      <dgm:prSet presAssocID="{F3AC5B04-8952-43D0-83D2-5706132FA9BC}" presName="space" presStyleCnt="0"/>
      <dgm:spPr/>
    </dgm:pt>
    <dgm:pt modelId="{9068F94B-563F-411F-ABF2-8A4A690CC9C3}" type="pres">
      <dgm:prSet presAssocID="{A399BF49-75B3-431F-BEE7-6381D060AAFD}" presName="composite" presStyleCnt="0"/>
      <dgm:spPr/>
    </dgm:pt>
    <dgm:pt modelId="{2D850F98-5216-4686-8F8F-2F1C35742A77}" type="pres">
      <dgm:prSet presAssocID="{A399BF49-75B3-431F-BEE7-6381D060AAFD}" presName="LShape" presStyleLbl="alignNode1" presStyleIdx="4" presStyleCnt="5"/>
      <dgm:spPr/>
    </dgm:pt>
    <dgm:pt modelId="{8FF78F0F-5246-42DE-A4A0-A4E4C95037B8}" type="pres">
      <dgm:prSet presAssocID="{A399BF49-75B3-431F-BEE7-6381D060AAFD}" presName="ParentText" presStyleLbl="revTx" presStyleIdx="2" presStyleCnt="3">
        <dgm:presLayoutVars>
          <dgm:chMax val="0"/>
          <dgm:chPref val="0"/>
          <dgm:bulletEnabled val="1"/>
        </dgm:presLayoutVars>
      </dgm:prSet>
      <dgm:spPr/>
      <dgm:t>
        <a:bodyPr/>
        <a:lstStyle/>
        <a:p>
          <a:endParaRPr lang="es-EC"/>
        </a:p>
      </dgm:t>
    </dgm:pt>
  </dgm:ptLst>
  <dgm:cxnLst>
    <dgm:cxn modelId="{F4177D7C-C4EF-4199-91FB-D8310D21C826}" type="presOf" srcId="{F94FB766-E95B-47AD-8E49-299FF39DD407}" destId="{824CC105-01A1-43A5-9B71-6AB5DEBE68E5}" srcOrd="0" destOrd="0" presId="urn:microsoft.com/office/officeart/2009/3/layout/StepUpProcess"/>
    <dgm:cxn modelId="{A5D3C678-D2CF-466C-AE24-20AE293EA889}" srcId="{F94FB766-E95B-47AD-8E49-299FF39DD407}" destId="{C7001B42-E967-44E6-8BBB-7E41826A1C55}" srcOrd="0" destOrd="0" parTransId="{E040C072-2025-4CFD-BB6F-0C46DC7978C1}" sibTransId="{622FDC1E-C5CE-492F-BBD0-011D3467B074}"/>
    <dgm:cxn modelId="{D13B552F-6D80-4785-9D7F-5DE0514823E3}" srcId="{F94FB766-E95B-47AD-8E49-299FF39DD407}" destId="{A7CF3B99-3BF9-44B0-8BAF-C6E295672163}" srcOrd="1" destOrd="0" parTransId="{A9E3B656-78B4-4893-BA36-1214FC97BA09}" sibTransId="{F3AC5B04-8952-43D0-83D2-5706132FA9BC}"/>
    <dgm:cxn modelId="{5E28A643-6EC7-41B6-B6BC-BF1996913B9E}" type="presOf" srcId="{A399BF49-75B3-431F-BEE7-6381D060AAFD}" destId="{8FF78F0F-5246-42DE-A4A0-A4E4C95037B8}" srcOrd="0" destOrd="0" presId="urn:microsoft.com/office/officeart/2009/3/layout/StepUpProcess"/>
    <dgm:cxn modelId="{624A4E83-1CCA-4C71-9997-02965BF62B8C}" type="presOf" srcId="{A7CF3B99-3BF9-44B0-8BAF-C6E295672163}" destId="{F8121CAB-420B-4196-BBBF-1B9669D878EB}" srcOrd="0" destOrd="0" presId="urn:microsoft.com/office/officeart/2009/3/layout/StepUpProcess"/>
    <dgm:cxn modelId="{1B930010-AE02-43C6-ABC4-79CBB6227A7E}" type="presOf" srcId="{C7001B42-E967-44E6-8BBB-7E41826A1C55}" destId="{161F7FC2-F757-4078-BFAB-3C3CDDC3AE8D}" srcOrd="0" destOrd="0" presId="urn:microsoft.com/office/officeart/2009/3/layout/StepUpProcess"/>
    <dgm:cxn modelId="{D86F1C35-9723-48B8-A6CE-5D49B199AEE9}" srcId="{F94FB766-E95B-47AD-8E49-299FF39DD407}" destId="{A399BF49-75B3-431F-BEE7-6381D060AAFD}" srcOrd="2" destOrd="0" parTransId="{B95A729D-8E08-4E79-BE7A-D9B7608103F3}" sibTransId="{83C00EE9-0502-4A5F-9BC0-0525EFFFFDC6}"/>
    <dgm:cxn modelId="{C8253541-C5C3-4DD9-A485-29D502DB0899}" type="presParOf" srcId="{824CC105-01A1-43A5-9B71-6AB5DEBE68E5}" destId="{352BF183-D54F-4455-8D95-294EF70C4B82}" srcOrd="0" destOrd="0" presId="urn:microsoft.com/office/officeart/2009/3/layout/StepUpProcess"/>
    <dgm:cxn modelId="{66C91D51-C8B6-48EA-9879-BD30EC5AB816}" type="presParOf" srcId="{352BF183-D54F-4455-8D95-294EF70C4B82}" destId="{B24FE373-B499-45A0-B890-22490C597389}" srcOrd="0" destOrd="0" presId="urn:microsoft.com/office/officeart/2009/3/layout/StepUpProcess"/>
    <dgm:cxn modelId="{CA3BD886-F137-4AA5-AD1E-FB7ADCFFF261}" type="presParOf" srcId="{352BF183-D54F-4455-8D95-294EF70C4B82}" destId="{161F7FC2-F757-4078-BFAB-3C3CDDC3AE8D}" srcOrd="1" destOrd="0" presId="urn:microsoft.com/office/officeart/2009/3/layout/StepUpProcess"/>
    <dgm:cxn modelId="{5890B065-B906-4B43-8EA6-FBB93CF3549B}" type="presParOf" srcId="{352BF183-D54F-4455-8D95-294EF70C4B82}" destId="{0A3BA5A3-94DB-43F7-884C-C381096EEB2D}" srcOrd="2" destOrd="0" presId="urn:microsoft.com/office/officeart/2009/3/layout/StepUpProcess"/>
    <dgm:cxn modelId="{81789334-D0CD-4C3C-9395-1EF32F861699}" type="presParOf" srcId="{824CC105-01A1-43A5-9B71-6AB5DEBE68E5}" destId="{A26A0675-3CC0-47D8-A5B4-809B1E36F3D7}" srcOrd="1" destOrd="0" presId="urn:microsoft.com/office/officeart/2009/3/layout/StepUpProcess"/>
    <dgm:cxn modelId="{F0D5AFD2-2D5F-4115-ADB9-232E33061A45}" type="presParOf" srcId="{A26A0675-3CC0-47D8-A5B4-809B1E36F3D7}" destId="{613E5144-93DC-4C45-9FF1-597D31613486}" srcOrd="0" destOrd="0" presId="urn:microsoft.com/office/officeart/2009/3/layout/StepUpProcess"/>
    <dgm:cxn modelId="{89831AB9-6ED6-4E7B-B57D-3D3D4C1691F3}" type="presParOf" srcId="{824CC105-01A1-43A5-9B71-6AB5DEBE68E5}" destId="{4AB1A0EE-4922-46E2-B2AC-010FD5CCD4C6}" srcOrd="2" destOrd="0" presId="urn:microsoft.com/office/officeart/2009/3/layout/StepUpProcess"/>
    <dgm:cxn modelId="{35A30F2D-43BB-4D37-BBED-C740B410D254}" type="presParOf" srcId="{4AB1A0EE-4922-46E2-B2AC-010FD5CCD4C6}" destId="{093AFF5F-72AB-4F06-BC2B-DB144C798D02}" srcOrd="0" destOrd="0" presId="urn:microsoft.com/office/officeart/2009/3/layout/StepUpProcess"/>
    <dgm:cxn modelId="{84EA8365-FEB0-4425-BBF6-A64669DD3C84}" type="presParOf" srcId="{4AB1A0EE-4922-46E2-B2AC-010FD5CCD4C6}" destId="{F8121CAB-420B-4196-BBBF-1B9669D878EB}" srcOrd="1" destOrd="0" presId="urn:microsoft.com/office/officeart/2009/3/layout/StepUpProcess"/>
    <dgm:cxn modelId="{D47D46B6-7CAB-4315-950E-B1C9345657C9}" type="presParOf" srcId="{4AB1A0EE-4922-46E2-B2AC-010FD5CCD4C6}" destId="{7750DB61-6C16-4C49-81CC-7435B4E758FB}" srcOrd="2" destOrd="0" presId="urn:microsoft.com/office/officeart/2009/3/layout/StepUpProcess"/>
    <dgm:cxn modelId="{91761937-CF77-472D-B2C3-EAB74A295C14}" type="presParOf" srcId="{824CC105-01A1-43A5-9B71-6AB5DEBE68E5}" destId="{0BEF768F-73D3-4B28-8096-92CDAF5C2184}" srcOrd="3" destOrd="0" presId="urn:microsoft.com/office/officeart/2009/3/layout/StepUpProcess"/>
    <dgm:cxn modelId="{07C28246-D989-40E1-A604-CA04C1552584}" type="presParOf" srcId="{0BEF768F-73D3-4B28-8096-92CDAF5C2184}" destId="{EB1733F1-C40C-4F3A-A424-08AA398D0B1E}" srcOrd="0" destOrd="0" presId="urn:microsoft.com/office/officeart/2009/3/layout/StepUpProcess"/>
    <dgm:cxn modelId="{9A1F42D6-6B80-4A5D-ABE3-80485909792C}" type="presParOf" srcId="{824CC105-01A1-43A5-9B71-6AB5DEBE68E5}" destId="{9068F94B-563F-411F-ABF2-8A4A690CC9C3}" srcOrd="4" destOrd="0" presId="urn:microsoft.com/office/officeart/2009/3/layout/StepUpProcess"/>
    <dgm:cxn modelId="{471E5C05-D213-46B4-9DC4-7EC22B80754E}" type="presParOf" srcId="{9068F94B-563F-411F-ABF2-8A4A690CC9C3}" destId="{2D850F98-5216-4686-8F8F-2F1C35742A77}" srcOrd="0" destOrd="0" presId="urn:microsoft.com/office/officeart/2009/3/layout/StepUpProcess"/>
    <dgm:cxn modelId="{D4D37E9B-BF4F-4A6F-AC6B-FC2AE5BFA64A}" type="presParOf" srcId="{9068F94B-563F-411F-ABF2-8A4A690CC9C3}" destId="{8FF78F0F-5246-42DE-A4A0-A4E4C95037B8}" srcOrd="1" destOrd="0" presId="urn:microsoft.com/office/officeart/2009/3/layout/StepUp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4C0C5B-BAE6-4346-A715-BE8F5D3EBDCE}"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823ED380-ED74-4302-B4E2-E58C7B3B1AFA}">
      <dgm:prSet phldrT="[Texto]" custT="1"/>
      <dgm:spPr>
        <a:blipFill rotWithShape="1">
          <a:blip xmlns:r="http://schemas.openxmlformats.org/officeDocument/2006/relationships" r:embed="rId1"/>
          <a:stretch>
            <a:fillRect l="-1699" t="-1531" b="-5612"/>
          </a:stretch>
        </a:blipFill>
      </dgm:spPr>
      <dgm:t>
        <a:bodyPr/>
        <a:lstStyle/>
        <a:p>
          <a:r>
            <a:rPr lang="es-EC">
              <a:noFill/>
            </a:rPr>
            <a:t> </a:t>
          </a:r>
        </a:p>
      </dgm:t>
    </dgm:pt>
    <dgm:pt modelId="{BE5C953F-73F1-41A5-A3A1-12CD5DDCB38F}" type="parTrans" cxnId="{653EA85A-8E9F-4E06-8761-F67991F79FE9}">
      <dgm:prSet/>
      <dgm:spPr/>
      <dgm:t>
        <a:bodyPr/>
        <a:lstStyle/>
        <a:p>
          <a:endParaRPr lang="es-EC"/>
        </a:p>
      </dgm:t>
    </dgm:pt>
    <dgm:pt modelId="{DF9A6591-BECD-4C47-98B3-472F5153D9BA}" type="sibTrans" cxnId="{653EA85A-8E9F-4E06-8761-F67991F79FE9}">
      <dgm:prSet/>
      <dgm:spPr/>
      <dgm:t>
        <a:bodyPr/>
        <a:lstStyle/>
        <a:p>
          <a:endParaRPr lang="es-EC"/>
        </a:p>
      </dgm:t>
    </dgm:pt>
    <dgm:pt modelId="{63FD4AF5-F4A3-4AFF-A535-F48129D21DD3}">
      <dgm:prSet phldrT="[Texto]" custT="1"/>
      <dgm:spPr>
        <a:blipFill rotWithShape="1">
          <a:blip xmlns:r="http://schemas.openxmlformats.org/officeDocument/2006/relationships" r:embed="rId2"/>
          <a:stretch>
            <a:fillRect/>
          </a:stretch>
        </a:blipFill>
      </dgm:spPr>
      <dgm:t>
        <a:bodyPr/>
        <a:lstStyle/>
        <a:p>
          <a:r>
            <a:rPr lang="es-EC">
              <a:noFill/>
            </a:rPr>
            <a:t> </a:t>
          </a:r>
        </a:p>
      </dgm:t>
    </dgm:pt>
    <dgm:pt modelId="{CAC01B3D-C4EE-44B5-906C-E46BA6E93B6F}" type="parTrans" cxnId="{816DF2CB-4BF6-4BE8-A1C5-224FE7CFA370}">
      <dgm:prSet/>
      <dgm:spPr/>
      <dgm:t>
        <a:bodyPr/>
        <a:lstStyle/>
        <a:p>
          <a:endParaRPr lang="es-EC"/>
        </a:p>
      </dgm:t>
    </dgm:pt>
    <dgm:pt modelId="{5457CFFA-1315-4B99-8AB7-3C0D011D97A8}" type="sibTrans" cxnId="{816DF2CB-4BF6-4BE8-A1C5-224FE7CFA370}">
      <dgm:prSet/>
      <dgm:spPr/>
      <dgm:t>
        <a:bodyPr/>
        <a:lstStyle/>
        <a:p>
          <a:endParaRPr lang="es-EC"/>
        </a:p>
      </dgm:t>
    </dgm:pt>
    <dgm:pt modelId="{16E7E30E-9AEF-431C-97C1-B9189C7EB0E1}">
      <dgm:prSet phldrT="[Texto]" custT="1"/>
      <dgm:spPr>
        <a:blipFill rotWithShape="1">
          <a:blip xmlns:r="http://schemas.openxmlformats.org/officeDocument/2006/relationships" r:embed="rId3"/>
          <a:stretch>
            <a:fillRect/>
          </a:stretch>
        </a:blipFill>
      </dgm:spPr>
      <dgm:t>
        <a:bodyPr/>
        <a:lstStyle/>
        <a:p>
          <a:r>
            <a:rPr lang="es-EC">
              <a:noFill/>
            </a:rPr>
            <a:t> </a:t>
          </a:r>
        </a:p>
      </dgm:t>
    </dgm:pt>
    <dgm:pt modelId="{CD600556-F0FA-486D-98E6-883E95FB5F5D}" type="parTrans" cxnId="{4B48A957-AE68-4F76-96B0-396E85DE8C89}">
      <dgm:prSet/>
      <dgm:spPr/>
      <dgm:t>
        <a:bodyPr/>
        <a:lstStyle/>
        <a:p>
          <a:endParaRPr lang="es-EC"/>
        </a:p>
      </dgm:t>
    </dgm:pt>
    <dgm:pt modelId="{FEEC3DDF-429C-49F7-972F-EF36D84DD0B1}" type="sibTrans" cxnId="{4B48A957-AE68-4F76-96B0-396E85DE8C89}">
      <dgm:prSet/>
      <dgm:spPr/>
      <dgm:t>
        <a:bodyPr/>
        <a:lstStyle/>
        <a:p>
          <a:endParaRPr lang="es-EC"/>
        </a:p>
      </dgm:t>
    </dgm:pt>
    <dgm:pt modelId="{914E1D02-2EE4-4FC1-B53D-CABB7E2EFF1E}" type="pres">
      <dgm:prSet presAssocID="{674C0C5B-BAE6-4346-A715-BE8F5D3EBDCE}" presName="rootnode" presStyleCnt="0">
        <dgm:presLayoutVars>
          <dgm:chMax/>
          <dgm:chPref/>
          <dgm:dir/>
          <dgm:animLvl val="lvl"/>
        </dgm:presLayoutVars>
      </dgm:prSet>
      <dgm:spPr/>
      <dgm:t>
        <a:bodyPr/>
        <a:lstStyle/>
        <a:p>
          <a:endParaRPr lang="es-EC"/>
        </a:p>
      </dgm:t>
    </dgm:pt>
    <dgm:pt modelId="{E7AE763C-25C6-4232-B09B-75BF2EF3E18B}" type="pres">
      <dgm:prSet presAssocID="{823ED380-ED74-4302-B4E2-E58C7B3B1AFA}" presName="composite" presStyleCnt="0"/>
      <dgm:spPr/>
    </dgm:pt>
    <dgm:pt modelId="{CB39666A-8CEA-45E4-AE5C-C19E4D9C7D71}" type="pres">
      <dgm:prSet presAssocID="{823ED380-ED74-4302-B4E2-E58C7B3B1AFA}" presName="LShape" presStyleLbl="alignNode1" presStyleIdx="0" presStyleCnt="5" custScaleX="184353" custLinFactNeighborX="22791" custLinFactNeighborY="-62740"/>
      <dgm:spPr/>
      <dgm:t>
        <a:bodyPr/>
        <a:lstStyle/>
        <a:p>
          <a:endParaRPr lang="es-EC"/>
        </a:p>
      </dgm:t>
    </dgm:pt>
    <dgm:pt modelId="{43B665D9-3AD5-40A5-9A22-09EE3B8C7DB8}" type="pres">
      <dgm:prSet presAssocID="{823ED380-ED74-4302-B4E2-E58C7B3B1AFA}" presName="ParentText" presStyleLbl="revTx" presStyleIdx="0" presStyleCnt="3" custScaleX="184353" custLinFactNeighborX="25249" custLinFactNeighborY="-47645">
        <dgm:presLayoutVars>
          <dgm:chMax val="0"/>
          <dgm:chPref val="0"/>
          <dgm:bulletEnabled val="1"/>
        </dgm:presLayoutVars>
      </dgm:prSet>
      <dgm:spPr/>
      <dgm:t>
        <a:bodyPr/>
        <a:lstStyle/>
        <a:p>
          <a:endParaRPr lang="es-EC"/>
        </a:p>
      </dgm:t>
    </dgm:pt>
    <dgm:pt modelId="{AEA0C55F-C0A1-4E62-B824-8A41EB3B96D4}" type="pres">
      <dgm:prSet presAssocID="{823ED380-ED74-4302-B4E2-E58C7B3B1AFA}" presName="Triangle" presStyleLbl="alignNode1" presStyleIdx="1" presStyleCnt="5" custLinFactX="183363" custLinFactY="-100000" custLinFactNeighborX="200000" custLinFactNeighborY="-121342"/>
      <dgm:spPr/>
    </dgm:pt>
    <dgm:pt modelId="{EF306C3D-FA3C-4B78-9A74-AA069C9A3A5F}" type="pres">
      <dgm:prSet presAssocID="{DF9A6591-BECD-4C47-98B3-472F5153D9BA}" presName="sibTrans" presStyleCnt="0"/>
      <dgm:spPr/>
    </dgm:pt>
    <dgm:pt modelId="{55B24536-2098-4A73-8CFA-8DB7C7750E5E}" type="pres">
      <dgm:prSet presAssocID="{DF9A6591-BECD-4C47-98B3-472F5153D9BA}" presName="space" presStyleCnt="0"/>
      <dgm:spPr/>
    </dgm:pt>
    <dgm:pt modelId="{2E568794-0083-46A9-AEFF-96D8B4ED5E68}" type="pres">
      <dgm:prSet presAssocID="{63FD4AF5-F4A3-4AFF-A535-F48129D21DD3}" presName="composite" presStyleCnt="0"/>
      <dgm:spPr/>
    </dgm:pt>
    <dgm:pt modelId="{2C2F10F6-47E8-4771-9C7E-7E1353A2366C}" type="pres">
      <dgm:prSet presAssocID="{63FD4AF5-F4A3-4AFF-A535-F48129D21DD3}" presName="LShape" presStyleLbl="alignNode1" presStyleIdx="2" presStyleCnt="5" custScaleX="105609" custLinFactNeighborX="31463" custLinFactNeighborY="-62740"/>
      <dgm:spPr/>
    </dgm:pt>
    <dgm:pt modelId="{8B9A0538-1FFD-4FF2-BFBE-2E59A7C7B800}" type="pres">
      <dgm:prSet presAssocID="{63FD4AF5-F4A3-4AFF-A535-F48129D21DD3}" presName="ParentText" presStyleLbl="revTx" presStyleIdx="1" presStyleCnt="3" custScaleX="117095" custLinFactNeighborX="34856" custLinFactNeighborY="-47645">
        <dgm:presLayoutVars>
          <dgm:chMax val="0"/>
          <dgm:chPref val="0"/>
          <dgm:bulletEnabled val="1"/>
        </dgm:presLayoutVars>
      </dgm:prSet>
      <dgm:spPr/>
      <dgm:t>
        <a:bodyPr/>
        <a:lstStyle/>
        <a:p>
          <a:endParaRPr lang="es-EC"/>
        </a:p>
      </dgm:t>
    </dgm:pt>
    <dgm:pt modelId="{2041B41F-EBB5-4A4B-967D-3CA506FD9FC1}" type="pres">
      <dgm:prSet presAssocID="{63FD4AF5-F4A3-4AFF-A535-F48129D21DD3}" presName="Triangle" presStyleLbl="alignNode1" presStyleIdx="3" presStyleCnt="5" custLinFactX="84730" custLinFactY="-100000" custLinFactNeighborX="100000" custLinFactNeighborY="-121342"/>
      <dgm:spPr/>
    </dgm:pt>
    <dgm:pt modelId="{A2287AFC-E510-49E2-8E9C-4F773E2F7907}" type="pres">
      <dgm:prSet presAssocID="{5457CFFA-1315-4B99-8AB7-3C0D011D97A8}" presName="sibTrans" presStyleCnt="0"/>
      <dgm:spPr/>
    </dgm:pt>
    <dgm:pt modelId="{03F87BCC-824F-4C7C-A2F0-05F1AD14DE47}" type="pres">
      <dgm:prSet presAssocID="{5457CFFA-1315-4B99-8AB7-3C0D011D97A8}" presName="space" presStyleCnt="0"/>
      <dgm:spPr/>
    </dgm:pt>
    <dgm:pt modelId="{7065BBF3-B033-4768-9B95-66606F0D0D35}" type="pres">
      <dgm:prSet presAssocID="{16E7E30E-9AEF-431C-97C1-B9189C7EB0E1}" presName="composite" presStyleCnt="0"/>
      <dgm:spPr/>
    </dgm:pt>
    <dgm:pt modelId="{64AF5E5C-18E2-4839-A4F5-FA47871DD343}" type="pres">
      <dgm:prSet presAssocID="{16E7E30E-9AEF-431C-97C1-B9189C7EB0E1}" presName="LShape" presStyleLbl="alignNode1" presStyleIdx="4" presStyleCnt="5" custScaleX="99158" custLinFactNeighborX="-37769" custLinFactNeighborY="-61674"/>
      <dgm:spPr/>
    </dgm:pt>
    <dgm:pt modelId="{E92E6498-107C-43F6-BA8A-693343F597E0}" type="pres">
      <dgm:prSet presAssocID="{16E7E30E-9AEF-431C-97C1-B9189C7EB0E1}" presName="ParentText" presStyleLbl="revTx" presStyleIdx="2" presStyleCnt="3" custScaleX="101754" custLinFactNeighborX="-41836" custLinFactNeighborY="-46835">
        <dgm:presLayoutVars>
          <dgm:chMax val="0"/>
          <dgm:chPref val="0"/>
          <dgm:bulletEnabled val="1"/>
        </dgm:presLayoutVars>
      </dgm:prSet>
      <dgm:spPr/>
      <dgm:t>
        <a:bodyPr/>
        <a:lstStyle/>
        <a:p>
          <a:endParaRPr lang="es-EC"/>
        </a:p>
      </dgm:t>
    </dgm:pt>
  </dgm:ptLst>
  <dgm:cxnLst>
    <dgm:cxn modelId="{4B48A957-AE68-4F76-96B0-396E85DE8C89}" srcId="{674C0C5B-BAE6-4346-A715-BE8F5D3EBDCE}" destId="{16E7E30E-9AEF-431C-97C1-B9189C7EB0E1}" srcOrd="2" destOrd="0" parTransId="{CD600556-F0FA-486D-98E6-883E95FB5F5D}" sibTransId="{FEEC3DDF-429C-49F7-972F-EF36D84DD0B1}"/>
    <dgm:cxn modelId="{405344C7-25BA-4AEC-91EE-C99C6A0AB3D2}" type="presOf" srcId="{16E7E30E-9AEF-431C-97C1-B9189C7EB0E1}" destId="{E92E6498-107C-43F6-BA8A-693343F597E0}" srcOrd="0" destOrd="0" presId="urn:microsoft.com/office/officeart/2009/3/layout/StepUpProcess"/>
    <dgm:cxn modelId="{05D9BE84-13C7-4282-8812-8BDDC8B0BA37}" type="presOf" srcId="{674C0C5B-BAE6-4346-A715-BE8F5D3EBDCE}" destId="{914E1D02-2EE4-4FC1-B53D-CABB7E2EFF1E}" srcOrd="0" destOrd="0" presId="urn:microsoft.com/office/officeart/2009/3/layout/StepUpProcess"/>
    <dgm:cxn modelId="{816DF2CB-4BF6-4BE8-A1C5-224FE7CFA370}" srcId="{674C0C5B-BAE6-4346-A715-BE8F5D3EBDCE}" destId="{63FD4AF5-F4A3-4AFF-A535-F48129D21DD3}" srcOrd="1" destOrd="0" parTransId="{CAC01B3D-C4EE-44B5-906C-E46BA6E93B6F}" sibTransId="{5457CFFA-1315-4B99-8AB7-3C0D011D97A8}"/>
    <dgm:cxn modelId="{653EA85A-8E9F-4E06-8761-F67991F79FE9}" srcId="{674C0C5B-BAE6-4346-A715-BE8F5D3EBDCE}" destId="{823ED380-ED74-4302-B4E2-E58C7B3B1AFA}" srcOrd="0" destOrd="0" parTransId="{BE5C953F-73F1-41A5-A3A1-12CD5DDCB38F}" sibTransId="{DF9A6591-BECD-4C47-98B3-472F5153D9BA}"/>
    <dgm:cxn modelId="{1ECD7224-49D8-4803-99CB-C3D7C15496E8}" type="presOf" srcId="{823ED380-ED74-4302-B4E2-E58C7B3B1AFA}" destId="{43B665D9-3AD5-40A5-9A22-09EE3B8C7DB8}" srcOrd="0" destOrd="0" presId="urn:microsoft.com/office/officeart/2009/3/layout/StepUpProcess"/>
    <dgm:cxn modelId="{E9EEB904-8164-4252-A272-F1E14FE7485B}" type="presOf" srcId="{63FD4AF5-F4A3-4AFF-A535-F48129D21DD3}" destId="{8B9A0538-1FFD-4FF2-BFBE-2E59A7C7B800}" srcOrd="0" destOrd="0" presId="urn:microsoft.com/office/officeart/2009/3/layout/StepUpProcess"/>
    <dgm:cxn modelId="{FAA0870C-44D9-4BEC-B170-C30FDA85D0C7}" type="presParOf" srcId="{914E1D02-2EE4-4FC1-B53D-CABB7E2EFF1E}" destId="{E7AE763C-25C6-4232-B09B-75BF2EF3E18B}" srcOrd="0" destOrd="0" presId="urn:microsoft.com/office/officeart/2009/3/layout/StepUpProcess"/>
    <dgm:cxn modelId="{0BFF2201-D899-4609-BB0E-BBF628499FF0}" type="presParOf" srcId="{E7AE763C-25C6-4232-B09B-75BF2EF3E18B}" destId="{CB39666A-8CEA-45E4-AE5C-C19E4D9C7D71}" srcOrd="0" destOrd="0" presId="urn:microsoft.com/office/officeart/2009/3/layout/StepUpProcess"/>
    <dgm:cxn modelId="{710F8CD5-1AF7-43C6-9361-F49378B5E0DE}" type="presParOf" srcId="{E7AE763C-25C6-4232-B09B-75BF2EF3E18B}" destId="{43B665D9-3AD5-40A5-9A22-09EE3B8C7DB8}" srcOrd="1" destOrd="0" presId="urn:microsoft.com/office/officeart/2009/3/layout/StepUpProcess"/>
    <dgm:cxn modelId="{0CB18E0F-D8B3-4709-A24C-3EEB2F2F49C2}" type="presParOf" srcId="{E7AE763C-25C6-4232-B09B-75BF2EF3E18B}" destId="{AEA0C55F-C0A1-4E62-B824-8A41EB3B96D4}" srcOrd="2" destOrd="0" presId="urn:microsoft.com/office/officeart/2009/3/layout/StepUpProcess"/>
    <dgm:cxn modelId="{728E5B4E-1727-4271-A74D-EBC3EE8B605C}" type="presParOf" srcId="{914E1D02-2EE4-4FC1-B53D-CABB7E2EFF1E}" destId="{EF306C3D-FA3C-4B78-9A74-AA069C9A3A5F}" srcOrd="1" destOrd="0" presId="urn:microsoft.com/office/officeart/2009/3/layout/StepUpProcess"/>
    <dgm:cxn modelId="{73F43A16-BB13-4234-9C16-F8DE6C6FF902}" type="presParOf" srcId="{EF306C3D-FA3C-4B78-9A74-AA069C9A3A5F}" destId="{55B24536-2098-4A73-8CFA-8DB7C7750E5E}" srcOrd="0" destOrd="0" presId="urn:microsoft.com/office/officeart/2009/3/layout/StepUpProcess"/>
    <dgm:cxn modelId="{2D6F033C-BBEA-46C4-A15B-3A32CF353C4F}" type="presParOf" srcId="{914E1D02-2EE4-4FC1-B53D-CABB7E2EFF1E}" destId="{2E568794-0083-46A9-AEFF-96D8B4ED5E68}" srcOrd="2" destOrd="0" presId="urn:microsoft.com/office/officeart/2009/3/layout/StepUpProcess"/>
    <dgm:cxn modelId="{01722929-AF8B-4C1E-AE53-01AB89CBFCE9}" type="presParOf" srcId="{2E568794-0083-46A9-AEFF-96D8B4ED5E68}" destId="{2C2F10F6-47E8-4771-9C7E-7E1353A2366C}" srcOrd="0" destOrd="0" presId="urn:microsoft.com/office/officeart/2009/3/layout/StepUpProcess"/>
    <dgm:cxn modelId="{36124D1E-E29F-44DE-AA9C-BA44EE00198B}" type="presParOf" srcId="{2E568794-0083-46A9-AEFF-96D8B4ED5E68}" destId="{8B9A0538-1FFD-4FF2-BFBE-2E59A7C7B800}" srcOrd="1" destOrd="0" presId="urn:microsoft.com/office/officeart/2009/3/layout/StepUpProcess"/>
    <dgm:cxn modelId="{2882E3A0-95BF-4A1A-914D-F82FBBF4BDA3}" type="presParOf" srcId="{2E568794-0083-46A9-AEFF-96D8B4ED5E68}" destId="{2041B41F-EBB5-4A4B-967D-3CA506FD9FC1}" srcOrd="2" destOrd="0" presId="urn:microsoft.com/office/officeart/2009/3/layout/StepUpProcess"/>
    <dgm:cxn modelId="{E9728F02-3A5A-4131-81D8-505AB68C8613}" type="presParOf" srcId="{914E1D02-2EE4-4FC1-B53D-CABB7E2EFF1E}" destId="{A2287AFC-E510-49E2-8E9C-4F773E2F7907}" srcOrd="3" destOrd="0" presId="urn:microsoft.com/office/officeart/2009/3/layout/StepUpProcess"/>
    <dgm:cxn modelId="{87ED2361-A41D-4F97-8FDE-BAD8492F3E03}" type="presParOf" srcId="{A2287AFC-E510-49E2-8E9C-4F773E2F7907}" destId="{03F87BCC-824F-4C7C-A2F0-05F1AD14DE47}" srcOrd="0" destOrd="0" presId="urn:microsoft.com/office/officeart/2009/3/layout/StepUpProcess"/>
    <dgm:cxn modelId="{D650FD56-064D-4D01-913C-3AEBE1EB0CB9}" type="presParOf" srcId="{914E1D02-2EE4-4FC1-B53D-CABB7E2EFF1E}" destId="{7065BBF3-B033-4768-9B95-66606F0D0D35}" srcOrd="4" destOrd="0" presId="urn:microsoft.com/office/officeart/2009/3/layout/StepUpProcess"/>
    <dgm:cxn modelId="{E535409E-8476-4CFF-9B77-DC77592EF87F}" type="presParOf" srcId="{7065BBF3-B033-4768-9B95-66606F0D0D35}" destId="{64AF5E5C-18E2-4839-A4F5-FA47871DD343}" srcOrd="0" destOrd="0" presId="urn:microsoft.com/office/officeart/2009/3/layout/StepUpProcess"/>
    <dgm:cxn modelId="{1A68AFDE-A16B-46F1-BA76-397A32A2F528}" type="presParOf" srcId="{7065BBF3-B033-4768-9B95-66606F0D0D35}" destId="{E92E6498-107C-43F6-BA8A-693343F597E0}" srcOrd="1" destOrd="0" presId="urn:microsoft.com/office/officeart/2009/3/layout/StepUp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4C0C5B-BAE6-4346-A715-BE8F5D3EBDCE}"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823ED380-ED74-4302-B4E2-E58C7B3B1AFA}">
      <dgm:prSet phldrT="[Texto]" custT="1"/>
      <dgm:spPr>
        <a:blipFill rotWithShape="1">
          <a:blip xmlns:r="http://schemas.openxmlformats.org/officeDocument/2006/relationships" r:embed="rId1"/>
          <a:stretch>
            <a:fillRect l="-1699" t="-1531" b="-5612"/>
          </a:stretch>
        </a:blipFill>
      </dgm:spPr>
      <dgm:t>
        <a:bodyPr/>
        <a:lstStyle/>
        <a:p>
          <a:r>
            <a:rPr lang="es-EC">
              <a:noFill/>
            </a:rPr>
            <a:t> </a:t>
          </a:r>
        </a:p>
      </dgm:t>
    </dgm:pt>
    <dgm:pt modelId="{BE5C953F-73F1-41A5-A3A1-12CD5DDCB38F}" type="parTrans" cxnId="{653EA85A-8E9F-4E06-8761-F67991F79FE9}">
      <dgm:prSet/>
      <dgm:spPr/>
      <dgm:t>
        <a:bodyPr/>
        <a:lstStyle/>
        <a:p>
          <a:endParaRPr lang="es-EC"/>
        </a:p>
      </dgm:t>
    </dgm:pt>
    <dgm:pt modelId="{DF9A6591-BECD-4C47-98B3-472F5153D9BA}" type="sibTrans" cxnId="{653EA85A-8E9F-4E06-8761-F67991F79FE9}">
      <dgm:prSet/>
      <dgm:spPr/>
      <dgm:t>
        <a:bodyPr/>
        <a:lstStyle/>
        <a:p>
          <a:endParaRPr lang="es-EC"/>
        </a:p>
      </dgm:t>
    </dgm:pt>
    <dgm:pt modelId="{63FD4AF5-F4A3-4AFF-A535-F48129D21DD3}">
      <dgm:prSet phldrT="[Texto]" custT="1"/>
      <dgm:spPr>
        <a:blipFill rotWithShape="1">
          <a:blip xmlns:r="http://schemas.openxmlformats.org/officeDocument/2006/relationships" r:embed="rId2"/>
          <a:stretch>
            <a:fillRect/>
          </a:stretch>
        </a:blipFill>
      </dgm:spPr>
      <dgm:t>
        <a:bodyPr/>
        <a:lstStyle/>
        <a:p>
          <a:r>
            <a:rPr lang="es-EC">
              <a:noFill/>
            </a:rPr>
            <a:t> </a:t>
          </a:r>
        </a:p>
      </dgm:t>
    </dgm:pt>
    <dgm:pt modelId="{CAC01B3D-C4EE-44B5-906C-E46BA6E93B6F}" type="parTrans" cxnId="{816DF2CB-4BF6-4BE8-A1C5-224FE7CFA370}">
      <dgm:prSet/>
      <dgm:spPr/>
      <dgm:t>
        <a:bodyPr/>
        <a:lstStyle/>
        <a:p>
          <a:endParaRPr lang="es-EC"/>
        </a:p>
      </dgm:t>
    </dgm:pt>
    <dgm:pt modelId="{5457CFFA-1315-4B99-8AB7-3C0D011D97A8}" type="sibTrans" cxnId="{816DF2CB-4BF6-4BE8-A1C5-224FE7CFA370}">
      <dgm:prSet/>
      <dgm:spPr/>
      <dgm:t>
        <a:bodyPr/>
        <a:lstStyle/>
        <a:p>
          <a:endParaRPr lang="es-EC"/>
        </a:p>
      </dgm:t>
    </dgm:pt>
    <dgm:pt modelId="{16E7E30E-9AEF-431C-97C1-B9189C7EB0E1}">
      <dgm:prSet phldrT="[Texto]" custT="1"/>
      <dgm:spPr>
        <a:blipFill rotWithShape="1">
          <a:blip xmlns:r="http://schemas.openxmlformats.org/officeDocument/2006/relationships" r:embed="rId3"/>
          <a:stretch>
            <a:fillRect/>
          </a:stretch>
        </a:blipFill>
      </dgm:spPr>
      <dgm:t>
        <a:bodyPr/>
        <a:lstStyle/>
        <a:p>
          <a:r>
            <a:rPr lang="es-EC">
              <a:noFill/>
            </a:rPr>
            <a:t> </a:t>
          </a:r>
        </a:p>
      </dgm:t>
    </dgm:pt>
    <dgm:pt modelId="{CD600556-F0FA-486D-98E6-883E95FB5F5D}" type="parTrans" cxnId="{4B48A957-AE68-4F76-96B0-396E85DE8C89}">
      <dgm:prSet/>
      <dgm:spPr/>
      <dgm:t>
        <a:bodyPr/>
        <a:lstStyle/>
        <a:p>
          <a:endParaRPr lang="es-EC"/>
        </a:p>
      </dgm:t>
    </dgm:pt>
    <dgm:pt modelId="{FEEC3DDF-429C-49F7-972F-EF36D84DD0B1}" type="sibTrans" cxnId="{4B48A957-AE68-4F76-96B0-396E85DE8C89}">
      <dgm:prSet/>
      <dgm:spPr/>
      <dgm:t>
        <a:bodyPr/>
        <a:lstStyle/>
        <a:p>
          <a:endParaRPr lang="es-EC"/>
        </a:p>
      </dgm:t>
    </dgm:pt>
    <dgm:pt modelId="{914E1D02-2EE4-4FC1-B53D-CABB7E2EFF1E}" type="pres">
      <dgm:prSet presAssocID="{674C0C5B-BAE6-4346-A715-BE8F5D3EBDCE}" presName="rootnode" presStyleCnt="0">
        <dgm:presLayoutVars>
          <dgm:chMax/>
          <dgm:chPref/>
          <dgm:dir/>
          <dgm:animLvl val="lvl"/>
        </dgm:presLayoutVars>
      </dgm:prSet>
      <dgm:spPr/>
      <dgm:t>
        <a:bodyPr/>
        <a:lstStyle/>
        <a:p>
          <a:endParaRPr lang="es-EC"/>
        </a:p>
      </dgm:t>
    </dgm:pt>
    <dgm:pt modelId="{E7AE763C-25C6-4232-B09B-75BF2EF3E18B}" type="pres">
      <dgm:prSet presAssocID="{823ED380-ED74-4302-B4E2-E58C7B3B1AFA}" presName="composite" presStyleCnt="0"/>
      <dgm:spPr/>
    </dgm:pt>
    <dgm:pt modelId="{CB39666A-8CEA-45E4-AE5C-C19E4D9C7D71}" type="pres">
      <dgm:prSet presAssocID="{823ED380-ED74-4302-B4E2-E58C7B3B1AFA}" presName="LShape" presStyleLbl="alignNode1" presStyleIdx="0" presStyleCnt="5" custScaleX="184353" custLinFactNeighborX="22791" custLinFactNeighborY="-62740"/>
      <dgm:spPr/>
      <dgm:t>
        <a:bodyPr/>
        <a:lstStyle/>
        <a:p>
          <a:endParaRPr lang="es-EC"/>
        </a:p>
      </dgm:t>
    </dgm:pt>
    <dgm:pt modelId="{43B665D9-3AD5-40A5-9A22-09EE3B8C7DB8}" type="pres">
      <dgm:prSet presAssocID="{823ED380-ED74-4302-B4E2-E58C7B3B1AFA}" presName="ParentText" presStyleLbl="revTx" presStyleIdx="0" presStyleCnt="3" custScaleX="184353" custLinFactNeighborX="25249" custLinFactNeighborY="-47645">
        <dgm:presLayoutVars>
          <dgm:chMax val="0"/>
          <dgm:chPref val="0"/>
          <dgm:bulletEnabled val="1"/>
        </dgm:presLayoutVars>
      </dgm:prSet>
      <dgm:spPr/>
      <dgm:t>
        <a:bodyPr/>
        <a:lstStyle/>
        <a:p>
          <a:endParaRPr lang="es-EC"/>
        </a:p>
      </dgm:t>
    </dgm:pt>
    <dgm:pt modelId="{AEA0C55F-C0A1-4E62-B824-8A41EB3B96D4}" type="pres">
      <dgm:prSet presAssocID="{823ED380-ED74-4302-B4E2-E58C7B3B1AFA}" presName="Triangle" presStyleLbl="alignNode1" presStyleIdx="1" presStyleCnt="5" custLinFactX="183363" custLinFactY="-100000" custLinFactNeighborX="200000" custLinFactNeighborY="-121342"/>
      <dgm:spPr/>
    </dgm:pt>
    <dgm:pt modelId="{EF306C3D-FA3C-4B78-9A74-AA069C9A3A5F}" type="pres">
      <dgm:prSet presAssocID="{DF9A6591-BECD-4C47-98B3-472F5153D9BA}" presName="sibTrans" presStyleCnt="0"/>
      <dgm:spPr/>
    </dgm:pt>
    <dgm:pt modelId="{55B24536-2098-4A73-8CFA-8DB7C7750E5E}" type="pres">
      <dgm:prSet presAssocID="{DF9A6591-BECD-4C47-98B3-472F5153D9BA}" presName="space" presStyleCnt="0"/>
      <dgm:spPr/>
    </dgm:pt>
    <dgm:pt modelId="{2E568794-0083-46A9-AEFF-96D8B4ED5E68}" type="pres">
      <dgm:prSet presAssocID="{63FD4AF5-F4A3-4AFF-A535-F48129D21DD3}" presName="composite" presStyleCnt="0"/>
      <dgm:spPr/>
    </dgm:pt>
    <dgm:pt modelId="{2C2F10F6-47E8-4771-9C7E-7E1353A2366C}" type="pres">
      <dgm:prSet presAssocID="{63FD4AF5-F4A3-4AFF-A535-F48129D21DD3}" presName="LShape" presStyleLbl="alignNode1" presStyleIdx="2" presStyleCnt="5" custScaleX="105609" custLinFactNeighborX="31463" custLinFactNeighborY="-62740"/>
      <dgm:spPr/>
    </dgm:pt>
    <dgm:pt modelId="{8B9A0538-1FFD-4FF2-BFBE-2E59A7C7B800}" type="pres">
      <dgm:prSet presAssocID="{63FD4AF5-F4A3-4AFF-A535-F48129D21DD3}" presName="ParentText" presStyleLbl="revTx" presStyleIdx="1" presStyleCnt="3" custScaleX="117095" custLinFactNeighborX="34856" custLinFactNeighborY="-47645">
        <dgm:presLayoutVars>
          <dgm:chMax val="0"/>
          <dgm:chPref val="0"/>
          <dgm:bulletEnabled val="1"/>
        </dgm:presLayoutVars>
      </dgm:prSet>
      <dgm:spPr/>
      <dgm:t>
        <a:bodyPr/>
        <a:lstStyle/>
        <a:p>
          <a:endParaRPr lang="es-EC"/>
        </a:p>
      </dgm:t>
    </dgm:pt>
    <dgm:pt modelId="{2041B41F-EBB5-4A4B-967D-3CA506FD9FC1}" type="pres">
      <dgm:prSet presAssocID="{63FD4AF5-F4A3-4AFF-A535-F48129D21DD3}" presName="Triangle" presStyleLbl="alignNode1" presStyleIdx="3" presStyleCnt="5" custLinFactX="84730" custLinFactY="-100000" custLinFactNeighborX="100000" custLinFactNeighborY="-121342"/>
      <dgm:spPr/>
    </dgm:pt>
    <dgm:pt modelId="{A2287AFC-E510-49E2-8E9C-4F773E2F7907}" type="pres">
      <dgm:prSet presAssocID="{5457CFFA-1315-4B99-8AB7-3C0D011D97A8}" presName="sibTrans" presStyleCnt="0"/>
      <dgm:spPr/>
    </dgm:pt>
    <dgm:pt modelId="{03F87BCC-824F-4C7C-A2F0-05F1AD14DE47}" type="pres">
      <dgm:prSet presAssocID="{5457CFFA-1315-4B99-8AB7-3C0D011D97A8}" presName="space" presStyleCnt="0"/>
      <dgm:spPr/>
    </dgm:pt>
    <dgm:pt modelId="{7065BBF3-B033-4768-9B95-66606F0D0D35}" type="pres">
      <dgm:prSet presAssocID="{16E7E30E-9AEF-431C-97C1-B9189C7EB0E1}" presName="composite" presStyleCnt="0"/>
      <dgm:spPr/>
    </dgm:pt>
    <dgm:pt modelId="{64AF5E5C-18E2-4839-A4F5-FA47871DD343}" type="pres">
      <dgm:prSet presAssocID="{16E7E30E-9AEF-431C-97C1-B9189C7EB0E1}" presName="LShape" presStyleLbl="alignNode1" presStyleIdx="4" presStyleCnt="5" custScaleX="99158" custLinFactNeighborX="-37769" custLinFactNeighborY="-61674"/>
      <dgm:spPr/>
    </dgm:pt>
    <dgm:pt modelId="{E92E6498-107C-43F6-BA8A-693343F597E0}" type="pres">
      <dgm:prSet presAssocID="{16E7E30E-9AEF-431C-97C1-B9189C7EB0E1}" presName="ParentText" presStyleLbl="revTx" presStyleIdx="2" presStyleCnt="3" custScaleX="101754" custLinFactNeighborX="-41836" custLinFactNeighborY="-46835">
        <dgm:presLayoutVars>
          <dgm:chMax val="0"/>
          <dgm:chPref val="0"/>
          <dgm:bulletEnabled val="1"/>
        </dgm:presLayoutVars>
      </dgm:prSet>
      <dgm:spPr/>
      <dgm:t>
        <a:bodyPr/>
        <a:lstStyle/>
        <a:p>
          <a:endParaRPr lang="es-EC"/>
        </a:p>
      </dgm:t>
    </dgm:pt>
  </dgm:ptLst>
  <dgm:cxnLst>
    <dgm:cxn modelId="{4B48A957-AE68-4F76-96B0-396E85DE8C89}" srcId="{674C0C5B-BAE6-4346-A715-BE8F5D3EBDCE}" destId="{16E7E30E-9AEF-431C-97C1-B9189C7EB0E1}" srcOrd="2" destOrd="0" parTransId="{CD600556-F0FA-486D-98E6-883E95FB5F5D}" sibTransId="{FEEC3DDF-429C-49F7-972F-EF36D84DD0B1}"/>
    <dgm:cxn modelId="{A72F7F33-5ECE-4B48-8280-AEA1D0748674}" type="presOf" srcId="{674C0C5B-BAE6-4346-A715-BE8F5D3EBDCE}" destId="{914E1D02-2EE4-4FC1-B53D-CABB7E2EFF1E}" srcOrd="0" destOrd="0" presId="urn:microsoft.com/office/officeart/2009/3/layout/StepUpProcess"/>
    <dgm:cxn modelId="{816DF2CB-4BF6-4BE8-A1C5-224FE7CFA370}" srcId="{674C0C5B-BAE6-4346-A715-BE8F5D3EBDCE}" destId="{63FD4AF5-F4A3-4AFF-A535-F48129D21DD3}" srcOrd="1" destOrd="0" parTransId="{CAC01B3D-C4EE-44B5-906C-E46BA6E93B6F}" sibTransId="{5457CFFA-1315-4B99-8AB7-3C0D011D97A8}"/>
    <dgm:cxn modelId="{653EA85A-8E9F-4E06-8761-F67991F79FE9}" srcId="{674C0C5B-BAE6-4346-A715-BE8F5D3EBDCE}" destId="{823ED380-ED74-4302-B4E2-E58C7B3B1AFA}" srcOrd="0" destOrd="0" parTransId="{BE5C953F-73F1-41A5-A3A1-12CD5DDCB38F}" sibTransId="{DF9A6591-BECD-4C47-98B3-472F5153D9BA}"/>
    <dgm:cxn modelId="{A0D2A322-AA1B-4DB4-BF16-B121F511D290}" type="presOf" srcId="{823ED380-ED74-4302-B4E2-E58C7B3B1AFA}" destId="{43B665D9-3AD5-40A5-9A22-09EE3B8C7DB8}" srcOrd="0" destOrd="0" presId="urn:microsoft.com/office/officeart/2009/3/layout/StepUpProcess"/>
    <dgm:cxn modelId="{F5454B0A-9CCC-4FE6-977D-C0F79729E850}" type="presOf" srcId="{63FD4AF5-F4A3-4AFF-A535-F48129D21DD3}" destId="{8B9A0538-1FFD-4FF2-BFBE-2E59A7C7B800}" srcOrd="0" destOrd="0" presId="urn:microsoft.com/office/officeart/2009/3/layout/StepUpProcess"/>
    <dgm:cxn modelId="{46BE1696-CEFA-4288-84B6-7DD50E1DA019}" type="presOf" srcId="{16E7E30E-9AEF-431C-97C1-B9189C7EB0E1}" destId="{E92E6498-107C-43F6-BA8A-693343F597E0}" srcOrd="0" destOrd="0" presId="urn:microsoft.com/office/officeart/2009/3/layout/StepUpProcess"/>
    <dgm:cxn modelId="{892F3FD8-68A4-4DEE-B567-0558F11829C5}" type="presParOf" srcId="{914E1D02-2EE4-4FC1-B53D-CABB7E2EFF1E}" destId="{E7AE763C-25C6-4232-B09B-75BF2EF3E18B}" srcOrd="0" destOrd="0" presId="urn:microsoft.com/office/officeart/2009/3/layout/StepUpProcess"/>
    <dgm:cxn modelId="{CE9906F9-4F7C-4871-9600-E7978308A090}" type="presParOf" srcId="{E7AE763C-25C6-4232-B09B-75BF2EF3E18B}" destId="{CB39666A-8CEA-45E4-AE5C-C19E4D9C7D71}" srcOrd="0" destOrd="0" presId="urn:microsoft.com/office/officeart/2009/3/layout/StepUpProcess"/>
    <dgm:cxn modelId="{8C1B09BB-4FDB-4352-9435-B2B38D078672}" type="presParOf" srcId="{E7AE763C-25C6-4232-B09B-75BF2EF3E18B}" destId="{43B665D9-3AD5-40A5-9A22-09EE3B8C7DB8}" srcOrd="1" destOrd="0" presId="urn:microsoft.com/office/officeart/2009/3/layout/StepUpProcess"/>
    <dgm:cxn modelId="{36F41D1E-7BF4-4DF1-AB47-94B13ADEB406}" type="presParOf" srcId="{E7AE763C-25C6-4232-B09B-75BF2EF3E18B}" destId="{AEA0C55F-C0A1-4E62-B824-8A41EB3B96D4}" srcOrd="2" destOrd="0" presId="urn:microsoft.com/office/officeart/2009/3/layout/StepUpProcess"/>
    <dgm:cxn modelId="{FEE026ED-F349-41DA-9790-2CBB33768283}" type="presParOf" srcId="{914E1D02-2EE4-4FC1-B53D-CABB7E2EFF1E}" destId="{EF306C3D-FA3C-4B78-9A74-AA069C9A3A5F}" srcOrd="1" destOrd="0" presId="urn:microsoft.com/office/officeart/2009/3/layout/StepUpProcess"/>
    <dgm:cxn modelId="{74049696-8CEB-4FE1-B206-25ED422031D0}" type="presParOf" srcId="{EF306C3D-FA3C-4B78-9A74-AA069C9A3A5F}" destId="{55B24536-2098-4A73-8CFA-8DB7C7750E5E}" srcOrd="0" destOrd="0" presId="urn:microsoft.com/office/officeart/2009/3/layout/StepUpProcess"/>
    <dgm:cxn modelId="{3B1BC1C9-5C42-4A1D-BD2A-72F736C075A1}" type="presParOf" srcId="{914E1D02-2EE4-4FC1-B53D-CABB7E2EFF1E}" destId="{2E568794-0083-46A9-AEFF-96D8B4ED5E68}" srcOrd="2" destOrd="0" presId="urn:microsoft.com/office/officeart/2009/3/layout/StepUpProcess"/>
    <dgm:cxn modelId="{2297C8CF-59DD-40BE-8093-1B747A41BC17}" type="presParOf" srcId="{2E568794-0083-46A9-AEFF-96D8B4ED5E68}" destId="{2C2F10F6-47E8-4771-9C7E-7E1353A2366C}" srcOrd="0" destOrd="0" presId="urn:microsoft.com/office/officeart/2009/3/layout/StepUpProcess"/>
    <dgm:cxn modelId="{86D2187C-8DDD-44CE-891D-D23AA770F442}" type="presParOf" srcId="{2E568794-0083-46A9-AEFF-96D8B4ED5E68}" destId="{8B9A0538-1FFD-4FF2-BFBE-2E59A7C7B800}" srcOrd="1" destOrd="0" presId="urn:microsoft.com/office/officeart/2009/3/layout/StepUpProcess"/>
    <dgm:cxn modelId="{3FE02229-D070-47EA-BDBB-2D7777C1BEC2}" type="presParOf" srcId="{2E568794-0083-46A9-AEFF-96D8B4ED5E68}" destId="{2041B41F-EBB5-4A4B-967D-3CA506FD9FC1}" srcOrd="2" destOrd="0" presId="urn:microsoft.com/office/officeart/2009/3/layout/StepUpProcess"/>
    <dgm:cxn modelId="{1F8069BC-7D4F-4AD8-A7DB-F1E8EEEE265B}" type="presParOf" srcId="{914E1D02-2EE4-4FC1-B53D-CABB7E2EFF1E}" destId="{A2287AFC-E510-49E2-8E9C-4F773E2F7907}" srcOrd="3" destOrd="0" presId="urn:microsoft.com/office/officeart/2009/3/layout/StepUpProcess"/>
    <dgm:cxn modelId="{0CA4B549-F5E1-42E8-B965-4C6EF679D589}" type="presParOf" srcId="{A2287AFC-E510-49E2-8E9C-4F773E2F7907}" destId="{03F87BCC-824F-4C7C-A2F0-05F1AD14DE47}" srcOrd="0" destOrd="0" presId="urn:microsoft.com/office/officeart/2009/3/layout/StepUpProcess"/>
    <dgm:cxn modelId="{F738837E-67B5-4D66-A263-1E7E454C2461}" type="presParOf" srcId="{914E1D02-2EE4-4FC1-B53D-CABB7E2EFF1E}" destId="{7065BBF3-B033-4768-9B95-66606F0D0D35}" srcOrd="4" destOrd="0" presId="urn:microsoft.com/office/officeart/2009/3/layout/StepUpProcess"/>
    <dgm:cxn modelId="{E50E3888-D201-4217-8973-145773713B22}" type="presParOf" srcId="{7065BBF3-B033-4768-9B95-66606F0D0D35}" destId="{64AF5E5C-18E2-4839-A4F5-FA47871DD343}" srcOrd="0" destOrd="0" presId="urn:microsoft.com/office/officeart/2009/3/layout/StepUpProcess"/>
    <dgm:cxn modelId="{BFEEED55-4B37-4963-9EEA-C1FB651F23D9}" type="presParOf" srcId="{7065BBF3-B033-4768-9B95-66606F0D0D35}" destId="{E92E6498-107C-43F6-BA8A-693343F597E0}" srcOrd="1" destOrd="0" presId="urn:microsoft.com/office/officeart/2009/3/layout/StepUp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05B27D-7FD7-4F81-8390-13874E446B06}"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AC31E347-D0AA-496F-BC88-D0E220926F41}">
      <dgm:prSet phldrT="[Texto]" custT="1"/>
      <dgm:spPr/>
      <dgm:t>
        <a:bodyPr/>
        <a:lstStyle/>
        <a:p>
          <a:r>
            <a:rPr lang="es-EC" sz="1600" dirty="0" smtClean="0"/>
            <a:t>Este algoritmo fue creado para representar las probabilidades de deslizamientos en laderas</a:t>
          </a:r>
          <a:endParaRPr lang="es-EC" sz="1600" dirty="0"/>
        </a:p>
      </dgm:t>
    </dgm:pt>
    <dgm:pt modelId="{DEB206A5-C263-4EF2-875E-F63CB8EA336F}" type="parTrans" cxnId="{07B8E0FE-9101-4DEF-B285-E59C12703998}">
      <dgm:prSet/>
      <dgm:spPr/>
      <dgm:t>
        <a:bodyPr/>
        <a:lstStyle/>
        <a:p>
          <a:endParaRPr lang="es-EC"/>
        </a:p>
      </dgm:t>
    </dgm:pt>
    <dgm:pt modelId="{12AA6DAE-CB03-4C00-8C1B-0F4AD8701F26}" type="sibTrans" cxnId="{07B8E0FE-9101-4DEF-B285-E59C12703998}">
      <dgm:prSet/>
      <dgm:spPr/>
      <dgm:t>
        <a:bodyPr/>
        <a:lstStyle/>
        <a:p>
          <a:endParaRPr lang="es-EC"/>
        </a:p>
      </dgm:t>
    </dgm:pt>
    <dgm:pt modelId="{C5B26F58-0046-4A5D-B33E-183899092A9B}">
      <dgm:prSet phldrT="[Texto]" custT="1"/>
      <dgm:spPr/>
      <dgm:t>
        <a:bodyPr/>
        <a:lstStyle/>
        <a:p>
          <a:r>
            <a:rPr lang="es-EC" sz="1600" dirty="0" smtClean="0"/>
            <a:t>Su capacidad de representar la realidad en un relieve de llanura es muy limitada</a:t>
          </a:r>
          <a:endParaRPr lang="es-EC" sz="1600" dirty="0"/>
        </a:p>
      </dgm:t>
    </dgm:pt>
    <dgm:pt modelId="{25BD8313-B612-46D6-8CDD-DB21A6BC88A9}" type="parTrans" cxnId="{8C89D892-DB4F-432F-81A6-C63EA3F3B2AD}">
      <dgm:prSet/>
      <dgm:spPr/>
      <dgm:t>
        <a:bodyPr/>
        <a:lstStyle/>
        <a:p>
          <a:endParaRPr lang="es-EC"/>
        </a:p>
      </dgm:t>
    </dgm:pt>
    <dgm:pt modelId="{222A6F0C-C68D-436B-B551-B03AA35B1109}" type="sibTrans" cxnId="{8C89D892-DB4F-432F-81A6-C63EA3F3B2AD}">
      <dgm:prSet/>
      <dgm:spPr/>
      <dgm:t>
        <a:bodyPr/>
        <a:lstStyle/>
        <a:p>
          <a:endParaRPr lang="es-EC"/>
        </a:p>
      </dgm:t>
    </dgm:pt>
    <dgm:pt modelId="{CB7890AC-46FB-4424-ADDA-F8844B4128A7}">
      <dgm:prSet phldrT="[Texto]" custT="1"/>
      <dgm:spPr/>
      <dgm:t>
        <a:bodyPr/>
        <a:lstStyle/>
        <a:p>
          <a:r>
            <a:rPr lang="es-EC" sz="1600" dirty="0" smtClean="0"/>
            <a:t>Algunas variables no se comportan de igual forma en pendiente plana que en pendientes pronunciadas</a:t>
          </a:r>
          <a:r>
            <a:rPr lang="es-EC" sz="1200" dirty="0" smtClean="0"/>
            <a:t>.</a:t>
          </a:r>
          <a:endParaRPr lang="es-EC" sz="1200" dirty="0"/>
        </a:p>
      </dgm:t>
    </dgm:pt>
    <dgm:pt modelId="{D0F65DE8-8281-402F-9288-46BC5DBF86CE}" type="parTrans" cxnId="{ECC3876D-72B1-4B75-A47C-5272278A83FC}">
      <dgm:prSet/>
      <dgm:spPr/>
      <dgm:t>
        <a:bodyPr/>
        <a:lstStyle/>
        <a:p>
          <a:endParaRPr lang="es-EC"/>
        </a:p>
      </dgm:t>
    </dgm:pt>
    <dgm:pt modelId="{8346E632-57CF-4F77-A69A-9EFF0B653455}" type="sibTrans" cxnId="{ECC3876D-72B1-4B75-A47C-5272278A83FC}">
      <dgm:prSet/>
      <dgm:spPr/>
      <dgm:t>
        <a:bodyPr/>
        <a:lstStyle/>
        <a:p>
          <a:endParaRPr lang="es-EC"/>
        </a:p>
      </dgm:t>
    </dgm:pt>
    <dgm:pt modelId="{AF33838A-3923-4A80-B116-30C5E2EEBB95}" type="pres">
      <dgm:prSet presAssocID="{2F05B27D-7FD7-4F81-8390-13874E446B06}" presName="linear" presStyleCnt="0">
        <dgm:presLayoutVars>
          <dgm:dir/>
          <dgm:animLvl val="lvl"/>
          <dgm:resizeHandles val="exact"/>
        </dgm:presLayoutVars>
      </dgm:prSet>
      <dgm:spPr/>
      <dgm:t>
        <a:bodyPr/>
        <a:lstStyle/>
        <a:p>
          <a:endParaRPr lang="es-EC"/>
        </a:p>
      </dgm:t>
    </dgm:pt>
    <dgm:pt modelId="{56DCC4A0-F23D-4609-B6D0-C9B7310D497A}" type="pres">
      <dgm:prSet presAssocID="{AC31E347-D0AA-496F-BC88-D0E220926F41}" presName="parentLin" presStyleCnt="0"/>
      <dgm:spPr/>
    </dgm:pt>
    <dgm:pt modelId="{217A79CB-B8B7-41BC-A2DA-7400F6212E51}" type="pres">
      <dgm:prSet presAssocID="{AC31E347-D0AA-496F-BC88-D0E220926F41}" presName="parentLeftMargin" presStyleLbl="node1" presStyleIdx="0" presStyleCnt="3"/>
      <dgm:spPr/>
      <dgm:t>
        <a:bodyPr/>
        <a:lstStyle/>
        <a:p>
          <a:endParaRPr lang="es-EC"/>
        </a:p>
      </dgm:t>
    </dgm:pt>
    <dgm:pt modelId="{986C2B81-88C5-4117-88FF-4B46E8FFCBBE}" type="pres">
      <dgm:prSet presAssocID="{AC31E347-D0AA-496F-BC88-D0E220926F41}" presName="parentText" presStyleLbl="node1" presStyleIdx="0" presStyleCnt="3" custScaleX="115380">
        <dgm:presLayoutVars>
          <dgm:chMax val="0"/>
          <dgm:bulletEnabled val="1"/>
        </dgm:presLayoutVars>
      </dgm:prSet>
      <dgm:spPr/>
      <dgm:t>
        <a:bodyPr/>
        <a:lstStyle/>
        <a:p>
          <a:endParaRPr lang="es-EC"/>
        </a:p>
      </dgm:t>
    </dgm:pt>
    <dgm:pt modelId="{37193688-0AB9-4EE5-BDD0-1E86E678086C}" type="pres">
      <dgm:prSet presAssocID="{AC31E347-D0AA-496F-BC88-D0E220926F41}" presName="negativeSpace" presStyleCnt="0"/>
      <dgm:spPr/>
    </dgm:pt>
    <dgm:pt modelId="{A95ABFAE-9BF0-4C47-BD17-CE1EDF50577D}" type="pres">
      <dgm:prSet presAssocID="{AC31E347-D0AA-496F-BC88-D0E220926F41}" presName="childText" presStyleLbl="conFgAcc1" presStyleIdx="0" presStyleCnt="3">
        <dgm:presLayoutVars>
          <dgm:bulletEnabled val="1"/>
        </dgm:presLayoutVars>
      </dgm:prSet>
      <dgm:spPr/>
    </dgm:pt>
    <dgm:pt modelId="{CFFE99D7-4A9C-4045-8A46-CD579B184D29}" type="pres">
      <dgm:prSet presAssocID="{12AA6DAE-CB03-4C00-8C1B-0F4AD8701F26}" presName="spaceBetweenRectangles" presStyleCnt="0"/>
      <dgm:spPr/>
    </dgm:pt>
    <dgm:pt modelId="{C6E73AE7-35C3-4DB7-BAEA-90C592F0F94C}" type="pres">
      <dgm:prSet presAssocID="{C5B26F58-0046-4A5D-B33E-183899092A9B}" presName="parentLin" presStyleCnt="0"/>
      <dgm:spPr/>
    </dgm:pt>
    <dgm:pt modelId="{3F8BFCB2-5EE7-47EC-8047-AA4CCFB413C1}" type="pres">
      <dgm:prSet presAssocID="{C5B26F58-0046-4A5D-B33E-183899092A9B}" presName="parentLeftMargin" presStyleLbl="node1" presStyleIdx="0" presStyleCnt="3"/>
      <dgm:spPr/>
      <dgm:t>
        <a:bodyPr/>
        <a:lstStyle/>
        <a:p>
          <a:endParaRPr lang="es-EC"/>
        </a:p>
      </dgm:t>
    </dgm:pt>
    <dgm:pt modelId="{47C96A37-043B-4535-AF88-4F0987C6FE67}" type="pres">
      <dgm:prSet presAssocID="{C5B26F58-0046-4A5D-B33E-183899092A9B}" presName="parentText" presStyleLbl="node1" presStyleIdx="1" presStyleCnt="3" custScaleX="115380">
        <dgm:presLayoutVars>
          <dgm:chMax val="0"/>
          <dgm:bulletEnabled val="1"/>
        </dgm:presLayoutVars>
      </dgm:prSet>
      <dgm:spPr/>
      <dgm:t>
        <a:bodyPr/>
        <a:lstStyle/>
        <a:p>
          <a:endParaRPr lang="es-EC"/>
        </a:p>
      </dgm:t>
    </dgm:pt>
    <dgm:pt modelId="{B0860425-9E67-4187-A01C-6B46C7ACB400}" type="pres">
      <dgm:prSet presAssocID="{C5B26F58-0046-4A5D-B33E-183899092A9B}" presName="negativeSpace" presStyleCnt="0"/>
      <dgm:spPr/>
    </dgm:pt>
    <dgm:pt modelId="{98B7D871-BF82-4023-A2F7-858EB6A0F5BC}" type="pres">
      <dgm:prSet presAssocID="{C5B26F58-0046-4A5D-B33E-183899092A9B}" presName="childText" presStyleLbl="conFgAcc1" presStyleIdx="1" presStyleCnt="3">
        <dgm:presLayoutVars>
          <dgm:bulletEnabled val="1"/>
        </dgm:presLayoutVars>
      </dgm:prSet>
      <dgm:spPr/>
    </dgm:pt>
    <dgm:pt modelId="{D052757E-530E-4400-8702-A5E58905AA1C}" type="pres">
      <dgm:prSet presAssocID="{222A6F0C-C68D-436B-B551-B03AA35B1109}" presName="spaceBetweenRectangles" presStyleCnt="0"/>
      <dgm:spPr/>
    </dgm:pt>
    <dgm:pt modelId="{C6F6703E-CFFE-49BA-AA93-FD0A7410CAE7}" type="pres">
      <dgm:prSet presAssocID="{CB7890AC-46FB-4424-ADDA-F8844B4128A7}" presName="parentLin" presStyleCnt="0"/>
      <dgm:spPr/>
    </dgm:pt>
    <dgm:pt modelId="{7E8559DC-4034-4780-8293-971F8492E3B4}" type="pres">
      <dgm:prSet presAssocID="{CB7890AC-46FB-4424-ADDA-F8844B4128A7}" presName="parentLeftMargin" presStyleLbl="node1" presStyleIdx="1" presStyleCnt="3"/>
      <dgm:spPr/>
      <dgm:t>
        <a:bodyPr/>
        <a:lstStyle/>
        <a:p>
          <a:endParaRPr lang="es-EC"/>
        </a:p>
      </dgm:t>
    </dgm:pt>
    <dgm:pt modelId="{992C7F29-78FD-4028-A4FF-37F32660C642}" type="pres">
      <dgm:prSet presAssocID="{CB7890AC-46FB-4424-ADDA-F8844B4128A7}" presName="parentText" presStyleLbl="node1" presStyleIdx="2" presStyleCnt="3" custScaleX="115380">
        <dgm:presLayoutVars>
          <dgm:chMax val="0"/>
          <dgm:bulletEnabled val="1"/>
        </dgm:presLayoutVars>
      </dgm:prSet>
      <dgm:spPr/>
      <dgm:t>
        <a:bodyPr/>
        <a:lstStyle/>
        <a:p>
          <a:endParaRPr lang="es-EC"/>
        </a:p>
      </dgm:t>
    </dgm:pt>
    <dgm:pt modelId="{8EC27628-860E-4AE5-90B0-E114EA1813DD}" type="pres">
      <dgm:prSet presAssocID="{CB7890AC-46FB-4424-ADDA-F8844B4128A7}" presName="negativeSpace" presStyleCnt="0"/>
      <dgm:spPr/>
    </dgm:pt>
    <dgm:pt modelId="{3139969F-0943-49D2-BF3A-13BB19512B24}" type="pres">
      <dgm:prSet presAssocID="{CB7890AC-46FB-4424-ADDA-F8844B4128A7}" presName="childText" presStyleLbl="conFgAcc1" presStyleIdx="2" presStyleCnt="3">
        <dgm:presLayoutVars>
          <dgm:bulletEnabled val="1"/>
        </dgm:presLayoutVars>
      </dgm:prSet>
      <dgm:spPr/>
    </dgm:pt>
  </dgm:ptLst>
  <dgm:cxnLst>
    <dgm:cxn modelId="{03C11B41-25A8-4F5A-9827-E80F73562EE8}" type="presOf" srcId="{AC31E347-D0AA-496F-BC88-D0E220926F41}" destId="{217A79CB-B8B7-41BC-A2DA-7400F6212E51}" srcOrd="0" destOrd="0" presId="urn:microsoft.com/office/officeart/2005/8/layout/list1"/>
    <dgm:cxn modelId="{BA5FF195-5632-4F98-B478-802D8D401EFE}" type="presOf" srcId="{C5B26F58-0046-4A5D-B33E-183899092A9B}" destId="{3F8BFCB2-5EE7-47EC-8047-AA4CCFB413C1}" srcOrd="0" destOrd="0" presId="urn:microsoft.com/office/officeart/2005/8/layout/list1"/>
    <dgm:cxn modelId="{8C89D892-DB4F-432F-81A6-C63EA3F3B2AD}" srcId="{2F05B27D-7FD7-4F81-8390-13874E446B06}" destId="{C5B26F58-0046-4A5D-B33E-183899092A9B}" srcOrd="1" destOrd="0" parTransId="{25BD8313-B612-46D6-8CDD-DB21A6BC88A9}" sibTransId="{222A6F0C-C68D-436B-B551-B03AA35B1109}"/>
    <dgm:cxn modelId="{07B8E0FE-9101-4DEF-B285-E59C12703998}" srcId="{2F05B27D-7FD7-4F81-8390-13874E446B06}" destId="{AC31E347-D0AA-496F-BC88-D0E220926F41}" srcOrd="0" destOrd="0" parTransId="{DEB206A5-C263-4EF2-875E-F63CB8EA336F}" sibTransId="{12AA6DAE-CB03-4C00-8C1B-0F4AD8701F26}"/>
    <dgm:cxn modelId="{D2611226-8473-414F-9186-0591D36E96B7}" type="presOf" srcId="{2F05B27D-7FD7-4F81-8390-13874E446B06}" destId="{AF33838A-3923-4A80-B116-30C5E2EEBB95}" srcOrd="0" destOrd="0" presId="urn:microsoft.com/office/officeart/2005/8/layout/list1"/>
    <dgm:cxn modelId="{F8D437EC-0612-4CF8-A707-7BBBBF23D8FB}" type="presOf" srcId="{CB7890AC-46FB-4424-ADDA-F8844B4128A7}" destId="{992C7F29-78FD-4028-A4FF-37F32660C642}" srcOrd="1" destOrd="0" presId="urn:microsoft.com/office/officeart/2005/8/layout/list1"/>
    <dgm:cxn modelId="{6FD5262D-08B6-49CF-8540-FE29DF05621B}" type="presOf" srcId="{C5B26F58-0046-4A5D-B33E-183899092A9B}" destId="{47C96A37-043B-4535-AF88-4F0987C6FE67}" srcOrd="1" destOrd="0" presId="urn:microsoft.com/office/officeart/2005/8/layout/list1"/>
    <dgm:cxn modelId="{ECC3876D-72B1-4B75-A47C-5272278A83FC}" srcId="{2F05B27D-7FD7-4F81-8390-13874E446B06}" destId="{CB7890AC-46FB-4424-ADDA-F8844B4128A7}" srcOrd="2" destOrd="0" parTransId="{D0F65DE8-8281-402F-9288-46BC5DBF86CE}" sibTransId="{8346E632-57CF-4F77-A69A-9EFF0B653455}"/>
    <dgm:cxn modelId="{5BF86932-B5CB-42C3-93CB-34B151DE69D8}" type="presOf" srcId="{AC31E347-D0AA-496F-BC88-D0E220926F41}" destId="{986C2B81-88C5-4117-88FF-4B46E8FFCBBE}" srcOrd="1" destOrd="0" presId="urn:microsoft.com/office/officeart/2005/8/layout/list1"/>
    <dgm:cxn modelId="{A7D414EB-6304-4079-BFFA-13EC7772DCA7}" type="presOf" srcId="{CB7890AC-46FB-4424-ADDA-F8844B4128A7}" destId="{7E8559DC-4034-4780-8293-971F8492E3B4}" srcOrd="0" destOrd="0" presId="urn:microsoft.com/office/officeart/2005/8/layout/list1"/>
    <dgm:cxn modelId="{4387A71C-1D17-4A50-AE04-2FF58EEFB384}" type="presParOf" srcId="{AF33838A-3923-4A80-B116-30C5E2EEBB95}" destId="{56DCC4A0-F23D-4609-B6D0-C9B7310D497A}" srcOrd="0" destOrd="0" presId="urn:microsoft.com/office/officeart/2005/8/layout/list1"/>
    <dgm:cxn modelId="{48088718-9342-453E-8D4A-4FEF63DF5DA3}" type="presParOf" srcId="{56DCC4A0-F23D-4609-B6D0-C9B7310D497A}" destId="{217A79CB-B8B7-41BC-A2DA-7400F6212E51}" srcOrd="0" destOrd="0" presId="urn:microsoft.com/office/officeart/2005/8/layout/list1"/>
    <dgm:cxn modelId="{82A1EEED-6E55-45B9-9BE4-24CD78DCD489}" type="presParOf" srcId="{56DCC4A0-F23D-4609-B6D0-C9B7310D497A}" destId="{986C2B81-88C5-4117-88FF-4B46E8FFCBBE}" srcOrd="1" destOrd="0" presId="urn:microsoft.com/office/officeart/2005/8/layout/list1"/>
    <dgm:cxn modelId="{A39E7992-C68C-4736-A7BF-8376A7C8F0BD}" type="presParOf" srcId="{AF33838A-3923-4A80-B116-30C5E2EEBB95}" destId="{37193688-0AB9-4EE5-BDD0-1E86E678086C}" srcOrd="1" destOrd="0" presId="urn:microsoft.com/office/officeart/2005/8/layout/list1"/>
    <dgm:cxn modelId="{3AD2B0EF-20EF-43BB-9036-A70275965E37}" type="presParOf" srcId="{AF33838A-3923-4A80-B116-30C5E2EEBB95}" destId="{A95ABFAE-9BF0-4C47-BD17-CE1EDF50577D}" srcOrd="2" destOrd="0" presId="urn:microsoft.com/office/officeart/2005/8/layout/list1"/>
    <dgm:cxn modelId="{A7A56A37-033B-41B8-A1B6-F37FF8D4C624}" type="presParOf" srcId="{AF33838A-3923-4A80-B116-30C5E2EEBB95}" destId="{CFFE99D7-4A9C-4045-8A46-CD579B184D29}" srcOrd="3" destOrd="0" presId="urn:microsoft.com/office/officeart/2005/8/layout/list1"/>
    <dgm:cxn modelId="{A5EA8DA1-2BA1-4188-A57F-4C43C4C85305}" type="presParOf" srcId="{AF33838A-3923-4A80-B116-30C5E2EEBB95}" destId="{C6E73AE7-35C3-4DB7-BAEA-90C592F0F94C}" srcOrd="4" destOrd="0" presId="urn:microsoft.com/office/officeart/2005/8/layout/list1"/>
    <dgm:cxn modelId="{F1B91D2D-C015-4E8F-9D69-2C351E5EEA07}" type="presParOf" srcId="{C6E73AE7-35C3-4DB7-BAEA-90C592F0F94C}" destId="{3F8BFCB2-5EE7-47EC-8047-AA4CCFB413C1}" srcOrd="0" destOrd="0" presId="urn:microsoft.com/office/officeart/2005/8/layout/list1"/>
    <dgm:cxn modelId="{44AB5A24-2881-4B42-A77B-0424FDAC1ECA}" type="presParOf" srcId="{C6E73AE7-35C3-4DB7-BAEA-90C592F0F94C}" destId="{47C96A37-043B-4535-AF88-4F0987C6FE67}" srcOrd="1" destOrd="0" presId="urn:microsoft.com/office/officeart/2005/8/layout/list1"/>
    <dgm:cxn modelId="{86E8BCF2-7B08-422A-BA34-0E12308509EB}" type="presParOf" srcId="{AF33838A-3923-4A80-B116-30C5E2EEBB95}" destId="{B0860425-9E67-4187-A01C-6B46C7ACB400}" srcOrd="5" destOrd="0" presId="urn:microsoft.com/office/officeart/2005/8/layout/list1"/>
    <dgm:cxn modelId="{2C26C444-6087-4B22-BF9E-9598B417AC91}" type="presParOf" srcId="{AF33838A-3923-4A80-B116-30C5E2EEBB95}" destId="{98B7D871-BF82-4023-A2F7-858EB6A0F5BC}" srcOrd="6" destOrd="0" presId="urn:microsoft.com/office/officeart/2005/8/layout/list1"/>
    <dgm:cxn modelId="{ACF085B9-6DB2-4564-994D-CCD783FBBBEA}" type="presParOf" srcId="{AF33838A-3923-4A80-B116-30C5E2EEBB95}" destId="{D052757E-530E-4400-8702-A5E58905AA1C}" srcOrd="7" destOrd="0" presId="urn:microsoft.com/office/officeart/2005/8/layout/list1"/>
    <dgm:cxn modelId="{9C544752-DC84-49A5-97E7-3FB973BA29E0}" type="presParOf" srcId="{AF33838A-3923-4A80-B116-30C5E2EEBB95}" destId="{C6F6703E-CFFE-49BA-AA93-FD0A7410CAE7}" srcOrd="8" destOrd="0" presId="urn:microsoft.com/office/officeart/2005/8/layout/list1"/>
    <dgm:cxn modelId="{74AB6D18-FDB8-4225-A2C7-8FB41FCFA5A8}" type="presParOf" srcId="{C6F6703E-CFFE-49BA-AA93-FD0A7410CAE7}" destId="{7E8559DC-4034-4780-8293-971F8492E3B4}" srcOrd="0" destOrd="0" presId="urn:microsoft.com/office/officeart/2005/8/layout/list1"/>
    <dgm:cxn modelId="{CA519482-1275-45DC-B69F-0EA84E2806D5}" type="presParOf" srcId="{C6F6703E-CFFE-49BA-AA93-FD0A7410CAE7}" destId="{992C7F29-78FD-4028-A4FF-37F32660C642}" srcOrd="1" destOrd="0" presId="urn:microsoft.com/office/officeart/2005/8/layout/list1"/>
    <dgm:cxn modelId="{DF0F2086-A7E9-4BDD-87A8-0A07F9E1C852}" type="presParOf" srcId="{AF33838A-3923-4A80-B116-30C5E2EEBB95}" destId="{8EC27628-860E-4AE5-90B0-E114EA1813DD}" srcOrd="9" destOrd="0" presId="urn:microsoft.com/office/officeart/2005/8/layout/list1"/>
    <dgm:cxn modelId="{8DD5129B-BE40-4C6D-9390-E151550323C5}" type="presParOf" srcId="{AF33838A-3923-4A80-B116-30C5E2EEBB95}" destId="{3139969F-0943-49D2-BF3A-13BB19512B2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CEE3EC-67E2-4B89-A566-B8EC26FB836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092D38DD-0962-44AD-8338-F9C289DEA6B9}">
      <dgm:prSet phldrT="[Texto]"/>
      <dgm:spPr/>
      <dgm:t>
        <a:bodyPr/>
        <a:lstStyle/>
        <a:p>
          <a:r>
            <a:rPr lang="es-EC" dirty="0" smtClean="0"/>
            <a:t>Pendiente</a:t>
          </a:r>
          <a:endParaRPr lang="es-EC" dirty="0"/>
        </a:p>
      </dgm:t>
    </dgm:pt>
    <dgm:pt modelId="{D1025C6C-7562-4450-B017-35EAEC648E23}" type="parTrans" cxnId="{719BAD05-762D-47BA-82C4-A0E35BBC28A2}">
      <dgm:prSet/>
      <dgm:spPr/>
      <dgm:t>
        <a:bodyPr/>
        <a:lstStyle/>
        <a:p>
          <a:endParaRPr lang="es-EC"/>
        </a:p>
      </dgm:t>
    </dgm:pt>
    <dgm:pt modelId="{10BFE360-9D77-487B-BA52-808338389CB0}" type="sibTrans" cxnId="{719BAD05-762D-47BA-82C4-A0E35BBC28A2}">
      <dgm:prSet/>
      <dgm:spPr/>
      <dgm:t>
        <a:bodyPr/>
        <a:lstStyle/>
        <a:p>
          <a:endParaRPr lang="es-EC"/>
        </a:p>
      </dgm:t>
    </dgm:pt>
    <dgm:pt modelId="{3C435618-AA95-4E05-B2C2-65A5AA797081}">
      <dgm:prSet phldrT="[Texto]"/>
      <dgm:spPr/>
      <dgm:t>
        <a:bodyPr/>
        <a:lstStyle/>
        <a:p>
          <a:r>
            <a:rPr lang="es-EC" dirty="0" smtClean="0"/>
            <a:t>83% de los deslizamientos fotointerpretados se están en pendientes superiores a 30%</a:t>
          </a:r>
          <a:endParaRPr lang="es-EC" dirty="0"/>
        </a:p>
      </dgm:t>
    </dgm:pt>
    <dgm:pt modelId="{F8B3B953-8301-4BD7-B32E-D432F9652496}" type="parTrans" cxnId="{0B4EA0A4-2DE8-4A81-8F2B-264DB41DF5C2}">
      <dgm:prSet/>
      <dgm:spPr/>
      <dgm:t>
        <a:bodyPr/>
        <a:lstStyle/>
        <a:p>
          <a:endParaRPr lang="es-EC"/>
        </a:p>
      </dgm:t>
    </dgm:pt>
    <dgm:pt modelId="{5AA75C14-55B2-4C95-A68D-1D5F00926FBD}" type="sibTrans" cxnId="{0B4EA0A4-2DE8-4A81-8F2B-264DB41DF5C2}">
      <dgm:prSet/>
      <dgm:spPr/>
      <dgm:t>
        <a:bodyPr/>
        <a:lstStyle/>
        <a:p>
          <a:endParaRPr lang="es-EC"/>
        </a:p>
      </dgm:t>
    </dgm:pt>
    <dgm:pt modelId="{984814A8-45EF-4EF1-BCCD-28F8FBDC083E}">
      <dgm:prSet phldrT="[Texto]"/>
      <dgm:spPr/>
      <dgm:t>
        <a:bodyPr/>
        <a:lstStyle/>
        <a:p>
          <a:r>
            <a:rPr lang="es-EC" dirty="0" smtClean="0"/>
            <a:t>La estabilidad de las laderas se encuentra asociado a: la naturaleza de los materiales, como se formó el talud y de su historia geológica.</a:t>
          </a:r>
          <a:endParaRPr lang="es-EC" dirty="0"/>
        </a:p>
      </dgm:t>
    </dgm:pt>
    <dgm:pt modelId="{8A575AF2-506C-48DF-A080-D0EB1A5FC70B}" type="parTrans" cxnId="{7575D1AF-BEDD-4377-8E6F-51195A986EA1}">
      <dgm:prSet/>
      <dgm:spPr/>
      <dgm:t>
        <a:bodyPr/>
        <a:lstStyle/>
        <a:p>
          <a:endParaRPr lang="es-EC"/>
        </a:p>
      </dgm:t>
    </dgm:pt>
    <dgm:pt modelId="{D8C6EF43-7172-46BB-BB53-F3BE1949BFE7}" type="sibTrans" cxnId="{7575D1AF-BEDD-4377-8E6F-51195A986EA1}">
      <dgm:prSet/>
      <dgm:spPr/>
      <dgm:t>
        <a:bodyPr/>
        <a:lstStyle/>
        <a:p>
          <a:endParaRPr lang="es-EC"/>
        </a:p>
      </dgm:t>
    </dgm:pt>
    <dgm:pt modelId="{482DD3F4-9FA1-4D36-8C0C-F04D668BA59D}">
      <dgm:prSet phldrT="[Texto]"/>
      <dgm:spPr/>
      <dgm:t>
        <a:bodyPr/>
        <a:lstStyle/>
        <a:p>
          <a:r>
            <a:rPr lang="es-EC" dirty="0" smtClean="0"/>
            <a:t>Vías</a:t>
          </a:r>
          <a:endParaRPr lang="es-EC" dirty="0"/>
        </a:p>
      </dgm:t>
    </dgm:pt>
    <dgm:pt modelId="{8DB69300-14D6-4F0C-A2FD-F0DEFA75A1DA}" type="parTrans" cxnId="{0B3D66F3-3330-498C-8783-05D709B34EB5}">
      <dgm:prSet/>
      <dgm:spPr/>
      <dgm:t>
        <a:bodyPr/>
        <a:lstStyle/>
        <a:p>
          <a:endParaRPr lang="es-EC"/>
        </a:p>
      </dgm:t>
    </dgm:pt>
    <dgm:pt modelId="{CBB5E3BF-8CDA-452F-BCA6-5C3FEB15E21E}" type="sibTrans" cxnId="{0B3D66F3-3330-498C-8783-05D709B34EB5}">
      <dgm:prSet/>
      <dgm:spPr/>
      <dgm:t>
        <a:bodyPr/>
        <a:lstStyle/>
        <a:p>
          <a:endParaRPr lang="es-EC"/>
        </a:p>
      </dgm:t>
    </dgm:pt>
    <dgm:pt modelId="{E967ADF6-EBE2-4E19-ADDB-E96339107A17}">
      <dgm:prSet phldrT="[Texto]"/>
      <dgm:spPr/>
      <dgm:t>
        <a:bodyPr/>
        <a:lstStyle/>
        <a:p>
          <a:r>
            <a:rPr lang="es-EC" dirty="0" smtClean="0"/>
            <a:t>22% de los deslizamientos fotointerpretados se encuentra a menos de 50m de las vías</a:t>
          </a:r>
          <a:endParaRPr lang="es-EC" dirty="0"/>
        </a:p>
      </dgm:t>
    </dgm:pt>
    <dgm:pt modelId="{17F89B7C-EA1F-44B4-9241-7E70DDBDB999}" type="parTrans" cxnId="{E834A123-83B9-402C-95C7-E306D0B49FBB}">
      <dgm:prSet/>
      <dgm:spPr/>
      <dgm:t>
        <a:bodyPr/>
        <a:lstStyle/>
        <a:p>
          <a:endParaRPr lang="es-EC"/>
        </a:p>
      </dgm:t>
    </dgm:pt>
    <dgm:pt modelId="{04B82F86-80AB-4D1E-B22C-BD140C2744B8}" type="sibTrans" cxnId="{E834A123-83B9-402C-95C7-E306D0B49FBB}">
      <dgm:prSet/>
      <dgm:spPr/>
      <dgm:t>
        <a:bodyPr/>
        <a:lstStyle/>
        <a:p>
          <a:endParaRPr lang="es-EC"/>
        </a:p>
      </dgm:t>
    </dgm:pt>
    <dgm:pt modelId="{FFF8F00B-24DA-4013-9BE4-F79648882CF5}">
      <dgm:prSet phldrT="[Texto]"/>
      <dgm:spPr/>
      <dgm:t>
        <a:bodyPr/>
        <a:lstStyle/>
        <a:p>
          <a:r>
            <a:rPr lang="es-EC" dirty="0" smtClean="0"/>
            <a:t>Geología</a:t>
          </a:r>
          <a:endParaRPr lang="es-EC" dirty="0"/>
        </a:p>
      </dgm:t>
    </dgm:pt>
    <dgm:pt modelId="{E1C167FB-968E-4C6B-AED0-074C6ADBB40E}" type="sibTrans" cxnId="{835FE0E4-46B3-4FD8-9FF2-AA3A6DA68A0C}">
      <dgm:prSet/>
      <dgm:spPr/>
      <dgm:t>
        <a:bodyPr/>
        <a:lstStyle/>
        <a:p>
          <a:endParaRPr lang="es-EC"/>
        </a:p>
      </dgm:t>
    </dgm:pt>
    <dgm:pt modelId="{BFFAC788-4BE4-4E16-92F9-9171266F5496}" type="parTrans" cxnId="{835FE0E4-46B3-4FD8-9FF2-AA3A6DA68A0C}">
      <dgm:prSet/>
      <dgm:spPr/>
      <dgm:t>
        <a:bodyPr/>
        <a:lstStyle/>
        <a:p>
          <a:endParaRPr lang="es-EC"/>
        </a:p>
      </dgm:t>
    </dgm:pt>
    <dgm:pt modelId="{2BEE4FC6-2576-450E-8D88-726F2D86843F}">
      <dgm:prSet phldrT="[Texto]"/>
      <dgm:spPr/>
      <dgm:t>
        <a:bodyPr/>
        <a:lstStyle/>
        <a:p>
          <a:r>
            <a:rPr lang="es-EC" dirty="0" smtClean="0"/>
            <a:t>Cobertura Vegetal</a:t>
          </a:r>
          <a:endParaRPr lang="es-EC" dirty="0"/>
        </a:p>
      </dgm:t>
    </dgm:pt>
    <dgm:pt modelId="{22B1A2AB-3B03-4361-BB9B-3823453BD0A8}" type="parTrans" cxnId="{5683D94E-7A74-4E06-A26E-AB148EB1834B}">
      <dgm:prSet/>
      <dgm:spPr/>
      <dgm:t>
        <a:bodyPr/>
        <a:lstStyle/>
        <a:p>
          <a:endParaRPr lang="es-EC"/>
        </a:p>
      </dgm:t>
    </dgm:pt>
    <dgm:pt modelId="{8EB31210-34B6-4779-95E0-43F6D80FE74C}" type="sibTrans" cxnId="{5683D94E-7A74-4E06-A26E-AB148EB1834B}">
      <dgm:prSet/>
      <dgm:spPr/>
      <dgm:t>
        <a:bodyPr/>
        <a:lstStyle/>
        <a:p>
          <a:endParaRPr lang="es-EC"/>
        </a:p>
      </dgm:t>
    </dgm:pt>
    <dgm:pt modelId="{49C7762E-8B23-45EB-84D8-31B347179DD8}">
      <dgm:prSet phldrT="[Texto]"/>
      <dgm:spPr/>
      <dgm:t>
        <a:bodyPr/>
        <a:lstStyle/>
        <a:p>
          <a:r>
            <a:rPr lang="es-EC" dirty="0" smtClean="0"/>
            <a:t>Red Hídrica</a:t>
          </a:r>
          <a:endParaRPr lang="es-EC" dirty="0"/>
        </a:p>
      </dgm:t>
    </dgm:pt>
    <dgm:pt modelId="{9FDAE193-60E4-4CC5-BBBB-4F73FFA3FFAE}" type="parTrans" cxnId="{E2187E5C-DCCC-467F-958B-F13C42CB89F9}">
      <dgm:prSet/>
      <dgm:spPr/>
      <dgm:t>
        <a:bodyPr/>
        <a:lstStyle/>
        <a:p>
          <a:endParaRPr lang="es-EC"/>
        </a:p>
      </dgm:t>
    </dgm:pt>
    <dgm:pt modelId="{94D64D06-1F28-463A-9C44-B7C5C8F2613F}" type="sibTrans" cxnId="{E2187E5C-DCCC-467F-958B-F13C42CB89F9}">
      <dgm:prSet/>
      <dgm:spPr/>
      <dgm:t>
        <a:bodyPr/>
        <a:lstStyle/>
        <a:p>
          <a:endParaRPr lang="es-EC"/>
        </a:p>
      </dgm:t>
    </dgm:pt>
    <dgm:pt modelId="{29671F09-F2A3-47D3-82E6-6E63B83EB6DA}">
      <dgm:prSet phldrT="[Texto]"/>
      <dgm:spPr/>
      <dgm:t>
        <a:bodyPr/>
        <a:lstStyle/>
        <a:p>
          <a:r>
            <a:rPr lang="es-EC" dirty="0" smtClean="0"/>
            <a:t>Precipitación</a:t>
          </a:r>
          <a:endParaRPr lang="es-EC" dirty="0"/>
        </a:p>
      </dgm:t>
    </dgm:pt>
    <dgm:pt modelId="{33C4EBB7-06DA-4574-B6D1-9B96B5F784C8}" type="parTrans" cxnId="{4503B86F-7061-4B6B-811D-7B357117985F}">
      <dgm:prSet/>
      <dgm:spPr/>
      <dgm:t>
        <a:bodyPr/>
        <a:lstStyle/>
        <a:p>
          <a:endParaRPr lang="es-EC"/>
        </a:p>
      </dgm:t>
    </dgm:pt>
    <dgm:pt modelId="{52A1831F-427F-47FA-B937-2CA56F7E096F}" type="sibTrans" cxnId="{4503B86F-7061-4B6B-811D-7B357117985F}">
      <dgm:prSet/>
      <dgm:spPr/>
      <dgm:t>
        <a:bodyPr/>
        <a:lstStyle/>
        <a:p>
          <a:endParaRPr lang="es-EC"/>
        </a:p>
      </dgm:t>
    </dgm:pt>
    <dgm:pt modelId="{DFF22D5F-E68A-4B86-BC79-B4EB37B0126E}">
      <dgm:prSet phldrT="[Texto]"/>
      <dgm:spPr/>
      <dgm:t>
        <a:bodyPr/>
        <a:lstStyle/>
        <a:p>
          <a:r>
            <a:rPr lang="es-EC" dirty="0" smtClean="0"/>
            <a:t>Fallas</a:t>
          </a:r>
          <a:endParaRPr lang="es-EC" dirty="0"/>
        </a:p>
      </dgm:t>
    </dgm:pt>
    <dgm:pt modelId="{BAE92DB1-BDFF-40DE-9451-2A02611906A9}" type="parTrans" cxnId="{2E268892-784C-44D7-9B79-D8BF33A1D92F}">
      <dgm:prSet/>
      <dgm:spPr/>
      <dgm:t>
        <a:bodyPr/>
        <a:lstStyle/>
        <a:p>
          <a:endParaRPr lang="es-EC"/>
        </a:p>
      </dgm:t>
    </dgm:pt>
    <dgm:pt modelId="{C3CC11F5-E5DB-4B35-8371-365437D0290D}" type="sibTrans" cxnId="{2E268892-784C-44D7-9B79-D8BF33A1D92F}">
      <dgm:prSet/>
      <dgm:spPr/>
      <dgm:t>
        <a:bodyPr/>
        <a:lstStyle/>
        <a:p>
          <a:endParaRPr lang="es-EC"/>
        </a:p>
      </dgm:t>
    </dgm:pt>
    <dgm:pt modelId="{FB05B066-120B-42A6-9ACD-4E332996673B}">
      <dgm:prSet phldrT="[Texto]"/>
      <dgm:spPr/>
      <dgm:t>
        <a:bodyPr/>
        <a:lstStyle/>
        <a:p>
          <a:r>
            <a:rPr lang="es-EC" dirty="0" smtClean="0"/>
            <a:t>Importante estabilizador de laderas a través de su sistema radicular, modificación del contenido de humedad del suelo y apuntalamiento</a:t>
          </a:r>
          <a:endParaRPr lang="es-EC" dirty="0"/>
        </a:p>
      </dgm:t>
    </dgm:pt>
    <dgm:pt modelId="{B204DAC3-6DC5-43EE-A2F6-5B9307D1678C}" type="parTrans" cxnId="{A222CDFD-2A52-4927-A922-1A8180C61535}">
      <dgm:prSet/>
      <dgm:spPr/>
      <dgm:t>
        <a:bodyPr/>
        <a:lstStyle/>
        <a:p>
          <a:endParaRPr lang="es-EC"/>
        </a:p>
      </dgm:t>
    </dgm:pt>
    <dgm:pt modelId="{91907B89-DA66-4128-BCFD-A9FE86BB49FC}" type="sibTrans" cxnId="{A222CDFD-2A52-4927-A922-1A8180C61535}">
      <dgm:prSet/>
      <dgm:spPr/>
      <dgm:t>
        <a:bodyPr/>
        <a:lstStyle/>
        <a:p>
          <a:endParaRPr lang="es-EC"/>
        </a:p>
      </dgm:t>
    </dgm:pt>
    <dgm:pt modelId="{DCBE2795-C7C1-41F6-BFED-3BC5B2E50EEB}">
      <dgm:prSet phldrT="[Texto]"/>
      <dgm:spPr/>
      <dgm:t>
        <a:bodyPr/>
        <a:lstStyle/>
        <a:p>
          <a:r>
            <a:rPr lang="es-EC" dirty="0" smtClean="0"/>
            <a:t>13% de los deslizamientos fotointerpretados  ocurrieron a menos de 50m de un río o quebrada</a:t>
          </a:r>
          <a:endParaRPr lang="es-EC" dirty="0"/>
        </a:p>
      </dgm:t>
    </dgm:pt>
    <dgm:pt modelId="{F48B58ED-B5B8-47C5-872A-8204D3F7E221}" type="parTrans" cxnId="{2FFB26A2-835A-4F72-B96E-6C68432E48C0}">
      <dgm:prSet/>
      <dgm:spPr/>
      <dgm:t>
        <a:bodyPr/>
        <a:lstStyle/>
        <a:p>
          <a:endParaRPr lang="es-EC"/>
        </a:p>
      </dgm:t>
    </dgm:pt>
    <dgm:pt modelId="{FD8D60A9-8049-4863-9560-51B21A649E83}" type="sibTrans" cxnId="{2FFB26A2-835A-4F72-B96E-6C68432E48C0}">
      <dgm:prSet/>
      <dgm:spPr/>
      <dgm:t>
        <a:bodyPr/>
        <a:lstStyle/>
        <a:p>
          <a:endParaRPr lang="es-EC"/>
        </a:p>
      </dgm:t>
    </dgm:pt>
    <dgm:pt modelId="{B5BDF81D-A283-442C-9C44-B8FDDE661C48}">
      <dgm:prSet phldrT="[Texto]"/>
      <dgm:spPr/>
      <dgm:t>
        <a:bodyPr/>
        <a:lstStyle/>
        <a:p>
          <a:r>
            <a:rPr lang="es-EC" dirty="0" smtClean="0"/>
            <a:t>91% de deslizamientos fotointerpretados ocurrieron en zonas donde la precipitación máxima es de 100 – 200mm/24h</a:t>
          </a:r>
          <a:endParaRPr lang="es-EC" dirty="0"/>
        </a:p>
      </dgm:t>
    </dgm:pt>
    <dgm:pt modelId="{81307A7D-70B2-4440-99FF-9C67C63B2686}" type="parTrans" cxnId="{0FA69855-BC0F-47D1-9522-8C03F7253F2B}">
      <dgm:prSet/>
      <dgm:spPr/>
      <dgm:t>
        <a:bodyPr/>
        <a:lstStyle/>
        <a:p>
          <a:endParaRPr lang="es-EC"/>
        </a:p>
      </dgm:t>
    </dgm:pt>
    <dgm:pt modelId="{32874295-39B2-497F-9B16-7037B20B8112}" type="sibTrans" cxnId="{0FA69855-BC0F-47D1-9522-8C03F7253F2B}">
      <dgm:prSet/>
      <dgm:spPr/>
      <dgm:t>
        <a:bodyPr/>
        <a:lstStyle/>
        <a:p>
          <a:endParaRPr lang="es-EC"/>
        </a:p>
      </dgm:t>
    </dgm:pt>
    <dgm:pt modelId="{D881801E-1D72-4E71-A7AF-EA29D58A43F6}">
      <dgm:prSet phldrT="[Texto]"/>
      <dgm:spPr/>
      <dgm:t>
        <a:bodyPr/>
        <a:lstStyle/>
        <a:p>
          <a:r>
            <a:rPr lang="es-EC" dirty="0" smtClean="0"/>
            <a:t>13% de los deslizamientos fotointerpretados se encuentran ubicados a menos de 200m de las fallas existentes</a:t>
          </a:r>
          <a:endParaRPr lang="es-EC" dirty="0"/>
        </a:p>
      </dgm:t>
    </dgm:pt>
    <dgm:pt modelId="{90106768-C1DB-4009-8FE0-4FA79D5F2EE4}" type="parTrans" cxnId="{8750E3AE-A05D-4686-970A-110E83AB07CA}">
      <dgm:prSet/>
      <dgm:spPr/>
      <dgm:t>
        <a:bodyPr/>
        <a:lstStyle/>
        <a:p>
          <a:endParaRPr lang="es-EC"/>
        </a:p>
      </dgm:t>
    </dgm:pt>
    <dgm:pt modelId="{B20DA197-9C70-4007-B167-0E3F6000AA88}" type="sibTrans" cxnId="{8750E3AE-A05D-4686-970A-110E83AB07CA}">
      <dgm:prSet/>
      <dgm:spPr/>
      <dgm:t>
        <a:bodyPr/>
        <a:lstStyle/>
        <a:p>
          <a:endParaRPr lang="es-EC"/>
        </a:p>
      </dgm:t>
    </dgm:pt>
    <dgm:pt modelId="{72703CD9-B2D7-4BA4-98F6-4E9E91114345}" type="pres">
      <dgm:prSet presAssocID="{67CEE3EC-67E2-4B89-A566-B8EC26FB8360}" presName="Name0" presStyleCnt="0">
        <dgm:presLayoutVars>
          <dgm:dir/>
          <dgm:animLvl val="lvl"/>
          <dgm:resizeHandles val="exact"/>
        </dgm:presLayoutVars>
      </dgm:prSet>
      <dgm:spPr/>
      <dgm:t>
        <a:bodyPr/>
        <a:lstStyle/>
        <a:p>
          <a:endParaRPr lang="es-EC"/>
        </a:p>
      </dgm:t>
    </dgm:pt>
    <dgm:pt modelId="{42F258A2-4887-4443-A0D2-04486B6EBAB9}" type="pres">
      <dgm:prSet presAssocID="{092D38DD-0962-44AD-8338-F9C289DEA6B9}" presName="linNode" presStyleCnt="0"/>
      <dgm:spPr/>
    </dgm:pt>
    <dgm:pt modelId="{B629DFFB-A025-48A2-9BE4-20A05E2238C5}" type="pres">
      <dgm:prSet presAssocID="{092D38DD-0962-44AD-8338-F9C289DEA6B9}" presName="parentText" presStyleLbl="node1" presStyleIdx="0" presStyleCnt="7">
        <dgm:presLayoutVars>
          <dgm:chMax val="1"/>
          <dgm:bulletEnabled val="1"/>
        </dgm:presLayoutVars>
      </dgm:prSet>
      <dgm:spPr/>
      <dgm:t>
        <a:bodyPr/>
        <a:lstStyle/>
        <a:p>
          <a:endParaRPr lang="es-EC"/>
        </a:p>
      </dgm:t>
    </dgm:pt>
    <dgm:pt modelId="{C83C9740-536A-48AA-A97E-38268724AC12}" type="pres">
      <dgm:prSet presAssocID="{092D38DD-0962-44AD-8338-F9C289DEA6B9}" presName="descendantText" presStyleLbl="alignAccFollowNode1" presStyleIdx="0" presStyleCnt="7">
        <dgm:presLayoutVars>
          <dgm:bulletEnabled val="1"/>
        </dgm:presLayoutVars>
      </dgm:prSet>
      <dgm:spPr/>
      <dgm:t>
        <a:bodyPr/>
        <a:lstStyle/>
        <a:p>
          <a:endParaRPr lang="es-EC"/>
        </a:p>
      </dgm:t>
    </dgm:pt>
    <dgm:pt modelId="{8FB3CDE3-22F2-497C-A9F4-EC7B56F6FD5A}" type="pres">
      <dgm:prSet presAssocID="{10BFE360-9D77-487B-BA52-808338389CB0}" presName="sp" presStyleCnt="0"/>
      <dgm:spPr/>
    </dgm:pt>
    <dgm:pt modelId="{BBB38A74-99C5-43AC-8BE4-F16BF3DF0255}" type="pres">
      <dgm:prSet presAssocID="{FFF8F00B-24DA-4013-9BE4-F79648882CF5}" presName="linNode" presStyleCnt="0"/>
      <dgm:spPr/>
    </dgm:pt>
    <dgm:pt modelId="{E7640C04-2338-4A8A-A6CA-99AEEE805CCF}" type="pres">
      <dgm:prSet presAssocID="{FFF8F00B-24DA-4013-9BE4-F79648882CF5}" presName="parentText" presStyleLbl="node1" presStyleIdx="1" presStyleCnt="7">
        <dgm:presLayoutVars>
          <dgm:chMax val="1"/>
          <dgm:bulletEnabled val="1"/>
        </dgm:presLayoutVars>
      </dgm:prSet>
      <dgm:spPr/>
      <dgm:t>
        <a:bodyPr/>
        <a:lstStyle/>
        <a:p>
          <a:endParaRPr lang="es-EC"/>
        </a:p>
      </dgm:t>
    </dgm:pt>
    <dgm:pt modelId="{48F626F0-B809-449F-9B35-FCB87304D0AF}" type="pres">
      <dgm:prSet presAssocID="{FFF8F00B-24DA-4013-9BE4-F79648882CF5}" presName="descendantText" presStyleLbl="alignAccFollowNode1" presStyleIdx="1" presStyleCnt="7">
        <dgm:presLayoutVars>
          <dgm:bulletEnabled val="1"/>
        </dgm:presLayoutVars>
      </dgm:prSet>
      <dgm:spPr/>
      <dgm:t>
        <a:bodyPr/>
        <a:lstStyle/>
        <a:p>
          <a:endParaRPr lang="es-EC"/>
        </a:p>
      </dgm:t>
    </dgm:pt>
    <dgm:pt modelId="{43986785-41A9-473F-9C17-018D1AEA352B}" type="pres">
      <dgm:prSet presAssocID="{E1C167FB-968E-4C6B-AED0-074C6ADBB40E}" presName="sp" presStyleCnt="0"/>
      <dgm:spPr/>
    </dgm:pt>
    <dgm:pt modelId="{74DAB4C8-B8EA-49D5-9E9D-8EE9EC6EE093}" type="pres">
      <dgm:prSet presAssocID="{482DD3F4-9FA1-4D36-8C0C-F04D668BA59D}" presName="linNode" presStyleCnt="0"/>
      <dgm:spPr/>
    </dgm:pt>
    <dgm:pt modelId="{452023FE-8769-42F5-B8FF-65383D7360CF}" type="pres">
      <dgm:prSet presAssocID="{482DD3F4-9FA1-4D36-8C0C-F04D668BA59D}" presName="parentText" presStyleLbl="node1" presStyleIdx="2" presStyleCnt="7">
        <dgm:presLayoutVars>
          <dgm:chMax val="1"/>
          <dgm:bulletEnabled val="1"/>
        </dgm:presLayoutVars>
      </dgm:prSet>
      <dgm:spPr/>
      <dgm:t>
        <a:bodyPr/>
        <a:lstStyle/>
        <a:p>
          <a:endParaRPr lang="es-EC"/>
        </a:p>
      </dgm:t>
    </dgm:pt>
    <dgm:pt modelId="{F161F942-56FA-488A-A4E4-800AD9A9C023}" type="pres">
      <dgm:prSet presAssocID="{482DD3F4-9FA1-4D36-8C0C-F04D668BA59D}" presName="descendantText" presStyleLbl="alignAccFollowNode1" presStyleIdx="2" presStyleCnt="7">
        <dgm:presLayoutVars>
          <dgm:bulletEnabled val="1"/>
        </dgm:presLayoutVars>
      </dgm:prSet>
      <dgm:spPr/>
      <dgm:t>
        <a:bodyPr/>
        <a:lstStyle/>
        <a:p>
          <a:endParaRPr lang="es-EC"/>
        </a:p>
      </dgm:t>
    </dgm:pt>
    <dgm:pt modelId="{95A00BDA-F3C4-4706-A8C4-1562A08F4B27}" type="pres">
      <dgm:prSet presAssocID="{CBB5E3BF-8CDA-452F-BCA6-5C3FEB15E21E}" presName="sp" presStyleCnt="0"/>
      <dgm:spPr/>
    </dgm:pt>
    <dgm:pt modelId="{F4648565-E292-4771-8DC6-86E1C7FA4226}" type="pres">
      <dgm:prSet presAssocID="{2BEE4FC6-2576-450E-8D88-726F2D86843F}" presName="linNode" presStyleCnt="0"/>
      <dgm:spPr/>
    </dgm:pt>
    <dgm:pt modelId="{8ACAAE84-7A46-4444-9AA8-C117B60C21B4}" type="pres">
      <dgm:prSet presAssocID="{2BEE4FC6-2576-450E-8D88-726F2D86843F}" presName="parentText" presStyleLbl="node1" presStyleIdx="3" presStyleCnt="7">
        <dgm:presLayoutVars>
          <dgm:chMax val="1"/>
          <dgm:bulletEnabled val="1"/>
        </dgm:presLayoutVars>
      </dgm:prSet>
      <dgm:spPr/>
      <dgm:t>
        <a:bodyPr/>
        <a:lstStyle/>
        <a:p>
          <a:endParaRPr lang="es-EC"/>
        </a:p>
      </dgm:t>
    </dgm:pt>
    <dgm:pt modelId="{C728CCFB-F27D-40F0-937F-1237F2923D3D}" type="pres">
      <dgm:prSet presAssocID="{2BEE4FC6-2576-450E-8D88-726F2D86843F}" presName="descendantText" presStyleLbl="alignAccFollowNode1" presStyleIdx="3" presStyleCnt="7">
        <dgm:presLayoutVars>
          <dgm:bulletEnabled val="1"/>
        </dgm:presLayoutVars>
      </dgm:prSet>
      <dgm:spPr/>
      <dgm:t>
        <a:bodyPr/>
        <a:lstStyle/>
        <a:p>
          <a:endParaRPr lang="es-EC"/>
        </a:p>
      </dgm:t>
    </dgm:pt>
    <dgm:pt modelId="{633E7128-BAE8-4F2D-8D2D-F7D55431041D}" type="pres">
      <dgm:prSet presAssocID="{8EB31210-34B6-4779-95E0-43F6D80FE74C}" presName="sp" presStyleCnt="0"/>
      <dgm:spPr/>
    </dgm:pt>
    <dgm:pt modelId="{F642EC69-C1FC-4294-940D-15AD92472E35}" type="pres">
      <dgm:prSet presAssocID="{49C7762E-8B23-45EB-84D8-31B347179DD8}" presName="linNode" presStyleCnt="0"/>
      <dgm:spPr/>
    </dgm:pt>
    <dgm:pt modelId="{9D957BC4-5D0C-4663-844A-F85CEBA9AF2C}" type="pres">
      <dgm:prSet presAssocID="{49C7762E-8B23-45EB-84D8-31B347179DD8}" presName="parentText" presStyleLbl="node1" presStyleIdx="4" presStyleCnt="7">
        <dgm:presLayoutVars>
          <dgm:chMax val="1"/>
          <dgm:bulletEnabled val="1"/>
        </dgm:presLayoutVars>
      </dgm:prSet>
      <dgm:spPr/>
      <dgm:t>
        <a:bodyPr/>
        <a:lstStyle/>
        <a:p>
          <a:endParaRPr lang="es-EC"/>
        </a:p>
      </dgm:t>
    </dgm:pt>
    <dgm:pt modelId="{F6CC4A32-A64E-4E3D-BDCA-DACDC1418936}" type="pres">
      <dgm:prSet presAssocID="{49C7762E-8B23-45EB-84D8-31B347179DD8}" presName="descendantText" presStyleLbl="alignAccFollowNode1" presStyleIdx="4" presStyleCnt="7">
        <dgm:presLayoutVars>
          <dgm:bulletEnabled val="1"/>
        </dgm:presLayoutVars>
      </dgm:prSet>
      <dgm:spPr/>
      <dgm:t>
        <a:bodyPr/>
        <a:lstStyle/>
        <a:p>
          <a:endParaRPr lang="es-EC"/>
        </a:p>
      </dgm:t>
    </dgm:pt>
    <dgm:pt modelId="{B0D71C8C-FE69-47F2-B2CA-29F1E38F6C01}" type="pres">
      <dgm:prSet presAssocID="{94D64D06-1F28-463A-9C44-B7C5C8F2613F}" presName="sp" presStyleCnt="0"/>
      <dgm:spPr/>
    </dgm:pt>
    <dgm:pt modelId="{8649F8E3-26BA-4A1A-ADEE-1E5B45D396ED}" type="pres">
      <dgm:prSet presAssocID="{29671F09-F2A3-47D3-82E6-6E63B83EB6DA}" presName="linNode" presStyleCnt="0"/>
      <dgm:spPr/>
    </dgm:pt>
    <dgm:pt modelId="{17403AA3-60EB-4ED2-BB60-EE298D15F11B}" type="pres">
      <dgm:prSet presAssocID="{29671F09-F2A3-47D3-82E6-6E63B83EB6DA}" presName="parentText" presStyleLbl="node1" presStyleIdx="5" presStyleCnt="7">
        <dgm:presLayoutVars>
          <dgm:chMax val="1"/>
          <dgm:bulletEnabled val="1"/>
        </dgm:presLayoutVars>
      </dgm:prSet>
      <dgm:spPr/>
      <dgm:t>
        <a:bodyPr/>
        <a:lstStyle/>
        <a:p>
          <a:endParaRPr lang="es-EC"/>
        </a:p>
      </dgm:t>
    </dgm:pt>
    <dgm:pt modelId="{05872961-2721-441E-B818-CBDFA891E05E}" type="pres">
      <dgm:prSet presAssocID="{29671F09-F2A3-47D3-82E6-6E63B83EB6DA}" presName="descendantText" presStyleLbl="alignAccFollowNode1" presStyleIdx="5" presStyleCnt="7">
        <dgm:presLayoutVars>
          <dgm:bulletEnabled val="1"/>
        </dgm:presLayoutVars>
      </dgm:prSet>
      <dgm:spPr/>
      <dgm:t>
        <a:bodyPr/>
        <a:lstStyle/>
        <a:p>
          <a:endParaRPr lang="es-EC"/>
        </a:p>
      </dgm:t>
    </dgm:pt>
    <dgm:pt modelId="{97A22464-B9BF-4CE4-94AB-A04FDFE324B2}" type="pres">
      <dgm:prSet presAssocID="{52A1831F-427F-47FA-B937-2CA56F7E096F}" presName="sp" presStyleCnt="0"/>
      <dgm:spPr/>
    </dgm:pt>
    <dgm:pt modelId="{3D1D2051-C3E1-425B-8A73-100E63879ADD}" type="pres">
      <dgm:prSet presAssocID="{DFF22D5F-E68A-4B86-BC79-B4EB37B0126E}" presName="linNode" presStyleCnt="0"/>
      <dgm:spPr/>
    </dgm:pt>
    <dgm:pt modelId="{8AD86057-D57F-4014-B105-4157E08D6B75}" type="pres">
      <dgm:prSet presAssocID="{DFF22D5F-E68A-4B86-BC79-B4EB37B0126E}" presName="parentText" presStyleLbl="node1" presStyleIdx="6" presStyleCnt="7">
        <dgm:presLayoutVars>
          <dgm:chMax val="1"/>
          <dgm:bulletEnabled val="1"/>
        </dgm:presLayoutVars>
      </dgm:prSet>
      <dgm:spPr/>
      <dgm:t>
        <a:bodyPr/>
        <a:lstStyle/>
        <a:p>
          <a:endParaRPr lang="es-EC"/>
        </a:p>
      </dgm:t>
    </dgm:pt>
    <dgm:pt modelId="{0BCE8706-3B4A-4B3E-9D53-BD361A668673}" type="pres">
      <dgm:prSet presAssocID="{DFF22D5F-E68A-4B86-BC79-B4EB37B0126E}" presName="descendantText" presStyleLbl="alignAccFollowNode1" presStyleIdx="6" presStyleCnt="7">
        <dgm:presLayoutVars>
          <dgm:bulletEnabled val="1"/>
        </dgm:presLayoutVars>
      </dgm:prSet>
      <dgm:spPr/>
      <dgm:t>
        <a:bodyPr/>
        <a:lstStyle/>
        <a:p>
          <a:endParaRPr lang="es-EC"/>
        </a:p>
      </dgm:t>
    </dgm:pt>
  </dgm:ptLst>
  <dgm:cxnLst>
    <dgm:cxn modelId="{5683D94E-7A74-4E06-A26E-AB148EB1834B}" srcId="{67CEE3EC-67E2-4B89-A566-B8EC26FB8360}" destId="{2BEE4FC6-2576-450E-8D88-726F2D86843F}" srcOrd="3" destOrd="0" parTransId="{22B1A2AB-3B03-4361-BB9B-3823453BD0A8}" sibTransId="{8EB31210-34B6-4779-95E0-43F6D80FE74C}"/>
    <dgm:cxn modelId="{E2187E5C-DCCC-467F-958B-F13C42CB89F9}" srcId="{67CEE3EC-67E2-4B89-A566-B8EC26FB8360}" destId="{49C7762E-8B23-45EB-84D8-31B347179DD8}" srcOrd="4" destOrd="0" parTransId="{9FDAE193-60E4-4CC5-BBBB-4F73FFA3FFAE}" sibTransId="{94D64D06-1F28-463A-9C44-B7C5C8F2613F}"/>
    <dgm:cxn modelId="{2FFB26A2-835A-4F72-B96E-6C68432E48C0}" srcId="{49C7762E-8B23-45EB-84D8-31B347179DD8}" destId="{DCBE2795-C7C1-41F6-BFED-3BC5B2E50EEB}" srcOrd="0" destOrd="0" parTransId="{F48B58ED-B5B8-47C5-872A-8204D3F7E221}" sibTransId="{FD8D60A9-8049-4863-9560-51B21A649E83}"/>
    <dgm:cxn modelId="{A5915E54-AE30-4D3B-8494-513604697382}" type="presOf" srcId="{29671F09-F2A3-47D3-82E6-6E63B83EB6DA}" destId="{17403AA3-60EB-4ED2-BB60-EE298D15F11B}" srcOrd="0" destOrd="0" presId="urn:microsoft.com/office/officeart/2005/8/layout/vList5"/>
    <dgm:cxn modelId="{BC0885C9-9D69-4B90-964D-1CFD8CDED8B3}" type="presOf" srcId="{2BEE4FC6-2576-450E-8D88-726F2D86843F}" destId="{8ACAAE84-7A46-4444-9AA8-C117B60C21B4}" srcOrd="0" destOrd="0" presId="urn:microsoft.com/office/officeart/2005/8/layout/vList5"/>
    <dgm:cxn modelId="{CF72FCF5-700E-4615-9903-C624FCB1BDC2}" type="presOf" srcId="{DCBE2795-C7C1-41F6-BFED-3BC5B2E50EEB}" destId="{F6CC4A32-A64E-4E3D-BDCA-DACDC1418936}" srcOrd="0" destOrd="0" presId="urn:microsoft.com/office/officeart/2005/8/layout/vList5"/>
    <dgm:cxn modelId="{0FA69855-BC0F-47D1-9522-8C03F7253F2B}" srcId="{29671F09-F2A3-47D3-82E6-6E63B83EB6DA}" destId="{B5BDF81D-A283-442C-9C44-B8FDDE661C48}" srcOrd="0" destOrd="0" parTransId="{81307A7D-70B2-4440-99FF-9C67C63B2686}" sibTransId="{32874295-39B2-497F-9B16-7037B20B8112}"/>
    <dgm:cxn modelId="{E834A123-83B9-402C-95C7-E306D0B49FBB}" srcId="{482DD3F4-9FA1-4D36-8C0C-F04D668BA59D}" destId="{E967ADF6-EBE2-4E19-ADDB-E96339107A17}" srcOrd="0" destOrd="0" parTransId="{17F89B7C-EA1F-44B4-9241-7E70DDBDB999}" sibTransId="{04B82F86-80AB-4D1E-B22C-BD140C2744B8}"/>
    <dgm:cxn modelId="{8750E3AE-A05D-4686-970A-110E83AB07CA}" srcId="{DFF22D5F-E68A-4B86-BC79-B4EB37B0126E}" destId="{D881801E-1D72-4E71-A7AF-EA29D58A43F6}" srcOrd="0" destOrd="0" parTransId="{90106768-C1DB-4009-8FE0-4FA79D5F2EE4}" sibTransId="{B20DA197-9C70-4007-B167-0E3F6000AA88}"/>
    <dgm:cxn modelId="{0B4EA0A4-2DE8-4A81-8F2B-264DB41DF5C2}" srcId="{092D38DD-0962-44AD-8338-F9C289DEA6B9}" destId="{3C435618-AA95-4E05-B2C2-65A5AA797081}" srcOrd="0" destOrd="0" parTransId="{F8B3B953-8301-4BD7-B32E-D432F9652496}" sibTransId="{5AA75C14-55B2-4C95-A68D-1D5F00926FBD}"/>
    <dgm:cxn modelId="{A222CDFD-2A52-4927-A922-1A8180C61535}" srcId="{2BEE4FC6-2576-450E-8D88-726F2D86843F}" destId="{FB05B066-120B-42A6-9ACD-4E332996673B}" srcOrd="0" destOrd="0" parTransId="{B204DAC3-6DC5-43EE-A2F6-5B9307D1678C}" sibTransId="{91907B89-DA66-4128-BCFD-A9FE86BB49FC}"/>
    <dgm:cxn modelId="{A8FF4222-FCA2-4B7F-AEB9-41F9711D22E1}" type="presOf" srcId="{3C435618-AA95-4E05-B2C2-65A5AA797081}" destId="{C83C9740-536A-48AA-A97E-38268724AC12}" srcOrd="0" destOrd="0" presId="urn:microsoft.com/office/officeart/2005/8/layout/vList5"/>
    <dgm:cxn modelId="{037300B0-4B69-48C8-8736-8404E5778D56}" type="presOf" srcId="{B5BDF81D-A283-442C-9C44-B8FDDE661C48}" destId="{05872961-2721-441E-B818-CBDFA891E05E}" srcOrd="0" destOrd="0" presId="urn:microsoft.com/office/officeart/2005/8/layout/vList5"/>
    <dgm:cxn modelId="{7575D1AF-BEDD-4377-8E6F-51195A986EA1}" srcId="{FFF8F00B-24DA-4013-9BE4-F79648882CF5}" destId="{984814A8-45EF-4EF1-BCCD-28F8FBDC083E}" srcOrd="0" destOrd="0" parTransId="{8A575AF2-506C-48DF-A080-D0EB1A5FC70B}" sibTransId="{D8C6EF43-7172-46BB-BB53-F3BE1949BFE7}"/>
    <dgm:cxn modelId="{2E268892-784C-44D7-9B79-D8BF33A1D92F}" srcId="{67CEE3EC-67E2-4B89-A566-B8EC26FB8360}" destId="{DFF22D5F-E68A-4B86-BC79-B4EB37B0126E}" srcOrd="6" destOrd="0" parTransId="{BAE92DB1-BDFF-40DE-9451-2A02611906A9}" sibTransId="{C3CC11F5-E5DB-4B35-8371-365437D0290D}"/>
    <dgm:cxn modelId="{934A25F0-8F7D-4267-9130-F5963DDEC059}" type="presOf" srcId="{FFF8F00B-24DA-4013-9BE4-F79648882CF5}" destId="{E7640C04-2338-4A8A-A6CA-99AEEE805CCF}" srcOrd="0" destOrd="0" presId="urn:microsoft.com/office/officeart/2005/8/layout/vList5"/>
    <dgm:cxn modelId="{FA31404E-A785-4F11-86B5-94DA68AF5277}" type="presOf" srcId="{482DD3F4-9FA1-4D36-8C0C-F04D668BA59D}" destId="{452023FE-8769-42F5-B8FF-65383D7360CF}" srcOrd="0" destOrd="0" presId="urn:microsoft.com/office/officeart/2005/8/layout/vList5"/>
    <dgm:cxn modelId="{4503B86F-7061-4B6B-811D-7B357117985F}" srcId="{67CEE3EC-67E2-4B89-A566-B8EC26FB8360}" destId="{29671F09-F2A3-47D3-82E6-6E63B83EB6DA}" srcOrd="5" destOrd="0" parTransId="{33C4EBB7-06DA-4574-B6D1-9B96B5F784C8}" sibTransId="{52A1831F-427F-47FA-B937-2CA56F7E096F}"/>
    <dgm:cxn modelId="{55824F3A-3F2B-42EE-9E1E-C328D35AB06D}" type="presOf" srcId="{49C7762E-8B23-45EB-84D8-31B347179DD8}" destId="{9D957BC4-5D0C-4663-844A-F85CEBA9AF2C}" srcOrd="0" destOrd="0" presId="urn:microsoft.com/office/officeart/2005/8/layout/vList5"/>
    <dgm:cxn modelId="{835FE0E4-46B3-4FD8-9FF2-AA3A6DA68A0C}" srcId="{67CEE3EC-67E2-4B89-A566-B8EC26FB8360}" destId="{FFF8F00B-24DA-4013-9BE4-F79648882CF5}" srcOrd="1" destOrd="0" parTransId="{BFFAC788-4BE4-4E16-92F9-9171266F5496}" sibTransId="{E1C167FB-968E-4C6B-AED0-074C6ADBB40E}"/>
    <dgm:cxn modelId="{719BAD05-762D-47BA-82C4-A0E35BBC28A2}" srcId="{67CEE3EC-67E2-4B89-A566-B8EC26FB8360}" destId="{092D38DD-0962-44AD-8338-F9C289DEA6B9}" srcOrd="0" destOrd="0" parTransId="{D1025C6C-7562-4450-B017-35EAEC648E23}" sibTransId="{10BFE360-9D77-487B-BA52-808338389CB0}"/>
    <dgm:cxn modelId="{E6E94244-5080-4960-94FD-A453EE879304}" type="presOf" srcId="{D881801E-1D72-4E71-A7AF-EA29D58A43F6}" destId="{0BCE8706-3B4A-4B3E-9D53-BD361A668673}" srcOrd="0" destOrd="0" presId="urn:microsoft.com/office/officeart/2005/8/layout/vList5"/>
    <dgm:cxn modelId="{34ED49C2-F4ED-4130-9E3E-A11051D58FC4}" type="presOf" srcId="{FB05B066-120B-42A6-9ACD-4E332996673B}" destId="{C728CCFB-F27D-40F0-937F-1237F2923D3D}" srcOrd="0" destOrd="0" presId="urn:microsoft.com/office/officeart/2005/8/layout/vList5"/>
    <dgm:cxn modelId="{22FEA55E-CDA9-4AE1-93DD-6A6F5A063666}" type="presOf" srcId="{67CEE3EC-67E2-4B89-A566-B8EC26FB8360}" destId="{72703CD9-B2D7-4BA4-98F6-4E9E91114345}" srcOrd="0" destOrd="0" presId="urn:microsoft.com/office/officeart/2005/8/layout/vList5"/>
    <dgm:cxn modelId="{9ADDB38E-3026-446E-A462-DB7A2E354A65}" type="presOf" srcId="{DFF22D5F-E68A-4B86-BC79-B4EB37B0126E}" destId="{8AD86057-D57F-4014-B105-4157E08D6B75}" srcOrd="0" destOrd="0" presId="urn:microsoft.com/office/officeart/2005/8/layout/vList5"/>
    <dgm:cxn modelId="{876CB6DE-C8CC-4821-8C12-004F9A62AF7B}" type="presOf" srcId="{092D38DD-0962-44AD-8338-F9C289DEA6B9}" destId="{B629DFFB-A025-48A2-9BE4-20A05E2238C5}" srcOrd="0" destOrd="0" presId="urn:microsoft.com/office/officeart/2005/8/layout/vList5"/>
    <dgm:cxn modelId="{0B3D66F3-3330-498C-8783-05D709B34EB5}" srcId="{67CEE3EC-67E2-4B89-A566-B8EC26FB8360}" destId="{482DD3F4-9FA1-4D36-8C0C-F04D668BA59D}" srcOrd="2" destOrd="0" parTransId="{8DB69300-14D6-4F0C-A2FD-F0DEFA75A1DA}" sibTransId="{CBB5E3BF-8CDA-452F-BCA6-5C3FEB15E21E}"/>
    <dgm:cxn modelId="{3C0AB3A1-89EC-42DA-8CF6-EE4CF61760D7}" type="presOf" srcId="{E967ADF6-EBE2-4E19-ADDB-E96339107A17}" destId="{F161F942-56FA-488A-A4E4-800AD9A9C023}" srcOrd="0" destOrd="0" presId="urn:microsoft.com/office/officeart/2005/8/layout/vList5"/>
    <dgm:cxn modelId="{5C920F88-7976-447F-957B-61FE0AC34961}" type="presOf" srcId="{984814A8-45EF-4EF1-BCCD-28F8FBDC083E}" destId="{48F626F0-B809-449F-9B35-FCB87304D0AF}" srcOrd="0" destOrd="0" presId="urn:microsoft.com/office/officeart/2005/8/layout/vList5"/>
    <dgm:cxn modelId="{3297973B-8DF4-4A0A-98DA-7E7CC1BEB2D1}" type="presParOf" srcId="{72703CD9-B2D7-4BA4-98F6-4E9E91114345}" destId="{42F258A2-4887-4443-A0D2-04486B6EBAB9}" srcOrd="0" destOrd="0" presId="urn:microsoft.com/office/officeart/2005/8/layout/vList5"/>
    <dgm:cxn modelId="{4881F2DF-6E4F-4DA1-BD52-5F759616B342}" type="presParOf" srcId="{42F258A2-4887-4443-A0D2-04486B6EBAB9}" destId="{B629DFFB-A025-48A2-9BE4-20A05E2238C5}" srcOrd="0" destOrd="0" presId="urn:microsoft.com/office/officeart/2005/8/layout/vList5"/>
    <dgm:cxn modelId="{5DE9D4EE-EB55-4A16-955D-3AA33EE179DC}" type="presParOf" srcId="{42F258A2-4887-4443-A0D2-04486B6EBAB9}" destId="{C83C9740-536A-48AA-A97E-38268724AC12}" srcOrd="1" destOrd="0" presId="urn:microsoft.com/office/officeart/2005/8/layout/vList5"/>
    <dgm:cxn modelId="{99AF0C9E-B36E-4C70-9CB2-480973597F24}" type="presParOf" srcId="{72703CD9-B2D7-4BA4-98F6-4E9E91114345}" destId="{8FB3CDE3-22F2-497C-A9F4-EC7B56F6FD5A}" srcOrd="1" destOrd="0" presId="urn:microsoft.com/office/officeart/2005/8/layout/vList5"/>
    <dgm:cxn modelId="{926B0812-037A-4248-BAFA-61693BEA3A50}" type="presParOf" srcId="{72703CD9-B2D7-4BA4-98F6-4E9E91114345}" destId="{BBB38A74-99C5-43AC-8BE4-F16BF3DF0255}" srcOrd="2" destOrd="0" presId="urn:microsoft.com/office/officeart/2005/8/layout/vList5"/>
    <dgm:cxn modelId="{9777E8D6-3285-4140-8E31-EEE3FA06C2F2}" type="presParOf" srcId="{BBB38A74-99C5-43AC-8BE4-F16BF3DF0255}" destId="{E7640C04-2338-4A8A-A6CA-99AEEE805CCF}" srcOrd="0" destOrd="0" presId="urn:microsoft.com/office/officeart/2005/8/layout/vList5"/>
    <dgm:cxn modelId="{97EAC240-3F5E-4A2A-A208-995E8E78033E}" type="presParOf" srcId="{BBB38A74-99C5-43AC-8BE4-F16BF3DF0255}" destId="{48F626F0-B809-449F-9B35-FCB87304D0AF}" srcOrd="1" destOrd="0" presId="urn:microsoft.com/office/officeart/2005/8/layout/vList5"/>
    <dgm:cxn modelId="{43345218-8B80-46D8-872B-2DF13DF89909}" type="presParOf" srcId="{72703CD9-B2D7-4BA4-98F6-4E9E91114345}" destId="{43986785-41A9-473F-9C17-018D1AEA352B}" srcOrd="3" destOrd="0" presId="urn:microsoft.com/office/officeart/2005/8/layout/vList5"/>
    <dgm:cxn modelId="{4D7E185D-3730-499B-8E25-0F1A4D38D679}" type="presParOf" srcId="{72703CD9-B2D7-4BA4-98F6-4E9E91114345}" destId="{74DAB4C8-B8EA-49D5-9E9D-8EE9EC6EE093}" srcOrd="4" destOrd="0" presId="urn:microsoft.com/office/officeart/2005/8/layout/vList5"/>
    <dgm:cxn modelId="{E1083674-60F9-4E91-90F7-0DCE9B211C67}" type="presParOf" srcId="{74DAB4C8-B8EA-49D5-9E9D-8EE9EC6EE093}" destId="{452023FE-8769-42F5-B8FF-65383D7360CF}" srcOrd="0" destOrd="0" presId="urn:microsoft.com/office/officeart/2005/8/layout/vList5"/>
    <dgm:cxn modelId="{E1990D77-ADA6-465D-80E5-0E87A603FFB9}" type="presParOf" srcId="{74DAB4C8-B8EA-49D5-9E9D-8EE9EC6EE093}" destId="{F161F942-56FA-488A-A4E4-800AD9A9C023}" srcOrd="1" destOrd="0" presId="urn:microsoft.com/office/officeart/2005/8/layout/vList5"/>
    <dgm:cxn modelId="{739D5526-46D5-4FFF-843A-3D3472766DF7}" type="presParOf" srcId="{72703CD9-B2D7-4BA4-98F6-4E9E91114345}" destId="{95A00BDA-F3C4-4706-A8C4-1562A08F4B27}" srcOrd="5" destOrd="0" presId="urn:microsoft.com/office/officeart/2005/8/layout/vList5"/>
    <dgm:cxn modelId="{84E64C44-29AD-4DA9-AC67-107DDF2EECFE}" type="presParOf" srcId="{72703CD9-B2D7-4BA4-98F6-4E9E91114345}" destId="{F4648565-E292-4771-8DC6-86E1C7FA4226}" srcOrd="6" destOrd="0" presId="urn:microsoft.com/office/officeart/2005/8/layout/vList5"/>
    <dgm:cxn modelId="{9A9659F4-BCEE-45D0-8E75-E5D64125D6C4}" type="presParOf" srcId="{F4648565-E292-4771-8DC6-86E1C7FA4226}" destId="{8ACAAE84-7A46-4444-9AA8-C117B60C21B4}" srcOrd="0" destOrd="0" presId="urn:microsoft.com/office/officeart/2005/8/layout/vList5"/>
    <dgm:cxn modelId="{068291C0-4C04-4501-8F9E-EE58C5AFDF7B}" type="presParOf" srcId="{F4648565-E292-4771-8DC6-86E1C7FA4226}" destId="{C728CCFB-F27D-40F0-937F-1237F2923D3D}" srcOrd="1" destOrd="0" presId="urn:microsoft.com/office/officeart/2005/8/layout/vList5"/>
    <dgm:cxn modelId="{CD8FE971-0565-4AF7-8FF3-AECF6678E400}" type="presParOf" srcId="{72703CD9-B2D7-4BA4-98F6-4E9E91114345}" destId="{633E7128-BAE8-4F2D-8D2D-F7D55431041D}" srcOrd="7" destOrd="0" presId="urn:microsoft.com/office/officeart/2005/8/layout/vList5"/>
    <dgm:cxn modelId="{82B85F26-5949-4DC1-B3FF-1A8D2B656D70}" type="presParOf" srcId="{72703CD9-B2D7-4BA4-98F6-4E9E91114345}" destId="{F642EC69-C1FC-4294-940D-15AD92472E35}" srcOrd="8" destOrd="0" presId="urn:microsoft.com/office/officeart/2005/8/layout/vList5"/>
    <dgm:cxn modelId="{8744DC5E-C52D-41CA-A004-9DD745662E1A}" type="presParOf" srcId="{F642EC69-C1FC-4294-940D-15AD92472E35}" destId="{9D957BC4-5D0C-4663-844A-F85CEBA9AF2C}" srcOrd="0" destOrd="0" presId="urn:microsoft.com/office/officeart/2005/8/layout/vList5"/>
    <dgm:cxn modelId="{1A76F6DC-02F0-4B0D-8F25-2AF84EA2EF5B}" type="presParOf" srcId="{F642EC69-C1FC-4294-940D-15AD92472E35}" destId="{F6CC4A32-A64E-4E3D-BDCA-DACDC1418936}" srcOrd="1" destOrd="0" presId="urn:microsoft.com/office/officeart/2005/8/layout/vList5"/>
    <dgm:cxn modelId="{959E4C8E-346E-416F-A940-8C5341A86EA6}" type="presParOf" srcId="{72703CD9-B2D7-4BA4-98F6-4E9E91114345}" destId="{B0D71C8C-FE69-47F2-B2CA-29F1E38F6C01}" srcOrd="9" destOrd="0" presId="urn:microsoft.com/office/officeart/2005/8/layout/vList5"/>
    <dgm:cxn modelId="{680B1A2D-0144-4467-A63F-82F02212B79E}" type="presParOf" srcId="{72703CD9-B2D7-4BA4-98F6-4E9E91114345}" destId="{8649F8E3-26BA-4A1A-ADEE-1E5B45D396ED}" srcOrd="10" destOrd="0" presId="urn:microsoft.com/office/officeart/2005/8/layout/vList5"/>
    <dgm:cxn modelId="{7B553F17-9705-48FA-A371-0A1FA18591F0}" type="presParOf" srcId="{8649F8E3-26BA-4A1A-ADEE-1E5B45D396ED}" destId="{17403AA3-60EB-4ED2-BB60-EE298D15F11B}" srcOrd="0" destOrd="0" presId="urn:microsoft.com/office/officeart/2005/8/layout/vList5"/>
    <dgm:cxn modelId="{68E14AF6-F5DD-465D-9DD0-936F69BCBCF4}" type="presParOf" srcId="{8649F8E3-26BA-4A1A-ADEE-1E5B45D396ED}" destId="{05872961-2721-441E-B818-CBDFA891E05E}" srcOrd="1" destOrd="0" presId="urn:microsoft.com/office/officeart/2005/8/layout/vList5"/>
    <dgm:cxn modelId="{18A6DB50-0FFB-41A3-9778-3A5FAA3EBF73}" type="presParOf" srcId="{72703CD9-B2D7-4BA4-98F6-4E9E91114345}" destId="{97A22464-B9BF-4CE4-94AB-A04FDFE324B2}" srcOrd="11" destOrd="0" presId="urn:microsoft.com/office/officeart/2005/8/layout/vList5"/>
    <dgm:cxn modelId="{F6368C2A-B36D-4A0C-B60A-05F9064807D8}" type="presParOf" srcId="{72703CD9-B2D7-4BA4-98F6-4E9E91114345}" destId="{3D1D2051-C3E1-425B-8A73-100E63879ADD}" srcOrd="12" destOrd="0" presId="urn:microsoft.com/office/officeart/2005/8/layout/vList5"/>
    <dgm:cxn modelId="{F863F01A-DDF2-4C95-967B-AE5677AFBA0C}" type="presParOf" srcId="{3D1D2051-C3E1-425B-8A73-100E63879ADD}" destId="{8AD86057-D57F-4014-B105-4157E08D6B75}" srcOrd="0" destOrd="0" presId="urn:microsoft.com/office/officeart/2005/8/layout/vList5"/>
    <dgm:cxn modelId="{A5CB2077-C3C5-4F93-AF9F-E769744F1565}" type="presParOf" srcId="{3D1D2051-C3E1-425B-8A73-100E63879ADD}" destId="{0BCE8706-3B4A-4B3E-9D53-BD361A66867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352896-D6FA-436C-B06E-994B2D5BBF27}"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es-EC"/>
        </a:p>
      </dgm:t>
    </dgm:pt>
    <dgm:pt modelId="{546849C3-F357-4C3A-A760-E5FDB6AEE0E6}">
      <dgm:prSet custT="1"/>
      <dgm:spPr/>
      <dgm:t>
        <a:bodyPr/>
        <a:lstStyle/>
        <a:p>
          <a:pPr rtl="0"/>
          <a:r>
            <a:rPr lang="es-ES" sz="1400" dirty="0" smtClean="0"/>
            <a:t>Se basa en la combinación de parámetros, estos se obtienen de la observación y medición de indicadores morfodinámicos y su distribución espacial.</a:t>
          </a:r>
          <a:endParaRPr lang="es-EC" sz="1400" dirty="0"/>
        </a:p>
      </dgm:t>
    </dgm:pt>
    <dgm:pt modelId="{6C05BD89-CA44-4821-B185-F23821CF6862}" type="parTrans" cxnId="{0F15F88E-B8DA-4A2E-A865-0D8192C9D1FA}">
      <dgm:prSet/>
      <dgm:spPr/>
      <dgm:t>
        <a:bodyPr/>
        <a:lstStyle/>
        <a:p>
          <a:endParaRPr lang="es-EC"/>
        </a:p>
      </dgm:t>
    </dgm:pt>
    <dgm:pt modelId="{5BF6C8F3-6F20-4EFC-B48F-9E8636E465CD}" type="sibTrans" cxnId="{0F15F88E-B8DA-4A2E-A865-0D8192C9D1FA}">
      <dgm:prSet/>
      <dgm:spPr/>
      <dgm:t>
        <a:bodyPr/>
        <a:lstStyle/>
        <a:p>
          <a:endParaRPr lang="es-EC"/>
        </a:p>
      </dgm:t>
    </dgm:pt>
    <dgm:pt modelId="{231E86C0-279D-4554-BA86-8CE3E440EB6B}">
      <dgm:prSet custT="1"/>
      <dgm:spPr/>
      <dgm:t>
        <a:bodyPr/>
        <a:lstStyle/>
        <a:p>
          <a:pPr rtl="0"/>
          <a:r>
            <a:rPr lang="es-ES" sz="1400" dirty="0" smtClean="0"/>
            <a:t>Elementos pasivos son parámetros que determinan un grado de susceptibilidad de las laderas</a:t>
          </a:r>
        </a:p>
      </dgm:t>
    </dgm:pt>
    <dgm:pt modelId="{2D2E91C6-BFCB-46B3-9DCC-A93B4ECA7636}" type="parTrans" cxnId="{E43862EB-7D0D-4B65-90C8-9F5FD8596D60}">
      <dgm:prSet/>
      <dgm:spPr/>
      <dgm:t>
        <a:bodyPr/>
        <a:lstStyle/>
        <a:p>
          <a:endParaRPr lang="es-EC"/>
        </a:p>
      </dgm:t>
    </dgm:pt>
    <dgm:pt modelId="{79A23604-7B2E-4F67-AB1F-82B8AF4D7DAA}" type="sibTrans" cxnId="{E43862EB-7D0D-4B65-90C8-9F5FD8596D60}">
      <dgm:prSet/>
      <dgm:spPr/>
      <dgm:t>
        <a:bodyPr/>
        <a:lstStyle/>
        <a:p>
          <a:endParaRPr lang="es-EC"/>
        </a:p>
      </dgm:t>
    </dgm:pt>
    <dgm:pt modelId="{60533A70-13A6-4E3F-9F3C-6D0F34E27488}">
      <dgm:prSet custT="1"/>
      <dgm:spPr/>
      <dgm:t>
        <a:bodyPr/>
        <a:lstStyle/>
        <a:p>
          <a:pPr rtl="0"/>
          <a:r>
            <a:rPr lang="es-ES" sz="1400" dirty="0" smtClean="0"/>
            <a:t>Elementos activos o factores de disparo que perturban el equilibrio de los materiales de la ladera. </a:t>
          </a:r>
          <a:endParaRPr lang="es-EC" sz="1400" dirty="0"/>
        </a:p>
      </dgm:t>
    </dgm:pt>
    <dgm:pt modelId="{6ECC4DDB-B330-404A-9398-C0ED0FA59D2E}" type="parTrans" cxnId="{CC4192B6-065A-4DA9-94A2-ACE55C5B7932}">
      <dgm:prSet/>
      <dgm:spPr/>
      <dgm:t>
        <a:bodyPr/>
        <a:lstStyle/>
        <a:p>
          <a:endParaRPr lang="es-EC"/>
        </a:p>
      </dgm:t>
    </dgm:pt>
    <dgm:pt modelId="{49F2AE6F-A75D-4C25-833C-12FCD4717E53}" type="sibTrans" cxnId="{CC4192B6-065A-4DA9-94A2-ACE55C5B7932}">
      <dgm:prSet/>
      <dgm:spPr/>
      <dgm:t>
        <a:bodyPr/>
        <a:lstStyle/>
        <a:p>
          <a:endParaRPr lang="es-EC"/>
        </a:p>
      </dgm:t>
    </dgm:pt>
    <dgm:pt modelId="{E8654C2A-BC05-436E-9294-9B53EA976B06}">
      <dgm:prSet custT="1"/>
      <dgm:spPr/>
      <dgm:t>
        <a:bodyPr/>
        <a:lstStyle/>
        <a:p>
          <a:pPr rtl="0"/>
          <a:r>
            <a:rPr lang="es-EC" sz="1200" dirty="0" smtClean="0"/>
            <a:t>Litología</a:t>
          </a:r>
          <a:br>
            <a:rPr lang="es-EC" sz="1200" dirty="0" smtClean="0"/>
          </a:br>
          <a:r>
            <a:rPr lang="es-EC" sz="1200" dirty="0" smtClean="0"/>
            <a:t>Humedad del Suelo </a:t>
          </a:r>
          <a:br>
            <a:rPr lang="es-EC" sz="1200" dirty="0" smtClean="0"/>
          </a:br>
          <a:r>
            <a:rPr lang="es-EC" sz="1200" dirty="0" smtClean="0"/>
            <a:t>Grado de Pendiente</a:t>
          </a:r>
          <a:endParaRPr lang="es-EC" sz="1200" dirty="0"/>
        </a:p>
      </dgm:t>
    </dgm:pt>
    <dgm:pt modelId="{FFF2F02F-7CB8-467E-A945-03452A33ABF5}" type="parTrans" cxnId="{31E8767F-9FC8-421F-9F8C-B045168671F1}">
      <dgm:prSet/>
      <dgm:spPr/>
      <dgm:t>
        <a:bodyPr/>
        <a:lstStyle/>
        <a:p>
          <a:endParaRPr lang="es-EC"/>
        </a:p>
      </dgm:t>
    </dgm:pt>
    <dgm:pt modelId="{F31D9C1D-657C-4DE7-861C-54409285D35D}" type="sibTrans" cxnId="{31E8767F-9FC8-421F-9F8C-B045168671F1}">
      <dgm:prSet/>
      <dgm:spPr/>
      <dgm:t>
        <a:bodyPr/>
        <a:lstStyle/>
        <a:p>
          <a:endParaRPr lang="es-EC"/>
        </a:p>
      </dgm:t>
    </dgm:pt>
    <dgm:pt modelId="{DE5E5C71-CFF0-468C-9126-FE31AD8C6937}">
      <dgm:prSet custT="1"/>
      <dgm:spPr/>
      <dgm:t>
        <a:bodyPr/>
        <a:lstStyle/>
        <a:p>
          <a:pPr rtl="0"/>
          <a:r>
            <a:rPr lang="es-EC" sz="1200" dirty="0" smtClean="0"/>
            <a:t>Sismicidad</a:t>
          </a:r>
          <a:br>
            <a:rPr lang="es-EC" sz="1200" dirty="0" smtClean="0"/>
          </a:br>
          <a:r>
            <a:rPr lang="es-EC" sz="1200" dirty="0" smtClean="0"/>
            <a:t>Intensidad de Lluvias</a:t>
          </a:r>
          <a:endParaRPr lang="es-EC" sz="1200" dirty="0"/>
        </a:p>
      </dgm:t>
    </dgm:pt>
    <dgm:pt modelId="{F8700C5D-9321-4879-9288-71E2538E9D9E}" type="parTrans" cxnId="{F2A1F1B4-AA11-4262-9484-69BD3DD6452A}">
      <dgm:prSet/>
      <dgm:spPr/>
      <dgm:t>
        <a:bodyPr/>
        <a:lstStyle/>
        <a:p>
          <a:endParaRPr lang="es-EC"/>
        </a:p>
      </dgm:t>
    </dgm:pt>
    <dgm:pt modelId="{19E33669-3FF9-4521-9FF0-E32D4B639CFA}" type="sibTrans" cxnId="{F2A1F1B4-AA11-4262-9484-69BD3DD6452A}">
      <dgm:prSet/>
      <dgm:spPr/>
      <dgm:t>
        <a:bodyPr/>
        <a:lstStyle/>
        <a:p>
          <a:endParaRPr lang="es-EC"/>
        </a:p>
      </dgm:t>
    </dgm:pt>
    <dgm:pt modelId="{4F52AAF0-63BB-4BD8-B8AF-AC0BE793479D}" type="pres">
      <dgm:prSet presAssocID="{50352896-D6FA-436C-B06E-994B2D5BBF27}" presName="Name0" presStyleCnt="0">
        <dgm:presLayoutVars>
          <dgm:orgChart val="1"/>
          <dgm:chPref val="1"/>
          <dgm:dir/>
          <dgm:animOne val="branch"/>
          <dgm:animLvl val="lvl"/>
          <dgm:resizeHandles/>
        </dgm:presLayoutVars>
      </dgm:prSet>
      <dgm:spPr/>
      <dgm:t>
        <a:bodyPr/>
        <a:lstStyle/>
        <a:p>
          <a:endParaRPr lang="es-EC"/>
        </a:p>
      </dgm:t>
    </dgm:pt>
    <dgm:pt modelId="{E22B6993-BABC-40FC-9C94-EF9D25A6CA94}" type="pres">
      <dgm:prSet presAssocID="{546849C3-F357-4C3A-A760-E5FDB6AEE0E6}" presName="hierRoot1" presStyleCnt="0">
        <dgm:presLayoutVars>
          <dgm:hierBranch val="init"/>
        </dgm:presLayoutVars>
      </dgm:prSet>
      <dgm:spPr/>
    </dgm:pt>
    <dgm:pt modelId="{93688673-B744-4793-B617-8297A7C4C67B}" type="pres">
      <dgm:prSet presAssocID="{546849C3-F357-4C3A-A760-E5FDB6AEE0E6}" presName="rootComposite1" presStyleCnt="0"/>
      <dgm:spPr/>
    </dgm:pt>
    <dgm:pt modelId="{E207B921-6BF2-4A12-886D-5642D212FBFF}" type="pres">
      <dgm:prSet presAssocID="{546849C3-F357-4C3A-A760-E5FDB6AEE0E6}" presName="rootText1" presStyleLbl="alignAcc1" presStyleIdx="0" presStyleCnt="0">
        <dgm:presLayoutVars>
          <dgm:chPref val="3"/>
        </dgm:presLayoutVars>
      </dgm:prSet>
      <dgm:spPr/>
      <dgm:t>
        <a:bodyPr/>
        <a:lstStyle/>
        <a:p>
          <a:endParaRPr lang="es-EC"/>
        </a:p>
      </dgm:t>
    </dgm:pt>
    <dgm:pt modelId="{B6FF2406-52FE-4C7D-8296-76C9C97617A6}" type="pres">
      <dgm:prSet presAssocID="{546849C3-F357-4C3A-A760-E5FDB6AEE0E6}" presName="topArc1" presStyleLbl="parChTrans1D1" presStyleIdx="0" presStyleCnt="10"/>
      <dgm:spPr/>
    </dgm:pt>
    <dgm:pt modelId="{2EB1015A-8935-4499-B014-0F7A2CF206AB}" type="pres">
      <dgm:prSet presAssocID="{546849C3-F357-4C3A-A760-E5FDB6AEE0E6}" presName="bottomArc1" presStyleLbl="parChTrans1D1" presStyleIdx="1" presStyleCnt="10"/>
      <dgm:spPr/>
    </dgm:pt>
    <dgm:pt modelId="{695DDD27-5591-4AC1-8923-7F01152794A0}" type="pres">
      <dgm:prSet presAssocID="{546849C3-F357-4C3A-A760-E5FDB6AEE0E6}" presName="topConnNode1" presStyleLbl="node1" presStyleIdx="0" presStyleCnt="0"/>
      <dgm:spPr/>
      <dgm:t>
        <a:bodyPr/>
        <a:lstStyle/>
        <a:p>
          <a:endParaRPr lang="es-EC"/>
        </a:p>
      </dgm:t>
    </dgm:pt>
    <dgm:pt modelId="{B98DA072-5B29-4402-B172-7EFD755F1238}" type="pres">
      <dgm:prSet presAssocID="{546849C3-F357-4C3A-A760-E5FDB6AEE0E6}" presName="hierChild2" presStyleCnt="0"/>
      <dgm:spPr/>
    </dgm:pt>
    <dgm:pt modelId="{E60E035C-0586-4565-9364-A64BCAEFE7E1}" type="pres">
      <dgm:prSet presAssocID="{2D2E91C6-BFCB-46B3-9DCC-A93B4ECA7636}" presName="Name28" presStyleLbl="parChTrans1D2" presStyleIdx="0" presStyleCnt="2"/>
      <dgm:spPr/>
      <dgm:t>
        <a:bodyPr/>
        <a:lstStyle/>
        <a:p>
          <a:endParaRPr lang="es-EC"/>
        </a:p>
      </dgm:t>
    </dgm:pt>
    <dgm:pt modelId="{EE9C675D-A609-442F-B4B5-D8A47C1C6978}" type="pres">
      <dgm:prSet presAssocID="{231E86C0-279D-4554-BA86-8CE3E440EB6B}" presName="hierRoot2" presStyleCnt="0">
        <dgm:presLayoutVars>
          <dgm:hierBranch val="init"/>
        </dgm:presLayoutVars>
      </dgm:prSet>
      <dgm:spPr/>
    </dgm:pt>
    <dgm:pt modelId="{3F45FE9E-CB79-46AB-BEE3-05E5406AA714}" type="pres">
      <dgm:prSet presAssocID="{231E86C0-279D-4554-BA86-8CE3E440EB6B}" presName="rootComposite2" presStyleCnt="0"/>
      <dgm:spPr/>
    </dgm:pt>
    <dgm:pt modelId="{8FA3CD0E-A850-4770-BB4D-75F0F2643B65}" type="pres">
      <dgm:prSet presAssocID="{231E86C0-279D-4554-BA86-8CE3E440EB6B}" presName="rootText2" presStyleLbl="alignAcc1" presStyleIdx="0" presStyleCnt="0">
        <dgm:presLayoutVars>
          <dgm:chPref val="3"/>
        </dgm:presLayoutVars>
      </dgm:prSet>
      <dgm:spPr/>
      <dgm:t>
        <a:bodyPr/>
        <a:lstStyle/>
        <a:p>
          <a:endParaRPr lang="es-EC"/>
        </a:p>
      </dgm:t>
    </dgm:pt>
    <dgm:pt modelId="{AD9E90CC-3669-445F-953B-6194CA7642F6}" type="pres">
      <dgm:prSet presAssocID="{231E86C0-279D-4554-BA86-8CE3E440EB6B}" presName="topArc2" presStyleLbl="parChTrans1D1" presStyleIdx="2" presStyleCnt="10"/>
      <dgm:spPr/>
    </dgm:pt>
    <dgm:pt modelId="{4C1262D9-491C-4373-B557-98BA53CCB9EA}" type="pres">
      <dgm:prSet presAssocID="{231E86C0-279D-4554-BA86-8CE3E440EB6B}" presName="bottomArc2" presStyleLbl="parChTrans1D1" presStyleIdx="3" presStyleCnt="10"/>
      <dgm:spPr/>
    </dgm:pt>
    <dgm:pt modelId="{5FCDEB02-0A0B-40C8-BCAC-2AAD311FCFC3}" type="pres">
      <dgm:prSet presAssocID="{231E86C0-279D-4554-BA86-8CE3E440EB6B}" presName="topConnNode2" presStyleLbl="node2" presStyleIdx="0" presStyleCnt="0"/>
      <dgm:spPr/>
      <dgm:t>
        <a:bodyPr/>
        <a:lstStyle/>
        <a:p>
          <a:endParaRPr lang="es-EC"/>
        </a:p>
      </dgm:t>
    </dgm:pt>
    <dgm:pt modelId="{7D938960-F994-4B68-935E-08BEFAE9EB1E}" type="pres">
      <dgm:prSet presAssocID="{231E86C0-279D-4554-BA86-8CE3E440EB6B}" presName="hierChild4" presStyleCnt="0"/>
      <dgm:spPr/>
    </dgm:pt>
    <dgm:pt modelId="{FA5D56BA-4971-4435-939A-6B537532DC13}" type="pres">
      <dgm:prSet presAssocID="{FFF2F02F-7CB8-467E-A945-03452A33ABF5}" presName="Name28" presStyleLbl="parChTrans1D3" presStyleIdx="0" presStyleCnt="2"/>
      <dgm:spPr/>
      <dgm:t>
        <a:bodyPr/>
        <a:lstStyle/>
        <a:p>
          <a:endParaRPr lang="es-EC"/>
        </a:p>
      </dgm:t>
    </dgm:pt>
    <dgm:pt modelId="{63224174-F1E3-4334-9235-9F231FDF6F2F}" type="pres">
      <dgm:prSet presAssocID="{E8654C2A-BC05-436E-9294-9B53EA976B06}" presName="hierRoot2" presStyleCnt="0">
        <dgm:presLayoutVars>
          <dgm:hierBranch val="init"/>
        </dgm:presLayoutVars>
      </dgm:prSet>
      <dgm:spPr/>
    </dgm:pt>
    <dgm:pt modelId="{6C36840F-E433-4DBD-A211-AB13690EF101}" type="pres">
      <dgm:prSet presAssocID="{E8654C2A-BC05-436E-9294-9B53EA976B06}" presName="rootComposite2" presStyleCnt="0"/>
      <dgm:spPr/>
    </dgm:pt>
    <dgm:pt modelId="{F32D8E34-93FC-4F05-85BD-DB6F12C2DB6C}" type="pres">
      <dgm:prSet presAssocID="{E8654C2A-BC05-436E-9294-9B53EA976B06}" presName="rootText2" presStyleLbl="alignAcc1" presStyleIdx="0" presStyleCnt="0" custScaleX="63417" custScaleY="60867">
        <dgm:presLayoutVars>
          <dgm:chPref val="3"/>
        </dgm:presLayoutVars>
      </dgm:prSet>
      <dgm:spPr/>
      <dgm:t>
        <a:bodyPr/>
        <a:lstStyle/>
        <a:p>
          <a:endParaRPr lang="es-EC"/>
        </a:p>
      </dgm:t>
    </dgm:pt>
    <dgm:pt modelId="{028A2C3B-62EA-4CBD-A6AB-51D29E4467B5}" type="pres">
      <dgm:prSet presAssocID="{E8654C2A-BC05-436E-9294-9B53EA976B06}" presName="topArc2" presStyleLbl="parChTrans1D1" presStyleIdx="4" presStyleCnt="10"/>
      <dgm:spPr/>
    </dgm:pt>
    <dgm:pt modelId="{DC3E9446-C298-44E6-9B97-EC31AB108C71}" type="pres">
      <dgm:prSet presAssocID="{E8654C2A-BC05-436E-9294-9B53EA976B06}" presName="bottomArc2" presStyleLbl="parChTrans1D1" presStyleIdx="5" presStyleCnt="10"/>
      <dgm:spPr/>
    </dgm:pt>
    <dgm:pt modelId="{D3B2F81B-A848-4E89-A842-0703DACB86BB}" type="pres">
      <dgm:prSet presAssocID="{E8654C2A-BC05-436E-9294-9B53EA976B06}" presName="topConnNode2" presStyleLbl="node3" presStyleIdx="0" presStyleCnt="0"/>
      <dgm:spPr/>
      <dgm:t>
        <a:bodyPr/>
        <a:lstStyle/>
        <a:p>
          <a:endParaRPr lang="es-EC"/>
        </a:p>
      </dgm:t>
    </dgm:pt>
    <dgm:pt modelId="{006EB026-2236-4873-9DED-88E48140D93E}" type="pres">
      <dgm:prSet presAssocID="{E8654C2A-BC05-436E-9294-9B53EA976B06}" presName="hierChild4" presStyleCnt="0"/>
      <dgm:spPr/>
    </dgm:pt>
    <dgm:pt modelId="{220480A8-96DE-4B37-9F39-7C71A17F8087}" type="pres">
      <dgm:prSet presAssocID="{E8654C2A-BC05-436E-9294-9B53EA976B06}" presName="hierChild5" presStyleCnt="0"/>
      <dgm:spPr/>
    </dgm:pt>
    <dgm:pt modelId="{0C8374EB-81D9-4E65-875A-41A411E3F7E8}" type="pres">
      <dgm:prSet presAssocID="{231E86C0-279D-4554-BA86-8CE3E440EB6B}" presName="hierChild5" presStyleCnt="0"/>
      <dgm:spPr/>
    </dgm:pt>
    <dgm:pt modelId="{32F7EB10-4FF7-4D84-B1BD-F60E6E79E611}" type="pres">
      <dgm:prSet presAssocID="{6ECC4DDB-B330-404A-9398-C0ED0FA59D2E}" presName="Name28" presStyleLbl="parChTrans1D2" presStyleIdx="1" presStyleCnt="2"/>
      <dgm:spPr/>
      <dgm:t>
        <a:bodyPr/>
        <a:lstStyle/>
        <a:p>
          <a:endParaRPr lang="es-EC"/>
        </a:p>
      </dgm:t>
    </dgm:pt>
    <dgm:pt modelId="{3BF21849-0D6E-473C-812E-F6383C2DD025}" type="pres">
      <dgm:prSet presAssocID="{60533A70-13A6-4E3F-9F3C-6D0F34E27488}" presName="hierRoot2" presStyleCnt="0">
        <dgm:presLayoutVars>
          <dgm:hierBranch val="init"/>
        </dgm:presLayoutVars>
      </dgm:prSet>
      <dgm:spPr/>
    </dgm:pt>
    <dgm:pt modelId="{70DA50F9-1494-4522-9CBA-98419A41AE17}" type="pres">
      <dgm:prSet presAssocID="{60533A70-13A6-4E3F-9F3C-6D0F34E27488}" presName="rootComposite2" presStyleCnt="0"/>
      <dgm:spPr/>
    </dgm:pt>
    <dgm:pt modelId="{8E43BBDD-2196-419B-BB41-1619FE93E7FE}" type="pres">
      <dgm:prSet presAssocID="{60533A70-13A6-4E3F-9F3C-6D0F34E27488}" presName="rootText2" presStyleLbl="alignAcc1" presStyleIdx="0" presStyleCnt="0">
        <dgm:presLayoutVars>
          <dgm:chPref val="3"/>
        </dgm:presLayoutVars>
      </dgm:prSet>
      <dgm:spPr/>
      <dgm:t>
        <a:bodyPr/>
        <a:lstStyle/>
        <a:p>
          <a:endParaRPr lang="es-EC"/>
        </a:p>
      </dgm:t>
    </dgm:pt>
    <dgm:pt modelId="{4C9D5EB9-87BD-491E-BFD0-FCA050CFAAEC}" type="pres">
      <dgm:prSet presAssocID="{60533A70-13A6-4E3F-9F3C-6D0F34E27488}" presName="topArc2" presStyleLbl="parChTrans1D1" presStyleIdx="6" presStyleCnt="10"/>
      <dgm:spPr/>
    </dgm:pt>
    <dgm:pt modelId="{6EACF0EE-B1C4-4148-B23E-D5D3581DF1D0}" type="pres">
      <dgm:prSet presAssocID="{60533A70-13A6-4E3F-9F3C-6D0F34E27488}" presName="bottomArc2" presStyleLbl="parChTrans1D1" presStyleIdx="7" presStyleCnt="10"/>
      <dgm:spPr/>
    </dgm:pt>
    <dgm:pt modelId="{65E81B94-A804-4486-9D84-2449AB3F7FD5}" type="pres">
      <dgm:prSet presAssocID="{60533A70-13A6-4E3F-9F3C-6D0F34E27488}" presName="topConnNode2" presStyleLbl="node2" presStyleIdx="0" presStyleCnt="0"/>
      <dgm:spPr/>
      <dgm:t>
        <a:bodyPr/>
        <a:lstStyle/>
        <a:p>
          <a:endParaRPr lang="es-EC"/>
        </a:p>
      </dgm:t>
    </dgm:pt>
    <dgm:pt modelId="{D884B2FC-C477-45CD-B973-44BBDD8E5736}" type="pres">
      <dgm:prSet presAssocID="{60533A70-13A6-4E3F-9F3C-6D0F34E27488}" presName="hierChild4" presStyleCnt="0"/>
      <dgm:spPr/>
    </dgm:pt>
    <dgm:pt modelId="{AEC97BAD-DE65-4CE0-AE92-C059D630A648}" type="pres">
      <dgm:prSet presAssocID="{F8700C5D-9321-4879-9288-71E2538E9D9E}" presName="Name28" presStyleLbl="parChTrans1D3" presStyleIdx="1" presStyleCnt="2"/>
      <dgm:spPr/>
      <dgm:t>
        <a:bodyPr/>
        <a:lstStyle/>
        <a:p>
          <a:endParaRPr lang="es-EC"/>
        </a:p>
      </dgm:t>
    </dgm:pt>
    <dgm:pt modelId="{072A4561-7110-49CF-A66F-5A49C036D15B}" type="pres">
      <dgm:prSet presAssocID="{DE5E5C71-CFF0-468C-9126-FE31AD8C6937}" presName="hierRoot2" presStyleCnt="0">
        <dgm:presLayoutVars>
          <dgm:hierBranch val="init"/>
        </dgm:presLayoutVars>
      </dgm:prSet>
      <dgm:spPr/>
    </dgm:pt>
    <dgm:pt modelId="{8B692A9F-0068-4BED-ACFC-4F71ED1C1F00}" type="pres">
      <dgm:prSet presAssocID="{DE5E5C71-CFF0-468C-9126-FE31AD8C6937}" presName="rootComposite2" presStyleCnt="0"/>
      <dgm:spPr/>
    </dgm:pt>
    <dgm:pt modelId="{DBA346B6-B460-43F4-97BF-52DAC65AA372}" type="pres">
      <dgm:prSet presAssocID="{DE5E5C71-CFF0-468C-9126-FE31AD8C6937}" presName="rootText2" presStyleLbl="alignAcc1" presStyleIdx="0" presStyleCnt="0" custScaleX="63417" custScaleY="60867">
        <dgm:presLayoutVars>
          <dgm:chPref val="3"/>
        </dgm:presLayoutVars>
      </dgm:prSet>
      <dgm:spPr/>
      <dgm:t>
        <a:bodyPr/>
        <a:lstStyle/>
        <a:p>
          <a:endParaRPr lang="es-EC"/>
        </a:p>
      </dgm:t>
    </dgm:pt>
    <dgm:pt modelId="{EB2375BB-688B-4CFF-8FF0-7CFFA398007D}" type="pres">
      <dgm:prSet presAssocID="{DE5E5C71-CFF0-468C-9126-FE31AD8C6937}" presName="topArc2" presStyleLbl="parChTrans1D1" presStyleIdx="8" presStyleCnt="10"/>
      <dgm:spPr/>
    </dgm:pt>
    <dgm:pt modelId="{64C1B1C5-1696-4C36-AE0A-37647904A8CA}" type="pres">
      <dgm:prSet presAssocID="{DE5E5C71-CFF0-468C-9126-FE31AD8C6937}" presName="bottomArc2" presStyleLbl="parChTrans1D1" presStyleIdx="9" presStyleCnt="10"/>
      <dgm:spPr/>
    </dgm:pt>
    <dgm:pt modelId="{D6C9AC66-5F63-4080-90D6-4BDF1EEA918D}" type="pres">
      <dgm:prSet presAssocID="{DE5E5C71-CFF0-468C-9126-FE31AD8C6937}" presName="topConnNode2" presStyleLbl="node3" presStyleIdx="0" presStyleCnt="0"/>
      <dgm:spPr/>
      <dgm:t>
        <a:bodyPr/>
        <a:lstStyle/>
        <a:p>
          <a:endParaRPr lang="es-EC"/>
        </a:p>
      </dgm:t>
    </dgm:pt>
    <dgm:pt modelId="{6184FEDE-C0A1-41B3-A81D-572B04108E91}" type="pres">
      <dgm:prSet presAssocID="{DE5E5C71-CFF0-468C-9126-FE31AD8C6937}" presName="hierChild4" presStyleCnt="0"/>
      <dgm:spPr/>
    </dgm:pt>
    <dgm:pt modelId="{C859BF7A-CA83-4D1A-B499-023D5B5F8B2F}" type="pres">
      <dgm:prSet presAssocID="{DE5E5C71-CFF0-468C-9126-FE31AD8C6937}" presName="hierChild5" presStyleCnt="0"/>
      <dgm:spPr/>
    </dgm:pt>
    <dgm:pt modelId="{94C6A71C-A360-4F31-9160-C9EB27FE8C08}" type="pres">
      <dgm:prSet presAssocID="{60533A70-13A6-4E3F-9F3C-6D0F34E27488}" presName="hierChild5" presStyleCnt="0"/>
      <dgm:spPr/>
    </dgm:pt>
    <dgm:pt modelId="{9BA6D6DD-165D-4567-950F-2BBB1943B471}" type="pres">
      <dgm:prSet presAssocID="{546849C3-F357-4C3A-A760-E5FDB6AEE0E6}" presName="hierChild3" presStyleCnt="0"/>
      <dgm:spPr/>
    </dgm:pt>
  </dgm:ptLst>
  <dgm:cxnLst>
    <dgm:cxn modelId="{E43862EB-7D0D-4B65-90C8-9F5FD8596D60}" srcId="{546849C3-F357-4C3A-A760-E5FDB6AEE0E6}" destId="{231E86C0-279D-4554-BA86-8CE3E440EB6B}" srcOrd="0" destOrd="0" parTransId="{2D2E91C6-BFCB-46B3-9DCC-A93B4ECA7636}" sibTransId="{79A23604-7B2E-4F67-AB1F-82B8AF4D7DAA}"/>
    <dgm:cxn modelId="{9168CA49-46E2-42E7-B6E3-33AE1527798D}" type="presOf" srcId="{FFF2F02F-7CB8-467E-A945-03452A33ABF5}" destId="{FA5D56BA-4971-4435-939A-6B537532DC13}" srcOrd="0" destOrd="0" presId="urn:microsoft.com/office/officeart/2008/layout/HalfCircleOrganizationChart"/>
    <dgm:cxn modelId="{F2A1F1B4-AA11-4262-9484-69BD3DD6452A}" srcId="{60533A70-13A6-4E3F-9F3C-6D0F34E27488}" destId="{DE5E5C71-CFF0-468C-9126-FE31AD8C6937}" srcOrd="0" destOrd="0" parTransId="{F8700C5D-9321-4879-9288-71E2538E9D9E}" sibTransId="{19E33669-3FF9-4521-9FF0-E32D4B639CFA}"/>
    <dgm:cxn modelId="{39B226DE-C16F-488F-8718-EFD94E598891}" type="presOf" srcId="{6ECC4DDB-B330-404A-9398-C0ED0FA59D2E}" destId="{32F7EB10-4FF7-4D84-B1BD-F60E6E79E611}" srcOrd="0" destOrd="0" presId="urn:microsoft.com/office/officeart/2008/layout/HalfCircleOrganizationChart"/>
    <dgm:cxn modelId="{5F795137-EE08-4BCF-9FA2-C70586AB57EB}" type="presOf" srcId="{231E86C0-279D-4554-BA86-8CE3E440EB6B}" destId="{5FCDEB02-0A0B-40C8-BCAC-2AAD311FCFC3}" srcOrd="1" destOrd="0" presId="urn:microsoft.com/office/officeart/2008/layout/HalfCircleOrganizationChart"/>
    <dgm:cxn modelId="{CC4192B6-065A-4DA9-94A2-ACE55C5B7932}" srcId="{546849C3-F357-4C3A-A760-E5FDB6AEE0E6}" destId="{60533A70-13A6-4E3F-9F3C-6D0F34E27488}" srcOrd="1" destOrd="0" parTransId="{6ECC4DDB-B330-404A-9398-C0ED0FA59D2E}" sibTransId="{49F2AE6F-A75D-4C25-833C-12FCD4717E53}"/>
    <dgm:cxn modelId="{A71C6A27-4734-4D12-A5A0-CACCF9BFB97F}" type="presOf" srcId="{E8654C2A-BC05-436E-9294-9B53EA976B06}" destId="{D3B2F81B-A848-4E89-A842-0703DACB86BB}" srcOrd="1" destOrd="0" presId="urn:microsoft.com/office/officeart/2008/layout/HalfCircleOrganizationChart"/>
    <dgm:cxn modelId="{C0815576-DAF6-4545-B2F0-70551D513922}" type="presOf" srcId="{DE5E5C71-CFF0-468C-9126-FE31AD8C6937}" destId="{DBA346B6-B460-43F4-97BF-52DAC65AA372}" srcOrd="0" destOrd="0" presId="urn:microsoft.com/office/officeart/2008/layout/HalfCircleOrganizationChart"/>
    <dgm:cxn modelId="{31E8767F-9FC8-421F-9F8C-B045168671F1}" srcId="{231E86C0-279D-4554-BA86-8CE3E440EB6B}" destId="{E8654C2A-BC05-436E-9294-9B53EA976B06}" srcOrd="0" destOrd="0" parTransId="{FFF2F02F-7CB8-467E-A945-03452A33ABF5}" sibTransId="{F31D9C1D-657C-4DE7-861C-54409285D35D}"/>
    <dgm:cxn modelId="{C07DA760-4F91-48D4-984A-04FC5AC1B371}" type="presOf" srcId="{DE5E5C71-CFF0-468C-9126-FE31AD8C6937}" destId="{D6C9AC66-5F63-4080-90D6-4BDF1EEA918D}" srcOrd="1" destOrd="0" presId="urn:microsoft.com/office/officeart/2008/layout/HalfCircleOrganizationChart"/>
    <dgm:cxn modelId="{A35E66C2-BA4B-4DA4-A807-2629BF9EF071}" type="presOf" srcId="{2D2E91C6-BFCB-46B3-9DCC-A93B4ECA7636}" destId="{E60E035C-0586-4565-9364-A64BCAEFE7E1}" srcOrd="0" destOrd="0" presId="urn:microsoft.com/office/officeart/2008/layout/HalfCircleOrganizationChart"/>
    <dgm:cxn modelId="{F1073AC2-2113-4A3F-B994-75C9F8DC6E08}" type="presOf" srcId="{F8700C5D-9321-4879-9288-71E2538E9D9E}" destId="{AEC97BAD-DE65-4CE0-AE92-C059D630A648}" srcOrd="0" destOrd="0" presId="urn:microsoft.com/office/officeart/2008/layout/HalfCircleOrganizationChart"/>
    <dgm:cxn modelId="{0F15F88E-B8DA-4A2E-A865-0D8192C9D1FA}" srcId="{50352896-D6FA-436C-B06E-994B2D5BBF27}" destId="{546849C3-F357-4C3A-A760-E5FDB6AEE0E6}" srcOrd="0" destOrd="0" parTransId="{6C05BD89-CA44-4821-B185-F23821CF6862}" sibTransId="{5BF6C8F3-6F20-4EFC-B48F-9E8636E465CD}"/>
    <dgm:cxn modelId="{9FA67562-DEC9-4505-9D84-66E14E0EBA6E}" type="presOf" srcId="{231E86C0-279D-4554-BA86-8CE3E440EB6B}" destId="{8FA3CD0E-A850-4770-BB4D-75F0F2643B65}" srcOrd="0" destOrd="0" presId="urn:microsoft.com/office/officeart/2008/layout/HalfCircleOrganizationChart"/>
    <dgm:cxn modelId="{9F579930-92CE-4FA5-B559-314E3461C9A9}" type="presOf" srcId="{546849C3-F357-4C3A-A760-E5FDB6AEE0E6}" destId="{695DDD27-5591-4AC1-8923-7F01152794A0}" srcOrd="1" destOrd="0" presId="urn:microsoft.com/office/officeart/2008/layout/HalfCircleOrganizationChart"/>
    <dgm:cxn modelId="{F860D85B-35B4-46BF-869D-320273C34CFE}" type="presOf" srcId="{50352896-D6FA-436C-B06E-994B2D5BBF27}" destId="{4F52AAF0-63BB-4BD8-B8AF-AC0BE793479D}" srcOrd="0" destOrd="0" presId="urn:microsoft.com/office/officeart/2008/layout/HalfCircleOrganizationChart"/>
    <dgm:cxn modelId="{FD7E41B5-92FE-4F5B-B8F1-80E95B1EB706}" type="presOf" srcId="{60533A70-13A6-4E3F-9F3C-6D0F34E27488}" destId="{65E81B94-A804-4486-9D84-2449AB3F7FD5}" srcOrd="1" destOrd="0" presId="urn:microsoft.com/office/officeart/2008/layout/HalfCircleOrganizationChart"/>
    <dgm:cxn modelId="{A0EC8455-7420-458E-841B-628441589F64}" type="presOf" srcId="{60533A70-13A6-4E3F-9F3C-6D0F34E27488}" destId="{8E43BBDD-2196-419B-BB41-1619FE93E7FE}" srcOrd="0" destOrd="0" presId="urn:microsoft.com/office/officeart/2008/layout/HalfCircleOrganizationChart"/>
    <dgm:cxn modelId="{E7119EFA-DBDF-49C8-BFFD-1F0D0511548E}" type="presOf" srcId="{546849C3-F357-4C3A-A760-E5FDB6AEE0E6}" destId="{E207B921-6BF2-4A12-886D-5642D212FBFF}" srcOrd="0" destOrd="0" presId="urn:microsoft.com/office/officeart/2008/layout/HalfCircleOrganizationChart"/>
    <dgm:cxn modelId="{8A170693-2C90-4650-A279-149D69E4523A}" type="presOf" srcId="{E8654C2A-BC05-436E-9294-9B53EA976B06}" destId="{F32D8E34-93FC-4F05-85BD-DB6F12C2DB6C}" srcOrd="0" destOrd="0" presId="urn:microsoft.com/office/officeart/2008/layout/HalfCircleOrganizationChart"/>
    <dgm:cxn modelId="{253F7528-AB29-4A25-BB9B-E321836A762F}" type="presParOf" srcId="{4F52AAF0-63BB-4BD8-B8AF-AC0BE793479D}" destId="{E22B6993-BABC-40FC-9C94-EF9D25A6CA94}" srcOrd="0" destOrd="0" presId="urn:microsoft.com/office/officeart/2008/layout/HalfCircleOrganizationChart"/>
    <dgm:cxn modelId="{BF0EB7F0-3107-4472-811B-007F0104E8C9}" type="presParOf" srcId="{E22B6993-BABC-40FC-9C94-EF9D25A6CA94}" destId="{93688673-B744-4793-B617-8297A7C4C67B}" srcOrd="0" destOrd="0" presId="urn:microsoft.com/office/officeart/2008/layout/HalfCircleOrganizationChart"/>
    <dgm:cxn modelId="{EBA1D65E-A2B2-4013-A270-F2A6F10F39E6}" type="presParOf" srcId="{93688673-B744-4793-B617-8297A7C4C67B}" destId="{E207B921-6BF2-4A12-886D-5642D212FBFF}" srcOrd="0" destOrd="0" presId="urn:microsoft.com/office/officeart/2008/layout/HalfCircleOrganizationChart"/>
    <dgm:cxn modelId="{E76449E4-BC94-4D65-8C6E-7D000DD41962}" type="presParOf" srcId="{93688673-B744-4793-B617-8297A7C4C67B}" destId="{B6FF2406-52FE-4C7D-8296-76C9C97617A6}" srcOrd="1" destOrd="0" presId="urn:microsoft.com/office/officeart/2008/layout/HalfCircleOrganizationChart"/>
    <dgm:cxn modelId="{1386D5DA-96A5-4F2E-B1FE-23FB3491403F}" type="presParOf" srcId="{93688673-B744-4793-B617-8297A7C4C67B}" destId="{2EB1015A-8935-4499-B014-0F7A2CF206AB}" srcOrd="2" destOrd="0" presId="urn:microsoft.com/office/officeart/2008/layout/HalfCircleOrganizationChart"/>
    <dgm:cxn modelId="{1B50F27D-A2FC-4FB5-943C-6A20F628441B}" type="presParOf" srcId="{93688673-B744-4793-B617-8297A7C4C67B}" destId="{695DDD27-5591-4AC1-8923-7F01152794A0}" srcOrd="3" destOrd="0" presId="urn:microsoft.com/office/officeart/2008/layout/HalfCircleOrganizationChart"/>
    <dgm:cxn modelId="{461F6F8B-30F9-4797-B5B6-4531625EC9E5}" type="presParOf" srcId="{E22B6993-BABC-40FC-9C94-EF9D25A6CA94}" destId="{B98DA072-5B29-4402-B172-7EFD755F1238}" srcOrd="1" destOrd="0" presId="urn:microsoft.com/office/officeart/2008/layout/HalfCircleOrganizationChart"/>
    <dgm:cxn modelId="{3AB3A9E5-F26E-4876-B205-D57E5D521D6C}" type="presParOf" srcId="{B98DA072-5B29-4402-B172-7EFD755F1238}" destId="{E60E035C-0586-4565-9364-A64BCAEFE7E1}" srcOrd="0" destOrd="0" presId="urn:microsoft.com/office/officeart/2008/layout/HalfCircleOrganizationChart"/>
    <dgm:cxn modelId="{C3F3AC7C-5F40-4CD1-BDF8-8584A65235C2}" type="presParOf" srcId="{B98DA072-5B29-4402-B172-7EFD755F1238}" destId="{EE9C675D-A609-442F-B4B5-D8A47C1C6978}" srcOrd="1" destOrd="0" presId="urn:microsoft.com/office/officeart/2008/layout/HalfCircleOrganizationChart"/>
    <dgm:cxn modelId="{B3B47FEB-21A6-477F-BD28-92B15E2C9C1B}" type="presParOf" srcId="{EE9C675D-A609-442F-B4B5-D8A47C1C6978}" destId="{3F45FE9E-CB79-46AB-BEE3-05E5406AA714}" srcOrd="0" destOrd="0" presId="urn:microsoft.com/office/officeart/2008/layout/HalfCircleOrganizationChart"/>
    <dgm:cxn modelId="{6260B8A0-A299-4D87-87B9-D236229A84A0}" type="presParOf" srcId="{3F45FE9E-CB79-46AB-BEE3-05E5406AA714}" destId="{8FA3CD0E-A850-4770-BB4D-75F0F2643B65}" srcOrd="0" destOrd="0" presId="urn:microsoft.com/office/officeart/2008/layout/HalfCircleOrganizationChart"/>
    <dgm:cxn modelId="{D92A4133-F934-4148-8F6E-2EFB9060323C}" type="presParOf" srcId="{3F45FE9E-CB79-46AB-BEE3-05E5406AA714}" destId="{AD9E90CC-3669-445F-953B-6194CA7642F6}" srcOrd="1" destOrd="0" presId="urn:microsoft.com/office/officeart/2008/layout/HalfCircleOrganizationChart"/>
    <dgm:cxn modelId="{4B9ADF34-FE84-4D51-844C-49AFFA72DCEC}" type="presParOf" srcId="{3F45FE9E-CB79-46AB-BEE3-05E5406AA714}" destId="{4C1262D9-491C-4373-B557-98BA53CCB9EA}" srcOrd="2" destOrd="0" presId="urn:microsoft.com/office/officeart/2008/layout/HalfCircleOrganizationChart"/>
    <dgm:cxn modelId="{85BB9B1A-4CAE-4DBC-9D9B-24FC496297BC}" type="presParOf" srcId="{3F45FE9E-CB79-46AB-BEE3-05E5406AA714}" destId="{5FCDEB02-0A0B-40C8-BCAC-2AAD311FCFC3}" srcOrd="3" destOrd="0" presId="urn:microsoft.com/office/officeart/2008/layout/HalfCircleOrganizationChart"/>
    <dgm:cxn modelId="{176107A0-8FD9-4370-A0AF-FF24CABFAF2D}" type="presParOf" srcId="{EE9C675D-A609-442F-B4B5-D8A47C1C6978}" destId="{7D938960-F994-4B68-935E-08BEFAE9EB1E}" srcOrd="1" destOrd="0" presId="urn:microsoft.com/office/officeart/2008/layout/HalfCircleOrganizationChart"/>
    <dgm:cxn modelId="{CC3880DE-6F44-4842-91F4-50730287D87C}" type="presParOf" srcId="{7D938960-F994-4B68-935E-08BEFAE9EB1E}" destId="{FA5D56BA-4971-4435-939A-6B537532DC13}" srcOrd="0" destOrd="0" presId="urn:microsoft.com/office/officeart/2008/layout/HalfCircleOrganizationChart"/>
    <dgm:cxn modelId="{8EFB9D89-B844-4BAE-BDE4-95F0C27CDE49}" type="presParOf" srcId="{7D938960-F994-4B68-935E-08BEFAE9EB1E}" destId="{63224174-F1E3-4334-9235-9F231FDF6F2F}" srcOrd="1" destOrd="0" presId="urn:microsoft.com/office/officeart/2008/layout/HalfCircleOrganizationChart"/>
    <dgm:cxn modelId="{BC9EE52F-927A-40DE-912A-C6361EFEDD57}" type="presParOf" srcId="{63224174-F1E3-4334-9235-9F231FDF6F2F}" destId="{6C36840F-E433-4DBD-A211-AB13690EF101}" srcOrd="0" destOrd="0" presId="urn:microsoft.com/office/officeart/2008/layout/HalfCircleOrganizationChart"/>
    <dgm:cxn modelId="{D248E600-03F9-45E4-A084-A67EF5727CC2}" type="presParOf" srcId="{6C36840F-E433-4DBD-A211-AB13690EF101}" destId="{F32D8E34-93FC-4F05-85BD-DB6F12C2DB6C}" srcOrd="0" destOrd="0" presId="urn:microsoft.com/office/officeart/2008/layout/HalfCircleOrganizationChart"/>
    <dgm:cxn modelId="{6F68B2A1-C9E1-4BE0-8981-E668C6D82FA7}" type="presParOf" srcId="{6C36840F-E433-4DBD-A211-AB13690EF101}" destId="{028A2C3B-62EA-4CBD-A6AB-51D29E4467B5}" srcOrd="1" destOrd="0" presId="urn:microsoft.com/office/officeart/2008/layout/HalfCircleOrganizationChart"/>
    <dgm:cxn modelId="{B119B53F-1270-4BD5-9CB5-02D37E50919C}" type="presParOf" srcId="{6C36840F-E433-4DBD-A211-AB13690EF101}" destId="{DC3E9446-C298-44E6-9B97-EC31AB108C71}" srcOrd="2" destOrd="0" presId="urn:microsoft.com/office/officeart/2008/layout/HalfCircleOrganizationChart"/>
    <dgm:cxn modelId="{0EFB026D-562A-4519-B348-9D22F8C44880}" type="presParOf" srcId="{6C36840F-E433-4DBD-A211-AB13690EF101}" destId="{D3B2F81B-A848-4E89-A842-0703DACB86BB}" srcOrd="3" destOrd="0" presId="urn:microsoft.com/office/officeart/2008/layout/HalfCircleOrganizationChart"/>
    <dgm:cxn modelId="{FA4BEDB7-3829-4B52-8430-2064AA071553}" type="presParOf" srcId="{63224174-F1E3-4334-9235-9F231FDF6F2F}" destId="{006EB026-2236-4873-9DED-88E48140D93E}" srcOrd="1" destOrd="0" presId="urn:microsoft.com/office/officeart/2008/layout/HalfCircleOrganizationChart"/>
    <dgm:cxn modelId="{4A030B04-30A8-4E4E-BC3F-3E5C125BB695}" type="presParOf" srcId="{63224174-F1E3-4334-9235-9F231FDF6F2F}" destId="{220480A8-96DE-4B37-9F39-7C71A17F8087}" srcOrd="2" destOrd="0" presId="urn:microsoft.com/office/officeart/2008/layout/HalfCircleOrganizationChart"/>
    <dgm:cxn modelId="{E4BA0833-4352-4E9C-837B-FE510B0228D2}" type="presParOf" srcId="{EE9C675D-A609-442F-B4B5-D8A47C1C6978}" destId="{0C8374EB-81D9-4E65-875A-41A411E3F7E8}" srcOrd="2" destOrd="0" presId="urn:microsoft.com/office/officeart/2008/layout/HalfCircleOrganizationChart"/>
    <dgm:cxn modelId="{DC2A5EB1-009F-439A-A082-E4AD00D20D16}" type="presParOf" srcId="{B98DA072-5B29-4402-B172-7EFD755F1238}" destId="{32F7EB10-4FF7-4D84-B1BD-F60E6E79E611}" srcOrd="2" destOrd="0" presId="urn:microsoft.com/office/officeart/2008/layout/HalfCircleOrganizationChart"/>
    <dgm:cxn modelId="{5E66CA0E-34D4-4397-AE29-99293176EDE9}" type="presParOf" srcId="{B98DA072-5B29-4402-B172-7EFD755F1238}" destId="{3BF21849-0D6E-473C-812E-F6383C2DD025}" srcOrd="3" destOrd="0" presId="urn:microsoft.com/office/officeart/2008/layout/HalfCircleOrganizationChart"/>
    <dgm:cxn modelId="{C9C8463C-5DF2-4C6D-9228-65C8F7B5E2EC}" type="presParOf" srcId="{3BF21849-0D6E-473C-812E-F6383C2DD025}" destId="{70DA50F9-1494-4522-9CBA-98419A41AE17}" srcOrd="0" destOrd="0" presId="urn:microsoft.com/office/officeart/2008/layout/HalfCircleOrganizationChart"/>
    <dgm:cxn modelId="{D4D44E1D-A491-4766-8B6B-D263B8F98800}" type="presParOf" srcId="{70DA50F9-1494-4522-9CBA-98419A41AE17}" destId="{8E43BBDD-2196-419B-BB41-1619FE93E7FE}" srcOrd="0" destOrd="0" presId="urn:microsoft.com/office/officeart/2008/layout/HalfCircleOrganizationChart"/>
    <dgm:cxn modelId="{FC720E5F-A6A1-40F8-AA17-2D473DAE87F6}" type="presParOf" srcId="{70DA50F9-1494-4522-9CBA-98419A41AE17}" destId="{4C9D5EB9-87BD-491E-BFD0-FCA050CFAAEC}" srcOrd="1" destOrd="0" presId="urn:microsoft.com/office/officeart/2008/layout/HalfCircleOrganizationChart"/>
    <dgm:cxn modelId="{2A7B2A73-46E8-4856-8136-41FE71D61D92}" type="presParOf" srcId="{70DA50F9-1494-4522-9CBA-98419A41AE17}" destId="{6EACF0EE-B1C4-4148-B23E-D5D3581DF1D0}" srcOrd="2" destOrd="0" presId="urn:microsoft.com/office/officeart/2008/layout/HalfCircleOrganizationChart"/>
    <dgm:cxn modelId="{CC68B850-71CF-4546-AE3D-2D657BBCEFFB}" type="presParOf" srcId="{70DA50F9-1494-4522-9CBA-98419A41AE17}" destId="{65E81B94-A804-4486-9D84-2449AB3F7FD5}" srcOrd="3" destOrd="0" presId="urn:microsoft.com/office/officeart/2008/layout/HalfCircleOrganizationChart"/>
    <dgm:cxn modelId="{EEB5C022-1D36-48BE-9F21-5C9013AB70C3}" type="presParOf" srcId="{3BF21849-0D6E-473C-812E-F6383C2DD025}" destId="{D884B2FC-C477-45CD-B973-44BBDD8E5736}" srcOrd="1" destOrd="0" presId="urn:microsoft.com/office/officeart/2008/layout/HalfCircleOrganizationChart"/>
    <dgm:cxn modelId="{10EB9183-D646-447F-8130-9C7C8FB739B8}" type="presParOf" srcId="{D884B2FC-C477-45CD-B973-44BBDD8E5736}" destId="{AEC97BAD-DE65-4CE0-AE92-C059D630A648}" srcOrd="0" destOrd="0" presId="urn:microsoft.com/office/officeart/2008/layout/HalfCircleOrganizationChart"/>
    <dgm:cxn modelId="{B633AAD8-2913-4E3F-A4B2-BA031408184A}" type="presParOf" srcId="{D884B2FC-C477-45CD-B973-44BBDD8E5736}" destId="{072A4561-7110-49CF-A66F-5A49C036D15B}" srcOrd="1" destOrd="0" presId="urn:microsoft.com/office/officeart/2008/layout/HalfCircleOrganizationChart"/>
    <dgm:cxn modelId="{A1574BA7-E364-480F-AE61-44279DC6DE99}" type="presParOf" srcId="{072A4561-7110-49CF-A66F-5A49C036D15B}" destId="{8B692A9F-0068-4BED-ACFC-4F71ED1C1F00}" srcOrd="0" destOrd="0" presId="urn:microsoft.com/office/officeart/2008/layout/HalfCircleOrganizationChart"/>
    <dgm:cxn modelId="{A4B2562B-C38B-49CB-8478-84C284E8AAAA}" type="presParOf" srcId="{8B692A9F-0068-4BED-ACFC-4F71ED1C1F00}" destId="{DBA346B6-B460-43F4-97BF-52DAC65AA372}" srcOrd="0" destOrd="0" presId="urn:microsoft.com/office/officeart/2008/layout/HalfCircleOrganizationChart"/>
    <dgm:cxn modelId="{76B1541D-11FB-4235-A7EB-5A3A4F16731C}" type="presParOf" srcId="{8B692A9F-0068-4BED-ACFC-4F71ED1C1F00}" destId="{EB2375BB-688B-4CFF-8FF0-7CFFA398007D}" srcOrd="1" destOrd="0" presId="urn:microsoft.com/office/officeart/2008/layout/HalfCircleOrganizationChart"/>
    <dgm:cxn modelId="{509BD8CD-4B48-4626-AB82-ECD2E97A03DE}" type="presParOf" srcId="{8B692A9F-0068-4BED-ACFC-4F71ED1C1F00}" destId="{64C1B1C5-1696-4C36-AE0A-37647904A8CA}" srcOrd="2" destOrd="0" presId="urn:microsoft.com/office/officeart/2008/layout/HalfCircleOrganizationChart"/>
    <dgm:cxn modelId="{D475C26E-AED3-42E8-9E49-180E5377F261}" type="presParOf" srcId="{8B692A9F-0068-4BED-ACFC-4F71ED1C1F00}" destId="{D6C9AC66-5F63-4080-90D6-4BDF1EEA918D}" srcOrd="3" destOrd="0" presId="urn:microsoft.com/office/officeart/2008/layout/HalfCircleOrganizationChart"/>
    <dgm:cxn modelId="{C0556414-83BA-47D6-88C2-9F64CC6A4B66}" type="presParOf" srcId="{072A4561-7110-49CF-A66F-5A49C036D15B}" destId="{6184FEDE-C0A1-41B3-A81D-572B04108E91}" srcOrd="1" destOrd="0" presId="urn:microsoft.com/office/officeart/2008/layout/HalfCircleOrganizationChart"/>
    <dgm:cxn modelId="{C4B9A119-7584-4A5C-89FC-5623131E1D6A}" type="presParOf" srcId="{072A4561-7110-49CF-A66F-5A49C036D15B}" destId="{C859BF7A-CA83-4D1A-B499-023D5B5F8B2F}" srcOrd="2" destOrd="0" presId="urn:microsoft.com/office/officeart/2008/layout/HalfCircleOrganizationChart"/>
    <dgm:cxn modelId="{CBC70693-E456-4E73-B443-569BE4C912FA}" type="presParOf" srcId="{3BF21849-0D6E-473C-812E-F6383C2DD025}" destId="{94C6A71C-A360-4F31-9160-C9EB27FE8C08}" srcOrd="2" destOrd="0" presId="urn:microsoft.com/office/officeart/2008/layout/HalfCircleOrganizationChart"/>
    <dgm:cxn modelId="{0AAEF376-FBC3-4ACD-8B6C-4DDEBC4B752F}" type="presParOf" srcId="{E22B6993-BABC-40FC-9C94-EF9D25A6CA94}" destId="{9BA6D6DD-165D-4567-950F-2BBB1943B471}" srcOrd="2" destOrd="0" presId="urn:microsoft.com/office/officeart/2008/layout/HalfCircle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21A09C-8C6A-4E5D-B1B5-9A0DC7A21BA8}">
      <dsp:nvSpPr>
        <dsp:cNvPr id="0" name=""/>
        <dsp:cNvSpPr/>
      </dsp:nvSpPr>
      <dsp:spPr>
        <a:xfrm>
          <a:off x="0" y="1759"/>
          <a:ext cx="6196405" cy="3600292"/>
        </a:xfrm>
        <a:prstGeom prst="roundRect">
          <a:avLst>
            <a:gd name="adj" fmla="val 10000"/>
          </a:avLst>
        </a:prstGeom>
        <a:solidFill>
          <a:schemeClr val="lt1">
            <a:hueOff val="0"/>
            <a:satOff val="0"/>
            <a:lumOff val="0"/>
            <a:alpha val="2200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Determinar el grado de certeza de los métodos de predicción a deslizamientos: Mora-Vahrson, lógica Fuzzy e INDECI, ejecutando el modelamiento y análisis de los resultados obtenidos para determinar cuál es el que mejor representa la realidad de la microcuenca del Río Cristal, para obtener un mapa de susceptibilidad a deslizamientos.</a:t>
          </a:r>
          <a:endParaRPr lang="es-EC" sz="2000" kern="1200" dirty="0"/>
        </a:p>
      </dsp:txBody>
      <dsp:txXfrm>
        <a:off x="0" y="1759"/>
        <a:ext cx="6196405" cy="360029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8DCD8C-4830-4D75-9C78-93B581D39FCD}">
      <dsp:nvSpPr>
        <dsp:cNvPr id="0" name=""/>
        <dsp:cNvSpPr/>
      </dsp:nvSpPr>
      <dsp:spPr>
        <a:xfrm>
          <a:off x="124646" y="3211"/>
          <a:ext cx="1651866" cy="165186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 Valor producto de la combinación de los parámetros pasivos</a:t>
          </a:r>
          <a:endParaRPr lang="es-EC" sz="1600" kern="1200" dirty="0"/>
        </a:p>
      </dsp:txBody>
      <dsp:txXfrm>
        <a:off x="124646" y="3211"/>
        <a:ext cx="1651866" cy="1651866"/>
      </dsp:txXfrm>
    </dsp:sp>
    <dsp:sp modelId="{A4444E20-08C0-4BD8-8970-BAF65057F5D3}">
      <dsp:nvSpPr>
        <dsp:cNvPr id="0" name=""/>
        <dsp:cNvSpPr/>
      </dsp:nvSpPr>
      <dsp:spPr>
        <a:xfrm>
          <a:off x="471538" y="1789210"/>
          <a:ext cx="958082" cy="95808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471538" y="1789210"/>
        <a:ext cx="958082" cy="958082"/>
      </dsp:txXfrm>
    </dsp:sp>
    <dsp:sp modelId="{A4BCAC4F-3467-4005-9799-196C6F53BC74}">
      <dsp:nvSpPr>
        <dsp:cNvPr id="0" name=""/>
        <dsp:cNvSpPr/>
      </dsp:nvSpPr>
      <dsp:spPr>
        <a:xfrm>
          <a:off x="124646" y="2881424"/>
          <a:ext cx="1651866" cy="165186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D: Valor del factor de disparo de los parámetros activos</a:t>
          </a:r>
          <a:endParaRPr lang="es-EC" sz="1600" kern="1200" dirty="0"/>
        </a:p>
      </dsp:txBody>
      <dsp:txXfrm>
        <a:off x="124646" y="2881424"/>
        <a:ext cx="1651866" cy="1651866"/>
      </dsp:txXfrm>
    </dsp:sp>
    <dsp:sp modelId="{5FFE0AF8-3C5C-4E8C-9146-75A0FEDFDD0F}">
      <dsp:nvSpPr>
        <dsp:cNvPr id="0" name=""/>
        <dsp:cNvSpPr/>
      </dsp:nvSpPr>
      <dsp:spPr>
        <a:xfrm>
          <a:off x="2024293" y="1961004"/>
          <a:ext cx="525293" cy="6144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a:off x="2024293" y="1961004"/>
        <a:ext cx="525293" cy="614494"/>
      </dsp:txXfrm>
    </dsp:sp>
    <dsp:sp modelId="{B1BE4AE7-8AE3-43BE-BD85-438EEB56F848}">
      <dsp:nvSpPr>
        <dsp:cNvPr id="0" name=""/>
        <dsp:cNvSpPr/>
      </dsp:nvSpPr>
      <dsp:spPr>
        <a:xfrm>
          <a:off x="2767633" y="616384"/>
          <a:ext cx="3303733" cy="330373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EC" sz="2600" kern="1200" dirty="0" smtClean="0"/>
            <a:t>S: Grado de susceptibilidad a deslizamientos</a:t>
          </a:r>
          <a:endParaRPr lang="es-EC" sz="2600" kern="1200" dirty="0"/>
        </a:p>
      </dsp:txBody>
      <dsp:txXfrm>
        <a:off x="2767633" y="616384"/>
        <a:ext cx="3303733" cy="330373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64FF6-C0E7-4BC6-B590-2812CD738374}">
      <dsp:nvSpPr>
        <dsp:cNvPr id="0" name=""/>
        <dsp:cNvSpPr/>
      </dsp:nvSpPr>
      <dsp:spPr>
        <a:xfrm>
          <a:off x="0" y="11587"/>
          <a:ext cx="2073154" cy="561599"/>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a:noFill/>
            </a:rPr>
            <a:t> </a:t>
          </a:r>
        </a:p>
      </dsp:txBody>
      <dsp:txXfrm>
        <a:off x="0" y="11587"/>
        <a:ext cx="2073154" cy="5615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8C6D6B-7704-43DE-B5E1-58F4DDAB88F7}">
      <dsp:nvSpPr>
        <dsp:cNvPr id="0" name=""/>
        <dsp:cNvSpPr/>
      </dsp:nvSpPr>
      <dsp:spPr>
        <a:xfrm>
          <a:off x="0" y="542687"/>
          <a:ext cx="3021013" cy="882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B25638-9EA8-4CC4-9CC0-A19CD83D60E2}">
      <dsp:nvSpPr>
        <dsp:cNvPr id="0" name=""/>
        <dsp:cNvSpPr/>
      </dsp:nvSpPr>
      <dsp:spPr>
        <a:xfrm>
          <a:off x="151050" y="26087"/>
          <a:ext cx="2114709" cy="10332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711200">
            <a:lnSpc>
              <a:spcPct val="90000"/>
            </a:lnSpc>
            <a:spcBef>
              <a:spcPct val="0"/>
            </a:spcBef>
            <a:spcAft>
              <a:spcPct val="35000"/>
            </a:spcAft>
          </a:pPr>
          <a:r>
            <a:rPr lang="es-EC" sz="1600" kern="1200" dirty="0" smtClean="0"/>
            <a:t>El método usado para este modelamiento es de tipo heurístico</a:t>
          </a:r>
          <a:endParaRPr lang="es-EC" sz="1600" kern="1200" dirty="0"/>
        </a:p>
      </dsp:txBody>
      <dsp:txXfrm>
        <a:off x="151050" y="26087"/>
        <a:ext cx="2114709" cy="1033200"/>
      </dsp:txXfrm>
    </dsp:sp>
    <dsp:sp modelId="{89085888-04DF-4CB0-A06D-AAD7057F5C20}">
      <dsp:nvSpPr>
        <dsp:cNvPr id="0" name=""/>
        <dsp:cNvSpPr/>
      </dsp:nvSpPr>
      <dsp:spPr>
        <a:xfrm>
          <a:off x="0" y="2130287"/>
          <a:ext cx="3021013" cy="882000"/>
        </a:xfrm>
        <a:prstGeom prst="rect">
          <a:avLst/>
        </a:prstGeom>
        <a:solidFill>
          <a:schemeClr val="lt1">
            <a:alpha val="90000"/>
            <a:hueOff val="0"/>
            <a:satOff val="0"/>
            <a:lumOff val="0"/>
            <a:alphaOff val="0"/>
          </a:schemeClr>
        </a:solidFill>
        <a:ln w="15875" cap="flat" cmpd="sng" algn="ctr">
          <a:solidFill>
            <a:schemeClr val="accent4">
              <a:hueOff val="-2282812"/>
              <a:satOff val="24021"/>
              <a:lumOff val="1373"/>
              <a:alphaOff val="0"/>
            </a:schemeClr>
          </a:solidFill>
          <a:prstDash val="solid"/>
        </a:ln>
        <a:effectLst/>
      </dsp:spPr>
      <dsp:style>
        <a:lnRef idx="2">
          <a:scrgbClr r="0" g="0" b="0"/>
        </a:lnRef>
        <a:fillRef idx="1">
          <a:scrgbClr r="0" g="0" b="0"/>
        </a:fillRef>
        <a:effectRef idx="0">
          <a:scrgbClr r="0" g="0" b="0"/>
        </a:effectRef>
        <a:fontRef idx="minor"/>
      </dsp:style>
    </dsp:sp>
    <dsp:sp modelId="{958571BB-86D7-4DE6-A743-F4F28C5F1F29}">
      <dsp:nvSpPr>
        <dsp:cNvPr id="0" name=""/>
        <dsp:cNvSpPr/>
      </dsp:nvSpPr>
      <dsp:spPr>
        <a:xfrm>
          <a:off x="151050" y="1613687"/>
          <a:ext cx="2114709" cy="1033200"/>
        </a:xfrm>
        <a:prstGeom prst="roundRect">
          <a:avLst/>
        </a:prstGeom>
        <a:solidFill>
          <a:schemeClr val="accent4">
            <a:hueOff val="-2282812"/>
            <a:satOff val="24021"/>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711200">
            <a:lnSpc>
              <a:spcPct val="90000"/>
            </a:lnSpc>
            <a:spcBef>
              <a:spcPct val="0"/>
            </a:spcBef>
            <a:spcAft>
              <a:spcPct val="35000"/>
            </a:spcAft>
          </a:pPr>
          <a:r>
            <a:rPr lang="es-EC" sz="1600" kern="1200" dirty="0" smtClean="0"/>
            <a:t>Se usa la técnica de combinación </a:t>
          </a:r>
          <a:r>
            <a:rPr lang="es-EC" sz="1600" b="0" kern="1200" dirty="0" smtClean="0"/>
            <a:t>cualitativa de mapas</a:t>
          </a:r>
          <a:endParaRPr lang="es-EC" sz="1600" b="0" kern="1200" dirty="0"/>
        </a:p>
      </dsp:txBody>
      <dsp:txXfrm>
        <a:off x="151050" y="1613687"/>
        <a:ext cx="2114709" cy="1033200"/>
      </dsp:txXfrm>
    </dsp:sp>
    <dsp:sp modelId="{8185492C-918B-415A-A387-564065B070E4}">
      <dsp:nvSpPr>
        <dsp:cNvPr id="0" name=""/>
        <dsp:cNvSpPr/>
      </dsp:nvSpPr>
      <dsp:spPr>
        <a:xfrm>
          <a:off x="0" y="3717887"/>
          <a:ext cx="3021013" cy="882000"/>
        </a:xfrm>
        <a:prstGeom prst="rect">
          <a:avLst/>
        </a:prstGeom>
        <a:solidFill>
          <a:schemeClr val="lt1">
            <a:alpha val="90000"/>
            <a:hueOff val="0"/>
            <a:satOff val="0"/>
            <a:lumOff val="0"/>
            <a:alphaOff val="0"/>
          </a:schemeClr>
        </a:solidFill>
        <a:ln w="15875"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dsp:style>
    </dsp:sp>
    <dsp:sp modelId="{917B3B1D-0F5A-4888-91A2-CD672D6FA6D1}">
      <dsp:nvSpPr>
        <dsp:cNvPr id="0" name=""/>
        <dsp:cNvSpPr/>
      </dsp:nvSpPr>
      <dsp:spPr>
        <a:xfrm>
          <a:off x="151050" y="3201287"/>
          <a:ext cx="2114709" cy="1033200"/>
        </a:xfrm>
        <a:prstGeom prst="roundRect">
          <a:avLst/>
        </a:prstGeom>
        <a:solidFill>
          <a:schemeClr val="accent4">
            <a:hueOff val="-4565624"/>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931" tIns="0" rIns="79931" bIns="0" numCol="1" spcCol="1270" anchor="ctr" anchorCtr="0">
          <a:noAutofit/>
        </a:bodyPr>
        <a:lstStyle/>
        <a:p>
          <a:pPr lvl="0" algn="l" defTabSz="711200">
            <a:lnSpc>
              <a:spcPct val="90000"/>
            </a:lnSpc>
            <a:spcBef>
              <a:spcPct val="0"/>
            </a:spcBef>
            <a:spcAft>
              <a:spcPct val="35000"/>
            </a:spcAft>
          </a:pPr>
          <a:r>
            <a:rPr lang="es-EC" sz="1600" b="0" kern="1200" dirty="0" smtClean="0"/>
            <a:t>El análisis espacial se realiza con la ayuda de una matriz de ponderaciones</a:t>
          </a:r>
          <a:endParaRPr lang="es-EC" sz="1600" b="0" kern="1200" dirty="0"/>
        </a:p>
      </dsp:txBody>
      <dsp:txXfrm>
        <a:off x="151050" y="3201287"/>
        <a:ext cx="2114709" cy="1033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AE6691-D30C-4B41-B154-61BF023A2A14}">
      <dsp:nvSpPr>
        <dsp:cNvPr id="0" name=""/>
        <dsp:cNvSpPr/>
      </dsp:nvSpPr>
      <dsp:spPr>
        <a:xfrm>
          <a:off x="0" y="435499"/>
          <a:ext cx="6840760" cy="655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A31B6-1395-4484-B5F6-BF0D71432E74}">
      <dsp:nvSpPr>
        <dsp:cNvPr id="0" name=""/>
        <dsp:cNvSpPr/>
      </dsp:nvSpPr>
      <dsp:spPr>
        <a:xfrm>
          <a:off x="342038" y="51739"/>
          <a:ext cx="6048682" cy="7675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622300" rtl="0">
            <a:lnSpc>
              <a:spcPct val="90000"/>
            </a:lnSpc>
            <a:spcBef>
              <a:spcPct val="0"/>
            </a:spcBef>
            <a:spcAft>
              <a:spcPct val="35000"/>
            </a:spcAft>
          </a:pPr>
          <a:r>
            <a:rPr lang="es-ES" sz="1400" kern="1200" dirty="0" smtClean="0"/>
            <a:t>Recopilación y análisis de la información existente.</a:t>
          </a:r>
          <a:endParaRPr lang="es-EC" sz="1400" kern="1200" dirty="0"/>
        </a:p>
      </dsp:txBody>
      <dsp:txXfrm>
        <a:off x="342038" y="51739"/>
        <a:ext cx="6048682" cy="767520"/>
      </dsp:txXfrm>
    </dsp:sp>
    <dsp:sp modelId="{698C3988-CF57-4890-88A1-7DB88D1AD427}">
      <dsp:nvSpPr>
        <dsp:cNvPr id="0" name=""/>
        <dsp:cNvSpPr/>
      </dsp:nvSpPr>
      <dsp:spPr>
        <a:xfrm>
          <a:off x="0" y="1614859"/>
          <a:ext cx="6840760" cy="655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628F1-1546-4995-81C0-B8F4730FF855}">
      <dsp:nvSpPr>
        <dsp:cNvPr id="0" name=""/>
        <dsp:cNvSpPr/>
      </dsp:nvSpPr>
      <dsp:spPr>
        <a:xfrm>
          <a:off x="342038" y="1231099"/>
          <a:ext cx="6048682" cy="7675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622300" rtl="0">
            <a:lnSpc>
              <a:spcPct val="90000"/>
            </a:lnSpc>
            <a:spcBef>
              <a:spcPct val="0"/>
            </a:spcBef>
            <a:spcAft>
              <a:spcPct val="35000"/>
            </a:spcAft>
          </a:pPr>
          <a:r>
            <a:rPr lang="es-ES" sz="1400" kern="1200" dirty="0" smtClean="0"/>
            <a:t>Identificar deslizamientos activos y potenciales mediante técnicas de visualización 3D y posterior comprobación en campo.</a:t>
          </a:r>
          <a:endParaRPr lang="es-EC" sz="1400" kern="1200" dirty="0"/>
        </a:p>
      </dsp:txBody>
      <dsp:txXfrm>
        <a:off x="342038" y="1231099"/>
        <a:ext cx="6048682" cy="767520"/>
      </dsp:txXfrm>
    </dsp:sp>
    <dsp:sp modelId="{94976F0E-8789-4EA6-82BA-9E9FF1E901CD}">
      <dsp:nvSpPr>
        <dsp:cNvPr id="0" name=""/>
        <dsp:cNvSpPr/>
      </dsp:nvSpPr>
      <dsp:spPr>
        <a:xfrm>
          <a:off x="0" y="2794219"/>
          <a:ext cx="6840760" cy="655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B3B53-FF18-44F3-90B1-880556F76447}">
      <dsp:nvSpPr>
        <dsp:cNvPr id="0" name=""/>
        <dsp:cNvSpPr/>
      </dsp:nvSpPr>
      <dsp:spPr>
        <a:xfrm>
          <a:off x="342038" y="2410459"/>
          <a:ext cx="6048682" cy="7675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622300" rtl="0">
            <a:lnSpc>
              <a:spcPct val="90000"/>
            </a:lnSpc>
            <a:spcBef>
              <a:spcPct val="0"/>
            </a:spcBef>
            <a:spcAft>
              <a:spcPct val="35000"/>
            </a:spcAft>
          </a:pPr>
          <a:r>
            <a:rPr lang="es-ES" sz="1400" kern="1200" dirty="0" smtClean="0"/>
            <a:t>Generar los modelos utilizando Mora-Vahrson, Lógica Fuzzy e INDECI</a:t>
          </a:r>
          <a:endParaRPr lang="es-EC" sz="1400" kern="1200" dirty="0"/>
        </a:p>
      </dsp:txBody>
      <dsp:txXfrm>
        <a:off x="342038" y="2410459"/>
        <a:ext cx="6048682" cy="767520"/>
      </dsp:txXfrm>
    </dsp:sp>
    <dsp:sp modelId="{802EBE24-891B-497A-A0C3-3A061029B893}">
      <dsp:nvSpPr>
        <dsp:cNvPr id="0" name=""/>
        <dsp:cNvSpPr/>
      </dsp:nvSpPr>
      <dsp:spPr>
        <a:xfrm>
          <a:off x="0" y="3973580"/>
          <a:ext cx="6840760" cy="6552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31D6C0-F19A-46A6-8C63-5CA099142C39}">
      <dsp:nvSpPr>
        <dsp:cNvPr id="0" name=""/>
        <dsp:cNvSpPr/>
      </dsp:nvSpPr>
      <dsp:spPr>
        <a:xfrm>
          <a:off x="342038" y="3589820"/>
          <a:ext cx="6048682" cy="7675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622300" rtl="0">
            <a:lnSpc>
              <a:spcPct val="90000"/>
            </a:lnSpc>
            <a:spcBef>
              <a:spcPct val="0"/>
            </a:spcBef>
            <a:spcAft>
              <a:spcPct val="35000"/>
            </a:spcAft>
          </a:pPr>
          <a:r>
            <a:rPr lang="es-ES" sz="1400" kern="1200" dirty="0" smtClean="0"/>
            <a:t>Análisis y comparación de los resultados obtenidos.</a:t>
          </a:r>
          <a:endParaRPr lang="es-EC" sz="1400" kern="1200" dirty="0"/>
        </a:p>
      </dsp:txBody>
      <dsp:txXfrm>
        <a:off x="342038" y="3589820"/>
        <a:ext cx="6048682" cy="767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652DAC-AD3F-443D-8D81-80453216CFAE}">
      <dsp:nvSpPr>
        <dsp:cNvPr id="0" name=""/>
        <dsp:cNvSpPr/>
      </dsp:nvSpPr>
      <dsp:spPr>
        <a:xfrm>
          <a:off x="0" y="24476"/>
          <a:ext cx="7560840" cy="64642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Fotografías aéreas</a:t>
          </a:r>
          <a:endParaRPr lang="es-EC" sz="1700" kern="1200" dirty="0"/>
        </a:p>
      </dsp:txBody>
      <dsp:txXfrm>
        <a:off x="0" y="24476"/>
        <a:ext cx="7560840" cy="646425"/>
      </dsp:txXfrm>
    </dsp:sp>
    <dsp:sp modelId="{96484F4D-EAA7-4017-AABA-7EC92DD97388}">
      <dsp:nvSpPr>
        <dsp:cNvPr id="0" name=""/>
        <dsp:cNvSpPr/>
      </dsp:nvSpPr>
      <dsp:spPr>
        <a:xfrm>
          <a:off x="0" y="670901"/>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SIGTIERRAS </a:t>
          </a:r>
          <a:endParaRPr lang="es-EC" sz="1300" kern="1200" dirty="0"/>
        </a:p>
      </dsp:txBody>
      <dsp:txXfrm>
        <a:off x="0" y="670901"/>
        <a:ext cx="7560840" cy="281520"/>
      </dsp:txXfrm>
    </dsp:sp>
    <dsp:sp modelId="{BCA3FF7F-2BAE-4EB6-8B88-19023BD65C59}">
      <dsp:nvSpPr>
        <dsp:cNvPr id="0" name=""/>
        <dsp:cNvSpPr/>
      </dsp:nvSpPr>
      <dsp:spPr>
        <a:xfrm>
          <a:off x="0" y="952421"/>
          <a:ext cx="7560840" cy="646425"/>
        </a:xfrm>
        <a:prstGeom prst="roundRect">
          <a:avLst/>
        </a:prstGeom>
        <a:solidFill>
          <a:schemeClr val="accent4">
            <a:hueOff val="-913125"/>
            <a:satOff val="9608"/>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Cartografía base digital</a:t>
          </a:r>
          <a:endParaRPr lang="es-EC" sz="1700" kern="1200" dirty="0"/>
        </a:p>
      </dsp:txBody>
      <dsp:txXfrm>
        <a:off x="0" y="952421"/>
        <a:ext cx="7560840" cy="646425"/>
      </dsp:txXfrm>
    </dsp:sp>
    <dsp:sp modelId="{6100E686-8874-4432-9C18-09873AEEFD4F}">
      <dsp:nvSpPr>
        <dsp:cNvPr id="0" name=""/>
        <dsp:cNvSpPr/>
      </dsp:nvSpPr>
      <dsp:spPr>
        <a:xfrm>
          <a:off x="0" y="1598846"/>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IGM (Instituto Geográfico Militar)</a:t>
          </a:r>
          <a:endParaRPr lang="es-EC" sz="1300" kern="1200" dirty="0"/>
        </a:p>
      </dsp:txBody>
      <dsp:txXfrm>
        <a:off x="0" y="1598846"/>
        <a:ext cx="7560840" cy="281520"/>
      </dsp:txXfrm>
    </dsp:sp>
    <dsp:sp modelId="{FAC02460-8062-47F9-9895-800B293386EA}">
      <dsp:nvSpPr>
        <dsp:cNvPr id="0" name=""/>
        <dsp:cNvSpPr/>
      </dsp:nvSpPr>
      <dsp:spPr>
        <a:xfrm>
          <a:off x="0" y="1880366"/>
          <a:ext cx="7560840" cy="646425"/>
        </a:xfrm>
        <a:prstGeom prst="roundRect">
          <a:avLst/>
        </a:prstGeom>
        <a:solidFill>
          <a:schemeClr val="accent4">
            <a:hueOff val="-1826250"/>
            <a:satOff val="19217"/>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Información temática: Sistemas Productivos, Geología, </a:t>
          </a:r>
          <a:r>
            <a:rPr lang="es-EC" sz="1700" kern="1200" dirty="0" err="1" smtClean="0"/>
            <a:t>Geopedología</a:t>
          </a:r>
          <a:r>
            <a:rPr lang="es-EC" sz="1700" kern="1200" dirty="0" smtClean="0"/>
            <a:t>, Geomorfología.</a:t>
          </a:r>
          <a:endParaRPr lang="es-EC" sz="1700" kern="1200" dirty="0"/>
        </a:p>
      </dsp:txBody>
      <dsp:txXfrm>
        <a:off x="0" y="1880366"/>
        <a:ext cx="7560840" cy="646425"/>
      </dsp:txXfrm>
    </dsp:sp>
    <dsp:sp modelId="{2D24249B-F7A2-433C-975F-01F3FF13FA5F}">
      <dsp:nvSpPr>
        <dsp:cNvPr id="0" name=""/>
        <dsp:cNvSpPr/>
      </dsp:nvSpPr>
      <dsp:spPr>
        <a:xfrm>
          <a:off x="0" y="2526792"/>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IEE (Instituto Espacial Ecuatoriano)</a:t>
          </a:r>
          <a:endParaRPr lang="es-EC" sz="1300" kern="1200" dirty="0"/>
        </a:p>
      </dsp:txBody>
      <dsp:txXfrm>
        <a:off x="0" y="2526792"/>
        <a:ext cx="7560840" cy="281520"/>
      </dsp:txXfrm>
    </dsp:sp>
    <dsp:sp modelId="{EC4988A7-8B0D-410C-912E-A003AAEE6C68}">
      <dsp:nvSpPr>
        <dsp:cNvPr id="0" name=""/>
        <dsp:cNvSpPr/>
      </dsp:nvSpPr>
      <dsp:spPr>
        <a:xfrm>
          <a:off x="0" y="2808312"/>
          <a:ext cx="7560840" cy="646425"/>
        </a:xfrm>
        <a:prstGeom prst="roundRect">
          <a:avLst/>
        </a:prstGeom>
        <a:solidFill>
          <a:schemeClr val="accent4">
            <a:hueOff val="-2739375"/>
            <a:satOff val="28825"/>
            <a:lumOff val="1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Modelo Digital del Terreno (MDT)</a:t>
          </a:r>
          <a:endParaRPr lang="es-EC" sz="1700" kern="1200" dirty="0"/>
        </a:p>
      </dsp:txBody>
      <dsp:txXfrm>
        <a:off x="0" y="2808312"/>
        <a:ext cx="7560840" cy="646425"/>
      </dsp:txXfrm>
    </dsp:sp>
    <dsp:sp modelId="{2ACFB747-C011-40F8-95EF-7B75781B14F2}">
      <dsp:nvSpPr>
        <dsp:cNvPr id="0" name=""/>
        <dsp:cNvSpPr/>
      </dsp:nvSpPr>
      <dsp:spPr>
        <a:xfrm>
          <a:off x="0" y="3454737"/>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IEE (Instituto Espacial Ecuatoriano)</a:t>
          </a:r>
          <a:endParaRPr lang="es-EC" sz="1300" kern="1200" dirty="0"/>
        </a:p>
      </dsp:txBody>
      <dsp:txXfrm>
        <a:off x="0" y="3454737"/>
        <a:ext cx="7560840" cy="281520"/>
      </dsp:txXfrm>
    </dsp:sp>
    <dsp:sp modelId="{00C22DD1-EE7B-45A6-A9D8-B7FFD21F3121}">
      <dsp:nvSpPr>
        <dsp:cNvPr id="0" name=""/>
        <dsp:cNvSpPr/>
      </dsp:nvSpPr>
      <dsp:spPr>
        <a:xfrm>
          <a:off x="0" y="3736257"/>
          <a:ext cx="7560840" cy="646425"/>
        </a:xfrm>
        <a:prstGeom prst="roundRect">
          <a:avLst/>
        </a:prstGeom>
        <a:solidFill>
          <a:schemeClr val="accent4">
            <a:hueOff val="-3652499"/>
            <a:satOff val="38434"/>
            <a:lumOff val="2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Datos de estaciones meteorológicas obtenidas de los anuarios meteorológicos </a:t>
          </a:r>
          <a:endParaRPr lang="es-EC" sz="1700" kern="1200" dirty="0"/>
        </a:p>
      </dsp:txBody>
      <dsp:txXfrm>
        <a:off x="0" y="3736257"/>
        <a:ext cx="7560840" cy="646425"/>
      </dsp:txXfrm>
    </dsp:sp>
    <dsp:sp modelId="{9D45C126-70D8-4812-874F-DF3304C46A8A}">
      <dsp:nvSpPr>
        <dsp:cNvPr id="0" name=""/>
        <dsp:cNvSpPr/>
      </dsp:nvSpPr>
      <dsp:spPr>
        <a:xfrm>
          <a:off x="0" y="4382682"/>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INAMHI</a:t>
          </a:r>
          <a:endParaRPr lang="es-EC" sz="1300" kern="1200" dirty="0"/>
        </a:p>
      </dsp:txBody>
      <dsp:txXfrm>
        <a:off x="0" y="4382682"/>
        <a:ext cx="7560840" cy="281520"/>
      </dsp:txXfrm>
    </dsp:sp>
    <dsp:sp modelId="{80D4C089-1610-4E5A-8F32-98ADA02AC181}">
      <dsp:nvSpPr>
        <dsp:cNvPr id="0" name=""/>
        <dsp:cNvSpPr/>
      </dsp:nvSpPr>
      <dsp:spPr>
        <a:xfrm>
          <a:off x="0" y="4664202"/>
          <a:ext cx="7560840" cy="646425"/>
        </a:xfrm>
        <a:prstGeom prst="roundRect">
          <a:avLst/>
        </a:prstGeom>
        <a:solidFill>
          <a:schemeClr val="accent4">
            <a:hueOff val="-4565624"/>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C" sz="1700" kern="1200" dirty="0" smtClean="0"/>
            <a:t>Datos sismológicos obtenidos de los informes anuales del Instituto Geofísico</a:t>
          </a:r>
          <a:endParaRPr lang="es-EC" sz="1700" kern="1200" dirty="0"/>
        </a:p>
      </dsp:txBody>
      <dsp:txXfrm>
        <a:off x="0" y="4664202"/>
        <a:ext cx="7560840" cy="646425"/>
      </dsp:txXfrm>
    </dsp:sp>
    <dsp:sp modelId="{D2D0524E-348C-4910-9869-CB79A5A3AEBC}">
      <dsp:nvSpPr>
        <dsp:cNvPr id="0" name=""/>
        <dsp:cNvSpPr/>
      </dsp:nvSpPr>
      <dsp:spPr>
        <a:xfrm>
          <a:off x="0" y="5310627"/>
          <a:ext cx="756084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57"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s-EC" sz="1300" kern="1200" dirty="0" smtClean="0"/>
            <a:t>FUENTE: IGEPN (Instituto </a:t>
          </a:r>
          <a:r>
            <a:rPr lang="es-EC" sz="1300" kern="1200" dirty="0" err="1" smtClean="0"/>
            <a:t>Geofisico</a:t>
          </a:r>
          <a:r>
            <a:rPr lang="es-EC" sz="1300" kern="1200" dirty="0" smtClean="0"/>
            <a:t> de la Escuela </a:t>
          </a:r>
          <a:r>
            <a:rPr lang="es-EC" sz="1300" kern="1200" dirty="0" err="1" smtClean="0"/>
            <a:t>Politecnica</a:t>
          </a:r>
          <a:r>
            <a:rPr lang="es-EC" sz="1300" kern="1200" dirty="0" smtClean="0"/>
            <a:t> Nacional)</a:t>
          </a:r>
          <a:endParaRPr lang="es-EC" sz="1300" kern="1200" dirty="0"/>
        </a:p>
      </dsp:txBody>
      <dsp:txXfrm>
        <a:off x="0" y="5310627"/>
        <a:ext cx="7560840" cy="2815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4FE373-B499-45A0-B890-22490C597389}">
      <dsp:nvSpPr>
        <dsp:cNvPr id="0" name=""/>
        <dsp:cNvSpPr/>
      </dsp:nvSpPr>
      <dsp:spPr>
        <a:xfrm rot="5400000">
          <a:off x="388355" y="1086508"/>
          <a:ext cx="1157618" cy="1926250"/>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F7FC2-F757-4078-BFAB-3C3CDDC3AE8D}">
      <dsp:nvSpPr>
        <dsp:cNvPr id="0" name=""/>
        <dsp:cNvSpPr/>
      </dsp:nvSpPr>
      <dsp:spPr>
        <a:xfrm>
          <a:off x="195120" y="1662041"/>
          <a:ext cx="1739029" cy="1524361"/>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C" sz="6500" kern="1200">
              <a:noFill/>
            </a:rPr>
            <a:t> </a:t>
          </a:r>
        </a:p>
      </dsp:txBody>
      <dsp:txXfrm>
        <a:off x="195120" y="1662041"/>
        <a:ext cx="1739029" cy="1524361"/>
      </dsp:txXfrm>
    </dsp:sp>
    <dsp:sp modelId="{0A3BA5A3-94DB-43F7-884C-C381096EEB2D}">
      <dsp:nvSpPr>
        <dsp:cNvPr id="0" name=""/>
        <dsp:cNvSpPr/>
      </dsp:nvSpPr>
      <dsp:spPr>
        <a:xfrm>
          <a:off x="1606030" y="944695"/>
          <a:ext cx="328118" cy="328118"/>
        </a:xfrm>
        <a:prstGeom prst="triangle">
          <a:avLst>
            <a:gd name="adj" fmla="val 100000"/>
          </a:avLst>
        </a:prstGeom>
        <a:solidFill>
          <a:schemeClr val="accent4">
            <a:hueOff val="-1141406"/>
            <a:satOff val="12011"/>
            <a:lumOff val="687"/>
            <a:alphaOff val="0"/>
          </a:schemeClr>
        </a:solidFill>
        <a:ln w="15875" cap="flat" cmpd="sng" algn="ctr">
          <a:solidFill>
            <a:schemeClr val="accent4">
              <a:hueOff val="-1141406"/>
              <a:satOff val="12011"/>
              <a:lumOff val="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3AFF5F-72AB-4F06-BC2B-DB144C798D02}">
      <dsp:nvSpPr>
        <dsp:cNvPr id="0" name=""/>
        <dsp:cNvSpPr/>
      </dsp:nvSpPr>
      <dsp:spPr>
        <a:xfrm rot="5400000">
          <a:off x="2517267" y="559706"/>
          <a:ext cx="1157618" cy="1926250"/>
        </a:xfrm>
        <a:prstGeom prst="corner">
          <a:avLst>
            <a:gd name="adj1" fmla="val 16120"/>
            <a:gd name="adj2" fmla="val 16110"/>
          </a:avLst>
        </a:prstGeom>
        <a:solidFill>
          <a:schemeClr val="accent4">
            <a:hueOff val="-2282812"/>
            <a:satOff val="24021"/>
            <a:lumOff val="1373"/>
            <a:alphaOff val="0"/>
          </a:schemeClr>
        </a:solidFill>
        <a:ln w="15875" cap="flat" cmpd="sng" algn="ctr">
          <a:solidFill>
            <a:schemeClr val="accent4">
              <a:hueOff val="-2282812"/>
              <a:satOff val="24021"/>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21CAB-420B-4196-BBBF-1B9669D878EB}">
      <dsp:nvSpPr>
        <dsp:cNvPr id="0" name=""/>
        <dsp:cNvSpPr/>
      </dsp:nvSpPr>
      <dsp:spPr>
        <a:xfrm>
          <a:off x="2324032" y="1135240"/>
          <a:ext cx="1739029" cy="152436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C" sz="6500" kern="1200" dirty="0">
              <a:noFill/>
            </a:rPr>
            <a:t> </a:t>
          </a:r>
        </a:p>
      </dsp:txBody>
      <dsp:txXfrm>
        <a:off x="2324032" y="1135240"/>
        <a:ext cx="1739029" cy="1524361"/>
      </dsp:txXfrm>
    </dsp:sp>
    <dsp:sp modelId="{7750DB61-6C16-4C49-81CC-7435B4E758FB}">
      <dsp:nvSpPr>
        <dsp:cNvPr id="0" name=""/>
        <dsp:cNvSpPr/>
      </dsp:nvSpPr>
      <dsp:spPr>
        <a:xfrm>
          <a:off x="3734943" y="417893"/>
          <a:ext cx="328118" cy="328118"/>
        </a:xfrm>
        <a:prstGeom prst="triangle">
          <a:avLst>
            <a:gd name="adj" fmla="val 100000"/>
          </a:avLst>
        </a:prstGeom>
        <a:solidFill>
          <a:schemeClr val="accent4">
            <a:hueOff val="-3424218"/>
            <a:satOff val="36032"/>
            <a:lumOff val="2060"/>
            <a:alphaOff val="0"/>
          </a:schemeClr>
        </a:solidFill>
        <a:ln w="15875" cap="flat" cmpd="sng" algn="ctr">
          <a:solidFill>
            <a:schemeClr val="accent4">
              <a:hueOff val="-3424218"/>
              <a:satOff val="36032"/>
              <a:lumOff val="2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850F98-5216-4686-8F8F-2F1C35742A77}">
      <dsp:nvSpPr>
        <dsp:cNvPr id="0" name=""/>
        <dsp:cNvSpPr/>
      </dsp:nvSpPr>
      <dsp:spPr>
        <a:xfrm rot="5400000">
          <a:off x="4646179" y="32905"/>
          <a:ext cx="1157618" cy="1926250"/>
        </a:xfrm>
        <a:prstGeom prst="corner">
          <a:avLst>
            <a:gd name="adj1" fmla="val 16120"/>
            <a:gd name="adj2" fmla="val 16110"/>
          </a:avLst>
        </a:prstGeom>
        <a:solidFill>
          <a:schemeClr val="accent4">
            <a:hueOff val="-4565624"/>
            <a:satOff val="48042"/>
            <a:lumOff val="2746"/>
            <a:alphaOff val="0"/>
          </a:schemeClr>
        </a:solidFill>
        <a:ln w="15875"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78F0F-5246-42DE-A4A0-A4E4C95037B8}">
      <dsp:nvSpPr>
        <dsp:cNvPr id="0" name=""/>
        <dsp:cNvSpPr/>
      </dsp:nvSpPr>
      <dsp:spPr>
        <a:xfrm>
          <a:off x="4452944" y="608439"/>
          <a:ext cx="1739029" cy="1524361"/>
        </a:xfrm>
        <a:prstGeom prst="rect">
          <a:avLst/>
        </a:prstGeom>
        <a:blipFill rotWithShape="1">
          <a:blip xmlns:r="http://schemas.openxmlformats.org/officeDocument/2006/relationships" r:embed="rId3"/>
          <a:stretch>
            <a:fillRect l="-3860" t="-1594"/>
          </a:stretch>
        </a:blip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s-EC" sz="6500" kern="1200" dirty="0">
              <a:noFill/>
            </a:rPr>
            <a:t> </a:t>
          </a:r>
        </a:p>
      </dsp:txBody>
      <dsp:txXfrm>
        <a:off x="4452944" y="608439"/>
        <a:ext cx="1739029" cy="15243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39666A-8CEA-45E4-AE5C-C19E4D9C7D71}">
      <dsp:nvSpPr>
        <dsp:cNvPr id="0" name=""/>
        <dsp:cNvSpPr/>
      </dsp:nvSpPr>
      <dsp:spPr>
        <a:xfrm rot="5400000">
          <a:off x="1288882" y="823211"/>
          <a:ext cx="908561" cy="2787096"/>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665D9-3AD5-40A5-9A22-09EE3B8C7DB8}">
      <dsp:nvSpPr>
        <dsp:cNvPr id="0" name=""/>
        <dsp:cNvSpPr/>
      </dsp:nvSpPr>
      <dsp:spPr>
        <a:xfrm>
          <a:off x="561620" y="1912562"/>
          <a:ext cx="2516206" cy="1196401"/>
        </a:xfrm>
        <a:prstGeom prst="rect">
          <a:avLst/>
        </a:prstGeom>
        <a:blipFill rotWithShape="1">
          <a:blip xmlns:r="http://schemas.openxmlformats.org/officeDocument/2006/relationships" r:embed="rId1"/>
          <a:stretch>
            <a:fillRect l="-1699" t="-1531" b="-5612"/>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561620" y="1912562"/>
        <a:ext cx="2516206" cy="1196401"/>
      </dsp:txXfrm>
    </dsp:sp>
    <dsp:sp modelId="{AEA0C55F-C0A1-4E62-B824-8A41EB3B96D4}">
      <dsp:nvSpPr>
        <dsp:cNvPr id="0" name=""/>
        <dsp:cNvSpPr/>
      </dsp:nvSpPr>
      <dsp:spPr>
        <a:xfrm>
          <a:off x="2887277" y="1349563"/>
          <a:ext cx="257525" cy="257525"/>
        </a:xfrm>
        <a:prstGeom prst="triangle">
          <a:avLst>
            <a:gd name="adj" fmla="val 100000"/>
          </a:avLst>
        </a:prstGeom>
        <a:solidFill>
          <a:schemeClr val="accent4">
            <a:hueOff val="-1141406"/>
            <a:satOff val="12011"/>
            <a:lumOff val="687"/>
            <a:alphaOff val="0"/>
          </a:schemeClr>
        </a:solidFill>
        <a:ln w="15875" cap="flat" cmpd="sng" algn="ctr">
          <a:solidFill>
            <a:schemeClr val="accent4">
              <a:hueOff val="-1141406"/>
              <a:satOff val="12011"/>
              <a:lumOff val="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F10F6-47E8-4771-9C7E-7E1353A2366C}">
      <dsp:nvSpPr>
        <dsp:cNvPr id="0" name=""/>
        <dsp:cNvSpPr/>
      </dsp:nvSpPr>
      <dsp:spPr>
        <a:xfrm rot="5400000">
          <a:off x="3767878" y="1004985"/>
          <a:ext cx="908561" cy="1596624"/>
        </a:xfrm>
        <a:prstGeom prst="corner">
          <a:avLst>
            <a:gd name="adj1" fmla="val 16120"/>
            <a:gd name="adj2" fmla="val 16110"/>
          </a:avLst>
        </a:prstGeom>
        <a:solidFill>
          <a:schemeClr val="accent4">
            <a:hueOff val="-2282812"/>
            <a:satOff val="24021"/>
            <a:lumOff val="1373"/>
            <a:alphaOff val="0"/>
          </a:schemeClr>
        </a:solidFill>
        <a:ln w="15875" cap="flat" cmpd="sng" algn="ctr">
          <a:solidFill>
            <a:schemeClr val="accent4">
              <a:hueOff val="-2282812"/>
              <a:satOff val="24021"/>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A0538-1FFD-4FF2-BFBE-2E59A7C7B800}">
      <dsp:nvSpPr>
        <dsp:cNvPr id="0" name=""/>
        <dsp:cNvSpPr/>
      </dsp:nvSpPr>
      <dsp:spPr>
        <a:xfrm>
          <a:off x="3499632" y="1499100"/>
          <a:ext cx="1598212" cy="119640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3499632" y="1499100"/>
        <a:ext cx="1598212" cy="1196401"/>
      </dsp:txXfrm>
    </dsp:sp>
    <dsp:sp modelId="{2041B41F-EBB5-4A4B-967D-3CA506FD9FC1}">
      <dsp:nvSpPr>
        <dsp:cNvPr id="0" name=""/>
        <dsp:cNvSpPr/>
      </dsp:nvSpPr>
      <dsp:spPr>
        <a:xfrm>
          <a:off x="4723637" y="936101"/>
          <a:ext cx="257525" cy="257525"/>
        </a:xfrm>
        <a:prstGeom prst="triangle">
          <a:avLst>
            <a:gd name="adj" fmla="val 100000"/>
          </a:avLst>
        </a:prstGeom>
        <a:solidFill>
          <a:schemeClr val="accent4">
            <a:hueOff val="-3424218"/>
            <a:satOff val="36032"/>
            <a:lumOff val="2060"/>
            <a:alphaOff val="0"/>
          </a:schemeClr>
        </a:solidFill>
        <a:ln w="15875" cap="flat" cmpd="sng" algn="ctr">
          <a:solidFill>
            <a:schemeClr val="accent4">
              <a:hueOff val="-3424218"/>
              <a:satOff val="36032"/>
              <a:lumOff val="2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F5E5C-18E2-4839-A4F5-FA47871DD343}">
      <dsp:nvSpPr>
        <dsp:cNvPr id="0" name=""/>
        <dsp:cNvSpPr/>
      </dsp:nvSpPr>
      <dsp:spPr>
        <a:xfrm rot="5400000">
          <a:off x="5615574" y="649972"/>
          <a:ext cx="908561" cy="1499096"/>
        </a:xfrm>
        <a:prstGeom prst="corner">
          <a:avLst>
            <a:gd name="adj1" fmla="val 16120"/>
            <a:gd name="adj2" fmla="val 16110"/>
          </a:avLst>
        </a:prstGeom>
        <a:solidFill>
          <a:schemeClr val="accent4">
            <a:hueOff val="-4565624"/>
            <a:satOff val="48042"/>
            <a:lumOff val="2746"/>
            <a:alphaOff val="0"/>
          </a:schemeClr>
        </a:solidFill>
        <a:ln w="15875"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E6498-107C-43F6-BA8A-693343F597E0}">
      <dsp:nvSpPr>
        <dsp:cNvPr id="0" name=""/>
        <dsp:cNvSpPr/>
      </dsp:nvSpPr>
      <dsp:spPr>
        <a:xfrm>
          <a:off x="5451930" y="1095329"/>
          <a:ext cx="1388825" cy="1196401"/>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5451930" y="1095329"/>
        <a:ext cx="1388825" cy="119640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39666A-8CEA-45E4-AE5C-C19E4D9C7D71}">
      <dsp:nvSpPr>
        <dsp:cNvPr id="0" name=""/>
        <dsp:cNvSpPr/>
      </dsp:nvSpPr>
      <dsp:spPr>
        <a:xfrm rot="5400000">
          <a:off x="1288882" y="823211"/>
          <a:ext cx="908561" cy="2787096"/>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665D9-3AD5-40A5-9A22-09EE3B8C7DB8}">
      <dsp:nvSpPr>
        <dsp:cNvPr id="0" name=""/>
        <dsp:cNvSpPr/>
      </dsp:nvSpPr>
      <dsp:spPr>
        <a:xfrm>
          <a:off x="561620" y="1912562"/>
          <a:ext cx="2516206" cy="1196401"/>
        </a:xfrm>
        <a:prstGeom prst="rect">
          <a:avLst/>
        </a:prstGeom>
        <a:blipFill rotWithShape="1">
          <a:blip xmlns:r="http://schemas.openxmlformats.org/officeDocument/2006/relationships" r:embed="rId1"/>
          <a:stretch>
            <a:fillRect l="-1699" t="-1531" b="-5612"/>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561620" y="1912562"/>
        <a:ext cx="2516206" cy="1196401"/>
      </dsp:txXfrm>
    </dsp:sp>
    <dsp:sp modelId="{AEA0C55F-C0A1-4E62-B824-8A41EB3B96D4}">
      <dsp:nvSpPr>
        <dsp:cNvPr id="0" name=""/>
        <dsp:cNvSpPr/>
      </dsp:nvSpPr>
      <dsp:spPr>
        <a:xfrm>
          <a:off x="2887277" y="1349563"/>
          <a:ext cx="257525" cy="257525"/>
        </a:xfrm>
        <a:prstGeom prst="triangle">
          <a:avLst>
            <a:gd name="adj" fmla="val 100000"/>
          </a:avLst>
        </a:prstGeom>
        <a:solidFill>
          <a:schemeClr val="accent4">
            <a:hueOff val="-1141406"/>
            <a:satOff val="12011"/>
            <a:lumOff val="687"/>
            <a:alphaOff val="0"/>
          </a:schemeClr>
        </a:solidFill>
        <a:ln w="15875" cap="flat" cmpd="sng" algn="ctr">
          <a:solidFill>
            <a:schemeClr val="accent4">
              <a:hueOff val="-1141406"/>
              <a:satOff val="12011"/>
              <a:lumOff val="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F10F6-47E8-4771-9C7E-7E1353A2366C}">
      <dsp:nvSpPr>
        <dsp:cNvPr id="0" name=""/>
        <dsp:cNvSpPr/>
      </dsp:nvSpPr>
      <dsp:spPr>
        <a:xfrm rot="5400000">
          <a:off x="3767878" y="1004985"/>
          <a:ext cx="908561" cy="1596624"/>
        </a:xfrm>
        <a:prstGeom prst="corner">
          <a:avLst>
            <a:gd name="adj1" fmla="val 16120"/>
            <a:gd name="adj2" fmla="val 16110"/>
          </a:avLst>
        </a:prstGeom>
        <a:solidFill>
          <a:schemeClr val="accent4">
            <a:hueOff val="-2282812"/>
            <a:satOff val="24021"/>
            <a:lumOff val="1373"/>
            <a:alphaOff val="0"/>
          </a:schemeClr>
        </a:solidFill>
        <a:ln w="15875" cap="flat" cmpd="sng" algn="ctr">
          <a:solidFill>
            <a:schemeClr val="accent4">
              <a:hueOff val="-2282812"/>
              <a:satOff val="24021"/>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A0538-1FFD-4FF2-BFBE-2E59A7C7B800}">
      <dsp:nvSpPr>
        <dsp:cNvPr id="0" name=""/>
        <dsp:cNvSpPr/>
      </dsp:nvSpPr>
      <dsp:spPr>
        <a:xfrm>
          <a:off x="3499632" y="1499100"/>
          <a:ext cx="1598212" cy="1196401"/>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3499632" y="1499100"/>
        <a:ext cx="1598212" cy="1196401"/>
      </dsp:txXfrm>
    </dsp:sp>
    <dsp:sp modelId="{2041B41F-EBB5-4A4B-967D-3CA506FD9FC1}">
      <dsp:nvSpPr>
        <dsp:cNvPr id="0" name=""/>
        <dsp:cNvSpPr/>
      </dsp:nvSpPr>
      <dsp:spPr>
        <a:xfrm>
          <a:off x="4723637" y="936101"/>
          <a:ext cx="257525" cy="257525"/>
        </a:xfrm>
        <a:prstGeom prst="triangle">
          <a:avLst>
            <a:gd name="adj" fmla="val 100000"/>
          </a:avLst>
        </a:prstGeom>
        <a:solidFill>
          <a:schemeClr val="accent4">
            <a:hueOff val="-3424218"/>
            <a:satOff val="36032"/>
            <a:lumOff val="2060"/>
            <a:alphaOff val="0"/>
          </a:schemeClr>
        </a:solidFill>
        <a:ln w="15875" cap="flat" cmpd="sng" algn="ctr">
          <a:solidFill>
            <a:schemeClr val="accent4">
              <a:hueOff val="-3424218"/>
              <a:satOff val="36032"/>
              <a:lumOff val="2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F5E5C-18E2-4839-A4F5-FA47871DD343}">
      <dsp:nvSpPr>
        <dsp:cNvPr id="0" name=""/>
        <dsp:cNvSpPr/>
      </dsp:nvSpPr>
      <dsp:spPr>
        <a:xfrm rot="5400000">
          <a:off x="5615574" y="649972"/>
          <a:ext cx="908561" cy="1499096"/>
        </a:xfrm>
        <a:prstGeom prst="corner">
          <a:avLst>
            <a:gd name="adj1" fmla="val 16120"/>
            <a:gd name="adj2" fmla="val 16110"/>
          </a:avLst>
        </a:prstGeom>
        <a:solidFill>
          <a:schemeClr val="accent4">
            <a:hueOff val="-4565624"/>
            <a:satOff val="48042"/>
            <a:lumOff val="2746"/>
            <a:alphaOff val="0"/>
          </a:schemeClr>
        </a:solidFill>
        <a:ln w="15875"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E6498-107C-43F6-BA8A-693343F597E0}">
      <dsp:nvSpPr>
        <dsp:cNvPr id="0" name=""/>
        <dsp:cNvSpPr/>
      </dsp:nvSpPr>
      <dsp:spPr>
        <a:xfrm>
          <a:off x="5451930" y="1095329"/>
          <a:ext cx="1388825" cy="1196401"/>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a:noFill/>
            </a:rPr>
            <a:t> </a:t>
          </a:r>
        </a:p>
      </dsp:txBody>
      <dsp:txXfrm>
        <a:off x="5451930" y="1095329"/>
        <a:ext cx="1388825" cy="119640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5ABFAE-9BF0-4C47-BD17-CE1EDF50577D}">
      <dsp:nvSpPr>
        <dsp:cNvPr id="0" name=""/>
        <dsp:cNvSpPr/>
      </dsp:nvSpPr>
      <dsp:spPr>
        <a:xfrm>
          <a:off x="0" y="341913"/>
          <a:ext cx="6196013" cy="5292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C2B81-88C5-4117-88FF-4B46E8FFCBBE}">
      <dsp:nvSpPr>
        <dsp:cNvPr id="0" name=""/>
        <dsp:cNvSpPr/>
      </dsp:nvSpPr>
      <dsp:spPr>
        <a:xfrm>
          <a:off x="309800" y="31953"/>
          <a:ext cx="5004271" cy="6199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l" defTabSz="711200">
            <a:lnSpc>
              <a:spcPct val="90000"/>
            </a:lnSpc>
            <a:spcBef>
              <a:spcPct val="0"/>
            </a:spcBef>
            <a:spcAft>
              <a:spcPct val="35000"/>
            </a:spcAft>
          </a:pPr>
          <a:r>
            <a:rPr lang="es-EC" sz="1600" kern="1200" dirty="0" smtClean="0"/>
            <a:t>Este algoritmo fue creado para representar las probabilidades de deslizamientos en laderas</a:t>
          </a:r>
          <a:endParaRPr lang="es-EC" sz="1600" kern="1200" dirty="0"/>
        </a:p>
      </dsp:txBody>
      <dsp:txXfrm>
        <a:off x="309800" y="31953"/>
        <a:ext cx="5004271" cy="619920"/>
      </dsp:txXfrm>
    </dsp:sp>
    <dsp:sp modelId="{98B7D871-BF82-4023-A2F7-858EB6A0F5BC}">
      <dsp:nvSpPr>
        <dsp:cNvPr id="0" name=""/>
        <dsp:cNvSpPr/>
      </dsp:nvSpPr>
      <dsp:spPr>
        <a:xfrm>
          <a:off x="0" y="1294473"/>
          <a:ext cx="6196013" cy="529200"/>
        </a:xfrm>
        <a:prstGeom prst="rect">
          <a:avLst/>
        </a:prstGeom>
        <a:solidFill>
          <a:schemeClr val="lt1">
            <a:alpha val="90000"/>
            <a:hueOff val="0"/>
            <a:satOff val="0"/>
            <a:lumOff val="0"/>
            <a:alphaOff val="0"/>
          </a:schemeClr>
        </a:solidFill>
        <a:ln w="15875" cap="flat" cmpd="sng" algn="ctr">
          <a:solidFill>
            <a:schemeClr val="accent4">
              <a:hueOff val="-2282812"/>
              <a:satOff val="24021"/>
              <a:lumOff val="1373"/>
              <a:alphaOff val="0"/>
            </a:schemeClr>
          </a:solidFill>
          <a:prstDash val="solid"/>
        </a:ln>
        <a:effectLst/>
      </dsp:spPr>
      <dsp:style>
        <a:lnRef idx="2">
          <a:scrgbClr r="0" g="0" b="0"/>
        </a:lnRef>
        <a:fillRef idx="1">
          <a:scrgbClr r="0" g="0" b="0"/>
        </a:fillRef>
        <a:effectRef idx="0">
          <a:scrgbClr r="0" g="0" b="0"/>
        </a:effectRef>
        <a:fontRef idx="minor"/>
      </dsp:style>
    </dsp:sp>
    <dsp:sp modelId="{47C96A37-043B-4535-AF88-4F0987C6FE67}">
      <dsp:nvSpPr>
        <dsp:cNvPr id="0" name=""/>
        <dsp:cNvSpPr/>
      </dsp:nvSpPr>
      <dsp:spPr>
        <a:xfrm>
          <a:off x="309800" y="984513"/>
          <a:ext cx="5004271" cy="619920"/>
        </a:xfrm>
        <a:prstGeom prst="roundRect">
          <a:avLst/>
        </a:prstGeom>
        <a:solidFill>
          <a:schemeClr val="accent4">
            <a:hueOff val="-2282812"/>
            <a:satOff val="24021"/>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l" defTabSz="711200">
            <a:lnSpc>
              <a:spcPct val="90000"/>
            </a:lnSpc>
            <a:spcBef>
              <a:spcPct val="0"/>
            </a:spcBef>
            <a:spcAft>
              <a:spcPct val="35000"/>
            </a:spcAft>
          </a:pPr>
          <a:r>
            <a:rPr lang="es-EC" sz="1600" kern="1200" dirty="0" smtClean="0"/>
            <a:t>Su capacidad de representar la realidad en un relieve de llanura es muy limitada</a:t>
          </a:r>
          <a:endParaRPr lang="es-EC" sz="1600" kern="1200" dirty="0"/>
        </a:p>
      </dsp:txBody>
      <dsp:txXfrm>
        <a:off x="309800" y="984513"/>
        <a:ext cx="5004271" cy="619920"/>
      </dsp:txXfrm>
    </dsp:sp>
    <dsp:sp modelId="{3139969F-0943-49D2-BF3A-13BB19512B24}">
      <dsp:nvSpPr>
        <dsp:cNvPr id="0" name=""/>
        <dsp:cNvSpPr/>
      </dsp:nvSpPr>
      <dsp:spPr>
        <a:xfrm>
          <a:off x="0" y="2247034"/>
          <a:ext cx="6196013" cy="529200"/>
        </a:xfrm>
        <a:prstGeom prst="rect">
          <a:avLst/>
        </a:prstGeom>
        <a:solidFill>
          <a:schemeClr val="lt1">
            <a:alpha val="90000"/>
            <a:hueOff val="0"/>
            <a:satOff val="0"/>
            <a:lumOff val="0"/>
            <a:alphaOff val="0"/>
          </a:schemeClr>
        </a:solidFill>
        <a:ln w="15875" cap="flat" cmpd="sng" algn="ctr">
          <a:solidFill>
            <a:schemeClr val="accent4">
              <a:hueOff val="-4565624"/>
              <a:satOff val="48042"/>
              <a:lumOff val="2746"/>
              <a:alphaOff val="0"/>
            </a:schemeClr>
          </a:solidFill>
          <a:prstDash val="solid"/>
        </a:ln>
        <a:effectLst/>
      </dsp:spPr>
      <dsp:style>
        <a:lnRef idx="2">
          <a:scrgbClr r="0" g="0" b="0"/>
        </a:lnRef>
        <a:fillRef idx="1">
          <a:scrgbClr r="0" g="0" b="0"/>
        </a:fillRef>
        <a:effectRef idx="0">
          <a:scrgbClr r="0" g="0" b="0"/>
        </a:effectRef>
        <a:fontRef idx="minor"/>
      </dsp:style>
    </dsp:sp>
    <dsp:sp modelId="{992C7F29-78FD-4028-A4FF-37F32660C642}">
      <dsp:nvSpPr>
        <dsp:cNvPr id="0" name=""/>
        <dsp:cNvSpPr/>
      </dsp:nvSpPr>
      <dsp:spPr>
        <a:xfrm>
          <a:off x="309800" y="1937074"/>
          <a:ext cx="5004271" cy="619920"/>
        </a:xfrm>
        <a:prstGeom prst="roundRect">
          <a:avLst/>
        </a:prstGeom>
        <a:solidFill>
          <a:schemeClr val="accent4">
            <a:hueOff val="-4565624"/>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936" tIns="0" rIns="163936" bIns="0" numCol="1" spcCol="1270" anchor="ctr" anchorCtr="0">
          <a:noAutofit/>
        </a:bodyPr>
        <a:lstStyle/>
        <a:p>
          <a:pPr lvl="0" algn="l" defTabSz="711200">
            <a:lnSpc>
              <a:spcPct val="90000"/>
            </a:lnSpc>
            <a:spcBef>
              <a:spcPct val="0"/>
            </a:spcBef>
            <a:spcAft>
              <a:spcPct val="35000"/>
            </a:spcAft>
          </a:pPr>
          <a:r>
            <a:rPr lang="es-EC" sz="1600" kern="1200" dirty="0" smtClean="0"/>
            <a:t>Algunas variables no se comportan de igual forma en pendiente plana que en pendientes pronunciadas</a:t>
          </a:r>
          <a:r>
            <a:rPr lang="es-EC" sz="1200" kern="1200" dirty="0" smtClean="0"/>
            <a:t>.</a:t>
          </a:r>
          <a:endParaRPr lang="es-EC" sz="1200" kern="1200" dirty="0"/>
        </a:p>
      </dsp:txBody>
      <dsp:txXfrm>
        <a:off x="309800" y="1937074"/>
        <a:ext cx="5004271" cy="6199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C9740-536A-48AA-A97E-38268724AC12}">
      <dsp:nvSpPr>
        <dsp:cNvPr id="0" name=""/>
        <dsp:cNvSpPr/>
      </dsp:nvSpPr>
      <dsp:spPr>
        <a:xfrm rot="5400000">
          <a:off x="4734106" y="-2024474"/>
          <a:ext cx="520736" cy="470068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83% de los deslizamientos fotointerpretados se están en pendientes superiores a 30%</a:t>
          </a:r>
          <a:endParaRPr lang="es-EC" sz="1100" kern="1200" dirty="0"/>
        </a:p>
      </dsp:txBody>
      <dsp:txXfrm rot="5400000">
        <a:off x="4734106" y="-2024474"/>
        <a:ext cx="520736" cy="4700682"/>
      </dsp:txXfrm>
    </dsp:sp>
    <dsp:sp modelId="{B629DFFB-A025-48A2-9BE4-20A05E2238C5}">
      <dsp:nvSpPr>
        <dsp:cNvPr id="0" name=""/>
        <dsp:cNvSpPr/>
      </dsp:nvSpPr>
      <dsp:spPr>
        <a:xfrm>
          <a:off x="0" y="406"/>
          <a:ext cx="2644133" cy="6509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Pendiente</a:t>
          </a:r>
          <a:endParaRPr lang="es-EC" sz="2300" kern="1200" dirty="0"/>
        </a:p>
      </dsp:txBody>
      <dsp:txXfrm>
        <a:off x="0" y="406"/>
        <a:ext cx="2644133" cy="650920"/>
      </dsp:txXfrm>
    </dsp:sp>
    <dsp:sp modelId="{48F626F0-B809-449F-9B35-FCB87304D0AF}">
      <dsp:nvSpPr>
        <dsp:cNvPr id="0" name=""/>
        <dsp:cNvSpPr/>
      </dsp:nvSpPr>
      <dsp:spPr>
        <a:xfrm rot="5400000">
          <a:off x="4734106" y="-1341008"/>
          <a:ext cx="520736" cy="4700682"/>
        </a:xfrm>
        <a:prstGeom prst="round2SameRect">
          <a:avLst/>
        </a:prstGeom>
        <a:solidFill>
          <a:schemeClr val="accent4">
            <a:tint val="40000"/>
            <a:alpha val="90000"/>
            <a:hueOff val="-972319"/>
            <a:satOff val="8251"/>
            <a:lumOff val="638"/>
            <a:alphaOff val="0"/>
          </a:schemeClr>
        </a:solidFill>
        <a:ln w="15875" cap="flat" cmpd="sng" algn="ctr">
          <a:solidFill>
            <a:schemeClr val="accent4">
              <a:tint val="40000"/>
              <a:alpha val="90000"/>
              <a:hueOff val="-972319"/>
              <a:satOff val="8251"/>
              <a:lumOff val="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La estabilidad de las laderas se encuentra asociado a: la naturaleza de los materiales, como se formó el talud y de su historia geológica.</a:t>
          </a:r>
          <a:endParaRPr lang="es-EC" sz="1100" kern="1200" dirty="0"/>
        </a:p>
      </dsp:txBody>
      <dsp:txXfrm rot="5400000">
        <a:off x="4734106" y="-1341008"/>
        <a:ext cx="520736" cy="4700682"/>
      </dsp:txXfrm>
    </dsp:sp>
    <dsp:sp modelId="{E7640C04-2338-4A8A-A6CA-99AEEE805CCF}">
      <dsp:nvSpPr>
        <dsp:cNvPr id="0" name=""/>
        <dsp:cNvSpPr/>
      </dsp:nvSpPr>
      <dsp:spPr>
        <a:xfrm>
          <a:off x="0" y="683872"/>
          <a:ext cx="2644133" cy="650920"/>
        </a:xfrm>
        <a:prstGeom prst="roundRect">
          <a:avLst/>
        </a:prstGeom>
        <a:solidFill>
          <a:schemeClr val="accent4">
            <a:hueOff val="-760937"/>
            <a:satOff val="8007"/>
            <a:lumOff val="4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Geología</a:t>
          </a:r>
          <a:endParaRPr lang="es-EC" sz="2300" kern="1200" dirty="0"/>
        </a:p>
      </dsp:txBody>
      <dsp:txXfrm>
        <a:off x="0" y="683872"/>
        <a:ext cx="2644133" cy="650920"/>
      </dsp:txXfrm>
    </dsp:sp>
    <dsp:sp modelId="{F161F942-56FA-488A-A4E4-800AD9A9C023}">
      <dsp:nvSpPr>
        <dsp:cNvPr id="0" name=""/>
        <dsp:cNvSpPr/>
      </dsp:nvSpPr>
      <dsp:spPr>
        <a:xfrm rot="5400000">
          <a:off x="4734106" y="-657542"/>
          <a:ext cx="520736" cy="4700682"/>
        </a:xfrm>
        <a:prstGeom prst="round2SameRect">
          <a:avLst/>
        </a:prstGeom>
        <a:solidFill>
          <a:schemeClr val="accent4">
            <a:tint val="40000"/>
            <a:alpha val="90000"/>
            <a:hueOff val="-1944638"/>
            <a:satOff val="16502"/>
            <a:lumOff val="1275"/>
            <a:alphaOff val="0"/>
          </a:schemeClr>
        </a:solidFill>
        <a:ln w="15875" cap="flat" cmpd="sng" algn="ctr">
          <a:solidFill>
            <a:schemeClr val="accent4">
              <a:tint val="40000"/>
              <a:alpha val="90000"/>
              <a:hueOff val="-1944638"/>
              <a:satOff val="16502"/>
              <a:lumOff val="1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22% de los deslizamientos fotointerpretados se encuentra a menos de 50m de las vías</a:t>
          </a:r>
          <a:endParaRPr lang="es-EC" sz="1100" kern="1200" dirty="0"/>
        </a:p>
      </dsp:txBody>
      <dsp:txXfrm rot="5400000">
        <a:off x="4734106" y="-657542"/>
        <a:ext cx="520736" cy="4700682"/>
      </dsp:txXfrm>
    </dsp:sp>
    <dsp:sp modelId="{452023FE-8769-42F5-B8FF-65383D7360CF}">
      <dsp:nvSpPr>
        <dsp:cNvPr id="0" name=""/>
        <dsp:cNvSpPr/>
      </dsp:nvSpPr>
      <dsp:spPr>
        <a:xfrm>
          <a:off x="0" y="1367338"/>
          <a:ext cx="2644133" cy="650920"/>
        </a:xfrm>
        <a:prstGeom prst="roundRect">
          <a:avLst/>
        </a:prstGeom>
        <a:solidFill>
          <a:schemeClr val="accent4">
            <a:hueOff val="-1521875"/>
            <a:satOff val="16014"/>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Vías</a:t>
          </a:r>
          <a:endParaRPr lang="es-EC" sz="2300" kern="1200" dirty="0"/>
        </a:p>
      </dsp:txBody>
      <dsp:txXfrm>
        <a:off x="0" y="1367338"/>
        <a:ext cx="2644133" cy="650920"/>
      </dsp:txXfrm>
    </dsp:sp>
    <dsp:sp modelId="{C728CCFB-F27D-40F0-937F-1237F2923D3D}">
      <dsp:nvSpPr>
        <dsp:cNvPr id="0" name=""/>
        <dsp:cNvSpPr/>
      </dsp:nvSpPr>
      <dsp:spPr>
        <a:xfrm rot="5400000">
          <a:off x="4734106" y="25923"/>
          <a:ext cx="520736" cy="4700682"/>
        </a:xfrm>
        <a:prstGeom prst="round2SameRect">
          <a:avLst/>
        </a:prstGeom>
        <a:solidFill>
          <a:schemeClr val="accent4">
            <a:tint val="40000"/>
            <a:alpha val="90000"/>
            <a:hueOff val="-2916958"/>
            <a:satOff val="24752"/>
            <a:lumOff val="1913"/>
            <a:alphaOff val="0"/>
          </a:schemeClr>
        </a:solidFill>
        <a:ln w="15875" cap="flat" cmpd="sng" algn="ctr">
          <a:solidFill>
            <a:schemeClr val="accent4">
              <a:tint val="40000"/>
              <a:alpha val="90000"/>
              <a:hueOff val="-2916958"/>
              <a:satOff val="24752"/>
              <a:lumOff val="19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Importante estabilizador de laderas a través de su sistema radicular, modificación del contenido de humedad del suelo y apuntalamiento</a:t>
          </a:r>
          <a:endParaRPr lang="es-EC" sz="1100" kern="1200" dirty="0"/>
        </a:p>
      </dsp:txBody>
      <dsp:txXfrm rot="5400000">
        <a:off x="4734106" y="25923"/>
        <a:ext cx="520736" cy="4700682"/>
      </dsp:txXfrm>
    </dsp:sp>
    <dsp:sp modelId="{8ACAAE84-7A46-4444-9AA8-C117B60C21B4}">
      <dsp:nvSpPr>
        <dsp:cNvPr id="0" name=""/>
        <dsp:cNvSpPr/>
      </dsp:nvSpPr>
      <dsp:spPr>
        <a:xfrm>
          <a:off x="0" y="2050804"/>
          <a:ext cx="2644133" cy="650920"/>
        </a:xfrm>
        <a:prstGeom prst="roundRect">
          <a:avLst/>
        </a:prstGeom>
        <a:solidFill>
          <a:schemeClr val="accent4">
            <a:hueOff val="-2282812"/>
            <a:satOff val="24021"/>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Cobertura Vegetal</a:t>
          </a:r>
          <a:endParaRPr lang="es-EC" sz="2300" kern="1200" dirty="0"/>
        </a:p>
      </dsp:txBody>
      <dsp:txXfrm>
        <a:off x="0" y="2050804"/>
        <a:ext cx="2644133" cy="650920"/>
      </dsp:txXfrm>
    </dsp:sp>
    <dsp:sp modelId="{F6CC4A32-A64E-4E3D-BDCA-DACDC1418936}">
      <dsp:nvSpPr>
        <dsp:cNvPr id="0" name=""/>
        <dsp:cNvSpPr/>
      </dsp:nvSpPr>
      <dsp:spPr>
        <a:xfrm rot="5400000">
          <a:off x="4734106" y="709389"/>
          <a:ext cx="520736" cy="4700682"/>
        </a:xfrm>
        <a:prstGeom prst="round2SameRect">
          <a:avLst/>
        </a:prstGeom>
        <a:solidFill>
          <a:schemeClr val="accent4">
            <a:tint val="40000"/>
            <a:alpha val="90000"/>
            <a:hueOff val="-3889277"/>
            <a:satOff val="33003"/>
            <a:lumOff val="2551"/>
            <a:alphaOff val="0"/>
          </a:schemeClr>
        </a:solidFill>
        <a:ln w="15875" cap="flat" cmpd="sng" algn="ctr">
          <a:solidFill>
            <a:schemeClr val="accent4">
              <a:tint val="40000"/>
              <a:alpha val="90000"/>
              <a:hueOff val="-3889277"/>
              <a:satOff val="33003"/>
              <a:lumOff val="25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13% de los deslizamientos fotointerpretados  ocurrieron a menos de 50m de un río o quebrada</a:t>
          </a:r>
          <a:endParaRPr lang="es-EC" sz="1100" kern="1200" dirty="0"/>
        </a:p>
      </dsp:txBody>
      <dsp:txXfrm rot="5400000">
        <a:off x="4734106" y="709389"/>
        <a:ext cx="520736" cy="4700682"/>
      </dsp:txXfrm>
    </dsp:sp>
    <dsp:sp modelId="{9D957BC4-5D0C-4663-844A-F85CEBA9AF2C}">
      <dsp:nvSpPr>
        <dsp:cNvPr id="0" name=""/>
        <dsp:cNvSpPr/>
      </dsp:nvSpPr>
      <dsp:spPr>
        <a:xfrm>
          <a:off x="0" y="2734270"/>
          <a:ext cx="2644133" cy="650920"/>
        </a:xfrm>
        <a:prstGeom prst="roundRect">
          <a:avLst/>
        </a:prstGeom>
        <a:solidFill>
          <a:schemeClr val="accent4">
            <a:hueOff val="-3043749"/>
            <a:satOff val="32028"/>
            <a:lumOff val="18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Red Hídrica</a:t>
          </a:r>
          <a:endParaRPr lang="es-EC" sz="2300" kern="1200" dirty="0"/>
        </a:p>
      </dsp:txBody>
      <dsp:txXfrm>
        <a:off x="0" y="2734270"/>
        <a:ext cx="2644133" cy="650920"/>
      </dsp:txXfrm>
    </dsp:sp>
    <dsp:sp modelId="{05872961-2721-441E-B818-CBDFA891E05E}">
      <dsp:nvSpPr>
        <dsp:cNvPr id="0" name=""/>
        <dsp:cNvSpPr/>
      </dsp:nvSpPr>
      <dsp:spPr>
        <a:xfrm rot="5400000">
          <a:off x="4734106" y="1392855"/>
          <a:ext cx="520736" cy="4700682"/>
        </a:xfrm>
        <a:prstGeom prst="round2SameRect">
          <a:avLst/>
        </a:prstGeom>
        <a:solidFill>
          <a:schemeClr val="accent4">
            <a:tint val="40000"/>
            <a:alpha val="90000"/>
            <a:hueOff val="-4861596"/>
            <a:satOff val="41254"/>
            <a:lumOff val="3188"/>
            <a:alphaOff val="0"/>
          </a:schemeClr>
        </a:solidFill>
        <a:ln w="15875" cap="flat" cmpd="sng" algn="ctr">
          <a:solidFill>
            <a:schemeClr val="accent4">
              <a:tint val="40000"/>
              <a:alpha val="90000"/>
              <a:hueOff val="-4861596"/>
              <a:satOff val="41254"/>
              <a:lumOff val="31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91% de deslizamientos fotointerpretados ocurrieron en zonas donde la precipitación máxima es de 100 – 200mm/24h</a:t>
          </a:r>
          <a:endParaRPr lang="es-EC" sz="1100" kern="1200" dirty="0"/>
        </a:p>
      </dsp:txBody>
      <dsp:txXfrm rot="5400000">
        <a:off x="4734106" y="1392855"/>
        <a:ext cx="520736" cy="4700682"/>
      </dsp:txXfrm>
    </dsp:sp>
    <dsp:sp modelId="{17403AA3-60EB-4ED2-BB60-EE298D15F11B}">
      <dsp:nvSpPr>
        <dsp:cNvPr id="0" name=""/>
        <dsp:cNvSpPr/>
      </dsp:nvSpPr>
      <dsp:spPr>
        <a:xfrm>
          <a:off x="0" y="3417736"/>
          <a:ext cx="2644133" cy="650920"/>
        </a:xfrm>
        <a:prstGeom prst="roundRect">
          <a:avLst/>
        </a:prstGeom>
        <a:solidFill>
          <a:schemeClr val="accent4">
            <a:hueOff val="-3804687"/>
            <a:satOff val="40035"/>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Precipitación</a:t>
          </a:r>
          <a:endParaRPr lang="es-EC" sz="2300" kern="1200" dirty="0"/>
        </a:p>
      </dsp:txBody>
      <dsp:txXfrm>
        <a:off x="0" y="3417736"/>
        <a:ext cx="2644133" cy="650920"/>
      </dsp:txXfrm>
    </dsp:sp>
    <dsp:sp modelId="{0BCE8706-3B4A-4B3E-9D53-BD361A668673}">
      <dsp:nvSpPr>
        <dsp:cNvPr id="0" name=""/>
        <dsp:cNvSpPr/>
      </dsp:nvSpPr>
      <dsp:spPr>
        <a:xfrm rot="5400000">
          <a:off x="4734106" y="2076321"/>
          <a:ext cx="520736" cy="4700682"/>
        </a:xfrm>
        <a:prstGeom prst="round2SameRect">
          <a:avLst/>
        </a:prstGeom>
        <a:solidFill>
          <a:schemeClr val="accent4">
            <a:tint val="40000"/>
            <a:alpha val="90000"/>
            <a:hueOff val="-5833915"/>
            <a:satOff val="49505"/>
            <a:lumOff val="3826"/>
            <a:alphaOff val="0"/>
          </a:schemeClr>
        </a:solidFill>
        <a:ln w="15875" cap="flat" cmpd="sng" algn="ctr">
          <a:solidFill>
            <a:schemeClr val="accent4">
              <a:tint val="40000"/>
              <a:alpha val="90000"/>
              <a:hueOff val="-5833915"/>
              <a:satOff val="49505"/>
              <a:lumOff val="38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13% de los deslizamientos fotointerpretados se encuentran ubicados a menos de 200m de las fallas existentes</a:t>
          </a:r>
          <a:endParaRPr lang="es-EC" sz="1100" kern="1200" dirty="0"/>
        </a:p>
      </dsp:txBody>
      <dsp:txXfrm rot="5400000">
        <a:off x="4734106" y="2076321"/>
        <a:ext cx="520736" cy="4700682"/>
      </dsp:txXfrm>
    </dsp:sp>
    <dsp:sp modelId="{8AD86057-D57F-4014-B105-4157E08D6B75}">
      <dsp:nvSpPr>
        <dsp:cNvPr id="0" name=""/>
        <dsp:cNvSpPr/>
      </dsp:nvSpPr>
      <dsp:spPr>
        <a:xfrm>
          <a:off x="0" y="4101202"/>
          <a:ext cx="2644133" cy="650920"/>
        </a:xfrm>
        <a:prstGeom prst="roundRect">
          <a:avLst/>
        </a:prstGeom>
        <a:solidFill>
          <a:schemeClr val="accent4">
            <a:hueOff val="-4565624"/>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Fallas</a:t>
          </a:r>
          <a:endParaRPr lang="es-EC" sz="2300" kern="1200" dirty="0"/>
        </a:p>
      </dsp:txBody>
      <dsp:txXfrm>
        <a:off x="0" y="4101202"/>
        <a:ext cx="2644133" cy="6509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C97BAD-DE65-4CE0-AE92-C059D630A648}">
      <dsp:nvSpPr>
        <dsp:cNvPr id="0" name=""/>
        <dsp:cNvSpPr/>
      </dsp:nvSpPr>
      <dsp:spPr>
        <a:xfrm>
          <a:off x="4925448" y="2993401"/>
          <a:ext cx="857302" cy="654938"/>
        </a:xfrm>
        <a:custGeom>
          <a:avLst/>
          <a:gdLst/>
          <a:ahLst/>
          <a:cxnLst/>
          <a:rect l="0" t="0" r="0" b="0"/>
          <a:pathLst>
            <a:path>
              <a:moveTo>
                <a:pt x="0" y="0"/>
              </a:moveTo>
              <a:lnTo>
                <a:pt x="0" y="654938"/>
              </a:lnTo>
              <a:lnTo>
                <a:pt x="857302" y="65493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7EB10-4FF7-4D84-B1BD-F60E6E79E611}">
      <dsp:nvSpPr>
        <dsp:cNvPr id="0" name=""/>
        <dsp:cNvSpPr/>
      </dsp:nvSpPr>
      <dsp:spPr>
        <a:xfrm>
          <a:off x="3428970" y="1237204"/>
          <a:ext cx="1496477" cy="519438"/>
        </a:xfrm>
        <a:custGeom>
          <a:avLst/>
          <a:gdLst/>
          <a:ahLst/>
          <a:cxnLst/>
          <a:rect l="0" t="0" r="0" b="0"/>
          <a:pathLst>
            <a:path>
              <a:moveTo>
                <a:pt x="0" y="0"/>
              </a:moveTo>
              <a:lnTo>
                <a:pt x="0" y="259719"/>
              </a:lnTo>
              <a:lnTo>
                <a:pt x="1496477" y="259719"/>
              </a:lnTo>
              <a:lnTo>
                <a:pt x="1496477" y="51943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5D56BA-4971-4435-939A-6B537532DC13}">
      <dsp:nvSpPr>
        <dsp:cNvPr id="0" name=""/>
        <dsp:cNvSpPr/>
      </dsp:nvSpPr>
      <dsp:spPr>
        <a:xfrm>
          <a:off x="1932492" y="2993401"/>
          <a:ext cx="857302" cy="654938"/>
        </a:xfrm>
        <a:custGeom>
          <a:avLst/>
          <a:gdLst/>
          <a:ahLst/>
          <a:cxnLst/>
          <a:rect l="0" t="0" r="0" b="0"/>
          <a:pathLst>
            <a:path>
              <a:moveTo>
                <a:pt x="0" y="0"/>
              </a:moveTo>
              <a:lnTo>
                <a:pt x="0" y="654938"/>
              </a:lnTo>
              <a:lnTo>
                <a:pt x="857302" y="65493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E035C-0586-4565-9364-A64BCAEFE7E1}">
      <dsp:nvSpPr>
        <dsp:cNvPr id="0" name=""/>
        <dsp:cNvSpPr/>
      </dsp:nvSpPr>
      <dsp:spPr>
        <a:xfrm>
          <a:off x="1932492" y="1237204"/>
          <a:ext cx="1496477" cy="519438"/>
        </a:xfrm>
        <a:custGeom>
          <a:avLst/>
          <a:gdLst/>
          <a:ahLst/>
          <a:cxnLst/>
          <a:rect l="0" t="0" r="0" b="0"/>
          <a:pathLst>
            <a:path>
              <a:moveTo>
                <a:pt x="1496477" y="0"/>
              </a:moveTo>
              <a:lnTo>
                <a:pt x="1496477" y="259719"/>
              </a:lnTo>
              <a:lnTo>
                <a:pt x="0" y="259719"/>
              </a:lnTo>
              <a:lnTo>
                <a:pt x="0" y="519438"/>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F2406-52FE-4C7D-8296-76C9C97617A6}">
      <dsp:nvSpPr>
        <dsp:cNvPr id="0" name=""/>
        <dsp:cNvSpPr/>
      </dsp:nvSpPr>
      <dsp:spPr>
        <a:xfrm>
          <a:off x="2810591" y="445"/>
          <a:ext cx="1236758" cy="1236758"/>
        </a:xfrm>
        <a:prstGeom prst="arc">
          <a:avLst>
            <a:gd name="adj1" fmla="val 13200000"/>
            <a:gd name="adj2" fmla="val 192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1015A-8935-4499-B014-0F7A2CF206AB}">
      <dsp:nvSpPr>
        <dsp:cNvPr id="0" name=""/>
        <dsp:cNvSpPr/>
      </dsp:nvSpPr>
      <dsp:spPr>
        <a:xfrm>
          <a:off x="2810591" y="445"/>
          <a:ext cx="1236758" cy="1236758"/>
        </a:xfrm>
        <a:prstGeom prst="arc">
          <a:avLst>
            <a:gd name="adj1" fmla="val 2400000"/>
            <a:gd name="adj2" fmla="val 84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7B921-6BF2-4A12-886D-5642D212FBFF}">
      <dsp:nvSpPr>
        <dsp:cNvPr id="0" name=""/>
        <dsp:cNvSpPr/>
      </dsp:nvSpPr>
      <dsp:spPr>
        <a:xfrm>
          <a:off x="2192211" y="223062"/>
          <a:ext cx="2473516" cy="79152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kern="1200" dirty="0" smtClean="0"/>
            <a:t>Se basa en la combinación de parámetros, estos se obtienen de la observación y medición de indicadores morfodinámicos y su distribución espacial.</a:t>
          </a:r>
          <a:endParaRPr lang="es-EC" sz="1400" kern="1200" dirty="0"/>
        </a:p>
      </dsp:txBody>
      <dsp:txXfrm>
        <a:off x="2192211" y="223062"/>
        <a:ext cx="2473516" cy="791525"/>
      </dsp:txXfrm>
    </dsp:sp>
    <dsp:sp modelId="{AD9E90CC-3669-445F-953B-6194CA7642F6}">
      <dsp:nvSpPr>
        <dsp:cNvPr id="0" name=""/>
        <dsp:cNvSpPr/>
      </dsp:nvSpPr>
      <dsp:spPr>
        <a:xfrm>
          <a:off x="1314113" y="1756643"/>
          <a:ext cx="1236758" cy="1236758"/>
        </a:xfrm>
        <a:prstGeom prst="arc">
          <a:avLst>
            <a:gd name="adj1" fmla="val 13200000"/>
            <a:gd name="adj2" fmla="val 192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262D9-491C-4373-B557-98BA53CCB9EA}">
      <dsp:nvSpPr>
        <dsp:cNvPr id="0" name=""/>
        <dsp:cNvSpPr/>
      </dsp:nvSpPr>
      <dsp:spPr>
        <a:xfrm>
          <a:off x="1314113" y="1756643"/>
          <a:ext cx="1236758" cy="1236758"/>
        </a:xfrm>
        <a:prstGeom prst="arc">
          <a:avLst>
            <a:gd name="adj1" fmla="val 2400000"/>
            <a:gd name="adj2" fmla="val 84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3CD0E-A850-4770-BB4D-75F0F2643B65}">
      <dsp:nvSpPr>
        <dsp:cNvPr id="0" name=""/>
        <dsp:cNvSpPr/>
      </dsp:nvSpPr>
      <dsp:spPr>
        <a:xfrm>
          <a:off x="695734" y="1979259"/>
          <a:ext cx="2473516" cy="79152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kern="1200" dirty="0" smtClean="0"/>
            <a:t>Elementos pasivos son parámetros que determinan un grado de susceptibilidad de las laderas</a:t>
          </a:r>
        </a:p>
      </dsp:txBody>
      <dsp:txXfrm>
        <a:off x="695734" y="1979259"/>
        <a:ext cx="2473516" cy="791525"/>
      </dsp:txXfrm>
    </dsp:sp>
    <dsp:sp modelId="{028A2C3B-62EA-4CBD-A6AB-51D29E4467B5}">
      <dsp:nvSpPr>
        <dsp:cNvPr id="0" name=""/>
        <dsp:cNvSpPr/>
      </dsp:nvSpPr>
      <dsp:spPr>
        <a:xfrm>
          <a:off x="2695677" y="3711272"/>
          <a:ext cx="784315" cy="752777"/>
        </a:xfrm>
        <a:prstGeom prst="arc">
          <a:avLst>
            <a:gd name="adj1" fmla="val 13200000"/>
            <a:gd name="adj2" fmla="val 192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E9446-C298-44E6-9B97-EC31AB108C71}">
      <dsp:nvSpPr>
        <dsp:cNvPr id="0" name=""/>
        <dsp:cNvSpPr/>
      </dsp:nvSpPr>
      <dsp:spPr>
        <a:xfrm>
          <a:off x="2695677" y="3711272"/>
          <a:ext cx="784315" cy="752777"/>
        </a:xfrm>
        <a:prstGeom prst="arc">
          <a:avLst>
            <a:gd name="adj1" fmla="val 2400000"/>
            <a:gd name="adj2" fmla="val 84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D8E34-93FC-4F05-85BD-DB6F12C2DB6C}">
      <dsp:nvSpPr>
        <dsp:cNvPr id="0" name=""/>
        <dsp:cNvSpPr/>
      </dsp:nvSpPr>
      <dsp:spPr>
        <a:xfrm>
          <a:off x="2303520" y="3846772"/>
          <a:ext cx="1568630" cy="481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C" sz="1200" kern="1200" dirty="0" smtClean="0"/>
            <a:t>Litología</a:t>
          </a:r>
          <a:br>
            <a:rPr lang="es-EC" sz="1200" kern="1200" dirty="0" smtClean="0"/>
          </a:br>
          <a:r>
            <a:rPr lang="es-EC" sz="1200" kern="1200" dirty="0" smtClean="0"/>
            <a:t>Humedad del Suelo </a:t>
          </a:r>
          <a:br>
            <a:rPr lang="es-EC" sz="1200" kern="1200" dirty="0" smtClean="0"/>
          </a:br>
          <a:r>
            <a:rPr lang="es-EC" sz="1200" kern="1200" dirty="0" smtClean="0"/>
            <a:t>Grado de Pendiente</a:t>
          </a:r>
          <a:endParaRPr lang="es-EC" sz="1200" kern="1200" dirty="0"/>
        </a:p>
      </dsp:txBody>
      <dsp:txXfrm>
        <a:off x="2303520" y="3846772"/>
        <a:ext cx="1568630" cy="481777"/>
      </dsp:txXfrm>
    </dsp:sp>
    <dsp:sp modelId="{4C9D5EB9-87BD-491E-BFD0-FCA050CFAAEC}">
      <dsp:nvSpPr>
        <dsp:cNvPr id="0" name=""/>
        <dsp:cNvSpPr/>
      </dsp:nvSpPr>
      <dsp:spPr>
        <a:xfrm>
          <a:off x="4307068" y="1756643"/>
          <a:ext cx="1236758" cy="1236758"/>
        </a:xfrm>
        <a:prstGeom prst="arc">
          <a:avLst>
            <a:gd name="adj1" fmla="val 13200000"/>
            <a:gd name="adj2" fmla="val 192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CF0EE-B1C4-4148-B23E-D5D3581DF1D0}">
      <dsp:nvSpPr>
        <dsp:cNvPr id="0" name=""/>
        <dsp:cNvSpPr/>
      </dsp:nvSpPr>
      <dsp:spPr>
        <a:xfrm>
          <a:off x="4307068" y="1756643"/>
          <a:ext cx="1236758" cy="1236758"/>
        </a:xfrm>
        <a:prstGeom prst="arc">
          <a:avLst>
            <a:gd name="adj1" fmla="val 2400000"/>
            <a:gd name="adj2" fmla="val 84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3BBDD-2196-419B-BB41-1619FE93E7FE}">
      <dsp:nvSpPr>
        <dsp:cNvPr id="0" name=""/>
        <dsp:cNvSpPr/>
      </dsp:nvSpPr>
      <dsp:spPr>
        <a:xfrm>
          <a:off x="3688689" y="1979259"/>
          <a:ext cx="2473516" cy="79152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kern="1200" dirty="0" smtClean="0"/>
            <a:t>Elementos activos o factores de disparo que perturban el equilibrio de los materiales de la ladera. </a:t>
          </a:r>
          <a:endParaRPr lang="es-EC" sz="1400" kern="1200" dirty="0"/>
        </a:p>
      </dsp:txBody>
      <dsp:txXfrm>
        <a:off x="3688689" y="1979259"/>
        <a:ext cx="2473516" cy="791525"/>
      </dsp:txXfrm>
    </dsp:sp>
    <dsp:sp modelId="{EB2375BB-688B-4CFF-8FF0-7CFFA398007D}">
      <dsp:nvSpPr>
        <dsp:cNvPr id="0" name=""/>
        <dsp:cNvSpPr/>
      </dsp:nvSpPr>
      <dsp:spPr>
        <a:xfrm>
          <a:off x="5688633" y="3711272"/>
          <a:ext cx="784315" cy="752777"/>
        </a:xfrm>
        <a:prstGeom prst="arc">
          <a:avLst>
            <a:gd name="adj1" fmla="val 13200000"/>
            <a:gd name="adj2" fmla="val 192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1B1C5-1696-4C36-AE0A-37647904A8CA}">
      <dsp:nvSpPr>
        <dsp:cNvPr id="0" name=""/>
        <dsp:cNvSpPr/>
      </dsp:nvSpPr>
      <dsp:spPr>
        <a:xfrm>
          <a:off x="5688633" y="3711272"/>
          <a:ext cx="784315" cy="752777"/>
        </a:xfrm>
        <a:prstGeom prst="arc">
          <a:avLst>
            <a:gd name="adj1" fmla="val 2400000"/>
            <a:gd name="adj2" fmla="val 840000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346B6-B460-43F4-97BF-52DAC65AA372}">
      <dsp:nvSpPr>
        <dsp:cNvPr id="0" name=""/>
        <dsp:cNvSpPr/>
      </dsp:nvSpPr>
      <dsp:spPr>
        <a:xfrm>
          <a:off x="5296475" y="3846772"/>
          <a:ext cx="1568630" cy="48177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C" sz="1200" kern="1200" dirty="0" smtClean="0"/>
            <a:t>Sismicidad</a:t>
          </a:r>
          <a:br>
            <a:rPr lang="es-EC" sz="1200" kern="1200" dirty="0" smtClean="0"/>
          </a:br>
          <a:r>
            <a:rPr lang="es-EC" sz="1200" kern="1200" dirty="0" smtClean="0"/>
            <a:t>Intensidad de Lluvias</a:t>
          </a:r>
          <a:endParaRPr lang="es-EC" sz="1200" kern="1200" dirty="0"/>
        </a:p>
      </dsp:txBody>
      <dsp:txXfrm>
        <a:off x="5296475" y="3846772"/>
        <a:ext cx="1568630" cy="4817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24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265808" y="0"/>
            <a:ext cx="4028440" cy="350241"/>
          </a:xfrm>
          <a:prstGeom prst="rect">
            <a:avLst/>
          </a:prstGeom>
        </p:spPr>
        <p:txBody>
          <a:bodyPr vert="horz" lIns="91440" tIns="45720" rIns="91440" bIns="45720" rtlCol="0"/>
          <a:lstStyle>
            <a:lvl1pPr algn="r">
              <a:defRPr sz="1200"/>
            </a:lvl1pPr>
          </a:lstStyle>
          <a:p>
            <a:fld id="{5C17356C-80E3-4A56-BC4E-0A4C1F9172A4}" type="datetimeFigureOut">
              <a:rPr lang="es-EC" smtClean="0"/>
              <a:pPr/>
              <a:t>08/10/2014</a:t>
            </a:fld>
            <a:endParaRPr lang="es-EC"/>
          </a:p>
        </p:txBody>
      </p:sp>
      <p:sp>
        <p:nvSpPr>
          <p:cNvPr id="4" name="3 Marcador de pie de página"/>
          <p:cNvSpPr>
            <a:spLocks noGrp="1"/>
          </p:cNvSpPr>
          <p:nvPr>
            <p:ph type="ftr" sz="quarter" idx="2"/>
          </p:nvPr>
        </p:nvSpPr>
        <p:spPr>
          <a:xfrm>
            <a:off x="0" y="6659041"/>
            <a:ext cx="4028440" cy="35024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265808" y="6659041"/>
            <a:ext cx="4028440" cy="350240"/>
          </a:xfrm>
          <a:prstGeom prst="rect">
            <a:avLst/>
          </a:prstGeom>
        </p:spPr>
        <p:txBody>
          <a:bodyPr vert="horz" lIns="91440" tIns="45720" rIns="91440" bIns="45720" rtlCol="0" anchor="b"/>
          <a:lstStyle>
            <a:lvl1pPr algn="r">
              <a:defRPr sz="1200"/>
            </a:lvl1pPr>
          </a:lstStyle>
          <a:p>
            <a:fld id="{23300621-2B9C-4572-9566-DE17DC73371A}"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B5B1A4A3-3019-41D1-802F-6CF6E66D5FDD}" type="datetimeFigureOut">
              <a:rPr lang="es-EC" smtClean="0"/>
              <a:t>08/10/2014</a:t>
            </a:fld>
            <a:endParaRPr lang="es-EC"/>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30275" y="3330575"/>
            <a:ext cx="7435850" cy="31543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657975"/>
            <a:ext cx="4029075" cy="350838"/>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265738" y="6657975"/>
            <a:ext cx="4029075" cy="350838"/>
          </a:xfrm>
          <a:prstGeom prst="rect">
            <a:avLst/>
          </a:prstGeom>
        </p:spPr>
        <p:txBody>
          <a:bodyPr vert="horz" lIns="91440" tIns="45720" rIns="91440" bIns="45720" rtlCol="0" anchor="b"/>
          <a:lstStyle>
            <a:lvl1pPr algn="r">
              <a:defRPr sz="1200"/>
            </a:lvl1pPr>
          </a:lstStyle>
          <a:p>
            <a:fld id="{8BAAF853-124F-4679-B013-DF4378C9532B}"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545D48-9B9F-40F2-B6CF-8680DA2B71FC}" type="datetimeFigureOut">
              <a:rPr lang="es-EC" smtClean="0"/>
              <a:pPr/>
              <a:t>08/10/2014</a:t>
            </a:fld>
            <a:endParaRPr lang="es-EC"/>
          </a:p>
        </p:txBody>
      </p:sp>
      <p:sp>
        <p:nvSpPr>
          <p:cNvPr id="5" name="Footer Placeholder 4"/>
          <p:cNvSpPr>
            <a:spLocks noGrp="1"/>
          </p:cNvSpPr>
          <p:nvPr>
            <p:ph type="ftr" sz="quarter" idx="11"/>
          </p:nvPr>
        </p:nvSpPr>
        <p:spPr>
          <a:xfrm>
            <a:off x="1174044" y="5357592"/>
            <a:ext cx="5034845" cy="365125"/>
          </a:xfrm>
        </p:spPr>
        <p:txBody>
          <a:bodyPr/>
          <a:lstStyle/>
          <a:p>
            <a:endParaRPr lang="es-EC"/>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DBEAA15-373F-4C5C-8A1D-E901A21442D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DBEAA15-373F-4C5C-8A1D-E901A21442D7}" type="slidenum">
              <a:rPr lang="es-EC" smtClean="0"/>
              <a:pPr/>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DBEAA15-373F-4C5C-8A1D-E901A21442D7}" type="slidenum">
              <a:rPr lang="es-EC" smtClean="0"/>
              <a:pPr/>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45D48-9B9F-40F2-B6CF-8680DA2B71FC}" type="datetimeFigureOut">
              <a:rPr lang="es-EC" smtClean="0"/>
              <a:pPr/>
              <a:t>08/10/2014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DBEAA15-373F-4C5C-8A1D-E901A21442D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91545D48-9B9F-40F2-B6CF-8680DA2B71FC}" type="datetimeFigureOut">
              <a:rPr lang="es-EC" smtClean="0"/>
              <a:pPr/>
              <a:t>08/10/2014</a:t>
            </a:fld>
            <a:endParaRPr lang="es-EC"/>
          </a:p>
        </p:txBody>
      </p:sp>
      <p:sp>
        <p:nvSpPr>
          <p:cNvPr id="6" name="Footer Placeholder 5"/>
          <p:cNvSpPr>
            <a:spLocks noGrp="1"/>
          </p:cNvSpPr>
          <p:nvPr>
            <p:ph type="ftr" sz="quarter" idx="11"/>
          </p:nvPr>
        </p:nvSpPr>
        <p:spPr>
          <a:xfrm rot="-60000">
            <a:off x="914554" y="5829261"/>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1"/>
            <a:ext cx="554023" cy="365125"/>
          </a:xfrm>
        </p:spPr>
        <p:txBody>
          <a:bodyPr/>
          <a:lstStyle/>
          <a:p>
            <a:fld id="{0DBEAA15-373F-4C5C-8A1D-E901A21442D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91545D48-9B9F-40F2-B6CF-8680DA2B71FC}" type="datetimeFigureOut">
              <a:rPr lang="es-EC" smtClean="0"/>
              <a:pPr/>
              <a:t>08/10/2014</a:t>
            </a:fld>
            <a:endParaRPr lang="es-EC"/>
          </a:p>
        </p:txBody>
      </p:sp>
      <p:sp>
        <p:nvSpPr>
          <p:cNvPr id="6" name="Footer Placeholder 5"/>
          <p:cNvSpPr>
            <a:spLocks noGrp="1"/>
          </p:cNvSpPr>
          <p:nvPr>
            <p:ph type="ftr" sz="quarter" idx="11"/>
          </p:nvPr>
        </p:nvSpPr>
        <p:spPr>
          <a:xfrm rot="-60000">
            <a:off x="914569" y="5831037"/>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6"/>
            <a:ext cx="554023" cy="365125"/>
          </a:xfrm>
        </p:spPr>
        <p:txBody>
          <a:bodyPr/>
          <a:lstStyle/>
          <a:p>
            <a:fld id="{0DBEAA15-373F-4C5C-8A1D-E901A21442D7}"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1545D48-9B9F-40F2-B6CF-8680DA2B71FC}" type="datetimeFigureOut">
              <a:rPr lang="es-EC" smtClean="0"/>
              <a:pPr/>
              <a:t>08/10/2014</a:t>
            </a:fld>
            <a:endParaRPr lang="es-EC"/>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DBEAA15-373F-4C5C-8A1D-E901A21442D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4.xml"/><Relationship Id="rId7" Type="http://schemas.openxmlformats.org/officeDocument/2006/relationships/diagramLayout" Target="../diagrams/layout4.xml"/><Relationship Id="rId2" Type="http://schemas.openxmlformats.org/officeDocument/2006/relationships/diagramData" Target="../diagrams/data201.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5.xml"/><Relationship Id="rId7" Type="http://schemas.openxmlformats.org/officeDocument/2006/relationships/diagramLayout" Target="../diagrams/layout5.xml"/><Relationship Id="rId2" Type="http://schemas.openxmlformats.org/officeDocument/2006/relationships/diagramData" Target="../diagrams/data22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32.png"/><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6.xml"/><Relationship Id="rId7" Type="http://schemas.openxmlformats.org/officeDocument/2006/relationships/diagramLayout" Target="../diagrams/layout6.xml"/><Relationship Id="rId2" Type="http://schemas.openxmlformats.org/officeDocument/2006/relationships/diagramData" Target="../diagrams/data241.xml"/><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image" Target="../media/image34.png"/><Relationship Id="rId5" Type="http://schemas.openxmlformats.org/officeDocument/2006/relationships/diagramColors" Target="../diagrams/colors6.xml"/><Relationship Id="rId10" Type="http://schemas.microsoft.com/office/2007/relationships/diagramDrawing" Target="../diagrams/drawing6.xml"/><Relationship Id="rId4" Type="http://schemas.openxmlformats.org/officeDocument/2006/relationships/diagramQuickStyle" Target="../diagrams/quickStyle6.xml"/><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QuickStyle" Target="../diagrams/quickStyle11.xml"/><Relationship Id="rId3" Type="http://schemas.openxmlformats.org/officeDocument/2006/relationships/diagramLayout" Target="../diagrams/layout10.xml"/><Relationship Id="rId7" Type="http://schemas.openxmlformats.org/officeDocument/2006/relationships/diagramData" Target="../diagrams/data171.xml"/><Relationship Id="rId12" Type="http://schemas.openxmlformats.org/officeDocument/2006/relationships/diagramLayout" Target="../diagrams/layout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diagramData" Target="../diagrams/data11.xml"/><Relationship Id="rId5" Type="http://schemas.openxmlformats.org/officeDocument/2006/relationships/diagramColors" Target="../diagrams/colors10.xml"/><Relationship Id="rId15" Type="http://schemas.microsoft.com/office/2007/relationships/diagramDrawing" Target="../diagrams/drawing11.xml"/><Relationship Id="rId10" Type="http://schemas.openxmlformats.org/officeDocument/2006/relationships/diagramColors" Target="../diagrams/colors19.xml"/><Relationship Id="rId4" Type="http://schemas.openxmlformats.org/officeDocument/2006/relationships/diagramQuickStyle" Target="../diagrams/quickStyle10.xml"/><Relationship Id="rId9" Type="http://schemas.openxmlformats.org/officeDocument/2006/relationships/diagramQuickStyle" Target="../diagrams/quickStyle19.xml"/><Relationship Id="rId14" Type="http://schemas.openxmlformats.org/officeDocument/2006/relationships/diagramColors" Target="../diagrams/colors11.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0.png"/><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1794934"/>
            <a:ext cx="6119029" cy="2066113"/>
          </a:xfrm>
        </p:spPr>
        <p:txBody>
          <a:bodyPr>
            <a:noAutofit/>
          </a:bodyPr>
          <a:lstStyle/>
          <a:p>
            <a:r>
              <a:rPr lang="es-EC" sz="2000" b="1" dirty="0"/>
              <a:t>ANÁLISIS DE CONFIABILIDAD ENTRE MÉTODOS DE PREDICCIÓN A DESLIZAMIENTOS: MORA-VAHRSON, LÓGICA FUZZY E INDECI, PARA DETERMINAR CUÁL ES EL QUE MEJOR REPRESENTA LA REALIDAD DE LA MICROCUENCA DEL RÍO CRISTAL, PROVINCIA DE BOLÍVAR.</a:t>
            </a:r>
            <a:endParaRPr lang="es-EC" sz="2000" dirty="0"/>
          </a:p>
        </p:txBody>
      </p:sp>
      <p:sp>
        <p:nvSpPr>
          <p:cNvPr id="3" name="2 Subtítulo"/>
          <p:cNvSpPr>
            <a:spLocks noGrp="1"/>
          </p:cNvSpPr>
          <p:nvPr>
            <p:ph type="subTitle" idx="1"/>
          </p:nvPr>
        </p:nvSpPr>
        <p:spPr>
          <a:xfrm>
            <a:off x="1727200" y="4117658"/>
            <a:ext cx="5712179" cy="1327566"/>
          </a:xfrm>
        </p:spPr>
        <p:txBody>
          <a:bodyPr>
            <a:normAutofit lnSpcReduction="10000"/>
          </a:bodyPr>
          <a:lstStyle/>
          <a:p>
            <a:r>
              <a:rPr lang="es-EC" sz="1900" b="1" dirty="0" smtClean="0"/>
              <a:t>AUTOR: ARMANDO CHAMORRO</a:t>
            </a:r>
          </a:p>
          <a:p>
            <a:endParaRPr lang="es-EC" sz="1900" b="1" dirty="0"/>
          </a:p>
          <a:p>
            <a:r>
              <a:rPr lang="es-EC" sz="1900" b="1" dirty="0" smtClean="0"/>
              <a:t>DIRECTOR</a:t>
            </a:r>
            <a:r>
              <a:rPr lang="es-EC" sz="1900" b="1" dirty="0"/>
              <a:t>: ING. PADILLA OSWALDO</a:t>
            </a:r>
          </a:p>
          <a:p>
            <a:r>
              <a:rPr lang="es-EC" sz="1900" b="1" dirty="0"/>
              <a:t> </a:t>
            </a:r>
            <a:r>
              <a:rPr lang="es-EC" sz="1900" b="1" dirty="0" smtClean="0"/>
              <a:t>CODIRECTOR</a:t>
            </a:r>
            <a:r>
              <a:rPr lang="es-EC" sz="1900" b="1" dirty="0"/>
              <a:t>: ING. CRUZ MARIO</a:t>
            </a:r>
          </a:p>
        </p:txBody>
      </p:sp>
    </p:spTree>
    <p:extLst>
      <p:ext uri="{BB962C8B-B14F-4D97-AF65-F5344CB8AC3E}">
        <p14:creationId xmlns:p14="http://schemas.microsoft.com/office/powerpoint/2010/main" xmlns="" val="2906855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34250" y="1059462"/>
            <a:ext cx="3064827" cy="1503037"/>
          </a:xfrm>
        </p:spPr>
        <p:txBody>
          <a:bodyPr>
            <a:normAutofit/>
          </a:bodyPr>
          <a:lstStyle/>
          <a:p>
            <a:pPr lvl="2" algn="ctr" rtl="0">
              <a:spcBef>
                <a:spcPct val="0"/>
              </a:spcBef>
            </a:pPr>
            <a:r>
              <a:rPr lang="es-EC" sz="2400" b="1" dirty="0"/>
              <a:t>CASOS LÓGICA FUZZY</a:t>
            </a:r>
          </a:p>
        </p:txBody>
      </p:sp>
      <p:sp>
        <p:nvSpPr>
          <p:cNvPr id="4" name="3 Marcador de texto"/>
          <p:cNvSpPr>
            <a:spLocks noGrp="1"/>
          </p:cNvSpPr>
          <p:nvPr>
            <p:ph type="body" sz="half" idx="2"/>
          </p:nvPr>
        </p:nvSpPr>
        <p:spPr>
          <a:xfrm rot="-60000">
            <a:off x="1140149" y="2709764"/>
            <a:ext cx="3048891" cy="3014454"/>
          </a:xfrm>
        </p:spPr>
        <p:txBody>
          <a:bodyPr>
            <a:normAutofit fontScale="92500" lnSpcReduction="20000"/>
          </a:bodyPr>
          <a:lstStyle/>
          <a:p>
            <a:pPr lvl="0" algn="just"/>
            <a:r>
              <a:rPr lang="es-ES" dirty="0" smtClean="0"/>
              <a:t>Caso 1: el </a:t>
            </a:r>
            <a:r>
              <a:rPr lang="es-ES" dirty="0"/>
              <a:t>rango a ser utilizado en el análisis es de [0,1], y no obtener valores negativos, como sería el caso de tomar la curva seno no cuadrática. </a:t>
            </a:r>
            <a:endParaRPr lang="es-EC" dirty="0"/>
          </a:p>
          <a:p>
            <a:pPr lvl="0" algn="just"/>
            <a:r>
              <a:rPr lang="es-ES" dirty="0" smtClean="0"/>
              <a:t>Caso 2: los </a:t>
            </a:r>
            <a:r>
              <a:rPr lang="es-ES" dirty="0"/>
              <a:t>casos a encontrar, son aquellos donde la probabilidad de ocurrencia, es inversamente proporcional al evento analizado. </a:t>
            </a:r>
            <a:endParaRPr lang="es-EC" dirty="0"/>
          </a:p>
          <a:p>
            <a:pPr algn="just"/>
            <a:r>
              <a:rPr lang="es-ES" dirty="0" smtClean="0"/>
              <a:t>Caso 3: los escenarios </a:t>
            </a:r>
            <a:r>
              <a:rPr lang="es-ES" dirty="0"/>
              <a:t>son aquellos donde la probabilidad de </a:t>
            </a:r>
            <a:r>
              <a:rPr lang="es-ES" dirty="0" smtClean="0"/>
              <a:t>ocurrencia </a:t>
            </a:r>
            <a:r>
              <a:rPr lang="es-ES" dirty="0"/>
              <a:t>es directamente proporcional al evento analizado</a:t>
            </a:r>
            <a:endParaRPr lang="es-EC" dirty="0"/>
          </a:p>
        </p:txBody>
      </p:sp>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1196752"/>
            <a:ext cx="4018280"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5436096" y="901717"/>
            <a:ext cx="1943802" cy="276999"/>
          </a:xfrm>
          <a:prstGeom prst="rect">
            <a:avLst/>
          </a:prstGeom>
        </p:spPr>
        <p:txBody>
          <a:bodyPr wrap="none">
            <a:spAutoFit/>
          </a:bodyPr>
          <a:lstStyle/>
          <a:p>
            <a:r>
              <a:rPr lang="es-ES" sz="1200" dirty="0"/>
              <a:t>Tabla </a:t>
            </a:r>
            <a:r>
              <a:rPr lang="es-ES" sz="1200" dirty="0" smtClean="0"/>
              <a:t>2 </a:t>
            </a:r>
            <a:r>
              <a:rPr lang="es-ES" sz="1200" dirty="0"/>
              <a:t>Casos Lógica Fuzzy</a:t>
            </a:r>
            <a:endParaRPr lang="es-EC" sz="1200" dirty="0"/>
          </a:p>
        </p:txBody>
      </p:sp>
    </p:spTree>
    <p:extLst>
      <p:ext uri="{BB962C8B-B14F-4D97-AF65-F5344CB8AC3E}">
        <p14:creationId xmlns:p14="http://schemas.microsoft.com/office/powerpoint/2010/main" xmlns="" val="293496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899592" y="1052736"/>
            <a:ext cx="7272808" cy="5112568"/>
          </a:xfrm>
          <a:prstGeom prst="rect">
            <a:avLst/>
          </a:prstGeom>
          <a:noFill/>
          <a:ln w="9525">
            <a:solidFill>
              <a:schemeClr val="tx1"/>
            </a:solidFill>
            <a:miter lim="800000"/>
            <a:headEnd/>
            <a:tailEnd/>
          </a:ln>
        </p:spPr>
      </p:pic>
      <p:sp>
        <p:nvSpPr>
          <p:cNvPr id="3" name="1 Título"/>
          <p:cNvSpPr txBox="1">
            <a:spLocks/>
          </p:cNvSpPr>
          <p:nvPr/>
        </p:nvSpPr>
        <p:spPr>
          <a:xfrm>
            <a:off x="1095023" y="476672"/>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chemeClr val="tx2"/>
                </a:solidFill>
                <a:effectLst/>
                <a:uLnTx/>
                <a:uFillTx/>
              </a:rPr>
              <a:t>Pendientes</a:t>
            </a:r>
            <a:endParaRPr kumimoji="0" lang="es-EC" sz="2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185075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827584" y="980728"/>
            <a:ext cx="7488832" cy="5184576"/>
          </a:xfrm>
          <a:prstGeom prst="rect">
            <a:avLst/>
          </a:prstGeom>
          <a:noFill/>
          <a:ln w="9525">
            <a:solidFill>
              <a:schemeClr val="tx1"/>
            </a:solidFill>
            <a:miter lim="800000"/>
            <a:headEnd/>
            <a:tailEnd/>
          </a:ln>
        </p:spPr>
      </p:pic>
      <p:sp>
        <p:nvSpPr>
          <p:cNvPr id="3" name="1 Título"/>
          <p:cNvSpPr txBox="1">
            <a:spLocks/>
          </p:cNvSpPr>
          <p:nvPr/>
        </p:nvSpPr>
        <p:spPr>
          <a:xfrm>
            <a:off x="1095023" y="476672"/>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chemeClr val="tx2"/>
                </a:solidFill>
                <a:effectLst/>
                <a:uLnTx/>
                <a:uFillTx/>
              </a:rPr>
              <a:t>Geología</a:t>
            </a:r>
            <a:endParaRPr kumimoji="0" lang="es-EC" sz="2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289029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339752" y="980728"/>
          <a:ext cx="4680520" cy="5205529"/>
        </p:xfrm>
        <a:graphic>
          <a:graphicData uri="http://schemas.openxmlformats.org/drawingml/2006/table">
            <a:tbl>
              <a:tblPr>
                <a:tableStyleId>{9DCAF9ED-07DC-4A11-8D7F-57B35C25682E}</a:tableStyleId>
              </a:tblPr>
              <a:tblGrid>
                <a:gridCol w="1617822"/>
                <a:gridCol w="744696"/>
                <a:gridCol w="877842"/>
                <a:gridCol w="720080"/>
                <a:gridCol w="720080"/>
              </a:tblGrid>
              <a:tr h="427789">
                <a:tc>
                  <a:txBody>
                    <a:bodyPr/>
                    <a:lstStyle/>
                    <a:p>
                      <a:pPr algn="ctr">
                        <a:lnSpc>
                          <a:spcPct val="150000"/>
                        </a:lnSpc>
                        <a:spcAft>
                          <a:spcPts val="0"/>
                        </a:spcAft>
                      </a:pPr>
                      <a:r>
                        <a:rPr lang="es-EC" sz="1100" dirty="0"/>
                        <a:t>Unidad</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a:t>Área km2</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smtClean="0"/>
                        <a:t>Número</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smtClean="0"/>
                        <a:t>Densidad</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Pesos</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Abanico aluvial antiguo</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1,970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Abanico aluvial medio</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1,869</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Abanico aluvial reciente</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4,836</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a:t>0</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r>
              <a:tr h="427789">
                <a:tc>
                  <a:txBody>
                    <a:bodyPr/>
                    <a:lstStyle/>
                    <a:p>
                      <a:pPr algn="ctr">
                        <a:lnSpc>
                          <a:spcPct val="150000"/>
                        </a:lnSpc>
                        <a:spcAft>
                          <a:spcPts val="0"/>
                        </a:spcAft>
                      </a:pPr>
                      <a:r>
                        <a:rPr lang="es-EC" sz="1100"/>
                        <a:t>Areniscas volcánicas, areniscas, lutitas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10,414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9</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0,864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0,433</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Brechas, microbrechas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10,480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1,336</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0,669</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Caliza</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0,292</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Deposito aluvial</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20,724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Intrusiva</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58,918</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44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0,747</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0,374</a:t>
                      </a:r>
                      <a:endParaRPr lang="es-EC" sz="1100">
                        <a:solidFill>
                          <a:srgbClr val="000000"/>
                        </a:solidFill>
                        <a:latin typeface="Calibri"/>
                        <a:ea typeface="Times New Roman"/>
                        <a:cs typeface="Times New Roman"/>
                      </a:endParaRPr>
                    </a:p>
                  </a:txBody>
                  <a:tcPr marL="58335" marR="58335" marT="0" marB="0" anchor="ctr"/>
                </a:tc>
              </a:tr>
              <a:tr h="427789">
                <a:tc>
                  <a:txBody>
                    <a:bodyPr/>
                    <a:lstStyle/>
                    <a:p>
                      <a:pPr algn="ctr">
                        <a:lnSpc>
                          <a:spcPct val="150000"/>
                        </a:lnSpc>
                        <a:spcAft>
                          <a:spcPts val="0"/>
                        </a:spcAft>
                      </a:pPr>
                      <a:r>
                        <a:rPr lang="es-EC" sz="1100"/>
                        <a:t>Rocas volcánicas, tobas, lavas, andesiticas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61,106</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54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0,884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0,443</a:t>
                      </a:r>
                      <a:endParaRPr lang="es-EC" sz="1100">
                        <a:solidFill>
                          <a:srgbClr val="000000"/>
                        </a:solidFill>
                        <a:latin typeface="Calibri"/>
                        <a:ea typeface="Times New Roman"/>
                        <a:cs typeface="Times New Roman"/>
                      </a:endParaRPr>
                    </a:p>
                  </a:txBody>
                  <a:tcPr marL="58335" marR="58335" marT="0" marB="0" anchor="ctr"/>
                </a:tc>
              </a:tr>
              <a:tr h="427789">
                <a:tc>
                  <a:txBody>
                    <a:bodyPr/>
                    <a:lstStyle/>
                    <a:p>
                      <a:pPr algn="ctr">
                        <a:lnSpc>
                          <a:spcPct val="150000"/>
                        </a:lnSpc>
                        <a:spcAft>
                          <a:spcPts val="0"/>
                        </a:spcAft>
                      </a:pPr>
                      <a:r>
                        <a:rPr lang="es-EC" sz="1100"/>
                        <a:t>Volcánicas (lavas, brechas, areniscas, volcánicas)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6,054</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2</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a:t>0,330</a:t>
                      </a:r>
                      <a:endParaRPr lang="es-EC" sz="1100" dirty="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0,165</a:t>
                      </a:r>
                      <a:endParaRPr lang="es-EC" sz="1100">
                        <a:solidFill>
                          <a:srgbClr val="000000"/>
                        </a:solidFill>
                        <a:latin typeface="Calibri"/>
                        <a:ea typeface="Times New Roman"/>
                        <a:cs typeface="Times New Roman"/>
                      </a:endParaRPr>
                    </a:p>
                  </a:txBody>
                  <a:tcPr marL="58335" marR="58335" marT="0" marB="0" anchor="ctr"/>
                </a:tc>
              </a:tr>
              <a:tr h="213895">
                <a:tc>
                  <a:txBody>
                    <a:bodyPr/>
                    <a:lstStyle/>
                    <a:p>
                      <a:pPr algn="ctr">
                        <a:lnSpc>
                          <a:spcPct val="150000"/>
                        </a:lnSpc>
                        <a:spcAft>
                          <a:spcPts val="0"/>
                        </a:spcAft>
                      </a:pPr>
                      <a:r>
                        <a:rPr lang="es-EC" sz="1100"/>
                        <a:t>volcánicos, lavas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8,012</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16</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1,997</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a:t>
                      </a:r>
                      <a:endParaRPr lang="es-EC" sz="1100">
                        <a:solidFill>
                          <a:srgbClr val="000000"/>
                        </a:solidFill>
                        <a:latin typeface="Calibri"/>
                        <a:ea typeface="Times New Roman"/>
                        <a:cs typeface="Times New Roman"/>
                      </a:endParaRPr>
                    </a:p>
                  </a:txBody>
                  <a:tcPr marL="58335" marR="58335" marT="0" marB="0" anchor="ctr"/>
                </a:tc>
              </a:tr>
              <a:tr h="641684">
                <a:tc>
                  <a:txBody>
                    <a:bodyPr/>
                    <a:lstStyle/>
                    <a:p>
                      <a:pPr algn="ctr">
                        <a:lnSpc>
                          <a:spcPct val="150000"/>
                        </a:lnSpc>
                        <a:spcAft>
                          <a:spcPts val="0"/>
                        </a:spcAft>
                      </a:pPr>
                      <a:r>
                        <a:rPr lang="es-EC" sz="1100"/>
                        <a:t>Volcano sedimentarias (areniscas, limos, metamórficas)</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14,257</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10</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a:t>0,701</a:t>
                      </a:r>
                      <a:endParaRPr lang="es-EC" sz="1100">
                        <a:solidFill>
                          <a:srgbClr val="000000"/>
                        </a:solidFill>
                        <a:latin typeface="Calibri"/>
                        <a:ea typeface="Times New Roman"/>
                        <a:cs typeface="Times New Roman"/>
                      </a:endParaRPr>
                    </a:p>
                  </a:txBody>
                  <a:tcPr marL="58335" marR="58335" marT="0" marB="0" anchor="ctr"/>
                </a:tc>
                <a:tc>
                  <a:txBody>
                    <a:bodyPr/>
                    <a:lstStyle/>
                    <a:p>
                      <a:pPr algn="ctr">
                        <a:lnSpc>
                          <a:spcPct val="150000"/>
                        </a:lnSpc>
                        <a:spcAft>
                          <a:spcPts val="0"/>
                        </a:spcAft>
                      </a:pPr>
                      <a:r>
                        <a:rPr lang="es-EC" sz="1100" dirty="0"/>
                        <a:t>0,351</a:t>
                      </a:r>
                      <a:endParaRPr lang="es-EC" sz="1100" dirty="0">
                        <a:solidFill>
                          <a:srgbClr val="000000"/>
                        </a:solidFill>
                        <a:latin typeface="Calibri"/>
                        <a:ea typeface="Times New Roman"/>
                        <a:cs typeface="Times New Roman"/>
                      </a:endParaRPr>
                    </a:p>
                  </a:txBody>
                  <a:tcPr marL="58335" marR="58335" marT="0" marB="0" anchor="ctr"/>
                </a:tc>
              </a:tr>
            </a:tbl>
          </a:graphicData>
        </a:graphic>
      </p:graphicFrame>
      <p:sp>
        <p:nvSpPr>
          <p:cNvPr id="84993" name="Rectangle 1"/>
          <p:cNvSpPr>
            <a:spLocks noChangeArrowheads="1"/>
          </p:cNvSpPr>
          <p:nvPr/>
        </p:nvSpPr>
        <p:spPr bwMode="auto">
          <a:xfrm>
            <a:off x="1835696" y="620688"/>
            <a:ext cx="55446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77">
                <a:ln>
                  <a:noFill/>
                </a:ln>
                <a:solidFill>
                  <a:schemeClr val="tx1"/>
                </a:solidFill>
                <a:effectLst/>
                <a:latin typeface="Arial" pitchFamily="34" charset="0"/>
                <a:ea typeface="Times New Roman" pitchFamily="18" charset="0"/>
                <a:cs typeface="Arial" pitchFamily="34" charset="0"/>
              </a:rPr>
              <a:t>Tabla 4 Densidad de deslizamientos y valoraci</a:t>
            </a:r>
            <a:r>
              <a:rPr kumimoji="0" lang="es-ES" sz="1200" b="1" i="0" u="none" strike="noStrike" cap="none" normalizeH="0" baseline="0" dirty="0" smtClean="0" bmk="_Toc398285677">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77">
                <a:ln>
                  <a:noFill/>
                </a:ln>
                <a:solidFill>
                  <a:schemeClr val="tx1"/>
                </a:solidFill>
                <a:effectLst/>
                <a:latin typeface="Arial" pitchFamily="34" charset="0"/>
                <a:ea typeface="Times New Roman" pitchFamily="18" charset="0"/>
                <a:cs typeface="Arial" pitchFamily="34" charset="0"/>
              </a:rPr>
              <a:t>n para cada formaci</a:t>
            </a:r>
            <a:r>
              <a:rPr kumimoji="0" lang="es-ES" sz="1200" b="1" i="0" u="none" strike="noStrike" cap="none" normalizeH="0" baseline="0" dirty="0" smtClean="0" bmk="_Toc398285677">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77">
                <a:ln>
                  <a:noFill/>
                </a:ln>
                <a:solidFill>
                  <a:schemeClr val="tx1"/>
                </a:solidFill>
                <a:effectLst/>
                <a:latin typeface="Arial" pitchFamily="34" charset="0"/>
                <a:ea typeface="Times New Roman" pitchFamily="18" charset="0"/>
                <a:cs typeface="Arial" pitchFamily="34" charset="0"/>
              </a:rPr>
              <a:t>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55576" y="980728"/>
            <a:ext cx="7560840" cy="5112568"/>
          </a:xfrm>
          <a:prstGeom prst="rect">
            <a:avLst/>
          </a:prstGeom>
          <a:noFill/>
          <a:ln w="9525">
            <a:solidFill>
              <a:schemeClr val="tx1"/>
            </a:solidFill>
            <a:miter lim="800000"/>
            <a:headEnd/>
            <a:tailEnd/>
          </a:ln>
        </p:spPr>
      </p:pic>
      <p:sp>
        <p:nvSpPr>
          <p:cNvPr id="3" name="1 Título"/>
          <p:cNvSpPr txBox="1">
            <a:spLocks/>
          </p:cNvSpPr>
          <p:nvPr/>
        </p:nvSpPr>
        <p:spPr>
          <a:xfrm>
            <a:off x="1095023" y="476672"/>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chemeClr val="tx2"/>
                </a:solidFill>
                <a:effectLst/>
                <a:uLnTx/>
                <a:uFillTx/>
              </a:rPr>
              <a:t>Cobertura Vegetal</a:t>
            </a:r>
            <a:endParaRPr kumimoji="0" lang="es-EC" sz="2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175895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4015" y="1381225"/>
          <a:ext cx="8820473" cy="4063999"/>
        </p:xfrm>
        <a:graphic>
          <a:graphicData uri="http://schemas.openxmlformats.org/drawingml/2006/table">
            <a:tbl>
              <a:tblPr>
                <a:tableStyleId>{1E171933-4619-4E11-9A3F-F7608DF75F80}</a:tableStyleId>
              </a:tblPr>
              <a:tblGrid>
                <a:gridCol w="1120199"/>
                <a:gridCol w="834417"/>
                <a:gridCol w="924385"/>
                <a:gridCol w="1120199"/>
                <a:gridCol w="924385"/>
                <a:gridCol w="728536"/>
                <a:gridCol w="720080"/>
                <a:gridCol w="576064"/>
                <a:gridCol w="936104"/>
                <a:gridCol w="936104"/>
              </a:tblGrid>
              <a:tr h="598047">
                <a:tc>
                  <a:txBody>
                    <a:bodyPr/>
                    <a:lstStyle/>
                    <a:p>
                      <a:endParaRPr lang="es-EC" sz="1200" dirty="0">
                        <a:solidFill>
                          <a:srgbClr val="000000"/>
                        </a:solidFill>
                        <a:latin typeface="Calibri"/>
                      </a:endParaRPr>
                    </a:p>
                  </a:txBody>
                  <a:tcPr marL="53186" marR="53186" marT="0" marB="0" anchor="ctr"/>
                </a:tc>
                <a:tc>
                  <a:txBody>
                    <a:bodyPr/>
                    <a:lstStyle/>
                    <a:p>
                      <a:pPr>
                        <a:lnSpc>
                          <a:spcPct val="115000"/>
                        </a:lnSpc>
                        <a:spcAft>
                          <a:spcPts val="0"/>
                        </a:spcAft>
                      </a:pPr>
                      <a:r>
                        <a:rPr lang="es-EC" sz="1200" dirty="0" smtClean="0"/>
                        <a:t>Bosque Nativo</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Vegetación Arbustiva</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Mosaico Agropecuario</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Vegetación Herbácea</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Pastizal</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Cultivo</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smtClean="0"/>
                        <a:t>Erial</a:t>
                      </a:r>
                      <a:endParaRPr lang="es-EC" sz="1200" dirty="0">
                        <a:solidFill>
                          <a:srgbClr val="000000"/>
                        </a:solidFill>
                        <a:latin typeface="Calibri"/>
                        <a:ea typeface="Times New Roman"/>
                        <a:cs typeface="Times New Roman"/>
                      </a:endParaRPr>
                    </a:p>
                  </a:txBody>
                  <a:tcPr marL="53186" marR="53186" marT="0" marB="0" anchor="b"/>
                </a:tc>
                <a:tc>
                  <a:txBody>
                    <a:bodyPr/>
                    <a:lstStyle/>
                    <a:p>
                      <a:pPr>
                        <a:lnSpc>
                          <a:spcPct val="115000"/>
                        </a:lnSpc>
                        <a:spcAft>
                          <a:spcPts val="0"/>
                        </a:spcAft>
                      </a:pPr>
                      <a:r>
                        <a:rPr lang="es-EC" sz="1200" dirty="0" err="1" smtClean="0"/>
                        <a:t>Infraest</a:t>
                      </a:r>
                      <a:r>
                        <a:rPr lang="es-EC" sz="1200" dirty="0" smtClean="0"/>
                        <a:t> Antrópica</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50000"/>
                        </a:lnSpc>
                        <a:spcAft>
                          <a:spcPts val="0"/>
                        </a:spcAft>
                      </a:pPr>
                      <a:r>
                        <a:rPr lang="es-EC" sz="1200" b="1" i="0" dirty="0"/>
                        <a:t>Pesos</a:t>
                      </a:r>
                      <a:endParaRPr lang="es-EC" sz="1200" b="1" i="0" dirty="0">
                        <a:solidFill>
                          <a:srgbClr val="000000"/>
                        </a:solidFill>
                        <a:latin typeface="Calibri"/>
                        <a:ea typeface="Times New Roman"/>
                        <a:cs typeface="Times New Roman"/>
                      </a:endParaRPr>
                    </a:p>
                  </a:txBody>
                  <a:tcPr marL="53186" marR="53186" marT="0" marB="0" anchor="ctr"/>
                </a:tc>
              </a:tr>
              <a:tr h="380575">
                <a:tc>
                  <a:txBody>
                    <a:bodyPr/>
                    <a:lstStyle/>
                    <a:p>
                      <a:pPr>
                        <a:lnSpc>
                          <a:spcPct val="115000"/>
                        </a:lnSpc>
                        <a:spcAft>
                          <a:spcPts val="0"/>
                        </a:spcAft>
                      </a:pPr>
                      <a:r>
                        <a:rPr lang="es-EC" sz="1200" dirty="0" smtClean="0"/>
                        <a:t>Bosque Nativo</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4</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6</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dirty="0"/>
                        <a:t>8</a:t>
                      </a:r>
                      <a:endParaRPr lang="es-EC" sz="1200" dirty="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dirty="0"/>
                        <a:t>9</a:t>
                      </a:r>
                      <a:endParaRPr lang="es-EC" sz="1200" dirty="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0,372</a:t>
                      </a:r>
                      <a:endParaRPr lang="es-EC" sz="1200" b="1" i="0" dirty="0">
                        <a:solidFill>
                          <a:srgbClr val="000000"/>
                        </a:solidFill>
                        <a:latin typeface="Calibri"/>
                        <a:ea typeface="Times New Roman"/>
                        <a:cs typeface="Times New Roman"/>
                      </a:endParaRPr>
                    </a:p>
                  </a:txBody>
                  <a:tcPr marL="53186" marR="53186" marT="0" marB="0" anchor="ctr"/>
                </a:tc>
              </a:tr>
              <a:tr h="598047">
                <a:tc>
                  <a:txBody>
                    <a:bodyPr/>
                    <a:lstStyle/>
                    <a:p>
                      <a:pPr>
                        <a:lnSpc>
                          <a:spcPct val="115000"/>
                        </a:lnSpc>
                        <a:spcAft>
                          <a:spcPts val="0"/>
                        </a:spcAft>
                      </a:pPr>
                      <a:r>
                        <a:rPr lang="es-EC" sz="1200" dirty="0" smtClean="0"/>
                        <a:t>Vegetación Arbustiva</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4</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4,5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0,186</a:t>
                      </a:r>
                      <a:endParaRPr lang="es-EC" sz="1200" b="1" i="0" dirty="0">
                        <a:solidFill>
                          <a:srgbClr val="000000"/>
                        </a:solidFill>
                        <a:latin typeface="Calibri"/>
                        <a:ea typeface="Times New Roman"/>
                        <a:cs typeface="Times New Roman"/>
                      </a:endParaRPr>
                    </a:p>
                  </a:txBody>
                  <a:tcPr marL="53186" marR="53186" marT="0" marB="0" anchor="ctr"/>
                </a:tc>
              </a:tr>
              <a:tr h="448535">
                <a:tc>
                  <a:txBody>
                    <a:bodyPr/>
                    <a:lstStyle/>
                    <a:p>
                      <a:pPr>
                        <a:lnSpc>
                          <a:spcPct val="115000"/>
                        </a:lnSpc>
                        <a:spcAft>
                          <a:spcPts val="0"/>
                        </a:spcAft>
                      </a:pPr>
                      <a:r>
                        <a:rPr lang="es-EC" sz="1200" dirty="0" smtClean="0"/>
                        <a:t>Mosaico Agropecuario</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0,333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0,667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1,333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1,667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2,667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0,124</a:t>
                      </a:r>
                      <a:endParaRPr lang="es-EC" sz="1200" b="1" i="0" dirty="0">
                        <a:solidFill>
                          <a:srgbClr val="000000"/>
                        </a:solidFill>
                        <a:latin typeface="Calibri"/>
                        <a:ea typeface="Times New Roman"/>
                        <a:cs typeface="Times New Roman"/>
                      </a:endParaRPr>
                    </a:p>
                  </a:txBody>
                  <a:tcPr marL="53186" marR="53186" marT="0" marB="0" anchor="ctr"/>
                </a:tc>
              </a:tr>
              <a:tr h="448535">
                <a:tc>
                  <a:txBody>
                    <a:bodyPr/>
                    <a:lstStyle/>
                    <a:p>
                      <a:pPr>
                        <a:lnSpc>
                          <a:spcPct val="115000"/>
                        </a:lnSpc>
                        <a:spcAft>
                          <a:spcPts val="0"/>
                        </a:spcAft>
                      </a:pPr>
                      <a:r>
                        <a:rPr lang="es-EC" sz="1200" dirty="0" smtClean="0"/>
                        <a:t>Vegetación Herbácea</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0,75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dirty="0"/>
                        <a:t>1,25</a:t>
                      </a:r>
                      <a:endParaRPr lang="es-EC" sz="1200" dirty="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2,25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0,093</a:t>
                      </a:r>
                      <a:endParaRPr lang="es-EC" sz="1200" b="1" i="0" dirty="0">
                        <a:solidFill>
                          <a:srgbClr val="000000"/>
                        </a:solidFill>
                        <a:latin typeface="Calibri"/>
                        <a:ea typeface="Times New Roman"/>
                        <a:cs typeface="Times New Roman"/>
                      </a:endParaRPr>
                    </a:p>
                  </a:txBody>
                  <a:tcPr marL="53186" marR="53186" marT="0" marB="0" anchor="ctr"/>
                </a:tc>
              </a:tr>
              <a:tr h="380575">
                <a:tc>
                  <a:txBody>
                    <a:bodyPr/>
                    <a:lstStyle/>
                    <a:p>
                      <a:pPr>
                        <a:lnSpc>
                          <a:spcPct val="115000"/>
                        </a:lnSpc>
                        <a:spcAft>
                          <a:spcPts val="0"/>
                        </a:spcAft>
                      </a:pPr>
                      <a:r>
                        <a:rPr lang="es-EC" sz="1200" dirty="0" smtClean="0"/>
                        <a:t>Pastizal</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0,4</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0,6</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0,8</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1,6</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1,8</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0,075</a:t>
                      </a:r>
                      <a:endParaRPr lang="es-EC" sz="1200" b="1" i="0" dirty="0">
                        <a:solidFill>
                          <a:srgbClr val="000000"/>
                        </a:solidFill>
                        <a:latin typeface="Calibri"/>
                        <a:ea typeface="Times New Roman"/>
                        <a:cs typeface="Times New Roman"/>
                      </a:endParaRPr>
                    </a:p>
                  </a:txBody>
                  <a:tcPr marL="53186" marR="53186" marT="0" marB="0" anchor="ctr"/>
                </a:tc>
              </a:tr>
              <a:tr h="380575">
                <a:tc>
                  <a:txBody>
                    <a:bodyPr/>
                    <a:lstStyle/>
                    <a:p>
                      <a:pPr>
                        <a:lnSpc>
                          <a:spcPct val="115000"/>
                        </a:lnSpc>
                        <a:spcAft>
                          <a:spcPts val="0"/>
                        </a:spcAft>
                      </a:pPr>
                      <a:r>
                        <a:rPr lang="es-EC" sz="1200" dirty="0" smtClean="0"/>
                        <a:t>Cultivo</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0,167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0,333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0,667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0,833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1,333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0,062</a:t>
                      </a:r>
                      <a:endParaRPr lang="es-EC" sz="1200" b="1" i="0" dirty="0">
                        <a:solidFill>
                          <a:srgbClr val="000000"/>
                        </a:solidFill>
                        <a:latin typeface="Calibri"/>
                        <a:ea typeface="Times New Roman"/>
                        <a:cs typeface="Times New Roman"/>
                      </a:endParaRPr>
                    </a:p>
                  </a:txBody>
                  <a:tcPr marL="53186" marR="53186" marT="0" marB="0" anchor="ctr"/>
                </a:tc>
              </a:tr>
              <a:tr h="380575">
                <a:tc>
                  <a:txBody>
                    <a:bodyPr/>
                    <a:lstStyle/>
                    <a:p>
                      <a:pPr>
                        <a:lnSpc>
                          <a:spcPct val="115000"/>
                        </a:lnSpc>
                        <a:spcAft>
                          <a:spcPts val="0"/>
                        </a:spcAft>
                      </a:pPr>
                      <a:r>
                        <a:rPr lang="es-EC" sz="1200" dirty="0" smtClean="0"/>
                        <a:t>Erial</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0,125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0,375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0,625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0,75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1,125</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0,047</a:t>
                      </a:r>
                      <a:endParaRPr lang="es-EC" sz="1200" b="1" i="0" dirty="0">
                        <a:solidFill>
                          <a:srgbClr val="000000"/>
                        </a:solidFill>
                        <a:latin typeface="Calibri"/>
                        <a:ea typeface="Times New Roman"/>
                        <a:cs typeface="Times New Roman"/>
                      </a:endParaRPr>
                    </a:p>
                  </a:txBody>
                  <a:tcPr marL="53186" marR="53186" marT="0" marB="0" anchor="ctr"/>
                </a:tc>
              </a:tr>
              <a:tr h="448535">
                <a:tc>
                  <a:txBody>
                    <a:bodyPr/>
                    <a:lstStyle/>
                    <a:p>
                      <a:pPr>
                        <a:lnSpc>
                          <a:spcPct val="115000"/>
                        </a:lnSpc>
                        <a:spcAft>
                          <a:spcPts val="0"/>
                        </a:spcAft>
                      </a:pPr>
                      <a:r>
                        <a:rPr lang="es-EC" sz="1200" dirty="0" err="1" smtClean="0"/>
                        <a:t>Infraest</a:t>
                      </a:r>
                      <a:r>
                        <a:rPr lang="es-EC" sz="1200" dirty="0" smtClean="0"/>
                        <a:t> Antrópica</a:t>
                      </a:r>
                      <a:endParaRPr lang="es-EC" sz="1200" dirty="0">
                        <a:solidFill>
                          <a:srgbClr val="000000"/>
                        </a:solidFill>
                        <a:latin typeface="Calibri"/>
                        <a:ea typeface="Times New Roman"/>
                        <a:cs typeface="Times New Roman"/>
                      </a:endParaRPr>
                    </a:p>
                  </a:txBody>
                  <a:tcPr marL="53186" marR="53186" marT="0" marB="0" anchor="b"/>
                </a:tc>
                <a:tc>
                  <a:txBody>
                    <a:bodyPr/>
                    <a:lstStyle/>
                    <a:p>
                      <a:pPr algn="ctr">
                        <a:lnSpc>
                          <a:spcPct val="115000"/>
                        </a:lnSpc>
                        <a:spcAft>
                          <a:spcPts val="0"/>
                        </a:spcAft>
                      </a:pPr>
                      <a:r>
                        <a:rPr lang="es-EC" sz="1200"/>
                        <a:t>0,111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0,222</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0,333</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0,444</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0,556</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0,667</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0,889</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53186" marR="53186" marT="0" marB="0" anchor="ctr"/>
                </a:tc>
                <a:tc>
                  <a:txBody>
                    <a:bodyPr/>
                    <a:lstStyle/>
                    <a:p>
                      <a:pPr algn="ctr">
                        <a:lnSpc>
                          <a:spcPct val="115000"/>
                        </a:lnSpc>
                        <a:spcAft>
                          <a:spcPts val="0"/>
                        </a:spcAft>
                      </a:pPr>
                      <a:r>
                        <a:rPr lang="es-EC" sz="1200" b="1" i="0" dirty="0"/>
                        <a:t>0,041</a:t>
                      </a:r>
                      <a:endParaRPr lang="es-EC" sz="1200" b="1" i="0" dirty="0">
                        <a:solidFill>
                          <a:srgbClr val="000000"/>
                        </a:solidFill>
                        <a:latin typeface="Calibri"/>
                        <a:ea typeface="Times New Roman"/>
                        <a:cs typeface="Times New Roman"/>
                      </a:endParaRPr>
                    </a:p>
                  </a:txBody>
                  <a:tcPr marL="53186" marR="53186" marT="0" marB="0" anchor="ctr"/>
                </a:tc>
              </a:tr>
            </a:tbl>
          </a:graphicData>
        </a:graphic>
      </p:graphicFrame>
      <p:sp>
        <p:nvSpPr>
          <p:cNvPr id="83969" name="Rectangle 1"/>
          <p:cNvSpPr>
            <a:spLocks noChangeArrowheads="1"/>
          </p:cNvSpPr>
          <p:nvPr/>
        </p:nvSpPr>
        <p:spPr bwMode="auto">
          <a:xfrm>
            <a:off x="3275856" y="5589240"/>
            <a:ext cx="251703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Cociente de consistencia (CR) = 0</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0" name="Rectangle 2"/>
          <p:cNvSpPr>
            <a:spLocks noChangeArrowheads="1"/>
          </p:cNvSpPr>
          <p:nvPr/>
        </p:nvSpPr>
        <p:spPr bwMode="auto">
          <a:xfrm>
            <a:off x="2771800" y="1052736"/>
            <a:ext cx="36358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78">
                <a:ln>
                  <a:noFill/>
                </a:ln>
                <a:solidFill>
                  <a:schemeClr val="tx1"/>
                </a:solidFill>
                <a:effectLst/>
                <a:latin typeface="Arial" pitchFamily="34" charset="0"/>
                <a:ea typeface="Times New Roman" pitchFamily="18" charset="0"/>
                <a:cs typeface="Arial" pitchFamily="34" charset="0"/>
              </a:rPr>
              <a:t>Tabla 5 Valoraci</a:t>
            </a:r>
            <a:r>
              <a:rPr kumimoji="0" lang="es-ES" sz="1200" b="1" i="0" u="none" strike="noStrike" cap="none" normalizeH="0" baseline="0" dirty="0" smtClean="0" bmk="_Toc398285678">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78">
                <a:ln>
                  <a:noFill/>
                </a:ln>
                <a:solidFill>
                  <a:schemeClr val="tx1"/>
                </a:solidFill>
                <a:effectLst/>
                <a:latin typeface="Arial" pitchFamily="34" charset="0"/>
                <a:ea typeface="Times New Roman" pitchFamily="18" charset="0"/>
                <a:cs typeface="Arial" pitchFamily="34" charset="0"/>
              </a:rPr>
              <a:t>n por la Matriz AHP SAATY</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827584" y="1052736"/>
            <a:ext cx="7560840" cy="5112568"/>
          </a:xfrm>
          <a:prstGeom prst="rect">
            <a:avLst/>
          </a:prstGeom>
          <a:noFill/>
          <a:ln w="9525">
            <a:solidFill>
              <a:schemeClr val="tx1"/>
            </a:solidFill>
            <a:miter lim="800000"/>
            <a:headEnd/>
            <a:tailEnd/>
          </a:ln>
        </p:spPr>
      </p:pic>
      <p:graphicFrame>
        <p:nvGraphicFramePr>
          <p:cNvPr id="3" name="2 Tabla"/>
          <p:cNvGraphicFramePr>
            <a:graphicFrameLocks noGrp="1"/>
          </p:cNvGraphicFramePr>
          <p:nvPr/>
        </p:nvGraphicFramePr>
        <p:xfrm>
          <a:off x="755576" y="1412776"/>
          <a:ext cx="2304256" cy="2016225"/>
        </p:xfrm>
        <a:graphic>
          <a:graphicData uri="http://schemas.openxmlformats.org/drawingml/2006/table">
            <a:tbl>
              <a:tblPr>
                <a:tableStyleId>{1E171933-4619-4E11-9A3F-F7608DF75F80}</a:tableStyleId>
              </a:tblPr>
              <a:tblGrid>
                <a:gridCol w="1152128"/>
                <a:gridCol w="1152128"/>
              </a:tblGrid>
              <a:tr h="672075">
                <a:tc>
                  <a:txBody>
                    <a:bodyPr/>
                    <a:lstStyle/>
                    <a:p>
                      <a:pPr algn="ctr">
                        <a:spcAft>
                          <a:spcPts val="0"/>
                        </a:spcAft>
                      </a:pPr>
                      <a:r>
                        <a:rPr lang="es-EC" sz="1200" dirty="0"/>
                        <a:t>Estación</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dirty="0"/>
                        <a:t>Precipitación Máxima en 24 horas</a:t>
                      </a:r>
                      <a:endParaRPr lang="es-EC" sz="1200" dirty="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M0131</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a:t>87,9</a:t>
                      </a:r>
                      <a:endParaRPr lang="es-EC" sz="120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M0132</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a:t>111,1</a:t>
                      </a:r>
                      <a:endParaRPr lang="es-EC" sz="120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M0386</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a:t>660</a:t>
                      </a:r>
                      <a:endParaRPr lang="es-EC" sz="120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M0468</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dirty="0"/>
                        <a:t>229</a:t>
                      </a:r>
                      <a:endParaRPr lang="es-EC" sz="1200" dirty="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M0585</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a:t>44</a:t>
                      </a:r>
                      <a:endParaRPr lang="es-EC" sz="1200">
                        <a:solidFill>
                          <a:srgbClr val="000000"/>
                        </a:solidFill>
                        <a:latin typeface="Calibri"/>
                        <a:ea typeface="Times New Roman"/>
                        <a:cs typeface="Times New Roman"/>
                      </a:endParaRPr>
                    </a:p>
                  </a:txBody>
                  <a:tcPr marL="68580" marR="68580" marT="0" marB="0" anchor="ctr"/>
                </a:tc>
              </a:tr>
              <a:tr h="224025">
                <a:tc>
                  <a:txBody>
                    <a:bodyPr/>
                    <a:lstStyle/>
                    <a:p>
                      <a:pPr algn="ctr">
                        <a:spcAft>
                          <a:spcPts val="0"/>
                        </a:spcAft>
                      </a:pPr>
                      <a:r>
                        <a:rPr lang="es-EC" sz="1200"/>
                        <a:t>M0805</a:t>
                      </a:r>
                      <a:endParaRPr lang="es-EC" sz="1200">
                        <a:solidFill>
                          <a:srgbClr val="000000"/>
                        </a:solidFill>
                        <a:latin typeface="Calibri"/>
                        <a:ea typeface="Times New Roman"/>
                        <a:cs typeface="Times New Roman"/>
                      </a:endParaRPr>
                    </a:p>
                  </a:txBody>
                  <a:tcPr marL="68580" marR="68580" marT="0" marB="0" anchor="ctr"/>
                </a:tc>
                <a:tc>
                  <a:txBody>
                    <a:bodyPr/>
                    <a:lstStyle/>
                    <a:p>
                      <a:pPr algn="ctr">
                        <a:spcAft>
                          <a:spcPts val="0"/>
                        </a:spcAft>
                      </a:pPr>
                      <a:r>
                        <a:rPr lang="es-EC" sz="1200" dirty="0"/>
                        <a:t>224,5</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1 Título"/>
          <p:cNvSpPr txBox="1">
            <a:spLocks/>
          </p:cNvSpPr>
          <p:nvPr/>
        </p:nvSpPr>
        <p:spPr>
          <a:xfrm>
            <a:off x="1095023" y="548680"/>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lang="es-EC" sz="2400" b="1" kern="0" dirty="0" smtClean="0">
                <a:solidFill>
                  <a:schemeClr val="tx2"/>
                </a:solidFill>
              </a:rPr>
              <a:t>Intensidad de Lluvias</a:t>
            </a:r>
            <a:endParaRPr kumimoji="0" lang="es-EC" sz="2400" b="1" i="0" u="none" strike="noStrike" kern="0" cap="none" spc="0" normalizeH="0" baseline="0" noProof="0" dirty="0">
              <a:ln>
                <a:noFill/>
              </a:ln>
              <a:solidFill>
                <a:schemeClr val="tx2"/>
              </a:solidFill>
              <a:effectLst/>
              <a:uLnTx/>
              <a:uFillTx/>
            </a:endParaRPr>
          </a:p>
        </p:txBody>
      </p:sp>
      <p:sp>
        <p:nvSpPr>
          <p:cNvPr id="21505" name="Rectangle 1"/>
          <p:cNvSpPr>
            <a:spLocks noChangeArrowheads="1"/>
          </p:cNvSpPr>
          <p:nvPr/>
        </p:nvSpPr>
        <p:spPr bwMode="auto">
          <a:xfrm>
            <a:off x="827584" y="980728"/>
            <a:ext cx="21602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s-ES" sz="12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abla </a:t>
            </a:r>
            <a:r>
              <a:rPr kumimoji="0" lang="es-ES" sz="1200" b="1" i="0" u="none" strike="noStrike" cap="none" normalizeH="0" baseline="0" dirty="0" smtClean="0" bmk="_Toc398285679">
                <a:ln>
                  <a:noFill/>
                </a:ln>
                <a:solidFill>
                  <a:schemeClr val="tx1"/>
                </a:solidFill>
                <a:effectLst/>
                <a:latin typeface="Arial" pitchFamily="34" charset="0"/>
                <a:ea typeface="Times New Roman" pitchFamily="18" charset="0"/>
                <a:cs typeface="Arial" pitchFamily="34" charset="0"/>
              </a:rPr>
              <a:t>6 Precipitaciones M</a:t>
            </a:r>
            <a:r>
              <a:rPr kumimoji="0" lang="es-ES" sz="1200" b="1" i="0" u="none" strike="noStrike" cap="none" normalizeH="0" baseline="0" dirty="0" smtClean="0" bmk="_Toc398285679">
                <a:ln>
                  <a:noFill/>
                </a:ln>
                <a:solidFill>
                  <a:schemeClr val="tx1"/>
                </a:solidFill>
                <a:effectLst/>
                <a:latin typeface="Calibri"/>
                <a:ea typeface="Times New Roman" pitchFamily="18" charset="0"/>
                <a:cs typeface="Arial" pitchFamily="34" charset="0"/>
              </a:rPr>
              <a:t>á</a:t>
            </a:r>
            <a:r>
              <a:rPr kumimoji="0" lang="es-ES" sz="1200" b="1" i="0" u="none" strike="noStrike" cap="none" normalizeH="0" baseline="0" dirty="0" smtClean="0" bmk="_Toc398285679">
                <a:ln>
                  <a:noFill/>
                </a:ln>
                <a:solidFill>
                  <a:schemeClr val="tx1"/>
                </a:solidFill>
                <a:effectLst/>
                <a:latin typeface="Arial" pitchFamily="34" charset="0"/>
                <a:ea typeface="Times New Roman" pitchFamily="18" charset="0"/>
                <a:cs typeface="Arial" pitchFamily="34" charset="0"/>
              </a:rPr>
              <a:t>ximas en 24 horas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997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55576" y="980728"/>
            <a:ext cx="7632848" cy="5256584"/>
          </a:xfrm>
          <a:prstGeom prst="rect">
            <a:avLst/>
          </a:prstGeom>
          <a:noFill/>
          <a:ln w="9525">
            <a:solidFill>
              <a:schemeClr val="tx1"/>
            </a:solidFill>
            <a:miter lim="800000"/>
            <a:headEnd/>
            <a:tailEnd/>
          </a:ln>
        </p:spPr>
      </p:pic>
      <p:sp>
        <p:nvSpPr>
          <p:cNvPr id="3" name="1 Título"/>
          <p:cNvSpPr txBox="1">
            <a:spLocks/>
          </p:cNvSpPr>
          <p:nvPr/>
        </p:nvSpPr>
        <p:spPr>
          <a:xfrm>
            <a:off x="1095023" y="476672"/>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chemeClr val="tx2"/>
                </a:solidFill>
                <a:effectLst/>
                <a:uLnTx/>
                <a:uFillTx/>
              </a:rPr>
              <a:t>Distancia a Vías de Comunicación</a:t>
            </a:r>
            <a:endParaRPr kumimoji="0" lang="es-EC" sz="2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140367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755576" y="1484784"/>
            <a:ext cx="7560840" cy="4752528"/>
          </a:xfrm>
          <a:prstGeom prst="rect">
            <a:avLst/>
          </a:prstGeom>
          <a:noFill/>
          <a:ln w="9525">
            <a:solidFill>
              <a:schemeClr val="tx1"/>
            </a:solidFill>
            <a:miter lim="800000"/>
            <a:headEnd/>
            <a:tailEnd/>
          </a:ln>
        </p:spPr>
      </p:pic>
      <p:sp>
        <p:nvSpPr>
          <p:cNvPr id="3" name="1 Título"/>
          <p:cNvSpPr txBox="1">
            <a:spLocks/>
          </p:cNvSpPr>
          <p:nvPr/>
        </p:nvSpPr>
        <p:spPr>
          <a:xfrm>
            <a:off x="1095023" y="817582"/>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Distancia a Recursos Hídricos</a:t>
            </a:r>
            <a:endParaRPr kumimoji="0" lang="es-EC" sz="32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55123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827584" y="1124744"/>
            <a:ext cx="7488832" cy="5040560"/>
          </a:xfrm>
          <a:prstGeom prst="rect">
            <a:avLst/>
          </a:prstGeom>
          <a:noFill/>
          <a:ln w="9525">
            <a:solidFill>
              <a:schemeClr val="tx1"/>
            </a:solidFill>
            <a:miter lim="800000"/>
            <a:headEnd/>
            <a:tailEnd/>
          </a:ln>
        </p:spPr>
      </p:pic>
      <p:sp>
        <p:nvSpPr>
          <p:cNvPr id="3" name="1 Título"/>
          <p:cNvSpPr txBox="1">
            <a:spLocks/>
          </p:cNvSpPr>
          <p:nvPr/>
        </p:nvSpPr>
        <p:spPr>
          <a:xfrm>
            <a:off x="1095023" y="548680"/>
            <a:ext cx="6965245" cy="1202485"/>
          </a:xfrm>
          <a:prstGeom prst="rect">
            <a:avLst/>
          </a:prstGeom>
        </p:spPr>
        <p:txBody>
          <a:bodyP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2400" b="1" i="0" u="none" strike="noStrike" kern="0" cap="none" spc="0" normalizeH="0" baseline="0" noProof="0" dirty="0" smtClean="0">
                <a:ln>
                  <a:noFill/>
                </a:ln>
                <a:solidFill>
                  <a:schemeClr val="tx2"/>
                </a:solidFill>
                <a:effectLst/>
                <a:uLnTx/>
                <a:uFillTx/>
              </a:rPr>
              <a:t>Distancia</a:t>
            </a:r>
            <a:r>
              <a:rPr kumimoji="0" lang="es-EC" sz="2400" b="1" i="0" u="none" strike="noStrike" kern="0" cap="none" spc="0" normalizeH="0" noProof="0" dirty="0" smtClean="0">
                <a:ln>
                  <a:noFill/>
                </a:ln>
                <a:solidFill>
                  <a:schemeClr val="tx2"/>
                </a:solidFill>
                <a:effectLst/>
                <a:uLnTx/>
                <a:uFillTx/>
              </a:rPr>
              <a:t> a Fallas Geológicas</a:t>
            </a:r>
            <a:endParaRPr kumimoji="0" lang="es-EC" sz="2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xmlns="" val="240907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8263" r="8263"/>
          <a:stretch>
            <a:fillRect/>
          </a:stretch>
        </p:blipFill>
        <p:spPr bwMode="auto">
          <a:xfrm>
            <a:off x="755576" y="880121"/>
            <a:ext cx="7632848" cy="5141167"/>
          </a:xfrm>
          <a:prstGeom prst="rect">
            <a:avLst/>
          </a:prstGeom>
          <a:noFill/>
          <a:ln w="9525">
            <a:noFill/>
            <a:miter lim="800000"/>
            <a:headEnd/>
            <a:tailEnd/>
          </a:ln>
          <a:effectLst/>
        </p:spPr>
      </p:pic>
      <p:sp>
        <p:nvSpPr>
          <p:cNvPr id="2" name="1 Título"/>
          <p:cNvSpPr>
            <a:spLocks noGrp="1"/>
          </p:cNvSpPr>
          <p:nvPr>
            <p:ph type="title"/>
          </p:nvPr>
        </p:nvSpPr>
        <p:spPr/>
        <p:txBody>
          <a:bodyPr>
            <a:normAutofit/>
          </a:bodyPr>
          <a:lstStyle/>
          <a:p>
            <a:r>
              <a:rPr lang="es-EC" sz="3200" b="1" dirty="0" smtClean="0">
                <a:solidFill>
                  <a:schemeClr val="tx2"/>
                </a:solidFill>
              </a:rPr>
              <a:t>OBJETIVO GENERAL</a:t>
            </a:r>
          </a:p>
        </p:txBody>
      </p:sp>
      <p:graphicFrame>
        <p:nvGraphicFramePr>
          <p:cNvPr id="4" name="3 Marcador de contenido"/>
          <p:cNvGraphicFramePr>
            <a:graphicFrameLocks noGrp="1"/>
          </p:cNvGraphicFramePr>
          <p:nvPr>
            <p:ph idx="1"/>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xmlns="" val="3296622356"/>
              </p:ext>
            </p:extLst>
          </p:nvPr>
        </p:nvGraphicFramePr>
        <p:xfrm>
          <a:off x="899591" y="1052736"/>
          <a:ext cx="7344816" cy="5040563"/>
        </p:xfrm>
        <a:graphic>
          <a:graphicData uri="http://schemas.openxmlformats.org/drawingml/2006/table">
            <a:tbl>
              <a:tblPr firstRow="1" firstCol="1" bandRow="1">
                <a:tableStyleId>{5C22544A-7EE6-4342-B048-85BDC9FD1C3A}</a:tableStyleId>
              </a:tblPr>
              <a:tblGrid>
                <a:gridCol w="1836204"/>
                <a:gridCol w="1836204"/>
                <a:gridCol w="1836204"/>
                <a:gridCol w="1836204"/>
              </a:tblGrid>
              <a:tr h="621489">
                <a:tc>
                  <a:txBody>
                    <a:bodyPr/>
                    <a:lstStyle/>
                    <a:p>
                      <a:pPr algn="ctr">
                        <a:lnSpc>
                          <a:spcPct val="115000"/>
                        </a:lnSpc>
                        <a:spcBef>
                          <a:spcPts val="200"/>
                        </a:spcBef>
                        <a:spcAft>
                          <a:spcPts val="0"/>
                        </a:spcAft>
                      </a:pPr>
                      <a:r>
                        <a:rPr lang="es-ES" sz="1150" dirty="0">
                          <a:effectLst/>
                        </a:rPr>
                        <a:t>Variable</a:t>
                      </a:r>
                      <a:endParaRPr lang="es-EC" sz="12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Función</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Rango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S" sz="1150">
                          <a:effectLst/>
                        </a:rPr>
                        <a:t>Caso Fuzzy</a:t>
                      </a:r>
                      <a:endParaRPr lang="es-EC" sz="1200" b="1">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a:effectLst/>
                        </a:rPr>
                        <a:t>Pendientes</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Seno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a:effectLst/>
                        </a:rPr>
                        <a:t>Precp_max</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Seno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dirty="0">
                        <a:solidFill>
                          <a:srgbClr val="000000"/>
                        </a:solidFill>
                        <a:effectLst/>
                        <a:latin typeface="Arial"/>
                        <a:ea typeface="Times New Roman"/>
                      </a:endParaRPr>
                    </a:p>
                  </a:txBody>
                  <a:tcPr marL="68580" marR="68580" marT="0" marB="0"/>
                </a:tc>
              </a:tr>
              <a:tr h="690140">
                <a:tc>
                  <a:txBody>
                    <a:bodyPr/>
                    <a:lstStyle/>
                    <a:p>
                      <a:pPr algn="ctr">
                        <a:lnSpc>
                          <a:spcPct val="115000"/>
                        </a:lnSpc>
                        <a:spcBef>
                          <a:spcPts val="200"/>
                        </a:spcBef>
                        <a:spcAft>
                          <a:spcPts val="0"/>
                        </a:spcAft>
                      </a:pPr>
                      <a:r>
                        <a:rPr lang="es-ES" sz="1150">
                          <a:effectLst/>
                        </a:rPr>
                        <a:t>Dist_vias</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dirty="0">
                          <a:effectLst/>
                        </a:rPr>
                        <a:t>Coseno</a:t>
                      </a:r>
                      <a:endParaRPr lang="es-EC" sz="12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dirty="0">
                          <a:effectLst/>
                        </a:rPr>
                        <a:t>0 - π/2</a:t>
                      </a:r>
                      <a:endParaRPr lang="es-EC" sz="12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dirty="0">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dirty="0" err="1">
                          <a:effectLst/>
                        </a:rPr>
                        <a:t>Dist_hidrica</a:t>
                      </a:r>
                      <a:endParaRPr lang="es-EC" sz="12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Coseno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a:effectLst/>
                        </a:rPr>
                        <a:t>Dist_fallas</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Coseno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dirty="0">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a:effectLst/>
                        </a:rPr>
                        <a:t>Influencia_vegetal</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Coseno</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a:solidFill>
                          <a:srgbClr val="000000"/>
                        </a:solidFill>
                        <a:effectLst/>
                        <a:latin typeface="Arial"/>
                        <a:ea typeface="Times New Roman"/>
                      </a:endParaRPr>
                    </a:p>
                  </a:txBody>
                  <a:tcPr marL="68580" marR="68580" marT="0" marB="0"/>
                </a:tc>
              </a:tr>
              <a:tr h="621489">
                <a:tc>
                  <a:txBody>
                    <a:bodyPr/>
                    <a:lstStyle/>
                    <a:p>
                      <a:pPr algn="ctr">
                        <a:lnSpc>
                          <a:spcPct val="115000"/>
                        </a:lnSpc>
                        <a:spcBef>
                          <a:spcPts val="200"/>
                        </a:spcBef>
                        <a:spcAft>
                          <a:spcPts val="0"/>
                        </a:spcAft>
                      </a:pPr>
                      <a:r>
                        <a:rPr lang="es-ES" sz="1150">
                          <a:effectLst/>
                        </a:rPr>
                        <a:t>Dureza_roca</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dirty="0">
                          <a:effectLst/>
                        </a:rPr>
                        <a:t>Seno</a:t>
                      </a:r>
                      <a:endParaRPr lang="es-EC" sz="12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S" sz="1150">
                          <a:effectLst/>
                        </a:rPr>
                        <a:t>0 - π/2</a:t>
                      </a:r>
                      <a:endParaRPr lang="es-EC" sz="12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endParaRPr lang="es-ES" sz="1150" b="0" dirty="0">
                        <a:solidFill>
                          <a:srgbClr val="000000"/>
                        </a:solidFill>
                        <a:effectLst/>
                        <a:latin typeface="Arial"/>
                        <a:ea typeface="Times New Roman"/>
                      </a:endParaRPr>
                    </a:p>
                  </a:txBody>
                  <a:tcPr marL="68580" marR="68580" marT="0" marB="0"/>
                </a:tc>
              </a:tr>
            </a:tbl>
          </a:graphicData>
        </a:graphic>
      </p:graphicFrame>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895" y="5517232"/>
            <a:ext cx="118110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0340" y="2282480"/>
            <a:ext cx="1200150" cy="6000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2717" y="4868016"/>
            <a:ext cx="12001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70340" y="4254624"/>
            <a:ext cx="1228725"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70340" y="3599650"/>
            <a:ext cx="1228725"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Imagen 22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2717" y="2953891"/>
            <a:ext cx="1186348" cy="6191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Imagen 2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5370" y="1691930"/>
            <a:ext cx="1181100" cy="5905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1835696" y="692696"/>
            <a:ext cx="6120680" cy="307777"/>
          </a:xfrm>
          <a:prstGeom prst="rect">
            <a:avLst/>
          </a:prstGeom>
        </p:spPr>
        <p:txBody>
          <a:bodyPr wrap="square">
            <a:spAutoFit/>
          </a:bodyPr>
          <a:lstStyle/>
          <a:p>
            <a:r>
              <a:rPr lang="es-ES" sz="1400" b="1" dirty="0"/>
              <a:t>Tabla </a:t>
            </a:r>
            <a:r>
              <a:rPr lang="es-ES" sz="1400" b="1" dirty="0" smtClean="0"/>
              <a:t>7 </a:t>
            </a:r>
            <a:r>
              <a:rPr lang="es-ES" sz="1400" b="1" dirty="0"/>
              <a:t>Pertenencia de la variable a cada función de Lógica Fuzzy</a:t>
            </a:r>
            <a:endParaRPr lang="es-EC" sz="1400" dirty="0"/>
          </a:p>
        </p:txBody>
      </p:sp>
    </p:spTree>
    <p:extLst>
      <p:ext uri="{BB962C8B-B14F-4D97-AF65-F5344CB8AC3E}">
        <p14:creationId xmlns:p14="http://schemas.microsoft.com/office/powerpoint/2010/main" xmlns="" val="217697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lvl="1" algn="ctr" rtl="0">
              <a:spcBef>
                <a:spcPct val="0"/>
              </a:spcBef>
            </a:pPr>
            <a:r>
              <a:rPr lang="es-EC" sz="3200" b="1" dirty="0"/>
              <a:t>Desarrollo del proceso SIG</a:t>
            </a:r>
          </a:p>
        </p:txBody>
      </p:sp>
      <mc:AlternateContent xmlns:mc="http://schemas.openxmlformats.org/markup-compatibility/2006">
        <mc:Choice xmlns:a14="http://schemas.microsoft.com/office/drawing/2010/main" xmlns="" Requires="a14">
          <p:graphicFrame>
            <p:nvGraphicFramePr>
              <p:cNvPr id="9" name="8 Marcador de contenido"/>
              <p:cNvGraphicFramePr>
                <a:graphicFrameLocks noGrp="1"/>
              </p:cNvGraphicFramePr>
              <p:nvPr>
                <p:ph idx="1"/>
                <p:extLst>
                  <p:ext uri="{D42A27DB-BD31-4B8C-83A1-F6EECF244321}">
                    <p14:modId xmlns:p14="http://schemas.microsoft.com/office/powerpoint/2010/main" val="35058157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9" name="8 Marcador de contenido"/>
              <p:cNvGraphicFramePr>
                <a:graphicFrameLocks noGrp="1"/>
              </p:cNvGraphicFramePr>
              <p:nvPr>
                <p:ph idx="1"/>
                <p:extLst>
                  <p:ext uri="{D42A27DB-BD31-4B8C-83A1-F6EECF244321}">
                    <p14:modId xmlns:p14="http://schemas.microsoft.com/office/powerpoint/2010/main" xmlns="" xmlns:a14="http://schemas.microsoft.com/office/drawing/2010/main" val="35058157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
        <p:nvSpPr>
          <p:cNvPr id="10" name="9 Rectángulo"/>
          <p:cNvSpPr/>
          <p:nvPr/>
        </p:nvSpPr>
        <p:spPr>
          <a:xfrm>
            <a:off x="1403648" y="4869160"/>
            <a:ext cx="2141984" cy="1231106"/>
          </a:xfrm>
          <a:prstGeom prst="rect">
            <a:avLst/>
          </a:prstGeom>
        </p:spPr>
        <p:txBody>
          <a:bodyPr wrap="square">
            <a:spAutoFit/>
          </a:bodyPr>
          <a:lstStyle/>
          <a:p>
            <a:r>
              <a:rPr lang="es-EC" sz="1400" dirty="0" smtClean="0"/>
              <a:t>Dónde: </a:t>
            </a:r>
            <a:endParaRPr lang="es-EC" sz="1400" b="1" dirty="0" smtClean="0"/>
          </a:p>
          <a:p>
            <a:r>
              <a:rPr lang="es-EC" sz="1400" dirty="0" smtClean="0"/>
              <a:t>N= Normalización </a:t>
            </a:r>
            <a:endParaRPr lang="es-EC" sz="1400" b="1" dirty="0" smtClean="0"/>
          </a:p>
          <a:p>
            <a:r>
              <a:rPr lang="es-EC" sz="1400" dirty="0" smtClean="0"/>
              <a:t>V = Variable Original </a:t>
            </a:r>
            <a:endParaRPr lang="es-EC" sz="1400" b="1" dirty="0" smtClean="0"/>
          </a:p>
          <a:p>
            <a:r>
              <a:rPr lang="es-EC" sz="1400" dirty="0" err="1" smtClean="0"/>
              <a:t>Vm</a:t>
            </a:r>
            <a:r>
              <a:rPr lang="es-EC" sz="1400" dirty="0" smtClean="0"/>
              <a:t> = Valor Mínimo </a:t>
            </a:r>
            <a:endParaRPr lang="es-EC" sz="1400" b="1" dirty="0" smtClean="0"/>
          </a:p>
          <a:p>
            <a:r>
              <a:rPr lang="es-EC" sz="1400" dirty="0" smtClean="0"/>
              <a:t>VM = Valor Máximo</a:t>
            </a:r>
            <a:r>
              <a:rPr lang="es-EC" dirty="0" smtClean="0"/>
              <a:t> </a:t>
            </a:r>
            <a:endParaRPr lang="es-EC" b="1" dirty="0"/>
          </a:p>
        </p:txBody>
      </p:sp>
      <p:sp>
        <p:nvSpPr>
          <p:cNvPr id="11" name="10 Rectángulo"/>
          <p:cNvSpPr/>
          <p:nvPr/>
        </p:nvSpPr>
        <p:spPr>
          <a:xfrm>
            <a:off x="3923928" y="4222829"/>
            <a:ext cx="1637928" cy="523220"/>
          </a:xfrm>
          <a:prstGeom prst="rect">
            <a:avLst/>
          </a:prstGeom>
        </p:spPr>
        <p:txBody>
          <a:bodyPr wrap="square">
            <a:spAutoFit/>
          </a:bodyPr>
          <a:lstStyle/>
          <a:p>
            <a:r>
              <a:rPr lang="es-EC" sz="1400" dirty="0"/>
              <a:t>Dónde: </a:t>
            </a:r>
            <a:endParaRPr lang="es-EC" sz="1400" b="1" dirty="0"/>
          </a:p>
          <a:p>
            <a:r>
              <a:rPr lang="es-EC" sz="1400" dirty="0"/>
              <a:t>R = Radianes </a:t>
            </a:r>
            <a:endParaRPr lang="es-EC" sz="1400" b="1" dirty="0"/>
          </a:p>
        </p:txBody>
      </p:sp>
      <p:sp>
        <p:nvSpPr>
          <p:cNvPr id="12" name="11 Rectángulo"/>
          <p:cNvSpPr/>
          <p:nvPr/>
        </p:nvSpPr>
        <p:spPr>
          <a:xfrm>
            <a:off x="5868144" y="4214270"/>
            <a:ext cx="2016224" cy="523220"/>
          </a:xfrm>
          <a:prstGeom prst="rect">
            <a:avLst/>
          </a:prstGeom>
        </p:spPr>
        <p:txBody>
          <a:bodyPr wrap="square">
            <a:spAutoFit/>
          </a:bodyPr>
          <a:lstStyle/>
          <a:p>
            <a:r>
              <a:rPr lang="es-EC" sz="1400" dirty="0"/>
              <a:t>Dónde:</a:t>
            </a:r>
            <a:endParaRPr lang="es-EC" sz="1400" b="1" dirty="0"/>
          </a:p>
          <a:p>
            <a:r>
              <a:rPr lang="es-EC" sz="1400" dirty="0"/>
              <a:t>P = Probabilidad</a:t>
            </a:r>
          </a:p>
        </p:txBody>
      </p:sp>
      <p:sp>
        <p:nvSpPr>
          <p:cNvPr id="13" name="1 Título"/>
          <p:cNvSpPr txBox="1">
            <a:spLocks/>
          </p:cNvSpPr>
          <p:nvPr/>
        </p:nvSpPr>
        <p:spPr>
          <a:xfrm rot="-60000">
            <a:off x="1108976" y="1655430"/>
            <a:ext cx="3064827" cy="15030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lgn="ctr" rtl="0">
              <a:spcBef>
                <a:spcPct val="0"/>
              </a:spcBef>
            </a:pPr>
            <a:r>
              <a:rPr lang="es-EC" sz="2400" b="1" kern="0" dirty="0" smtClean="0"/>
              <a:t>Modelo General</a:t>
            </a:r>
            <a:endParaRPr lang="es-EC" sz="2400" b="1" kern="0" dirty="0"/>
          </a:p>
        </p:txBody>
      </p:sp>
    </p:spTree>
    <p:extLst>
      <p:ext uri="{BB962C8B-B14F-4D97-AF65-F5344CB8AC3E}">
        <p14:creationId xmlns:p14="http://schemas.microsoft.com/office/powerpoint/2010/main" xmlns="" val="108330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graphicFrame>
            <p:nvGraphicFramePr>
              <p:cNvPr id="2" name="1 Diagrama"/>
              <p:cNvGraphicFramePr/>
              <p:nvPr>
                <p:extLst>
                  <p:ext uri="{D42A27DB-BD31-4B8C-83A1-F6EECF244321}">
                    <p14:modId xmlns:p14="http://schemas.microsoft.com/office/powerpoint/2010/main" val="1574954507"/>
                  </p:ext>
                </p:extLst>
              </p:nvPr>
            </p:nvGraphicFramePr>
            <p:xfrm>
              <a:off x="899592" y="980728"/>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2" name="1 Diagrama"/>
              <p:cNvGraphicFramePr/>
              <p:nvPr>
                <p:extLst>
                  <p:ext uri="{D42A27DB-BD31-4B8C-83A1-F6EECF244321}">
                    <p14:modId xmlns:p14="http://schemas.microsoft.com/office/powerpoint/2010/main" xmlns="" xmlns:a14="http://schemas.microsoft.com/office/drawing/2010/main" val="1574954507"/>
                  </p:ext>
                </p:extLst>
              </p:nvPr>
            </p:nvGraphicFramePr>
            <p:xfrm>
              <a:off x="899592" y="980728"/>
              <a:ext cx="7416824" cy="51845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
        <p:nvSpPr>
          <p:cNvPr id="3" name="2 Rectángulo"/>
          <p:cNvSpPr/>
          <p:nvPr/>
        </p:nvSpPr>
        <p:spPr>
          <a:xfrm>
            <a:off x="1277888" y="4492277"/>
            <a:ext cx="2430016" cy="1384995"/>
          </a:xfrm>
          <a:prstGeom prst="rect">
            <a:avLst/>
          </a:prstGeom>
        </p:spPr>
        <p:txBody>
          <a:bodyPr wrap="square">
            <a:spAutoFit/>
          </a:bodyPr>
          <a:lstStyle/>
          <a:p>
            <a:r>
              <a:rPr lang="es-EC" sz="1400" dirty="0"/>
              <a:t>Dónde: </a:t>
            </a:r>
            <a:endParaRPr lang="es-EC" sz="1400" b="1" dirty="0"/>
          </a:p>
          <a:p>
            <a:r>
              <a:rPr lang="es-EC" sz="1400" dirty="0" err="1"/>
              <a:t>Pp</a:t>
            </a:r>
            <a:r>
              <a:rPr lang="es-EC" sz="1400" dirty="0"/>
              <a:t> = pre probabilidad </a:t>
            </a:r>
            <a:r>
              <a:rPr lang="es-EC" sz="1400" dirty="0" smtClean="0"/>
              <a:t>(valor de normalización</a:t>
            </a:r>
            <a:r>
              <a:rPr lang="es-EC" sz="1400" dirty="0"/>
              <a:t>) </a:t>
            </a:r>
            <a:endParaRPr lang="es-EC" sz="1400" b="1" dirty="0"/>
          </a:p>
          <a:p>
            <a:r>
              <a:rPr lang="es-EC" sz="1400" dirty="0"/>
              <a:t>V = Variable original </a:t>
            </a:r>
            <a:endParaRPr lang="es-EC" sz="1400" b="1" dirty="0"/>
          </a:p>
          <a:p>
            <a:r>
              <a:rPr lang="es-EC" sz="1400" dirty="0"/>
              <a:t>VM = valor Máximo </a:t>
            </a:r>
            <a:endParaRPr lang="es-EC" sz="1400" b="1" dirty="0"/>
          </a:p>
          <a:p>
            <a:r>
              <a:rPr lang="es-EC" sz="1400" dirty="0" err="1"/>
              <a:t>Vm</a:t>
            </a:r>
            <a:r>
              <a:rPr lang="es-EC" sz="1400" dirty="0"/>
              <a:t> = Valor Mínimo </a:t>
            </a:r>
          </a:p>
        </p:txBody>
      </p:sp>
      <p:sp>
        <p:nvSpPr>
          <p:cNvPr id="4" name="3 Rectángulo"/>
          <p:cNvSpPr/>
          <p:nvPr/>
        </p:nvSpPr>
        <p:spPr>
          <a:xfrm>
            <a:off x="4355976" y="3437559"/>
            <a:ext cx="1637928" cy="523220"/>
          </a:xfrm>
          <a:prstGeom prst="rect">
            <a:avLst/>
          </a:prstGeom>
        </p:spPr>
        <p:txBody>
          <a:bodyPr wrap="square">
            <a:spAutoFit/>
          </a:bodyPr>
          <a:lstStyle/>
          <a:p>
            <a:r>
              <a:rPr lang="es-EC" sz="1400" dirty="0"/>
              <a:t>Dónde: </a:t>
            </a:r>
            <a:endParaRPr lang="es-EC" sz="1400" b="1" dirty="0"/>
          </a:p>
          <a:p>
            <a:r>
              <a:rPr lang="es-EC" sz="1400" dirty="0"/>
              <a:t>R = Radianes </a:t>
            </a:r>
            <a:endParaRPr lang="es-EC" sz="1400" b="1" dirty="0"/>
          </a:p>
        </p:txBody>
      </p:sp>
      <p:sp>
        <p:nvSpPr>
          <p:cNvPr id="5" name="4 Rectángulo"/>
          <p:cNvSpPr/>
          <p:nvPr/>
        </p:nvSpPr>
        <p:spPr>
          <a:xfrm>
            <a:off x="6300192" y="3121804"/>
            <a:ext cx="2016224" cy="523220"/>
          </a:xfrm>
          <a:prstGeom prst="rect">
            <a:avLst/>
          </a:prstGeom>
        </p:spPr>
        <p:txBody>
          <a:bodyPr wrap="square">
            <a:spAutoFit/>
          </a:bodyPr>
          <a:lstStyle/>
          <a:p>
            <a:r>
              <a:rPr lang="es-EC" sz="1400" dirty="0"/>
              <a:t>Dónde:</a:t>
            </a:r>
            <a:endParaRPr lang="es-EC" sz="1400" b="1" dirty="0"/>
          </a:p>
          <a:p>
            <a:r>
              <a:rPr lang="es-EC" sz="1400" dirty="0"/>
              <a:t>P = Probabilidad</a:t>
            </a:r>
          </a:p>
        </p:txBody>
      </p:sp>
      <p:sp>
        <p:nvSpPr>
          <p:cNvPr id="6" name="1 Título"/>
          <p:cNvSpPr txBox="1">
            <a:spLocks/>
          </p:cNvSpPr>
          <p:nvPr/>
        </p:nvSpPr>
        <p:spPr>
          <a:xfrm rot="-60000">
            <a:off x="1101304" y="935417"/>
            <a:ext cx="3064827" cy="6237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lgn="ctr" rtl="0">
              <a:spcBef>
                <a:spcPct val="0"/>
              </a:spcBef>
            </a:pPr>
            <a:r>
              <a:rPr lang="es-EC" sz="2400" b="1" kern="0" dirty="0" smtClean="0"/>
              <a:t>Modelo 5 Percentil</a:t>
            </a:r>
            <a:endParaRPr lang="es-EC" sz="2400" b="1" kern="0" dirty="0"/>
          </a:p>
        </p:txBody>
      </p:sp>
      <mc:AlternateContent xmlns:mc="http://schemas.openxmlformats.org/markup-compatibility/2006">
        <mc:Choice xmlns:a14="http://schemas.microsoft.com/office/drawing/2010/main" xmlns="" Requires="a14">
          <p:sp>
            <p:nvSpPr>
              <p:cNvPr id="7" name="6 Rectángulo"/>
              <p:cNvSpPr/>
              <p:nvPr/>
            </p:nvSpPr>
            <p:spPr>
              <a:xfrm>
                <a:off x="1522956" y="2132856"/>
                <a:ext cx="2220223" cy="511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b="1" i="1">
                          <a:latin typeface="Cambria Math"/>
                        </a:rPr>
                        <m:t>𝒚</m:t>
                      </m:r>
                      <m:r>
                        <a:rPr lang="es-EC" sz="1200" b="1" i="1">
                          <a:latin typeface="Cambria Math"/>
                        </a:rPr>
                        <m:t>−</m:t>
                      </m:r>
                      <m:sSub>
                        <m:sSubPr>
                          <m:ctrlPr>
                            <a:rPr lang="es-EC" sz="1200" b="1" i="1">
                              <a:latin typeface="Cambria Math"/>
                            </a:rPr>
                          </m:ctrlPr>
                        </m:sSubPr>
                        <m:e>
                          <m:r>
                            <a:rPr lang="es-EC" sz="1200" b="1" i="1">
                              <a:latin typeface="Cambria Math"/>
                            </a:rPr>
                            <m:t>𝒚</m:t>
                          </m:r>
                        </m:e>
                        <m:sub>
                          <m:r>
                            <a:rPr lang="es-EC" sz="1200" b="1" i="1">
                              <a:latin typeface="Cambria Math"/>
                            </a:rPr>
                            <m:t>𝟏</m:t>
                          </m:r>
                        </m:sub>
                      </m:sSub>
                      <m:r>
                        <a:rPr lang="es-EC" sz="1200" b="1" i="1">
                          <a:latin typeface="Cambria Math"/>
                        </a:rPr>
                        <m:t>=</m:t>
                      </m:r>
                      <m:f>
                        <m:fPr>
                          <m:ctrlPr>
                            <a:rPr lang="es-EC" sz="1200" b="1" i="1">
                              <a:latin typeface="Cambria Math"/>
                            </a:rPr>
                          </m:ctrlPr>
                        </m:fPr>
                        <m:num>
                          <m:d>
                            <m:dPr>
                              <m:ctrlPr>
                                <a:rPr lang="es-EC" sz="1200" b="1" i="1">
                                  <a:latin typeface="Cambria Math"/>
                                </a:rPr>
                              </m:ctrlPr>
                            </m:dPr>
                            <m:e>
                              <m:sSub>
                                <m:sSubPr>
                                  <m:ctrlPr>
                                    <a:rPr lang="es-EC" sz="1200" b="1" i="1">
                                      <a:latin typeface="Cambria Math"/>
                                    </a:rPr>
                                  </m:ctrlPr>
                                </m:sSubPr>
                                <m:e>
                                  <m:r>
                                    <a:rPr lang="es-EC" sz="1200" b="1" i="1">
                                      <a:latin typeface="Cambria Math"/>
                                    </a:rPr>
                                    <m:t>𝒚</m:t>
                                  </m:r>
                                </m:e>
                                <m:sub>
                                  <m:r>
                                    <a:rPr lang="es-EC" sz="1200" b="1" i="1">
                                      <a:latin typeface="Cambria Math"/>
                                    </a:rPr>
                                    <m:t>𝟐</m:t>
                                  </m:r>
                                </m:sub>
                              </m:sSub>
                              <m:r>
                                <a:rPr lang="es-EC" sz="1200" b="1" i="1">
                                  <a:latin typeface="Cambria Math"/>
                                </a:rPr>
                                <m:t>−</m:t>
                              </m:r>
                              <m:sSub>
                                <m:sSubPr>
                                  <m:ctrlPr>
                                    <a:rPr lang="es-EC" sz="1200" b="1" i="1">
                                      <a:latin typeface="Cambria Math"/>
                                    </a:rPr>
                                  </m:ctrlPr>
                                </m:sSubPr>
                                <m:e>
                                  <m:r>
                                    <a:rPr lang="es-EC" sz="1200" b="1" i="1">
                                      <a:latin typeface="Cambria Math"/>
                                    </a:rPr>
                                    <m:t>𝒚</m:t>
                                  </m:r>
                                </m:e>
                                <m:sub>
                                  <m:r>
                                    <a:rPr lang="es-EC" sz="1200" b="1" i="1">
                                      <a:latin typeface="Cambria Math"/>
                                    </a:rPr>
                                    <m:t>𝟏</m:t>
                                  </m:r>
                                </m:sub>
                              </m:sSub>
                            </m:e>
                          </m:d>
                        </m:num>
                        <m:den>
                          <m:d>
                            <m:dPr>
                              <m:ctrlPr>
                                <a:rPr lang="es-EC" sz="1200" b="1" i="1">
                                  <a:latin typeface="Cambria Math"/>
                                </a:rPr>
                              </m:ctrlPr>
                            </m:dPr>
                            <m:e>
                              <m:sSub>
                                <m:sSubPr>
                                  <m:ctrlPr>
                                    <a:rPr lang="es-EC" sz="1200" b="1" i="1">
                                      <a:latin typeface="Cambria Math"/>
                                    </a:rPr>
                                  </m:ctrlPr>
                                </m:sSubPr>
                                <m:e>
                                  <m:r>
                                    <a:rPr lang="es-EC" sz="1200" b="1" i="1">
                                      <a:latin typeface="Cambria Math"/>
                                    </a:rPr>
                                    <m:t>𝒙</m:t>
                                  </m:r>
                                </m:e>
                                <m:sub>
                                  <m:r>
                                    <a:rPr lang="es-EC" sz="1200" b="1" i="1">
                                      <a:latin typeface="Cambria Math"/>
                                    </a:rPr>
                                    <m:t>𝟐</m:t>
                                  </m:r>
                                </m:sub>
                              </m:sSub>
                              <m:r>
                                <a:rPr lang="es-EC" sz="1200" b="1" i="1">
                                  <a:latin typeface="Cambria Math"/>
                                </a:rPr>
                                <m:t>−</m:t>
                              </m:r>
                              <m:sSub>
                                <m:sSubPr>
                                  <m:ctrlPr>
                                    <a:rPr lang="es-EC" sz="1200" b="1" i="1">
                                      <a:latin typeface="Cambria Math"/>
                                    </a:rPr>
                                  </m:ctrlPr>
                                </m:sSubPr>
                                <m:e>
                                  <m:r>
                                    <a:rPr lang="es-EC" sz="1200" b="1" i="1">
                                      <a:latin typeface="Cambria Math"/>
                                    </a:rPr>
                                    <m:t>𝒙</m:t>
                                  </m:r>
                                </m:e>
                                <m:sub>
                                  <m:r>
                                    <a:rPr lang="es-EC" sz="1200" b="1" i="1">
                                      <a:latin typeface="Cambria Math"/>
                                    </a:rPr>
                                    <m:t>𝟏</m:t>
                                  </m:r>
                                </m:sub>
                              </m:sSub>
                            </m:e>
                          </m:d>
                        </m:den>
                      </m:f>
                      <m:r>
                        <a:rPr lang="es-EC" sz="1200" b="1" i="1">
                          <a:latin typeface="Cambria Math"/>
                        </a:rPr>
                        <m:t>∗</m:t>
                      </m:r>
                      <m:d>
                        <m:dPr>
                          <m:ctrlPr>
                            <a:rPr lang="es-EC" sz="1200" b="1" i="1">
                              <a:latin typeface="Cambria Math"/>
                            </a:rPr>
                          </m:ctrlPr>
                        </m:dPr>
                        <m:e>
                          <m:r>
                            <a:rPr lang="es-EC" sz="1200" b="1" i="1">
                              <a:latin typeface="Cambria Math"/>
                            </a:rPr>
                            <m:t>𝒙</m:t>
                          </m:r>
                          <m:r>
                            <a:rPr lang="es-EC" sz="1200" b="1" i="1">
                              <a:latin typeface="Cambria Math"/>
                            </a:rPr>
                            <m:t>−</m:t>
                          </m:r>
                          <m:sSub>
                            <m:sSubPr>
                              <m:ctrlPr>
                                <a:rPr lang="es-EC" sz="1200" b="1" i="1">
                                  <a:latin typeface="Cambria Math"/>
                                </a:rPr>
                              </m:ctrlPr>
                            </m:sSubPr>
                            <m:e>
                              <m:r>
                                <a:rPr lang="es-EC" sz="1200" b="1" i="1">
                                  <a:latin typeface="Cambria Math"/>
                                </a:rPr>
                                <m:t>𝒙</m:t>
                              </m:r>
                            </m:e>
                            <m:sub>
                              <m:r>
                                <a:rPr lang="es-EC" sz="1200" b="1" i="1">
                                  <a:latin typeface="Cambria Math"/>
                                </a:rPr>
                                <m:t>𝟏</m:t>
                              </m:r>
                            </m:sub>
                          </m:sSub>
                        </m:e>
                      </m:d>
                    </m:oMath>
                  </m:oMathPara>
                </a14:m>
                <a:endParaRPr lang="es-EC" sz="1200" b="1" dirty="0"/>
              </a:p>
            </p:txBody>
          </p:sp>
        </mc:Choice>
        <mc:Fallback>
          <p:sp>
            <p:nvSpPr>
              <p:cNvPr id="7" name="6 Rectángulo"/>
              <p:cNvSpPr>
                <a:spLocks noRot="1" noChangeAspect="1" noMove="1" noResize="1" noEditPoints="1" noAdjustHandles="1" noChangeArrowheads="1" noChangeShapeType="1" noTextEdit="1"/>
              </p:cNvSpPr>
              <p:nvPr/>
            </p:nvSpPr>
            <p:spPr>
              <a:xfrm>
                <a:off x="1522956" y="2132856"/>
                <a:ext cx="2220223" cy="511550"/>
              </a:xfrm>
              <a:prstGeom prst="rect">
                <a:avLst/>
              </a:prstGeom>
              <a:blipFill rotWithShape="1">
                <a:blip r:embed="rId11" cstate="print"/>
                <a:stretch>
                  <a:fillRect/>
                </a:stretch>
              </a:blipFill>
            </p:spPr>
            <p:txBody>
              <a:bodyPr/>
              <a:lstStyle/>
              <a:p>
                <a:r>
                  <a:rPr lang="es-EC">
                    <a:noFill/>
                  </a:rPr>
                  <a:t> </a:t>
                </a:r>
              </a:p>
            </p:txBody>
          </p:sp>
        </mc:Fallback>
      </mc:AlternateContent>
      <p:sp>
        <p:nvSpPr>
          <p:cNvPr id="8" name="7 Rectángulo"/>
          <p:cNvSpPr/>
          <p:nvPr/>
        </p:nvSpPr>
        <p:spPr>
          <a:xfrm>
            <a:off x="1451996" y="1511591"/>
            <a:ext cx="2718048" cy="523220"/>
          </a:xfrm>
          <a:prstGeom prst="rect">
            <a:avLst/>
          </a:prstGeom>
        </p:spPr>
        <p:txBody>
          <a:bodyPr wrap="square">
            <a:spAutoFit/>
          </a:bodyPr>
          <a:lstStyle/>
          <a:p>
            <a:r>
              <a:rPr lang="es-EC" sz="1400" dirty="0"/>
              <a:t>Valor más cercano = </a:t>
            </a:r>
            <a:r>
              <a:rPr lang="es-EC" sz="1400" dirty="0" smtClean="0"/>
              <a:t>0.05</a:t>
            </a:r>
            <a:endParaRPr lang="es-EC" sz="1400" b="1" dirty="0"/>
          </a:p>
          <a:p>
            <a:r>
              <a:rPr lang="es-EC" sz="1400" dirty="0"/>
              <a:t>Valor más lejano = </a:t>
            </a:r>
            <a:r>
              <a:rPr lang="es-EC" sz="1400" dirty="0" smtClean="0"/>
              <a:t>0.95</a:t>
            </a:r>
            <a:endParaRPr lang="es-EC" sz="1400" dirty="0"/>
          </a:p>
        </p:txBody>
      </p:sp>
    </p:spTree>
    <p:extLst>
      <p:ext uri="{BB962C8B-B14F-4D97-AF65-F5344CB8AC3E}">
        <p14:creationId xmlns:p14="http://schemas.microsoft.com/office/powerpoint/2010/main" xmlns="" val="54213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graphicFrame>
            <p:nvGraphicFramePr>
              <p:cNvPr id="3" name="2 Diagrama"/>
              <p:cNvGraphicFramePr/>
              <p:nvPr>
                <p:extLst>
                  <p:ext uri="{D42A27DB-BD31-4B8C-83A1-F6EECF244321}">
                    <p14:modId xmlns:p14="http://schemas.microsoft.com/office/powerpoint/2010/main" val="3329653249"/>
                  </p:ext>
                </p:extLst>
              </p:nvPr>
            </p:nvGraphicFramePr>
            <p:xfrm>
              <a:off x="899592" y="980728"/>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3" name="2 Diagrama"/>
              <p:cNvGraphicFramePr/>
              <p:nvPr>
                <p:extLst>
                  <p:ext uri="{D42A27DB-BD31-4B8C-83A1-F6EECF244321}">
                    <p14:modId xmlns:p14="http://schemas.microsoft.com/office/powerpoint/2010/main" xmlns="" xmlns:a14="http://schemas.microsoft.com/office/drawing/2010/main" val="3329653249"/>
                  </p:ext>
                </p:extLst>
              </p:nvPr>
            </p:nvGraphicFramePr>
            <p:xfrm>
              <a:off x="899592" y="980728"/>
              <a:ext cx="7416824" cy="51845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Fallback>
      </mc:AlternateContent>
      <p:sp>
        <p:nvSpPr>
          <p:cNvPr id="2" name="1 Título"/>
          <p:cNvSpPr txBox="1">
            <a:spLocks/>
          </p:cNvSpPr>
          <p:nvPr/>
        </p:nvSpPr>
        <p:spPr>
          <a:xfrm rot="-60000">
            <a:off x="1100655" y="935423"/>
            <a:ext cx="3064827" cy="54946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2" algn="ctr" rtl="0">
              <a:spcBef>
                <a:spcPct val="0"/>
              </a:spcBef>
            </a:pPr>
            <a:r>
              <a:rPr lang="es-EC" sz="2400" b="1" kern="0" dirty="0" smtClean="0"/>
              <a:t>Modelo 10 Percentil</a:t>
            </a:r>
            <a:endParaRPr lang="es-EC" sz="2400" b="1" kern="0" dirty="0"/>
          </a:p>
        </p:txBody>
      </p:sp>
      <mc:AlternateContent xmlns:mc="http://schemas.openxmlformats.org/markup-compatibility/2006">
        <mc:Choice xmlns:a14="http://schemas.microsoft.com/office/drawing/2010/main" xmlns="" Requires="a14">
          <p:sp>
            <p:nvSpPr>
              <p:cNvPr id="4" name="3 Rectángulo"/>
              <p:cNvSpPr/>
              <p:nvPr/>
            </p:nvSpPr>
            <p:spPr>
              <a:xfrm>
                <a:off x="1522956" y="2125362"/>
                <a:ext cx="2220223" cy="511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b="1" i="1">
                          <a:latin typeface="Cambria Math"/>
                        </a:rPr>
                        <m:t>𝒚</m:t>
                      </m:r>
                      <m:r>
                        <a:rPr lang="es-EC" sz="1200" b="1" i="1">
                          <a:latin typeface="Cambria Math"/>
                        </a:rPr>
                        <m:t>−</m:t>
                      </m:r>
                      <m:sSub>
                        <m:sSubPr>
                          <m:ctrlPr>
                            <a:rPr lang="es-EC" sz="1200" b="1" i="1">
                              <a:latin typeface="Cambria Math"/>
                            </a:rPr>
                          </m:ctrlPr>
                        </m:sSubPr>
                        <m:e>
                          <m:r>
                            <a:rPr lang="es-EC" sz="1200" b="1" i="1">
                              <a:latin typeface="Cambria Math"/>
                            </a:rPr>
                            <m:t>𝒚</m:t>
                          </m:r>
                        </m:e>
                        <m:sub>
                          <m:r>
                            <a:rPr lang="es-EC" sz="1200" b="1" i="1">
                              <a:latin typeface="Cambria Math"/>
                            </a:rPr>
                            <m:t>𝟏</m:t>
                          </m:r>
                        </m:sub>
                      </m:sSub>
                      <m:r>
                        <a:rPr lang="es-EC" sz="1200" b="1" i="1">
                          <a:latin typeface="Cambria Math"/>
                        </a:rPr>
                        <m:t>=</m:t>
                      </m:r>
                      <m:f>
                        <m:fPr>
                          <m:ctrlPr>
                            <a:rPr lang="es-EC" sz="1200" b="1" i="1">
                              <a:latin typeface="Cambria Math"/>
                            </a:rPr>
                          </m:ctrlPr>
                        </m:fPr>
                        <m:num>
                          <m:d>
                            <m:dPr>
                              <m:ctrlPr>
                                <a:rPr lang="es-EC" sz="1200" b="1" i="1">
                                  <a:latin typeface="Cambria Math"/>
                                </a:rPr>
                              </m:ctrlPr>
                            </m:dPr>
                            <m:e>
                              <m:sSub>
                                <m:sSubPr>
                                  <m:ctrlPr>
                                    <a:rPr lang="es-EC" sz="1200" b="1" i="1">
                                      <a:latin typeface="Cambria Math"/>
                                    </a:rPr>
                                  </m:ctrlPr>
                                </m:sSubPr>
                                <m:e>
                                  <m:r>
                                    <a:rPr lang="es-EC" sz="1200" b="1" i="1">
                                      <a:latin typeface="Cambria Math"/>
                                    </a:rPr>
                                    <m:t>𝒚</m:t>
                                  </m:r>
                                </m:e>
                                <m:sub>
                                  <m:r>
                                    <a:rPr lang="es-EC" sz="1200" b="1" i="1">
                                      <a:latin typeface="Cambria Math"/>
                                    </a:rPr>
                                    <m:t>𝟐</m:t>
                                  </m:r>
                                </m:sub>
                              </m:sSub>
                              <m:r>
                                <a:rPr lang="es-EC" sz="1200" b="1" i="1">
                                  <a:latin typeface="Cambria Math"/>
                                </a:rPr>
                                <m:t>−</m:t>
                              </m:r>
                              <m:sSub>
                                <m:sSubPr>
                                  <m:ctrlPr>
                                    <a:rPr lang="es-EC" sz="1200" b="1" i="1">
                                      <a:latin typeface="Cambria Math"/>
                                    </a:rPr>
                                  </m:ctrlPr>
                                </m:sSubPr>
                                <m:e>
                                  <m:r>
                                    <a:rPr lang="es-EC" sz="1200" b="1" i="1">
                                      <a:latin typeface="Cambria Math"/>
                                    </a:rPr>
                                    <m:t>𝒚</m:t>
                                  </m:r>
                                </m:e>
                                <m:sub>
                                  <m:r>
                                    <a:rPr lang="es-EC" sz="1200" b="1" i="1">
                                      <a:latin typeface="Cambria Math"/>
                                    </a:rPr>
                                    <m:t>𝟏</m:t>
                                  </m:r>
                                </m:sub>
                              </m:sSub>
                            </m:e>
                          </m:d>
                        </m:num>
                        <m:den>
                          <m:d>
                            <m:dPr>
                              <m:ctrlPr>
                                <a:rPr lang="es-EC" sz="1200" b="1" i="1">
                                  <a:latin typeface="Cambria Math"/>
                                </a:rPr>
                              </m:ctrlPr>
                            </m:dPr>
                            <m:e>
                              <m:sSub>
                                <m:sSubPr>
                                  <m:ctrlPr>
                                    <a:rPr lang="es-EC" sz="1200" b="1" i="1">
                                      <a:latin typeface="Cambria Math"/>
                                    </a:rPr>
                                  </m:ctrlPr>
                                </m:sSubPr>
                                <m:e>
                                  <m:r>
                                    <a:rPr lang="es-EC" sz="1200" b="1" i="1">
                                      <a:latin typeface="Cambria Math"/>
                                    </a:rPr>
                                    <m:t>𝒙</m:t>
                                  </m:r>
                                </m:e>
                                <m:sub>
                                  <m:r>
                                    <a:rPr lang="es-EC" sz="1200" b="1" i="1">
                                      <a:latin typeface="Cambria Math"/>
                                    </a:rPr>
                                    <m:t>𝟐</m:t>
                                  </m:r>
                                </m:sub>
                              </m:sSub>
                              <m:r>
                                <a:rPr lang="es-EC" sz="1200" b="1" i="1">
                                  <a:latin typeface="Cambria Math"/>
                                </a:rPr>
                                <m:t>−</m:t>
                              </m:r>
                              <m:sSub>
                                <m:sSubPr>
                                  <m:ctrlPr>
                                    <a:rPr lang="es-EC" sz="1200" b="1" i="1">
                                      <a:latin typeface="Cambria Math"/>
                                    </a:rPr>
                                  </m:ctrlPr>
                                </m:sSubPr>
                                <m:e>
                                  <m:r>
                                    <a:rPr lang="es-EC" sz="1200" b="1" i="1">
                                      <a:latin typeface="Cambria Math"/>
                                    </a:rPr>
                                    <m:t>𝒙</m:t>
                                  </m:r>
                                </m:e>
                                <m:sub>
                                  <m:r>
                                    <a:rPr lang="es-EC" sz="1200" b="1" i="1">
                                      <a:latin typeface="Cambria Math"/>
                                    </a:rPr>
                                    <m:t>𝟏</m:t>
                                  </m:r>
                                </m:sub>
                              </m:sSub>
                            </m:e>
                          </m:d>
                        </m:den>
                      </m:f>
                      <m:r>
                        <a:rPr lang="es-EC" sz="1200" b="1" i="1">
                          <a:latin typeface="Cambria Math"/>
                        </a:rPr>
                        <m:t>∗</m:t>
                      </m:r>
                      <m:d>
                        <m:dPr>
                          <m:ctrlPr>
                            <a:rPr lang="es-EC" sz="1200" b="1" i="1">
                              <a:latin typeface="Cambria Math"/>
                            </a:rPr>
                          </m:ctrlPr>
                        </m:dPr>
                        <m:e>
                          <m:r>
                            <a:rPr lang="es-EC" sz="1200" b="1" i="1">
                              <a:latin typeface="Cambria Math"/>
                            </a:rPr>
                            <m:t>𝒙</m:t>
                          </m:r>
                          <m:r>
                            <a:rPr lang="es-EC" sz="1200" b="1" i="1">
                              <a:latin typeface="Cambria Math"/>
                            </a:rPr>
                            <m:t>−</m:t>
                          </m:r>
                          <m:sSub>
                            <m:sSubPr>
                              <m:ctrlPr>
                                <a:rPr lang="es-EC" sz="1200" b="1" i="1">
                                  <a:latin typeface="Cambria Math"/>
                                </a:rPr>
                              </m:ctrlPr>
                            </m:sSubPr>
                            <m:e>
                              <m:r>
                                <a:rPr lang="es-EC" sz="1200" b="1" i="1">
                                  <a:latin typeface="Cambria Math"/>
                                </a:rPr>
                                <m:t>𝒙</m:t>
                              </m:r>
                            </m:e>
                            <m:sub>
                              <m:r>
                                <a:rPr lang="es-EC" sz="1200" b="1" i="1">
                                  <a:latin typeface="Cambria Math"/>
                                </a:rPr>
                                <m:t>𝟏</m:t>
                              </m:r>
                            </m:sub>
                          </m:sSub>
                        </m:e>
                      </m:d>
                    </m:oMath>
                  </m:oMathPara>
                </a14:m>
                <a:endParaRPr lang="es-EC" sz="1200" b="1" dirty="0"/>
              </a:p>
            </p:txBody>
          </p:sp>
        </mc:Choice>
        <mc:Fallback>
          <p:sp>
            <p:nvSpPr>
              <p:cNvPr id="4" name="3 Rectángulo"/>
              <p:cNvSpPr>
                <a:spLocks noRot="1" noChangeAspect="1" noMove="1" noResize="1" noEditPoints="1" noAdjustHandles="1" noChangeArrowheads="1" noChangeShapeType="1" noTextEdit="1"/>
              </p:cNvSpPr>
              <p:nvPr/>
            </p:nvSpPr>
            <p:spPr>
              <a:xfrm>
                <a:off x="1522956" y="2125362"/>
                <a:ext cx="2220223" cy="511550"/>
              </a:xfrm>
              <a:prstGeom prst="rect">
                <a:avLst/>
              </a:prstGeom>
              <a:blipFill rotWithShape="1">
                <a:blip r:embed="rId11" cstate="print"/>
                <a:stretch>
                  <a:fillRect/>
                </a:stretch>
              </a:blipFill>
            </p:spPr>
            <p:txBody>
              <a:bodyPr/>
              <a:lstStyle/>
              <a:p>
                <a:r>
                  <a:rPr lang="es-EC">
                    <a:noFill/>
                  </a:rPr>
                  <a:t> </a:t>
                </a:r>
              </a:p>
            </p:txBody>
          </p:sp>
        </mc:Fallback>
      </mc:AlternateContent>
      <p:sp>
        <p:nvSpPr>
          <p:cNvPr id="5" name="4 Rectángulo"/>
          <p:cNvSpPr/>
          <p:nvPr/>
        </p:nvSpPr>
        <p:spPr>
          <a:xfrm>
            <a:off x="1451996" y="1511591"/>
            <a:ext cx="2718048" cy="523220"/>
          </a:xfrm>
          <a:prstGeom prst="rect">
            <a:avLst/>
          </a:prstGeom>
        </p:spPr>
        <p:txBody>
          <a:bodyPr wrap="square">
            <a:spAutoFit/>
          </a:bodyPr>
          <a:lstStyle/>
          <a:p>
            <a:r>
              <a:rPr lang="es-EC" sz="1400" dirty="0"/>
              <a:t>Valor más cercano = 0.1</a:t>
            </a:r>
            <a:endParaRPr lang="es-EC" sz="1400" b="1" dirty="0"/>
          </a:p>
          <a:p>
            <a:r>
              <a:rPr lang="es-EC" sz="1400" dirty="0"/>
              <a:t>Valor más lejano = 0.9 </a:t>
            </a:r>
          </a:p>
        </p:txBody>
      </p:sp>
      <p:sp>
        <p:nvSpPr>
          <p:cNvPr id="6" name="5 Rectángulo"/>
          <p:cNvSpPr/>
          <p:nvPr/>
        </p:nvSpPr>
        <p:spPr>
          <a:xfrm>
            <a:off x="1277888" y="4492277"/>
            <a:ext cx="2430016" cy="1384995"/>
          </a:xfrm>
          <a:prstGeom prst="rect">
            <a:avLst/>
          </a:prstGeom>
        </p:spPr>
        <p:txBody>
          <a:bodyPr wrap="square">
            <a:spAutoFit/>
          </a:bodyPr>
          <a:lstStyle/>
          <a:p>
            <a:r>
              <a:rPr lang="es-EC" sz="1400" dirty="0"/>
              <a:t>Dónde: </a:t>
            </a:r>
            <a:endParaRPr lang="es-EC" sz="1400" b="1" dirty="0"/>
          </a:p>
          <a:p>
            <a:r>
              <a:rPr lang="es-EC" sz="1400" dirty="0" err="1"/>
              <a:t>Pp</a:t>
            </a:r>
            <a:r>
              <a:rPr lang="es-EC" sz="1400" dirty="0"/>
              <a:t> = pre probabilidad </a:t>
            </a:r>
            <a:r>
              <a:rPr lang="es-EC" sz="1400" dirty="0" smtClean="0"/>
              <a:t>(valor de normalización</a:t>
            </a:r>
            <a:r>
              <a:rPr lang="es-EC" sz="1400" dirty="0"/>
              <a:t>) </a:t>
            </a:r>
            <a:endParaRPr lang="es-EC" sz="1400" b="1" dirty="0"/>
          </a:p>
          <a:p>
            <a:r>
              <a:rPr lang="es-EC" sz="1400" dirty="0"/>
              <a:t>V = Variable original </a:t>
            </a:r>
            <a:endParaRPr lang="es-EC" sz="1400" b="1" dirty="0"/>
          </a:p>
          <a:p>
            <a:r>
              <a:rPr lang="es-EC" sz="1400" dirty="0"/>
              <a:t>VM = valor Máximo </a:t>
            </a:r>
            <a:endParaRPr lang="es-EC" sz="1400" b="1" dirty="0"/>
          </a:p>
          <a:p>
            <a:r>
              <a:rPr lang="es-EC" sz="1400" dirty="0" err="1"/>
              <a:t>Vm</a:t>
            </a:r>
            <a:r>
              <a:rPr lang="es-EC" sz="1400" dirty="0"/>
              <a:t> = Valor Mínimo </a:t>
            </a:r>
          </a:p>
        </p:txBody>
      </p:sp>
      <p:sp>
        <p:nvSpPr>
          <p:cNvPr id="7" name="6 Rectángulo"/>
          <p:cNvSpPr/>
          <p:nvPr/>
        </p:nvSpPr>
        <p:spPr>
          <a:xfrm>
            <a:off x="4355976" y="3437559"/>
            <a:ext cx="1637928" cy="523220"/>
          </a:xfrm>
          <a:prstGeom prst="rect">
            <a:avLst/>
          </a:prstGeom>
        </p:spPr>
        <p:txBody>
          <a:bodyPr wrap="square">
            <a:spAutoFit/>
          </a:bodyPr>
          <a:lstStyle/>
          <a:p>
            <a:r>
              <a:rPr lang="es-EC" sz="1400" dirty="0"/>
              <a:t>Dónde: </a:t>
            </a:r>
            <a:endParaRPr lang="es-EC" sz="1400" b="1" dirty="0"/>
          </a:p>
          <a:p>
            <a:r>
              <a:rPr lang="es-EC" sz="1400" dirty="0"/>
              <a:t>R = Radianes </a:t>
            </a:r>
            <a:endParaRPr lang="es-EC" sz="1400" b="1" dirty="0"/>
          </a:p>
        </p:txBody>
      </p:sp>
      <p:sp>
        <p:nvSpPr>
          <p:cNvPr id="8" name="7 Rectángulo"/>
          <p:cNvSpPr/>
          <p:nvPr/>
        </p:nvSpPr>
        <p:spPr>
          <a:xfrm>
            <a:off x="6300192" y="3121804"/>
            <a:ext cx="2016224" cy="523220"/>
          </a:xfrm>
          <a:prstGeom prst="rect">
            <a:avLst/>
          </a:prstGeom>
        </p:spPr>
        <p:txBody>
          <a:bodyPr wrap="square">
            <a:spAutoFit/>
          </a:bodyPr>
          <a:lstStyle/>
          <a:p>
            <a:r>
              <a:rPr lang="es-EC" sz="1400" dirty="0"/>
              <a:t>Dónde:</a:t>
            </a:r>
            <a:endParaRPr lang="es-EC" sz="1400" b="1" dirty="0"/>
          </a:p>
          <a:p>
            <a:r>
              <a:rPr lang="es-EC" sz="1400" dirty="0"/>
              <a:t>P = Probabilidad</a:t>
            </a:r>
          </a:p>
        </p:txBody>
      </p:sp>
    </p:spTree>
    <p:extLst>
      <p:ext uri="{BB962C8B-B14F-4D97-AF65-F5344CB8AC3E}">
        <p14:creationId xmlns:p14="http://schemas.microsoft.com/office/powerpoint/2010/main" xmlns="" val="131415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3200" b="1" dirty="0"/>
              <a:t>Determinación del Algoritmo</a:t>
            </a:r>
          </a:p>
        </p:txBody>
      </p:sp>
      <p:graphicFrame>
        <p:nvGraphicFramePr>
          <p:cNvPr id="10" name="9 Marcador de contenido"/>
          <p:cNvGraphicFramePr>
            <a:graphicFrameLocks noGrp="1"/>
          </p:cNvGraphicFramePr>
          <p:nvPr>
            <p:ph idx="1"/>
          </p:nvPr>
        </p:nvGraphicFramePr>
        <p:xfrm>
          <a:off x="1463675" y="3213100"/>
          <a:ext cx="6196013" cy="2808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317" name="Picture 5"/>
          <p:cNvPicPr>
            <a:picLocks noChangeAspect="1" noChangeArrowheads="1"/>
          </p:cNvPicPr>
          <p:nvPr/>
        </p:nvPicPr>
        <p:blipFill>
          <a:blip r:embed="rId7" cstate="print"/>
          <a:srcRect/>
          <a:stretch>
            <a:fillRect/>
          </a:stretch>
        </p:blipFill>
        <p:spPr bwMode="auto">
          <a:xfrm>
            <a:off x="1979712" y="2060848"/>
            <a:ext cx="5295276" cy="756468"/>
          </a:xfrm>
          <a:prstGeom prst="rect">
            <a:avLst/>
          </a:prstGeom>
          <a:noFill/>
          <a:ln w="9525">
            <a:noFill/>
            <a:miter lim="800000"/>
            <a:headEnd/>
            <a:tailEnd/>
          </a:ln>
        </p:spPr>
      </p:pic>
    </p:spTree>
    <p:extLst>
      <p:ext uri="{BB962C8B-B14F-4D97-AF65-F5344CB8AC3E}">
        <p14:creationId xmlns:p14="http://schemas.microsoft.com/office/powerpoint/2010/main" xmlns="" val="81248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idx="1"/>
            <p:extLst>
              <p:ext uri="{D42A27DB-BD31-4B8C-83A1-F6EECF244321}">
                <p14:modId xmlns:p14="http://schemas.microsoft.com/office/powerpoint/2010/main" xmlns="" val="2460612045"/>
              </p:ext>
            </p:extLst>
          </p:nvPr>
        </p:nvGraphicFramePr>
        <p:xfrm>
          <a:off x="827585" y="1484784"/>
          <a:ext cx="7344816" cy="475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781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398761558"/>
              </p:ext>
            </p:extLst>
          </p:nvPr>
        </p:nvGraphicFramePr>
        <p:xfrm>
          <a:off x="860635" y="1556792"/>
          <a:ext cx="7416826" cy="2817662"/>
        </p:xfrm>
        <a:graphic>
          <a:graphicData uri="http://schemas.openxmlformats.org/drawingml/2006/table">
            <a:tbl>
              <a:tblPr firstRow="1" firstCol="1" bandRow="1">
                <a:tableStyleId>{0E3FDE45-AF77-4B5C-9715-49D594BDF05E}</a:tableStyleId>
              </a:tblPr>
              <a:tblGrid>
                <a:gridCol w="822922"/>
                <a:gridCol w="824238"/>
                <a:gridCol w="824238"/>
                <a:gridCol w="824238"/>
                <a:gridCol w="824238"/>
                <a:gridCol w="824238"/>
                <a:gridCol w="824238"/>
                <a:gridCol w="824238"/>
                <a:gridCol w="824238"/>
              </a:tblGrid>
              <a:tr h="531475">
                <a:tc>
                  <a:txBody>
                    <a:bodyPr/>
                    <a:lstStyle/>
                    <a:p>
                      <a:endParaRPr lang="es-EC" sz="1400" dirty="0">
                        <a:solidFill>
                          <a:srgbClr val="000000"/>
                        </a:solidFill>
                        <a:effectLst/>
                        <a:latin typeface="Calibri"/>
                      </a:endParaRPr>
                    </a:p>
                  </a:txBody>
                  <a:tcPr marL="68580" marR="68580" marT="0" marB="0" anchor="ctr"/>
                </a:tc>
                <a:tc>
                  <a:txBody>
                    <a:bodyPr/>
                    <a:lstStyle/>
                    <a:p>
                      <a:pPr algn="ctr">
                        <a:lnSpc>
                          <a:spcPct val="115000"/>
                        </a:lnSpc>
                        <a:spcAft>
                          <a:spcPts val="0"/>
                        </a:spcAft>
                      </a:pPr>
                      <a:r>
                        <a:rPr lang="es-EC" sz="1400" dirty="0">
                          <a:effectLst/>
                        </a:rPr>
                        <a:t>Pend</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Geolog</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Vías</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Veget</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Hídrica</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Precipit</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Fallas</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Pesos</a:t>
                      </a:r>
                      <a:endParaRPr lang="es-EC" sz="140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Pend</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1</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2</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5</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6</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8</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9</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9</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0.374</a:t>
                      </a:r>
                      <a:endParaRPr lang="es-EC" sz="140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Geolog</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5</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6</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8</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9</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9</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0.304</a:t>
                      </a:r>
                      <a:endParaRPr lang="es-EC" sz="140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Vías</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3</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4</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5</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0.124</a:t>
                      </a:r>
                      <a:endParaRPr lang="es-EC" sz="140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Veget</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0.167</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0.167</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0.333</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4</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5</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6</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0.099</a:t>
                      </a:r>
                      <a:endParaRPr lang="es-EC" sz="140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Hídrica</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0.125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0.125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3</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0.045</a:t>
                      </a:r>
                      <a:endParaRPr lang="es-EC" sz="1400" dirty="0">
                        <a:solidFill>
                          <a:srgbClr val="000000"/>
                        </a:solidFill>
                        <a:effectLst/>
                        <a:latin typeface="Calibri"/>
                        <a:ea typeface="Times New Roman"/>
                        <a:cs typeface="Times New Roman"/>
                      </a:endParaRPr>
                    </a:p>
                  </a:txBody>
                  <a:tcPr marL="68580" marR="68580" marT="0" marB="0" anchor="ctr"/>
                </a:tc>
              </a:tr>
              <a:tr h="531475">
                <a:tc>
                  <a:txBody>
                    <a:bodyPr/>
                    <a:lstStyle/>
                    <a:p>
                      <a:pPr algn="ctr">
                        <a:lnSpc>
                          <a:spcPct val="115000"/>
                        </a:lnSpc>
                        <a:spcAft>
                          <a:spcPts val="0"/>
                        </a:spcAft>
                      </a:pPr>
                      <a:r>
                        <a:rPr lang="es-EC" sz="1400" dirty="0" err="1">
                          <a:effectLst/>
                        </a:rPr>
                        <a:t>Precipit</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0.111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0.111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2</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0.031</a:t>
                      </a:r>
                      <a:endParaRPr lang="es-EC" sz="1400" dirty="0">
                        <a:solidFill>
                          <a:srgbClr val="000000"/>
                        </a:solidFill>
                        <a:effectLst/>
                        <a:latin typeface="Calibri"/>
                        <a:ea typeface="Times New Roman"/>
                        <a:cs typeface="Times New Roman"/>
                      </a:endParaRPr>
                    </a:p>
                  </a:txBody>
                  <a:tcPr marL="68580" marR="68580" marT="0" marB="0" anchor="ctr"/>
                </a:tc>
              </a:tr>
              <a:tr h="292452">
                <a:tc>
                  <a:txBody>
                    <a:bodyPr/>
                    <a:lstStyle/>
                    <a:p>
                      <a:pPr algn="ctr">
                        <a:lnSpc>
                          <a:spcPct val="115000"/>
                        </a:lnSpc>
                        <a:spcAft>
                          <a:spcPts val="0"/>
                        </a:spcAft>
                      </a:pPr>
                      <a:r>
                        <a:rPr lang="es-EC" sz="1400">
                          <a:effectLst/>
                        </a:rPr>
                        <a:t>Fallas</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0.111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0.111</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0.2</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0.167</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0.333</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effectLst/>
                        </a:rPr>
                        <a:t>0.5</a:t>
                      </a:r>
                      <a:endParaRPr lang="es-EC" sz="140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1</a:t>
                      </a:r>
                      <a:endParaRPr lang="es-EC" sz="1400" dirty="0">
                        <a:solidFill>
                          <a:srgbClr val="00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effectLst/>
                        </a:rPr>
                        <a:t>0.023</a:t>
                      </a:r>
                      <a:endParaRPr lang="es-EC" sz="1400" dirty="0">
                        <a:solidFill>
                          <a:srgbClr val="000000"/>
                        </a:solidFill>
                        <a:effectLst/>
                        <a:latin typeface="Calibri"/>
                        <a:ea typeface="Times New Roman"/>
                        <a:cs typeface="Times New Roman"/>
                      </a:endParaRPr>
                    </a:p>
                  </a:txBody>
                  <a:tcPr marL="68580" marR="68580" marT="0" marB="0" anchor="ctr"/>
                </a:tc>
              </a:tr>
            </a:tbl>
          </a:graphicData>
        </a:graphic>
      </p:graphicFrame>
      <p:sp>
        <p:nvSpPr>
          <p:cNvPr id="5" name="4 Rectángulo"/>
          <p:cNvSpPr/>
          <p:nvPr/>
        </p:nvSpPr>
        <p:spPr>
          <a:xfrm>
            <a:off x="1187624" y="4417367"/>
            <a:ext cx="2988575" cy="307777"/>
          </a:xfrm>
          <a:prstGeom prst="rect">
            <a:avLst/>
          </a:prstGeom>
        </p:spPr>
        <p:txBody>
          <a:bodyPr wrap="none">
            <a:spAutoFit/>
          </a:bodyPr>
          <a:lstStyle/>
          <a:p>
            <a:r>
              <a:rPr lang="es-EC" sz="1400" dirty="0"/>
              <a:t>Cociente de consistencia (CR) = 0.06</a:t>
            </a:r>
          </a:p>
        </p:txBody>
      </p:sp>
      <mc:AlternateContent xmlns:mc="http://schemas.openxmlformats.org/markup-compatibility/2006">
        <mc:Choice xmlns:a14="http://schemas.microsoft.com/office/drawing/2010/main" xmlns="" Requires="a14">
          <p:sp>
            <p:nvSpPr>
              <p:cNvPr id="6" name="5 Rectángulo"/>
              <p:cNvSpPr/>
              <p:nvPr/>
            </p:nvSpPr>
            <p:spPr>
              <a:xfrm>
                <a:off x="899592" y="5114432"/>
                <a:ext cx="7560840" cy="54681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C" sz="1400" b="1" i="0">
                          <a:latin typeface="Cambria Math"/>
                        </a:rPr>
                        <m:t>𝐘</m:t>
                      </m:r>
                      <m:r>
                        <a:rPr lang="es-EC" sz="1400" b="1" i="0">
                          <a:latin typeface="Cambria Math"/>
                        </a:rPr>
                        <m:t>=</m:t>
                      </m:r>
                      <m:r>
                        <a:rPr lang="es-EC" sz="1400" b="1" i="0">
                          <a:latin typeface="Cambria Math"/>
                        </a:rPr>
                        <m:t>𝟎</m:t>
                      </m:r>
                      <m:r>
                        <a:rPr lang="es-EC" sz="1400" b="1" i="0">
                          <a:latin typeface="Cambria Math"/>
                        </a:rPr>
                        <m:t>.</m:t>
                      </m:r>
                      <m:r>
                        <a:rPr lang="es-EC" sz="1400" b="1" i="0">
                          <a:latin typeface="Cambria Math"/>
                        </a:rPr>
                        <m:t>𝟑𝟕𝟒</m:t>
                      </m:r>
                      <m:r>
                        <a:rPr lang="es-EC" sz="1400" b="1" i="0">
                          <a:latin typeface="Cambria Math"/>
                        </a:rPr>
                        <m:t>∗</m:t>
                      </m:r>
                      <m:r>
                        <a:rPr lang="es-EC" sz="1400" b="1" i="0">
                          <a:latin typeface="Cambria Math"/>
                        </a:rPr>
                        <m:t>𝐏𝐞𝐧</m:t>
                      </m:r>
                      <m:sSub>
                        <m:sSubPr>
                          <m:ctrlPr>
                            <a:rPr lang="es-EC" sz="1400" b="1" i="1">
                              <a:latin typeface="Cambria Math"/>
                            </a:rPr>
                          </m:ctrlPr>
                        </m:sSubPr>
                        <m:e>
                          <m:r>
                            <a:rPr lang="es-EC" sz="1400" b="1" i="0">
                              <a:latin typeface="Cambria Math"/>
                            </a:rPr>
                            <m:t>𝐝</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𝟑𝟎𝟒</m:t>
                      </m:r>
                      <m:r>
                        <a:rPr lang="es-EC" sz="1400" b="1" i="0">
                          <a:latin typeface="Cambria Math"/>
                        </a:rPr>
                        <m:t>∗</m:t>
                      </m:r>
                      <m:sSub>
                        <m:sSubPr>
                          <m:ctrlPr>
                            <a:rPr lang="es-EC" sz="1400" b="1" i="1">
                              <a:latin typeface="Cambria Math"/>
                            </a:rPr>
                          </m:ctrlPr>
                        </m:sSubPr>
                        <m:e>
                          <m:r>
                            <a:rPr lang="es-EC" sz="1400" b="1" i="0">
                              <a:latin typeface="Cambria Math"/>
                            </a:rPr>
                            <m:t>𝐆𝐞𝐨𝐥𝐨𝐠</m:t>
                          </m:r>
                          <m:r>
                            <a:rPr lang="es-EC" sz="1400" b="1" i="0">
                              <a:latin typeface="Cambria Math"/>
                            </a:rPr>
                            <m:t>í</m:t>
                          </m:r>
                          <m:r>
                            <a:rPr lang="es-EC" sz="1400" b="1" i="0">
                              <a:latin typeface="Cambria Math"/>
                            </a:rPr>
                            <m:t>𝐚</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𝟏𝟐𝟒</m:t>
                      </m:r>
                      <m:r>
                        <a:rPr lang="es-EC" sz="1400" b="1" i="0">
                          <a:latin typeface="Cambria Math"/>
                        </a:rPr>
                        <m:t>∗</m:t>
                      </m:r>
                      <m:r>
                        <a:rPr lang="es-EC" sz="1400" b="1" i="0">
                          <a:latin typeface="Cambria Math"/>
                        </a:rPr>
                        <m:t>𝐕𝐢𝐚</m:t>
                      </m:r>
                      <m:sSub>
                        <m:sSubPr>
                          <m:ctrlPr>
                            <a:rPr lang="es-EC" sz="1400" b="1" i="1">
                              <a:latin typeface="Cambria Math"/>
                            </a:rPr>
                          </m:ctrlPr>
                        </m:sSubPr>
                        <m:e>
                          <m:r>
                            <a:rPr lang="es-EC" sz="1400" b="1" i="0">
                              <a:latin typeface="Cambria Math"/>
                            </a:rPr>
                            <m:t>𝐬</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𝟎𝟗𝟗</m:t>
                      </m:r>
                      <m:r>
                        <a:rPr lang="es-EC" sz="1400" b="1" i="0">
                          <a:latin typeface="Cambria Math"/>
                        </a:rPr>
                        <m:t>∗</m:t>
                      </m:r>
                      <m:r>
                        <a:rPr lang="es-EC" sz="1400" b="1" i="0">
                          <a:latin typeface="Cambria Math"/>
                        </a:rPr>
                        <m:t>𝐕𝐞𝐠𝐞𝐭𝐚</m:t>
                      </m:r>
                      <m:sSub>
                        <m:sSubPr>
                          <m:ctrlPr>
                            <a:rPr lang="es-EC" sz="1400" b="1" i="1">
                              <a:latin typeface="Cambria Math"/>
                            </a:rPr>
                          </m:ctrlPr>
                        </m:sSubPr>
                        <m:e>
                          <m:r>
                            <a:rPr lang="es-EC" sz="1400" b="1" i="0">
                              <a:latin typeface="Cambria Math"/>
                            </a:rPr>
                            <m:t>𝐥</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𝟎𝟒𝟓</m:t>
                      </m:r>
                      <m:r>
                        <a:rPr lang="es-EC" sz="1400" b="1" i="0">
                          <a:latin typeface="Cambria Math"/>
                        </a:rPr>
                        <m:t>∗</m:t>
                      </m:r>
                      <m:r>
                        <a:rPr lang="es-EC" sz="1400" b="1" i="0">
                          <a:latin typeface="Cambria Math"/>
                        </a:rPr>
                        <m:t>𝐇𝐢𝐝𝐫𝐢𝐜</m:t>
                      </m:r>
                      <m:sSub>
                        <m:sSubPr>
                          <m:ctrlPr>
                            <a:rPr lang="es-EC" sz="1400" b="1" i="1">
                              <a:latin typeface="Cambria Math"/>
                            </a:rPr>
                          </m:ctrlPr>
                        </m:sSubPr>
                        <m:e>
                          <m:r>
                            <a:rPr lang="es-EC" sz="1400" b="1" i="0">
                              <a:latin typeface="Cambria Math"/>
                            </a:rPr>
                            <m:t>𝐚</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𝟎𝟑𝟏</m:t>
                      </m:r>
                      <m:r>
                        <a:rPr lang="es-EC" sz="1400" b="1" i="0">
                          <a:latin typeface="Cambria Math"/>
                        </a:rPr>
                        <m:t>∗</m:t>
                      </m:r>
                      <m:r>
                        <a:rPr lang="es-EC" sz="1400" b="1" i="0">
                          <a:latin typeface="Cambria Math"/>
                        </a:rPr>
                        <m:t>𝐏𝐫𝐞</m:t>
                      </m:r>
                      <m:sSub>
                        <m:sSubPr>
                          <m:ctrlPr>
                            <a:rPr lang="es-EC" sz="1400" b="1" i="1">
                              <a:latin typeface="Cambria Math"/>
                            </a:rPr>
                          </m:ctrlPr>
                        </m:sSubPr>
                        <m:e>
                          <m:r>
                            <a:rPr lang="es-EC" sz="1400" b="1" i="0">
                              <a:latin typeface="Cambria Math"/>
                            </a:rPr>
                            <m:t>𝐜</m:t>
                          </m:r>
                        </m:e>
                        <m:sub>
                          <m:r>
                            <a:rPr lang="es-EC" sz="1400" b="1" i="0">
                              <a:latin typeface="Cambria Math"/>
                            </a:rPr>
                            <m:t>𝐏𝐫𝐨𝐛</m:t>
                          </m:r>
                        </m:sub>
                      </m:sSub>
                      <m:r>
                        <a:rPr lang="es-EC" sz="1400" b="1" i="0">
                          <a:latin typeface="Cambria Math"/>
                        </a:rPr>
                        <m:t>+ </m:t>
                      </m:r>
                      <m:r>
                        <a:rPr lang="es-EC" sz="1400" b="1" i="0">
                          <a:latin typeface="Cambria Math"/>
                        </a:rPr>
                        <m:t>𝟎</m:t>
                      </m:r>
                      <m:r>
                        <a:rPr lang="es-EC" sz="1400" b="1" i="0">
                          <a:latin typeface="Cambria Math"/>
                        </a:rPr>
                        <m:t>.</m:t>
                      </m:r>
                      <m:r>
                        <a:rPr lang="es-EC" sz="1400" b="1" i="0">
                          <a:latin typeface="Cambria Math"/>
                        </a:rPr>
                        <m:t>𝟎𝟐𝟑</m:t>
                      </m:r>
                      <m:r>
                        <a:rPr lang="es-EC" sz="1400" b="1" i="0">
                          <a:latin typeface="Cambria Math"/>
                        </a:rPr>
                        <m:t>∗</m:t>
                      </m:r>
                      <m:r>
                        <a:rPr lang="es-EC" sz="1400" b="1" i="0">
                          <a:latin typeface="Cambria Math"/>
                        </a:rPr>
                        <m:t>𝐅𝐚𝐥𝐥𝐚</m:t>
                      </m:r>
                      <m:sSub>
                        <m:sSubPr>
                          <m:ctrlPr>
                            <a:rPr lang="es-EC" sz="1400" b="1" i="1">
                              <a:latin typeface="Cambria Math"/>
                            </a:rPr>
                          </m:ctrlPr>
                        </m:sSubPr>
                        <m:e>
                          <m:r>
                            <a:rPr lang="es-EC" sz="1400" b="1" i="0">
                              <a:latin typeface="Cambria Math"/>
                            </a:rPr>
                            <m:t>𝐬</m:t>
                          </m:r>
                        </m:e>
                        <m:sub>
                          <m:r>
                            <a:rPr lang="es-EC" sz="1400" b="1" i="0">
                              <a:latin typeface="Cambria Math"/>
                            </a:rPr>
                            <m:t>𝐏𝐫𝐨𝐛</m:t>
                          </m:r>
                        </m:sub>
                      </m:sSub>
                    </m:oMath>
                  </m:oMathPara>
                </a14:m>
                <a:endParaRPr lang="es-EC" sz="1400" b="1" dirty="0"/>
              </a:p>
            </p:txBody>
          </p:sp>
        </mc:Choice>
        <mc:Fallback>
          <p:sp>
            <p:nvSpPr>
              <p:cNvPr id="6" name="5 Rectángulo"/>
              <p:cNvSpPr>
                <a:spLocks noRot="1" noChangeAspect="1" noMove="1" noResize="1" noEditPoints="1" noAdjustHandles="1" noChangeArrowheads="1" noChangeShapeType="1" noTextEdit="1"/>
              </p:cNvSpPr>
              <p:nvPr/>
            </p:nvSpPr>
            <p:spPr>
              <a:xfrm>
                <a:off x="899592" y="5114432"/>
                <a:ext cx="7560840" cy="546816"/>
              </a:xfrm>
              <a:prstGeom prst="rect">
                <a:avLst/>
              </a:prstGeom>
              <a:blipFill rotWithShape="1">
                <a:blip r:embed="rId2" cstate="print"/>
                <a:stretch>
                  <a:fillRect/>
                </a:stretch>
              </a:blipFill>
            </p:spPr>
            <p:txBody>
              <a:bodyPr/>
              <a:lstStyle/>
              <a:p>
                <a:r>
                  <a:rPr lang="es-EC">
                    <a:noFill/>
                  </a:rPr>
                  <a:t> </a:t>
                </a:r>
              </a:p>
            </p:txBody>
          </p:sp>
        </mc:Fallback>
      </mc:AlternateContent>
      <p:sp>
        <p:nvSpPr>
          <p:cNvPr id="7" name="6 Rectángulo"/>
          <p:cNvSpPr/>
          <p:nvPr/>
        </p:nvSpPr>
        <p:spPr>
          <a:xfrm>
            <a:off x="2903628" y="1196752"/>
            <a:ext cx="3840347" cy="307777"/>
          </a:xfrm>
          <a:prstGeom prst="rect">
            <a:avLst/>
          </a:prstGeom>
        </p:spPr>
        <p:txBody>
          <a:bodyPr wrap="none">
            <a:spAutoFit/>
          </a:bodyPr>
          <a:lstStyle/>
          <a:p>
            <a:r>
              <a:rPr lang="es-ES" sz="1400" b="1" dirty="0"/>
              <a:t>Tabla </a:t>
            </a:r>
            <a:r>
              <a:rPr lang="es-ES" sz="1400" b="1" dirty="0" smtClean="0"/>
              <a:t>8 Matriz </a:t>
            </a:r>
            <a:r>
              <a:rPr lang="es-ES" sz="1400" b="1" dirty="0"/>
              <a:t>de Ponderación de Variables</a:t>
            </a:r>
            <a:endParaRPr lang="es-EC" sz="1400" dirty="0"/>
          </a:p>
        </p:txBody>
      </p:sp>
    </p:spTree>
    <p:extLst>
      <p:ext uri="{BB962C8B-B14F-4D97-AF65-F5344CB8AC3E}">
        <p14:creationId xmlns:p14="http://schemas.microsoft.com/office/powerpoint/2010/main" xmlns="" val="408803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33461" y="1305929"/>
            <a:ext cx="7677078" cy="5003391"/>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85000" lnSpcReduction="1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1 (LOGICA</a:t>
            </a:r>
            <a:r>
              <a:rPr kumimoji="0" lang="es-EC" sz="3200" b="1" i="0" u="none" strike="noStrike" kern="0" cap="none" spc="0" normalizeH="0" noProof="0" dirty="0" smtClean="0">
                <a:ln>
                  <a:noFill/>
                </a:ln>
                <a:solidFill>
                  <a:schemeClr val="tx2"/>
                </a:solidFill>
                <a:effectLst/>
                <a:uLnTx/>
                <a:uFillTx/>
              </a:rPr>
              <a:t> FUZZY – ORIGINAL)</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1340768"/>
          <a:ext cx="3888432" cy="1872207"/>
        </p:xfrm>
        <a:graphic>
          <a:graphicData uri="http://schemas.openxmlformats.org/drawingml/2006/table">
            <a:tbl>
              <a:tblPr>
                <a:tableStyleId>{B301B821-A1FF-4177-AEE7-76D212191A09}</a:tableStyleId>
              </a:tblPr>
              <a:tblGrid>
                <a:gridCol w="1944216"/>
                <a:gridCol w="1944216"/>
              </a:tblGrid>
              <a:tr h="534917">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dirty="0"/>
                        <a:t>Modelo 1 </a:t>
                      </a:r>
                      <a:endParaRPr lang="es-EC" sz="1400" dirty="0" smtClean="0"/>
                    </a:p>
                    <a:p>
                      <a:pPr algn="ctr">
                        <a:lnSpc>
                          <a:spcPct val="115000"/>
                        </a:lnSpc>
                        <a:spcAft>
                          <a:spcPts val="0"/>
                        </a:spcAft>
                      </a:pPr>
                      <a:r>
                        <a:rPr lang="es-EC" sz="1400" dirty="0" smtClean="0"/>
                        <a:t>Fuzzy </a:t>
                      </a:r>
                      <a:r>
                        <a:rPr lang="es-EC" sz="1400" dirty="0"/>
                        <a:t>Original</a:t>
                      </a:r>
                      <a:endParaRPr lang="es-EC" sz="1400" dirty="0">
                        <a:solidFill>
                          <a:srgbClr val="000000"/>
                        </a:solidFill>
                        <a:latin typeface="Calibri"/>
                        <a:ea typeface="Times New Roman"/>
                        <a:cs typeface="Times New Roman"/>
                      </a:endParaRPr>
                    </a:p>
                  </a:txBody>
                  <a:tcPr marL="68580" marR="68580" marT="0" marB="0" anchor="ctr"/>
                </a:tc>
              </a:tr>
              <a:tr h="267458">
                <a:tc>
                  <a:txBody>
                    <a:bodyPr/>
                    <a:lstStyle/>
                    <a:p>
                      <a:pPr algn="ctr">
                        <a:lnSpc>
                          <a:spcPct val="115000"/>
                        </a:lnSpc>
                        <a:spcAft>
                          <a:spcPts val="0"/>
                        </a:spcAft>
                      </a:pPr>
                      <a:r>
                        <a:rPr lang="es-EC" sz="1400"/>
                        <a:t>Valor Máx.</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0,6791</a:t>
                      </a:r>
                      <a:endParaRPr lang="es-EC" sz="1400">
                        <a:solidFill>
                          <a:srgbClr val="000000"/>
                        </a:solidFill>
                        <a:latin typeface="Calibri"/>
                        <a:ea typeface="Times New Roman"/>
                        <a:cs typeface="Times New Roman"/>
                      </a:endParaRPr>
                    </a:p>
                  </a:txBody>
                  <a:tcPr marL="68580" marR="68580" marT="0" marB="0" anchor="ctr"/>
                </a:tc>
              </a:tr>
              <a:tr h="267458">
                <a:tc>
                  <a:txBody>
                    <a:bodyPr/>
                    <a:lstStyle/>
                    <a:p>
                      <a:pPr algn="ctr">
                        <a:lnSpc>
                          <a:spcPct val="115000"/>
                        </a:lnSpc>
                        <a:spcAft>
                          <a:spcPts val="0"/>
                        </a:spcAft>
                      </a:pPr>
                      <a:r>
                        <a:rPr lang="es-EC" sz="1400"/>
                        <a:t>Valor Min</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0,2964</a:t>
                      </a:r>
                      <a:endParaRPr lang="es-EC" sz="1400">
                        <a:solidFill>
                          <a:srgbClr val="000000"/>
                        </a:solidFill>
                        <a:latin typeface="Calibri"/>
                        <a:ea typeface="Times New Roman"/>
                        <a:cs typeface="Times New Roman"/>
                      </a:endParaRPr>
                    </a:p>
                  </a:txBody>
                  <a:tcPr marL="68580" marR="68580" marT="0" marB="0" anchor="ctr"/>
                </a:tc>
              </a:tr>
              <a:tr h="267458">
                <a:tc>
                  <a:txBody>
                    <a:bodyPr/>
                    <a:lstStyle/>
                    <a:p>
                      <a:pPr algn="ctr">
                        <a:lnSpc>
                          <a:spcPct val="115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0,4245</a:t>
                      </a:r>
                      <a:endParaRPr lang="es-EC" sz="1400">
                        <a:solidFill>
                          <a:srgbClr val="000000"/>
                        </a:solidFill>
                        <a:latin typeface="Calibri"/>
                        <a:ea typeface="Times New Roman"/>
                        <a:cs typeface="Times New Roman"/>
                      </a:endParaRPr>
                    </a:p>
                  </a:txBody>
                  <a:tcPr marL="68580" marR="68580" marT="0" marB="0" anchor="ctr"/>
                </a:tc>
              </a:tr>
              <a:tr h="267458">
                <a:tc>
                  <a:txBody>
                    <a:bodyPr/>
                    <a:lstStyle/>
                    <a:p>
                      <a:pPr algn="ctr">
                        <a:lnSpc>
                          <a:spcPct val="115000"/>
                        </a:lnSpc>
                        <a:spcAft>
                          <a:spcPts val="0"/>
                        </a:spcAft>
                      </a:pPr>
                      <a:r>
                        <a:rPr lang="es-EC" sz="1400" dirty="0" err="1"/>
                        <a:t>Desv</a:t>
                      </a:r>
                      <a:r>
                        <a:rPr lang="es-EC" sz="1400" dirty="0"/>
                        <a:t>. Estándar</a:t>
                      </a:r>
                      <a:endParaRPr lang="es-EC" sz="14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0,0854</a:t>
                      </a:r>
                      <a:endParaRPr lang="es-EC" sz="1400">
                        <a:solidFill>
                          <a:srgbClr val="000000"/>
                        </a:solidFill>
                        <a:latin typeface="Calibri"/>
                        <a:ea typeface="Times New Roman"/>
                        <a:cs typeface="Times New Roman"/>
                      </a:endParaRPr>
                    </a:p>
                  </a:txBody>
                  <a:tcPr marL="68580" marR="68580" marT="0" marB="0" anchor="ctr"/>
                </a:tc>
              </a:tr>
              <a:tr h="267458">
                <a:tc>
                  <a:txBody>
                    <a:bodyPr/>
                    <a:lstStyle/>
                    <a:p>
                      <a:pPr algn="ctr">
                        <a:lnSpc>
                          <a:spcPct val="115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0,9146</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427985" y="3789037"/>
          <a:ext cx="3672408" cy="2376268"/>
        </p:xfrm>
        <a:graphic>
          <a:graphicData uri="http://schemas.openxmlformats.org/drawingml/2006/table">
            <a:tbl>
              <a:tblPr>
                <a:tableStyleId>{B301B821-A1FF-4177-AEE7-76D212191A09}</a:tableStyleId>
              </a:tblPr>
              <a:tblGrid>
                <a:gridCol w="1249187"/>
                <a:gridCol w="1099798"/>
                <a:gridCol w="1323423"/>
              </a:tblGrid>
              <a:tr h="528058">
                <a:tc>
                  <a:txBody>
                    <a:bodyPr/>
                    <a:lstStyle/>
                    <a:p>
                      <a:pPr algn="ctr">
                        <a:lnSpc>
                          <a:spcPct val="115000"/>
                        </a:lnSpc>
                        <a:spcAft>
                          <a:spcPts val="0"/>
                        </a:spcAft>
                      </a:pPr>
                      <a:r>
                        <a:rPr lang="es-EC" sz="1400" dirty="0"/>
                        <a:t>Modelo 1</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 de Puntos</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Porcentaje</a:t>
                      </a:r>
                      <a:endParaRPr lang="es-EC" sz="1200" dirty="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21%</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33%</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28%</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18%</a:t>
                      </a:r>
                      <a:endParaRPr lang="es-EC" sz="1200">
                        <a:solidFill>
                          <a:srgbClr val="000000"/>
                        </a:solidFill>
                        <a:latin typeface="Calibri"/>
                        <a:ea typeface="Times New Roman"/>
                        <a:cs typeface="Times New Roman"/>
                      </a:endParaRPr>
                    </a:p>
                  </a:txBody>
                  <a:tcPr marL="68580" marR="68580" marT="0" marB="0" anchor="ctr"/>
                </a:tc>
              </a:tr>
              <a:tr h="264030">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70657"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27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1</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28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1</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42087" y="1396981"/>
            <a:ext cx="7659825" cy="4984347"/>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775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2 (LOGICA</a:t>
            </a:r>
            <a:r>
              <a:rPr kumimoji="0" lang="es-EC" sz="3200" b="1" i="0" u="none" strike="noStrike" kern="0" cap="none" spc="0" normalizeH="0" noProof="0" dirty="0" smtClean="0">
                <a:ln>
                  <a:noFill/>
                </a:ln>
                <a:solidFill>
                  <a:schemeClr val="tx2"/>
                </a:solidFill>
                <a:effectLst/>
                <a:uLnTx/>
                <a:uFillTx/>
              </a:rPr>
              <a:t> FUZZY 5 PERCENTIL)</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6965245" cy="1202485"/>
          </a:xfrm>
        </p:spPr>
        <p:txBody>
          <a:bodyPr>
            <a:normAutofit/>
          </a:bodyPr>
          <a:lstStyle/>
          <a:p>
            <a:pPr lvl="0"/>
            <a:r>
              <a:rPr lang="es-EC" sz="3200" b="1" dirty="0" smtClean="0">
                <a:solidFill>
                  <a:schemeClr val="tx2"/>
                </a:solidFill>
              </a:rPr>
              <a:t>OBJETIVOS ESPECÍFICOS</a:t>
            </a:r>
          </a:p>
        </p:txBody>
      </p:sp>
      <p:graphicFrame>
        <p:nvGraphicFramePr>
          <p:cNvPr id="4" name="3 Marcador de contenido"/>
          <p:cNvGraphicFramePr>
            <a:graphicFrameLocks noGrp="1"/>
          </p:cNvGraphicFramePr>
          <p:nvPr>
            <p:ph idx="1"/>
          </p:nvPr>
        </p:nvGraphicFramePr>
        <p:xfrm>
          <a:off x="1115616" y="1484784"/>
          <a:ext cx="68407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268760"/>
          <a:ext cx="4104456" cy="1717548"/>
        </p:xfrm>
        <a:graphic>
          <a:graphicData uri="http://schemas.openxmlformats.org/drawingml/2006/table">
            <a:tbl>
              <a:tblPr>
                <a:tableStyleId>{9DCAF9ED-07DC-4A11-8D7F-57B35C25682E}</a:tableStyleId>
              </a:tblPr>
              <a:tblGrid>
                <a:gridCol w="2052228"/>
                <a:gridCol w="2052228"/>
              </a:tblGrid>
              <a:tr h="190500">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dirty="0"/>
                        <a:t>Modelo 2 </a:t>
                      </a:r>
                      <a:endParaRPr lang="es-EC" sz="1400" dirty="0" smtClean="0"/>
                    </a:p>
                    <a:p>
                      <a:pPr algn="ctr">
                        <a:lnSpc>
                          <a:spcPct val="115000"/>
                        </a:lnSpc>
                        <a:spcAft>
                          <a:spcPts val="0"/>
                        </a:spcAft>
                      </a:pPr>
                      <a:r>
                        <a:rPr lang="es-EC" sz="1400" dirty="0" smtClean="0"/>
                        <a:t>Fuzzy </a:t>
                      </a:r>
                      <a:r>
                        <a:rPr lang="es-EC" sz="1400" dirty="0"/>
                        <a:t>5 percentil</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Valor Máx</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0,6802</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Valor Min</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0,3073</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0,4272</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0,0822</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dirty="0"/>
                        <a:t>Ajuste</a:t>
                      </a:r>
                      <a:endParaRPr lang="es-EC" sz="14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0,9178</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547835" y="3789040"/>
          <a:ext cx="3480549" cy="2208276"/>
        </p:xfrm>
        <a:graphic>
          <a:graphicData uri="http://schemas.openxmlformats.org/drawingml/2006/table">
            <a:tbl>
              <a:tblPr>
                <a:tableStyleId>{9DCAF9ED-07DC-4A11-8D7F-57B35C25682E}</a:tableStyleId>
              </a:tblPr>
              <a:tblGrid>
                <a:gridCol w="1183925"/>
                <a:gridCol w="1042341"/>
                <a:gridCol w="1254283"/>
              </a:tblGrid>
              <a:tr h="200025">
                <a:tc>
                  <a:txBody>
                    <a:bodyPr/>
                    <a:lstStyle/>
                    <a:p>
                      <a:pPr algn="ctr">
                        <a:lnSpc>
                          <a:spcPct val="115000"/>
                        </a:lnSpc>
                        <a:spcAft>
                          <a:spcPts val="0"/>
                        </a:spcAft>
                      </a:pPr>
                      <a:r>
                        <a:rPr lang="es-EC" sz="1400"/>
                        <a:t>Modelo 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 de Puntos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Porcentaje</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23%</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62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42%</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16%</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16%</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29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30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38193" y="1324243"/>
            <a:ext cx="7667613" cy="4985077"/>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775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3 (LOGICA</a:t>
            </a:r>
            <a:r>
              <a:rPr kumimoji="0" lang="es-EC" sz="3200" b="1" i="0" u="none" strike="noStrike" kern="0" cap="none" spc="0" normalizeH="0" noProof="0" dirty="0" smtClean="0">
                <a:ln>
                  <a:noFill/>
                </a:ln>
                <a:solidFill>
                  <a:schemeClr val="tx2"/>
                </a:solidFill>
                <a:effectLst/>
                <a:uLnTx/>
                <a:uFillTx/>
              </a:rPr>
              <a:t> FUZZY 10 PERCENTIL)</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268760"/>
          <a:ext cx="4320480" cy="1717548"/>
        </p:xfrm>
        <a:graphic>
          <a:graphicData uri="http://schemas.openxmlformats.org/drawingml/2006/table">
            <a:tbl>
              <a:tblPr>
                <a:tableStyleId>{1E171933-4619-4E11-9A3F-F7608DF75F80}</a:tableStyleId>
              </a:tblPr>
              <a:tblGrid>
                <a:gridCol w="2160240"/>
                <a:gridCol w="2160240"/>
              </a:tblGrid>
              <a:tr h="190500">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dirty="0"/>
                        <a:t>Modelo </a:t>
                      </a:r>
                      <a:r>
                        <a:rPr lang="es-EC" sz="1400" dirty="0" smtClean="0"/>
                        <a:t>3</a:t>
                      </a:r>
                    </a:p>
                    <a:p>
                      <a:pPr algn="ctr">
                        <a:lnSpc>
                          <a:spcPct val="115000"/>
                        </a:lnSpc>
                        <a:spcAft>
                          <a:spcPts val="0"/>
                        </a:spcAft>
                      </a:pPr>
                      <a:r>
                        <a:rPr lang="es-EC" sz="1400" dirty="0" smtClean="0"/>
                        <a:t>Fuzzy </a:t>
                      </a:r>
                      <a:r>
                        <a:rPr lang="es-EC" sz="1400" dirty="0"/>
                        <a:t>10 percentil</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Valor Máx</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0,6658</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Valor Min</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0,3054</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0,4198</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0,0791</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0,9209</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644008" y="3717032"/>
          <a:ext cx="3336533" cy="2208276"/>
        </p:xfrm>
        <a:graphic>
          <a:graphicData uri="http://schemas.openxmlformats.org/drawingml/2006/table">
            <a:tbl>
              <a:tblPr>
                <a:tableStyleId>{1E171933-4619-4E11-9A3F-F7608DF75F80}</a:tableStyleId>
              </a:tblPr>
              <a:tblGrid>
                <a:gridCol w="1134937"/>
                <a:gridCol w="999212"/>
                <a:gridCol w="1202384"/>
              </a:tblGrid>
              <a:tr h="200025">
                <a:tc>
                  <a:txBody>
                    <a:bodyPr/>
                    <a:lstStyle/>
                    <a:p>
                      <a:pPr algn="ctr">
                        <a:lnSpc>
                          <a:spcPct val="115000"/>
                        </a:lnSpc>
                        <a:spcAft>
                          <a:spcPts val="0"/>
                        </a:spcAft>
                      </a:pPr>
                      <a:r>
                        <a:rPr lang="es-EC" sz="1400"/>
                        <a:t>Modelo 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 de Puntos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Porcentaje</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61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16%</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31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3</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32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3</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620688"/>
            <a:ext cx="6965245" cy="1202485"/>
          </a:xfrm>
        </p:spPr>
        <p:txBody>
          <a:bodyPr>
            <a:normAutofit/>
          </a:bodyPr>
          <a:lstStyle/>
          <a:p>
            <a:pPr lvl="1" algn="ctr" rtl="0">
              <a:spcBef>
                <a:spcPct val="0"/>
              </a:spcBef>
            </a:pPr>
            <a:r>
              <a:rPr lang="es-EC" sz="3200" b="1" dirty="0"/>
              <a:t>MÉTODO MORA &amp; VAHRSON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931043759"/>
              </p:ext>
            </p:extLst>
          </p:nvPr>
        </p:nvGraphicFramePr>
        <p:xfrm>
          <a:off x="755576" y="1628800"/>
          <a:ext cx="756084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8020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16632"/>
            <a:ext cx="6965245" cy="1202485"/>
          </a:xfrm>
        </p:spPr>
        <p:txBody>
          <a:bodyPr>
            <a:normAutofit/>
          </a:bodyPr>
          <a:lstStyle/>
          <a:p>
            <a:pPr lvl="1" algn="ctr" rtl="0">
              <a:spcBef>
                <a:spcPct val="0"/>
              </a:spcBef>
            </a:pPr>
            <a:r>
              <a:rPr lang="es-EC" sz="2400" b="1" dirty="0" smtClean="0"/>
              <a:t>Parámetro Pendiente (</a:t>
            </a:r>
            <a:r>
              <a:rPr lang="es-EC" sz="2400" b="1" dirty="0" err="1" smtClean="0"/>
              <a:t>Pp</a:t>
            </a:r>
            <a:r>
              <a:rPr lang="es-EC" sz="2400" b="1" dirty="0" smtClean="0"/>
              <a:t>)</a:t>
            </a:r>
            <a:endParaRPr lang="es-EC" sz="2400" b="1" dirty="0"/>
          </a:p>
        </p:txBody>
      </p:sp>
      <p:pic>
        <p:nvPicPr>
          <p:cNvPr id="4" name="3 Marcador de contenido"/>
          <p:cNvPicPr>
            <a:picLocks noGrp="1"/>
          </p:cNvPicPr>
          <p:nvPr>
            <p:ph idx="1"/>
          </p:nvPr>
        </p:nvPicPr>
        <p:blipFill>
          <a:blip r:embed="rId2" cstate="print"/>
          <a:srcRect/>
          <a:stretch>
            <a:fillRect/>
          </a:stretch>
        </p:blipFill>
        <p:spPr bwMode="auto">
          <a:xfrm>
            <a:off x="971600" y="980728"/>
            <a:ext cx="7272808" cy="5184576"/>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22994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27584" y="620688"/>
          <a:ext cx="7560842" cy="5660323"/>
        </p:xfrm>
        <a:graphic>
          <a:graphicData uri="http://schemas.openxmlformats.org/drawingml/2006/table">
            <a:tbl>
              <a:tblPr>
                <a:tableStyleId>{FABFCF23-3B69-468F-B69F-88F6DE6A72F2}</a:tableStyleId>
              </a:tblPr>
              <a:tblGrid>
                <a:gridCol w="936105"/>
                <a:gridCol w="1008112"/>
                <a:gridCol w="2952328"/>
                <a:gridCol w="999526"/>
                <a:gridCol w="1664771"/>
              </a:tblGrid>
              <a:tr h="159461">
                <a:tc gridSpan="2">
                  <a:txBody>
                    <a:bodyPr/>
                    <a:lstStyle/>
                    <a:p>
                      <a:pPr algn="ctr">
                        <a:lnSpc>
                          <a:spcPct val="100000"/>
                        </a:lnSpc>
                        <a:spcBef>
                          <a:spcPts val="200"/>
                        </a:spcBef>
                        <a:spcAft>
                          <a:spcPts val="0"/>
                        </a:spcAft>
                      </a:pPr>
                      <a:r>
                        <a:rPr lang="es-EC" sz="1200" smtClean="0"/>
                        <a:t>Clases de Pendientes</a:t>
                      </a:r>
                      <a:endParaRPr lang="es-EC" sz="1200" b="1" dirty="0">
                        <a:solidFill>
                          <a:srgbClr val="000000"/>
                        </a:solidFill>
                        <a:latin typeface="Arial"/>
                        <a:ea typeface="Times New Roman"/>
                      </a:endParaRPr>
                    </a:p>
                  </a:txBody>
                  <a:tcPr marL="18217" marR="18217" marT="0" marB="0" anchor="ctr"/>
                </a:tc>
                <a:tc hMerge="1">
                  <a:txBody>
                    <a:bodyPr/>
                    <a:lstStyle/>
                    <a:p>
                      <a:endParaRPr lang="es-EC"/>
                    </a:p>
                  </a:txBody>
                  <a:tcPr/>
                </a:tc>
                <a:tc rowSpan="2">
                  <a:txBody>
                    <a:bodyPr/>
                    <a:lstStyle/>
                    <a:p>
                      <a:pPr algn="ctr">
                        <a:lnSpc>
                          <a:spcPct val="100000"/>
                        </a:lnSpc>
                        <a:spcAft>
                          <a:spcPts val="0"/>
                        </a:spcAft>
                      </a:pPr>
                      <a:r>
                        <a:rPr lang="es-EC" sz="1200"/>
                        <a:t>Condiciones del Terreno</a:t>
                      </a:r>
                      <a:endParaRPr lang="es-EC" sz="1200" b="1">
                        <a:solidFill>
                          <a:srgbClr val="000000"/>
                        </a:solidFill>
                        <a:latin typeface="Arial"/>
                        <a:ea typeface="Times New Roman"/>
                      </a:endParaRPr>
                    </a:p>
                  </a:txBody>
                  <a:tcPr marL="18217" marR="18217" marT="0" marB="0" anchor="ctr"/>
                </a:tc>
                <a:tc rowSpan="2">
                  <a:txBody>
                    <a:bodyPr/>
                    <a:lstStyle/>
                    <a:p>
                      <a:pPr algn="ctr">
                        <a:lnSpc>
                          <a:spcPct val="100000"/>
                        </a:lnSpc>
                        <a:spcAft>
                          <a:spcPts val="0"/>
                        </a:spcAft>
                      </a:pPr>
                      <a:r>
                        <a:rPr lang="es-EC" sz="1200"/>
                        <a:t>Valor de P</a:t>
                      </a:r>
                      <a:r>
                        <a:rPr lang="es-EC" sz="1200" baseline="-25000"/>
                        <a:t>p</a:t>
                      </a:r>
                      <a:endParaRPr lang="es-EC" sz="1200" b="1">
                        <a:solidFill>
                          <a:srgbClr val="000000"/>
                        </a:solidFill>
                        <a:latin typeface="Arial"/>
                        <a:ea typeface="Times New Roman"/>
                      </a:endParaRPr>
                    </a:p>
                  </a:txBody>
                  <a:tcPr marL="18217" marR="18217" marT="0" marB="0" anchor="ctr"/>
                </a:tc>
                <a:tc rowSpan="2">
                  <a:txBody>
                    <a:bodyPr/>
                    <a:lstStyle/>
                    <a:p>
                      <a:pPr algn="ctr">
                        <a:lnSpc>
                          <a:spcPct val="100000"/>
                        </a:lnSpc>
                        <a:spcAft>
                          <a:spcPts val="200"/>
                        </a:spcAft>
                      </a:pPr>
                      <a:r>
                        <a:rPr lang="es-EC" sz="1200"/>
                        <a:t>Valoración</a:t>
                      </a:r>
                      <a:endParaRPr lang="es-EC" sz="1200" b="1">
                        <a:solidFill>
                          <a:srgbClr val="000000"/>
                        </a:solidFill>
                        <a:latin typeface="Arial"/>
                        <a:ea typeface="Times New Roman"/>
                      </a:endParaRPr>
                    </a:p>
                  </a:txBody>
                  <a:tcPr marL="18217" marR="18217" marT="0" marB="0" anchor="ctr"/>
                </a:tc>
              </a:tr>
              <a:tr h="168586">
                <a:tc>
                  <a:txBody>
                    <a:bodyPr/>
                    <a:lstStyle/>
                    <a:p>
                      <a:pPr algn="ctr">
                        <a:lnSpc>
                          <a:spcPct val="100000"/>
                        </a:lnSpc>
                        <a:spcBef>
                          <a:spcPts val="200"/>
                        </a:spcBef>
                        <a:spcAft>
                          <a:spcPts val="0"/>
                        </a:spcAft>
                      </a:pPr>
                      <a:r>
                        <a:rPr lang="es-EC" sz="1200"/>
                        <a:t>[ ° ]</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 % ]</a:t>
                      </a:r>
                      <a:endParaRPr lang="es-EC" sz="1200" b="1">
                        <a:solidFill>
                          <a:srgbClr val="000000"/>
                        </a:solidFill>
                        <a:latin typeface="Arial"/>
                        <a:ea typeface="Times New Roman"/>
                      </a:endParaRPr>
                    </a:p>
                  </a:txBody>
                  <a:tcPr marL="18217" marR="18217"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491446">
                <a:tc>
                  <a:txBody>
                    <a:bodyPr/>
                    <a:lstStyle/>
                    <a:p>
                      <a:pPr algn="ctr">
                        <a:lnSpc>
                          <a:spcPct val="100000"/>
                        </a:lnSpc>
                        <a:spcBef>
                          <a:spcPts val="200"/>
                        </a:spcBef>
                        <a:spcAft>
                          <a:spcPts val="0"/>
                        </a:spcAft>
                      </a:pPr>
                      <a:r>
                        <a:rPr lang="es-EC" sz="1200"/>
                        <a:t>0 – 2</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0 – 2</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Planicie, sin denudación</a:t>
                      </a:r>
                    </a:p>
                    <a:p>
                      <a:pPr algn="ctr">
                        <a:lnSpc>
                          <a:spcPct val="100000"/>
                        </a:lnSpc>
                        <a:spcAft>
                          <a:spcPts val="0"/>
                        </a:spcAft>
                      </a:pPr>
                      <a:r>
                        <a:rPr lang="es-EC" sz="1200"/>
                        <a:t>apreciable</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0</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dirty="0"/>
                        <a:t>Extremadamente baja</a:t>
                      </a:r>
                      <a:endParaRPr lang="es-EC" sz="1200" b="1" dirty="0">
                        <a:solidFill>
                          <a:srgbClr val="000000"/>
                        </a:solidFill>
                        <a:latin typeface="Arial"/>
                        <a:ea typeface="Times New Roman"/>
                      </a:endParaRPr>
                    </a:p>
                  </a:txBody>
                  <a:tcPr marL="18217" marR="18217" marT="0" marB="0" anchor="ctr"/>
                </a:tc>
              </a:tr>
              <a:tr h="322861">
                <a:tc>
                  <a:txBody>
                    <a:bodyPr/>
                    <a:lstStyle/>
                    <a:p>
                      <a:pPr algn="ctr">
                        <a:lnSpc>
                          <a:spcPct val="100000"/>
                        </a:lnSpc>
                        <a:spcBef>
                          <a:spcPts val="200"/>
                        </a:spcBef>
                        <a:spcAft>
                          <a:spcPts val="0"/>
                        </a:spcAft>
                      </a:pPr>
                      <a:r>
                        <a:rPr lang="es-EC" sz="1200"/>
                        <a:t>2 – 4</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2 – 7</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Pendiente muy baja, peligro de erosión</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1</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a:t>Muy baja</a:t>
                      </a:r>
                      <a:endParaRPr lang="es-EC" sz="1200" b="1">
                        <a:solidFill>
                          <a:srgbClr val="000000"/>
                        </a:solidFill>
                        <a:latin typeface="Arial"/>
                        <a:ea typeface="Times New Roman"/>
                      </a:endParaRPr>
                    </a:p>
                  </a:txBody>
                  <a:tcPr marL="18217" marR="18217" marT="0" marB="0" anchor="ctr"/>
                </a:tc>
              </a:tr>
              <a:tr h="491446">
                <a:tc>
                  <a:txBody>
                    <a:bodyPr/>
                    <a:lstStyle/>
                    <a:p>
                      <a:pPr algn="ctr">
                        <a:lnSpc>
                          <a:spcPct val="100000"/>
                        </a:lnSpc>
                        <a:spcBef>
                          <a:spcPts val="200"/>
                        </a:spcBef>
                        <a:spcAft>
                          <a:spcPts val="0"/>
                        </a:spcAft>
                      </a:pPr>
                      <a:r>
                        <a:rPr lang="es-EC" sz="1200"/>
                        <a:t>4 – 8</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7 – 15</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Pendiente baja, peligro severo de erosión</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2</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a:t>Baja</a:t>
                      </a:r>
                      <a:endParaRPr lang="es-EC" sz="1200" b="1">
                        <a:solidFill>
                          <a:srgbClr val="000000"/>
                        </a:solidFill>
                        <a:latin typeface="Arial"/>
                        <a:ea typeface="Times New Roman"/>
                      </a:endParaRPr>
                    </a:p>
                  </a:txBody>
                  <a:tcPr marL="18217" marR="18217" marT="0" marB="0" anchor="ctr"/>
                </a:tc>
              </a:tr>
              <a:tr h="660032">
                <a:tc>
                  <a:txBody>
                    <a:bodyPr/>
                    <a:lstStyle/>
                    <a:p>
                      <a:pPr algn="ctr">
                        <a:lnSpc>
                          <a:spcPct val="100000"/>
                        </a:lnSpc>
                        <a:spcBef>
                          <a:spcPts val="200"/>
                        </a:spcBef>
                        <a:spcAft>
                          <a:spcPts val="0"/>
                        </a:spcAft>
                      </a:pPr>
                      <a:r>
                        <a:rPr lang="es-EC" sz="1200"/>
                        <a:t>8 – 16</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15 – 30</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Pendiente moderada, deslizamientos ocasionales, peligro de erosión severo</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3</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a:t>Moderada</a:t>
                      </a:r>
                      <a:endParaRPr lang="es-EC" sz="1200" b="1">
                        <a:solidFill>
                          <a:srgbClr val="000000"/>
                        </a:solidFill>
                        <a:latin typeface="Arial"/>
                        <a:ea typeface="Times New Roman"/>
                      </a:endParaRPr>
                    </a:p>
                  </a:txBody>
                  <a:tcPr marL="18217" marR="18217" marT="0" marB="0" anchor="ctr"/>
                </a:tc>
              </a:tr>
              <a:tr h="1165788">
                <a:tc>
                  <a:txBody>
                    <a:bodyPr/>
                    <a:lstStyle/>
                    <a:p>
                      <a:pPr algn="ctr">
                        <a:lnSpc>
                          <a:spcPct val="100000"/>
                        </a:lnSpc>
                        <a:spcBef>
                          <a:spcPts val="200"/>
                        </a:spcBef>
                        <a:spcAft>
                          <a:spcPts val="0"/>
                        </a:spcAft>
                      </a:pPr>
                      <a:r>
                        <a:rPr lang="es-EC" sz="1200"/>
                        <a:t>16 – 35</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30 – 70</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Pendiente fuerte, procesos denudacionales intensos (deslizamientos), peligro extremo de erosión de suelos</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4</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a:t>Fuerte</a:t>
                      </a:r>
                      <a:endParaRPr lang="es-EC" sz="1200" b="1">
                        <a:solidFill>
                          <a:srgbClr val="000000"/>
                        </a:solidFill>
                        <a:latin typeface="Arial"/>
                        <a:ea typeface="Times New Roman"/>
                      </a:endParaRPr>
                    </a:p>
                  </a:txBody>
                  <a:tcPr marL="18217" marR="18217" marT="0" marB="0" anchor="ctr"/>
                </a:tc>
              </a:tr>
              <a:tr h="997202">
                <a:tc>
                  <a:txBody>
                    <a:bodyPr/>
                    <a:lstStyle/>
                    <a:p>
                      <a:pPr algn="ctr">
                        <a:lnSpc>
                          <a:spcPct val="100000"/>
                        </a:lnSpc>
                        <a:spcBef>
                          <a:spcPts val="200"/>
                        </a:spcBef>
                        <a:spcAft>
                          <a:spcPts val="0"/>
                        </a:spcAft>
                      </a:pPr>
                      <a:r>
                        <a:rPr lang="es-EC" sz="1200"/>
                        <a:t>35 – 55</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smtClean="0"/>
                        <a:t>70 – 140</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Pendiente muy fuerte, afloramientos rocosos, procesos denudacionales intensos, reforestación posible</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5</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a:t>Muy fuerte</a:t>
                      </a:r>
                      <a:endParaRPr lang="es-EC" sz="1200" b="1">
                        <a:solidFill>
                          <a:srgbClr val="000000"/>
                        </a:solidFill>
                        <a:latin typeface="Arial"/>
                        <a:ea typeface="Times New Roman"/>
                      </a:endParaRPr>
                    </a:p>
                  </a:txBody>
                  <a:tcPr marL="18217" marR="18217" marT="0" marB="0" anchor="ctr"/>
                </a:tc>
              </a:tr>
              <a:tr h="1165788">
                <a:tc>
                  <a:txBody>
                    <a:bodyPr/>
                    <a:lstStyle/>
                    <a:p>
                      <a:pPr algn="ctr">
                        <a:lnSpc>
                          <a:spcPct val="100000"/>
                        </a:lnSpc>
                        <a:spcBef>
                          <a:spcPts val="200"/>
                        </a:spcBef>
                        <a:spcAft>
                          <a:spcPts val="0"/>
                        </a:spcAft>
                      </a:pPr>
                      <a:r>
                        <a:rPr lang="es-EC" sz="1200"/>
                        <a:t>&gt;  55</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dirty="0" smtClean="0"/>
                        <a:t>&gt;  140</a:t>
                      </a:r>
                      <a:endParaRPr lang="es-EC" sz="1200" b="1" dirty="0">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Extremadamente fuerte, afloramientos rocosos, procesos denudacionales severos (caída de rocas), cobertura vegetal limitada</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0"/>
                        </a:spcAft>
                      </a:pPr>
                      <a:r>
                        <a:rPr lang="es-EC" sz="1200"/>
                        <a:t>6</a:t>
                      </a:r>
                      <a:endParaRPr lang="es-EC" sz="1200" b="1">
                        <a:solidFill>
                          <a:srgbClr val="000000"/>
                        </a:solidFill>
                        <a:latin typeface="Arial"/>
                        <a:ea typeface="Times New Roman"/>
                      </a:endParaRPr>
                    </a:p>
                  </a:txBody>
                  <a:tcPr marL="18217" marR="18217" marT="0" marB="0" anchor="ctr"/>
                </a:tc>
                <a:tc>
                  <a:txBody>
                    <a:bodyPr/>
                    <a:lstStyle/>
                    <a:p>
                      <a:pPr algn="ctr">
                        <a:lnSpc>
                          <a:spcPct val="100000"/>
                        </a:lnSpc>
                        <a:spcAft>
                          <a:spcPts val="200"/>
                        </a:spcAft>
                      </a:pPr>
                      <a:r>
                        <a:rPr lang="es-EC" sz="1200" dirty="0"/>
                        <a:t>Extremadamente fuerte</a:t>
                      </a:r>
                      <a:endParaRPr lang="es-EC" sz="1200" b="1" dirty="0">
                        <a:solidFill>
                          <a:srgbClr val="000000"/>
                        </a:solidFill>
                        <a:latin typeface="Arial"/>
                        <a:ea typeface="Times New Roman"/>
                      </a:endParaRPr>
                    </a:p>
                  </a:txBody>
                  <a:tcPr marL="18217" marR="18217" marT="0" marB="0" anchor="ctr"/>
                </a:tc>
              </a:tr>
            </a:tbl>
          </a:graphicData>
        </a:graphic>
      </p:graphicFrame>
      <p:sp>
        <p:nvSpPr>
          <p:cNvPr id="86017" name="Rectangle 1"/>
          <p:cNvSpPr>
            <a:spLocks noChangeArrowheads="1"/>
          </p:cNvSpPr>
          <p:nvPr/>
        </p:nvSpPr>
        <p:spPr bwMode="auto">
          <a:xfrm>
            <a:off x="1547664" y="116632"/>
            <a:ext cx="630019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60">
                <a:ln>
                  <a:noFill/>
                </a:ln>
                <a:solidFill>
                  <a:schemeClr val="tx1"/>
                </a:solidFill>
                <a:effectLst/>
                <a:latin typeface="Arial" pitchFamily="34" charset="0"/>
                <a:ea typeface="Times New Roman" pitchFamily="18" charset="0"/>
                <a:cs typeface="Arial" pitchFamily="34" charset="0"/>
              </a:rPr>
              <a:t>Tabla 9 Clases de pendientes (van </a:t>
            </a:r>
            <a:r>
              <a:rPr kumimoji="0" lang="es-ES" sz="1200" b="1" i="0" u="none" strike="noStrike" cap="none" normalizeH="0" baseline="0" dirty="0" err="1" smtClean="0" bmk="_Toc398285660">
                <a:ln>
                  <a:noFill/>
                </a:ln>
                <a:solidFill>
                  <a:schemeClr val="tx1"/>
                </a:solidFill>
                <a:effectLst/>
                <a:latin typeface="Arial" pitchFamily="34" charset="0"/>
                <a:ea typeface="Times New Roman" pitchFamily="18" charset="0"/>
                <a:cs typeface="Arial" pitchFamily="34" charset="0"/>
              </a:rPr>
              <a:t>Zuidam</a:t>
            </a:r>
            <a:r>
              <a:rPr kumimoji="0" lang="es-ES" sz="1200" b="1" i="0" u="none" strike="noStrike" cap="none" normalizeH="0" baseline="0" dirty="0" smtClean="0" bmk="_Toc398285660">
                <a:ln>
                  <a:noFill/>
                </a:ln>
                <a:solidFill>
                  <a:schemeClr val="tx1"/>
                </a:solidFill>
                <a:effectLst/>
                <a:latin typeface="Arial" pitchFamily="34" charset="0"/>
                <a:ea typeface="Times New Roman" pitchFamily="18" charset="0"/>
                <a:cs typeface="Arial" pitchFamily="34" charset="0"/>
              </a:rPr>
              <a:t>, 1986) y valoraci</a:t>
            </a:r>
            <a:r>
              <a:rPr kumimoji="0" lang="es-ES" sz="1200" b="1" i="0" u="none" strike="noStrike" cap="none" normalizeH="0" baseline="0" dirty="0" smtClean="0" bmk="_Toc398285660">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60">
                <a:ln>
                  <a:noFill/>
                </a:ln>
                <a:solidFill>
                  <a:schemeClr val="tx1"/>
                </a:solidFill>
                <a:effectLst/>
                <a:latin typeface="Arial" pitchFamily="34" charset="0"/>
                <a:ea typeface="Times New Roman" pitchFamily="18" charset="0"/>
                <a:cs typeface="Arial" pitchFamily="34" charset="0"/>
              </a:rPr>
              <a:t>n del par</a:t>
            </a:r>
            <a:r>
              <a:rPr kumimoji="0" lang="es-ES" sz="1200" b="1" i="0" u="none" strike="noStrike" cap="none" normalizeH="0" baseline="0" dirty="0" smtClean="0" bmk="_Toc398285660">
                <a:ln>
                  <a:noFill/>
                </a:ln>
                <a:solidFill>
                  <a:schemeClr val="tx1"/>
                </a:solidFill>
                <a:effectLst/>
                <a:latin typeface="Calibri"/>
                <a:ea typeface="Times New Roman" pitchFamily="18" charset="0"/>
                <a:cs typeface="Arial" pitchFamily="34" charset="0"/>
              </a:rPr>
              <a:t>á</a:t>
            </a:r>
            <a:r>
              <a:rPr kumimoji="0" lang="es-ES" sz="1200" b="1" i="0" u="none" strike="noStrike" cap="none" normalizeH="0" baseline="0" dirty="0" smtClean="0" bmk="_Toc398285660">
                <a:ln>
                  <a:noFill/>
                </a:ln>
                <a:solidFill>
                  <a:schemeClr val="tx1"/>
                </a:solidFill>
                <a:effectLst/>
                <a:latin typeface="Arial" pitchFamily="34" charset="0"/>
                <a:ea typeface="Times New Roman" pitchFamily="18" charset="0"/>
                <a:cs typeface="Arial" pitchFamily="34" charset="0"/>
              </a:rPr>
              <a:t>metro de la pendiente (</a:t>
            </a:r>
            <a:r>
              <a:rPr kumimoji="0" lang="es-ES" sz="1200" b="1" i="0" u="none" strike="noStrike" cap="none" normalizeH="0" baseline="0" dirty="0" err="1" smtClean="0" bmk="_Toc398285660">
                <a:ln>
                  <a:noFill/>
                </a:ln>
                <a:solidFill>
                  <a:schemeClr val="tx1"/>
                </a:solidFill>
                <a:effectLst/>
                <a:latin typeface="Arial" pitchFamily="34" charset="0"/>
                <a:ea typeface="Times New Roman" pitchFamily="18" charset="0"/>
                <a:cs typeface="Arial" pitchFamily="34" charset="0"/>
              </a:rPr>
              <a:t>Pp</a:t>
            </a:r>
            <a:r>
              <a:rPr kumimoji="0" lang="es-ES" sz="1200" b="1" i="0" u="none" strike="noStrike" cap="none" normalizeH="0" baseline="0" dirty="0" smtClean="0" bmk="_Toc398285660">
                <a:ln>
                  <a:noFill/>
                </a:ln>
                <a:solidFill>
                  <a:schemeClr val="tx1"/>
                </a:solidFill>
                <a:effectLst/>
                <a:latin typeface="Arial" pitchFamily="34" charset="0"/>
                <a:ea typeface="Times New Roman" pitchFamily="18" charset="0"/>
                <a:cs typeface="Arial" pitchFamily="34" charset="0"/>
              </a:rPr>
              <a:t>) (Mora &amp; Vahrson., 2002)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16632"/>
            <a:ext cx="6965245" cy="1202485"/>
          </a:xfrm>
        </p:spPr>
        <p:txBody>
          <a:bodyPr>
            <a:normAutofit/>
          </a:bodyPr>
          <a:lstStyle/>
          <a:p>
            <a:pPr lvl="1" algn="ctr" rtl="0">
              <a:spcBef>
                <a:spcPct val="0"/>
              </a:spcBef>
            </a:pPr>
            <a:r>
              <a:rPr lang="es-EC" sz="2400" b="1" dirty="0" smtClean="0"/>
              <a:t>Parámetro de Susceptibilidad Litológica (</a:t>
            </a:r>
            <a:r>
              <a:rPr lang="es-EC" sz="2400" b="1" dirty="0" err="1" smtClean="0"/>
              <a:t>Pl</a:t>
            </a:r>
            <a:r>
              <a:rPr lang="es-EC" sz="2400" b="1" dirty="0" smtClean="0"/>
              <a:t>)</a:t>
            </a:r>
          </a:p>
        </p:txBody>
      </p:sp>
      <p:pic>
        <p:nvPicPr>
          <p:cNvPr id="4" name="3 Marcador de contenido"/>
          <p:cNvPicPr>
            <a:picLocks noGrp="1"/>
          </p:cNvPicPr>
          <p:nvPr>
            <p:ph idx="1"/>
          </p:nvPr>
        </p:nvPicPr>
        <p:blipFill>
          <a:blip r:embed="rId2" cstate="print"/>
          <a:srcRect/>
          <a:stretch>
            <a:fillRect/>
          </a:stretch>
        </p:blipFill>
        <p:spPr bwMode="auto">
          <a:xfrm>
            <a:off x="899592" y="1124744"/>
            <a:ext cx="7272808" cy="5112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901323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764704"/>
          <a:ext cx="7344816" cy="5384647"/>
        </p:xfrm>
        <a:graphic>
          <a:graphicData uri="http://schemas.openxmlformats.org/drawingml/2006/table">
            <a:tbl>
              <a:tblPr>
                <a:tableStyleId>{1E171933-4619-4E11-9A3F-F7608DF75F80}</a:tableStyleId>
              </a:tblPr>
              <a:tblGrid>
                <a:gridCol w="3960053"/>
                <a:gridCol w="1738559"/>
                <a:gridCol w="1646204"/>
              </a:tblGrid>
              <a:tr h="195311">
                <a:tc>
                  <a:txBody>
                    <a:bodyPr/>
                    <a:lstStyle/>
                    <a:p>
                      <a:pPr algn="ctr">
                        <a:lnSpc>
                          <a:spcPct val="115000"/>
                        </a:lnSpc>
                        <a:spcBef>
                          <a:spcPts val="200"/>
                        </a:spcBef>
                        <a:spcAft>
                          <a:spcPts val="0"/>
                        </a:spcAft>
                      </a:pPr>
                      <a:r>
                        <a:rPr lang="es-MX" sz="1200"/>
                        <a:t>Litología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Calificación</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a:t>Factor P</a:t>
                      </a:r>
                      <a:r>
                        <a:rPr lang="es-MX" sz="1200" baseline="-25000"/>
                        <a:t>l</a:t>
                      </a:r>
                      <a:endParaRPr lang="es-EC" sz="1400" b="1">
                        <a:solidFill>
                          <a:srgbClr val="000000"/>
                        </a:solidFill>
                        <a:latin typeface="Arial"/>
                        <a:ea typeface="Times New Roman"/>
                      </a:endParaRPr>
                    </a:p>
                  </a:txBody>
                  <a:tcPr marL="45436" marR="45436" marT="0" marB="0" anchor="ctr"/>
                </a:tc>
              </a:tr>
              <a:tr h="1182706">
                <a:tc>
                  <a:txBody>
                    <a:bodyPr/>
                    <a:lstStyle/>
                    <a:p>
                      <a:pPr algn="ctr">
                        <a:lnSpc>
                          <a:spcPct val="115000"/>
                        </a:lnSpc>
                        <a:spcBef>
                          <a:spcPts val="200"/>
                        </a:spcBef>
                        <a:spcAft>
                          <a:spcPts val="0"/>
                        </a:spcAft>
                      </a:pPr>
                      <a:r>
                        <a:rPr lang="es-MX" sz="1200"/>
                        <a:t>Aluvión compacto permeable, calizas permeables, rocas intrusivas ligeramente fisuradas, basaltos, ignimbritas, andesitas; bajo grado de meteorización, niveles freáticos bajos, poco fisuradas y altas resistencia al corte</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Baja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a:t>1</a:t>
                      </a:r>
                      <a:endParaRPr lang="es-EC" sz="1400" b="1">
                        <a:solidFill>
                          <a:srgbClr val="000000"/>
                        </a:solidFill>
                        <a:latin typeface="Arial"/>
                        <a:ea typeface="Times New Roman"/>
                      </a:endParaRPr>
                    </a:p>
                  </a:txBody>
                  <a:tcPr marL="45436" marR="45436" marT="0" marB="0" anchor="ctr"/>
                </a:tc>
              </a:tr>
              <a:tr h="887028">
                <a:tc>
                  <a:txBody>
                    <a:bodyPr/>
                    <a:lstStyle/>
                    <a:p>
                      <a:pPr algn="ctr">
                        <a:lnSpc>
                          <a:spcPct val="115000"/>
                        </a:lnSpc>
                        <a:spcBef>
                          <a:spcPts val="200"/>
                        </a:spcBef>
                        <a:spcAft>
                          <a:spcPts val="0"/>
                        </a:spcAft>
                      </a:pPr>
                      <a:r>
                        <a:rPr lang="es-MX" sz="1200"/>
                        <a:t>Alto grado de meteorización de las litologías mencionadas anteriormente y de rocas sedimentarias masivas, baja resistencia al corte y fracturas de cizalla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Moderada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a:t>2</a:t>
                      </a:r>
                      <a:endParaRPr lang="es-EC" sz="1400" b="1">
                        <a:solidFill>
                          <a:srgbClr val="000000"/>
                        </a:solidFill>
                        <a:latin typeface="Arial"/>
                        <a:ea typeface="Times New Roman"/>
                      </a:endParaRPr>
                    </a:p>
                  </a:txBody>
                  <a:tcPr marL="45436" marR="45436" marT="0" marB="0" anchor="ctr"/>
                </a:tc>
              </a:tr>
              <a:tr h="1034867">
                <a:tc>
                  <a:txBody>
                    <a:bodyPr/>
                    <a:lstStyle/>
                    <a:p>
                      <a:pPr algn="ctr">
                        <a:lnSpc>
                          <a:spcPct val="115000"/>
                        </a:lnSpc>
                        <a:spcBef>
                          <a:spcPts val="200"/>
                        </a:spcBef>
                        <a:spcAft>
                          <a:spcPts val="0"/>
                        </a:spcAft>
                      </a:pPr>
                      <a:r>
                        <a:rPr lang="es-MX" sz="1200"/>
                        <a:t>Rocas sedimentarias, intrusivas metamórficas y volcánicas considerablemente meteorizadas; suelos regolítico arenosos compactos, fracturación considerable y nivel freático fluctuante.</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Media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a:t>3</a:t>
                      </a:r>
                      <a:endParaRPr lang="es-EC" sz="1400" b="1">
                        <a:solidFill>
                          <a:srgbClr val="000000"/>
                        </a:solidFill>
                        <a:latin typeface="Arial"/>
                        <a:ea typeface="Times New Roman"/>
                      </a:endParaRPr>
                    </a:p>
                  </a:txBody>
                  <a:tcPr marL="45436" marR="45436" marT="0" marB="0" anchor="ctr"/>
                </a:tc>
              </a:tr>
              <a:tr h="1330544">
                <a:tc>
                  <a:txBody>
                    <a:bodyPr/>
                    <a:lstStyle/>
                    <a:p>
                      <a:pPr algn="ctr">
                        <a:lnSpc>
                          <a:spcPct val="115000"/>
                        </a:lnSpc>
                        <a:spcBef>
                          <a:spcPts val="200"/>
                        </a:spcBef>
                        <a:spcAft>
                          <a:spcPts val="0"/>
                        </a:spcAft>
                      </a:pPr>
                      <a:r>
                        <a:rPr lang="es-MX" sz="1200"/>
                        <a:t>Meteorización considerable, alteración hidrotermal de cualquier clase de rocas; rocas fuertemente fracturadas y con fisuras llenas de arcilla; suelos piroclásticos y fluvio lacustres pobremente compactados; niveles freáticos poco profundos.</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Alta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a:t>4</a:t>
                      </a:r>
                      <a:endParaRPr lang="es-EC" sz="1400" b="1">
                        <a:solidFill>
                          <a:srgbClr val="000000"/>
                        </a:solidFill>
                        <a:latin typeface="Arial"/>
                        <a:ea typeface="Times New Roman"/>
                      </a:endParaRPr>
                    </a:p>
                  </a:txBody>
                  <a:tcPr marL="45436" marR="45436" marT="0" marB="0" anchor="ctr"/>
                </a:tc>
              </a:tr>
              <a:tr h="739190">
                <a:tc>
                  <a:txBody>
                    <a:bodyPr/>
                    <a:lstStyle/>
                    <a:p>
                      <a:pPr algn="ctr">
                        <a:lnSpc>
                          <a:spcPct val="115000"/>
                        </a:lnSpc>
                        <a:spcBef>
                          <a:spcPts val="200"/>
                        </a:spcBef>
                        <a:spcAft>
                          <a:spcPts val="0"/>
                        </a:spcAft>
                      </a:pPr>
                      <a:r>
                        <a:rPr lang="es-MX" sz="1200"/>
                        <a:t>Rocas extremadamente alteradas; suelos residuales, coluviales y aluviales con baja resistencia cortante, niveles freáticos poco profundos.</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0"/>
                        </a:spcAft>
                      </a:pPr>
                      <a:r>
                        <a:rPr lang="es-MX" sz="1200"/>
                        <a:t>Muy Alta</a:t>
                      </a:r>
                      <a:endParaRPr lang="es-EC" sz="1400" b="1">
                        <a:solidFill>
                          <a:srgbClr val="000000"/>
                        </a:solidFill>
                        <a:latin typeface="Arial"/>
                        <a:ea typeface="Times New Roman"/>
                      </a:endParaRPr>
                    </a:p>
                  </a:txBody>
                  <a:tcPr marL="45436" marR="45436" marT="0" marB="0" anchor="ctr"/>
                </a:tc>
                <a:tc>
                  <a:txBody>
                    <a:bodyPr/>
                    <a:lstStyle/>
                    <a:p>
                      <a:pPr algn="ctr">
                        <a:lnSpc>
                          <a:spcPct val="115000"/>
                        </a:lnSpc>
                        <a:spcAft>
                          <a:spcPts val="200"/>
                        </a:spcAft>
                      </a:pPr>
                      <a:r>
                        <a:rPr lang="es-MX" sz="1200" dirty="0"/>
                        <a:t>5</a:t>
                      </a:r>
                      <a:endParaRPr lang="es-EC" sz="1400" b="1" dirty="0">
                        <a:solidFill>
                          <a:srgbClr val="000000"/>
                        </a:solidFill>
                        <a:latin typeface="Arial"/>
                        <a:ea typeface="Times New Roman"/>
                      </a:endParaRPr>
                    </a:p>
                  </a:txBody>
                  <a:tcPr marL="45436" marR="45436" marT="0" marB="0" anchor="ctr"/>
                </a:tc>
              </a:tr>
            </a:tbl>
          </a:graphicData>
        </a:graphic>
      </p:graphicFrame>
      <p:sp>
        <p:nvSpPr>
          <p:cNvPr id="87041" name="Rectangle 1"/>
          <p:cNvSpPr>
            <a:spLocks noChangeArrowheads="1"/>
          </p:cNvSpPr>
          <p:nvPr/>
        </p:nvSpPr>
        <p:spPr bwMode="auto">
          <a:xfrm>
            <a:off x="1475656" y="260648"/>
            <a:ext cx="615617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61">
                <a:ln>
                  <a:noFill/>
                </a:ln>
                <a:solidFill>
                  <a:schemeClr val="tx1"/>
                </a:solidFill>
                <a:effectLst/>
                <a:latin typeface="Arial" pitchFamily="34" charset="0"/>
                <a:ea typeface="Times New Roman" pitchFamily="18" charset="0"/>
                <a:cs typeface="Arial" pitchFamily="34" charset="0"/>
              </a:rPr>
              <a:t>Tabla 10 Calificaci</a:t>
            </a:r>
            <a:r>
              <a:rPr kumimoji="0" lang="es-ES" sz="1200" b="1" i="0" u="none" strike="noStrike" cap="none" normalizeH="0" baseline="0" dirty="0" smtClean="0" bmk="_Toc398285661">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61">
                <a:ln>
                  <a:noFill/>
                </a:ln>
                <a:solidFill>
                  <a:schemeClr val="tx1"/>
                </a:solidFill>
                <a:effectLst/>
                <a:latin typeface="Arial" pitchFamily="34" charset="0"/>
                <a:ea typeface="Times New Roman" pitchFamily="18" charset="0"/>
                <a:cs typeface="Arial" pitchFamily="34" charset="0"/>
              </a:rPr>
              <a:t>n original de diferentes litolog</a:t>
            </a:r>
            <a:r>
              <a:rPr kumimoji="0" lang="es-ES" sz="1200" b="1" i="0" u="none" strike="noStrike" cap="none" normalizeH="0" baseline="0" dirty="0" smtClean="0" bmk="_Toc398285661">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661">
                <a:ln>
                  <a:noFill/>
                </a:ln>
                <a:solidFill>
                  <a:schemeClr val="tx1"/>
                </a:solidFill>
                <a:effectLst/>
                <a:latin typeface="Arial" pitchFamily="34" charset="0"/>
                <a:ea typeface="Times New Roman" pitchFamily="18" charset="0"/>
                <a:cs typeface="Arial" pitchFamily="34" charset="0"/>
              </a:rPr>
              <a:t>as y su susceptibilidad Litol</a:t>
            </a:r>
            <a:r>
              <a:rPr kumimoji="0" lang="es-ES" sz="1200" b="1" i="0" u="none" strike="noStrike" cap="none" normalizeH="0" baseline="0" dirty="0" smtClean="0" bmk="_Toc398285661">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61">
                <a:ln>
                  <a:noFill/>
                </a:ln>
                <a:solidFill>
                  <a:schemeClr val="tx1"/>
                </a:solidFill>
                <a:effectLst/>
                <a:latin typeface="Arial" pitchFamily="34" charset="0"/>
                <a:ea typeface="Times New Roman" pitchFamily="18" charset="0"/>
                <a:cs typeface="Arial" pitchFamily="34" charset="0"/>
              </a:rPr>
              <a:t>gica (Mora&amp; Vahrson, 1992)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88640"/>
            <a:ext cx="6965245" cy="1202485"/>
          </a:xfrm>
        </p:spPr>
        <p:txBody>
          <a:bodyPr>
            <a:normAutofit/>
          </a:bodyPr>
          <a:lstStyle/>
          <a:p>
            <a:pPr lvl="1" algn="ctr" rtl="0">
              <a:spcBef>
                <a:spcPct val="0"/>
              </a:spcBef>
            </a:pPr>
            <a:r>
              <a:rPr lang="es-EC" sz="2400" b="1" dirty="0" smtClean="0"/>
              <a:t>Parámetro Humedad del Terreno (</a:t>
            </a:r>
            <a:r>
              <a:rPr lang="es-EC" sz="2400" b="1" dirty="0" err="1" smtClean="0"/>
              <a:t>Ph</a:t>
            </a:r>
            <a:r>
              <a:rPr lang="es-EC" sz="2400" b="1" dirty="0" smtClean="0"/>
              <a:t>)</a:t>
            </a:r>
            <a:endParaRPr lang="es-EC" sz="2400" b="1" dirty="0"/>
          </a:p>
        </p:txBody>
      </p:sp>
      <p:pic>
        <p:nvPicPr>
          <p:cNvPr id="4" name="3 Marcador de contenido"/>
          <p:cNvPicPr>
            <a:picLocks noGrp="1"/>
          </p:cNvPicPr>
          <p:nvPr>
            <p:ph idx="1"/>
          </p:nvPr>
        </p:nvPicPr>
        <p:blipFill>
          <a:blip r:embed="rId2" cstate="print"/>
          <a:srcRect/>
          <a:stretch>
            <a:fillRect/>
          </a:stretch>
        </p:blipFill>
        <p:spPr bwMode="auto">
          <a:xfrm>
            <a:off x="899592" y="1052736"/>
            <a:ext cx="7344816" cy="5112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245507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5148064" y="1700808"/>
          <a:ext cx="3024336" cy="1682496"/>
        </p:xfrm>
        <a:graphic>
          <a:graphicData uri="http://schemas.openxmlformats.org/drawingml/2006/table">
            <a:tbl>
              <a:tblPr>
                <a:tableStyleId>{1E171933-4619-4E11-9A3F-F7608DF75F80}</a:tableStyleId>
              </a:tblPr>
              <a:tblGrid>
                <a:gridCol w="1368152"/>
                <a:gridCol w="936104"/>
                <a:gridCol w="720080"/>
              </a:tblGrid>
              <a:tr h="0">
                <a:tc>
                  <a:txBody>
                    <a:bodyPr/>
                    <a:lstStyle/>
                    <a:p>
                      <a:pPr algn="ctr">
                        <a:lnSpc>
                          <a:spcPct val="115000"/>
                        </a:lnSpc>
                        <a:spcAft>
                          <a:spcPts val="0"/>
                        </a:spcAft>
                      </a:pPr>
                      <a:r>
                        <a:rPr lang="es-EC" sz="1200" dirty="0"/>
                        <a:t>Suma de valores asignados a cada mes</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Calificativo</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Valor </a:t>
                      </a:r>
                      <a:endParaRPr lang="es-EC" sz="1600" dirty="0">
                        <a:solidFill>
                          <a:srgbClr val="000000"/>
                        </a:solidFill>
                        <a:latin typeface="Calibri"/>
                        <a:ea typeface="Times New Roman"/>
                        <a:cs typeface="Times New Roman"/>
                      </a:endParaRPr>
                    </a:p>
                  </a:txBody>
                  <a:tcPr marL="68580" marR="68580" marT="0" marB="0" anchor="ctr"/>
                </a:tc>
              </a:tr>
              <a:tr h="0">
                <a:tc>
                  <a:txBody>
                    <a:bodyPr/>
                    <a:lstStyle/>
                    <a:p>
                      <a:pPr algn="ctr">
                        <a:lnSpc>
                          <a:spcPct val="115000"/>
                        </a:lnSpc>
                        <a:spcAft>
                          <a:spcPts val="0"/>
                        </a:spcAft>
                      </a:pPr>
                      <a:r>
                        <a:rPr lang="es-EC" sz="1200"/>
                        <a:t>0 – 4</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Muy Bajo</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1</a:t>
                      </a:r>
                      <a:endParaRPr lang="es-EC" sz="1600" dirty="0">
                        <a:solidFill>
                          <a:srgbClr val="000000"/>
                        </a:solidFill>
                        <a:latin typeface="Calibri"/>
                        <a:ea typeface="Times New Roman"/>
                        <a:cs typeface="Times New Roman"/>
                      </a:endParaRPr>
                    </a:p>
                  </a:txBody>
                  <a:tcPr marL="68580" marR="68580" marT="0" marB="0" anchor="ctr"/>
                </a:tc>
              </a:tr>
              <a:tr h="0">
                <a:tc>
                  <a:txBody>
                    <a:bodyPr/>
                    <a:lstStyle/>
                    <a:p>
                      <a:pPr algn="ctr">
                        <a:lnSpc>
                          <a:spcPct val="115000"/>
                        </a:lnSpc>
                        <a:spcAft>
                          <a:spcPts val="0"/>
                        </a:spcAft>
                      </a:pPr>
                      <a:r>
                        <a:rPr lang="es-EC" sz="1200"/>
                        <a:t>5 – 9</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2</a:t>
                      </a:r>
                      <a:endParaRPr lang="es-EC" sz="1600" dirty="0">
                        <a:solidFill>
                          <a:srgbClr val="000000"/>
                        </a:solidFill>
                        <a:latin typeface="Calibri"/>
                        <a:ea typeface="Times New Roman"/>
                        <a:cs typeface="Times New Roman"/>
                      </a:endParaRPr>
                    </a:p>
                  </a:txBody>
                  <a:tcPr marL="68580" marR="68580" marT="0" marB="0" anchor="ctr"/>
                </a:tc>
              </a:tr>
              <a:tr h="0">
                <a:tc>
                  <a:txBody>
                    <a:bodyPr/>
                    <a:lstStyle/>
                    <a:p>
                      <a:pPr algn="ctr">
                        <a:lnSpc>
                          <a:spcPct val="115000"/>
                        </a:lnSpc>
                        <a:spcAft>
                          <a:spcPts val="0"/>
                        </a:spcAft>
                      </a:pPr>
                      <a:r>
                        <a:rPr lang="es-EC" sz="1200"/>
                        <a:t>10 – 14</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Medio</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600">
                        <a:solidFill>
                          <a:srgbClr val="000000"/>
                        </a:solidFill>
                        <a:latin typeface="Calibri"/>
                        <a:ea typeface="Times New Roman"/>
                        <a:cs typeface="Times New Roman"/>
                      </a:endParaRPr>
                    </a:p>
                  </a:txBody>
                  <a:tcPr marL="68580" marR="68580" marT="0" marB="0" anchor="ctr"/>
                </a:tc>
              </a:tr>
              <a:tr h="0">
                <a:tc>
                  <a:txBody>
                    <a:bodyPr/>
                    <a:lstStyle/>
                    <a:p>
                      <a:pPr algn="ctr">
                        <a:lnSpc>
                          <a:spcPct val="115000"/>
                        </a:lnSpc>
                        <a:spcAft>
                          <a:spcPts val="0"/>
                        </a:spcAft>
                      </a:pPr>
                      <a:r>
                        <a:rPr lang="es-EC" sz="1200"/>
                        <a:t>15 – 19</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Alto</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4</a:t>
                      </a:r>
                      <a:endParaRPr lang="es-EC" sz="1600">
                        <a:solidFill>
                          <a:srgbClr val="000000"/>
                        </a:solidFill>
                        <a:latin typeface="Calibri"/>
                        <a:ea typeface="Times New Roman"/>
                        <a:cs typeface="Times New Roman"/>
                      </a:endParaRPr>
                    </a:p>
                  </a:txBody>
                  <a:tcPr marL="68580" marR="68580" marT="0" marB="0" anchor="ctr"/>
                </a:tc>
              </a:tr>
              <a:tr h="0">
                <a:tc>
                  <a:txBody>
                    <a:bodyPr/>
                    <a:lstStyle/>
                    <a:p>
                      <a:pPr algn="ctr">
                        <a:lnSpc>
                          <a:spcPct val="115000"/>
                        </a:lnSpc>
                        <a:spcAft>
                          <a:spcPts val="0"/>
                        </a:spcAft>
                      </a:pPr>
                      <a:r>
                        <a:rPr lang="es-EC" sz="1200" dirty="0"/>
                        <a:t>20 – 24</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Muy Alto</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5</a:t>
                      </a:r>
                      <a:endParaRPr lang="es-EC" sz="1600" dirty="0">
                        <a:solidFill>
                          <a:srgbClr val="000000"/>
                        </a:solidFill>
                        <a:latin typeface="Calibri"/>
                        <a:ea typeface="Times New Roman"/>
                        <a:cs typeface="Times New Roman"/>
                      </a:endParaRPr>
                    </a:p>
                  </a:txBody>
                  <a:tcPr marL="68580" marR="68580" marT="0" marB="0" anchor="ctr"/>
                </a:tc>
              </a:tr>
            </a:tbl>
          </a:graphicData>
        </a:graphic>
      </p:graphicFrame>
      <p:pic>
        <p:nvPicPr>
          <p:cNvPr id="901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33350" cy="152400"/>
          </a:xfrm>
          <a:prstGeom prst="rect">
            <a:avLst/>
          </a:prstGeom>
          <a:noFill/>
        </p:spPr>
      </p:pic>
      <p:graphicFrame>
        <p:nvGraphicFramePr>
          <p:cNvPr id="7" name="6 Tabla"/>
          <p:cNvGraphicFramePr>
            <a:graphicFrameLocks noGrp="1"/>
          </p:cNvGraphicFramePr>
          <p:nvPr/>
        </p:nvGraphicFramePr>
        <p:xfrm>
          <a:off x="755576" y="4797152"/>
          <a:ext cx="3456384" cy="1472184"/>
        </p:xfrm>
        <a:graphic>
          <a:graphicData uri="http://schemas.openxmlformats.org/drawingml/2006/table">
            <a:tbl>
              <a:tblPr>
                <a:tableStyleId>{9DCAF9ED-07DC-4A11-8D7F-57B35C25682E}</a:tableStyleId>
              </a:tblPr>
              <a:tblGrid>
                <a:gridCol w="792088"/>
                <a:gridCol w="936104"/>
                <a:gridCol w="936104"/>
                <a:gridCol w="792088"/>
              </a:tblGrid>
              <a:tr h="190500">
                <a:tc gridSpan="3">
                  <a:txBody>
                    <a:bodyPr/>
                    <a:lstStyle/>
                    <a:p>
                      <a:pPr algn="ctr">
                        <a:lnSpc>
                          <a:spcPct val="115000"/>
                        </a:lnSpc>
                        <a:spcAft>
                          <a:spcPts val="0"/>
                        </a:spcAft>
                      </a:pPr>
                      <a:r>
                        <a:rPr lang="es-EC" sz="1200" dirty="0"/>
                        <a:t>Precipitación promedio (mm)</a:t>
                      </a:r>
                      <a:endParaRPr lang="es-EC" sz="1200" dirty="0">
                        <a:solidFill>
                          <a:srgbClr val="000000"/>
                        </a:solidFill>
                        <a:latin typeface="Calibri"/>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1200"/>
                        <a:t>Valor asignado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M0132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M0468 M0805</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M0131 M0386 M0582</a:t>
                      </a:r>
                      <a:endParaRPr lang="es-EC" sz="1200">
                        <a:solidFill>
                          <a:srgbClr val="000000"/>
                        </a:solidFill>
                        <a:latin typeface="Calibri"/>
                        <a:ea typeface="Times New Roman"/>
                        <a:cs typeface="Times New Roman"/>
                      </a:endParaRPr>
                    </a:p>
                  </a:txBody>
                  <a:tcPr marL="68580" marR="68580" marT="0" marB="0" anchor="ctr"/>
                </a:tc>
                <a:tc vMerge="1">
                  <a:txBody>
                    <a:bodyPr/>
                    <a:lstStyle/>
                    <a:p>
                      <a:endParaRPr lang="es-EC"/>
                    </a:p>
                  </a:txBody>
                  <a:tcPr/>
                </a:tc>
              </a:tr>
              <a:tr h="190500">
                <a:tc>
                  <a:txBody>
                    <a:bodyPr/>
                    <a:lstStyle/>
                    <a:p>
                      <a:pPr algn="ctr">
                        <a:lnSpc>
                          <a:spcPct val="115000"/>
                        </a:lnSpc>
                        <a:spcAft>
                          <a:spcPts val="0"/>
                        </a:spcAft>
                      </a:pPr>
                      <a:r>
                        <a:rPr lang="es-EC" sz="1200"/>
                        <a:t>&lt; 78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&lt; 118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&lt; 53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0</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78 - 156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118 - 236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53 - 106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&gt; 156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&gt; 236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&gt; 106</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2</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8" name="7 Tabla"/>
          <p:cNvGraphicFramePr>
            <a:graphicFrameLocks noGrp="1"/>
          </p:cNvGraphicFramePr>
          <p:nvPr/>
        </p:nvGraphicFramePr>
        <p:xfrm>
          <a:off x="4932040" y="4365104"/>
          <a:ext cx="3384376" cy="1682496"/>
        </p:xfrm>
        <a:graphic>
          <a:graphicData uri="http://schemas.openxmlformats.org/drawingml/2006/table">
            <a:tbl>
              <a:tblPr>
                <a:tableStyleId>{1E171933-4619-4E11-9A3F-F7608DF75F80}</a:tableStyleId>
              </a:tblPr>
              <a:tblGrid>
                <a:gridCol w="864096"/>
                <a:gridCol w="792088"/>
                <a:gridCol w="720080"/>
                <a:gridCol w="1008112"/>
              </a:tblGrid>
              <a:tr h="190500">
                <a:tc>
                  <a:txBody>
                    <a:bodyPr/>
                    <a:lstStyle/>
                    <a:p>
                      <a:pPr algn="ctr">
                        <a:lnSpc>
                          <a:spcPct val="115000"/>
                        </a:lnSpc>
                        <a:spcAft>
                          <a:spcPts val="0"/>
                        </a:spcAft>
                      </a:pPr>
                      <a:r>
                        <a:rPr lang="es-EC" sz="1200" dirty="0"/>
                        <a:t>Estación</a:t>
                      </a:r>
                      <a:endParaRPr lang="es-EC" sz="11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Suma de Valores</a:t>
                      </a:r>
                      <a:endParaRPr lang="es-EC" sz="11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Valor </a:t>
                      </a:r>
                      <a:r>
                        <a:rPr lang="es-EC" sz="1200" dirty="0" err="1"/>
                        <a:t>P</a:t>
                      </a:r>
                      <a:r>
                        <a:rPr lang="es-EC" sz="1200" baseline="-25000" dirty="0" err="1"/>
                        <a:t>h</a:t>
                      </a:r>
                      <a:endParaRPr lang="es-EC" sz="11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Calificativo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M0131</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11</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Medio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M0132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9</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M0386</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M0468</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9</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M0582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8</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1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M0805</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10</a:t>
                      </a:r>
                      <a:endParaRPr lang="es-EC" sz="11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3</a:t>
                      </a:r>
                      <a:endParaRPr lang="es-EC" sz="11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Medio</a:t>
                      </a:r>
                      <a:endParaRPr lang="es-EC" sz="11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9" name="8 Tabla"/>
          <p:cNvGraphicFramePr>
            <a:graphicFrameLocks noGrp="1"/>
          </p:cNvGraphicFramePr>
          <p:nvPr/>
        </p:nvGraphicFramePr>
        <p:xfrm>
          <a:off x="899592" y="980728"/>
          <a:ext cx="3168352" cy="3575304"/>
        </p:xfrm>
        <a:graphic>
          <a:graphicData uri="http://schemas.openxmlformats.org/drawingml/2006/table">
            <a:tbl>
              <a:tblPr>
                <a:tableStyleId>{9DCAF9ED-07DC-4A11-8D7F-57B35C25682E}</a:tableStyleId>
              </a:tblPr>
              <a:tblGrid>
                <a:gridCol w="1152128"/>
                <a:gridCol w="648072"/>
                <a:gridCol w="648072"/>
                <a:gridCol w="720080"/>
              </a:tblGrid>
              <a:tr h="190500">
                <a:tc>
                  <a:txBody>
                    <a:bodyPr/>
                    <a:lstStyle/>
                    <a:p>
                      <a:endParaRPr lang="es-EC" sz="12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200"/>
                        <a:t>M0132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M0468 M0805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M0131 M0386 M0582</a:t>
                      </a:r>
                      <a:endParaRPr lang="es-EC" sz="12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Enero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7.91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13.09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5.27</a:t>
                      </a:r>
                      <a:endParaRPr lang="es-EC" sz="12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Febrero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8.1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13.76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5.43</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Marzo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8.28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14.06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5.51</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Abril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8.15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13.13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5.57</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Mayo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7.88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12.26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5.53</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Junio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7.48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10.86</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5.2</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Julio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7.27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9.21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4.91</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Agosto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7.31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9.77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4.93</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Septiembre</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7.52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10.65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5.06</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Octubre</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7.62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10.7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5.19</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Noviembre</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7.81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11.64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5.32</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Diciembre</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7.83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12.45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5.32</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ETP media (cm)</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7.8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11.8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5.3</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13" name="12 Rectángulo"/>
          <p:cNvSpPr/>
          <p:nvPr/>
        </p:nvSpPr>
        <p:spPr>
          <a:xfrm>
            <a:off x="827584" y="519063"/>
            <a:ext cx="3312368" cy="461665"/>
          </a:xfrm>
          <a:prstGeom prst="rect">
            <a:avLst/>
          </a:prstGeom>
        </p:spPr>
        <p:txBody>
          <a:bodyPr wrap="square">
            <a:spAutoFit/>
          </a:bodyPr>
          <a:lstStyle/>
          <a:p>
            <a:pPr algn="just"/>
            <a:r>
              <a:rPr lang="es-ES" sz="1200" b="1" dirty="0" smtClean="0"/>
              <a:t>Tabla 11 Evapotranspiración Mensual (cm) para las Estaciones Meteorológicas</a:t>
            </a:r>
            <a:endParaRPr lang="es-EC" sz="1200" dirty="0"/>
          </a:p>
        </p:txBody>
      </p:sp>
      <p:sp>
        <p:nvSpPr>
          <p:cNvPr id="90114" name="Rectangle 2"/>
          <p:cNvSpPr>
            <a:spLocks noChangeArrowheads="1"/>
          </p:cNvSpPr>
          <p:nvPr/>
        </p:nvSpPr>
        <p:spPr bwMode="auto">
          <a:xfrm>
            <a:off x="1008112" y="4365104"/>
            <a:ext cx="284380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84">
                <a:ln>
                  <a:noFill/>
                </a:ln>
                <a:solidFill>
                  <a:schemeClr val="tx1"/>
                </a:solidFill>
                <a:effectLst/>
                <a:latin typeface="Arial" pitchFamily="34" charset="0"/>
                <a:ea typeface="Times New Roman" pitchFamily="18" charset="0"/>
                <a:cs typeface="Arial" pitchFamily="34" charset="0"/>
              </a:rPr>
              <a:t>Tabla 12 Valores asignados a los promedios mensuales de lluvia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860032" y="3717032"/>
            <a:ext cx="3528392" cy="646331"/>
          </a:xfrm>
          <a:prstGeom prst="rect">
            <a:avLst/>
          </a:prstGeom>
        </p:spPr>
        <p:txBody>
          <a:bodyPr wrap="square">
            <a:spAutoFit/>
          </a:bodyPr>
          <a:lstStyle/>
          <a:p>
            <a:pPr algn="ctr"/>
            <a:r>
              <a:rPr lang="es-ES" sz="1200" b="1" dirty="0" smtClean="0"/>
              <a:t>Tabla 14 Valoración del parámetro de humedad del suelo para la microcuenca del río Cristal</a:t>
            </a:r>
            <a:endParaRPr lang="es-EC" sz="1200" dirty="0"/>
          </a:p>
        </p:txBody>
      </p:sp>
      <p:sp>
        <p:nvSpPr>
          <p:cNvPr id="16" name="15 Rectángulo"/>
          <p:cNvSpPr/>
          <p:nvPr/>
        </p:nvSpPr>
        <p:spPr>
          <a:xfrm>
            <a:off x="5076056" y="1124744"/>
            <a:ext cx="3312368" cy="461665"/>
          </a:xfrm>
          <a:prstGeom prst="rect">
            <a:avLst/>
          </a:prstGeom>
        </p:spPr>
        <p:txBody>
          <a:bodyPr wrap="square">
            <a:spAutoFit/>
          </a:bodyPr>
          <a:lstStyle/>
          <a:p>
            <a:pPr algn="just"/>
            <a:r>
              <a:rPr lang="es-ES" sz="1200" b="1" dirty="0" smtClean="0"/>
              <a:t>Tabla 13 Valoración del parámetro humedad del suelo (</a:t>
            </a:r>
            <a:r>
              <a:rPr lang="es-ES" sz="1200" b="1" dirty="0" err="1" smtClean="0"/>
              <a:t>Pp</a:t>
            </a:r>
            <a:r>
              <a:rPr lang="es-ES" sz="1200" b="1" dirty="0" smtClean="0"/>
              <a:t>) (Mora et al., 1992)</a:t>
            </a:r>
            <a:endParaRPr lang="es-EC"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827584" y="620688"/>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16632"/>
            <a:ext cx="6965245" cy="1202485"/>
          </a:xfrm>
        </p:spPr>
        <p:txBody>
          <a:bodyPr>
            <a:normAutofit/>
          </a:bodyPr>
          <a:lstStyle/>
          <a:p>
            <a:pPr lvl="1" algn="ctr" rtl="0">
              <a:spcBef>
                <a:spcPct val="0"/>
              </a:spcBef>
            </a:pPr>
            <a:r>
              <a:rPr lang="es-EC" sz="2400" b="1" dirty="0" smtClean="0"/>
              <a:t>Parámetro de disparo por sismicidad (</a:t>
            </a:r>
            <a:r>
              <a:rPr lang="es-EC" sz="2400" b="1" dirty="0" err="1" smtClean="0"/>
              <a:t>Ds</a:t>
            </a:r>
            <a:r>
              <a:rPr lang="es-EC" sz="2400" b="1" dirty="0" smtClean="0"/>
              <a:t>)</a:t>
            </a:r>
          </a:p>
        </p:txBody>
      </p:sp>
      <p:pic>
        <p:nvPicPr>
          <p:cNvPr id="4" name="3 Marcador de contenido"/>
          <p:cNvPicPr>
            <a:picLocks noGrp="1"/>
          </p:cNvPicPr>
          <p:nvPr>
            <p:ph idx="1"/>
          </p:nvPr>
        </p:nvPicPr>
        <p:blipFill>
          <a:blip r:embed="rId2" cstate="print"/>
          <a:srcRect/>
          <a:stretch>
            <a:fillRect/>
          </a:stretch>
        </p:blipFill>
        <p:spPr bwMode="auto">
          <a:xfrm>
            <a:off x="827584" y="1052736"/>
            <a:ext cx="7416824" cy="5000129"/>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589275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43608" y="1124744"/>
          <a:ext cx="2592288" cy="3822165"/>
        </p:xfrm>
        <a:graphic>
          <a:graphicData uri="http://schemas.openxmlformats.org/drawingml/2006/table">
            <a:tbl>
              <a:tblPr>
                <a:tableStyleId>{9DCAF9ED-07DC-4A11-8D7F-57B35C25682E}</a:tableStyleId>
              </a:tblPr>
              <a:tblGrid>
                <a:gridCol w="792088"/>
                <a:gridCol w="792088"/>
                <a:gridCol w="1008112"/>
              </a:tblGrid>
              <a:tr h="254811">
                <a:tc>
                  <a:txBody>
                    <a:bodyPr/>
                    <a:lstStyle/>
                    <a:p>
                      <a:pPr algn="ctr">
                        <a:lnSpc>
                          <a:spcPct val="115000"/>
                        </a:lnSpc>
                        <a:spcAft>
                          <a:spcPts val="0"/>
                        </a:spcAft>
                      </a:pPr>
                      <a:r>
                        <a:rPr lang="es-EC" sz="1200"/>
                        <a:t>Magnitud</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MKS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Valor Ds</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4,30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4,40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5,40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4</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4,40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4,20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2</a:t>
                      </a:r>
                      <a:endParaRPr lang="es-EC" sz="1200" dirty="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4,50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4,10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4,10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4,20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4,30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4,30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IV</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254811">
                <a:tc>
                  <a:txBody>
                    <a:bodyPr/>
                    <a:lstStyle/>
                    <a:p>
                      <a:pPr algn="ctr">
                        <a:lnSpc>
                          <a:spcPct val="115000"/>
                        </a:lnSpc>
                        <a:spcAft>
                          <a:spcPts val="0"/>
                        </a:spcAft>
                      </a:pPr>
                      <a:r>
                        <a:rPr lang="es-EC" sz="1200"/>
                        <a:t>4,10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III</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2</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5" name="4 Tabla"/>
          <p:cNvGraphicFramePr>
            <a:graphicFrameLocks noGrp="1"/>
          </p:cNvGraphicFramePr>
          <p:nvPr/>
        </p:nvGraphicFramePr>
        <p:xfrm>
          <a:off x="3779912" y="1772816"/>
          <a:ext cx="4572000" cy="4248472"/>
        </p:xfrm>
        <a:graphic>
          <a:graphicData uri="http://schemas.openxmlformats.org/drawingml/2006/table">
            <a:tbl>
              <a:tblPr>
                <a:tableStyleId>{B301B821-A1FF-4177-AEE7-76D212191A09}</a:tableStyleId>
              </a:tblPr>
              <a:tblGrid>
                <a:gridCol w="1331640"/>
                <a:gridCol w="1512168"/>
                <a:gridCol w="1728192"/>
              </a:tblGrid>
              <a:tr h="708078">
                <a:tc>
                  <a:txBody>
                    <a:bodyPr/>
                    <a:lstStyle/>
                    <a:p>
                      <a:pPr algn="ctr">
                        <a:lnSpc>
                          <a:spcPct val="115000"/>
                        </a:lnSpc>
                        <a:spcAft>
                          <a:spcPts val="0"/>
                        </a:spcAft>
                      </a:pPr>
                      <a:r>
                        <a:rPr lang="es-ES" sz="1200" dirty="0"/>
                        <a:t>Magnitud</a:t>
                      </a:r>
                      <a:endParaRPr lang="es-EC" sz="1600" dirty="0"/>
                    </a:p>
                    <a:p>
                      <a:pPr algn="ctr">
                        <a:lnSpc>
                          <a:spcPct val="115000"/>
                        </a:lnSpc>
                        <a:spcAft>
                          <a:spcPts val="0"/>
                        </a:spcAft>
                      </a:pPr>
                      <a:r>
                        <a:rPr lang="es-ES" sz="1200" dirty="0"/>
                        <a:t>Escala de Richter</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a:t>Intensidad</a:t>
                      </a:r>
                      <a:endParaRPr lang="es-EC" sz="1600"/>
                    </a:p>
                    <a:p>
                      <a:pPr algn="ctr">
                        <a:lnSpc>
                          <a:spcPct val="115000"/>
                        </a:lnSpc>
                        <a:spcAft>
                          <a:spcPts val="0"/>
                        </a:spcAft>
                      </a:pPr>
                      <a:r>
                        <a:rPr lang="es-ES" sz="1200"/>
                        <a:t>Escala de MKS</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a:t>Efectos producidos</a:t>
                      </a:r>
                      <a:endParaRPr lang="es-EC" sz="1600">
                        <a:solidFill>
                          <a:srgbClr val="000000"/>
                        </a:solidFill>
                        <a:latin typeface="Calibri"/>
                        <a:ea typeface="Times New Roman"/>
                        <a:cs typeface="Times New Roman"/>
                      </a:endParaRPr>
                    </a:p>
                  </a:txBody>
                  <a:tcPr marL="68580" marR="68580" marT="0" marB="0" anchor="ctr"/>
                </a:tc>
              </a:tr>
              <a:tr h="1770197">
                <a:tc>
                  <a:txBody>
                    <a:bodyPr/>
                    <a:lstStyle/>
                    <a:p>
                      <a:pPr algn="ctr">
                        <a:lnSpc>
                          <a:spcPct val="115000"/>
                        </a:lnSpc>
                        <a:spcAft>
                          <a:spcPts val="0"/>
                        </a:spcAft>
                      </a:pPr>
                      <a:r>
                        <a:rPr lang="es-ES" sz="1200" dirty="0"/>
                        <a:t>3.5 a 4.2</a:t>
                      </a:r>
                      <a:endParaRPr lang="es-EC" sz="16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a:t>II y III</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Pueden llegar a percibirse en el interior de los edificios. Los objetos colgados se balancean. Producen vibraciones como las del paso de un camión pequeño.</a:t>
                      </a:r>
                      <a:endParaRPr lang="es-EC" sz="1800" dirty="0">
                        <a:solidFill>
                          <a:srgbClr val="000000"/>
                        </a:solidFill>
                        <a:latin typeface="Arial"/>
                        <a:ea typeface="Times New Roman"/>
                      </a:endParaRPr>
                    </a:p>
                  </a:txBody>
                  <a:tcPr marL="68580" marR="68580" marT="0" marB="0" anchor="ctr"/>
                </a:tc>
              </a:tr>
              <a:tr h="1770197">
                <a:tc>
                  <a:txBody>
                    <a:bodyPr/>
                    <a:lstStyle/>
                    <a:p>
                      <a:pPr algn="ctr">
                        <a:lnSpc>
                          <a:spcPct val="115000"/>
                        </a:lnSpc>
                        <a:spcAft>
                          <a:spcPts val="0"/>
                        </a:spcAft>
                      </a:pPr>
                      <a:r>
                        <a:rPr lang="es-ES" sz="1200"/>
                        <a:t>4.3 a 4.8</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200"/>
                        <a:t>IV</a:t>
                      </a:r>
                      <a:endParaRPr lang="es-EC" sz="16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Se perciben en el interior de los edificios e incluso en el exterior. Los automóviles se mueven ligeramente. Las ventanas, la vajilla y las puertas vibran.</a:t>
                      </a:r>
                      <a:endParaRPr lang="es-EC" sz="1800" dirty="0">
                        <a:solidFill>
                          <a:srgbClr val="000000"/>
                        </a:solidFill>
                        <a:latin typeface="Arial"/>
                        <a:ea typeface="Times New Roman"/>
                      </a:endParaRPr>
                    </a:p>
                  </a:txBody>
                  <a:tcPr marL="68580" marR="68580" marT="0" marB="0" anchor="ctr"/>
                </a:tc>
              </a:tr>
            </a:tbl>
          </a:graphicData>
        </a:graphic>
      </p:graphicFrame>
      <p:sp>
        <p:nvSpPr>
          <p:cNvPr id="88065" name="Rectangle 1"/>
          <p:cNvSpPr>
            <a:spLocks noChangeArrowheads="1"/>
          </p:cNvSpPr>
          <p:nvPr/>
        </p:nvSpPr>
        <p:spPr bwMode="auto">
          <a:xfrm>
            <a:off x="971600" y="591071"/>
            <a:ext cx="26642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94">
                <a:ln>
                  <a:noFill/>
                </a:ln>
                <a:solidFill>
                  <a:schemeClr val="tx1"/>
                </a:solidFill>
                <a:effectLst/>
                <a:latin typeface="Arial" pitchFamily="34" charset="0"/>
                <a:ea typeface="Times New Roman" pitchFamily="18" charset="0"/>
                <a:cs typeface="Arial" pitchFamily="34" charset="0"/>
              </a:rPr>
              <a:t>Tabla 15 Valoraci</a:t>
            </a:r>
            <a:r>
              <a:rPr kumimoji="0" lang="es-ES" sz="1200" b="1" i="0" u="none" strike="noStrike" cap="none" normalizeH="0" baseline="0" dirty="0" smtClean="0" bmk="_Toc398285694">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94">
                <a:ln>
                  <a:noFill/>
                </a:ln>
                <a:solidFill>
                  <a:schemeClr val="tx1"/>
                </a:solidFill>
                <a:effectLst/>
                <a:latin typeface="Arial" pitchFamily="34" charset="0"/>
                <a:ea typeface="Times New Roman" pitchFamily="18" charset="0"/>
                <a:cs typeface="Arial" pitchFamily="34" charset="0"/>
              </a:rPr>
              <a:t>n del Par</a:t>
            </a:r>
            <a:r>
              <a:rPr kumimoji="0" lang="es-ES" sz="1200" b="1" i="0" u="none" strike="noStrike" cap="none" normalizeH="0" baseline="0" dirty="0" smtClean="0" bmk="_Toc398285694">
                <a:ln>
                  <a:noFill/>
                </a:ln>
                <a:solidFill>
                  <a:schemeClr val="tx1"/>
                </a:solidFill>
                <a:effectLst/>
                <a:latin typeface="Calibri"/>
                <a:ea typeface="Times New Roman" pitchFamily="18" charset="0"/>
                <a:cs typeface="Arial" pitchFamily="34" charset="0"/>
              </a:rPr>
              <a:t>á</a:t>
            </a:r>
            <a:r>
              <a:rPr kumimoji="0" lang="es-ES" sz="1200" b="1" i="0" u="none" strike="noStrike" cap="none" normalizeH="0" baseline="0" dirty="0" smtClean="0" bmk="_Toc398285694">
                <a:ln>
                  <a:noFill/>
                </a:ln>
                <a:solidFill>
                  <a:schemeClr val="tx1"/>
                </a:solidFill>
                <a:effectLst/>
                <a:latin typeface="Arial" pitchFamily="34" charset="0"/>
                <a:ea typeface="Times New Roman" pitchFamily="18" charset="0"/>
                <a:cs typeface="Arial" pitchFamily="34" charset="0"/>
              </a:rPr>
              <a:t>metro de Disparo por Sismicidad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779912" y="1484784"/>
            <a:ext cx="4572000" cy="276999"/>
          </a:xfrm>
          <a:prstGeom prst="rect">
            <a:avLst/>
          </a:prstGeom>
        </p:spPr>
        <p:txBody>
          <a:bodyPr>
            <a:spAutoFit/>
          </a:bodyPr>
          <a:lstStyle/>
          <a:p>
            <a:pPr algn="ctr" fontAlgn="base">
              <a:spcBef>
                <a:spcPct val="0"/>
              </a:spcBef>
              <a:spcAft>
                <a:spcPct val="0"/>
              </a:spcAft>
            </a:pPr>
            <a:r>
              <a:rPr lang="es-ES" sz="1200" b="1" dirty="0" smtClean="0" bmk="_Toc398285694">
                <a:latin typeface="Arial" pitchFamily="34" charset="0"/>
                <a:ea typeface="Times New Roman" pitchFamily="18" charset="0"/>
                <a:cs typeface="Arial" pitchFamily="34" charset="0"/>
              </a:rPr>
              <a:t>Tabla 16 Equivalencias entre escala de </a:t>
            </a:r>
            <a:r>
              <a:rPr lang="es-ES" sz="1200" b="1" dirty="0" err="1" smtClean="0" bmk="_Toc398285694">
                <a:latin typeface="Arial" pitchFamily="34" charset="0"/>
                <a:ea typeface="Times New Roman" pitchFamily="18" charset="0"/>
                <a:cs typeface="Arial" pitchFamily="34" charset="0"/>
              </a:rPr>
              <a:t>Ritcher</a:t>
            </a:r>
            <a:r>
              <a:rPr lang="es-ES" sz="1200" b="1" dirty="0" smtClean="0" bmk="_Toc398285694">
                <a:latin typeface="Arial" pitchFamily="34" charset="0"/>
                <a:ea typeface="Times New Roman" pitchFamily="18" charset="0"/>
                <a:cs typeface="Arial" pitchFamily="34" charset="0"/>
              </a:rPr>
              <a:t> vs MKS</a:t>
            </a:r>
            <a:endParaRPr lang="es-EC" sz="1200" b="1" dirty="0" smtClean="0" bmk="_Toc398285694">
              <a:latin typeface="Arial" pitchFamily="34" charset="0"/>
              <a:ea typeface="Times New Roman" pitchFamily="18"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16632"/>
            <a:ext cx="6965245" cy="1202485"/>
          </a:xfrm>
        </p:spPr>
        <p:txBody>
          <a:bodyPr>
            <a:normAutofit/>
          </a:bodyPr>
          <a:lstStyle/>
          <a:p>
            <a:pPr lvl="1" algn="ctr" rtl="0">
              <a:spcBef>
                <a:spcPct val="0"/>
              </a:spcBef>
            </a:pPr>
            <a:r>
              <a:rPr lang="es-EC" sz="2400" b="1" dirty="0" smtClean="0"/>
              <a:t>Parámetro de disparo por lluvia (</a:t>
            </a:r>
            <a:r>
              <a:rPr lang="es-EC" sz="2400" b="1" dirty="0" err="1" smtClean="0"/>
              <a:t>Dll</a:t>
            </a:r>
            <a:r>
              <a:rPr lang="es-EC" sz="2400" b="1" dirty="0" smtClean="0"/>
              <a:t>)</a:t>
            </a:r>
            <a:endParaRPr lang="es-EC" sz="2400" b="1" dirty="0"/>
          </a:p>
        </p:txBody>
      </p:sp>
      <p:pic>
        <p:nvPicPr>
          <p:cNvPr id="4" name="3 Marcador de contenido"/>
          <p:cNvPicPr>
            <a:picLocks noGrp="1"/>
          </p:cNvPicPr>
          <p:nvPr>
            <p:ph idx="1"/>
          </p:nvPr>
        </p:nvPicPr>
        <p:blipFill>
          <a:blip r:embed="rId2" cstate="print"/>
          <a:srcRect/>
          <a:stretch>
            <a:fillRect/>
          </a:stretch>
        </p:blipFill>
        <p:spPr bwMode="auto">
          <a:xfrm>
            <a:off x="827584" y="1052736"/>
            <a:ext cx="7416824" cy="5112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721629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619672" y="4149080"/>
          <a:ext cx="5931173" cy="1892808"/>
        </p:xfrm>
        <a:graphic>
          <a:graphicData uri="http://schemas.openxmlformats.org/drawingml/2006/table">
            <a:tbl>
              <a:tblPr>
                <a:tableStyleId>{1E171933-4619-4E11-9A3F-F7608DF75F80}</a:tableStyleId>
              </a:tblPr>
              <a:tblGrid>
                <a:gridCol w="1069223"/>
                <a:gridCol w="1489625"/>
                <a:gridCol w="1587018"/>
                <a:gridCol w="811376"/>
                <a:gridCol w="973931"/>
              </a:tblGrid>
              <a:tr h="247650">
                <a:tc>
                  <a:txBody>
                    <a:bodyPr/>
                    <a:lstStyle/>
                    <a:p>
                      <a:pPr algn="ctr">
                        <a:lnSpc>
                          <a:spcPct val="115000"/>
                        </a:lnSpc>
                        <a:spcAft>
                          <a:spcPts val="0"/>
                        </a:spcAft>
                      </a:pPr>
                      <a:r>
                        <a:rPr lang="es-EC" sz="1200"/>
                        <a:t>Estación</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Lluvia Máxima T=100 años (mm)</a:t>
                      </a:r>
                    </a:p>
                    <a:p>
                      <a:pPr algn="ctr">
                        <a:lnSpc>
                          <a:spcPct val="115000"/>
                        </a:lnSpc>
                        <a:spcAft>
                          <a:spcPts val="0"/>
                        </a:spcAft>
                      </a:pPr>
                      <a:r>
                        <a:rPr lang="es-EC" sz="1200"/>
                        <a:t>n &gt; 10 años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Lluvia Máxima Promedio (mm)</a:t>
                      </a:r>
                    </a:p>
                    <a:p>
                      <a:pPr algn="ctr">
                        <a:lnSpc>
                          <a:spcPct val="115000"/>
                        </a:lnSpc>
                        <a:spcAft>
                          <a:spcPts val="0"/>
                        </a:spcAft>
                      </a:pPr>
                      <a:r>
                        <a:rPr lang="es-EC" sz="1200"/>
                        <a:t>n &lt; 10 años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Valor D</a:t>
                      </a:r>
                      <a:r>
                        <a:rPr lang="es-EC" sz="1200" baseline="-25000"/>
                        <a:t>LL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Calificativo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M0131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103,99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Muy Alto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M0132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176,52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M0386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149,86</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Bajo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M0468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315,91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Muy Alto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M0582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60,52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Muy Bajo</a:t>
                      </a:r>
                      <a:endParaRPr lang="es-EC" sz="1200">
                        <a:solidFill>
                          <a:srgbClr val="000000"/>
                        </a:solidFill>
                        <a:latin typeface="Calibri"/>
                        <a:ea typeface="Times New Roman"/>
                        <a:cs typeface="Times New Roman"/>
                      </a:endParaRPr>
                    </a:p>
                  </a:txBody>
                  <a:tcPr marL="68580" marR="68580" marT="0" marB="0" anchor="ctr"/>
                </a:tc>
              </a:tr>
              <a:tr h="190500">
                <a:tc>
                  <a:txBody>
                    <a:bodyPr/>
                    <a:lstStyle/>
                    <a:p>
                      <a:pPr algn="ctr">
                        <a:lnSpc>
                          <a:spcPct val="115000"/>
                        </a:lnSpc>
                        <a:spcAft>
                          <a:spcPts val="0"/>
                        </a:spcAft>
                      </a:pPr>
                      <a:r>
                        <a:rPr lang="es-EC" sz="1200"/>
                        <a:t>M0805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94,99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a:t>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200" dirty="0"/>
                        <a:t>Medio</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1331640" y="1052736"/>
          <a:ext cx="6696744" cy="2570480"/>
        </p:xfrm>
        <a:graphic>
          <a:graphicData uri="http://schemas.openxmlformats.org/drawingml/2006/table">
            <a:tbl>
              <a:tblPr>
                <a:tableStyleId>{1E171933-4619-4E11-9A3F-F7608DF75F80}</a:tableStyleId>
              </a:tblPr>
              <a:tblGrid>
                <a:gridCol w="2016224"/>
                <a:gridCol w="2016224"/>
                <a:gridCol w="1296144"/>
                <a:gridCol w="1368152"/>
              </a:tblGrid>
              <a:tr h="0">
                <a:tc>
                  <a:txBody>
                    <a:bodyPr/>
                    <a:lstStyle/>
                    <a:p>
                      <a:pPr algn="ctr">
                        <a:lnSpc>
                          <a:spcPct val="150000"/>
                        </a:lnSpc>
                        <a:spcBef>
                          <a:spcPts val="200"/>
                        </a:spcBef>
                        <a:spcAft>
                          <a:spcPts val="200"/>
                        </a:spcAft>
                      </a:pPr>
                      <a:r>
                        <a:rPr lang="es-EC" sz="1200" dirty="0"/>
                        <a:t>Lluvias máximas diarias anuales (mm)</a:t>
                      </a:r>
                    </a:p>
                    <a:p>
                      <a:pPr algn="ctr">
                        <a:lnSpc>
                          <a:spcPct val="150000"/>
                        </a:lnSpc>
                        <a:spcBef>
                          <a:spcPts val="200"/>
                        </a:spcBef>
                        <a:spcAft>
                          <a:spcPts val="200"/>
                        </a:spcAft>
                      </a:pPr>
                      <a:r>
                        <a:rPr lang="es-EC" sz="1200" dirty="0"/>
                        <a:t>n &gt; 10 años</a:t>
                      </a:r>
                    </a:p>
                    <a:p>
                      <a:pPr algn="ctr">
                        <a:lnSpc>
                          <a:spcPct val="150000"/>
                        </a:lnSpc>
                        <a:spcBef>
                          <a:spcPts val="200"/>
                        </a:spcBef>
                        <a:spcAft>
                          <a:spcPts val="200"/>
                        </a:spcAft>
                      </a:pPr>
                      <a:r>
                        <a:rPr lang="es-EC" sz="1200" dirty="0" err="1"/>
                        <a:t>Tr</a:t>
                      </a:r>
                      <a:r>
                        <a:rPr lang="es-EC" sz="1200" dirty="0"/>
                        <a:t> = 100 años</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dirty="0"/>
                        <a:t>Lluvias máximas diarias anuales (mm)</a:t>
                      </a:r>
                    </a:p>
                    <a:p>
                      <a:pPr algn="ctr">
                        <a:lnSpc>
                          <a:spcPct val="150000"/>
                        </a:lnSpc>
                        <a:spcBef>
                          <a:spcPts val="200"/>
                        </a:spcBef>
                        <a:spcAft>
                          <a:spcPts val="200"/>
                        </a:spcAft>
                      </a:pPr>
                      <a:r>
                        <a:rPr lang="es-EC" sz="1200" dirty="0"/>
                        <a:t>n &lt; 10 años</a:t>
                      </a:r>
                    </a:p>
                    <a:p>
                      <a:pPr algn="ctr">
                        <a:lnSpc>
                          <a:spcPct val="150000"/>
                        </a:lnSpc>
                        <a:spcBef>
                          <a:spcPts val="200"/>
                        </a:spcBef>
                        <a:spcAft>
                          <a:spcPts val="200"/>
                        </a:spcAft>
                      </a:pPr>
                      <a:r>
                        <a:rPr lang="es-EC" sz="1200" dirty="0"/>
                        <a:t>promedio</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Calificativo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Valor del Parámetro D</a:t>
                      </a:r>
                      <a:r>
                        <a:rPr lang="es-EC" sz="1200" baseline="-25000"/>
                        <a:t>ll</a:t>
                      </a:r>
                      <a:endParaRPr lang="es-EC" sz="1200">
                        <a:solidFill>
                          <a:srgbClr val="000000"/>
                        </a:solidFill>
                        <a:latin typeface="Calibri"/>
                        <a:ea typeface="Times New Roman"/>
                        <a:cs typeface="Times New Roman"/>
                      </a:endParaRPr>
                    </a:p>
                  </a:txBody>
                  <a:tcPr marL="68580" marR="68580" marT="0" marB="0" anchor="ctr"/>
                </a:tc>
              </a:tr>
              <a:tr h="0">
                <a:tc>
                  <a:txBody>
                    <a:bodyPr/>
                    <a:lstStyle/>
                    <a:p>
                      <a:pPr algn="ctr">
                        <a:lnSpc>
                          <a:spcPct val="150000"/>
                        </a:lnSpc>
                        <a:spcBef>
                          <a:spcPts val="200"/>
                        </a:spcBef>
                        <a:spcAft>
                          <a:spcPts val="200"/>
                        </a:spcAft>
                      </a:pPr>
                      <a:r>
                        <a:rPr lang="es-EC" sz="1200"/>
                        <a:t>&lt; 100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&lt; 50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1</a:t>
                      </a:r>
                      <a:endParaRPr lang="es-EC" sz="1200">
                        <a:solidFill>
                          <a:srgbClr val="000000"/>
                        </a:solidFill>
                        <a:latin typeface="Calibri"/>
                        <a:ea typeface="Times New Roman"/>
                        <a:cs typeface="Times New Roman"/>
                      </a:endParaRPr>
                    </a:p>
                  </a:txBody>
                  <a:tcPr marL="68580" marR="68580" marT="0" marB="0" anchor="ctr"/>
                </a:tc>
              </a:tr>
              <a:tr h="0">
                <a:tc>
                  <a:txBody>
                    <a:bodyPr/>
                    <a:lstStyle/>
                    <a:p>
                      <a:pPr algn="ctr">
                        <a:lnSpc>
                          <a:spcPct val="150000"/>
                        </a:lnSpc>
                        <a:spcBef>
                          <a:spcPts val="200"/>
                        </a:spcBef>
                        <a:spcAft>
                          <a:spcPts val="200"/>
                        </a:spcAft>
                      </a:pPr>
                      <a:r>
                        <a:rPr lang="es-EC" sz="1200"/>
                        <a:t>100 – 200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50 – 90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2</a:t>
                      </a:r>
                      <a:endParaRPr lang="es-EC" sz="1200">
                        <a:solidFill>
                          <a:srgbClr val="000000"/>
                        </a:solidFill>
                        <a:latin typeface="Calibri"/>
                        <a:ea typeface="Times New Roman"/>
                        <a:cs typeface="Times New Roman"/>
                      </a:endParaRPr>
                    </a:p>
                  </a:txBody>
                  <a:tcPr marL="68580" marR="68580" marT="0" marB="0" anchor="ctr"/>
                </a:tc>
              </a:tr>
              <a:tr h="0">
                <a:tc>
                  <a:txBody>
                    <a:bodyPr/>
                    <a:lstStyle/>
                    <a:p>
                      <a:pPr algn="ctr">
                        <a:lnSpc>
                          <a:spcPct val="150000"/>
                        </a:lnSpc>
                        <a:spcBef>
                          <a:spcPts val="200"/>
                        </a:spcBef>
                        <a:spcAft>
                          <a:spcPts val="200"/>
                        </a:spcAft>
                      </a:pPr>
                      <a:r>
                        <a:rPr lang="es-EC" sz="1200"/>
                        <a:t>201 – 300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91 – 130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3</a:t>
                      </a:r>
                      <a:endParaRPr lang="es-EC" sz="1200">
                        <a:solidFill>
                          <a:srgbClr val="000000"/>
                        </a:solidFill>
                        <a:latin typeface="Calibri"/>
                        <a:ea typeface="Times New Roman"/>
                        <a:cs typeface="Times New Roman"/>
                      </a:endParaRPr>
                    </a:p>
                  </a:txBody>
                  <a:tcPr marL="68580" marR="68580" marT="0" marB="0" anchor="ctr"/>
                </a:tc>
              </a:tr>
              <a:tr h="0">
                <a:tc>
                  <a:txBody>
                    <a:bodyPr/>
                    <a:lstStyle/>
                    <a:p>
                      <a:pPr algn="ctr">
                        <a:lnSpc>
                          <a:spcPct val="150000"/>
                        </a:lnSpc>
                        <a:spcBef>
                          <a:spcPts val="200"/>
                        </a:spcBef>
                        <a:spcAft>
                          <a:spcPts val="200"/>
                        </a:spcAft>
                      </a:pPr>
                      <a:r>
                        <a:rPr lang="es-EC" sz="1200"/>
                        <a:t>301 – 400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131 – 175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4</a:t>
                      </a:r>
                      <a:endParaRPr lang="es-EC" sz="1200">
                        <a:solidFill>
                          <a:srgbClr val="000000"/>
                        </a:solidFill>
                        <a:latin typeface="Calibri"/>
                        <a:ea typeface="Times New Roman"/>
                        <a:cs typeface="Times New Roman"/>
                      </a:endParaRPr>
                    </a:p>
                  </a:txBody>
                  <a:tcPr marL="68580" marR="68580" marT="0" marB="0" anchor="ctr"/>
                </a:tc>
              </a:tr>
              <a:tr h="0">
                <a:tc>
                  <a:txBody>
                    <a:bodyPr/>
                    <a:lstStyle/>
                    <a:p>
                      <a:pPr algn="ctr">
                        <a:lnSpc>
                          <a:spcPct val="150000"/>
                        </a:lnSpc>
                        <a:spcBef>
                          <a:spcPts val="200"/>
                        </a:spcBef>
                        <a:spcAft>
                          <a:spcPts val="200"/>
                        </a:spcAft>
                      </a:pPr>
                      <a:r>
                        <a:rPr lang="es-EC" sz="1200"/>
                        <a:t>&gt; 400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&gt; 175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50000"/>
                        </a:lnSpc>
                        <a:spcBef>
                          <a:spcPts val="200"/>
                        </a:spcBef>
                        <a:spcAft>
                          <a:spcPts val="200"/>
                        </a:spcAft>
                      </a:pPr>
                      <a:r>
                        <a:rPr lang="es-EC" sz="1200" dirty="0"/>
                        <a:t>5</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3 Rectángulo"/>
          <p:cNvSpPr/>
          <p:nvPr/>
        </p:nvSpPr>
        <p:spPr>
          <a:xfrm>
            <a:off x="2051720" y="692696"/>
            <a:ext cx="5472608" cy="276999"/>
          </a:xfrm>
          <a:prstGeom prst="rect">
            <a:avLst/>
          </a:prstGeom>
        </p:spPr>
        <p:txBody>
          <a:bodyPr wrap="square">
            <a:spAutoFit/>
          </a:bodyPr>
          <a:lstStyle/>
          <a:p>
            <a:r>
              <a:rPr lang="es-ES" sz="1200" b="1" dirty="0" smtClean="0"/>
              <a:t>Tabla 17 del Valoración original factor intensidad de la precipitación </a:t>
            </a:r>
            <a:r>
              <a:rPr lang="es-ES" sz="1200" b="1" dirty="0" err="1" smtClean="0"/>
              <a:t>D</a:t>
            </a:r>
            <a:r>
              <a:rPr lang="es-ES" sz="1200" b="1" baseline="-25000" dirty="0" err="1" smtClean="0"/>
              <a:t>ll</a:t>
            </a:r>
            <a:r>
              <a:rPr lang="es-ES" sz="1200" b="1" baseline="-25000" dirty="0" smtClean="0"/>
              <a:t> </a:t>
            </a:r>
            <a:endParaRPr lang="es-EC" sz="1200" dirty="0"/>
          </a:p>
        </p:txBody>
      </p:sp>
      <p:sp>
        <p:nvSpPr>
          <p:cNvPr id="89089" name="Rectangle 1"/>
          <p:cNvSpPr>
            <a:spLocks noChangeArrowheads="1"/>
          </p:cNvSpPr>
          <p:nvPr/>
        </p:nvSpPr>
        <p:spPr bwMode="auto">
          <a:xfrm>
            <a:off x="2123728" y="3789040"/>
            <a:ext cx="478802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t>
            </a:r>
            <a:r>
              <a:rPr kumimoji="0" lang="es-ES" sz="12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abla </a:t>
            </a:r>
            <a:r>
              <a:rPr kumimoji="0" lang="es-ES" sz="1200" b="1" i="0" u="none" strike="noStrike" cap="none" normalizeH="0" baseline="0" dirty="0" smtClean="0" bmk="_Toc398285695">
                <a:ln>
                  <a:noFill/>
                </a:ln>
                <a:solidFill>
                  <a:schemeClr val="tx1"/>
                </a:solidFill>
                <a:effectLst/>
                <a:latin typeface="Arial" pitchFamily="34" charset="0"/>
                <a:ea typeface="Times New Roman" pitchFamily="18" charset="0"/>
                <a:cs typeface="Arial" pitchFamily="34" charset="0"/>
              </a:rPr>
              <a:t>18 Valoraci</a:t>
            </a:r>
            <a:r>
              <a:rPr kumimoji="0" lang="es-ES" sz="1200" b="1" i="0" u="none" strike="noStrike" cap="none" normalizeH="0" baseline="0" dirty="0" smtClean="0" bmk="_Toc39828569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695">
                <a:ln>
                  <a:noFill/>
                </a:ln>
                <a:solidFill>
                  <a:schemeClr val="tx1"/>
                </a:solidFill>
                <a:effectLst/>
                <a:latin typeface="Arial" pitchFamily="34" charset="0"/>
                <a:ea typeface="Times New Roman" pitchFamily="18" charset="0"/>
                <a:cs typeface="Arial" pitchFamily="34" charset="0"/>
              </a:rPr>
              <a:t>n del factor lluvia para el </a:t>
            </a:r>
            <a:r>
              <a:rPr kumimoji="0" lang="es-ES" sz="1200" b="1" i="0" u="none" strike="noStrike" cap="none" normalizeH="0" baseline="0" dirty="0" smtClean="0" bmk="_Toc398285695">
                <a:ln>
                  <a:noFill/>
                </a:ln>
                <a:solidFill>
                  <a:schemeClr val="tx1"/>
                </a:solidFill>
                <a:effectLst/>
                <a:latin typeface="Calibri"/>
                <a:ea typeface="Times New Roman" pitchFamily="18" charset="0"/>
                <a:cs typeface="Arial" pitchFamily="34" charset="0"/>
              </a:rPr>
              <a:t>á</a:t>
            </a:r>
            <a:r>
              <a:rPr kumimoji="0" lang="es-ES" sz="1200" b="1" i="0" u="none" strike="noStrike" cap="none" normalizeH="0" baseline="0" dirty="0" smtClean="0" bmk="_Toc398285695">
                <a:ln>
                  <a:noFill/>
                </a:ln>
                <a:solidFill>
                  <a:schemeClr val="tx1"/>
                </a:solidFill>
                <a:effectLst/>
                <a:latin typeface="Arial" pitchFamily="34" charset="0"/>
                <a:ea typeface="Times New Roman" pitchFamily="18" charset="0"/>
                <a:cs typeface="Arial" pitchFamily="34" charset="0"/>
              </a:rPr>
              <a:t>rea de estudio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773457010"/>
              </p:ext>
            </p:extLst>
          </p:nvPr>
        </p:nvGraphicFramePr>
        <p:xfrm>
          <a:off x="1463675" y="1628800"/>
          <a:ext cx="6196013"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xmlns="" Requires="a14">
          <p:graphicFrame>
            <p:nvGraphicFramePr>
              <p:cNvPr id="6" name="5 Diagrama"/>
              <p:cNvGraphicFramePr/>
              <p:nvPr>
                <p:extLst>
                  <p:ext uri="{D42A27DB-BD31-4B8C-83A1-F6EECF244321}">
                    <p14:modId xmlns:p14="http://schemas.microsoft.com/office/powerpoint/2010/main" val="2508692675"/>
                  </p:ext>
                </p:extLst>
              </p:nvPr>
            </p:nvGraphicFramePr>
            <p:xfrm>
              <a:off x="3419873" y="836712"/>
              <a:ext cx="2073154" cy="5847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p:graphicFrame>
            <p:nvGraphicFramePr>
              <p:cNvPr id="6" name="5 Diagrama"/>
              <p:cNvGraphicFramePr/>
              <p:nvPr>
                <p:extLst>
                  <p:ext uri="{D42A27DB-BD31-4B8C-83A1-F6EECF244321}">
                    <p14:modId xmlns:p14="http://schemas.microsoft.com/office/powerpoint/2010/main" xmlns="" xmlns:a14="http://schemas.microsoft.com/office/drawing/2010/main" val="2508692675"/>
                  </p:ext>
                </p:extLst>
              </p:nvPr>
            </p:nvGraphicFramePr>
            <p:xfrm>
              <a:off x="3419873" y="836712"/>
              <a:ext cx="2073154" cy="5847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Fallback>
      </mc:AlternateContent>
    </p:spTree>
    <p:extLst>
      <p:ext uri="{BB962C8B-B14F-4D97-AF65-F5344CB8AC3E}">
        <p14:creationId xmlns:p14="http://schemas.microsoft.com/office/powerpoint/2010/main" xmlns="" val="87251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38193" y="1247898"/>
            <a:ext cx="7667613" cy="4989414"/>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700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4 (MORA &amp;</a:t>
            </a:r>
            <a:r>
              <a:rPr kumimoji="0" lang="es-EC" sz="3200" b="1" i="0" u="none" strike="noStrike" kern="0" cap="none" spc="0" normalizeH="0" noProof="0" dirty="0" smtClean="0">
                <a:ln>
                  <a:noFill/>
                </a:ln>
                <a:solidFill>
                  <a:schemeClr val="tx2"/>
                </a:solidFill>
                <a:effectLst/>
                <a:uLnTx/>
                <a:uFillTx/>
              </a:rPr>
              <a:t> VAHRSON - SISMICIDAD)</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268760"/>
          <a:ext cx="4536504" cy="1450848"/>
        </p:xfrm>
        <a:graphic>
          <a:graphicData uri="http://schemas.openxmlformats.org/drawingml/2006/table">
            <a:tbl>
              <a:tblPr>
                <a:tableStyleId>{FABFCF23-3B69-468F-B69F-88F6DE6A72F2}</a:tableStyleId>
              </a:tblPr>
              <a:tblGrid>
                <a:gridCol w="2268252"/>
                <a:gridCol w="2268252"/>
              </a:tblGrid>
              <a:tr h="190500">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dirty="0"/>
                        <a:t>Modelo 4 </a:t>
                      </a:r>
                      <a:endParaRPr lang="es-EC" sz="1400" dirty="0" smtClean="0"/>
                    </a:p>
                    <a:p>
                      <a:pPr algn="ctr">
                        <a:lnSpc>
                          <a:spcPct val="115000"/>
                        </a:lnSpc>
                        <a:spcAft>
                          <a:spcPts val="0"/>
                        </a:spcAft>
                      </a:pPr>
                      <a:r>
                        <a:rPr lang="es-EC" sz="1400" dirty="0" smtClean="0"/>
                        <a:t>Mora-Vahrson  </a:t>
                      </a:r>
                      <a:r>
                        <a:rPr lang="es-EC" sz="1400" dirty="0"/>
                        <a:t>Sismicidad</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0,6152</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0,0886</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0,9114</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572000" y="3741004"/>
          <a:ext cx="3408541" cy="2208276"/>
        </p:xfrm>
        <a:graphic>
          <a:graphicData uri="http://schemas.openxmlformats.org/drawingml/2006/table">
            <a:tbl>
              <a:tblPr>
                <a:tableStyleId>{FABFCF23-3B69-468F-B69F-88F6DE6A72F2}</a:tableStyleId>
              </a:tblPr>
              <a:tblGrid>
                <a:gridCol w="1159431"/>
                <a:gridCol w="1020776"/>
                <a:gridCol w="1228334"/>
              </a:tblGrid>
              <a:tr h="200025">
                <a:tc>
                  <a:txBody>
                    <a:bodyPr/>
                    <a:lstStyle/>
                    <a:p>
                      <a:pPr algn="ctr">
                        <a:lnSpc>
                          <a:spcPct val="115000"/>
                        </a:lnSpc>
                        <a:spcAft>
                          <a:spcPts val="0"/>
                        </a:spcAft>
                      </a:pPr>
                      <a:r>
                        <a:rPr lang="es-EC" sz="1400"/>
                        <a:t>Modelo 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 de Puntos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Porcentaje</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26%</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105</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70%</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33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4</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34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4</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33880" y="1324715"/>
            <a:ext cx="7676239" cy="4984605"/>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700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5 (MORA &amp;</a:t>
            </a:r>
            <a:r>
              <a:rPr kumimoji="0" lang="es-EC" sz="3200" b="1" i="0" u="none" strike="noStrike" kern="0" cap="none" spc="0" normalizeH="0" noProof="0" dirty="0" smtClean="0">
                <a:ln>
                  <a:noFill/>
                </a:ln>
                <a:solidFill>
                  <a:schemeClr val="tx2"/>
                </a:solidFill>
                <a:effectLst/>
                <a:uLnTx/>
                <a:uFillTx/>
              </a:rPr>
              <a:t> VAHRSON – INTENSIDAD DE LLUVIAS)</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268760"/>
          <a:ext cx="4392488" cy="1450848"/>
        </p:xfrm>
        <a:graphic>
          <a:graphicData uri="http://schemas.openxmlformats.org/drawingml/2006/table">
            <a:tbl>
              <a:tblPr>
                <a:tableStyleId>{10A1B5D5-9B99-4C35-A422-299274C87663}</a:tableStyleId>
              </a:tblPr>
              <a:tblGrid>
                <a:gridCol w="2196244"/>
                <a:gridCol w="2196244"/>
              </a:tblGrid>
              <a:tr h="190500">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dirty="0"/>
                        <a:t>Modelo 5 </a:t>
                      </a:r>
                      <a:endParaRPr lang="es-EC" sz="1400" dirty="0" smtClean="0"/>
                    </a:p>
                    <a:p>
                      <a:pPr algn="ctr">
                        <a:lnSpc>
                          <a:spcPct val="115000"/>
                        </a:lnSpc>
                        <a:spcAft>
                          <a:spcPts val="0"/>
                        </a:spcAft>
                      </a:pPr>
                      <a:r>
                        <a:rPr lang="es-EC" sz="1400" dirty="0" smtClean="0"/>
                        <a:t>Mora-Vahrson  </a:t>
                      </a:r>
                      <a:r>
                        <a:rPr lang="es-EC" sz="1400" dirty="0"/>
                        <a:t>Lluvias</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dirty="0"/>
                        <a:t>Promedio</a:t>
                      </a:r>
                      <a:endParaRPr lang="es-EC" sz="14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0,6353</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0,0708</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0,9292</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644008" y="3789040"/>
          <a:ext cx="3336532" cy="2208276"/>
        </p:xfrm>
        <a:graphic>
          <a:graphicData uri="http://schemas.openxmlformats.org/drawingml/2006/table">
            <a:tbl>
              <a:tblPr>
                <a:tableStyleId>{10A1B5D5-9B99-4C35-A422-299274C87663}</a:tableStyleId>
              </a:tblPr>
              <a:tblGrid>
                <a:gridCol w="1134937"/>
                <a:gridCol w="999211"/>
                <a:gridCol w="1202384"/>
              </a:tblGrid>
              <a:tr h="200025">
                <a:tc>
                  <a:txBody>
                    <a:bodyPr/>
                    <a:lstStyle/>
                    <a:p>
                      <a:pPr algn="ctr">
                        <a:lnSpc>
                          <a:spcPct val="115000"/>
                        </a:lnSpc>
                        <a:spcAft>
                          <a:spcPts val="0"/>
                        </a:spcAft>
                      </a:pPr>
                      <a:r>
                        <a:rPr lang="es-EC" sz="1400" dirty="0"/>
                        <a:t>Modelo 5</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 de Puntos</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Porcentaje</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18%</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120</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81%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00025">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35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5</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36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5</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38193" y="1340768"/>
            <a:ext cx="7667613" cy="4989414"/>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fontScale="70000" lnSpcReduction="20000"/>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0" cap="none" spc="0" normalizeH="0" baseline="0" noProof="0" dirty="0" smtClean="0">
                <a:ln>
                  <a:noFill/>
                </a:ln>
                <a:solidFill>
                  <a:schemeClr val="tx2"/>
                </a:solidFill>
                <a:effectLst/>
                <a:uLnTx/>
                <a:uFillTx/>
              </a:rPr>
              <a:t>MODELO 4 (MORA &amp;</a:t>
            </a:r>
            <a:r>
              <a:rPr kumimoji="0" lang="es-EC" sz="3200" b="1" i="0" u="none" strike="noStrike" kern="0" cap="none" spc="0" normalizeH="0" noProof="0" dirty="0" smtClean="0">
                <a:ln>
                  <a:noFill/>
                </a:ln>
                <a:solidFill>
                  <a:schemeClr val="tx2"/>
                </a:solidFill>
                <a:effectLst/>
                <a:uLnTx/>
                <a:uFillTx/>
              </a:rPr>
              <a:t> VAHRSON – SISMICIDAD E INTENSIDAD DE LLUVIAS)</a:t>
            </a:r>
            <a:endParaRPr kumimoji="0" lang="es-EC" sz="3200" b="1" i="0" u="none" strike="noStrike" kern="0" cap="none" spc="0" normalizeH="0" baseline="0" noProof="0" dirty="0">
              <a:ln>
                <a:noFill/>
              </a:ln>
              <a:solidFill>
                <a:schemeClr val="tx2"/>
              </a:solidFill>
              <a:effectLst/>
              <a:uLnTx/>
              <a:uFillTx/>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Geodatabase</a:t>
            </a:r>
            <a:endParaRPr lang="es-EC" dirty="0"/>
          </a:p>
        </p:txBody>
      </p:sp>
      <p:pic>
        <p:nvPicPr>
          <p:cNvPr id="3" name="Picture 2"/>
          <p:cNvPicPr>
            <a:picLocks noChangeAspect="1" noChangeArrowheads="1"/>
          </p:cNvPicPr>
          <p:nvPr/>
        </p:nvPicPr>
        <p:blipFill>
          <a:blip r:embed="rId2" cstate="print"/>
          <a:srcRect/>
          <a:stretch>
            <a:fillRect/>
          </a:stretch>
        </p:blipFill>
        <p:spPr bwMode="auto">
          <a:xfrm>
            <a:off x="2771800" y="1988840"/>
            <a:ext cx="3998423" cy="3687735"/>
          </a:xfrm>
          <a:prstGeom prst="rect">
            <a:avLst/>
          </a:prstGeom>
          <a:noFill/>
          <a:ln w="19050">
            <a:solidFill>
              <a:schemeClr val="tx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268760"/>
          <a:ext cx="4536504" cy="1450848"/>
        </p:xfrm>
        <a:graphic>
          <a:graphicData uri="http://schemas.openxmlformats.org/drawingml/2006/table">
            <a:tbl>
              <a:tblPr>
                <a:tableStyleId>{BC89EF96-8CEA-46FF-86C4-4CE0E7609802}</a:tableStyleId>
              </a:tblPr>
              <a:tblGrid>
                <a:gridCol w="2268252"/>
                <a:gridCol w="2268252"/>
              </a:tblGrid>
              <a:tr h="190500">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a:t>Modelo 6 </a:t>
                      </a:r>
                    </a:p>
                    <a:p>
                      <a:pPr algn="ctr">
                        <a:lnSpc>
                          <a:spcPct val="115000"/>
                        </a:lnSpc>
                        <a:spcAft>
                          <a:spcPts val="0"/>
                        </a:spcAft>
                      </a:pPr>
                      <a:r>
                        <a:rPr lang="es-EC" sz="1400"/>
                        <a:t>Mora-Vahrson</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0,6197</a:t>
                      </a:r>
                      <a:endParaRPr lang="es-EC" sz="1400" dirty="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0,0846</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0,9154</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272880" y="3717032"/>
          <a:ext cx="3899520" cy="2052448"/>
        </p:xfrm>
        <a:graphic>
          <a:graphicData uri="http://schemas.openxmlformats.org/drawingml/2006/table">
            <a:tbl>
              <a:tblPr>
                <a:tableStyleId>{BC89EF96-8CEA-46FF-86C4-4CE0E7609802}</a:tableStyleId>
              </a:tblPr>
              <a:tblGrid>
                <a:gridCol w="1512168"/>
                <a:gridCol w="1119130"/>
                <a:gridCol w="1268222"/>
              </a:tblGrid>
              <a:tr h="256556">
                <a:tc>
                  <a:txBody>
                    <a:bodyPr/>
                    <a:lstStyle/>
                    <a:p>
                      <a:pPr algn="ctr">
                        <a:lnSpc>
                          <a:spcPct val="115000"/>
                        </a:lnSpc>
                        <a:spcAft>
                          <a:spcPts val="0"/>
                        </a:spcAft>
                      </a:pPr>
                      <a:r>
                        <a:rPr lang="es-EC" sz="1400" dirty="0"/>
                        <a:t>Modelo 6</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 de Puntos</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Porcentaje</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a:t>
                      </a:r>
                      <a:endParaRPr lang="es-EC" sz="1200" dirty="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dirty="0"/>
                        <a:t>Bajo</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Moderado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25%</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108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72%</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56556">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37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38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6</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1108976" y="1655430"/>
            <a:ext cx="3064827" cy="1503037"/>
          </a:xfrm>
        </p:spPr>
        <p:txBody>
          <a:bodyPr>
            <a:normAutofit/>
          </a:bodyPr>
          <a:lstStyle/>
          <a:p>
            <a:pPr lvl="2" algn="ctr" rtl="0">
              <a:spcBef>
                <a:spcPct val="0"/>
              </a:spcBef>
            </a:pPr>
            <a:r>
              <a:rPr lang="es-EC" sz="2400" b="1" dirty="0"/>
              <a:t>Modelo INDECI</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3214792490"/>
              </p:ext>
            </p:extLst>
          </p:nvPr>
        </p:nvGraphicFramePr>
        <p:xfrm>
          <a:off x="4854575" y="1150938"/>
          <a:ext cx="3021013"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xmlns="" Requires="a14">
          <p:sp>
            <p:nvSpPr>
              <p:cNvPr id="4" name="3 Marcador de texto"/>
              <p:cNvSpPr>
                <a:spLocks noGrp="1"/>
              </p:cNvSpPr>
              <p:nvPr>
                <p:ph type="body" sz="half" idx="2"/>
              </p:nvPr>
            </p:nvSpPr>
            <p:spPr>
              <a:xfrm rot="-60000">
                <a:off x="1145804" y="3357688"/>
                <a:ext cx="3048891" cy="2366480"/>
              </a:xfrm>
            </p:spPr>
            <p:txBody>
              <a:bodyPr>
                <a:normAutofit fontScale="92500"/>
              </a:bodyPr>
              <a:lstStyle/>
              <a:p>
                <a:r>
                  <a:rPr lang="es-EC" dirty="0"/>
                  <a:t>Para representar la interacción de las diferentes variables </a:t>
                </a:r>
                <a:r>
                  <a:rPr lang="es-EC" dirty="0" smtClean="0"/>
                  <a:t>seleccionadas, </a:t>
                </a:r>
                <a:r>
                  <a:rPr lang="es-EC" dirty="0"/>
                  <a:t>se usó la ecuación, según el siguiente algoritmo</a:t>
                </a:r>
                <a:r>
                  <a:rPr lang="es-EC" dirty="0" smtClean="0"/>
                  <a:t>:</a:t>
                </a:r>
              </a:p>
              <a:p>
                <a:endParaRPr lang="es-EC" dirty="0" smtClean="0"/>
              </a:p>
              <a:p>
                <a14:m>
                  <m:oMath xmlns:m="http://schemas.openxmlformats.org/officeDocument/2006/math">
                    <m:r>
                      <a:rPr lang="es-EC" b="1" i="1">
                        <a:latin typeface="Cambria Math"/>
                      </a:rPr>
                      <m:t>𝑺𝒎</m:t>
                    </m:r>
                    <m:r>
                      <a:rPr lang="es-EC" b="1" i="1">
                        <a:latin typeface="Cambria Math"/>
                      </a:rPr>
                      <m:t>=</m:t>
                    </m:r>
                    <m:r>
                      <a:rPr lang="es-EC" b="1" i="1">
                        <a:latin typeface="Cambria Math"/>
                      </a:rPr>
                      <m:t>𝒄𝒂𝒑𝒂</m:t>
                    </m:r>
                    <m:r>
                      <a:rPr lang="es-EC" b="1" i="1">
                        <a:latin typeface="Cambria Math"/>
                      </a:rPr>
                      <m:t> </m:t>
                    </m:r>
                    <m:r>
                      <a:rPr lang="es-EC" b="1" i="1">
                        <a:latin typeface="Cambria Math"/>
                      </a:rPr>
                      <m:t>𝒑𝒆𝒏𝒅𝒊𝒆𝒏𝒕𝒆𝒔</m:t>
                    </m:r>
                    <m:r>
                      <a:rPr lang="es-EC" b="1" i="1">
                        <a:latin typeface="Cambria Math"/>
                      </a:rPr>
                      <m:t>×</m:t>
                    </m:r>
                    <m:r>
                      <a:rPr lang="es-EC" b="1" i="1">
                        <a:latin typeface="Cambria Math"/>
                      </a:rPr>
                      <m:t>𝒄𝒂𝒑𝒂</m:t>
                    </m:r>
                    <m:r>
                      <a:rPr lang="es-EC" b="1" i="1">
                        <a:latin typeface="Cambria Math"/>
                      </a:rPr>
                      <m:t> </m:t>
                    </m:r>
                    <m:r>
                      <a:rPr lang="es-EC" b="1" i="1">
                        <a:latin typeface="Cambria Math"/>
                      </a:rPr>
                      <m:t>𝒔𝒖𝒆𝒍𝒐𝒔</m:t>
                    </m:r>
                    <m:r>
                      <a:rPr lang="es-EC" b="1" i="1">
                        <a:latin typeface="Cambria Math"/>
                      </a:rPr>
                      <m:t>×</m:t>
                    </m:r>
                    <m:r>
                      <a:rPr lang="es-EC" b="1" i="1">
                        <a:latin typeface="Cambria Math"/>
                      </a:rPr>
                      <m:t>𝒄𝒂𝒑𝒂</m:t>
                    </m:r>
                    <m:r>
                      <a:rPr lang="es-EC" b="1" i="1">
                        <a:latin typeface="Cambria Math"/>
                      </a:rPr>
                      <m:t> </m:t>
                    </m:r>
                    <m:r>
                      <a:rPr lang="es-EC" b="1" i="1">
                        <a:latin typeface="Cambria Math"/>
                      </a:rPr>
                      <m:t>𝒈𝒆𝒐𝒍𝒐𝒈</m:t>
                    </m:r>
                    <m:r>
                      <a:rPr lang="es-EC" b="1" i="1">
                        <a:latin typeface="Cambria Math"/>
                      </a:rPr>
                      <m:t>í</m:t>
                    </m:r>
                    <m:r>
                      <a:rPr lang="es-EC" b="1" i="1">
                        <a:latin typeface="Cambria Math"/>
                      </a:rPr>
                      <m:t>𝒂</m:t>
                    </m:r>
                    <m:r>
                      <a:rPr lang="es-EC" b="1" i="1">
                        <a:latin typeface="Cambria Math"/>
                      </a:rPr>
                      <m:t>×</m:t>
                    </m:r>
                    <m:r>
                      <a:rPr lang="es-EC" b="1" i="1">
                        <a:latin typeface="Cambria Math"/>
                      </a:rPr>
                      <m:t>𝒄𝒂𝒑𝒂</m:t>
                    </m:r>
                    <m:r>
                      <a:rPr lang="es-EC" b="1" i="1">
                        <a:latin typeface="Cambria Math"/>
                      </a:rPr>
                      <m:t> </m:t>
                    </m:r>
                    <m:r>
                      <a:rPr lang="es-EC" b="1" i="1">
                        <a:latin typeface="Cambria Math"/>
                      </a:rPr>
                      <m:t>𝒊𝒔𝒐𝒚𝒆𝒕𝒂𝒔</m:t>
                    </m:r>
                  </m:oMath>
                </a14:m>
                <a:r>
                  <a:rPr lang="es-EC" dirty="0" smtClean="0"/>
                  <a:t> </a:t>
                </a:r>
                <a:endParaRPr lang="es-EC" dirty="0"/>
              </a:p>
            </p:txBody>
          </p:sp>
        </mc:Choice>
        <mc:Fallback>
          <p:sp>
            <p:nvSpPr>
              <p:cNvPr id="4" name="3 Marcador de texto"/>
              <p:cNvSpPr>
                <a:spLocks noGrp="1" noRot="1" noChangeAspect="1" noMove="1" noResize="1" noEditPoints="1" noAdjustHandles="1" noChangeArrowheads="1" noChangeShapeType="1" noTextEdit="1"/>
              </p:cNvSpPr>
              <p:nvPr>
                <p:ph type="body" sz="half" idx="2"/>
              </p:nvPr>
            </p:nvSpPr>
            <p:spPr>
              <a:xfrm rot="-60000">
                <a:off x="1145804" y="3357688"/>
                <a:ext cx="3048891" cy="2366480"/>
              </a:xfrm>
              <a:blipFill rotWithShape="1">
                <a:blip r:embed="rId7" cstate="print"/>
                <a:stretch>
                  <a:fillRect t="-503" r="-197"/>
                </a:stretch>
              </a:blipFill>
            </p:spPr>
            <p:txBody>
              <a:bodyPr/>
              <a:lstStyle/>
              <a:p>
                <a:r>
                  <a:rPr lang="es-EC">
                    <a:noFill/>
                  </a:rPr>
                  <a:t> </a:t>
                </a:r>
              </a:p>
            </p:txBody>
          </p:sp>
        </mc:Fallback>
      </mc:AlternateContent>
    </p:spTree>
    <p:extLst>
      <p:ext uri="{BB962C8B-B14F-4D97-AF65-F5344CB8AC3E}">
        <p14:creationId xmlns:p14="http://schemas.microsoft.com/office/powerpoint/2010/main" xmlns="" val="317494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51520" y="764704"/>
            <a:ext cx="4176464" cy="2880320"/>
          </a:xfrm>
          <a:prstGeom prst="rect">
            <a:avLst/>
          </a:prstGeom>
          <a:noFill/>
          <a:ln w="9525">
            <a:solidFill>
              <a:schemeClr val="tx1"/>
            </a:solidFill>
            <a:miter lim="800000"/>
            <a:headEnd/>
            <a:tailEnd/>
          </a:ln>
        </p:spPr>
      </p:pic>
      <p:pic>
        <p:nvPicPr>
          <p:cNvPr id="3" name="2 Imagen"/>
          <p:cNvPicPr/>
          <p:nvPr/>
        </p:nvPicPr>
        <p:blipFill>
          <a:blip r:embed="rId3" cstate="print"/>
          <a:srcRect/>
          <a:stretch>
            <a:fillRect/>
          </a:stretch>
        </p:blipFill>
        <p:spPr bwMode="auto">
          <a:xfrm>
            <a:off x="4499992" y="764704"/>
            <a:ext cx="4176464" cy="2880320"/>
          </a:xfrm>
          <a:prstGeom prst="rect">
            <a:avLst/>
          </a:prstGeom>
          <a:noFill/>
          <a:ln w="9525">
            <a:solidFill>
              <a:schemeClr val="tx1"/>
            </a:solidFill>
            <a:miter lim="800000"/>
            <a:headEnd/>
            <a:tailEnd/>
          </a:ln>
        </p:spPr>
      </p:pic>
      <p:pic>
        <p:nvPicPr>
          <p:cNvPr id="4" name="3 Imagen"/>
          <p:cNvPicPr/>
          <p:nvPr/>
        </p:nvPicPr>
        <p:blipFill>
          <a:blip r:embed="rId4" cstate="print"/>
          <a:srcRect/>
          <a:stretch>
            <a:fillRect/>
          </a:stretch>
        </p:blipFill>
        <p:spPr bwMode="auto">
          <a:xfrm>
            <a:off x="251520" y="3717032"/>
            <a:ext cx="4176464" cy="2880320"/>
          </a:xfrm>
          <a:prstGeom prst="rect">
            <a:avLst/>
          </a:prstGeom>
          <a:noFill/>
          <a:ln w="9525">
            <a:solidFill>
              <a:schemeClr val="tx1"/>
            </a:solidFill>
            <a:miter lim="800000"/>
            <a:headEnd/>
            <a:tailEnd/>
          </a:ln>
        </p:spPr>
      </p:pic>
      <p:pic>
        <p:nvPicPr>
          <p:cNvPr id="5" name="4 Imagen"/>
          <p:cNvPicPr/>
          <p:nvPr/>
        </p:nvPicPr>
        <p:blipFill>
          <a:blip r:embed="rId5" cstate="print"/>
          <a:srcRect/>
          <a:stretch>
            <a:fillRect/>
          </a:stretch>
        </p:blipFill>
        <p:spPr bwMode="auto">
          <a:xfrm>
            <a:off x="4499992" y="3717032"/>
            <a:ext cx="4176464" cy="2880320"/>
          </a:xfrm>
          <a:prstGeom prst="rect">
            <a:avLst/>
          </a:prstGeom>
          <a:noFill/>
          <a:ln w="9525">
            <a:solidFill>
              <a:schemeClr val="tx1"/>
            </a:solid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124744"/>
          <a:ext cx="4392488" cy="1384550"/>
        </p:xfrm>
        <a:graphic>
          <a:graphicData uri="http://schemas.openxmlformats.org/drawingml/2006/table">
            <a:tbl>
              <a:tblPr>
                <a:tableStyleId>{B301B821-A1FF-4177-AEE7-76D212191A09}</a:tableStyleId>
              </a:tblPr>
              <a:tblGrid>
                <a:gridCol w="875707"/>
                <a:gridCol w="910595"/>
                <a:gridCol w="984559"/>
                <a:gridCol w="984559"/>
                <a:gridCol w="637068"/>
              </a:tblGrid>
              <a:tr h="276910">
                <a:tc rowSpan="2">
                  <a:txBody>
                    <a:bodyPr/>
                    <a:lstStyle/>
                    <a:p>
                      <a:pPr algn="ctr">
                        <a:lnSpc>
                          <a:spcPct val="115000"/>
                        </a:lnSpc>
                        <a:spcBef>
                          <a:spcPts val="200"/>
                        </a:spcBef>
                        <a:spcAft>
                          <a:spcPts val="0"/>
                        </a:spcAft>
                      </a:pPr>
                      <a:r>
                        <a:rPr lang="es-EC" sz="1200" dirty="0">
                          <a:latin typeface="Arial" pitchFamily="34" charset="0"/>
                          <a:cs typeface="Arial" pitchFamily="34" charset="0"/>
                        </a:rPr>
                        <a:t>TEXTURA</a:t>
                      </a:r>
                      <a:endParaRPr lang="es-EC" sz="1800" b="1" dirty="0">
                        <a:solidFill>
                          <a:srgbClr val="000000"/>
                        </a:solidFill>
                        <a:latin typeface="Arial" pitchFamily="34" charset="0"/>
                        <a:ea typeface="Times New Roman"/>
                        <a:cs typeface="Arial" pitchFamily="34" charset="0"/>
                      </a:endParaRPr>
                    </a:p>
                  </a:txBody>
                  <a:tcPr marL="68580" marR="68580" marT="0" marB="0" anchor="b"/>
                </a:tc>
                <a:tc gridSpan="4">
                  <a:txBody>
                    <a:bodyPr/>
                    <a:lstStyle/>
                    <a:p>
                      <a:pPr algn="ctr">
                        <a:lnSpc>
                          <a:spcPct val="115000"/>
                        </a:lnSpc>
                        <a:spcAft>
                          <a:spcPts val="200"/>
                        </a:spcAft>
                      </a:pPr>
                      <a:r>
                        <a:rPr lang="es-EC" sz="1200" dirty="0">
                          <a:latin typeface="Arial" pitchFamily="34" charset="0"/>
                          <a:cs typeface="Arial" pitchFamily="34" charset="0"/>
                        </a:rPr>
                        <a:t>PENDIENTE</a:t>
                      </a:r>
                      <a:endParaRPr lang="es-EC" sz="1800" b="1" dirty="0">
                        <a:solidFill>
                          <a:srgbClr val="000000"/>
                        </a:solidFill>
                        <a:latin typeface="Arial" pitchFamily="34" charset="0"/>
                        <a:ea typeface="Times New Roman"/>
                        <a:cs typeface="Arial" pitchFamily="34" charset="0"/>
                      </a:endParaRPr>
                    </a:p>
                  </a:txBody>
                  <a:tcPr marL="68580" marR="6858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76910">
                <a:tc vMerge="1">
                  <a:txBody>
                    <a:bodyPr/>
                    <a:lstStyle/>
                    <a:p>
                      <a:endParaRPr lang="es-EC"/>
                    </a:p>
                  </a:txBody>
                  <a:tcPr/>
                </a:tc>
                <a:tc>
                  <a:txBody>
                    <a:bodyPr/>
                    <a:lstStyle/>
                    <a:p>
                      <a:pPr algn="ctr">
                        <a:lnSpc>
                          <a:spcPct val="115000"/>
                        </a:lnSpc>
                        <a:spcBef>
                          <a:spcPts val="200"/>
                        </a:spcBef>
                        <a:spcAft>
                          <a:spcPts val="0"/>
                        </a:spcAft>
                      </a:pPr>
                      <a:r>
                        <a:rPr lang="es-EC" sz="1200" dirty="0">
                          <a:latin typeface="Arial" pitchFamily="34" charset="0"/>
                          <a:cs typeface="Arial" pitchFamily="34" charset="0"/>
                        </a:rPr>
                        <a:t>0 - 12</a:t>
                      </a:r>
                      <a:endParaRPr lang="es-EC" sz="1800" b="1" dirty="0">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dirty="0">
                          <a:latin typeface="Arial" pitchFamily="34" charset="0"/>
                          <a:cs typeface="Arial" pitchFamily="34" charset="0"/>
                        </a:rPr>
                        <a:t>12 - 25</a:t>
                      </a:r>
                      <a:endParaRPr lang="es-EC" sz="1800" b="1" dirty="0">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25 - 50</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200"/>
                        </a:spcAft>
                      </a:pPr>
                      <a:r>
                        <a:rPr lang="es-EC" sz="1200">
                          <a:latin typeface="Arial" pitchFamily="34" charset="0"/>
                          <a:cs typeface="Arial" pitchFamily="34" charset="0"/>
                        </a:rPr>
                        <a:t>&gt; 50</a:t>
                      </a:r>
                      <a:endParaRPr lang="es-EC" sz="1800" b="1">
                        <a:solidFill>
                          <a:srgbClr val="000000"/>
                        </a:solidFill>
                        <a:latin typeface="Arial" pitchFamily="34" charset="0"/>
                        <a:ea typeface="Times New Roman"/>
                        <a:cs typeface="Arial" pitchFamily="34" charset="0"/>
                      </a:endParaRPr>
                    </a:p>
                  </a:txBody>
                  <a:tcPr marL="68580" marR="68580" marT="0" marB="0" anchor="b"/>
                </a:tc>
              </a:tr>
              <a:tr h="276910">
                <a:tc>
                  <a:txBody>
                    <a:bodyPr/>
                    <a:lstStyle/>
                    <a:p>
                      <a:pPr algn="ctr">
                        <a:lnSpc>
                          <a:spcPct val="115000"/>
                        </a:lnSpc>
                        <a:spcBef>
                          <a:spcPts val="200"/>
                        </a:spcBef>
                        <a:spcAft>
                          <a:spcPts val="0"/>
                        </a:spcAft>
                      </a:pPr>
                      <a:r>
                        <a:rPr lang="es-EC" sz="1200">
                          <a:latin typeface="Arial" pitchFamily="34" charset="0"/>
                          <a:cs typeface="Arial" pitchFamily="34" charset="0"/>
                        </a:rPr>
                        <a:t>FINA</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1</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1</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2</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200"/>
                        </a:spcAft>
                      </a:pPr>
                      <a:r>
                        <a:rPr lang="es-EC" sz="1200">
                          <a:latin typeface="Arial" pitchFamily="34" charset="0"/>
                          <a:cs typeface="Arial" pitchFamily="34" charset="0"/>
                        </a:rPr>
                        <a:t>2</a:t>
                      </a:r>
                      <a:endParaRPr lang="es-EC" sz="1800" b="1">
                        <a:solidFill>
                          <a:srgbClr val="000000"/>
                        </a:solidFill>
                        <a:latin typeface="Arial" pitchFamily="34" charset="0"/>
                        <a:ea typeface="Times New Roman"/>
                        <a:cs typeface="Arial" pitchFamily="34" charset="0"/>
                      </a:endParaRPr>
                    </a:p>
                  </a:txBody>
                  <a:tcPr marL="68580" marR="68580" marT="0" marB="0" anchor="b"/>
                </a:tc>
              </a:tr>
              <a:tr h="276910">
                <a:tc>
                  <a:txBody>
                    <a:bodyPr/>
                    <a:lstStyle/>
                    <a:p>
                      <a:pPr algn="ctr">
                        <a:lnSpc>
                          <a:spcPct val="115000"/>
                        </a:lnSpc>
                        <a:spcBef>
                          <a:spcPts val="200"/>
                        </a:spcBef>
                        <a:spcAft>
                          <a:spcPts val="0"/>
                        </a:spcAft>
                      </a:pPr>
                      <a:r>
                        <a:rPr lang="es-EC" sz="1200">
                          <a:latin typeface="Arial" pitchFamily="34" charset="0"/>
                          <a:cs typeface="Arial" pitchFamily="34" charset="0"/>
                        </a:rPr>
                        <a:t>MEDIA</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1</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3</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3</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200"/>
                        </a:spcAft>
                      </a:pPr>
                      <a:r>
                        <a:rPr lang="es-EC" sz="1200">
                          <a:latin typeface="Arial" pitchFamily="34" charset="0"/>
                          <a:cs typeface="Arial" pitchFamily="34" charset="0"/>
                        </a:rPr>
                        <a:t>3</a:t>
                      </a:r>
                      <a:endParaRPr lang="es-EC" sz="1800" b="1">
                        <a:solidFill>
                          <a:srgbClr val="000000"/>
                        </a:solidFill>
                        <a:latin typeface="Arial" pitchFamily="34" charset="0"/>
                        <a:ea typeface="Times New Roman"/>
                        <a:cs typeface="Arial" pitchFamily="34" charset="0"/>
                      </a:endParaRPr>
                    </a:p>
                  </a:txBody>
                  <a:tcPr marL="68580" marR="68580" marT="0" marB="0" anchor="b"/>
                </a:tc>
              </a:tr>
              <a:tr h="276910">
                <a:tc>
                  <a:txBody>
                    <a:bodyPr/>
                    <a:lstStyle/>
                    <a:p>
                      <a:pPr algn="ctr">
                        <a:lnSpc>
                          <a:spcPct val="115000"/>
                        </a:lnSpc>
                        <a:spcBef>
                          <a:spcPts val="200"/>
                        </a:spcBef>
                        <a:spcAft>
                          <a:spcPts val="0"/>
                        </a:spcAft>
                      </a:pPr>
                      <a:r>
                        <a:rPr lang="es-EC" sz="1200">
                          <a:latin typeface="Arial" pitchFamily="34" charset="0"/>
                          <a:cs typeface="Arial" pitchFamily="34" charset="0"/>
                        </a:rPr>
                        <a:t>GRUESA</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2</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3</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0"/>
                        </a:spcAft>
                      </a:pPr>
                      <a:r>
                        <a:rPr lang="es-EC" sz="1200">
                          <a:latin typeface="Arial" pitchFamily="34" charset="0"/>
                          <a:cs typeface="Arial" pitchFamily="34" charset="0"/>
                        </a:rPr>
                        <a:t>3</a:t>
                      </a:r>
                      <a:endParaRPr lang="es-EC" sz="1800" b="1">
                        <a:solidFill>
                          <a:srgbClr val="000000"/>
                        </a:solidFill>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200"/>
                        </a:spcAft>
                      </a:pPr>
                      <a:r>
                        <a:rPr lang="es-EC" sz="1200" dirty="0">
                          <a:latin typeface="Arial" pitchFamily="34" charset="0"/>
                          <a:cs typeface="Arial" pitchFamily="34" charset="0"/>
                        </a:rPr>
                        <a:t>4</a:t>
                      </a:r>
                      <a:endParaRPr lang="es-EC" sz="1800" b="1" dirty="0">
                        <a:solidFill>
                          <a:srgbClr val="000000"/>
                        </a:solidFill>
                        <a:latin typeface="Arial" pitchFamily="34" charset="0"/>
                        <a:ea typeface="Times New Roman"/>
                        <a:cs typeface="Arial" pitchFamily="34" charset="0"/>
                      </a:endParaRPr>
                    </a:p>
                  </a:txBody>
                  <a:tcPr marL="68580" marR="68580" marT="0" marB="0" anchor="b"/>
                </a:tc>
              </a:tr>
            </a:tbl>
          </a:graphicData>
        </a:graphic>
      </p:graphicFrame>
      <p:graphicFrame>
        <p:nvGraphicFramePr>
          <p:cNvPr id="3" name="2 Tabla"/>
          <p:cNvGraphicFramePr>
            <a:graphicFrameLocks noGrp="1"/>
          </p:cNvGraphicFramePr>
          <p:nvPr/>
        </p:nvGraphicFramePr>
        <p:xfrm>
          <a:off x="4427984" y="2924944"/>
          <a:ext cx="3963156" cy="1359024"/>
        </p:xfrm>
        <a:graphic>
          <a:graphicData uri="http://schemas.openxmlformats.org/drawingml/2006/table">
            <a:tbl>
              <a:tblPr>
                <a:tableStyleId>{1E171933-4619-4E11-9A3F-F7608DF75F80}</a:tableStyleId>
              </a:tblPr>
              <a:tblGrid>
                <a:gridCol w="966082"/>
                <a:gridCol w="766412"/>
                <a:gridCol w="1115331"/>
                <a:gridCol w="1115331"/>
              </a:tblGrid>
              <a:tr h="226504">
                <a:tc rowSpan="2">
                  <a:txBody>
                    <a:bodyPr/>
                    <a:lstStyle/>
                    <a:p>
                      <a:pPr algn="ctr">
                        <a:lnSpc>
                          <a:spcPct val="115000"/>
                        </a:lnSpc>
                        <a:spcBef>
                          <a:spcPts val="200"/>
                        </a:spcBef>
                        <a:spcAft>
                          <a:spcPts val="0"/>
                        </a:spcAft>
                      </a:pPr>
                      <a:r>
                        <a:rPr lang="es-EC" sz="1200" dirty="0"/>
                        <a:t>CLASE S1</a:t>
                      </a:r>
                      <a:endParaRPr lang="es-EC" sz="1800" b="1" dirty="0">
                        <a:solidFill>
                          <a:srgbClr val="000000"/>
                        </a:solidFill>
                        <a:latin typeface="Arial"/>
                        <a:ea typeface="Times New Roman"/>
                      </a:endParaRPr>
                    </a:p>
                  </a:txBody>
                  <a:tcPr marL="68580" marR="68580" marT="0" marB="0" anchor="ctr"/>
                </a:tc>
                <a:tc gridSpan="3">
                  <a:txBody>
                    <a:bodyPr/>
                    <a:lstStyle/>
                    <a:p>
                      <a:pPr algn="ctr">
                        <a:lnSpc>
                          <a:spcPct val="115000"/>
                        </a:lnSpc>
                        <a:spcAft>
                          <a:spcPts val="200"/>
                        </a:spcAft>
                      </a:pPr>
                      <a:r>
                        <a:rPr lang="es-EC" sz="1200" dirty="0"/>
                        <a:t>GEOLOGÍA</a:t>
                      </a:r>
                      <a:endParaRPr lang="es-EC" sz="1800" b="1" dirty="0">
                        <a:solidFill>
                          <a:srgbClr val="000000"/>
                        </a:solidFill>
                        <a:latin typeface="Arial"/>
                        <a:ea typeface="Times New Roman"/>
                      </a:endParaRPr>
                    </a:p>
                  </a:txBody>
                  <a:tcPr marL="68580" marR="68580" marT="0" marB="0" anchor="ctr"/>
                </a:tc>
                <a:tc hMerge="1">
                  <a:txBody>
                    <a:bodyPr/>
                    <a:lstStyle/>
                    <a:p>
                      <a:endParaRPr lang="es-EC"/>
                    </a:p>
                  </a:txBody>
                  <a:tcPr/>
                </a:tc>
                <a:tc hMerge="1">
                  <a:txBody>
                    <a:bodyPr/>
                    <a:lstStyle/>
                    <a:p>
                      <a:endParaRPr lang="es-EC"/>
                    </a:p>
                  </a:txBody>
                  <a:tcPr/>
                </a:tc>
              </a:tr>
              <a:tr h="226504">
                <a:tc vMerge="1">
                  <a:txBody>
                    <a:bodyPr/>
                    <a:lstStyle/>
                    <a:p>
                      <a:endParaRPr lang="es-EC"/>
                    </a:p>
                  </a:txBody>
                  <a:tcPr/>
                </a:tc>
                <a:tc>
                  <a:txBody>
                    <a:bodyPr/>
                    <a:lstStyle/>
                    <a:p>
                      <a:pPr algn="ctr">
                        <a:lnSpc>
                          <a:spcPct val="115000"/>
                        </a:lnSpc>
                        <a:spcAft>
                          <a:spcPts val="0"/>
                        </a:spcAft>
                      </a:pPr>
                      <a:r>
                        <a:rPr lang="es-EC" sz="1200"/>
                        <a:t>BAJA</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MEDIA</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200"/>
                        <a:t>ALTA</a:t>
                      </a:r>
                      <a:endParaRPr lang="es-EC" sz="1800" b="1">
                        <a:solidFill>
                          <a:srgbClr val="000000"/>
                        </a:solidFill>
                        <a:latin typeface="Arial"/>
                        <a:ea typeface="Times New Roman"/>
                      </a:endParaRPr>
                    </a:p>
                  </a:txBody>
                  <a:tcPr marL="68580" marR="68580" marT="0" marB="0" anchor="ctr"/>
                </a:tc>
              </a:tr>
              <a:tr h="226504">
                <a:tc>
                  <a:txBody>
                    <a:bodyPr/>
                    <a:lstStyle/>
                    <a:p>
                      <a:pPr algn="ctr">
                        <a:lnSpc>
                          <a:spcPct val="115000"/>
                        </a:lnSpc>
                        <a:spcBef>
                          <a:spcPts val="200"/>
                        </a:spcBef>
                        <a:spcAft>
                          <a:spcPts val="0"/>
                        </a:spcAft>
                      </a:pPr>
                      <a:r>
                        <a:rPr lang="es-EC" sz="1200"/>
                        <a:t>1</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dirty="0"/>
                        <a:t>1</a:t>
                      </a:r>
                      <a:endParaRPr lang="es-EC" sz="1800" b="1" dirty="0">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2</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200"/>
                        <a:t>2</a:t>
                      </a:r>
                      <a:endParaRPr lang="es-EC" sz="1800" b="1">
                        <a:solidFill>
                          <a:srgbClr val="000000"/>
                        </a:solidFill>
                        <a:latin typeface="Arial"/>
                        <a:ea typeface="Times New Roman"/>
                      </a:endParaRPr>
                    </a:p>
                  </a:txBody>
                  <a:tcPr marL="68580" marR="68580" marT="0" marB="0" anchor="ctr"/>
                </a:tc>
              </a:tr>
              <a:tr h="226504">
                <a:tc>
                  <a:txBody>
                    <a:bodyPr/>
                    <a:lstStyle/>
                    <a:p>
                      <a:pPr algn="ctr">
                        <a:lnSpc>
                          <a:spcPct val="115000"/>
                        </a:lnSpc>
                        <a:spcBef>
                          <a:spcPts val="200"/>
                        </a:spcBef>
                        <a:spcAft>
                          <a:spcPts val="0"/>
                        </a:spcAft>
                      </a:pPr>
                      <a:r>
                        <a:rPr lang="es-EC" sz="1200"/>
                        <a:t>2</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dirty="0"/>
                        <a:t>2</a:t>
                      </a:r>
                      <a:endParaRPr lang="es-EC" sz="1800" b="1" dirty="0">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2</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200"/>
                        <a:t>2</a:t>
                      </a:r>
                      <a:endParaRPr lang="es-EC" sz="1800" b="1">
                        <a:solidFill>
                          <a:srgbClr val="000000"/>
                        </a:solidFill>
                        <a:latin typeface="Arial"/>
                        <a:ea typeface="Times New Roman"/>
                      </a:endParaRPr>
                    </a:p>
                  </a:txBody>
                  <a:tcPr marL="68580" marR="68580" marT="0" marB="0" anchor="ctr"/>
                </a:tc>
              </a:tr>
              <a:tr h="226504">
                <a:tc>
                  <a:txBody>
                    <a:bodyPr/>
                    <a:lstStyle/>
                    <a:p>
                      <a:pPr algn="ctr">
                        <a:lnSpc>
                          <a:spcPct val="115000"/>
                        </a:lnSpc>
                        <a:spcBef>
                          <a:spcPts val="200"/>
                        </a:spcBef>
                        <a:spcAft>
                          <a:spcPts val="0"/>
                        </a:spcAft>
                      </a:pPr>
                      <a:r>
                        <a:rPr lang="es-EC" sz="1200"/>
                        <a:t>3</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3</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3</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200"/>
                        <a:t>3</a:t>
                      </a:r>
                      <a:endParaRPr lang="es-EC" sz="1800" b="1">
                        <a:solidFill>
                          <a:srgbClr val="000000"/>
                        </a:solidFill>
                        <a:latin typeface="Arial"/>
                        <a:ea typeface="Times New Roman"/>
                      </a:endParaRPr>
                    </a:p>
                  </a:txBody>
                  <a:tcPr marL="68580" marR="68580" marT="0" marB="0" anchor="ctr"/>
                </a:tc>
              </a:tr>
              <a:tr h="226504">
                <a:tc>
                  <a:txBody>
                    <a:bodyPr/>
                    <a:lstStyle/>
                    <a:p>
                      <a:pPr algn="ctr">
                        <a:lnSpc>
                          <a:spcPct val="115000"/>
                        </a:lnSpc>
                        <a:spcBef>
                          <a:spcPts val="200"/>
                        </a:spcBef>
                        <a:spcAft>
                          <a:spcPts val="0"/>
                        </a:spcAft>
                      </a:pPr>
                      <a:r>
                        <a:rPr lang="es-EC" sz="1200"/>
                        <a:t>4</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3</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200"/>
                        <a:t>4</a:t>
                      </a:r>
                      <a:endParaRPr lang="es-EC" sz="18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200" dirty="0"/>
                        <a:t>4</a:t>
                      </a:r>
                      <a:endParaRPr lang="es-EC" sz="1800" b="1" dirty="0">
                        <a:solidFill>
                          <a:srgbClr val="000000"/>
                        </a:solidFill>
                        <a:latin typeface="Arial"/>
                        <a:ea typeface="Times New Roman"/>
                      </a:endParaRPr>
                    </a:p>
                  </a:txBody>
                  <a:tcPr marL="68580" marR="68580" marT="0" marB="0" anchor="ctr"/>
                </a:tc>
              </a:tr>
            </a:tbl>
          </a:graphicData>
        </a:graphic>
      </p:graphicFrame>
      <p:graphicFrame>
        <p:nvGraphicFramePr>
          <p:cNvPr id="4" name="3 Tabla"/>
          <p:cNvGraphicFramePr>
            <a:graphicFrameLocks noGrp="1"/>
          </p:cNvGraphicFramePr>
          <p:nvPr/>
        </p:nvGraphicFramePr>
        <p:xfrm>
          <a:off x="899592" y="4581130"/>
          <a:ext cx="4104455" cy="1431030"/>
        </p:xfrm>
        <a:graphic>
          <a:graphicData uri="http://schemas.openxmlformats.org/drawingml/2006/table">
            <a:tbl>
              <a:tblPr>
                <a:tableStyleId>{9DCAF9ED-07DC-4A11-8D7F-57B35C25682E}</a:tableStyleId>
              </a:tblPr>
              <a:tblGrid>
                <a:gridCol w="1000526"/>
                <a:gridCol w="793737"/>
                <a:gridCol w="1155096"/>
                <a:gridCol w="1155096"/>
              </a:tblGrid>
              <a:tr h="238505">
                <a:tc rowSpan="2">
                  <a:txBody>
                    <a:bodyPr/>
                    <a:lstStyle/>
                    <a:p>
                      <a:pPr algn="ctr">
                        <a:lnSpc>
                          <a:spcPct val="115000"/>
                        </a:lnSpc>
                        <a:spcBef>
                          <a:spcPts val="200"/>
                        </a:spcBef>
                        <a:spcAft>
                          <a:spcPts val="0"/>
                        </a:spcAft>
                      </a:pPr>
                      <a:r>
                        <a:rPr lang="es-EC" sz="1100" dirty="0"/>
                        <a:t>CLASE S2</a:t>
                      </a:r>
                      <a:endParaRPr lang="es-EC" sz="1600" b="1" dirty="0">
                        <a:solidFill>
                          <a:srgbClr val="000000"/>
                        </a:solidFill>
                        <a:latin typeface="Arial"/>
                        <a:ea typeface="Times New Roman"/>
                      </a:endParaRPr>
                    </a:p>
                  </a:txBody>
                  <a:tcPr marL="68580" marR="68580" marT="0" marB="0" anchor="ctr"/>
                </a:tc>
                <a:tc gridSpan="3">
                  <a:txBody>
                    <a:bodyPr/>
                    <a:lstStyle/>
                    <a:p>
                      <a:pPr algn="ctr">
                        <a:lnSpc>
                          <a:spcPct val="115000"/>
                        </a:lnSpc>
                        <a:spcAft>
                          <a:spcPts val="200"/>
                        </a:spcAft>
                      </a:pPr>
                      <a:r>
                        <a:rPr lang="es-EC" sz="1100"/>
                        <a:t>ISOYETAS</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c hMerge="1">
                  <a:txBody>
                    <a:bodyPr/>
                    <a:lstStyle/>
                    <a:p>
                      <a:endParaRPr lang="es-EC"/>
                    </a:p>
                  </a:txBody>
                  <a:tcPr/>
                </a:tc>
              </a:tr>
              <a:tr h="238505">
                <a:tc vMerge="1">
                  <a:txBody>
                    <a:bodyPr/>
                    <a:lstStyle/>
                    <a:p>
                      <a:endParaRPr lang="es-EC"/>
                    </a:p>
                  </a:txBody>
                  <a:tcPr/>
                </a:tc>
                <a:tc>
                  <a:txBody>
                    <a:bodyPr/>
                    <a:lstStyle/>
                    <a:p>
                      <a:pPr algn="ctr">
                        <a:lnSpc>
                          <a:spcPct val="115000"/>
                        </a:lnSpc>
                        <a:spcAft>
                          <a:spcPts val="0"/>
                        </a:spcAft>
                      </a:pPr>
                      <a:r>
                        <a:rPr lang="es-EC" sz="1100"/>
                        <a:t>BAJA</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MEDIA</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100"/>
                        <a:t>ALTA</a:t>
                      </a:r>
                      <a:endParaRPr lang="es-EC" sz="1600" b="1">
                        <a:solidFill>
                          <a:srgbClr val="000000"/>
                        </a:solidFill>
                        <a:latin typeface="Arial"/>
                        <a:ea typeface="Times New Roman"/>
                      </a:endParaRPr>
                    </a:p>
                  </a:txBody>
                  <a:tcPr marL="68580" marR="68580" marT="0" marB="0" anchor="ctr"/>
                </a:tc>
              </a:tr>
              <a:tr h="238505">
                <a:tc>
                  <a:txBody>
                    <a:bodyPr/>
                    <a:lstStyle/>
                    <a:p>
                      <a:pPr algn="ctr">
                        <a:lnSpc>
                          <a:spcPct val="115000"/>
                        </a:lnSpc>
                        <a:spcBef>
                          <a:spcPts val="200"/>
                        </a:spcBef>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100" dirty="0"/>
                        <a:t>2</a:t>
                      </a:r>
                      <a:endParaRPr lang="es-EC" sz="1600" b="1" dirty="0">
                        <a:solidFill>
                          <a:srgbClr val="000000"/>
                        </a:solidFill>
                        <a:latin typeface="Arial"/>
                        <a:ea typeface="Times New Roman"/>
                      </a:endParaRPr>
                    </a:p>
                  </a:txBody>
                  <a:tcPr marL="68580" marR="68580" marT="0" marB="0" anchor="ctr"/>
                </a:tc>
              </a:tr>
              <a:tr h="238505">
                <a:tc>
                  <a:txBody>
                    <a:bodyPr/>
                    <a:lstStyle/>
                    <a:p>
                      <a:pPr algn="ctr">
                        <a:lnSpc>
                          <a:spcPct val="115000"/>
                        </a:lnSpc>
                        <a:spcBef>
                          <a:spcPts val="200"/>
                        </a:spcBef>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100"/>
                        <a:t>3</a:t>
                      </a:r>
                      <a:endParaRPr lang="es-EC" sz="1600" b="1">
                        <a:solidFill>
                          <a:srgbClr val="000000"/>
                        </a:solidFill>
                        <a:latin typeface="Arial"/>
                        <a:ea typeface="Times New Roman"/>
                      </a:endParaRPr>
                    </a:p>
                  </a:txBody>
                  <a:tcPr marL="68580" marR="68580" marT="0" marB="0" anchor="ctr"/>
                </a:tc>
              </a:tr>
              <a:tr h="238505">
                <a:tc>
                  <a:txBody>
                    <a:bodyPr/>
                    <a:lstStyle/>
                    <a:p>
                      <a:pPr algn="ctr">
                        <a:lnSpc>
                          <a:spcPct val="115000"/>
                        </a:lnSpc>
                        <a:spcBef>
                          <a:spcPts val="200"/>
                        </a:spcBef>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100"/>
                        <a:t>3</a:t>
                      </a:r>
                      <a:endParaRPr lang="es-EC" sz="1600" b="1">
                        <a:solidFill>
                          <a:srgbClr val="000000"/>
                        </a:solidFill>
                        <a:latin typeface="Arial"/>
                        <a:ea typeface="Times New Roman"/>
                      </a:endParaRPr>
                    </a:p>
                  </a:txBody>
                  <a:tcPr marL="68580" marR="68580" marT="0" marB="0" anchor="ctr"/>
                </a:tc>
              </a:tr>
              <a:tr h="238505">
                <a:tc>
                  <a:txBody>
                    <a:bodyPr/>
                    <a:lstStyle/>
                    <a:p>
                      <a:pPr algn="ctr">
                        <a:lnSpc>
                          <a:spcPct val="115000"/>
                        </a:lnSpc>
                        <a:spcBef>
                          <a:spcPts val="200"/>
                        </a:spcBef>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15000"/>
                        </a:lnSpc>
                        <a:spcAft>
                          <a:spcPts val="200"/>
                        </a:spcAft>
                      </a:pPr>
                      <a:r>
                        <a:rPr lang="es-EC" sz="1100" dirty="0"/>
                        <a:t>4</a:t>
                      </a:r>
                      <a:endParaRPr lang="es-EC" sz="1600" b="1" dirty="0">
                        <a:solidFill>
                          <a:srgbClr val="000000"/>
                        </a:solidFill>
                        <a:latin typeface="Arial"/>
                        <a:ea typeface="Times New Roman"/>
                      </a:endParaRPr>
                    </a:p>
                  </a:txBody>
                  <a:tcPr marL="68580" marR="68580" marT="0" marB="0" anchor="ctr"/>
                </a:tc>
              </a:tr>
            </a:tbl>
          </a:graphicData>
        </a:graphic>
      </p:graphicFrame>
      <p:sp>
        <p:nvSpPr>
          <p:cNvPr id="1025" name="Rectangle 1"/>
          <p:cNvSpPr>
            <a:spLocks noChangeArrowheads="1"/>
          </p:cNvSpPr>
          <p:nvPr/>
        </p:nvSpPr>
        <p:spPr bwMode="auto">
          <a:xfrm>
            <a:off x="1331640" y="847745"/>
            <a:ext cx="34563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71">
                <a:ln>
                  <a:noFill/>
                </a:ln>
                <a:solidFill>
                  <a:schemeClr val="tx1"/>
                </a:solidFill>
                <a:effectLst/>
                <a:latin typeface="Arial" pitchFamily="34" charset="0"/>
                <a:ea typeface="Times New Roman" pitchFamily="18" charset="0"/>
                <a:cs typeface="Arial" pitchFamily="34" charset="0"/>
              </a:rPr>
              <a:t>Tabla 19 Matriz Textura, Pendiente (S1)</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76056" y="2636912"/>
            <a:ext cx="291581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72">
                <a:ln>
                  <a:noFill/>
                </a:ln>
                <a:solidFill>
                  <a:schemeClr val="tx1"/>
                </a:solidFill>
                <a:effectLst/>
                <a:latin typeface="Arial" pitchFamily="34" charset="0"/>
                <a:ea typeface="Times New Roman" pitchFamily="18" charset="0"/>
                <a:cs typeface="Arial" pitchFamily="34" charset="0"/>
              </a:rPr>
              <a:t>Tabla 20 Matriz S1 por Geolog</a:t>
            </a:r>
            <a:r>
              <a:rPr kumimoji="0" lang="es-ES" sz="1200" b="1" i="0" u="none" strike="noStrike" cap="none" normalizeH="0" baseline="0" dirty="0" smtClean="0" bmk="_Toc398285672">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672">
                <a:ln>
                  <a:noFill/>
                </a:ln>
                <a:solidFill>
                  <a:schemeClr val="tx1"/>
                </a:solidFill>
                <a:effectLst/>
                <a:latin typeface="Arial" pitchFamily="34" charset="0"/>
                <a:ea typeface="Times New Roman" pitchFamily="18" charset="0"/>
                <a:cs typeface="Arial" pitchFamily="34" charset="0"/>
              </a:rPr>
              <a:t>a (S2)</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763688" y="4293096"/>
            <a:ext cx="262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74">
                <a:ln>
                  <a:noFill/>
                </a:ln>
                <a:solidFill>
                  <a:schemeClr val="tx1"/>
                </a:solidFill>
                <a:effectLst/>
                <a:latin typeface="Arial" pitchFamily="34" charset="0"/>
                <a:ea typeface="Times New Roman" pitchFamily="18" charset="0"/>
                <a:cs typeface="Arial" pitchFamily="34" charset="0"/>
              </a:rPr>
              <a:t>Tabla 21 Matriz S2 por Isoyetas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tretch>
            <a:fillRect/>
          </a:stretch>
        </p:blipFill>
        <p:spPr>
          <a:xfrm>
            <a:off x="768213" y="1345202"/>
            <a:ext cx="7607574" cy="4964118"/>
          </a:xfrm>
          <a:prstGeom prst="rect">
            <a:avLst/>
          </a:prstGeom>
          <a:ln>
            <a:solidFill>
              <a:schemeClr val="tx1"/>
            </a:solidFill>
          </a:ln>
        </p:spPr>
      </p:pic>
      <p:sp>
        <p:nvSpPr>
          <p:cNvPr id="3" name="1 Título"/>
          <p:cNvSpPr txBox="1">
            <a:spLocks/>
          </p:cNvSpPr>
          <p:nvPr/>
        </p:nvSpPr>
        <p:spPr>
          <a:xfrm>
            <a:off x="1095023" y="570331"/>
            <a:ext cx="6965245" cy="698429"/>
          </a:xfrm>
          <a:prstGeom prst="rect">
            <a:avLst/>
          </a:prstGeom>
        </p:spPr>
        <p:txBody>
          <a:bodyPr>
            <a:normAutofit/>
          </a:bodyPr>
          <a:lstStyle/>
          <a:p>
            <a:pPr marL="0" lvl="1" algn="ctr">
              <a:lnSpc>
                <a:spcPct val="80000"/>
              </a:lnSpc>
              <a:spcBef>
                <a:spcPct val="0"/>
              </a:spcBef>
            </a:pPr>
            <a:r>
              <a:rPr lang="es-EC" sz="2500" b="1" kern="0" dirty="0" smtClean="0">
                <a:solidFill>
                  <a:schemeClr val="tx2"/>
                </a:solidFill>
              </a:rPr>
              <a:t>MODELO 7 (INDECI)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268760"/>
          <a:ext cx="4632176" cy="1450848"/>
        </p:xfrm>
        <a:graphic>
          <a:graphicData uri="http://schemas.openxmlformats.org/drawingml/2006/table">
            <a:tbl>
              <a:tblPr>
                <a:tableStyleId>{9DCAF9ED-07DC-4A11-8D7F-57B35C25682E}</a:tableStyleId>
              </a:tblPr>
              <a:tblGrid>
                <a:gridCol w="2316088"/>
                <a:gridCol w="2316088"/>
              </a:tblGrid>
              <a:tr h="190500">
                <a:tc>
                  <a:txBody>
                    <a:bodyPr/>
                    <a:lstStyle/>
                    <a:p>
                      <a:endParaRPr lang="es-EC" sz="1400">
                        <a:solidFill>
                          <a:srgbClr val="000000"/>
                        </a:solidFill>
                        <a:latin typeface="Calibri"/>
                      </a:endParaRPr>
                    </a:p>
                  </a:txBody>
                  <a:tcPr marL="68580" marR="68580" marT="0" marB="0" anchor="ctr"/>
                </a:tc>
                <a:tc>
                  <a:txBody>
                    <a:bodyPr/>
                    <a:lstStyle/>
                    <a:p>
                      <a:pPr algn="ctr">
                        <a:lnSpc>
                          <a:spcPct val="115000"/>
                        </a:lnSpc>
                        <a:spcAft>
                          <a:spcPts val="0"/>
                        </a:spcAft>
                      </a:pPr>
                      <a:r>
                        <a:rPr lang="es-EC" sz="1400"/>
                        <a:t>Modelo 7 </a:t>
                      </a:r>
                    </a:p>
                    <a:p>
                      <a:pPr algn="ctr">
                        <a:lnSpc>
                          <a:spcPct val="115000"/>
                        </a:lnSpc>
                        <a:spcAft>
                          <a:spcPts val="0"/>
                        </a:spcAft>
                      </a:pPr>
                      <a:r>
                        <a:rPr lang="es-EC" sz="1400"/>
                        <a:t>INDECI</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0,7299</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0,0683</a:t>
                      </a:r>
                      <a:endParaRPr lang="es-EC" sz="1400">
                        <a:solidFill>
                          <a:srgbClr val="000000"/>
                        </a:solidFill>
                        <a:latin typeface="Calibri"/>
                        <a:ea typeface="Times New Roman"/>
                        <a:cs typeface="Times New Roman"/>
                      </a:endParaRPr>
                    </a:p>
                  </a:txBody>
                  <a:tcPr marL="68580" marR="68580" marT="0" marB="0" anchor="ctr"/>
                </a:tc>
              </a:tr>
              <a:tr h="190500">
                <a:tc>
                  <a:txBody>
                    <a:bodyPr/>
                    <a:lstStyle/>
                    <a:p>
                      <a:pPr algn="ctr">
                        <a:lnSpc>
                          <a:spcPct val="150000"/>
                        </a:lnSpc>
                        <a:spcAft>
                          <a:spcPts val="0"/>
                        </a:spcAft>
                      </a:pPr>
                      <a:r>
                        <a:rPr lang="es-EC" sz="1400"/>
                        <a:t>Ajuste</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0,9317</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639528" y="3789040"/>
          <a:ext cx="3172832" cy="1861565"/>
        </p:xfrm>
        <a:graphic>
          <a:graphicData uri="http://schemas.openxmlformats.org/drawingml/2006/table">
            <a:tbl>
              <a:tblPr>
                <a:tableStyleId>{9DCAF9ED-07DC-4A11-8D7F-57B35C25682E}</a:tableStyleId>
              </a:tblPr>
              <a:tblGrid>
                <a:gridCol w="1062931"/>
                <a:gridCol w="957595"/>
                <a:gridCol w="1152306"/>
              </a:tblGrid>
              <a:tr h="531875">
                <a:tc>
                  <a:txBody>
                    <a:bodyPr/>
                    <a:lstStyle/>
                    <a:p>
                      <a:pPr algn="ctr">
                        <a:lnSpc>
                          <a:spcPct val="115000"/>
                        </a:lnSpc>
                        <a:spcAft>
                          <a:spcPts val="0"/>
                        </a:spcAft>
                      </a:pPr>
                      <a:r>
                        <a:rPr lang="es-EC" sz="1400" dirty="0"/>
                        <a:t>Modelo 7</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 de Puntos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Porcentaje</a:t>
                      </a:r>
                      <a:endParaRPr lang="es-EC" sz="1200" dirty="0">
                        <a:solidFill>
                          <a:srgbClr val="000000"/>
                        </a:solidFill>
                        <a:latin typeface="Calibri"/>
                        <a:ea typeface="Times New Roman"/>
                        <a:cs typeface="Times New Roman"/>
                      </a:endParaRPr>
                    </a:p>
                  </a:txBody>
                  <a:tcPr marL="68580" marR="68580" marT="0" marB="0" anchor="ctr"/>
                </a:tc>
              </a:tr>
              <a:tr h="265938">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65938">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7</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5%</a:t>
                      </a:r>
                      <a:endParaRPr lang="es-EC" sz="1200">
                        <a:solidFill>
                          <a:srgbClr val="000000"/>
                        </a:solidFill>
                        <a:latin typeface="Calibri"/>
                        <a:ea typeface="Times New Roman"/>
                        <a:cs typeface="Times New Roman"/>
                      </a:endParaRPr>
                    </a:p>
                  </a:txBody>
                  <a:tcPr marL="68580" marR="68580" marT="0" marB="0" anchor="ctr"/>
                </a:tc>
              </a:tr>
              <a:tr h="265938">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142</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95%</a:t>
                      </a:r>
                      <a:endParaRPr lang="es-EC" sz="1200">
                        <a:solidFill>
                          <a:srgbClr val="000000"/>
                        </a:solidFill>
                        <a:latin typeface="Calibri"/>
                        <a:ea typeface="Times New Roman"/>
                        <a:cs typeface="Times New Roman"/>
                      </a:endParaRPr>
                    </a:p>
                  </a:txBody>
                  <a:tcPr marL="68580" marR="68580" marT="0" marB="0" anchor="ctr"/>
                </a:tc>
              </a:tr>
              <a:tr h="265938">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a:t>
                      </a:r>
                      <a:endParaRPr lang="es-EC" sz="1200">
                        <a:solidFill>
                          <a:srgbClr val="000000"/>
                        </a:solidFill>
                        <a:latin typeface="Calibri"/>
                        <a:ea typeface="Times New Roman"/>
                        <a:cs typeface="Times New Roman"/>
                      </a:endParaRPr>
                    </a:p>
                  </a:txBody>
                  <a:tcPr marL="68580" marR="68580" marT="0" marB="0" anchor="ctr"/>
                </a:tc>
              </a:tr>
              <a:tr h="265938">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39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7</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40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7</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251520" y="764705"/>
            <a:ext cx="4176464" cy="2880319"/>
          </a:xfrm>
          <a:prstGeom prst="rect">
            <a:avLst/>
          </a:prstGeom>
          <a:noFill/>
          <a:ln w="9525">
            <a:solidFill>
              <a:schemeClr val="tx1"/>
            </a:solidFill>
            <a:miter lim="800000"/>
            <a:headEnd/>
            <a:tailEnd/>
          </a:ln>
        </p:spPr>
      </p:pic>
      <p:pic>
        <p:nvPicPr>
          <p:cNvPr id="3" name="2 Imagen"/>
          <p:cNvPicPr/>
          <p:nvPr/>
        </p:nvPicPr>
        <p:blipFill>
          <a:blip r:embed="rId3" cstate="print"/>
          <a:srcRect/>
          <a:stretch>
            <a:fillRect/>
          </a:stretch>
        </p:blipFill>
        <p:spPr bwMode="auto">
          <a:xfrm>
            <a:off x="4499992" y="764704"/>
            <a:ext cx="4176464" cy="2880320"/>
          </a:xfrm>
          <a:prstGeom prst="rect">
            <a:avLst/>
          </a:prstGeom>
          <a:noFill/>
          <a:ln w="9525">
            <a:solidFill>
              <a:schemeClr val="tx1"/>
            </a:solidFill>
            <a:miter lim="800000"/>
            <a:headEnd/>
            <a:tailEnd/>
          </a:ln>
        </p:spPr>
      </p:pic>
      <p:pic>
        <p:nvPicPr>
          <p:cNvPr id="4" name="3 Imagen"/>
          <p:cNvPicPr/>
          <p:nvPr/>
        </p:nvPicPr>
        <p:blipFill>
          <a:blip r:embed="rId4" cstate="print"/>
          <a:srcRect/>
          <a:stretch>
            <a:fillRect/>
          </a:stretch>
        </p:blipFill>
        <p:spPr bwMode="auto">
          <a:xfrm>
            <a:off x="251520" y="3717032"/>
            <a:ext cx="4176463" cy="2880320"/>
          </a:xfrm>
          <a:prstGeom prst="rect">
            <a:avLst/>
          </a:prstGeom>
          <a:noFill/>
          <a:ln w="9525">
            <a:solidFill>
              <a:schemeClr val="tx1"/>
            </a:solidFill>
            <a:miter lim="800000"/>
            <a:headEnd/>
            <a:tailEnd/>
          </a:ln>
        </p:spPr>
      </p:pic>
      <p:pic>
        <p:nvPicPr>
          <p:cNvPr id="5" name="4 Imagen"/>
          <p:cNvPicPr/>
          <p:nvPr/>
        </p:nvPicPr>
        <p:blipFill>
          <a:blip r:embed="rId5" cstate="print"/>
          <a:srcRect/>
          <a:stretch>
            <a:fillRect/>
          </a:stretch>
        </p:blipFill>
        <p:spPr bwMode="auto">
          <a:xfrm>
            <a:off x="4499992" y="3717032"/>
            <a:ext cx="4171970" cy="2880320"/>
          </a:xfrm>
          <a:prstGeom prst="rect">
            <a:avLst/>
          </a:prstGeom>
          <a:noFill/>
          <a:ln w="9525">
            <a:solidFill>
              <a:schemeClr val="tx1"/>
            </a:solid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827584" y="836712"/>
          <a:ext cx="5800461" cy="1760220"/>
        </p:xfrm>
        <a:graphic>
          <a:graphicData uri="http://schemas.openxmlformats.org/drawingml/2006/table">
            <a:tbl>
              <a:tblPr>
                <a:tableStyleId>{B301B821-A1FF-4177-AEE7-76D212191A09}</a:tableStyleId>
              </a:tblPr>
              <a:tblGrid>
                <a:gridCol w="1780250"/>
                <a:gridCol w="910355"/>
                <a:gridCol w="910355"/>
                <a:gridCol w="781301"/>
                <a:gridCol w="781301"/>
                <a:gridCol w="636899"/>
              </a:tblGrid>
              <a:tr h="190500">
                <a:tc rowSpan="2">
                  <a:txBody>
                    <a:bodyPr/>
                    <a:lstStyle/>
                    <a:p>
                      <a:pPr algn="ctr">
                        <a:lnSpc>
                          <a:spcPct val="150000"/>
                        </a:lnSpc>
                        <a:spcBef>
                          <a:spcPts val="200"/>
                        </a:spcBef>
                        <a:spcAft>
                          <a:spcPts val="0"/>
                        </a:spcAft>
                      </a:pPr>
                      <a:r>
                        <a:rPr lang="es-EC" sz="1100" dirty="0"/>
                        <a:t>TEXTURA</a:t>
                      </a:r>
                      <a:endParaRPr lang="es-EC" sz="1600" b="1" dirty="0">
                        <a:solidFill>
                          <a:srgbClr val="000000"/>
                        </a:solidFill>
                        <a:latin typeface="Arial"/>
                        <a:ea typeface="Times New Roman"/>
                      </a:endParaRPr>
                    </a:p>
                  </a:txBody>
                  <a:tcPr marL="68580" marR="68580" marT="0" marB="0" anchor="ctr"/>
                </a:tc>
                <a:tc gridSpan="5">
                  <a:txBody>
                    <a:bodyPr/>
                    <a:lstStyle/>
                    <a:p>
                      <a:pPr algn="ctr">
                        <a:lnSpc>
                          <a:spcPct val="150000"/>
                        </a:lnSpc>
                        <a:spcAft>
                          <a:spcPts val="200"/>
                        </a:spcAft>
                      </a:pPr>
                      <a:r>
                        <a:rPr lang="es-EC" sz="1100"/>
                        <a:t>PENDIENTE</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200"/>
                        </a:spcBef>
                        <a:spcAft>
                          <a:spcPts val="0"/>
                        </a:spcAft>
                      </a:pPr>
                      <a:r>
                        <a:rPr lang="es-EC" sz="1100"/>
                        <a:t>&lt; 12°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12° - 24°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24° - 36°</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36° - 50°</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&gt; 50°</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Fina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dirty="0"/>
                        <a:t>2</a:t>
                      </a:r>
                      <a:endParaRPr lang="es-EC" sz="1600" b="1" dirty="0">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2</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Moderadamente Fina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3</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Media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4</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Moderadamente Gruesa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4</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Gruesa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dirty="0"/>
                        <a:t>2</a:t>
                      </a:r>
                      <a:endParaRPr lang="es-EC" sz="1600" b="1" dirty="0">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dirty="0"/>
                        <a:t>4</a:t>
                      </a:r>
                      <a:endParaRPr lang="es-EC" sz="1600" b="1" dirty="0">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dirty="0"/>
                        <a:t>5</a:t>
                      </a:r>
                      <a:endParaRPr lang="es-EC" sz="1600" b="1" dirty="0">
                        <a:solidFill>
                          <a:srgbClr val="000000"/>
                        </a:solidFill>
                        <a:latin typeface="Arial"/>
                        <a:ea typeface="Times New Roman"/>
                      </a:endParaRPr>
                    </a:p>
                  </a:txBody>
                  <a:tcPr marL="68580" marR="68580" marT="0" marB="0" anchor="ctr"/>
                </a:tc>
              </a:tr>
            </a:tbl>
          </a:graphicData>
        </a:graphic>
      </p:graphicFrame>
      <p:graphicFrame>
        <p:nvGraphicFramePr>
          <p:cNvPr id="4" name="3 Tabla"/>
          <p:cNvGraphicFramePr>
            <a:graphicFrameLocks noGrp="1"/>
          </p:cNvGraphicFramePr>
          <p:nvPr/>
        </p:nvGraphicFramePr>
        <p:xfrm>
          <a:off x="3635896" y="2750233"/>
          <a:ext cx="4669157" cy="1760220"/>
        </p:xfrm>
        <a:graphic>
          <a:graphicData uri="http://schemas.openxmlformats.org/drawingml/2006/table">
            <a:tbl>
              <a:tblPr>
                <a:tableStyleId>{9DCAF9ED-07DC-4A11-8D7F-57B35C25682E}</a:tableStyleId>
              </a:tblPr>
              <a:tblGrid>
                <a:gridCol w="859773"/>
                <a:gridCol w="789588"/>
                <a:gridCol w="789588"/>
                <a:gridCol w="677654"/>
                <a:gridCol w="776277"/>
                <a:gridCol w="776277"/>
              </a:tblGrid>
              <a:tr h="190500">
                <a:tc rowSpan="2">
                  <a:txBody>
                    <a:bodyPr/>
                    <a:lstStyle/>
                    <a:p>
                      <a:pPr algn="ctr">
                        <a:lnSpc>
                          <a:spcPct val="150000"/>
                        </a:lnSpc>
                        <a:spcBef>
                          <a:spcPts val="200"/>
                        </a:spcBef>
                        <a:spcAft>
                          <a:spcPts val="0"/>
                        </a:spcAft>
                      </a:pPr>
                      <a:r>
                        <a:rPr lang="es-EC" sz="1100"/>
                        <a:t>CLASE S1</a:t>
                      </a:r>
                      <a:endParaRPr lang="es-EC" sz="1600" b="1">
                        <a:solidFill>
                          <a:srgbClr val="000000"/>
                        </a:solidFill>
                        <a:latin typeface="Arial"/>
                        <a:ea typeface="Times New Roman"/>
                      </a:endParaRPr>
                    </a:p>
                  </a:txBody>
                  <a:tcPr marL="68580" marR="68580" marT="0" marB="0" anchor="ctr"/>
                </a:tc>
                <a:tc gridSpan="5">
                  <a:txBody>
                    <a:bodyPr/>
                    <a:lstStyle/>
                    <a:p>
                      <a:pPr algn="ctr">
                        <a:lnSpc>
                          <a:spcPct val="150000"/>
                        </a:lnSpc>
                        <a:spcAft>
                          <a:spcPts val="200"/>
                        </a:spcAft>
                      </a:pPr>
                      <a:r>
                        <a:rPr lang="es-EC" sz="1100"/>
                        <a:t>GEOLOGÍA</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a:txBody>
                    <a:bodyPr/>
                    <a:lstStyle/>
                    <a:p>
                      <a:pPr algn="ctr">
                        <a:lnSpc>
                          <a:spcPct val="150000"/>
                        </a:lnSpc>
                        <a:spcBef>
                          <a:spcPts val="200"/>
                        </a:spcBef>
                        <a:spcAft>
                          <a:spcPts val="0"/>
                        </a:spcAft>
                      </a:pPr>
                      <a:r>
                        <a:rPr lang="es-EC" sz="1100"/>
                        <a:t>Muy Baja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Baja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Media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Alta</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Muy Alta</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2</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3</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4</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a:t>5</a:t>
                      </a:r>
                      <a:endParaRPr lang="es-EC" sz="1600" b="1">
                        <a:solidFill>
                          <a:srgbClr val="000000"/>
                        </a:solidFill>
                        <a:latin typeface="Arial"/>
                        <a:ea typeface="Times New Roman"/>
                      </a:endParaRPr>
                    </a:p>
                  </a:txBody>
                  <a:tcPr marL="68580" marR="68580" marT="0" marB="0" anchor="ctr"/>
                </a:tc>
              </a:tr>
              <a:tr h="190500">
                <a:tc>
                  <a:txBody>
                    <a:bodyPr/>
                    <a:lstStyle/>
                    <a:p>
                      <a:pPr algn="ctr">
                        <a:lnSpc>
                          <a:spcPct val="150000"/>
                        </a:lnSpc>
                        <a:spcBef>
                          <a:spcPts val="200"/>
                        </a:spcBef>
                        <a:spcAft>
                          <a:spcPts val="0"/>
                        </a:spcAft>
                      </a:pPr>
                      <a:r>
                        <a:rPr lang="es-EC" sz="1100"/>
                        <a:t>5</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5</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200"/>
                        </a:spcAft>
                      </a:pPr>
                      <a:r>
                        <a:rPr lang="es-EC" sz="1100" dirty="0"/>
                        <a:t>5</a:t>
                      </a:r>
                      <a:endParaRPr lang="es-EC" sz="1600" b="1" dirty="0">
                        <a:solidFill>
                          <a:srgbClr val="000000"/>
                        </a:solidFill>
                        <a:latin typeface="Arial"/>
                        <a:ea typeface="Times New Roman"/>
                      </a:endParaRPr>
                    </a:p>
                  </a:txBody>
                  <a:tcPr marL="68580" marR="68580" marT="0" marB="0" anchor="ctr"/>
                </a:tc>
              </a:tr>
            </a:tbl>
          </a:graphicData>
        </a:graphic>
      </p:graphicFrame>
      <p:graphicFrame>
        <p:nvGraphicFramePr>
          <p:cNvPr id="5" name="4 Tabla"/>
          <p:cNvGraphicFramePr>
            <a:graphicFrameLocks noGrp="1"/>
          </p:cNvGraphicFramePr>
          <p:nvPr/>
        </p:nvGraphicFramePr>
        <p:xfrm>
          <a:off x="827584" y="4653136"/>
          <a:ext cx="5760640" cy="1760220"/>
        </p:xfrm>
        <a:graphic>
          <a:graphicData uri="http://schemas.openxmlformats.org/drawingml/2006/table">
            <a:tbl>
              <a:tblPr>
                <a:tableStyleId>{1E171933-4619-4E11-9A3F-F7608DF75F80}</a:tableStyleId>
              </a:tblPr>
              <a:tblGrid>
                <a:gridCol w="1134876"/>
                <a:gridCol w="821731"/>
                <a:gridCol w="978304"/>
                <a:gridCol w="917160"/>
                <a:gridCol w="978304"/>
                <a:gridCol w="714631"/>
                <a:gridCol w="215634"/>
              </a:tblGrid>
              <a:tr h="190500">
                <a:tc rowSpan="2">
                  <a:txBody>
                    <a:bodyPr/>
                    <a:lstStyle/>
                    <a:p>
                      <a:pPr algn="ctr">
                        <a:lnSpc>
                          <a:spcPct val="150000"/>
                        </a:lnSpc>
                        <a:spcBef>
                          <a:spcPts val="200"/>
                        </a:spcBef>
                        <a:spcAft>
                          <a:spcPts val="0"/>
                        </a:spcAft>
                      </a:pPr>
                      <a:r>
                        <a:rPr lang="es-EC" sz="1100" dirty="0"/>
                        <a:t>CLASE S2</a:t>
                      </a:r>
                      <a:endParaRPr lang="es-EC" sz="1600" b="1" dirty="0">
                        <a:solidFill>
                          <a:srgbClr val="000000"/>
                        </a:solidFill>
                        <a:latin typeface="Arial"/>
                        <a:ea typeface="Times New Roman"/>
                      </a:endParaRPr>
                    </a:p>
                  </a:txBody>
                  <a:tcPr marL="68580" marR="68580" marT="0" marB="0" anchor="ctr"/>
                </a:tc>
                <a:tc gridSpan="5">
                  <a:txBody>
                    <a:bodyPr/>
                    <a:lstStyle/>
                    <a:p>
                      <a:pPr algn="ctr">
                        <a:lnSpc>
                          <a:spcPct val="150000"/>
                        </a:lnSpc>
                        <a:spcAft>
                          <a:spcPts val="200"/>
                        </a:spcAft>
                      </a:pPr>
                      <a:r>
                        <a:rPr lang="es-EC" sz="1100"/>
                        <a:t>ISOYETAS</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1000"/>
                        </a:spcAft>
                      </a:pPr>
                      <a:r>
                        <a:rPr lang="es-EC" sz="1400"/>
                        <a:t> </a:t>
                      </a:r>
                      <a:endParaRPr lang="es-EC" sz="1400">
                        <a:solidFill>
                          <a:srgbClr val="000000"/>
                        </a:solidFill>
                        <a:latin typeface="Calibri"/>
                        <a:ea typeface="Times New Roman"/>
                        <a:cs typeface="Times New Roman"/>
                      </a:endParaRPr>
                    </a:p>
                  </a:txBody>
                  <a:tcPr marL="0" marR="0" marT="0" marB="0" anchor="ctr"/>
                </a:tc>
              </a:tr>
              <a:tr h="190500">
                <a:tc vMerge="1">
                  <a:txBody>
                    <a:bodyPr/>
                    <a:lstStyle/>
                    <a:p>
                      <a:endParaRPr lang="es-EC"/>
                    </a:p>
                  </a:txBody>
                  <a:tcPr/>
                </a:tc>
                <a:tc>
                  <a:txBody>
                    <a:bodyPr/>
                    <a:lstStyle/>
                    <a:p>
                      <a:pPr algn="ctr">
                        <a:lnSpc>
                          <a:spcPct val="150000"/>
                        </a:lnSpc>
                        <a:spcBef>
                          <a:spcPts val="200"/>
                        </a:spcBef>
                        <a:spcAft>
                          <a:spcPts val="0"/>
                        </a:spcAft>
                      </a:pPr>
                      <a:r>
                        <a:rPr lang="es-EC" sz="1100"/>
                        <a:t>&lt; 1000</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dirty="0"/>
                        <a:t>1000 - 1150</a:t>
                      </a:r>
                      <a:endParaRPr lang="es-EC" sz="1600" b="1" dirty="0">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1150 - 1300</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1300-1500</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a:t>&gt; 1500</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r>
              <a:tr h="190500">
                <a:tc>
                  <a:txBody>
                    <a:bodyPr/>
                    <a:lstStyle/>
                    <a:p>
                      <a:pPr algn="ctr">
                        <a:lnSpc>
                          <a:spcPct val="150000"/>
                        </a:lnSpc>
                        <a:spcBef>
                          <a:spcPts val="200"/>
                        </a:spcBef>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a:t>2</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r>
              <a:tr h="190500">
                <a:tc>
                  <a:txBody>
                    <a:bodyPr/>
                    <a:lstStyle/>
                    <a:p>
                      <a:pPr algn="ctr">
                        <a:lnSpc>
                          <a:spcPct val="150000"/>
                        </a:lnSpc>
                        <a:spcBef>
                          <a:spcPts val="200"/>
                        </a:spcBef>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1</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2</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a:t>3</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r>
              <a:tr h="190500">
                <a:tc>
                  <a:txBody>
                    <a:bodyPr/>
                    <a:lstStyle/>
                    <a:p>
                      <a:pPr algn="ctr">
                        <a:lnSpc>
                          <a:spcPct val="150000"/>
                        </a:lnSpc>
                        <a:spcBef>
                          <a:spcPts val="200"/>
                        </a:spcBef>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a:t>4</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r>
              <a:tr h="190500">
                <a:tc>
                  <a:txBody>
                    <a:bodyPr/>
                    <a:lstStyle/>
                    <a:p>
                      <a:pPr algn="ctr">
                        <a:lnSpc>
                          <a:spcPct val="150000"/>
                        </a:lnSpc>
                        <a:spcBef>
                          <a:spcPts val="200"/>
                        </a:spcBef>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3</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5</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a:t>5</a:t>
                      </a:r>
                      <a:endParaRPr lang="es-EC" sz="1600" b="1">
                        <a:solidFill>
                          <a:srgbClr val="000000"/>
                        </a:solidFill>
                        <a:latin typeface="Arial"/>
                        <a:ea typeface="Times New Roman"/>
                      </a:endParaRPr>
                    </a:p>
                  </a:txBody>
                  <a:tcPr marL="68580" marR="68580" marT="0" marB="0" anchor="ctr"/>
                </a:tc>
                <a:tc hMerge="1">
                  <a:txBody>
                    <a:bodyPr/>
                    <a:lstStyle/>
                    <a:p>
                      <a:endParaRPr lang="es-EC"/>
                    </a:p>
                  </a:txBody>
                  <a:tcPr/>
                </a:tc>
              </a:tr>
              <a:tr h="190500">
                <a:tc>
                  <a:txBody>
                    <a:bodyPr/>
                    <a:lstStyle/>
                    <a:p>
                      <a:pPr algn="ctr">
                        <a:lnSpc>
                          <a:spcPct val="150000"/>
                        </a:lnSpc>
                        <a:spcBef>
                          <a:spcPts val="200"/>
                        </a:spcBef>
                        <a:spcAft>
                          <a:spcPts val="0"/>
                        </a:spcAft>
                      </a:pPr>
                      <a:r>
                        <a:rPr lang="es-EC" sz="1100"/>
                        <a:t>5</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dirty="0"/>
                        <a:t>4</a:t>
                      </a:r>
                      <a:endParaRPr lang="es-EC" sz="1600" b="1" dirty="0">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4</a:t>
                      </a:r>
                      <a:endParaRPr lang="es-EC" sz="1600" b="1">
                        <a:solidFill>
                          <a:srgbClr val="000000"/>
                        </a:solidFill>
                        <a:latin typeface="Arial"/>
                        <a:ea typeface="Times New Roman"/>
                      </a:endParaRPr>
                    </a:p>
                  </a:txBody>
                  <a:tcPr marL="68580" marR="68580" marT="0" marB="0" anchor="ctr"/>
                </a:tc>
                <a:tc>
                  <a:txBody>
                    <a:bodyPr/>
                    <a:lstStyle/>
                    <a:p>
                      <a:pPr algn="ctr">
                        <a:lnSpc>
                          <a:spcPct val="150000"/>
                        </a:lnSpc>
                        <a:spcAft>
                          <a:spcPts val="0"/>
                        </a:spcAft>
                      </a:pPr>
                      <a:r>
                        <a:rPr lang="es-EC" sz="1100"/>
                        <a:t>5</a:t>
                      </a:r>
                      <a:endParaRPr lang="es-EC" sz="1600" b="1">
                        <a:solidFill>
                          <a:srgbClr val="000000"/>
                        </a:solidFill>
                        <a:latin typeface="Arial"/>
                        <a:ea typeface="Times New Roman"/>
                      </a:endParaRPr>
                    </a:p>
                  </a:txBody>
                  <a:tcPr marL="68580" marR="68580" marT="0" marB="0" anchor="ctr"/>
                </a:tc>
                <a:tc gridSpan="2">
                  <a:txBody>
                    <a:bodyPr/>
                    <a:lstStyle/>
                    <a:p>
                      <a:pPr algn="ctr">
                        <a:lnSpc>
                          <a:spcPct val="150000"/>
                        </a:lnSpc>
                        <a:spcAft>
                          <a:spcPts val="200"/>
                        </a:spcAft>
                      </a:pPr>
                      <a:r>
                        <a:rPr lang="es-EC" sz="1100" dirty="0"/>
                        <a:t>5</a:t>
                      </a:r>
                      <a:endParaRPr lang="es-EC" sz="1600" b="1" dirty="0">
                        <a:solidFill>
                          <a:srgbClr val="000000"/>
                        </a:solidFill>
                        <a:latin typeface="Arial"/>
                        <a:ea typeface="Times New Roman"/>
                      </a:endParaRPr>
                    </a:p>
                  </a:txBody>
                  <a:tcPr marL="68580" marR="68580" marT="0" marB="0" anchor="ctr"/>
                </a:tc>
                <a:tc hMerge="1">
                  <a:txBody>
                    <a:bodyPr/>
                    <a:lstStyle/>
                    <a:p>
                      <a:endParaRPr lang="es-EC"/>
                    </a:p>
                  </a:txBody>
                  <a:tcPr/>
                </a:tc>
              </a:tr>
            </a:tbl>
          </a:graphicData>
        </a:graphic>
      </p:graphicFrame>
      <p:sp>
        <p:nvSpPr>
          <p:cNvPr id="62465" name="Rectangle 1"/>
          <p:cNvSpPr>
            <a:spLocks noChangeArrowheads="1"/>
          </p:cNvSpPr>
          <p:nvPr/>
        </p:nvSpPr>
        <p:spPr bwMode="auto">
          <a:xfrm>
            <a:off x="2267744" y="4365104"/>
            <a:ext cx="32038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1">
                <a:ln>
                  <a:noFill/>
                </a:ln>
                <a:solidFill>
                  <a:schemeClr val="tx1"/>
                </a:solidFill>
                <a:effectLst/>
                <a:latin typeface="Arial" pitchFamily="34" charset="0"/>
                <a:ea typeface="Times New Roman" pitchFamily="18" charset="0"/>
                <a:cs typeface="Arial" pitchFamily="34" charset="0"/>
              </a:rPr>
              <a:t>Tabla 24 Matriz S2, Isoyetas Modificado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6" name="Rectangle 2"/>
          <p:cNvSpPr>
            <a:spLocks noChangeArrowheads="1"/>
          </p:cNvSpPr>
          <p:nvPr/>
        </p:nvSpPr>
        <p:spPr bwMode="auto">
          <a:xfrm>
            <a:off x="4283968" y="2503929"/>
            <a:ext cx="356388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0">
                <a:ln>
                  <a:noFill/>
                </a:ln>
                <a:solidFill>
                  <a:schemeClr val="tx1"/>
                </a:solidFill>
                <a:effectLst/>
                <a:latin typeface="Arial" pitchFamily="34" charset="0"/>
                <a:ea typeface="Times New Roman" pitchFamily="18" charset="0"/>
                <a:cs typeface="Arial" pitchFamily="34" charset="0"/>
              </a:rPr>
              <a:t>Tabla 23 Matriz S1, Geolog</a:t>
            </a:r>
            <a:r>
              <a:rPr kumimoji="0" lang="es-ES" sz="1200" b="1" i="0" u="none" strike="noStrike" cap="none" normalizeH="0" baseline="0" dirty="0" smtClean="0" bmk="_Toc398285700">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0">
                <a:ln>
                  <a:noFill/>
                </a:ln>
                <a:solidFill>
                  <a:schemeClr val="tx1"/>
                </a:solidFill>
                <a:effectLst/>
                <a:latin typeface="Arial" pitchFamily="34" charset="0"/>
                <a:ea typeface="Times New Roman" pitchFamily="18" charset="0"/>
                <a:cs typeface="Arial" pitchFamily="34" charset="0"/>
              </a:rPr>
              <a:t>a (S2) Modificado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7" name="Rectangle 3"/>
          <p:cNvSpPr>
            <a:spLocks noChangeArrowheads="1"/>
          </p:cNvSpPr>
          <p:nvPr/>
        </p:nvSpPr>
        <p:spPr bwMode="auto">
          <a:xfrm>
            <a:off x="1763688" y="548680"/>
            <a:ext cx="406794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699">
                <a:ln>
                  <a:noFill/>
                </a:ln>
                <a:solidFill>
                  <a:schemeClr val="tx1"/>
                </a:solidFill>
                <a:effectLst/>
                <a:latin typeface="Arial" pitchFamily="34" charset="0"/>
                <a:ea typeface="Times New Roman" pitchFamily="18" charset="0"/>
                <a:cs typeface="Arial" pitchFamily="34" charset="0"/>
              </a:rPr>
              <a:t>Tabla 22 Matriz Textura, Pendiente (S1) Modificado</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tretch>
            <a:fillRect/>
          </a:stretch>
        </p:blipFill>
        <p:spPr>
          <a:xfrm>
            <a:off x="774079" y="1348561"/>
            <a:ext cx="7595841" cy="4960759"/>
          </a:xfrm>
          <a:prstGeom prst="rect">
            <a:avLst/>
          </a:prstGeom>
          <a:ln>
            <a:solidFill>
              <a:schemeClr val="tx1"/>
            </a:solidFill>
          </a:ln>
        </p:spPr>
      </p:pic>
      <p:sp>
        <p:nvSpPr>
          <p:cNvPr id="4" name="1 Título"/>
          <p:cNvSpPr txBox="1">
            <a:spLocks/>
          </p:cNvSpPr>
          <p:nvPr/>
        </p:nvSpPr>
        <p:spPr>
          <a:xfrm>
            <a:off x="1095023" y="570331"/>
            <a:ext cx="6965245" cy="698429"/>
          </a:xfrm>
          <a:prstGeom prst="rect">
            <a:avLst/>
          </a:prstGeom>
        </p:spPr>
        <p:txBody>
          <a:bodyPr>
            <a:normAutofit/>
          </a:bodyPr>
          <a:lstStyle/>
          <a:p>
            <a:pPr marL="0" marR="0" lvl="1" indent="0" algn="ctr" fontAlgn="auto">
              <a:lnSpc>
                <a:spcPct val="80000"/>
              </a:lnSpc>
              <a:spcBef>
                <a:spcPct val="0"/>
              </a:spcBef>
              <a:spcAft>
                <a:spcPts val="0"/>
              </a:spcAft>
              <a:buClrTx/>
              <a:buSzTx/>
              <a:buFontTx/>
              <a:buNone/>
              <a:tabLst/>
              <a:defRPr/>
            </a:pPr>
            <a:r>
              <a:rPr lang="es-EC" sz="2500" b="1" kern="0" dirty="0" smtClean="0">
                <a:solidFill>
                  <a:schemeClr val="tx2"/>
                </a:solidFill>
              </a:rPr>
              <a:t>MODELO 8 (INDECI MODIFICADO)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971600" y="1268760"/>
          <a:ext cx="3672408" cy="1473756"/>
        </p:xfrm>
        <a:graphic>
          <a:graphicData uri="http://schemas.openxmlformats.org/drawingml/2006/table">
            <a:tbl>
              <a:tblPr>
                <a:tableStyleId>{1E171933-4619-4E11-9A3F-F7608DF75F80}</a:tableStyleId>
              </a:tblPr>
              <a:tblGrid>
                <a:gridCol w="1836204"/>
                <a:gridCol w="1836204"/>
              </a:tblGrid>
              <a:tr h="513636">
                <a:tc>
                  <a:txBody>
                    <a:bodyPr/>
                    <a:lstStyle/>
                    <a:p>
                      <a:endParaRPr lang="es-EC" sz="1400" dirty="0">
                        <a:solidFill>
                          <a:srgbClr val="000000"/>
                        </a:solidFill>
                        <a:latin typeface="Calibri"/>
                      </a:endParaRPr>
                    </a:p>
                  </a:txBody>
                  <a:tcPr marL="68580" marR="68580" marT="0" marB="0" anchor="ctr"/>
                </a:tc>
                <a:tc>
                  <a:txBody>
                    <a:bodyPr/>
                    <a:lstStyle/>
                    <a:p>
                      <a:pPr algn="ctr">
                        <a:lnSpc>
                          <a:spcPct val="115000"/>
                        </a:lnSpc>
                        <a:spcAft>
                          <a:spcPts val="0"/>
                        </a:spcAft>
                      </a:pPr>
                      <a:r>
                        <a:rPr lang="es-EC" sz="1400"/>
                        <a:t>Modelo 8 INDECI </a:t>
                      </a:r>
                    </a:p>
                    <a:p>
                      <a:pPr algn="ctr">
                        <a:lnSpc>
                          <a:spcPct val="115000"/>
                        </a:lnSpc>
                        <a:spcAft>
                          <a:spcPts val="0"/>
                        </a:spcAft>
                      </a:pPr>
                      <a:r>
                        <a:rPr lang="es-EC" sz="1400"/>
                        <a:t>Modificado</a:t>
                      </a:r>
                      <a:endParaRPr lang="es-EC" sz="1400">
                        <a:solidFill>
                          <a:srgbClr val="000000"/>
                        </a:solidFill>
                        <a:latin typeface="Calibri"/>
                        <a:ea typeface="Times New Roman"/>
                        <a:cs typeface="Times New Roman"/>
                      </a:endParaRPr>
                    </a:p>
                  </a:txBody>
                  <a:tcPr marL="68580" marR="68580" marT="0" marB="0" anchor="ctr"/>
                </a:tc>
              </a:tr>
              <a:tr h="308841">
                <a:tc>
                  <a:txBody>
                    <a:bodyPr/>
                    <a:lstStyle/>
                    <a:p>
                      <a:pPr algn="ctr">
                        <a:lnSpc>
                          <a:spcPct val="150000"/>
                        </a:lnSpc>
                        <a:spcAft>
                          <a:spcPts val="0"/>
                        </a:spcAft>
                      </a:pPr>
                      <a:r>
                        <a:rPr lang="es-EC" sz="1400"/>
                        <a:t>Promedio</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0,6631</a:t>
                      </a:r>
                      <a:endParaRPr lang="es-EC" sz="1400">
                        <a:solidFill>
                          <a:srgbClr val="000000"/>
                        </a:solidFill>
                        <a:latin typeface="Calibri"/>
                        <a:ea typeface="Times New Roman"/>
                        <a:cs typeface="Times New Roman"/>
                      </a:endParaRPr>
                    </a:p>
                  </a:txBody>
                  <a:tcPr marL="68580" marR="68580" marT="0" marB="0" anchor="ctr"/>
                </a:tc>
              </a:tr>
              <a:tr h="308841">
                <a:tc>
                  <a:txBody>
                    <a:bodyPr/>
                    <a:lstStyle/>
                    <a:p>
                      <a:pPr algn="ctr">
                        <a:lnSpc>
                          <a:spcPct val="150000"/>
                        </a:lnSpc>
                        <a:spcAft>
                          <a:spcPts val="0"/>
                        </a:spcAft>
                      </a:pPr>
                      <a:r>
                        <a:rPr lang="es-EC" sz="1400"/>
                        <a:t>Desv. Estándar</a:t>
                      </a:r>
                      <a:endParaRPr lang="es-EC" sz="14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0,2001</a:t>
                      </a:r>
                      <a:endParaRPr lang="es-EC" sz="1400">
                        <a:solidFill>
                          <a:srgbClr val="000000"/>
                        </a:solidFill>
                        <a:latin typeface="Calibri"/>
                        <a:ea typeface="Times New Roman"/>
                        <a:cs typeface="Times New Roman"/>
                      </a:endParaRPr>
                    </a:p>
                  </a:txBody>
                  <a:tcPr marL="68580" marR="68580" marT="0" marB="0" anchor="ctr"/>
                </a:tc>
              </a:tr>
              <a:tr h="308841">
                <a:tc>
                  <a:txBody>
                    <a:bodyPr/>
                    <a:lstStyle/>
                    <a:p>
                      <a:pPr algn="ctr">
                        <a:lnSpc>
                          <a:spcPct val="150000"/>
                        </a:lnSpc>
                        <a:spcAft>
                          <a:spcPts val="0"/>
                        </a:spcAft>
                      </a:pPr>
                      <a:r>
                        <a:rPr lang="es-EC" sz="1400" dirty="0"/>
                        <a:t>Ajuste</a:t>
                      </a:r>
                      <a:endParaRPr lang="es-EC" sz="14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0,7998</a:t>
                      </a:r>
                      <a:endParaRPr lang="es-EC" sz="1400" dirty="0">
                        <a:solidFill>
                          <a:srgbClr val="000000"/>
                        </a:solidFill>
                        <a:latin typeface="Calibri"/>
                        <a:ea typeface="Times New Roman"/>
                        <a:cs typeface="Times New Roman"/>
                      </a:endParaRPr>
                    </a:p>
                  </a:txBody>
                  <a:tcPr marL="68580" marR="68580" marT="0" marB="0" anchor="ctr"/>
                </a:tc>
              </a:tr>
            </a:tbl>
          </a:graphicData>
        </a:graphic>
      </p:graphicFrame>
      <p:graphicFrame>
        <p:nvGraphicFramePr>
          <p:cNvPr id="3" name="2 Tabla"/>
          <p:cNvGraphicFramePr>
            <a:graphicFrameLocks noGrp="1"/>
          </p:cNvGraphicFramePr>
          <p:nvPr/>
        </p:nvGraphicFramePr>
        <p:xfrm>
          <a:off x="4788024" y="3770344"/>
          <a:ext cx="3005068" cy="2250944"/>
        </p:xfrm>
        <a:graphic>
          <a:graphicData uri="http://schemas.openxmlformats.org/drawingml/2006/table">
            <a:tbl>
              <a:tblPr>
                <a:tableStyleId>{1E171933-4619-4E11-9A3F-F7608DF75F80}</a:tableStyleId>
              </a:tblPr>
              <a:tblGrid>
                <a:gridCol w="1044209"/>
                <a:gridCol w="889951"/>
                <a:gridCol w="1070908"/>
              </a:tblGrid>
              <a:tr h="562736">
                <a:tc>
                  <a:txBody>
                    <a:bodyPr/>
                    <a:lstStyle/>
                    <a:p>
                      <a:pPr algn="ctr">
                        <a:lnSpc>
                          <a:spcPct val="115000"/>
                        </a:lnSpc>
                        <a:spcAft>
                          <a:spcPts val="0"/>
                        </a:spcAft>
                      </a:pPr>
                      <a:r>
                        <a:rPr lang="es-EC" sz="1400" dirty="0"/>
                        <a:t>Modelo 8</a:t>
                      </a:r>
                      <a:endParaRPr lang="es-EC" sz="1200" dirty="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 de Puntos</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Porcentaje</a:t>
                      </a:r>
                      <a:endParaRPr lang="es-EC" sz="1200" dirty="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Muy 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a:t>
                      </a:r>
                      <a:endParaRPr lang="es-EC" sz="120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Bajo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31</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21%</a:t>
                      </a:r>
                      <a:endParaRPr lang="es-EC" sz="120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Medio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33%</a:t>
                      </a:r>
                      <a:endParaRPr lang="es-EC" sz="120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48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32%</a:t>
                      </a:r>
                      <a:endParaRPr lang="es-EC" sz="120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Muy Alto</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18</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12%</a:t>
                      </a:r>
                      <a:endParaRPr lang="es-EC" sz="1200">
                        <a:solidFill>
                          <a:srgbClr val="000000"/>
                        </a:solidFill>
                        <a:latin typeface="Calibri"/>
                        <a:ea typeface="Times New Roman"/>
                        <a:cs typeface="Times New Roman"/>
                      </a:endParaRPr>
                    </a:p>
                  </a:txBody>
                  <a:tcPr marL="68580" marR="68580" marT="0" marB="0" anchor="ctr"/>
                </a:tc>
              </a:tr>
              <a:tr h="281368">
                <a:tc>
                  <a:txBody>
                    <a:bodyPr/>
                    <a:lstStyle/>
                    <a:p>
                      <a:pPr algn="ctr">
                        <a:lnSpc>
                          <a:spcPct val="115000"/>
                        </a:lnSpc>
                        <a:spcAft>
                          <a:spcPts val="0"/>
                        </a:spcAft>
                      </a:pPr>
                      <a:r>
                        <a:rPr lang="es-EC" sz="1400"/>
                        <a:t>Total</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a:t>149</a:t>
                      </a:r>
                      <a:endParaRPr lang="es-EC" sz="1200">
                        <a:solidFill>
                          <a:srgbClr val="00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400" dirty="0"/>
                        <a:t>100%</a:t>
                      </a:r>
                      <a:endParaRPr lang="es-EC" sz="1200" dirty="0">
                        <a:solidFill>
                          <a:srgbClr val="000000"/>
                        </a:solidFill>
                        <a:latin typeface="Calibri"/>
                        <a:ea typeface="Times New Roman"/>
                        <a:cs typeface="Times New Roman"/>
                      </a:endParaRPr>
                    </a:p>
                  </a:txBody>
                  <a:tcPr marL="68580" marR="68580" marT="0" marB="0" anchor="ctr"/>
                </a:tc>
              </a:tr>
            </a:tbl>
          </a:graphicData>
        </a:graphic>
      </p:graphicFrame>
      <p:sp>
        <p:nvSpPr>
          <p:cNvPr id="4" name="Rectangle 1"/>
          <p:cNvSpPr>
            <a:spLocks noChangeArrowheads="1"/>
          </p:cNvSpPr>
          <p:nvPr/>
        </p:nvSpPr>
        <p:spPr bwMode="auto">
          <a:xfrm>
            <a:off x="899592" y="980728"/>
            <a:ext cx="377991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Tabla 41 Valores Estad</a:t>
            </a:r>
            <a:r>
              <a:rPr kumimoji="0" lang="es-ES" sz="1200" b="1" i="0" u="none" strike="noStrike" cap="none" normalizeH="0" baseline="0" dirty="0" smtClean="0" bmk="_Toc398285704">
                <a:ln>
                  <a:noFill/>
                </a:ln>
                <a:solidFill>
                  <a:schemeClr val="tx1"/>
                </a:solidFill>
                <a:effectLst/>
                <a:latin typeface="Calibri"/>
                <a:ea typeface="Times New Roman" pitchFamily="18" charset="0"/>
                <a:cs typeface="Arial" pitchFamily="34" charset="0"/>
              </a:rPr>
              <a:t>í</a:t>
            </a:r>
            <a:r>
              <a:rPr kumimoji="0" lang="es-ES" sz="1200" b="1" i="0" u="none" strike="noStrike" cap="none" normalizeH="0" baseline="0" dirty="0" smtClean="0" bmk="_Toc398285704">
                <a:ln>
                  <a:noFill/>
                </a:ln>
                <a:solidFill>
                  <a:schemeClr val="tx1"/>
                </a:solidFill>
                <a:effectLst/>
                <a:latin typeface="Arial" pitchFamily="34" charset="0"/>
                <a:ea typeface="Times New Roman" pitchFamily="18" charset="0"/>
                <a:cs typeface="Arial" pitchFamily="34" charset="0"/>
              </a:rPr>
              <a:t>sticos del Modelo 8</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427984" y="3429000"/>
            <a:ext cx="37079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Tabla 42 Dispersi</a:t>
            </a:r>
            <a:r>
              <a:rPr kumimoji="0" lang="es-ES" sz="1200" b="1" i="0" u="none" strike="noStrike" cap="none" normalizeH="0" baseline="0" dirty="0" smtClean="0" bmk="_Toc398285705">
                <a:ln>
                  <a:noFill/>
                </a:ln>
                <a:solidFill>
                  <a:schemeClr val="tx1"/>
                </a:solidFill>
                <a:effectLst/>
                <a:latin typeface="Calibri"/>
                <a:ea typeface="Times New Roman" pitchFamily="18" charset="0"/>
                <a:cs typeface="Arial" pitchFamily="34" charset="0"/>
              </a:rPr>
              <a:t>ó</a:t>
            </a:r>
            <a:r>
              <a:rPr kumimoji="0" lang="es-ES" sz="1200" b="1" i="0" u="none" strike="noStrike" cap="none" normalizeH="0" baseline="0" dirty="0" smtClean="0" bmk="_Toc398285705">
                <a:ln>
                  <a:noFill/>
                </a:ln>
                <a:solidFill>
                  <a:schemeClr val="tx1"/>
                </a:solidFill>
                <a:effectLst/>
                <a:latin typeface="Arial" pitchFamily="34" charset="0"/>
                <a:ea typeface="Times New Roman" pitchFamily="18" charset="0"/>
                <a:cs typeface="Arial" pitchFamily="34" charset="0"/>
              </a:rPr>
              <a:t>n de Puntos para el Modelo 8</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Fotointerpretación</a:t>
            </a:r>
            <a:endParaRPr lang="es-EC" dirty="0"/>
          </a:p>
        </p:txBody>
      </p:sp>
      <p:pic>
        <p:nvPicPr>
          <p:cNvPr id="112642" name="Picture 2" descr="http://web.educastur.princast.es/ies/aramo/Planeta%20Tierra%20Web/images/estereoscopio_web.jpg"/>
          <p:cNvPicPr>
            <a:picLocks noChangeAspect="1" noChangeArrowheads="1"/>
          </p:cNvPicPr>
          <p:nvPr/>
        </p:nvPicPr>
        <p:blipFill>
          <a:blip r:embed="rId2" cstate="print"/>
          <a:srcRect/>
          <a:stretch>
            <a:fillRect/>
          </a:stretch>
        </p:blipFill>
        <p:spPr bwMode="auto">
          <a:xfrm>
            <a:off x="1979712" y="2060848"/>
            <a:ext cx="5184576" cy="3880332"/>
          </a:xfrm>
          <a:prstGeom prst="rect">
            <a:avLst/>
          </a:prstGeom>
          <a:noFill/>
          <a:ln w="25400">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354307"/>
            <a:ext cx="6965245" cy="1202485"/>
          </a:xfrm>
        </p:spPr>
        <p:txBody>
          <a:bodyPr>
            <a:normAutofit/>
          </a:bodyPr>
          <a:lstStyle/>
          <a:p>
            <a:pPr lvl="1" algn="ctr" rtl="0">
              <a:spcBef>
                <a:spcPct val="0"/>
              </a:spcBef>
            </a:pPr>
            <a:r>
              <a:rPr lang="es-EC" sz="3200" b="1" dirty="0" smtClean="0"/>
              <a:t>Conclusiones</a:t>
            </a:r>
          </a:p>
        </p:txBody>
      </p:sp>
      <p:sp>
        <p:nvSpPr>
          <p:cNvPr id="3" name="2 Marcador de contenido"/>
          <p:cNvSpPr>
            <a:spLocks noGrp="1"/>
          </p:cNvSpPr>
          <p:nvPr>
            <p:ph idx="1"/>
          </p:nvPr>
        </p:nvSpPr>
        <p:spPr>
          <a:xfrm>
            <a:off x="1043608" y="1484784"/>
            <a:ext cx="7056784" cy="4824536"/>
          </a:xfrm>
        </p:spPr>
        <p:txBody>
          <a:bodyPr>
            <a:noAutofit/>
          </a:bodyPr>
          <a:lstStyle/>
          <a:p>
            <a:pPr lvl="0"/>
            <a:r>
              <a:rPr lang="es-ES" sz="1600" dirty="0" smtClean="0"/>
              <a:t>Para poder determinar cuál es el modelo que mejor representa la realidad de un área de estudio es necesario analizar el ajuste de los modelos, los valores estadísticos de dispersión en cada clase y la lógica de los resultados gráficamente.</a:t>
            </a:r>
            <a:endParaRPr lang="es-EC" sz="1600" b="1" dirty="0" smtClean="0"/>
          </a:p>
          <a:p>
            <a:pPr lvl="0"/>
            <a:r>
              <a:rPr lang="es-ES" sz="1600" dirty="0" smtClean="0"/>
              <a:t>Lógica Fuzzy tiene como ventaja que considera variables como factores antrópicos y el tipo de cobertura vegetal; esto no sucede con Mora Vahrson e INDECI que usan sólo indicadores morfodinámicos.</a:t>
            </a:r>
            <a:endParaRPr lang="es-EC" sz="1600" b="1" dirty="0" smtClean="0"/>
          </a:p>
          <a:p>
            <a:pPr lvl="0"/>
            <a:r>
              <a:rPr lang="es-ES" sz="1600" dirty="0" smtClean="0"/>
              <a:t>Mora – Vahrson presenta mejores resultados en áreas de estudio que tienen como característica alta intensidad sísmica y de lluvias, requisitos que la microcuenca del río Cristal no cumple ya que en la zona la intensidad sísmica es baja, registrándose sismos máximos de 4.1 en la escala de Richter, e intensidades de lluvias que inferiores a los 200 mm en 24 horas. </a:t>
            </a:r>
            <a:endParaRPr lang="es-EC" sz="1600" b="1" dirty="0" smtClean="0"/>
          </a:p>
          <a:p>
            <a:pPr lvl="0"/>
            <a:r>
              <a:rPr lang="es-ES" sz="1600" dirty="0" smtClean="0"/>
              <a:t>El modelo de lógica Fuzzy es el que mejor se adapta a las condiciones físico - geográficas de la microcuenca del río Cristal ya que la gran mayoría de los deslizamientos fotointerpretados se encuentran ubicados en zonas de probabilidad moderada a muy alta.</a:t>
            </a:r>
            <a:endParaRPr lang="es-EC"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692696"/>
            <a:ext cx="7272808" cy="5544616"/>
          </a:xfrm>
        </p:spPr>
        <p:txBody>
          <a:bodyPr>
            <a:noAutofit/>
          </a:bodyPr>
          <a:lstStyle/>
          <a:p>
            <a:r>
              <a:rPr lang="es-ES" sz="1600" dirty="0" smtClean="0"/>
              <a:t>El modelo que mejor representa la realidad de la microcuenca del rio Cristal es el Modelo 3 de Ocurrencia a deslizamientos aplicando lógica Fuzzy al 10 percentil, con un ajuste del 0,9209 y con el 79% puntos de deslizamientos muestreados en coincidentes con probabilidades de medio a muy alto.</a:t>
            </a:r>
            <a:endParaRPr lang="es-EC" sz="1600" dirty="0" smtClean="0"/>
          </a:p>
          <a:p>
            <a:r>
              <a:rPr lang="es-ES" sz="1600" dirty="0" smtClean="0"/>
              <a:t>La realidad de la información en cuanto a datos meteorológicos en varios sectores del Ecuador es insuficiente, ya que los registros de series de datos de las estaciones se encuentran incompletos, además, hay otras estaciones que presentan ausencia de información por diferentes motivos; esta realidad dificulta la aplicación de algunos modelos como el de Mora&amp; Vahrson, ya que 2 de sus parámetros importantes se basan en estos datos obligando a implementar técnicas de rellenado de datos, lo que implica que los resultados obtenidos sean imprecisos y por ende menos confiables.</a:t>
            </a:r>
            <a:endParaRPr lang="es-EC" sz="1600" dirty="0" smtClean="0"/>
          </a:p>
          <a:p>
            <a:r>
              <a:rPr lang="es-EC" sz="1600" dirty="0" smtClean="0"/>
              <a:t>La metodología desarrollada por INDECI - Perú es un método muy simple que se basa en la reclasificación de variables con calificaciones de bajo, medio y alto para posteriormente realizar una intersección entre dos variables generando una matriz de ponderación donde se asignan una nueva clasificación con valores de bajo, medio y alto, al resultado se lo vuelve a cruzar con la siguiente variable repitiendo este proceso sucesivamente hasta conseguir un mapa de susceptibilidad; esta metodología no es muy confiable ya que usa variables discontinuas y los resultados que arroja son muy limitados y subjetivos.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88640"/>
            <a:ext cx="7704856" cy="5976664"/>
          </a:xfrm>
        </p:spPr>
        <p:txBody>
          <a:bodyPr>
            <a:noAutofit/>
          </a:bodyPr>
          <a:lstStyle/>
          <a:p>
            <a:pPr lvl="0" algn="just"/>
            <a:endParaRPr lang="es-EC" sz="1600" dirty="0" smtClean="0"/>
          </a:p>
          <a:p>
            <a:pPr lvl="0" algn="just"/>
            <a:r>
              <a:rPr lang="es-ES" sz="1600" dirty="0" smtClean="0"/>
              <a:t>La metodología de lógica Fuzzy es muy útil para determinar zonas susceptibles a amenazas por deslizamientos ya que implica una menor inversión en recursos de dinero y tiempo; debido a que las variables que utiliza son relativamente fáciles de conseguir y de procesar.</a:t>
            </a:r>
            <a:endParaRPr lang="es-EC" sz="1600" dirty="0" smtClean="0"/>
          </a:p>
          <a:p>
            <a:pPr lvl="0" algn="just"/>
            <a:r>
              <a:rPr lang="es-ES" sz="1600" dirty="0" smtClean="0"/>
              <a:t>Para estudios a cualquier escala (Grande, mediana y pequeña) la metodología basada en lógica Fuzzy es la que presenta resultados más confiables en todas sus variaciones.</a:t>
            </a:r>
          </a:p>
          <a:p>
            <a:pPr algn="just"/>
            <a:r>
              <a:rPr lang="es-ES" sz="1600" dirty="0" smtClean="0"/>
              <a:t>Las metodologías Mora &amp; Vahrson e INDECI, tienen mejores resultados en trabajos a escalas regionales, debido al número y la discontinuidad de las variables con las que trabaja.</a:t>
            </a:r>
            <a:endParaRPr lang="es-EC" sz="1600" dirty="0" smtClean="0"/>
          </a:p>
          <a:p>
            <a:pPr algn="just"/>
            <a:r>
              <a:rPr lang="es-ES" sz="1600" dirty="0" smtClean="0"/>
              <a:t>La metodología que presenta resultados más confiables en todas sus variaciones es la de aplicación de lógica Fuzzy.</a:t>
            </a:r>
          </a:p>
          <a:p>
            <a:pPr algn="just"/>
            <a:r>
              <a:rPr lang="es-ES" sz="1600" dirty="0" smtClean="0"/>
              <a:t>La metodología basada en lógica Fuzzy tiene mucho por desarrollar, en este estudio se implemento una modificación en el algoritmo, dónde, se permite discriminar las variables dándoles ponderaciones según su importancia o nivel de incidencia en el fenómeno estudiado. Así, también se puede considerar el incremento o disminución de variables, y la adaptación de la expresión matemática que permita obtener resultados más específicos en función del fenómeno estudiado.</a:t>
            </a:r>
          </a:p>
          <a:p>
            <a:pPr algn="just"/>
            <a:r>
              <a:rPr lang="es-EC" sz="1600" dirty="0" smtClean="0"/>
              <a:t>Obtener el mapa de susceptibilidad de deslizamientos ayuda a la previsión de áreas vulnerables a esta amenaza de origen natural, de esta manera ayudar a elaborar planes de prevención y mitigación de desastres por la amenaza de deslizamientos.</a:t>
            </a:r>
          </a:p>
          <a:p>
            <a:pPr algn="just"/>
            <a:endParaRPr lang="es-EC" sz="1600" dirty="0" smtClean="0"/>
          </a:p>
          <a:p>
            <a:pPr algn="just"/>
            <a:endParaRPr lang="es-EC" sz="1600" dirty="0" smtClean="0"/>
          </a:p>
          <a:p>
            <a:pPr lvl="0" algn="just"/>
            <a:endParaRPr lang="es-EC" sz="160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pPr lvl="1" algn="ctr" rtl="0">
              <a:spcBef>
                <a:spcPct val="0"/>
              </a:spcBef>
            </a:pPr>
            <a:r>
              <a:rPr lang="es-EC" sz="3200" b="1" dirty="0" smtClean="0"/>
              <a:t>Recomendaciones</a:t>
            </a:r>
          </a:p>
        </p:txBody>
      </p:sp>
      <p:sp>
        <p:nvSpPr>
          <p:cNvPr id="5" name="4 Marcador de contenido"/>
          <p:cNvSpPr>
            <a:spLocks noGrp="1"/>
          </p:cNvSpPr>
          <p:nvPr>
            <p:ph idx="1"/>
          </p:nvPr>
        </p:nvSpPr>
        <p:spPr>
          <a:xfrm>
            <a:off x="899592" y="2132856"/>
            <a:ext cx="7416824" cy="3960440"/>
          </a:xfrm>
        </p:spPr>
        <p:txBody>
          <a:bodyPr>
            <a:noAutofit/>
          </a:bodyPr>
          <a:lstStyle/>
          <a:p>
            <a:pPr algn="just"/>
            <a:r>
              <a:rPr lang="es-ES" sz="1600" dirty="0" smtClean="0"/>
              <a:t>La metodología de Mora &amp; Vahrson fue desarrollada para la realidad de centro América, debido a los resultados poco confiables obtenidos en el presente estudio no se recomienda la aplicación de esta metodología.</a:t>
            </a:r>
            <a:endParaRPr lang="es-EC" sz="1600" dirty="0" smtClean="0"/>
          </a:p>
          <a:p>
            <a:pPr algn="just"/>
            <a:r>
              <a:rPr lang="es-ES" sz="1600" dirty="0" smtClean="0"/>
              <a:t>Se recomienda la aplicación de la metodología de lógica Fuzzy para la determinación de áreas susceptibles a deslizamientos debido a la fácil obtención y procesamiento de las variables, ya que los resultados obtenidos con esta metodología en el presente estudio son muy satisfactorios.</a:t>
            </a:r>
            <a:endParaRPr lang="es-EC" sz="1600" dirty="0" smtClean="0"/>
          </a:p>
          <a:p>
            <a:pPr algn="just"/>
            <a:r>
              <a:rPr lang="es-ES" sz="1600" dirty="0" smtClean="0"/>
              <a:t>No se recomienda la aplicación del método desarrollado por INDECI debido a su metodología simple y subjetiva.</a:t>
            </a:r>
            <a:endParaRPr lang="es-EC" sz="1600" dirty="0" smtClean="0"/>
          </a:p>
          <a:p>
            <a:pPr algn="just"/>
            <a:r>
              <a:rPr lang="es-EC" sz="1600" dirty="0" smtClean="0"/>
              <a:t>Se recomienda elaborar planes de protección en la microcuenca del río Cristal especialmente en la cuenca alta y proteger los cauces de los ríos para evitar deslizamientos que puedan producir un mayor arrastre y acumulamiento de detritos, que puede derivar en un potenciamiento de la amenaza por inundaciones.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7" y="2492896"/>
            <a:ext cx="6984777" cy="1754326"/>
          </a:xfrm>
          <a:prstGeom prst="rect">
            <a:avLst/>
          </a:prstGeom>
          <a:noFill/>
        </p:spPr>
        <p:txBody>
          <a:bodyPr wrap="squar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FIN DE LA PRESENTACIÓN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a:stretch>
            <a:fillRect/>
          </a:stretch>
        </p:blipFill>
        <p:spPr bwMode="auto">
          <a:xfrm>
            <a:off x="467544" y="764704"/>
            <a:ext cx="4104456" cy="2649679"/>
          </a:xfrm>
          <a:prstGeom prst="rect">
            <a:avLst/>
          </a:prstGeom>
          <a:noFill/>
          <a:ln w="25400">
            <a:solidFill>
              <a:schemeClr val="tx1"/>
            </a:solidFill>
            <a:miter lim="800000"/>
            <a:headEnd/>
            <a:tailEnd/>
          </a:ln>
        </p:spPr>
      </p:pic>
      <p:pic>
        <p:nvPicPr>
          <p:cNvPr id="118786" name="Picture 2"/>
          <p:cNvPicPr>
            <a:picLocks noChangeAspect="1" noChangeArrowheads="1"/>
          </p:cNvPicPr>
          <p:nvPr/>
        </p:nvPicPr>
        <p:blipFill>
          <a:blip r:embed="rId3" cstate="print"/>
          <a:srcRect/>
          <a:stretch>
            <a:fillRect/>
          </a:stretch>
        </p:blipFill>
        <p:spPr bwMode="auto">
          <a:xfrm>
            <a:off x="4644008" y="764704"/>
            <a:ext cx="4122212" cy="2662077"/>
          </a:xfrm>
          <a:prstGeom prst="rect">
            <a:avLst/>
          </a:prstGeom>
          <a:noFill/>
          <a:ln w="25400">
            <a:solidFill>
              <a:schemeClr val="tx1"/>
            </a:solidFill>
            <a:miter lim="800000"/>
            <a:headEnd/>
            <a:tailEnd/>
          </a:ln>
        </p:spPr>
      </p:pic>
      <p:pic>
        <p:nvPicPr>
          <p:cNvPr id="118787" name="Picture 3"/>
          <p:cNvPicPr>
            <a:picLocks noChangeAspect="1" noChangeArrowheads="1"/>
          </p:cNvPicPr>
          <p:nvPr/>
        </p:nvPicPr>
        <p:blipFill>
          <a:blip r:embed="rId4" cstate="print"/>
          <a:srcRect/>
          <a:stretch>
            <a:fillRect/>
          </a:stretch>
        </p:blipFill>
        <p:spPr bwMode="auto">
          <a:xfrm>
            <a:off x="4649663" y="3501008"/>
            <a:ext cx="4098801" cy="2695964"/>
          </a:xfrm>
          <a:prstGeom prst="rect">
            <a:avLst/>
          </a:prstGeom>
          <a:noFill/>
          <a:ln w="25400">
            <a:solidFill>
              <a:schemeClr val="tx1"/>
            </a:solidFill>
            <a:miter lim="800000"/>
            <a:headEnd/>
            <a:tailEnd/>
          </a:ln>
        </p:spPr>
      </p:pic>
      <p:pic>
        <p:nvPicPr>
          <p:cNvPr id="118788" name="Picture 4"/>
          <p:cNvPicPr>
            <a:picLocks noChangeAspect="1" noChangeArrowheads="1"/>
          </p:cNvPicPr>
          <p:nvPr/>
        </p:nvPicPr>
        <p:blipFill>
          <a:blip r:embed="rId5" cstate="print"/>
          <a:srcRect/>
          <a:stretch>
            <a:fillRect/>
          </a:stretch>
        </p:blipFill>
        <p:spPr bwMode="auto">
          <a:xfrm>
            <a:off x="467544" y="3501008"/>
            <a:ext cx="4112518" cy="2683819"/>
          </a:xfrm>
          <a:prstGeom prst="rect">
            <a:avLst/>
          </a:prstGeom>
          <a:noFill/>
          <a:ln w="25400">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0" y="260648"/>
            <a:ext cx="9067523" cy="64141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normAutofit/>
          </a:bodyPr>
          <a:lstStyle/>
          <a:p>
            <a:pPr lvl="1" algn="ctr" rtl="0">
              <a:spcBef>
                <a:spcPct val="0"/>
              </a:spcBef>
            </a:pPr>
            <a:r>
              <a:rPr lang="es-EC" sz="3200" b="1" dirty="0"/>
              <a:t>Análisis de las Metodologías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772921785"/>
              </p:ext>
            </p:extLst>
          </p:nvPr>
        </p:nvGraphicFramePr>
        <p:xfrm>
          <a:off x="1403648" y="1916831"/>
          <a:ext cx="6408711" cy="4104456"/>
        </p:xfrm>
        <a:graphic>
          <a:graphicData uri="http://schemas.openxmlformats.org/drawingml/2006/table">
            <a:tbl>
              <a:tblPr firstRow="1" firstCol="1" bandRow="1">
                <a:tableStyleId>{3B4B98B0-60AC-42C2-AFA5-B58CD77FA1E5}</a:tableStyleId>
              </a:tblPr>
              <a:tblGrid>
                <a:gridCol w="1601986"/>
                <a:gridCol w="1601986"/>
                <a:gridCol w="1601986"/>
                <a:gridCol w="1602753"/>
              </a:tblGrid>
              <a:tr h="263956">
                <a:tc>
                  <a:txBody>
                    <a:bodyPr/>
                    <a:lstStyle/>
                    <a:p>
                      <a:pPr algn="ctr">
                        <a:lnSpc>
                          <a:spcPct val="115000"/>
                        </a:lnSpc>
                        <a:spcBef>
                          <a:spcPts val="200"/>
                        </a:spcBef>
                        <a:spcAft>
                          <a:spcPts val="0"/>
                        </a:spcAft>
                      </a:pPr>
                      <a:r>
                        <a:rPr lang="es-EC" sz="1400" dirty="0">
                          <a:effectLst/>
                        </a:rPr>
                        <a:t> </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Lógica Fuzzy</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Mora &amp; Vahrson</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INDECI</a:t>
                      </a:r>
                      <a:endParaRPr lang="es-EC" sz="1400" b="1">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Número de Variables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7</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5</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4</a:t>
                      </a:r>
                      <a:endParaRPr lang="es-EC" sz="1400" b="1">
                        <a:solidFill>
                          <a:srgbClr val="000000"/>
                        </a:solidFill>
                        <a:effectLst/>
                        <a:latin typeface="Arial"/>
                        <a:ea typeface="Times New Roman"/>
                      </a:endParaRPr>
                    </a:p>
                  </a:txBody>
                  <a:tcPr marL="68580" marR="68580" marT="0" marB="0" anchor="ctr"/>
                </a:tc>
              </a:tr>
              <a:tr h="263956">
                <a:tc>
                  <a:txBody>
                    <a:bodyPr/>
                    <a:lstStyle/>
                    <a:p>
                      <a:pPr algn="ctr">
                        <a:lnSpc>
                          <a:spcPct val="115000"/>
                        </a:lnSpc>
                        <a:spcBef>
                          <a:spcPts val="200"/>
                        </a:spcBef>
                        <a:spcAft>
                          <a:spcPts val="0"/>
                        </a:spcAft>
                      </a:pPr>
                      <a:r>
                        <a:rPr lang="es-EC" sz="1400">
                          <a:effectLst/>
                        </a:rPr>
                        <a:t>Tipo de Variables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Continuas</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Discretas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Discretas</a:t>
                      </a:r>
                      <a:endParaRPr lang="es-EC" sz="1400" b="1">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Método de Interpolación</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IDW</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Polígonos de Thiessen</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IDW</a:t>
                      </a:r>
                      <a:endParaRPr lang="es-EC" sz="1400" b="1">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Relación entre Variables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F(x) = y</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Multiplicación y Adición</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Multiplicación</a:t>
                      </a:r>
                      <a:endParaRPr lang="es-EC" sz="1400" b="1">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Flexibilidad</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Se puede añadir o quitar variables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Ninguna</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a:effectLst/>
                        </a:rPr>
                        <a:t>Se puede añadir o quitar variables</a:t>
                      </a:r>
                      <a:endParaRPr lang="es-EC" sz="1400" b="1">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Tipo de Resultados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Cuantitativos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dirty="0">
                          <a:effectLst/>
                        </a:rPr>
                        <a:t>Cualitativos</a:t>
                      </a:r>
                      <a:endParaRPr lang="es-EC" sz="1400" b="1" dirty="0">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dirty="0">
                          <a:effectLst/>
                        </a:rPr>
                        <a:t>Cualitativos</a:t>
                      </a:r>
                      <a:endParaRPr lang="es-EC" sz="1400" b="1" dirty="0">
                        <a:solidFill>
                          <a:srgbClr val="000000"/>
                        </a:solidFill>
                        <a:effectLst/>
                        <a:latin typeface="Arial"/>
                        <a:ea typeface="Times New Roman"/>
                      </a:endParaRPr>
                    </a:p>
                  </a:txBody>
                  <a:tcPr marL="68580" marR="68580" marT="0" marB="0" anchor="ctr"/>
                </a:tc>
              </a:tr>
              <a:tr h="552098">
                <a:tc>
                  <a:txBody>
                    <a:bodyPr/>
                    <a:lstStyle/>
                    <a:p>
                      <a:pPr algn="ctr">
                        <a:lnSpc>
                          <a:spcPct val="115000"/>
                        </a:lnSpc>
                        <a:spcBef>
                          <a:spcPts val="200"/>
                        </a:spcBef>
                        <a:spcAft>
                          <a:spcPts val="0"/>
                        </a:spcAft>
                      </a:pPr>
                      <a:r>
                        <a:rPr lang="es-EC" sz="1400">
                          <a:effectLst/>
                        </a:rPr>
                        <a:t>Escala de Trabajo</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Todas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Pequeñas</a:t>
                      </a:r>
                    </a:p>
                    <a:p>
                      <a:pPr algn="ctr">
                        <a:lnSpc>
                          <a:spcPct val="115000"/>
                        </a:lnSpc>
                        <a:spcAft>
                          <a:spcPts val="0"/>
                        </a:spcAft>
                      </a:pPr>
                      <a:r>
                        <a:rPr lang="es-EC" sz="1400">
                          <a:effectLst/>
                        </a:rPr>
                        <a:t>Medianas</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dirty="0">
                          <a:effectLst/>
                        </a:rPr>
                        <a:t>Pequeñas</a:t>
                      </a:r>
                      <a:endParaRPr lang="es-EC" sz="1400" b="1" dirty="0">
                        <a:solidFill>
                          <a:srgbClr val="000000"/>
                        </a:solidFill>
                        <a:effectLst/>
                        <a:latin typeface="Arial"/>
                        <a:ea typeface="Times New Roman"/>
                      </a:endParaRPr>
                    </a:p>
                  </a:txBody>
                  <a:tcPr marL="68580" marR="68580" marT="0" marB="0" anchor="ctr"/>
                </a:tc>
              </a:tr>
              <a:tr h="263956">
                <a:tc>
                  <a:txBody>
                    <a:bodyPr/>
                    <a:lstStyle/>
                    <a:p>
                      <a:pPr algn="ctr">
                        <a:lnSpc>
                          <a:spcPct val="115000"/>
                        </a:lnSpc>
                        <a:spcBef>
                          <a:spcPts val="200"/>
                        </a:spcBef>
                        <a:spcAft>
                          <a:spcPts val="0"/>
                        </a:spcAft>
                      </a:pPr>
                      <a:r>
                        <a:rPr lang="es-EC" sz="1400">
                          <a:effectLst/>
                        </a:rPr>
                        <a:t>País de Origen</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Ecuador</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0"/>
                        </a:spcAft>
                      </a:pPr>
                      <a:r>
                        <a:rPr lang="es-EC" sz="1400">
                          <a:effectLst/>
                        </a:rPr>
                        <a:t>Costa Rica</a:t>
                      </a:r>
                      <a:endParaRPr lang="es-EC" sz="1400" b="1">
                        <a:solidFill>
                          <a:srgbClr val="000000"/>
                        </a:solidFill>
                        <a:effectLst/>
                        <a:latin typeface="Arial"/>
                        <a:ea typeface="Times New Roman"/>
                      </a:endParaRPr>
                    </a:p>
                  </a:txBody>
                  <a:tcPr marL="68580" marR="68580" marT="0" marB="0" anchor="ctr"/>
                </a:tc>
                <a:tc>
                  <a:txBody>
                    <a:bodyPr/>
                    <a:lstStyle/>
                    <a:p>
                      <a:pPr algn="ctr">
                        <a:lnSpc>
                          <a:spcPct val="115000"/>
                        </a:lnSpc>
                        <a:spcAft>
                          <a:spcPts val="200"/>
                        </a:spcAft>
                      </a:pPr>
                      <a:r>
                        <a:rPr lang="es-EC" sz="1400" dirty="0">
                          <a:effectLst/>
                        </a:rPr>
                        <a:t>Perú</a:t>
                      </a:r>
                      <a:endParaRPr lang="es-EC" sz="1400" b="1" dirty="0">
                        <a:solidFill>
                          <a:srgbClr val="000000"/>
                        </a:solidFill>
                        <a:effectLst/>
                        <a:latin typeface="Arial"/>
                        <a:ea typeface="Times New Roman"/>
                      </a:endParaRPr>
                    </a:p>
                  </a:txBody>
                  <a:tcPr marL="68580" marR="68580" marT="0" marB="0" anchor="ctr"/>
                </a:tc>
              </a:tr>
            </a:tbl>
          </a:graphicData>
        </a:graphic>
      </p:graphicFrame>
      <p:sp>
        <p:nvSpPr>
          <p:cNvPr id="5" name="4 Rectángulo"/>
          <p:cNvSpPr/>
          <p:nvPr/>
        </p:nvSpPr>
        <p:spPr>
          <a:xfrm>
            <a:off x="2483768" y="1556792"/>
            <a:ext cx="4572000" cy="307777"/>
          </a:xfrm>
          <a:prstGeom prst="rect">
            <a:avLst/>
          </a:prstGeom>
        </p:spPr>
        <p:txBody>
          <a:bodyPr>
            <a:spAutoFit/>
          </a:bodyPr>
          <a:lstStyle/>
          <a:p>
            <a:r>
              <a:rPr lang="es-ES" sz="1400" dirty="0"/>
              <a:t>Tabla </a:t>
            </a:r>
            <a:r>
              <a:rPr lang="es-ES" sz="1400" dirty="0" smtClean="0"/>
              <a:t>3 Características </a:t>
            </a:r>
            <a:r>
              <a:rPr lang="es-ES" sz="1400" dirty="0"/>
              <a:t>Técnicas de  las Metodologías</a:t>
            </a:r>
            <a:endParaRPr lang="es-EC" sz="1400" dirty="0"/>
          </a:p>
        </p:txBody>
      </p:sp>
    </p:spTree>
    <p:extLst>
      <p:ext uri="{BB962C8B-B14F-4D97-AF65-F5344CB8AC3E}">
        <p14:creationId xmlns:p14="http://schemas.microsoft.com/office/powerpoint/2010/main" xmlns="" val="50114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1979</TotalTime>
  <Words>3790</Words>
  <Application>Microsoft Office PowerPoint</Application>
  <PresentationFormat>Presentación en pantalla (4:3)</PresentationFormat>
  <Paragraphs>1228</Paragraphs>
  <Slides>64</Slides>
  <Notes>0</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Chincheta</vt:lpstr>
      <vt:lpstr>ANÁLISIS DE CONFIABILIDAD ENTRE MÉTODOS DE PREDICCIÓN A DESLIZAMIENTOS: MORA-VAHRSON, LÓGICA FUZZY E INDECI, PARA DETERMINAR CUÁL ES EL QUE MEJOR REPRESENTA LA REALIDAD DE LA MICROCUENCA DEL RÍO CRISTAL, PROVINCIA DE BOLÍVAR.</vt:lpstr>
      <vt:lpstr>OBJETIVO GENERAL</vt:lpstr>
      <vt:lpstr>OBJETIVOS ESPECÍFICOS</vt:lpstr>
      <vt:lpstr>Diapositiva 4</vt:lpstr>
      <vt:lpstr>Geodatabase</vt:lpstr>
      <vt:lpstr>Fotointerpretación</vt:lpstr>
      <vt:lpstr>Diapositiva 7</vt:lpstr>
      <vt:lpstr>Diapositiva 8</vt:lpstr>
      <vt:lpstr>Análisis de las Metodologías</vt:lpstr>
      <vt:lpstr>CASOS LÓGICA FUZZY</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Desarrollo del proceso SIG</vt:lpstr>
      <vt:lpstr>Diapositiva 22</vt:lpstr>
      <vt:lpstr>Diapositiva 23</vt:lpstr>
      <vt:lpstr>Determinación del Algoritmo</vt:lpstr>
      <vt:lpstr>Diapositiva 25</vt:lpstr>
      <vt:lpstr>Diapositiva 26</vt:lpstr>
      <vt:lpstr>Diapositiva 27</vt:lpstr>
      <vt:lpstr>Diapositiva 28</vt:lpstr>
      <vt:lpstr>Diapositiva 29</vt:lpstr>
      <vt:lpstr>Diapositiva 30</vt:lpstr>
      <vt:lpstr>Diapositiva 31</vt:lpstr>
      <vt:lpstr>Diapositiva 32</vt:lpstr>
      <vt:lpstr>MÉTODO MORA &amp; VAHRSON</vt:lpstr>
      <vt:lpstr>Parámetro Pendiente (Pp)</vt:lpstr>
      <vt:lpstr>Diapositiva 35</vt:lpstr>
      <vt:lpstr>Parámetro de Susceptibilidad Litológica (Pl)</vt:lpstr>
      <vt:lpstr>Diapositiva 37</vt:lpstr>
      <vt:lpstr>Parámetro Humedad del Terreno (Ph)</vt:lpstr>
      <vt:lpstr>Diapositiva 39</vt:lpstr>
      <vt:lpstr>Parámetro de disparo por sismicidad (Ds)</vt:lpstr>
      <vt:lpstr>Diapositiva 41</vt:lpstr>
      <vt:lpstr>Parámetro de disparo por lluvia (Dll)</vt:lpstr>
      <vt:lpstr>Diapositiva 43</vt:lpstr>
      <vt:lpstr>Diapositiva 44</vt:lpstr>
      <vt:lpstr>Diapositiva 45</vt:lpstr>
      <vt:lpstr>Diapositiva 46</vt:lpstr>
      <vt:lpstr>Diapositiva 47</vt:lpstr>
      <vt:lpstr>Diapositiva 48</vt:lpstr>
      <vt:lpstr>Diapositiva 49</vt:lpstr>
      <vt:lpstr>Diapositiva 50</vt:lpstr>
      <vt:lpstr>Modelo INDECI</vt:lpstr>
      <vt:lpstr>Diapositiva 52</vt:lpstr>
      <vt:lpstr>Diapositiva 53</vt:lpstr>
      <vt:lpstr>Diapositiva 54</vt:lpstr>
      <vt:lpstr>Diapositiva 55</vt:lpstr>
      <vt:lpstr>Diapositiva 56</vt:lpstr>
      <vt:lpstr>Diapositiva 57</vt:lpstr>
      <vt:lpstr>Diapositiva 58</vt:lpstr>
      <vt:lpstr>Diapositiva 59</vt:lpstr>
      <vt:lpstr>Conclusiones</vt:lpstr>
      <vt:lpstr>Diapositiva 61</vt:lpstr>
      <vt:lpstr>Diapositiva 62</vt:lpstr>
      <vt:lpstr>Recomendaciones</vt:lpstr>
      <vt:lpstr>Diapositiva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Workstation 7</dc:creator>
  <cp:lastModifiedBy>Armando</cp:lastModifiedBy>
  <cp:revision>141</cp:revision>
  <dcterms:created xsi:type="dcterms:W3CDTF">2014-09-05T13:26:27Z</dcterms:created>
  <dcterms:modified xsi:type="dcterms:W3CDTF">2014-10-09T04:36:03Z</dcterms:modified>
</cp:coreProperties>
</file>