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44"/>
  </p:notesMasterIdLst>
  <p:sldIdLst>
    <p:sldId id="256" r:id="rId2"/>
    <p:sldId id="295" r:id="rId3"/>
    <p:sldId id="258" r:id="rId4"/>
    <p:sldId id="259" r:id="rId5"/>
    <p:sldId id="260" r:id="rId6"/>
    <p:sldId id="261" r:id="rId7"/>
    <p:sldId id="296" r:id="rId8"/>
    <p:sldId id="262" r:id="rId9"/>
    <p:sldId id="263" r:id="rId10"/>
    <p:sldId id="298" r:id="rId11"/>
    <p:sldId id="299" r:id="rId12"/>
    <p:sldId id="264" r:id="rId13"/>
    <p:sldId id="265" r:id="rId14"/>
    <p:sldId id="300" r:id="rId15"/>
    <p:sldId id="297" r:id="rId16"/>
    <p:sldId id="267" r:id="rId17"/>
    <p:sldId id="266" r:id="rId18"/>
    <p:sldId id="268" r:id="rId19"/>
    <p:sldId id="269" r:id="rId20"/>
    <p:sldId id="270" r:id="rId21"/>
    <p:sldId id="271" r:id="rId22"/>
    <p:sldId id="272" r:id="rId23"/>
    <p:sldId id="273" r:id="rId24"/>
    <p:sldId id="274" r:id="rId25"/>
    <p:sldId id="301" r:id="rId26"/>
    <p:sldId id="302" r:id="rId27"/>
    <p:sldId id="275" r:id="rId28"/>
    <p:sldId id="276" r:id="rId29"/>
    <p:sldId id="277" r:id="rId30"/>
    <p:sldId id="280" r:id="rId31"/>
    <p:sldId id="279" r:id="rId32"/>
    <p:sldId id="278" r:id="rId33"/>
    <p:sldId id="281" r:id="rId34"/>
    <p:sldId id="282" r:id="rId35"/>
    <p:sldId id="283" r:id="rId36"/>
    <p:sldId id="284" r:id="rId37"/>
    <p:sldId id="285" r:id="rId38"/>
    <p:sldId id="286" r:id="rId39"/>
    <p:sldId id="303" r:id="rId40"/>
    <p:sldId id="292" r:id="rId41"/>
    <p:sldId id="293" r:id="rId42"/>
    <p:sldId id="294" r:id="rId4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07B5B2-9076-46FE-8845-CF1655F2930C}"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ES"/>
        </a:p>
      </dgm:t>
    </dgm:pt>
    <dgm:pt modelId="{10A2F4FF-895C-4131-904C-2069BCA70D85}">
      <dgm:prSet phldrT="[Texto]" custT="1"/>
      <dgm:spPr/>
      <dgm:t>
        <a:bodyPr/>
        <a:lstStyle/>
        <a:p>
          <a:pPr algn="just"/>
          <a:r>
            <a:rPr lang="es-ES" sz="1600" b="1" dirty="0" smtClean="0"/>
            <a:t>Establecer un diagnóstico del sistema de seguridad física existente en la estación de despacho de combustibles del Automóvil Club del Ecuador ANETA, en la locación del Distrito Metropolitano de Quito</a:t>
          </a:r>
          <a:endParaRPr lang="es-ES" sz="1600" b="1" dirty="0"/>
        </a:p>
      </dgm:t>
    </dgm:pt>
    <dgm:pt modelId="{7403C1CD-A8B3-422C-B51B-1E8D3F8335D8}" type="parTrans" cxnId="{340E4A54-48E1-46ED-BF63-C923DCAD377C}">
      <dgm:prSet/>
      <dgm:spPr/>
      <dgm:t>
        <a:bodyPr/>
        <a:lstStyle/>
        <a:p>
          <a:endParaRPr lang="es-ES"/>
        </a:p>
      </dgm:t>
    </dgm:pt>
    <dgm:pt modelId="{968D1754-EAFD-49CE-9C5E-4849F1CC5057}" type="sibTrans" cxnId="{340E4A54-48E1-46ED-BF63-C923DCAD377C}">
      <dgm:prSet/>
      <dgm:spPr/>
      <dgm:t>
        <a:bodyPr/>
        <a:lstStyle/>
        <a:p>
          <a:endParaRPr lang="es-ES"/>
        </a:p>
      </dgm:t>
    </dgm:pt>
    <dgm:pt modelId="{9BDD4FD5-2C68-4123-8800-5B3F311BB7AE}">
      <dgm:prSet phldrT="[Texto]" custT="1"/>
      <dgm:spPr/>
      <dgm:t>
        <a:bodyPr/>
        <a:lstStyle/>
        <a:p>
          <a:pPr algn="just"/>
          <a:r>
            <a:rPr lang="es-ES" sz="1600" b="1" dirty="0" smtClean="0"/>
            <a:t>Determinar los factores que contribuyen a la inseguridad en la estación de despacho de combustibles del Automóvil Club del Ecuador ANETA, en la locación del Distrito Metropolitano de Quito</a:t>
          </a:r>
          <a:endParaRPr lang="es-ES" sz="1600" b="1" dirty="0"/>
        </a:p>
      </dgm:t>
    </dgm:pt>
    <dgm:pt modelId="{2C008AD7-762A-4761-BFC1-4101BA9977E5}" type="parTrans" cxnId="{78AC4A4C-D984-40CF-8A3B-32F82A580A1A}">
      <dgm:prSet/>
      <dgm:spPr/>
      <dgm:t>
        <a:bodyPr/>
        <a:lstStyle/>
        <a:p>
          <a:endParaRPr lang="es-ES"/>
        </a:p>
      </dgm:t>
    </dgm:pt>
    <dgm:pt modelId="{BC520171-C131-4894-A167-0EAF7E0DA287}" type="sibTrans" cxnId="{78AC4A4C-D984-40CF-8A3B-32F82A580A1A}">
      <dgm:prSet/>
      <dgm:spPr/>
      <dgm:t>
        <a:bodyPr/>
        <a:lstStyle/>
        <a:p>
          <a:endParaRPr lang="es-ES"/>
        </a:p>
      </dgm:t>
    </dgm:pt>
    <dgm:pt modelId="{DD04ADAC-1C8A-430E-98EE-6B3546BC82B1}">
      <dgm:prSet phldrT="[Texto]" custT="1"/>
      <dgm:spPr/>
      <dgm:t>
        <a:bodyPr/>
        <a:lstStyle/>
        <a:p>
          <a:pPr algn="just"/>
          <a:r>
            <a:rPr lang="es-ES" sz="1600" b="1" dirty="0" smtClean="0"/>
            <a:t>Diseñar un sistema de seguridad física que mejore las condiciones de seguridad, neutralice y minimice los factores de riesgos identificados en la estación de despacho de combustibles del Automóvil Club del Ecuador ANETA, en la locación del Distrito Metropolitano de Quito</a:t>
          </a:r>
          <a:endParaRPr lang="es-ES" sz="1600" b="1" dirty="0"/>
        </a:p>
      </dgm:t>
    </dgm:pt>
    <dgm:pt modelId="{ABCB6FD0-D14F-484F-AEE8-EDA3F125BE5C}" type="parTrans" cxnId="{1B2556FA-CF12-4335-90A2-8A1932B60DBA}">
      <dgm:prSet/>
      <dgm:spPr/>
      <dgm:t>
        <a:bodyPr/>
        <a:lstStyle/>
        <a:p>
          <a:endParaRPr lang="es-ES"/>
        </a:p>
      </dgm:t>
    </dgm:pt>
    <dgm:pt modelId="{B6E85963-35E1-4FD3-AC57-766DF11178CD}" type="sibTrans" cxnId="{1B2556FA-CF12-4335-90A2-8A1932B60DBA}">
      <dgm:prSet/>
      <dgm:spPr/>
      <dgm:t>
        <a:bodyPr/>
        <a:lstStyle/>
        <a:p>
          <a:endParaRPr lang="es-ES"/>
        </a:p>
      </dgm:t>
    </dgm:pt>
    <dgm:pt modelId="{D68A23E6-450E-4FB5-A7E7-347CAD33FC88}" type="pres">
      <dgm:prSet presAssocID="{F107B5B2-9076-46FE-8845-CF1655F2930C}" presName="linear" presStyleCnt="0">
        <dgm:presLayoutVars>
          <dgm:dir/>
          <dgm:animLvl val="lvl"/>
          <dgm:resizeHandles val="exact"/>
        </dgm:presLayoutVars>
      </dgm:prSet>
      <dgm:spPr/>
      <dgm:t>
        <a:bodyPr/>
        <a:lstStyle/>
        <a:p>
          <a:endParaRPr lang="es-ES"/>
        </a:p>
      </dgm:t>
    </dgm:pt>
    <dgm:pt modelId="{5865A695-D031-4DB4-A2EE-2F6FF767676E}" type="pres">
      <dgm:prSet presAssocID="{10A2F4FF-895C-4131-904C-2069BCA70D85}" presName="parentLin" presStyleCnt="0"/>
      <dgm:spPr/>
      <dgm:t>
        <a:bodyPr/>
        <a:lstStyle/>
        <a:p>
          <a:endParaRPr lang="es-ES"/>
        </a:p>
      </dgm:t>
    </dgm:pt>
    <dgm:pt modelId="{2C6295AD-9EB4-4FDC-A409-EB2E4439FB15}" type="pres">
      <dgm:prSet presAssocID="{10A2F4FF-895C-4131-904C-2069BCA70D85}" presName="parentLeftMargin" presStyleLbl="node1" presStyleIdx="0" presStyleCnt="3"/>
      <dgm:spPr/>
      <dgm:t>
        <a:bodyPr/>
        <a:lstStyle/>
        <a:p>
          <a:endParaRPr lang="es-ES"/>
        </a:p>
      </dgm:t>
    </dgm:pt>
    <dgm:pt modelId="{EDEF6EC0-FA4D-4C30-94EC-CA6AC5B76AEB}" type="pres">
      <dgm:prSet presAssocID="{10A2F4FF-895C-4131-904C-2069BCA70D85}" presName="parentText" presStyleLbl="node1" presStyleIdx="0" presStyleCnt="3" custScaleX="142857" custScaleY="134370">
        <dgm:presLayoutVars>
          <dgm:chMax val="0"/>
          <dgm:bulletEnabled val="1"/>
        </dgm:presLayoutVars>
      </dgm:prSet>
      <dgm:spPr/>
      <dgm:t>
        <a:bodyPr/>
        <a:lstStyle/>
        <a:p>
          <a:endParaRPr lang="es-ES"/>
        </a:p>
      </dgm:t>
    </dgm:pt>
    <dgm:pt modelId="{FC2059DD-8148-4ABE-BEFD-A20E756E068B}" type="pres">
      <dgm:prSet presAssocID="{10A2F4FF-895C-4131-904C-2069BCA70D85}" presName="negativeSpace" presStyleCnt="0"/>
      <dgm:spPr/>
      <dgm:t>
        <a:bodyPr/>
        <a:lstStyle/>
        <a:p>
          <a:endParaRPr lang="es-ES"/>
        </a:p>
      </dgm:t>
    </dgm:pt>
    <dgm:pt modelId="{B38D92A7-686C-4BBC-AA1C-9C2BDB8253F1}" type="pres">
      <dgm:prSet presAssocID="{10A2F4FF-895C-4131-904C-2069BCA70D85}" presName="childText" presStyleLbl="conFgAcc1" presStyleIdx="0" presStyleCnt="3">
        <dgm:presLayoutVars>
          <dgm:bulletEnabled val="1"/>
        </dgm:presLayoutVars>
      </dgm:prSet>
      <dgm:spPr/>
      <dgm:t>
        <a:bodyPr/>
        <a:lstStyle/>
        <a:p>
          <a:endParaRPr lang="es-ES"/>
        </a:p>
      </dgm:t>
    </dgm:pt>
    <dgm:pt modelId="{33DD4A5A-A895-496B-92A4-929A962E7B67}" type="pres">
      <dgm:prSet presAssocID="{968D1754-EAFD-49CE-9C5E-4849F1CC5057}" presName="spaceBetweenRectangles" presStyleCnt="0"/>
      <dgm:spPr/>
      <dgm:t>
        <a:bodyPr/>
        <a:lstStyle/>
        <a:p>
          <a:endParaRPr lang="es-ES"/>
        </a:p>
      </dgm:t>
    </dgm:pt>
    <dgm:pt modelId="{B8771071-AFCD-4D05-B6E3-79E521497DBE}" type="pres">
      <dgm:prSet presAssocID="{9BDD4FD5-2C68-4123-8800-5B3F311BB7AE}" presName="parentLin" presStyleCnt="0"/>
      <dgm:spPr/>
      <dgm:t>
        <a:bodyPr/>
        <a:lstStyle/>
        <a:p>
          <a:endParaRPr lang="es-ES"/>
        </a:p>
      </dgm:t>
    </dgm:pt>
    <dgm:pt modelId="{5C5A6DCB-D9C0-41E0-96E0-BB0F0251FBB0}" type="pres">
      <dgm:prSet presAssocID="{9BDD4FD5-2C68-4123-8800-5B3F311BB7AE}" presName="parentLeftMargin" presStyleLbl="node1" presStyleIdx="0" presStyleCnt="3"/>
      <dgm:spPr/>
      <dgm:t>
        <a:bodyPr/>
        <a:lstStyle/>
        <a:p>
          <a:endParaRPr lang="es-ES"/>
        </a:p>
      </dgm:t>
    </dgm:pt>
    <dgm:pt modelId="{F4E555AD-C1E9-49BC-A28D-E266D92AA171}" type="pres">
      <dgm:prSet presAssocID="{9BDD4FD5-2C68-4123-8800-5B3F311BB7AE}" presName="parentText" presStyleLbl="node1" presStyleIdx="1" presStyleCnt="3" custScaleX="142857" custScaleY="154079">
        <dgm:presLayoutVars>
          <dgm:chMax val="0"/>
          <dgm:bulletEnabled val="1"/>
        </dgm:presLayoutVars>
      </dgm:prSet>
      <dgm:spPr/>
      <dgm:t>
        <a:bodyPr/>
        <a:lstStyle/>
        <a:p>
          <a:endParaRPr lang="es-ES"/>
        </a:p>
      </dgm:t>
    </dgm:pt>
    <dgm:pt modelId="{93C0C69B-1DDD-4540-9BE0-77D9179C6205}" type="pres">
      <dgm:prSet presAssocID="{9BDD4FD5-2C68-4123-8800-5B3F311BB7AE}" presName="negativeSpace" presStyleCnt="0"/>
      <dgm:spPr/>
      <dgm:t>
        <a:bodyPr/>
        <a:lstStyle/>
        <a:p>
          <a:endParaRPr lang="es-ES"/>
        </a:p>
      </dgm:t>
    </dgm:pt>
    <dgm:pt modelId="{3F211F6C-5E58-45AF-892D-10F636AE18E3}" type="pres">
      <dgm:prSet presAssocID="{9BDD4FD5-2C68-4123-8800-5B3F311BB7AE}" presName="childText" presStyleLbl="conFgAcc1" presStyleIdx="1" presStyleCnt="3">
        <dgm:presLayoutVars>
          <dgm:bulletEnabled val="1"/>
        </dgm:presLayoutVars>
      </dgm:prSet>
      <dgm:spPr/>
      <dgm:t>
        <a:bodyPr/>
        <a:lstStyle/>
        <a:p>
          <a:endParaRPr lang="es-ES"/>
        </a:p>
      </dgm:t>
    </dgm:pt>
    <dgm:pt modelId="{790E8F29-79C6-4ABB-BE31-7F435997E1F8}" type="pres">
      <dgm:prSet presAssocID="{BC520171-C131-4894-A167-0EAF7E0DA287}" presName="spaceBetweenRectangles" presStyleCnt="0"/>
      <dgm:spPr/>
      <dgm:t>
        <a:bodyPr/>
        <a:lstStyle/>
        <a:p>
          <a:endParaRPr lang="es-ES"/>
        </a:p>
      </dgm:t>
    </dgm:pt>
    <dgm:pt modelId="{FF65D85C-88BC-48A4-8D9B-B477A672B0A3}" type="pres">
      <dgm:prSet presAssocID="{DD04ADAC-1C8A-430E-98EE-6B3546BC82B1}" presName="parentLin" presStyleCnt="0"/>
      <dgm:spPr/>
      <dgm:t>
        <a:bodyPr/>
        <a:lstStyle/>
        <a:p>
          <a:endParaRPr lang="es-ES"/>
        </a:p>
      </dgm:t>
    </dgm:pt>
    <dgm:pt modelId="{86645D3B-DF28-44F3-A4E4-5ADB4C7F1401}" type="pres">
      <dgm:prSet presAssocID="{DD04ADAC-1C8A-430E-98EE-6B3546BC82B1}" presName="parentLeftMargin" presStyleLbl="node1" presStyleIdx="1" presStyleCnt="3"/>
      <dgm:spPr/>
      <dgm:t>
        <a:bodyPr/>
        <a:lstStyle/>
        <a:p>
          <a:endParaRPr lang="es-ES"/>
        </a:p>
      </dgm:t>
    </dgm:pt>
    <dgm:pt modelId="{CE4FC516-288A-4B0B-9FF3-47AA9F69A0B8}" type="pres">
      <dgm:prSet presAssocID="{DD04ADAC-1C8A-430E-98EE-6B3546BC82B1}" presName="parentText" presStyleLbl="node1" presStyleIdx="2" presStyleCnt="3" custScaleX="142857" custScaleY="146615">
        <dgm:presLayoutVars>
          <dgm:chMax val="0"/>
          <dgm:bulletEnabled val="1"/>
        </dgm:presLayoutVars>
      </dgm:prSet>
      <dgm:spPr/>
      <dgm:t>
        <a:bodyPr/>
        <a:lstStyle/>
        <a:p>
          <a:endParaRPr lang="es-ES"/>
        </a:p>
      </dgm:t>
    </dgm:pt>
    <dgm:pt modelId="{9F614A10-11C0-45DF-B986-8AE24CFB1E6A}" type="pres">
      <dgm:prSet presAssocID="{DD04ADAC-1C8A-430E-98EE-6B3546BC82B1}" presName="negativeSpace" presStyleCnt="0"/>
      <dgm:spPr/>
      <dgm:t>
        <a:bodyPr/>
        <a:lstStyle/>
        <a:p>
          <a:endParaRPr lang="es-ES"/>
        </a:p>
      </dgm:t>
    </dgm:pt>
    <dgm:pt modelId="{9FF9BDC0-F987-4182-AF77-9F0F46869CBF}" type="pres">
      <dgm:prSet presAssocID="{DD04ADAC-1C8A-430E-98EE-6B3546BC82B1}" presName="childText" presStyleLbl="conFgAcc1" presStyleIdx="2" presStyleCnt="3">
        <dgm:presLayoutVars>
          <dgm:bulletEnabled val="1"/>
        </dgm:presLayoutVars>
      </dgm:prSet>
      <dgm:spPr/>
      <dgm:t>
        <a:bodyPr/>
        <a:lstStyle/>
        <a:p>
          <a:endParaRPr lang="es-ES"/>
        </a:p>
      </dgm:t>
    </dgm:pt>
  </dgm:ptLst>
  <dgm:cxnLst>
    <dgm:cxn modelId="{78AC4A4C-D984-40CF-8A3B-32F82A580A1A}" srcId="{F107B5B2-9076-46FE-8845-CF1655F2930C}" destId="{9BDD4FD5-2C68-4123-8800-5B3F311BB7AE}" srcOrd="1" destOrd="0" parTransId="{2C008AD7-762A-4761-BFC1-4101BA9977E5}" sibTransId="{BC520171-C131-4894-A167-0EAF7E0DA287}"/>
    <dgm:cxn modelId="{340E4A54-48E1-46ED-BF63-C923DCAD377C}" srcId="{F107B5B2-9076-46FE-8845-CF1655F2930C}" destId="{10A2F4FF-895C-4131-904C-2069BCA70D85}" srcOrd="0" destOrd="0" parTransId="{7403C1CD-A8B3-422C-B51B-1E8D3F8335D8}" sibTransId="{968D1754-EAFD-49CE-9C5E-4849F1CC5057}"/>
    <dgm:cxn modelId="{1B2556FA-CF12-4335-90A2-8A1932B60DBA}" srcId="{F107B5B2-9076-46FE-8845-CF1655F2930C}" destId="{DD04ADAC-1C8A-430E-98EE-6B3546BC82B1}" srcOrd="2" destOrd="0" parTransId="{ABCB6FD0-D14F-484F-AEE8-EDA3F125BE5C}" sibTransId="{B6E85963-35E1-4FD3-AC57-766DF11178CD}"/>
    <dgm:cxn modelId="{CD59B67C-EA70-4549-8E23-5D74ED6C5AE4}" type="presOf" srcId="{10A2F4FF-895C-4131-904C-2069BCA70D85}" destId="{2C6295AD-9EB4-4FDC-A409-EB2E4439FB15}" srcOrd="0" destOrd="0" presId="urn:microsoft.com/office/officeart/2005/8/layout/list1"/>
    <dgm:cxn modelId="{42138639-ED45-4773-B5B1-161CFD6CCA48}" type="presOf" srcId="{9BDD4FD5-2C68-4123-8800-5B3F311BB7AE}" destId="{5C5A6DCB-D9C0-41E0-96E0-BB0F0251FBB0}" srcOrd="0" destOrd="0" presId="urn:microsoft.com/office/officeart/2005/8/layout/list1"/>
    <dgm:cxn modelId="{8EF3DB45-D5E0-41C2-B6F7-A4B38DD64A7B}" type="presOf" srcId="{DD04ADAC-1C8A-430E-98EE-6B3546BC82B1}" destId="{CE4FC516-288A-4B0B-9FF3-47AA9F69A0B8}" srcOrd="1" destOrd="0" presId="urn:microsoft.com/office/officeart/2005/8/layout/list1"/>
    <dgm:cxn modelId="{13331BA2-40B4-4643-B825-B07608090065}" type="presOf" srcId="{DD04ADAC-1C8A-430E-98EE-6B3546BC82B1}" destId="{86645D3B-DF28-44F3-A4E4-5ADB4C7F1401}" srcOrd="0" destOrd="0" presId="urn:microsoft.com/office/officeart/2005/8/layout/list1"/>
    <dgm:cxn modelId="{D772F81D-5878-4D27-BA45-DD0BDCEEC258}" type="presOf" srcId="{F107B5B2-9076-46FE-8845-CF1655F2930C}" destId="{D68A23E6-450E-4FB5-A7E7-347CAD33FC88}" srcOrd="0" destOrd="0" presId="urn:microsoft.com/office/officeart/2005/8/layout/list1"/>
    <dgm:cxn modelId="{EA10A1E6-BA0E-49F2-A0CD-DFA65DC06AE6}" type="presOf" srcId="{10A2F4FF-895C-4131-904C-2069BCA70D85}" destId="{EDEF6EC0-FA4D-4C30-94EC-CA6AC5B76AEB}" srcOrd="1" destOrd="0" presId="urn:microsoft.com/office/officeart/2005/8/layout/list1"/>
    <dgm:cxn modelId="{DF70EBD0-FFA0-4779-B533-65DA356FDBEA}" type="presOf" srcId="{9BDD4FD5-2C68-4123-8800-5B3F311BB7AE}" destId="{F4E555AD-C1E9-49BC-A28D-E266D92AA171}" srcOrd="1" destOrd="0" presId="urn:microsoft.com/office/officeart/2005/8/layout/list1"/>
    <dgm:cxn modelId="{2717F65E-4D20-454F-8479-184EEE326A7D}" type="presParOf" srcId="{D68A23E6-450E-4FB5-A7E7-347CAD33FC88}" destId="{5865A695-D031-4DB4-A2EE-2F6FF767676E}" srcOrd="0" destOrd="0" presId="urn:microsoft.com/office/officeart/2005/8/layout/list1"/>
    <dgm:cxn modelId="{BCA5CC0E-E543-41DD-9847-AC025A67E569}" type="presParOf" srcId="{5865A695-D031-4DB4-A2EE-2F6FF767676E}" destId="{2C6295AD-9EB4-4FDC-A409-EB2E4439FB15}" srcOrd="0" destOrd="0" presId="urn:microsoft.com/office/officeart/2005/8/layout/list1"/>
    <dgm:cxn modelId="{3D647D53-4F96-4EBB-81EA-8AF3115E95EC}" type="presParOf" srcId="{5865A695-D031-4DB4-A2EE-2F6FF767676E}" destId="{EDEF6EC0-FA4D-4C30-94EC-CA6AC5B76AEB}" srcOrd="1" destOrd="0" presId="urn:microsoft.com/office/officeart/2005/8/layout/list1"/>
    <dgm:cxn modelId="{91FF1F4C-234C-416E-88D8-83844FAFD0BB}" type="presParOf" srcId="{D68A23E6-450E-4FB5-A7E7-347CAD33FC88}" destId="{FC2059DD-8148-4ABE-BEFD-A20E756E068B}" srcOrd="1" destOrd="0" presId="urn:microsoft.com/office/officeart/2005/8/layout/list1"/>
    <dgm:cxn modelId="{0391ECF4-29FD-42DA-BE50-845FCEAA70C3}" type="presParOf" srcId="{D68A23E6-450E-4FB5-A7E7-347CAD33FC88}" destId="{B38D92A7-686C-4BBC-AA1C-9C2BDB8253F1}" srcOrd="2" destOrd="0" presId="urn:microsoft.com/office/officeart/2005/8/layout/list1"/>
    <dgm:cxn modelId="{1ED3052C-25EC-4393-85F9-A3FF4AC66E51}" type="presParOf" srcId="{D68A23E6-450E-4FB5-A7E7-347CAD33FC88}" destId="{33DD4A5A-A895-496B-92A4-929A962E7B67}" srcOrd="3" destOrd="0" presId="urn:microsoft.com/office/officeart/2005/8/layout/list1"/>
    <dgm:cxn modelId="{AAF2423A-CE36-42AC-A80B-4278E8EB0B85}" type="presParOf" srcId="{D68A23E6-450E-4FB5-A7E7-347CAD33FC88}" destId="{B8771071-AFCD-4D05-B6E3-79E521497DBE}" srcOrd="4" destOrd="0" presId="urn:microsoft.com/office/officeart/2005/8/layout/list1"/>
    <dgm:cxn modelId="{C3DD7B51-3B1A-4BAF-AC84-7D981C5E1F89}" type="presParOf" srcId="{B8771071-AFCD-4D05-B6E3-79E521497DBE}" destId="{5C5A6DCB-D9C0-41E0-96E0-BB0F0251FBB0}" srcOrd="0" destOrd="0" presId="urn:microsoft.com/office/officeart/2005/8/layout/list1"/>
    <dgm:cxn modelId="{8D0BBD4A-496C-4D50-B261-DECF213B114E}" type="presParOf" srcId="{B8771071-AFCD-4D05-B6E3-79E521497DBE}" destId="{F4E555AD-C1E9-49BC-A28D-E266D92AA171}" srcOrd="1" destOrd="0" presId="urn:microsoft.com/office/officeart/2005/8/layout/list1"/>
    <dgm:cxn modelId="{B027F382-3708-4D11-8371-6F5B209CB292}" type="presParOf" srcId="{D68A23E6-450E-4FB5-A7E7-347CAD33FC88}" destId="{93C0C69B-1DDD-4540-9BE0-77D9179C6205}" srcOrd="5" destOrd="0" presId="urn:microsoft.com/office/officeart/2005/8/layout/list1"/>
    <dgm:cxn modelId="{D9DD861B-099B-42BE-B45B-99C60AB247BD}" type="presParOf" srcId="{D68A23E6-450E-4FB5-A7E7-347CAD33FC88}" destId="{3F211F6C-5E58-45AF-892D-10F636AE18E3}" srcOrd="6" destOrd="0" presId="urn:microsoft.com/office/officeart/2005/8/layout/list1"/>
    <dgm:cxn modelId="{48128145-E512-4E9D-9FB8-65726DE3519F}" type="presParOf" srcId="{D68A23E6-450E-4FB5-A7E7-347CAD33FC88}" destId="{790E8F29-79C6-4ABB-BE31-7F435997E1F8}" srcOrd="7" destOrd="0" presId="urn:microsoft.com/office/officeart/2005/8/layout/list1"/>
    <dgm:cxn modelId="{E60EA0E0-A582-439A-B203-2952FD0D6E04}" type="presParOf" srcId="{D68A23E6-450E-4FB5-A7E7-347CAD33FC88}" destId="{FF65D85C-88BC-48A4-8D9B-B477A672B0A3}" srcOrd="8" destOrd="0" presId="urn:microsoft.com/office/officeart/2005/8/layout/list1"/>
    <dgm:cxn modelId="{E0BE5E1D-4E63-4032-B288-1686559B181A}" type="presParOf" srcId="{FF65D85C-88BC-48A4-8D9B-B477A672B0A3}" destId="{86645D3B-DF28-44F3-A4E4-5ADB4C7F1401}" srcOrd="0" destOrd="0" presId="urn:microsoft.com/office/officeart/2005/8/layout/list1"/>
    <dgm:cxn modelId="{21AFF2DA-B552-46B9-AD71-2ECE7A89AE49}" type="presParOf" srcId="{FF65D85C-88BC-48A4-8D9B-B477A672B0A3}" destId="{CE4FC516-288A-4B0B-9FF3-47AA9F69A0B8}" srcOrd="1" destOrd="0" presId="urn:microsoft.com/office/officeart/2005/8/layout/list1"/>
    <dgm:cxn modelId="{CEA440F8-A781-4780-AAE8-D7DFB22C76CC}" type="presParOf" srcId="{D68A23E6-450E-4FB5-A7E7-347CAD33FC88}" destId="{9F614A10-11C0-45DF-B986-8AE24CFB1E6A}" srcOrd="9" destOrd="0" presId="urn:microsoft.com/office/officeart/2005/8/layout/list1"/>
    <dgm:cxn modelId="{4F87F1EB-79EA-4D21-8B1D-873922F1F91C}" type="presParOf" srcId="{D68A23E6-450E-4FB5-A7E7-347CAD33FC88}" destId="{9FF9BDC0-F987-4182-AF77-9F0F46869CB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194DE0-A2F0-404B-BBC0-9ADD10358A3A}" type="doc">
      <dgm:prSet loTypeId="urn:microsoft.com/office/officeart/2005/8/layout/vProcess5" loCatId="process" qsTypeId="urn:microsoft.com/office/officeart/2005/8/quickstyle/simple1" qsCatId="simple" csTypeId="urn:microsoft.com/office/officeart/2005/8/colors/accent2_3" csCatId="accent2" phldr="1"/>
      <dgm:spPr/>
      <dgm:t>
        <a:bodyPr/>
        <a:lstStyle/>
        <a:p>
          <a:endParaRPr lang="es-ES"/>
        </a:p>
      </dgm:t>
    </dgm:pt>
    <dgm:pt modelId="{58522EF8-290D-4AE1-94EF-29A735856A02}">
      <dgm:prSet phldrT="[Texto]" custT="1"/>
      <dgm:spPr/>
      <dgm:t>
        <a:bodyPr/>
        <a:lstStyle/>
        <a:p>
          <a:pPr algn="just"/>
          <a:r>
            <a:rPr lang="es-ES" sz="2600" dirty="0" smtClean="0">
              <a:solidFill>
                <a:schemeClr val="tx1"/>
              </a:solidFill>
              <a:latin typeface="Times New Roman" panose="02020603050405020304" pitchFamily="18" charset="0"/>
              <a:cs typeface="Times New Roman" panose="02020603050405020304" pitchFamily="18" charset="0"/>
            </a:rPr>
            <a:t>Son los sistemas y dispositivos de seguridad física que se implementaran en la estación de despacho de combustible.</a:t>
          </a:r>
          <a:endParaRPr lang="es-ES" sz="2600" dirty="0">
            <a:solidFill>
              <a:schemeClr val="tx1"/>
            </a:solidFill>
            <a:latin typeface="Times New Roman" panose="02020603050405020304" pitchFamily="18" charset="0"/>
            <a:cs typeface="Times New Roman" panose="02020603050405020304" pitchFamily="18" charset="0"/>
          </a:endParaRPr>
        </a:p>
      </dgm:t>
    </dgm:pt>
    <dgm:pt modelId="{139128CA-0B63-492E-8561-4135183617DD}" type="parTrans" cxnId="{4317F51C-F43A-4B40-9AE5-5F6402E7C6BC}">
      <dgm:prSet/>
      <dgm:spPr/>
      <dgm:t>
        <a:bodyPr/>
        <a:lstStyle/>
        <a:p>
          <a:endParaRPr lang="es-ES"/>
        </a:p>
      </dgm:t>
    </dgm:pt>
    <dgm:pt modelId="{FE71E7C0-CA81-4BB8-A511-C3A2A0051C9E}" type="sibTrans" cxnId="{4317F51C-F43A-4B40-9AE5-5F6402E7C6BC}">
      <dgm:prSet/>
      <dgm:spPr/>
      <dgm:t>
        <a:bodyPr/>
        <a:lstStyle/>
        <a:p>
          <a:endParaRPr lang="es-ES" dirty="0"/>
        </a:p>
      </dgm:t>
    </dgm:pt>
    <dgm:pt modelId="{0DF61613-B93E-4141-A865-7F4DEBE593CC}">
      <dgm:prSet phldrT="[Texto]" custT="1"/>
      <dgm:spPr/>
      <dgm:t>
        <a:bodyPr/>
        <a:lstStyle/>
        <a:p>
          <a:pPr algn="just"/>
          <a:r>
            <a:rPr lang="es-ES" sz="2500" dirty="0" smtClean="0">
              <a:solidFill>
                <a:schemeClr val="tx1"/>
              </a:solidFill>
              <a:latin typeface="Times New Roman" panose="02020603050405020304" pitchFamily="18" charset="0"/>
              <a:cs typeface="Times New Roman" panose="02020603050405020304" pitchFamily="18" charset="0"/>
            </a:rPr>
            <a:t>Estos sistemas de seguridad estarán enfocados a la prevención y detección temprana  de posibles riesgos a los que se puede estar expuestos.</a:t>
          </a:r>
          <a:endParaRPr lang="es-ES" sz="2500" dirty="0">
            <a:solidFill>
              <a:schemeClr val="tx1"/>
            </a:solidFill>
            <a:latin typeface="Times New Roman" panose="02020603050405020304" pitchFamily="18" charset="0"/>
            <a:cs typeface="Times New Roman" panose="02020603050405020304" pitchFamily="18" charset="0"/>
          </a:endParaRPr>
        </a:p>
      </dgm:t>
    </dgm:pt>
    <dgm:pt modelId="{7ABBB863-F9F1-4D8E-9C35-6721762B2CDA}" type="sibTrans" cxnId="{738B5BCF-7F24-4B62-A07C-76CB8DC28F70}">
      <dgm:prSet/>
      <dgm:spPr/>
      <dgm:t>
        <a:bodyPr/>
        <a:lstStyle/>
        <a:p>
          <a:endParaRPr lang="es-ES" dirty="0"/>
        </a:p>
      </dgm:t>
    </dgm:pt>
    <dgm:pt modelId="{C9244E86-D6CD-48DC-B946-60F6026E2E9F}" type="parTrans" cxnId="{738B5BCF-7F24-4B62-A07C-76CB8DC28F70}">
      <dgm:prSet/>
      <dgm:spPr/>
      <dgm:t>
        <a:bodyPr/>
        <a:lstStyle/>
        <a:p>
          <a:endParaRPr lang="es-ES"/>
        </a:p>
      </dgm:t>
    </dgm:pt>
    <dgm:pt modelId="{9C88C99A-4722-46A6-874C-00D09D95D3C1}">
      <dgm:prSet/>
      <dgm:spPr/>
      <dgm:t>
        <a:bodyPr/>
        <a:lstStyle/>
        <a:p>
          <a:pPr algn="just"/>
          <a:r>
            <a:rPr lang="es-ES" dirty="0" smtClean="0">
              <a:solidFill>
                <a:schemeClr val="tx1"/>
              </a:solidFill>
              <a:latin typeface="Times New Roman" panose="02020603050405020304" pitchFamily="18" charset="0"/>
              <a:cs typeface="Times New Roman" panose="02020603050405020304" pitchFamily="18" charset="0"/>
            </a:rPr>
            <a:t>Todo dispositivo de seguridad física implementado, deberá estar acompañado de su respectivo manual de procedimiento</a:t>
          </a:r>
          <a:endParaRPr lang="es-ES" dirty="0">
            <a:solidFill>
              <a:schemeClr val="tx1"/>
            </a:solidFill>
            <a:latin typeface="Times New Roman" panose="02020603050405020304" pitchFamily="18" charset="0"/>
            <a:cs typeface="Times New Roman" panose="02020603050405020304" pitchFamily="18" charset="0"/>
          </a:endParaRPr>
        </a:p>
      </dgm:t>
    </dgm:pt>
    <dgm:pt modelId="{C82BB040-A5FF-4481-9ED2-05445C115B4C}" type="parTrans" cxnId="{D55E5791-139C-43BE-A92D-789DE18ED5DD}">
      <dgm:prSet/>
      <dgm:spPr/>
      <dgm:t>
        <a:bodyPr/>
        <a:lstStyle/>
        <a:p>
          <a:endParaRPr lang="es-ES"/>
        </a:p>
      </dgm:t>
    </dgm:pt>
    <dgm:pt modelId="{1CF92D43-45DA-4FB1-8192-49B0265506D3}" type="sibTrans" cxnId="{D55E5791-139C-43BE-A92D-789DE18ED5DD}">
      <dgm:prSet/>
      <dgm:spPr/>
      <dgm:t>
        <a:bodyPr/>
        <a:lstStyle/>
        <a:p>
          <a:endParaRPr lang="es-ES"/>
        </a:p>
      </dgm:t>
    </dgm:pt>
    <dgm:pt modelId="{A86BE3B7-DB46-4690-AEA8-5D2727F98342}">
      <dgm:prSet custT="1"/>
      <dgm:spPr/>
      <dgm:t>
        <a:bodyPr/>
        <a:lstStyle/>
        <a:p>
          <a:r>
            <a:rPr lang="es-ES" sz="3600" b="1" dirty="0" smtClean="0">
              <a:solidFill>
                <a:schemeClr val="tx1"/>
              </a:solidFill>
              <a:latin typeface="Times New Roman" panose="02020603050405020304" pitchFamily="18" charset="0"/>
              <a:cs typeface="Times New Roman" panose="02020603050405020304" pitchFamily="18" charset="0"/>
            </a:rPr>
            <a:t>Seguridad Física </a:t>
          </a:r>
          <a:endParaRPr lang="es-ES" sz="3600" b="1" dirty="0">
            <a:solidFill>
              <a:schemeClr val="tx1"/>
            </a:solidFill>
            <a:latin typeface="Times New Roman" panose="02020603050405020304" pitchFamily="18" charset="0"/>
            <a:cs typeface="Times New Roman" panose="02020603050405020304" pitchFamily="18" charset="0"/>
          </a:endParaRPr>
        </a:p>
      </dgm:t>
    </dgm:pt>
    <dgm:pt modelId="{E2415A6B-A67F-4E66-808B-0FBE9048AECF}" type="parTrans" cxnId="{06576007-CFBD-4FC0-8406-DD10E4CAD2CB}">
      <dgm:prSet/>
      <dgm:spPr/>
      <dgm:t>
        <a:bodyPr/>
        <a:lstStyle/>
        <a:p>
          <a:endParaRPr lang="es-ES"/>
        </a:p>
      </dgm:t>
    </dgm:pt>
    <dgm:pt modelId="{0A850250-FFDB-4AF2-88F3-7F2236A9B326}" type="sibTrans" cxnId="{06576007-CFBD-4FC0-8406-DD10E4CAD2CB}">
      <dgm:prSet/>
      <dgm:spPr/>
      <dgm:t>
        <a:bodyPr/>
        <a:lstStyle/>
        <a:p>
          <a:endParaRPr lang="es-ES" dirty="0"/>
        </a:p>
      </dgm:t>
    </dgm:pt>
    <dgm:pt modelId="{7E79EB4A-8C9E-4188-9311-7874DFB5C277}" type="pres">
      <dgm:prSet presAssocID="{3C194DE0-A2F0-404B-BBC0-9ADD10358A3A}" presName="outerComposite" presStyleCnt="0">
        <dgm:presLayoutVars>
          <dgm:chMax val="5"/>
          <dgm:dir/>
          <dgm:resizeHandles val="exact"/>
        </dgm:presLayoutVars>
      </dgm:prSet>
      <dgm:spPr/>
      <dgm:t>
        <a:bodyPr/>
        <a:lstStyle/>
        <a:p>
          <a:endParaRPr lang="es-ES"/>
        </a:p>
      </dgm:t>
    </dgm:pt>
    <dgm:pt modelId="{F6BDBE67-80CC-4BDA-AC34-CA3B37DFA8F3}" type="pres">
      <dgm:prSet presAssocID="{3C194DE0-A2F0-404B-BBC0-9ADD10358A3A}" presName="dummyMaxCanvas" presStyleCnt="0">
        <dgm:presLayoutVars/>
      </dgm:prSet>
      <dgm:spPr/>
    </dgm:pt>
    <dgm:pt modelId="{20BC3CB6-872D-4711-B268-45E67E08C00E}" type="pres">
      <dgm:prSet presAssocID="{3C194DE0-A2F0-404B-BBC0-9ADD10358A3A}" presName="FourNodes_1" presStyleLbl="node1" presStyleIdx="0" presStyleCnt="4">
        <dgm:presLayoutVars>
          <dgm:bulletEnabled val="1"/>
        </dgm:presLayoutVars>
      </dgm:prSet>
      <dgm:spPr/>
      <dgm:t>
        <a:bodyPr/>
        <a:lstStyle/>
        <a:p>
          <a:endParaRPr lang="es-ES"/>
        </a:p>
      </dgm:t>
    </dgm:pt>
    <dgm:pt modelId="{8F0C9736-B18D-41DC-B8CC-6E6622C5A9C2}" type="pres">
      <dgm:prSet presAssocID="{3C194DE0-A2F0-404B-BBC0-9ADD10358A3A}" presName="FourNodes_2" presStyleLbl="node1" presStyleIdx="1" presStyleCnt="4">
        <dgm:presLayoutVars>
          <dgm:bulletEnabled val="1"/>
        </dgm:presLayoutVars>
      </dgm:prSet>
      <dgm:spPr/>
      <dgm:t>
        <a:bodyPr/>
        <a:lstStyle/>
        <a:p>
          <a:endParaRPr lang="es-ES"/>
        </a:p>
      </dgm:t>
    </dgm:pt>
    <dgm:pt modelId="{B0C23CA5-C43B-42FD-9AE6-DF62901080E9}" type="pres">
      <dgm:prSet presAssocID="{3C194DE0-A2F0-404B-BBC0-9ADD10358A3A}" presName="FourNodes_3" presStyleLbl="node1" presStyleIdx="2" presStyleCnt="4">
        <dgm:presLayoutVars>
          <dgm:bulletEnabled val="1"/>
        </dgm:presLayoutVars>
      </dgm:prSet>
      <dgm:spPr/>
      <dgm:t>
        <a:bodyPr/>
        <a:lstStyle/>
        <a:p>
          <a:endParaRPr lang="es-ES"/>
        </a:p>
      </dgm:t>
    </dgm:pt>
    <dgm:pt modelId="{51A5B8EF-3E50-4E0F-B47C-72142BADC5A8}" type="pres">
      <dgm:prSet presAssocID="{3C194DE0-A2F0-404B-BBC0-9ADD10358A3A}" presName="FourNodes_4" presStyleLbl="node1" presStyleIdx="3" presStyleCnt="4">
        <dgm:presLayoutVars>
          <dgm:bulletEnabled val="1"/>
        </dgm:presLayoutVars>
      </dgm:prSet>
      <dgm:spPr/>
      <dgm:t>
        <a:bodyPr/>
        <a:lstStyle/>
        <a:p>
          <a:endParaRPr lang="es-ES"/>
        </a:p>
      </dgm:t>
    </dgm:pt>
    <dgm:pt modelId="{ED9A06D3-4C95-4BA5-B785-16E1CFC2D9F4}" type="pres">
      <dgm:prSet presAssocID="{3C194DE0-A2F0-404B-BBC0-9ADD10358A3A}" presName="FourConn_1-2" presStyleLbl="fgAccFollowNode1" presStyleIdx="0" presStyleCnt="3">
        <dgm:presLayoutVars>
          <dgm:bulletEnabled val="1"/>
        </dgm:presLayoutVars>
      </dgm:prSet>
      <dgm:spPr/>
      <dgm:t>
        <a:bodyPr/>
        <a:lstStyle/>
        <a:p>
          <a:endParaRPr lang="es-ES"/>
        </a:p>
      </dgm:t>
    </dgm:pt>
    <dgm:pt modelId="{D5C806B3-DDCF-4C5E-AA32-2051C43724E1}" type="pres">
      <dgm:prSet presAssocID="{3C194DE0-A2F0-404B-BBC0-9ADD10358A3A}" presName="FourConn_2-3" presStyleLbl="fgAccFollowNode1" presStyleIdx="1" presStyleCnt="3">
        <dgm:presLayoutVars>
          <dgm:bulletEnabled val="1"/>
        </dgm:presLayoutVars>
      </dgm:prSet>
      <dgm:spPr/>
      <dgm:t>
        <a:bodyPr/>
        <a:lstStyle/>
        <a:p>
          <a:endParaRPr lang="es-ES"/>
        </a:p>
      </dgm:t>
    </dgm:pt>
    <dgm:pt modelId="{B53D34C2-049E-4D68-A38A-33587AB85451}" type="pres">
      <dgm:prSet presAssocID="{3C194DE0-A2F0-404B-BBC0-9ADD10358A3A}" presName="FourConn_3-4" presStyleLbl="fgAccFollowNode1" presStyleIdx="2" presStyleCnt="3">
        <dgm:presLayoutVars>
          <dgm:bulletEnabled val="1"/>
        </dgm:presLayoutVars>
      </dgm:prSet>
      <dgm:spPr/>
      <dgm:t>
        <a:bodyPr/>
        <a:lstStyle/>
        <a:p>
          <a:endParaRPr lang="es-ES"/>
        </a:p>
      </dgm:t>
    </dgm:pt>
    <dgm:pt modelId="{D6BB0BF6-0A6B-4D36-BE93-D23458C81F93}" type="pres">
      <dgm:prSet presAssocID="{3C194DE0-A2F0-404B-BBC0-9ADD10358A3A}" presName="FourNodes_1_text" presStyleLbl="node1" presStyleIdx="3" presStyleCnt="4">
        <dgm:presLayoutVars>
          <dgm:bulletEnabled val="1"/>
        </dgm:presLayoutVars>
      </dgm:prSet>
      <dgm:spPr/>
      <dgm:t>
        <a:bodyPr/>
        <a:lstStyle/>
        <a:p>
          <a:endParaRPr lang="es-ES"/>
        </a:p>
      </dgm:t>
    </dgm:pt>
    <dgm:pt modelId="{784E799A-6F4C-48D4-94B4-FD9916E2B90F}" type="pres">
      <dgm:prSet presAssocID="{3C194DE0-A2F0-404B-BBC0-9ADD10358A3A}" presName="FourNodes_2_text" presStyleLbl="node1" presStyleIdx="3" presStyleCnt="4">
        <dgm:presLayoutVars>
          <dgm:bulletEnabled val="1"/>
        </dgm:presLayoutVars>
      </dgm:prSet>
      <dgm:spPr/>
      <dgm:t>
        <a:bodyPr/>
        <a:lstStyle/>
        <a:p>
          <a:endParaRPr lang="es-ES"/>
        </a:p>
      </dgm:t>
    </dgm:pt>
    <dgm:pt modelId="{C76B04E4-C430-4B5A-A56C-37942C8361E2}" type="pres">
      <dgm:prSet presAssocID="{3C194DE0-A2F0-404B-BBC0-9ADD10358A3A}" presName="FourNodes_3_text" presStyleLbl="node1" presStyleIdx="3" presStyleCnt="4">
        <dgm:presLayoutVars>
          <dgm:bulletEnabled val="1"/>
        </dgm:presLayoutVars>
      </dgm:prSet>
      <dgm:spPr/>
      <dgm:t>
        <a:bodyPr/>
        <a:lstStyle/>
        <a:p>
          <a:endParaRPr lang="es-ES"/>
        </a:p>
      </dgm:t>
    </dgm:pt>
    <dgm:pt modelId="{1F6A4D5B-A4C0-47F8-903E-30AB33BD695C}" type="pres">
      <dgm:prSet presAssocID="{3C194DE0-A2F0-404B-BBC0-9ADD10358A3A}" presName="FourNodes_4_text" presStyleLbl="node1" presStyleIdx="3" presStyleCnt="4">
        <dgm:presLayoutVars>
          <dgm:bulletEnabled val="1"/>
        </dgm:presLayoutVars>
      </dgm:prSet>
      <dgm:spPr/>
      <dgm:t>
        <a:bodyPr/>
        <a:lstStyle/>
        <a:p>
          <a:endParaRPr lang="es-ES"/>
        </a:p>
      </dgm:t>
    </dgm:pt>
  </dgm:ptLst>
  <dgm:cxnLst>
    <dgm:cxn modelId="{AE54854C-53DD-4433-981C-394A014BA7E9}" type="presOf" srcId="{58522EF8-290D-4AE1-94EF-29A735856A02}" destId="{784E799A-6F4C-48D4-94B4-FD9916E2B90F}" srcOrd="1" destOrd="0" presId="urn:microsoft.com/office/officeart/2005/8/layout/vProcess5"/>
    <dgm:cxn modelId="{738B5BCF-7F24-4B62-A07C-76CB8DC28F70}" srcId="{3C194DE0-A2F0-404B-BBC0-9ADD10358A3A}" destId="{0DF61613-B93E-4141-A865-7F4DEBE593CC}" srcOrd="2" destOrd="0" parTransId="{C9244E86-D6CD-48DC-B946-60F6026E2E9F}" sibTransId="{7ABBB863-F9F1-4D8E-9C35-6721762B2CDA}"/>
    <dgm:cxn modelId="{128BE2B0-88B9-48E2-868E-5F4297AB96E1}" type="presOf" srcId="{0DF61613-B93E-4141-A865-7F4DEBE593CC}" destId="{B0C23CA5-C43B-42FD-9AE6-DF62901080E9}" srcOrd="0" destOrd="0" presId="urn:microsoft.com/office/officeart/2005/8/layout/vProcess5"/>
    <dgm:cxn modelId="{BD9D43A9-2DB6-4238-B9BD-3E3FAA7CD915}" type="presOf" srcId="{0A850250-FFDB-4AF2-88F3-7F2236A9B326}" destId="{ED9A06D3-4C95-4BA5-B785-16E1CFC2D9F4}" srcOrd="0" destOrd="0" presId="urn:microsoft.com/office/officeart/2005/8/layout/vProcess5"/>
    <dgm:cxn modelId="{F2685F30-A3C4-4822-BF14-46CEF2AF5B70}" type="presOf" srcId="{9C88C99A-4722-46A6-874C-00D09D95D3C1}" destId="{51A5B8EF-3E50-4E0F-B47C-72142BADC5A8}" srcOrd="0" destOrd="0" presId="urn:microsoft.com/office/officeart/2005/8/layout/vProcess5"/>
    <dgm:cxn modelId="{4E183431-37B8-4100-9EF9-FE6333F559EF}" type="presOf" srcId="{0DF61613-B93E-4141-A865-7F4DEBE593CC}" destId="{C76B04E4-C430-4B5A-A56C-37942C8361E2}" srcOrd="1" destOrd="0" presId="urn:microsoft.com/office/officeart/2005/8/layout/vProcess5"/>
    <dgm:cxn modelId="{D55E5791-139C-43BE-A92D-789DE18ED5DD}" srcId="{3C194DE0-A2F0-404B-BBC0-9ADD10358A3A}" destId="{9C88C99A-4722-46A6-874C-00D09D95D3C1}" srcOrd="3" destOrd="0" parTransId="{C82BB040-A5FF-4481-9ED2-05445C115B4C}" sibTransId="{1CF92D43-45DA-4FB1-8192-49B0265506D3}"/>
    <dgm:cxn modelId="{AA429628-8849-4866-933E-CA4E66EC30F2}" type="presOf" srcId="{7ABBB863-F9F1-4D8E-9C35-6721762B2CDA}" destId="{B53D34C2-049E-4D68-A38A-33587AB85451}" srcOrd="0" destOrd="0" presId="urn:microsoft.com/office/officeart/2005/8/layout/vProcess5"/>
    <dgm:cxn modelId="{5A86F912-CB45-477D-ABBC-EB610802BF04}" type="presOf" srcId="{FE71E7C0-CA81-4BB8-A511-C3A2A0051C9E}" destId="{D5C806B3-DDCF-4C5E-AA32-2051C43724E1}" srcOrd="0" destOrd="0" presId="urn:microsoft.com/office/officeart/2005/8/layout/vProcess5"/>
    <dgm:cxn modelId="{59DF836A-A3B4-464D-9FD7-C15D636D2864}" type="presOf" srcId="{9C88C99A-4722-46A6-874C-00D09D95D3C1}" destId="{1F6A4D5B-A4C0-47F8-903E-30AB33BD695C}" srcOrd="1" destOrd="0" presId="urn:microsoft.com/office/officeart/2005/8/layout/vProcess5"/>
    <dgm:cxn modelId="{06576007-CFBD-4FC0-8406-DD10E4CAD2CB}" srcId="{3C194DE0-A2F0-404B-BBC0-9ADD10358A3A}" destId="{A86BE3B7-DB46-4690-AEA8-5D2727F98342}" srcOrd="0" destOrd="0" parTransId="{E2415A6B-A67F-4E66-808B-0FBE9048AECF}" sibTransId="{0A850250-FFDB-4AF2-88F3-7F2236A9B326}"/>
    <dgm:cxn modelId="{245234B4-40EE-4342-97E1-4998EB82D090}" type="presOf" srcId="{A86BE3B7-DB46-4690-AEA8-5D2727F98342}" destId="{D6BB0BF6-0A6B-4D36-BE93-D23458C81F93}" srcOrd="1" destOrd="0" presId="urn:microsoft.com/office/officeart/2005/8/layout/vProcess5"/>
    <dgm:cxn modelId="{AB74246A-122D-4770-AD47-8F6A466E54C2}" type="presOf" srcId="{A86BE3B7-DB46-4690-AEA8-5D2727F98342}" destId="{20BC3CB6-872D-4711-B268-45E67E08C00E}" srcOrd="0" destOrd="0" presId="urn:microsoft.com/office/officeart/2005/8/layout/vProcess5"/>
    <dgm:cxn modelId="{A22762AA-80D3-4F03-9BEC-DA1877C2EDF8}" type="presOf" srcId="{3C194DE0-A2F0-404B-BBC0-9ADD10358A3A}" destId="{7E79EB4A-8C9E-4188-9311-7874DFB5C277}" srcOrd="0" destOrd="0" presId="urn:microsoft.com/office/officeart/2005/8/layout/vProcess5"/>
    <dgm:cxn modelId="{2986B23B-C494-4DDE-9BF1-9E2E13ADE22D}" type="presOf" srcId="{58522EF8-290D-4AE1-94EF-29A735856A02}" destId="{8F0C9736-B18D-41DC-B8CC-6E6622C5A9C2}" srcOrd="0" destOrd="0" presId="urn:microsoft.com/office/officeart/2005/8/layout/vProcess5"/>
    <dgm:cxn modelId="{4317F51C-F43A-4B40-9AE5-5F6402E7C6BC}" srcId="{3C194DE0-A2F0-404B-BBC0-9ADD10358A3A}" destId="{58522EF8-290D-4AE1-94EF-29A735856A02}" srcOrd="1" destOrd="0" parTransId="{139128CA-0B63-492E-8561-4135183617DD}" sibTransId="{FE71E7C0-CA81-4BB8-A511-C3A2A0051C9E}"/>
    <dgm:cxn modelId="{87749C8D-DAD5-4962-9239-1E70BAF4182A}" type="presParOf" srcId="{7E79EB4A-8C9E-4188-9311-7874DFB5C277}" destId="{F6BDBE67-80CC-4BDA-AC34-CA3B37DFA8F3}" srcOrd="0" destOrd="0" presId="urn:microsoft.com/office/officeart/2005/8/layout/vProcess5"/>
    <dgm:cxn modelId="{A0391922-5C2A-43A9-BB0E-EF138EB59DAE}" type="presParOf" srcId="{7E79EB4A-8C9E-4188-9311-7874DFB5C277}" destId="{20BC3CB6-872D-4711-B268-45E67E08C00E}" srcOrd="1" destOrd="0" presId="urn:microsoft.com/office/officeart/2005/8/layout/vProcess5"/>
    <dgm:cxn modelId="{3A5C047B-DDD8-4915-B57D-9CD34A056C4A}" type="presParOf" srcId="{7E79EB4A-8C9E-4188-9311-7874DFB5C277}" destId="{8F0C9736-B18D-41DC-B8CC-6E6622C5A9C2}" srcOrd="2" destOrd="0" presId="urn:microsoft.com/office/officeart/2005/8/layout/vProcess5"/>
    <dgm:cxn modelId="{7500F09D-9448-4EC3-8A01-508560715B40}" type="presParOf" srcId="{7E79EB4A-8C9E-4188-9311-7874DFB5C277}" destId="{B0C23CA5-C43B-42FD-9AE6-DF62901080E9}" srcOrd="3" destOrd="0" presId="urn:microsoft.com/office/officeart/2005/8/layout/vProcess5"/>
    <dgm:cxn modelId="{D5308308-3010-430C-AADD-A65EFFDE9987}" type="presParOf" srcId="{7E79EB4A-8C9E-4188-9311-7874DFB5C277}" destId="{51A5B8EF-3E50-4E0F-B47C-72142BADC5A8}" srcOrd="4" destOrd="0" presId="urn:microsoft.com/office/officeart/2005/8/layout/vProcess5"/>
    <dgm:cxn modelId="{455559C6-5281-4716-9A60-25BE5D4A1CEB}" type="presParOf" srcId="{7E79EB4A-8C9E-4188-9311-7874DFB5C277}" destId="{ED9A06D3-4C95-4BA5-B785-16E1CFC2D9F4}" srcOrd="5" destOrd="0" presId="urn:microsoft.com/office/officeart/2005/8/layout/vProcess5"/>
    <dgm:cxn modelId="{7754767F-B06E-4F2F-9A9B-888941B0B21A}" type="presParOf" srcId="{7E79EB4A-8C9E-4188-9311-7874DFB5C277}" destId="{D5C806B3-DDCF-4C5E-AA32-2051C43724E1}" srcOrd="6" destOrd="0" presId="urn:microsoft.com/office/officeart/2005/8/layout/vProcess5"/>
    <dgm:cxn modelId="{30CA2A83-D3D6-44A9-9EF3-BC923739DBA3}" type="presParOf" srcId="{7E79EB4A-8C9E-4188-9311-7874DFB5C277}" destId="{B53D34C2-049E-4D68-A38A-33587AB85451}" srcOrd="7" destOrd="0" presId="urn:microsoft.com/office/officeart/2005/8/layout/vProcess5"/>
    <dgm:cxn modelId="{B3129430-678B-477D-9FE8-2A3FB2BCC5BF}" type="presParOf" srcId="{7E79EB4A-8C9E-4188-9311-7874DFB5C277}" destId="{D6BB0BF6-0A6B-4D36-BE93-D23458C81F93}" srcOrd="8" destOrd="0" presId="urn:microsoft.com/office/officeart/2005/8/layout/vProcess5"/>
    <dgm:cxn modelId="{B3C33458-AF6F-4EB3-92E8-C4055980909A}" type="presParOf" srcId="{7E79EB4A-8C9E-4188-9311-7874DFB5C277}" destId="{784E799A-6F4C-48D4-94B4-FD9916E2B90F}" srcOrd="9" destOrd="0" presId="urn:microsoft.com/office/officeart/2005/8/layout/vProcess5"/>
    <dgm:cxn modelId="{CAFCF759-CBAE-49F8-BD2A-F754CF847765}" type="presParOf" srcId="{7E79EB4A-8C9E-4188-9311-7874DFB5C277}" destId="{C76B04E4-C430-4B5A-A56C-37942C8361E2}" srcOrd="10" destOrd="0" presId="urn:microsoft.com/office/officeart/2005/8/layout/vProcess5"/>
    <dgm:cxn modelId="{C5619D31-9158-4E2A-9D0C-B6A98039426C}" type="presParOf" srcId="{7E79EB4A-8C9E-4188-9311-7874DFB5C277}" destId="{1F6A4D5B-A4C0-47F8-903E-30AB33BD695C}"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453562-5D80-45A4-9EB2-CBEAA9D1C5F8}" type="doc">
      <dgm:prSet loTypeId="urn:microsoft.com/office/officeart/2008/layout/RadialCluster" loCatId="cycle" qsTypeId="urn:microsoft.com/office/officeart/2005/8/quickstyle/simple1" qsCatId="simple" csTypeId="urn:microsoft.com/office/officeart/2005/8/colors/accent2_5" csCatId="accent2" phldr="1"/>
      <dgm:spPr/>
      <dgm:t>
        <a:bodyPr/>
        <a:lstStyle/>
        <a:p>
          <a:endParaRPr lang="es-ES"/>
        </a:p>
      </dgm:t>
    </dgm:pt>
    <dgm:pt modelId="{2229F743-8271-400B-9B18-ABB36B6AA951}">
      <dgm:prSet phldrT="[Texto]"/>
      <dgm:spPr/>
      <dgm:t>
        <a:bodyPr/>
        <a:lstStyle/>
        <a:p>
          <a:r>
            <a:rPr lang="es-ES" b="1" dirty="0" smtClean="0">
              <a:solidFill>
                <a:schemeClr val="tx1"/>
              </a:solidFill>
              <a:latin typeface="Times New Roman" panose="02020603050405020304" pitchFamily="18" charset="0"/>
              <a:cs typeface="Times New Roman" panose="02020603050405020304" pitchFamily="18" charset="0"/>
            </a:rPr>
            <a:t>Factores de la  seguridad </a:t>
          </a:r>
          <a:endParaRPr lang="es-ES" b="1" dirty="0">
            <a:solidFill>
              <a:schemeClr val="tx1"/>
            </a:solidFill>
            <a:latin typeface="Times New Roman" panose="02020603050405020304" pitchFamily="18" charset="0"/>
            <a:cs typeface="Times New Roman" panose="02020603050405020304" pitchFamily="18" charset="0"/>
          </a:endParaRPr>
        </a:p>
      </dgm:t>
    </dgm:pt>
    <dgm:pt modelId="{CFA66C61-4A9C-461E-881D-1761195DEF05}" type="parTrans" cxnId="{12577F94-9CAF-4CBF-95B9-3BF0D5274BBC}">
      <dgm:prSet/>
      <dgm:spPr/>
      <dgm:t>
        <a:bodyPr/>
        <a:lstStyle/>
        <a:p>
          <a:endParaRPr lang="es-ES"/>
        </a:p>
      </dgm:t>
    </dgm:pt>
    <dgm:pt modelId="{C4D3A812-D446-4C6A-9AC1-643030EE6F5B}" type="sibTrans" cxnId="{12577F94-9CAF-4CBF-95B9-3BF0D5274BBC}">
      <dgm:prSet/>
      <dgm:spPr/>
      <dgm:t>
        <a:bodyPr/>
        <a:lstStyle/>
        <a:p>
          <a:endParaRPr lang="es-ES"/>
        </a:p>
      </dgm:t>
    </dgm:pt>
    <dgm:pt modelId="{BACD55AC-BC7D-432D-B3B0-BF5F34885FB8}">
      <dgm:prSet phldrT="[Texto]"/>
      <dgm:spPr/>
      <dgm:t>
        <a:bodyPr/>
        <a:lstStyle/>
        <a:p>
          <a:r>
            <a:rPr lang="es-ES" b="1" dirty="0" smtClean="0">
              <a:solidFill>
                <a:schemeClr val="tx1"/>
              </a:solidFill>
              <a:latin typeface="Times New Roman" panose="02020603050405020304" pitchFamily="18" charset="0"/>
              <a:cs typeface="Times New Roman" panose="02020603050405020304" pitchFamily="18" charset="0"/>
            </a:rPr>
            <a:t>El objeto a proteger: </a:t>
          </a:r>
        </a:p>
        <a:p>
          <a:r>
            <a:rPr lang="es-ES" b="1" dirty="0" smtClean="0">
              <a:latin typeface="Times New Roman" panose="02020603050405020304" pitchFamily="18" charset="0"/>
              <a:cs typeface="Times New Roman" panose="02020603050405020304" pitchFamily="18" charset="0"/>
            </a:rPr>
            <a:t>Que vamos a proteger? </a:t>
          </a:r>
          <a:endParaRPr lang="es-ES" b="1" dirty="0">
            <a:latin typeface="Times New Roman" panose="02020603050405020304" pitchFamily="18" charset="0"/>
            <a:cs typeface="Times New Roman" panose="02020603050405020304" pitchFamily="18" charset="0"/>
          </a:endParaRPr>
        </a:p>
      </dgm:t>
    </dgm:pt>
    <dgm:pt modelId="{FC7055C7-4510-4EA7-8857-22F616BA5D2F}" type="parTrans" cxnId="{EC92DB0D-B79A-42AC-B6C5-B627C036733C}">
      <dgm:prSet/>
      <dgm:spPr/>
      <dgm:t>
        <a:bodyPr/>
        <a:lstStyle/>
        <a:p>
          <a:endParaRPr lang="es-ES"/>
        </a:p>
      </dgm:t>
    </dgm:pt>
    <dgm:pt modelId="{E2BF2D62-D4B8-43FC-8D9D-EBE182374794}" type="sibTrans" cxnId="{EC92DB0D-B79A-42AC-B6C5-B627C036733C}">
      <dgm:prSet/>
      <dgm:spPr/>
      <dgm:t>
        <a:bodyPr/>
        <a:lstStyle/>
        <a:p>
          <a:endParaRPr lang="es-ES"/>
        </a:p>
      </dgm:t>
    </dgm:pt>
    <dgm:pt modelId="{463B0928-7987-4BEC-BA21-47D56113923D}">
      <dgm:prSet phldrT="[Texto]" custT="1"/>
      <dgm:spPr/>
      <dgm:t>
        <a:bodyPr/>
        <a:lstStyle/>
        <a:p>
          <a:r>
            <a:rPr lang="es-ES" sz="2500" b="1" dirty="0" smtClean="0">
              <a:solidFill>
                <a:schemeClr val="tx1"/>
              </a:solidFill>
              <a:latin typeface="Times New Roman" panose="02020603050405020304" pitchFamily="18" charset="0"/>
              <a:cs typeface="Times New Roman" panose="02020603050405020304" pitchFamily="18" charset="0"/>
            </a:rPr>
            <a:t>Las amenazas: </a:t>
          </a:r>
        </a:p>
        <a:p>
          <a:r>
            <a:rPr lang="es-ES" sz="2500" b="1" dirty="0" smtClean="0">
              <a:latin typeface="Times New Roman" panose="02020603050405020304" pitchFamily="18" charset="0"/>
              <a:cs typeface="Times New Roman" panose="02020603050405020304" pitchFamily="18" charset="0"/>
            </a:rPr>
            <a:t>De que o de quien?</a:t>
          </a:r>
          <a:r>
            <a:rPr lang="es-ES" sz="2900" b="1" dirty="0" smtClean="0">
              <a:latin typeface="Times New Roman" panose="02020603050405020304" pitchFamily="18" charset="0"/>
              <a:cs typeface="Times New Roman" panose="02020603050405020304" pitchFamily="18" charset="0"/>
            </a:rPr>
            <a:t> </a:t>
          </a:r>
          <a:endParaRPr lang="es-ES" sz="2900" b="1" dirty="0">
            <a:latin typeface="Times New Roman" panose="02020603050405020304" pitchFamily="18" charset="0"/>
            <a:cs typeface="Times New Roman" panose="02020603050405020304" pitchFamily="18" charset="0"/>
          </a:endParaRPr>
        </a:p>
      </dgm:t>
    </dgm:pt>
    <dgm:pt modelId="{80F3FB5D-38ED-49CE-BDFE-5ED85A00C924}" type="parTrans" cxnId="{7CFE8F1A-76FD-4C42-8F15-B4902BB1AA87}">
      <dgm:prSet/>
      <dgm:spPr/>
      <dgm:t>
        <a:bodyPr/>
        <a:lstStyle/>
        <a:p>
          <a:endParaRPr lang="es-ES"/>
        </a:p>
      </dgm:t>
    </dgm:pt>
    <dgm:pt modelId="{1CB07E05-6F92-4CBF-B90E-C6A1A32E002D}" type="sibTrans" cxnId="{7CFE8F1A-76FD-4C42-8F15-B4902BB1AA87}">
      <dgm:prSet/>
      <dgm:spPr/>
      <dgm:t>
        <a:bodyPr/>
        <a:lstStyle/>
        <a:p>
          <a:endParaRPr lang="es-ES"/>
        </a:p>
      </dgm:t>
    </dgm:pt>
    <dgm:pt modelId="{282DB128-7D2D-4707-929F-B1373115F43C}">
      <dgm:prSet phldrT="[Texto]" custT="1"/>
      <dgm:spPr/>
      <dgm:t>
        <a:bodyPr/>
        <a:lstStyle/>
        <a:p>
          <a:r>
            <a:rPr lang="es-ES" sz="2500" b="1" dirty="0" smtClean="0">
              <a:solidFill>
                <a:schemeClr val="tx1"/>
              </a:solidFill>
              <a:latin typeface="Times New Roman" panose="02020603050405020304" pitchFamily="18" charset="0"/>
              <a:cs typeface="Times New Roman" panose="02020603050405020304" pitchFamily="18" charset="0"/>
            </a:rPr>
            <a:t>El espacio y el tiempo:</a:t>
          </a:r>
          <a:r>
            <a:rPr lang="es-ES" sz="2500" dirty="0" smtClean="0">
              <a:solidFill>
                <a:schemeClr val="tx1"/>
              </a:solidFill>
              <a:latin typeface="Times New Roman" panose="02020603050405020304" pitchFamily="18" charset="0"/>
              <a:cs typeface="Times New Roman" panose="02020603050405020304" pitchFamily="18" charset="0"/>
            </a:rPr>
            <a:t> </a:t>
          </a:r>
        </a:p>
        <a:p>
          <a:r>
            <a:rPr lang="es-ES" sz="2500" b="1" dirty="0" smtClean="0">
              <a:latin typeface="Times New Roman" panose="02020603050405020304" pitchFamily="18" charset="0"/>
              <a:cs typeface="Times New Roman" panose="02020603050405020304" pitchFamily="18" charset="0"/>
            </a:rPr>
            <a:t>Donde y cuando se materializara la amenaza </a:t>
          </a:r>
          <a:endParaRPr lang="es-ES" sz="2500" b="1" dirty="0">
            <a:latin typeface="Times New Roman" panose="02020603050405020304" pitchFamily="18" charset="0"/>
            <a:cs typeface="Times New Roman" panose="02020603050405020304" pitchFamily="18" charset="0"/>
          </a:endParaRPr>
        </a:p>
      </dgm:t>
    </dgm:pt>
    <dgm:pt modelId="{5A5CEDED-ABB6-45E6-AF08-2E84DFFF9E3C}" type="parTrans" cxnId="{2B609AC9-8384-4E38-AA39-75CD4747D943}">
      <dgm:prSet/>
      <dgm:spPr/>
      <dgm:t>
        <a:bodyPr/>
        <a:lstStyle/>
        <a:p>
          <a:endParaRPr lang="es-ES"/>
        </a:p>
      </dgm:t>
    </dgm:pt>
    <dgm:pt modelId="{1B9B6128-B966-435A-BAD5-79192CAB5A4D}" type="sibTrans" cxnId="{2B609AC9-8384-4E38-AA39-75CD4747D943}">
      <dgm:prSet/>
      <dgm:spPr/>
      <dgm:t>
        <a:bodyPr/>
        <a:lstStyle/>
        <a:p>
          <a:endParaRPr lang="es-ES"/>
        </a:p>
      </dgm:t>
    </dgm:pt>
    <dgm:pt modelId="{012B0FE9-2224-4E24-B409-A04DF86715DD}">
      <dgm:prSet phldrT="[Texto]" custT="1"/>
      <dgm:spPr/>
      <dgm:t>
        <a:bodyPr/>
        <a:lstStyle/>
        <a:p>
          <a:r>
            <a:rPr lang="es-ES" sz="2500" b="1" dirty="0" smtClean="0">
              <a:solidFill>
                <a:schemeClr val="tx1"/>
              </a:solidFill>
              <a:latin typeface="Times New Roman" panose="02020603050405020304" pitchFamily="18" charset="0"/>
              <a:cs typeface="Times New Roman" panose="02020603050405020304" pitchFamily="18" charset="0"/>
            </a:rPr>
            <a:t>Los medios de protección: </a:t>
          </a:r>
        </a:p>
        <a:p>
          <a:r>
            <a:rPr lang="es-ES" sz="2400" b="1" dirty="0" smtClean="0">
              <a:latin typeface="Times New Roman" panose="02020603050405020304" pitchFamily="18" charset="0"/>
              <a:cs typeface="Times New Roman" panose="02020603050405020304" pitchFamily="18" charset="0"/>
            </a:rPr>
            <a:t>Como o con que? </a:t>
          </a:r>
          <a:endParaRPr lang="es-ES" sz="2400" b="1" dirty="0">
            <a:latin typeface="Times New Roman" panose="02020603050405020304" pitchFamily="18" charset="0"/>
            <a:cs typeface="Times New Roman" panose="02020603050405020304" pitchFamily="18" charset="0"/>
          </a:endParaRPr>
        </a:p>
      </dgm:t>
    </dgm:pt>
    <dgm:pt modelId="{BDBB4A20-D4E2-47EC-A690-686F4FD45724}" type="parTrans" cxnId="{7949A342-0F07-4147-946E-C3CDA04C6DEC}">
      <dgm:prSet/>
      <dgm:spPr/>
      <dgm:t>
        <a:bodyPr/>
        <a:lstStyle/>
        <a:p>
          <a:endParaRPr lang="es-ES"/>
        </a:p>
      </dgm:t>
    </dgm:pt>
    <dgm:pt modelId="{DCDF1F34-15AF-4894-8F02-E16F7E1C44F4}" type="sibTrans" cxnId="{7949A342-0F07-4147-946E-C3CDA04C6DEC}">
      <dgm:prSet/>
      <dgm:spPr/>
      <dgm:t>
        <a:bodyPr/>
        <a:lstStyle/>
        <a:p>
          <a:endParaRPr lang="es-ES"/>
        </a:p>
      </dgm:t>
    </dgm:pt>
    <dgm:pt modelId="{E5464E75-0961-430B-9E65-713C903F0CDC}" type="pres">
      <dgm:prSet presAssocID="{50453562-5D80-45A4-9EB2-CBEAA9D1C5F8}" presName="Name0" presStyleCnt="0">
        <dgm:presLayoutVars>
          <dgm:chMax val="1"/>
          <dgm:chPref val="1"/>
          <dgm:dir/>
          <dgm:animOne val="branch"/>
          <dgm:animLvl val="lvl"/>
        </dgm:presLayoutVars>
      </dgm:prSet>
      <dgm:spPr/>
      <dgm:t>
        <a:bodyPr/>
        <a:lstStyle/>
        <a:p>
          <a:endParaRPr lang="es-ES"/>
        </a:p>
      </dgm:t>
    </dgm:pt>
    <dgm:pt modelId="{268641C6-4323-4343-8F2E-48274490E880}" type="pres">
      <dgm:prSet presAssocID="{2229F743-8271-400B-9B18-ABB36B6AA951}" presName="singleCycle" presStyleCnt="0"/>
      <dgm:spPr/>
    </dgm:pt>
    <dgm:pt modelId="{22A5291E-AE11-4E8F-A5FD-64577C82AF49}" type="pres">
      <dgm:prSet presAssocID="{2229F743-8271-400B-9B18-ABB36B6AA951}" presName="singleCenter" presStyleLbl="node1" presStyleIdx="0" presStyleCnt="5" custScaleX="138327" custScaleY="113398" custLinFactNeighborX="1088" custLinFactNeighborY="-2627">
        <dgm:presLayoutVars>
          <dgm:chMax val="7"/>
          <dgm:chPref val="7"/>
        </dgm:presLayoutVars>
      </dgm:prSet>
      <dgm:spPr/>
      <dgm:t>
        <a:bodyPr/>
        <a:lstStyle/>
        <a:p>
          <a:endParaRPr lang="es-ES"/>
        </a:p>
      </dgm:t>
    </dgm:pt>
    <dgm:pt modelId="{3EF2954F-4314-4963-944E-EE388DE789D3}" type="pres">
      <dgm:prSet presAssocID="{FC7055C7-4510-4EA7-8857-22F616BA5D2F}" presName="Name56" presStyleLbl="parChTrans1D2" presStyleIdx="0" presStyleCnt="4"/>
      <dgm:spPr/>
      <dgm:t>
        <a:bodyPr/>
        <a:lstStyle/>
        <a:p>
          <a:endParaRPr lang="es-ES"/>
        </a:p>
      </dgm:t>
    </dgm:pt>
    <dgm:pt modelId="{79A92127-040D-43DD-A413-EE7063E5966B}" type="pres">
      <dgm:prSet presAssocID="{BACD55AC-BC7D-432D-B3B0-BF5F34885FB8}" presName="text0" presStyleLbl="node1" presStyleIdx="1" presStyleCnt="5" custScaleX="445005" custRadScaleRad="100547" custRadScaleInc="3817">
        <dgm:presLayoutVars>
          <dgm:bulletEnabled val="1"/>
        </dgm:presLayoutVars>
      </dgm:prSet>
      <dgm:spPr/>
      <dgm:t>
        <a:bodyPr/>
        <a:lstStyle/>
        <a:p>
          <a:endParaRPr lang="es-ES"/>
        </a:p>
      </dgm:t>
    </dgm:pt>
    <dgm:pt modelId="{01CF2F96-9E8B-4C25-A64E-300B68B0CA6E}" type="pres">
      <dgm:prSet presAssocID="{80F3FB5D-38ED-49CE-BDFE-5ED85A00C924}" presName="Name56" presStyleLbl="parChTrans1D2" presStyleIdx="1" presStyleCnt="4"/>
      <dgm:spPr/>
      <dgm:t>
        <a:bodyPr/>
        <a:lstStyle/>
        <a:p>
          <a:endParaRPr lang="es-ES"/>
        </a:p>
      </dgm:t>
    </dgm:pt>
    <dgm:pt modelId="{79D8E7D4-079F-4480-A554-7BB9DA996391}" type="pres">
      <dgm:prSet presAssocID="{463B0928-7987-4BEC-BA21-47D56113923D}" presName="text0" presStyleLbl="node1" presStyleIdx="2" presStyleCnt="5" custScaleX="270964" custScaleY="115775" custRadScaleRad="144602" custRadScaleInc="-4423">
        <dgm:presLayoutVars>
          <dgm:bulletEnabled val="1"/>
        </dgm:presLayoutVars>
      </dgm:prSet>
      <dgm:spPr/>
      <dgm:t>
        <a:bodyPr/>
        <a:lstStyle/>
        <a:p>
          <a:endParaRPr lang="es-ES"/>
        </a:p>
      </dgm:t>
    </dgm:pt>
    <dgm:pt modelId="{721FD1A8-4183-449B-BFE0-A931DEC6FAB7}" type="pres">
      <dgm:prSet presAssocID="{5A5CEDED-ABB6-45E6-AF08-2E84DFFF9E3C}" presName="Name56" presStyleLbl="parChTrans1D2" presStyleIdx="2" presStyleCnt="4"/>
      <dgm:spPr/>
      <dgm:t>
        <a:bodyPr/>
        <a:lstStyle/>
        <a:p>
          <a:endParaRPr lang="es-ES"/>
        </a:p>
      </dgm:t>
    </dgm:pt>
    <dgm:pt modelId="{0A3E6750-6D13-4E9C-BB9B-82430F433C8D}" type="pres">
      <dgm:prSet presAssocID="{282DB128-7D2D-4707-929F-B1373115F43C}" presName="text0" presStyleLbl="node1" presStyleIdx="3" presStyleCnt="5" custScaleX="358548" custScaleY="114509" custRadScaleRad="100062" custRadScaleInc="-4474">
        <dgm:presLayoutVars>
          <dgm:bulletEnabled val="1"/>
        </dgm:presLayoutVars>
      </dgm:prSet>
      <dgm:spPr/>
      <dgm:t>
        <a:bodyPr/>
        <a:lstStyle/>
        <a:p>
          <a:endParaRPr lang="es-ES"/>
        </a:p>
      </dgm:t>
    </dgm:pt>
    <dgm:pt modelId="{99198D89-8B9C-4157-B537-618D546AE317}" type="pres">
      <dgm:prSet presAssocID="{BDBB4A20-D4E2-47EC-A690-686F4FD45724}" presName="Name56" presStyleLbl="parChTrans1D2" presStyleIdx="3" presStyleCnt="4"/>
      <dgm:spPr/>
      <dgm:t>
        <a:bodyPr/>
        <a:lstStyle/>
        <a:p>
          <a:endParaRPr lang="es-ES"/>
        </a:p>
      </dgm:t>
    </dgm:pt>
    <dgm:pt modelId="{8EF29050-A048-44BA-8B66-39D26FBB68C0}" type="pres">
      <dgm:prSet presAssocID="{012B0FE9-2224-4E24-B409-A04DF86715DD}" presName="text0" presStyleLbl="node1" presStyleIdx="4" presStyleCnt="5" custScaleX="231741" custRadScaleRad="140125" custRadScaleInc="5477">
        <dgm:presLayoutVars>
          <dgm:bulletEnabled val="1"/>
        </dgm:presLayoutVars>
      </dgm:prSet>
      <dgm:spPr/>
      <dgm:t>
        <a:bodyPr/>
        <a:lstStyle/>
        <a:p>
          <a:endParaRPr lang="es-ES"/>
        </a:p>
      </dgm:t>
    </dgm:pt>
  </dgm:ptLst>
  <dgm:cxnLst>
    <dgm:cxn modelId="{93B23D73-124A-4008-9787-266F4E32331C}" type="presOf" srcId="{50453562-5D80-45A4-9EB2-CBEAA9D1C5F8}" destId="{E5464E75-0961-430B-9E65-713C903F0CDC}" srcOrd="0" destOrd="0" presId="urn:microsoft.com/office/officeart/2008/layout/RadialCluster"/>
    <dgm:cxn modelId="{1E10E3A0-8A42-483E-9731-F74964792377}" type="presOf" srcId="{80F3FB5D-38ED-49CE-BDFE-5ED85A00C924}" destId="{01CF2F96-9E8B-4C25-A64E-300B68B0CA6E}" srcOrd="0" destOrd="0" presId="urn:microsoft.com/office/officeart/2008/layout/RadialCluster"/>
    <dgm:cxn modelId="{D231434E-97F3-4F8E-89DC-9E2DBFA8BE6F}" type="presOf" srcId="{282DB128-7D2D-4707-929F-B1373115F43C}" destId="{0A3E6750-6D13-4E9C-BB9B-82430F433C8D}" srcOrd="0" destOrd="0" presId="urn:microsoft.com/office/officeart/2008/layout/RadialCluster"/>
    <dgm:cxn modelId="{AA9BB19C-0408-4B8D-B8B3-EC992499AF6E}" type="presOf" srcId="{463B0928-7987-4BEC-BA21-47D56113923D}" destId="{79D8E7D4-079F-4480-A554-7BB9DA996391}" srcOrd="0" destOrd="0" presId="urn:microsoft.com/office/officeart/2008/layout/RadialCluster"/>
    <dgm:cxn modelId="{7949A342-0F07-4147-946E-C3CDA04C6DEC}" srcId="{2229F743-8271-400B-9B18-ABB36B6AA951}" destId="{012B0FE9-2224-4E24-B409-A04DF86715DD}" srcOrd="3" destOrd="0" parTransId="{BDBB4A20-D4E2-47EC-A690-686F4FD45724}" sibTransId="{DCDF1F34-15AF-4894-8F02-E16F7E1C44F4}"/>
    <dgm:cxn modelId="{F20B86ED-62AD-4261-9116-44038008278F}" type="presOf" srcId="{FC7055C7-4510-4EA7-8857-22F616BA5D2F}" destId="{3EF2954F-4314-4963-944E-EE388DE789D3}" srcOrd="0" destOrd="0" presId="urn:microsoft.com/office/officeart/2008/layout/RadialCluster"/>
    <dgm:cxn modelId="{12577F94-9CAF-4CBF-95B9-3BF0D5274BBC}" srcId="{50453562-5D80-45A4-9EB2-CBEAA9D1C5F8}" destId="{2229F743-8271-400B-9B18-ABB36B6AA951}" srcOrd="0" destOrd="0" parTransId="{CFA66C61-4A9C-461E-881D-1761195DEF05}" sibTransId="{C4D3A812-D446-4C6A-9AC1-643030EE6F5B}"/>
    <dgm:cxn modelId="{2B609AC9-8384-4E38-AA39-75CD4747D943}" srcId="{2229F743-8271-400B-9B18-ABB36B6AA951}" destId="{282DB128-7D2D-4707-929F-B1373115F43C}" srcOrd="2" destOrd="0" parTransId="{5A5CEDED-ABB6-45E6-AF08-2E84DFFF9E3C}" sibTransId="{1B9B6128-B966-435A-BAD5-79192CAB5A4D}"/>
    <dgm:cxn modelId="{1676DDA6-2600-4912-B8D2-6326D9C4332D}" type="presOf" srcId="{BDBB4A20-D4E2-47EC-A690-686F4FD45724}" destId="{99198D89-8B9C-4157-B537-618D546AE317}" srcOrd="0" destOrd="0" presId="urn:microsoft.com/office/officeart/2008/layout/RadialCluster"/>
    <dgm:cxn modelId="{7CFE8F1A-76FD-4C42-8F15-B4902BB1AA87}" srcId="{2229F743-8271-400B-9B18-ABB36B6AA951}" destId="{463B0928-7987-4BEC-BA21-47D56113923D}" srcOrd="1" destOrd="0" parTransId="{80F3FB5D-38ED-49CE-BDFE-5ED85A00C924}" sibTransId="{1CB07E05-6F92-4CBF-B90E-C6A1A32E002D}"/>
    <dgm:cxn modelId="{2D6B65F3-5393-4EB6-8F83-7F652BFCAA3F}" type="presOf" srcId="{2229F743-8271-400B-9B18-ABB36B6AA951}" destId="{22A5291E-AE11-4E8F-A5FD-64577C82AF49}" srcOrd="0" destOrd="0" presId="urn:microsoft.com/office/officeart/2008/layout/RadialCluster"/>
    <dgm:cxn modelId="{81C827CC-9599-463F-A90F-10960BA58ED6}" type="presOf" srcId="{012B0FE9-2224-4E24-B409-A04DF86715DD}" destId="{8EF29050-A048-44BA-8B66-39D26FBB68C0}" srcOrd="0" destOrd="0" presId="urn:microsoft.com/office/officeart/2008/layout/RadialCluster"/>
    <dgm:cxn modelId="{6F4CDF70-A9A6-4069-B0E0-6A0B30D6264E}" type="presOf" srcId="{5A5CEDED-ABB6-45E6-AF08-2E84DFFF9E3C}" destId="{721FD1A8-4183-449B-BFE0-A931DEC6FAB7}" srcOrd="0" destOrd="0" presId="urn:microsoft.com/office/officeart/2008/layout/RadialCluster"/>
    <dgm:cxn modelId="{7943124D-2ECA-4FCA-B020-675A32A7F1FE}" type="presOf" srcId="{BACD55AC-BC7D-432D-B3B0-BF5F34885FB8}" destId="{79A92127-040D-43DD-A413-EE7063E5966B}" srcOrd="0" destOrd="0" presId="urn:microsoft.com/office/officeart/2008/layout/RadialCluster"/>
    <dgm:cxn modelId="{EC92DB0D-B79A-42AC-B6C5-B627C036733C}" srcId="{2229F743-8271-400B-9B18-ABB36B6AA951}" destId="{BACD55AC-BC7D-432D-B3B0-BF5F34885FB8}" srcOrd="0" destOrd="0" parTransId="{FC7055C7-4510-4EA7-8857-22F616BA5D2F}" sibTransId="{E2BF2D62-D4B8-43FC-8D9D-EBE182374794}"/>
    <dgm:cxn modelId="{4F6ED21A-D9F1-458B-84B5-D4B70281FB64}" type="presParOf" srcId="{E5464E75-0961-430B-9E65-713C903F0CDC}" destId="{268641C6-4323-4343-8F2E-48274490E880}" srcOrd="0" destOrd="0" presId="urn:microsoft.com/office/officeart/2008/layout/RadialCluster"/>
    <dgm:cxn modelId="{34D955AE-075E-4381-B310-7EA8C5923D9F}" type="presParOf" srcId="{268641C6-4323-4343-8F2E-48274490E880}" destId="{22A5291E-AE11-4E8F-A5FD-64577C82AF49}" srcOrd="0" destOrd="0" presId="urn:microsoft.com/office/officeart/2008/layout/RadialCluster"/>
    <dgm:cxn modelId="{4C81A126-C452-48D4-A9FA-92CED13FF79C}" type="presParOf" srcId="{268641C6-4323-4343-8F2E-48274490E880}" destId="{3EF2954F-4314-4963-944E-EE388DE789D3}" srcOrd="1" destOrd="0" presId="urn:microsoft.com/office/officeart/2008/layout/RadialCluster"/>
    <dgm:cxn modelId="{1E47A6B7-B114-42CF-9EEA-182F9BEA8161}" type="presParOf" srcId="{268641C6-4323-4343-8F2E-48274490E880}" destId="{79A92127-040D-43DD-A413-EE7063E5966B}" srcOrd="2" destOrd="0" presId="urn:microsoft.com/office/officeart/2008/layout/RadialCluster"/>
    <dgm:cxn modelId="{80BF86C0-5BE8-4CE2-BA54-D9DD1C5D74BF}" type="presParOf" srcId="{268641C6-4323-4343-8F2E-48274490E880}" destId="{01CF2F96-9E8B-4C25-A64E-300B68B0CA6E}" srcOrd="3" destOrd="0" presId="urn:microsoft.com/office/officeart/2008/layout/RadialCluster"/>
    <dgm:cxn modelId="{8E57EEC3-4E4A-4720-A7F3-DA9D29DAA4E0}" type="presParOf" srcId="{268641C6-4323-4343-8F2E-48274490E880}" destId="{79D8E7D4-079F-4480-A554-7BB9DA996391}" srcOrd="4" destOrd="0" presId="urn:microsoft.com/office/officeart/2008/layout/RadialCluster"/>
    <dgm:cxn modelId="{1CF7430B-3D22-4AE5-A62F-19F6A4457312}" type="presParOf" srcId="{268641C6-4323-4343-8F2E-48274490E880}" destId="{721FD1A8-4183-449B-BFE0-A931DEC6FAB7}" srcOrd="5" destOrd="0" presId="urn:microsoft.com/office/officeart/2008/layout/RadialCluster"/>
    <dgm:cxn modelId="{CF5EDBC2-F5F5-4A66-91E5-9E24D79D1EF0}" type="presParOf" srcId="{268641C6-4323-4343-8F2E-48274490E880}" destId="{0A3E6750-6D13-4E9C-BB9B-82430F433C8D}" srcOrd="6" destOrd="0" presId="urn:microsoft.com/office/officeart/2008/layout/RadialCluster"/>
    <dgm:cxn modelId="{69A2FC6B-67AD-49F6-918C-3E39E936A326}" type="presParOf" srcId="{268641C6-4323-4343-8F2E-48274490E880}" destId="{99198D89-8B9C-4157-B537-618D546AE317}" srcOrd="7" destOrd="0" presId="urn:microsoft.com/office/officeart/2008/layout/RadialCluster"/>
    <dgm:cxn modelId="{164F11F1-EFF5-42D5-8B7D-F986315658F1}" type="presParOf" srcId="{268641C6-4323-4343-8F2E-48274490E880}" destId="{8EF29050-A048-44BA-8B66-39D26FBB68C0}"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E5DA76-0AD5-43C1-A0D2-6B13B8079C6C}" type="doc">
      <dgm:prSet loTypeId="urn:microsoft.com/office/officeart/2005/8/layout/matrix1" loCatId="matrix" qsTypeId="urn:microsoft.com/office/officeart/2005/8/quickstyle/3d4" qsCatId="3D" csTypeId="urn:microsoft.com/office/officeart/2005/8/colors/accent2_5" csCatId="accent2" phldr="1"/>
      <dgm:spPr/>
      <dgm:t>
        <a:bodyPr/>
        <a:lstStyle/>
        <a:p>
          <a:endParaRPr lang="es-ES"/>
        </a:p>
      </dgm:t>
    </dgm:pt>
    <dgm:pt modelId="{964479F0-A449-4599-9DAD-550553928146}">
      <dgm:prSet phldrT="[Texto]"/>
      <dgm:spPr/>
      <dgm:t>
        <a:bodyPr/>
        <a:lstStyle/>
        <a:p>
          <a:r>
            <a:rPr lang="es-ES" b="1" dirty="0" smtClean="0">
              <a:latin typeface="Times New Roman" panose="02020603050405020304" pitchFamily="18" charset="0"/>
              <a:cs typeface="Times New Roman" panose="02020603050405020304" pitchFamily="18" charset="0"/>
            </a:rPr>
            <a:t>Categorización  del objeto a proteger </a:t>
          </a:r>
          <a:endParaRPr lang="es-ES" b="1" dirty="0">
            <a:latin typeface="Times New Roman" panose="02020603050405020304" pitchFamily="18" charset="0"/>
            <a:cs typeface="Times New Roman" panose="02020603050405020304" pitchFamily="18" charset="0"/>
          </a:endParaRPr>
        </a:p>
      </dgm:t>
    </dgm:pt>
    <dgm:pt modelId="{C8854455-C816-431A-81AF-BCA6AB41C19A}" type="parTrans" cxnId="{7255F86F-CF65-436B-80F1-BE2734B90973}">
      <dgm:prSet/>
      <dgm:spPr/>
      <dgm:t>
        <a:bodyPr/>
        <a:lstStyle/>
        <a:p>
          <a:endParaRPr lang="es-ES"/>
        </a:p>
      </dgm:t>
    </dgm:pt>
    <dgm:pt modelId="{7B6C168A-8401-4605-AAC3-EE10890213EE}" type="sibTrans" cxnId="{7255F86F-CF65-436B-80F1-BE2734B90973}">
      <dgm:prSet/>
      <dgm:spPr/>
      <dgm:t>
        <a:bodyPr/>
        <a:lstStyle/>
        <a:p>
          <a:endParaRPr lang="es-ES"/>
        </a:p>
      </dgm:t>
    </dgm:pt>
    <dgm:pt modelId="{50860C34-0850-4A4F-B44E-409D352D96ED}">
      <dgm:prSet phldrT="[Texto]"/>
      <dgm:spPr/>
      <dgm:t>
        <a:bodyPr/>
        <a:lstStyle/>
        <a:p>
          <a:r>
            <a:rPr lang="es-ES" b="1" dirty="0" smtClean="0">
              <a:latin typeface="Times New Roman" panose="02020603050405020304" pitchFamily="18" charset="0"/>
              <a:cs typeface="Times New Roman" panose="02020603050405020304" pitchFamily="18" charset="0"/>
            </a:rPr>
            <a:t>1.- Vida </a:t>
          </a:r>
          <a:endParaRPr lang="es-ES" b="1" dirty="0">
            <a:latin typeface="Times New Roman" panose="02020603050405020304" pitchFamily="18" charset="0"/>
            <a:cs typeface="Times New Roman" panose="02020603050405020304" pitchFamily="18" charset="0"/>
          </a:endParaRPr>
        </a:p>
      </dgm:t>
    </dgm:pt>
    <dgm:pt modelId="{ECCC0896-E2CF-4DD5-AA12-0874DEA627B6}" type="parTrans" cxnId="{8A3A9432-E62A-4857-874A-6BE36CFE154F}">
      <dgm:prSet/>
      <dgm:spPr/>
      <dgm:t>
        <a:bodyPr/>
        <a:lstStyle/>
        <a:p>
          <a:endParaRPr lang="es-ES"/>
        </a:p>
      </dgm:t>
    </dgm:pt>
    <dgm:pt modelId="{4657BA90-72CA-47BD-A6D4-B9BDCD6291AC}" type="sibTrans" cxnId="{8A3A9432-E62A-4857-874A-6BE36CFE154F}">
      <dgm:prSet/>
      <dgm:spPr/>
      <dgm:t>
        <a:bodyPr/>
        <a:lstStyle/>
        <a:p>
          <a:endParaRPr lang="es-ES"/>
        </a:p>
      </dgm:t>
    </dgm:pt>
    <dgm:pt modelId="{5E970478-80B8-494D-8375-A3955AB8007A}">
      <dgm:prSet phldrT="[Texto]"/>
      <dgm:spPr/>
      <dgm:t>
        <a:bodyPr/>
        <a:lstStyle/>
        <a:p>
          <a:r>
            <a:rPr lang="es-ES" b="1" dirty="0" smtClean="0">
              <a:latin typeface="Times New Roman" panose="02020603050405020304" pitchFamily="18" charset="0"/>
              <a:cs typeface="Times New Roman" panose="02020603050405020304" pitchFamily="18" charset="0"/>
            </a:rPr>
            <a:t>2.- Información </a:t>
          </a:r>
          <a:endParaRPr lang="es-ES" b="1" dirty="0">
            <a:latin typeface="Times New Roman" panose="02020603050405020304" pitchFamily="18" charset="0"/>
            <a:cs typeface="Times New Roman" panose="02020603050405020304" pitchFamily="18" charset="0"/>
          </a:endParaRPr>
        </a:p>
      </dgm:t>
    </dgm:pt>
    <dgm:pt modelId="{06EB65A7-7C90-49FD-BC1F-0F989599E000}" type="parTrans" cxnId="{D909C265-5280-43ED-A88E-5B931FDC5809}">
      <dgm:prSet/>
      <dgm:spPr/>
      <dgm:t>
        <a:bodyPr/>
        <a:lstStyle/>
        <a:p>
          <a:endParaRPr lang="es-ES"/>
        </a:p>
      </dgm:t>
    </dgm:pt>
    <dgm:pt modelId="{D59254BA-E87B-403C-8BB2-D6AF8A3352DF}" type="sibTrans" cxnId="{D909C265-5280-43ED-A88E-5B931FDC5809}">
      <dgm:prSet/>
      <dgm:spPr/>
      <dgm:t>
        <a:bodyPr/>
        <a:lstStyle/>
        <a:p>
          <a:endParaRPr lang="es-ES"/>
        </a:p>
      </dgm:t>
    </dgm:pt>
    <dgm:pt modelId="{7760DF52-6BFE-4032-8D71-C8D984B23A94}">
      <dgm:prSet phldrT="[Texto]"/>
      <dgm:spPr/>
      <dgm:t>
        <a:bodyPr/>
        <a:lstStyle/>
        <a:p>
          <a:r>
            <a:rPr lang="es-ES" b="1" dirty="0" smtClean="0">
              <a:latin typeface="Times New Roman" panose="02020603050405020304" pitchFamily="18" charset="0"/>
              <a:cs typeface="Times New Roman" panose="02020603050405020304" pitchFamily="18" charset="0"/>
            </a:rPr>
            <a:t>3.- Imagen</a:t>
          </a:r>
          <a:endParaRPr lang="es-ES" b="1" dirty="0">
            <a:latin typeface="Times New Roman" panose="02020603050405020304" pitchFamily="18" charset="0"/>
            <a:cs typeface="Times New Roman" panose="02020603050405020304" pitchFamily="18" charset="0"/>
          </a:endParaRPr>
        </a:p>
      </dgm:t>
    </dgm:pt>
    <dgm:pt modelId="{27177A3C-A792-4CF0-B349-19CF8C6952F7}" type="parTrans" cxnId="{F97D4998-70A8-4E82-A85B-A44E29549340}">
      <dgm:prSet/>
      <dgm:spPr/>
      <dgm:t>
        <a:bodyPr/>
        <a:lstStyle/>
        <a:p>
          <a:endParaRPr lang="es-ES"/>
        </a:p>
      </dgm:t>
    </dgm:pt>
    <dgm:pt modelId="{EB568F1E-C7B1-4D28-B504-D11F521528C5}" type="sibTrans" cxnId="{F97D4998-70A8-4E82-A85B-A44E29549340}">
      <dgm:prSet/>
      <dgm:spPr/>
      <dgm:t>
        <a:bodyPr/>
        <a:lstStyle/>
        <a:p>
          <a:endParaRPr lang="es-ES"/>
        </a:p>
      </dgm:t>
    </dgm:pt>
    <dgm:pt modelId="{55822208-B8AF-4A46-B574-10B31503EF01}">
      <dgm:prSet phldrT="[Texto]"/>
      <dgm:spPr/>
      <dgm:t>
        <a:bodyPr/>
        <a:lstStyle/>
        <a:p>
          <a:r>
            <a:rPr lang="es-ES" b="1" dirty="0" smtClean="0">
              <a:latin typeface="Times New Roman" panose="02020603050405020304" pitchFamily="18" charset="0"/>
              <a:cs typeface="Times New Roman" panose="02020603050405020304" pitchFamily="18" charset="0"/>
            </a:rPr>
            <a:t>4.- Bienes</a:t>
          </a:r>
          <a:endParaRPr lang="es-ES" b="1" dirty="0">
            <a:latin typeface="Times New Roman" panose="02020603050405020304" pitchFamily="18" charset="0"/>
            <a:cs typeface="Times New Roman" panose="02020603050405020304" pitchFamily="18" charset="0"/>
          </a:endParaRPr>
        </a:p>
      </dgm:t>
    </dgm:pt>
    <dgm:pt modelId="{B103EE46-0226-4980-9C60-BA195691A411}" type="parTrans" cxnId="{027ACA0E-D2FF-420D-A313-EB10BD90E32A}">
      <dgm:prSet/>
      <dgm:spPr/>
      <dgm:t>
        <a:bodyPr/>
        <a:lstStyle/>
        <a:p>
          <a:endParaRPr lang="es-ES"/>
        </a:p>
      </dgm:t>
    </dgm:pt>
    <dgm:pt modelId="{E58F632D-934D-4DA8-B2FD-14D38D3902F8}" type="sibTrans" cxnId="{027ACA0E-D2FF-420D-A313-EB10BD90E32A}">
      <dgm:prSet/>
      <dgm:spPr/>
      <dgm:t>
        <a:bodyPr/>
        <a:lstStyle/>
        <a:p>
          <a:endParaRPr lang="es-ES"/>
        </a:p>
      </dgm:t>
    </dgm:pt>
    <dgm:pt modelId="{17D1CA6A-C79F-48F9-8314-23090A90E1E6}" type="pres">
      <dgm:prSet presAssocID="{75E5DA76-0AD5-43C1-A0D2-6B13B8079C6C}" presName="diagram" presStyleCnt="0">
        <dgm:presLayoutVars>
          <dgm:chMax val="1"/>
          <dgm:dir/>
          <dgm:animLvl val="ctr"/>
          <dgm:resizeHandles val="exact"/>
        </dgm:presLayoutVars>
      </dgm:prSet>
      <dgm:spPr/>
      <dgm:t>
        <a:bodyPr/>
        <a:lstStyle/>
        <a:p>
          <a:endParaRPr lang="es-ES"/>
        </a:p>
      </dgm:t>
    </dgm:pt>
    <dgm:pt modelId="{273450AB-158B-4939-8E5D-448414EDD3C6}" type="pres">
      <dgm:prSet presAssocID="{75E5DA76-0AD5-43C1-A0D2-6B13B8079C6C}" presName="matrix" presStyleCnt="0"/>
      <dgm:spPr/>
    </dgm:pt>
    <dgm:pt modelId="{1FB03850-6888-454F-97E8-665C0BD9742A}" type="pres">
      <dgm:prSet presAssocID="{75E5DA76-0AD5-43C1-A0D2-6B13B8079C6C}" presName="tile1" presStyleLbl="node1" presStyleIdx="0" presStyleCnt="4"/>
      <dgm:spPr/>
      <dgm:t>
        <a:bodyPr/>
        <a:lstStyle/>
        <a:p>
          <a:endParaRPr lang="es-ES"/>
        </a:p>
      </dgm:t>
    </dgm:pt>
    <dgm:pt modelId="{52C2411C-DA4F-40E0-B60E-5C968B19720F}" type="pres">
      <dgm:prSet presAssocID="{75E5DA76-0AD5-43C1-A0D2-6B13B8079C6C}" presName="tile1text" presStyleLbl="node1" presStyleIdx="0" presStyleCnt="4">
        <dgm:presLayoutVars>
          <dgm:chMax val="0"/>
          <dgm:chPref val="0"/>
          <dgm:bulletEnabled val="1"/>
        </dgm:presLayoutVars>
      </dgm:prSet>
      <dgm:spPr/>
      <dgm:t>
        <a:bodyPr/>
        <a:lstStyle/>
        <a:p>
          <a:endParaRPr lang="es-ES"/>
        </a:p>
      </dgm:t>
    </dgm:pt>
    <dgm:pt modelId="{23FBFA47-5152-4375-8DCA-CF8B8B86E8AE}" type="pres">
      <dgm:prSet presAssocID="{75E5DA76-0AD5-43C1-A0D2-6B13B8079C6C}" presName="tile2" presStyleLbl="node1" presStyleIdx="1" presStyleCnt="4"/>
      <dgm:spPr/>
      <dgm:t>
        <a:bodyPr/>
        <a:lstStyle/>
        <a:p>
          <a:endParaRPr lang="es-ES"/>
        </a:p>
      </dgm:t>
    </dgm:pt>
    <dgm:pt modelId="{20A449C5-C855-426F-9DDF-0C6D3042DB03}" type="pres">
      <dgm:prSet presAssocID="{75E5DA76-0AD5-43C1-A0D2-6B13B8079C6C}" presName="tile2text" presStyleLbl="node1" presStyleIdx="1" presStyleCnt="4">
        <dgm:presLayoutVars>
          <dgm:chMax val="0"/>
          <dgm:chPref val="0"/>
          <dgm:bulletEnabled val="1"/>
        </dgm:presLayoutVars>
      </dgm:prSet>
      <dgm:spPr/>
      <dgm:t>
        <a:bodyPr/>
        <a:lstStyle/>
        <a:p>
          <a:endParaRPr lang="es-ES"/>
        </a:p>
      </dgm:t>
    </dgm:pt>
    <dgm:pt modelId="{757AB321-8E1E-4DBC-9FAA-C74803B3E449}" type="pres">
      <dgm:prSet presAssocID="{75E5DA76-0AD5-43C1-A0D2-6B13B8079C6C}" presName="tile3" presStyleLbl="node1" presStyleIdx="2" presStyleCnt="4"/>
      <dgm:spPr/>
      <dgm:t>
        <a:bodyPr/>
        <a:lstStyle/>
        <a:p>
          <a:endParaRPr lang="es-ES"/>
        </a:p>
      </dgm:t>
    </dgm:pt>
    <dgm:pt modelId="{1433CC0C-0EDC-4882-937B-2A14E3677EFE}" type="pres">
      <dgm:prSet presAssocID="{75E5DA76-0AD5-43C1-A0D2-6B13B8079C6C}" presName="tile3text" presStyleLbl="node1" presStyleIdx="2" presStyleCnt="4">
        <dgm:presLayoutVars>
          <dgm:chMax val="0"/>
          <dgm:chPref val="0"/>
          <dgm:bulletEnabled val="1"/>
        </dgm:presLayoutVars>
      </dgm:prSet>
      <dgm:spPr/>
      <dgm:t>
        <a:bodyPr/>
        <a:lstStyle/>
        <a:p>
          <a:endParaRPr lang="es-ES"/>
        </a:p>
      </dgm:t>
    </dgm:pt>
    <dgm:pt modelId="{1F611153-1340-418F-B0C6-004D53F1B405}" type="pres">
      <dgm:prSet presAssocID="{75E5DA76-0AD5-43C1-A0D2-6B13B8079C6C}" presName="tile4" presStyleLbl="node1" presStyleIdx="3" presStyleCnt="4"/>
      <dgm:spPr/>
      <dgm:t>
        <a:bodyPr/>
        <a:lstStyle/>
        <a:p>
          <a:endParaRPr lang="es-ES"/>
        </a:p>
      </dgm:t>
    </dgm:pt>
    <dgm:pt modelId="{1098A98E-EE41-4ADF-AE82-67C95ABA8A46}" type="pres">
      <dgm:prSet presAssocID="{75E5DA76-0AD5-43C1-A0D2-6B13B8079C6C}" presName="tile4text" presStyleLbl="node1" presStyleIdx="3" presStyleCnt="4">
        <dgm:presLayoutVars>
          <dgm:chMax val="0"/>
          <dgm:chPref val="0"/>
          <dgm:bulletEnabled val="1"/>
        </dgm:presLayoutVars>
      </dgm:prSet>
      <dgm:spPr/>
      <dgm:t>
        <a:bodyPr/>
        <a:lstStyle/>
        <a:p>
          <a:endParaRPr lang="es-ES"/>
        </a:p>
      </dgm:t>
    </dgm:pt>
    <dgm:pt modelId="{BA9B2D1F-FBA9-4D24-BCCF-3BCF2BF1C56C}" type="pres">
      <dgm:prSet presAssocID="{75E5DA76-0AD5-43C1-A0D2-6B13B8079C6C}" presName="centerTile" presStyleLbl="fgShp" presStyleIdx="0" presStyleCnt="1" custScaleX="178631">
        <dgm:presLayoutVars>
          <dgm:chMax val="0"/>
          <dgm:chPref val="0"/>
        </dgm:presLayoutVars>
      </dgm:prSet>
      <dgm:spPr/>
      <dgm:t>
        <a:bodyPr/>
        <a:lstStyle/>
        <a:p>
          <a:endParaRPr lang="es-ES"/>
        </a:p>
      </dgm:t>
    </dgm:pt>
  </dgm:ptLst>
  <dgm:cxnLst>
    <dgm:cxn modelId="{8A3A9432-E62A-4857-874A-6BE36CFE154F}" srcId="{964479F0-A449-4599-9DAD-550553928146}" destId="{50860C34-0850-4A4F-B44E-409D352D96ED}" srcOrd="0" destOrd="0" parTransId="{ECCC0896-E2CF-4DD5-AA12-0874DEA627B6}" sibTransId="{4657BA90-72CA-47BD-A6D4-B9BDCD6291AC}"/>
    <dgm:cxn modelId="{C80B6C64-2C21-45B6-B287-98A5CD4D789C}" type="presOf" srcId="{7760DF52-6BFE-4032-8D71-C8D984B23A94}" destId="{1433CC0C-0EDC-4882-937B-2A14E3677EFE}" srcOrd="1" destOrd="0" presId="urn:microsoft.com/office/officeart/2005/8/layout/matrix1"/>
    <dgm:cxn modelId="{F78F9218-CD64-4135-89BB-485BC513A390}" type="presOf" srcId="{55822208-B8AF-4A46-B574-10B31503EF01}" destId="{1098A98E-EE41-4ADF-AE82-67C95ABA8A46}" srcOrd="1" destOrd="0" presId="urn:microsoft.com/office/officeart/2005/8/layout/matrix1"/>
    <dgm:cxn modelId="{A1F12E27-D1CB-47B5-8DCB-9FC02DE6A220}" type="presOf" srcId="{5E970478-80B8-494D-8375-A3955AB8007A}" destId="{20A449C5-C855-426F-9DDF-0C6D3042DB03}" srcOrd="1" destOrd="0" presId="urn:microsoft.com/office/officeart/2005/8/layout/matrix1"/>
    <dgm:cxn modelId="{F132A2D9-9C3E-4DB8-B071-52AB5167A563}" type="presOf" srcId="{55822208-B8AF-4A46-B574-10B31503EF01}" destId="{1F611153-1340-418F-B0C6-004D53F1B405}" srcOrd="0" destOrd="0" presId="urn:microsoft.com/office/officeart/2005/8/layout/matrix1"/>
    <dgm:cxn modelId="{72F09A91-8758-4FA8-AEFC-92DB78B110DC}" type="presOf" srcId="{964479F0-A449-4599-9DAD-550553928146}" destId="{BA9B2D1F-FBA9-4D24-BCCF-3BCF2BF1C56C}" srcOrd="0" destOrd="0" presId="urn:microsoft.com/office/officeart/2005/8/layout/matrix1"/>
    <dgm:cxn modelId="{F97D4998-70A8-4E82-A85B-A44E29549340}" srcId="{964479F0-A449-4599-9DAD-550553928146}" destId="{7760DF52-6BFE-4032-8D71-C8D984B23A94}" srcOrd="2" destOrd="0" parTransId="{27177A3C-A792-4CF0-B349-19CF8C6952F7}" sibTransId="{EB568F1E-C7B1-4D28-B504-D11F521528C5}"/>
    <dgm:cxn modelId="{268AAA51-4AA9-4B16-AC80-69669E812930}" type="presOf" srcId="{50860C34-0850-4A4F-B44E-409D352D96ED}" destId="{52C2411C-DA4F-40E0-B60E-5C968B19720F}" srcOrd="1" destOrd="0" presId="urn:microsoft.com/office/officeart/2005/8/layout/matrix1"/>
    <dgm:cxn modelId="{7255F86F-CF65-436B-80F1-BE2734B90973}" srcId="{75E5DA76-0AD5-43C1-A0D2-6B13B8079C6C}" destId="{964479F0-A449-4599-9DAD-550553928146}" srcOrd="0" destOrd="0" parTransId="{C8854455-C816-431A-81AF-BCA6AB41C19A}" sibTransId="{7B6C168A-8401-4605-AAC3-EE10890213EE}"/>
    <dgm:cxn modelId="{D909C265-5280-43ED-A88E-5B931FDC5809}" srcId="{964479F0-A449-4599-9DAD-550553928146}" destId="{5E970478-80B8-494D-8375-A3955AB8007A}" srcOrd="1" destOrd="0" parTransId="{06EB65A7-7C90-49FD-BC1F-0F989599E000}" sibTransId="{D59254BA-E87B-403C-8BB2-D6AF8A3352DF}"/>
    <dgm:cxn modelId="{F22F4F5F-03CE-4175-B122-1CA290076C14}" type="presOf" srcId="{50860C34-0850-4A4F-B44E-409D352D96ED}" destId="{1FB03850-6888-454F-97E8-665C0BD9742A}" srcOrd="0" destOrd="0" presId="urn:microsoft.com/office/officeart/2005/8/layout/matrix1"/>
    <dgm:cxn modelId="{027ACA0E-D2FF-420D-A313-EB10BD90E32A}" srcId="{964479F0-A449-4599-9DAD-550553928146}" destId="{55822208-B8AF-4A46-B574-10B31503EF01}" srcOrd="3" destOrd="0" parTransId="{B103EE46-0226-4980-9C60-BA195691A411}" sibTransId="{E58F632D-934D-4DA8-B2FD-14D38D3902F8}"/>
    <dgm:cxn modelId="{19118C15-307F-4BAD-8F58-A1B90CBAF975}" type="presOf" srcId="{7760DF52-6BFE-4032-8D71-C8D984B23A94}" destId="{757AB321-8E1E-4DBC-9FAA-C74803B3E449}" srcOrd="0" destOrd="0" presId="urn:microsoft.com/office/officeart/2005/8/layout/matrix1"/>
    <dgm:cxn modelId="{3414D4C6-3F21-41D3-BCF4-09E3BFA53DDF}" type="presOf" srcId="{75E5DA76-0AD5-43C1-A0D2-6B13B8079C6C}" destId="{17D1CA6A-C79F-48F9-8314-23090A90E1E6}" srcOrd="0" destOrd="0" presId="urn:microsoft.com/office/officeart/2005/8/layout/matrix1"/>
    <dgm:cxn modelId="{6FC42B3B-F0BB-47CD-827A-89B32F92BAE6}" type="presOf" srcId="{5E970478-80B8-494D-8375-A3955AB8007A}" destId="{23FBFA47-5152-4375-8DCA-CF8B8B86E8AE}" srcOrd="0" destOrd="0" presId="urn:microsoft.com/office/officeart/2005/8/layout/matrix1"/>
    <dgm:cxn modelId="{F120D666-9C02-4464-A3EF-B068B1CDF4E2}" type="presParOf" srcId="{17D1CA6A-C79F-48F9-8314-23090A90E1E6}" destId="{273450AB-158B-4939-8E5D-448414EDD3C6}" srcOrd="0" destOrd="0" presId="urn:microsoft.com/office/officeart/2005/8/layout/matrix1"/>
    <dgm:cxn modelId="{6C0CCA32-464C-4D04-BC19-0CEA36A6C060}" type="presParOf" srcId="{273450AB-158B-4939-8E5D-448414EDD3C6}" destId="{1FB03850-6888-454F-97E8-665C0BD9742A}" srcOrd="0" destOrd="0" presId="urn:microsoft.com/office/officeart/2005/8/layout/matrix1"/>
    <dgm:cxn modelId="{EF99A833-C56C-472C-AC22-0E085B995FB8}" type="presParOf" srcId="{273450AB-158B-4939-8E5D-448414EDD3C6}" destId="{52C2411C-DA4F-40E0-B60E-5C968B19720F}" srcOrd="1" destOrd="0" presId="urn:microsoft.com/office/officeart/2005/8/layout/matrix1"/>
    <dgm:cxn modelId="{15F70BE9-F277-43AE-AEBA-AFCC514F72AA}" type="presParOf" srcId="{273450AB-158B-4939-8E5D-448414EDD3C6}" destId="{23FBFA47-5152-4375-8DCA-CF8B8B86E8AE}" srcOrd="2" destOrd="0" presId="urn:microsoft.com/office/officeart/2005/8/layout/matrix1"/>
    <dgm:cxn modelId="{0A2CCFC3-CF29-4C71-A458-5841BB599AC0}" type="presParOf" srcId="{273450AB-158B-4939-8E5D-448414EDD3C6}" destId="{20A449C5-C855-426F-9DDF-0C6D3042DB03}" srcOrd="3" destOrd="0" presId="urn:microsoft.com/office/officeart/2005/8/layout/matrix1"/>
    <dgm:cxn modelId="{C66000FE-1309-4572-B42B-43C38C891501}" type="presParOf" srcId="{273450AB-158B-4939-8E5D-448414EDD3C6}" destId="{757AB321-8E1E-4DBC-9FAA-C74803B3E449}" srcOrd="4" destOrd="0" presId="urn:microsoft.com/office/officeart/2005/8/layout/matrix1"/>
    <dgm:cxn modelId="{9B73BCD3-3797-423A-8970-F785906336D5}" type="presParOf" srcId="{273450AB-158B-4939-8E5D-448414EDD3C6}" destId="{1433CC0C-0EDC-4882-937B-2A14E3677EFE}" srcOrd="5" destOrd="0" presId="urn:microsoft.com/office/officeart/2005/8/layout/matrix1"/>
    <dgm:cxn modelId="{760168BF-DD56-4849-A9F0-33115AFE664D}" type="presParOf" srcId="{273450AB-158B-4939-8E5D-448414EDD3C6}" destId="{1F611153-1340-418F-B0C6-004D53F1B405}" srcOrd="6" destOrd="0" presId="urn:microsoft.com/office/officeart/2005/8/layout/matrix1"/>
    <dgm:cxn modelId="{A0DAD646-6E25-426E-ACDF-C1D0FA0A7A80}" type="presParOf" srcId="{273450AB-158B-4939-8E5D-448414EDD3C6}" destId="{1098A98E-EE41-4ADF-AE82-67C95ABA8A46}" srcOrd="7" destOrd="0" presId="urn:microsoft.com/office/officeart/2005/8/layout/matrix1"/>
    <dgm:cxn modelId="{F634DEFA-84EB-4E4E-92F1-E25EEDCEFB6B}" type="presParOf" srcId="{17D1CA6A-C79F-48F9-8314-23090A90E1E6}" destId="{BA9B2D1F-FBA9-4D24-BCCF-3BCF2BF1C56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B09434AB-7FA6-415C-81D7-CC37BD7F202E}" type="doc">
      <dgm:prSet loTypeId="urn:microsoft.com/office/officeart/2005/8/layout/equation2" loCatId="relationship" qsTypeId="urn:microsoft.com/office/officeart/2005/8/quickstyle/simple1" qsCatId="simple" csTypeId="urn:microsoft.com/office/officeart/2005/8/colors/accent2_2" csCatId="accent2" phldr="1"/>
      <dgm:spPr/>
    </dgm:pt>
    <dgm:pt modelId="{81FC9D44-4EC0-4251-B4D8-598CEA518394}">
      <dgm:prSet phldrT="[Texto]" custT="1"/>
      <dgm:spPr/>
      <dgm:t>
        <a:bodyPr/>
        <a:lstStyle/>
        <a:p>
          <a:r>
            <a:rPr lang="es-ES" sz="2000" dirty="0" smtClean="0">
              <a:latin typeface="Times New Roman" panose="02020603050405020304" pitchFamily="18" charset="0"/>
              <a:cs typeface="Times New Roman" panose="02020603050405020304" pitchFamily="18" charset="0"/>
            </a:rPr>
            <a:t>Estar preparados para evitar situaciones de riesgo o minimizar sus efectos; saber que hacer y como actuar en forma adecuada </a:t>
          </a:r>
          <a:endParaRPr lang="es-ES" sz="2000" dirty="0">
            <a:latin typeface="Times New Roman" panose="02020603050405020304" pitchFamily="18" charset="0"/>
            <a:cs typeface="Times New Roman" panose="02020603050405020304" pitchFamily="18" charset="0"/>
          </a:endParaRPr>
        </a:p>
      </dgm:t>
    </dgm:pt>
    <dgm:pt modelId="{5741AE96-2E9C-4250-844F-A4BB7A030569}" type="parTrans" cxnId="{912D5488-2CAB-4ECF-B287-A5F4AC408B54}">
      <dgm:prSet/>
      <dgm:spPr/>
      <dgm:t>
        <a:bodyPr/>
        <a:lstStyle/>
        <a:p>
          <a:endParaRPr lang="es-ES"/>
        </a:p>
      </dgm:t>
    </dgm:pt>
    <dgm:pt modelId="{8758BBBB-92DD-463F-BD5A-38B865E2501D}" type="sibTrans" cxnId="{912D5488-2CAB-4ECF-B287-A5F4AC408B54}">
      <dgm:prSet/>
      <dgm:spPr/>
      <dgm:t>
        <a:bodyPr/>
        <a:lstStyle/>
        <a:p>
          <a:endParaRPr lang="es-ES" dirty="0"/>
        </a:p>
      </dgm:t>
    </dgm:pt>
    <dgm:pt modelId="{F857B4D2-8E80-48AE-A562-F47C1DE21A09}">
      <dgm:prSet phldrT="[Texto]" custT="1"/>
      <dgm:spPr/>
      <dgm:t>
        <a:bodyPr/>
        <a:lstStyle/>
        <a:p>
          <a:r>
            <a:rPr lang="es-ES" sz="2000" dirty="0" smtClean="0">
              <a:latin typeface="Times New Roman" panose="02020603050405020304" pitchFamily="18" charset="0"/>
              <a:cs typeface="Times New Roman" panose="02020603050405020304" pitchFamily="18" charset="0"/>
            </a:rPr>
            <a:t>Personal propio con conocimiento y entrenamiento pleno de Normas, Políticas, Procedimientos y Planes de Seguridad. </a:t>
          </a:r>
          <a:endParaRPr lang="es-ES" sz="2000" dirty="0">
            <a:latin typeface="Times New Roman" panose="02020603050405020304" pitchFamily="18" charset="0"/>
            <a:cs typeface="Times New Roman" panose="02020603050405020304" pitchFamily="18" charset="0"/>
          </a:endParaRPr>
        </a:p>
      </dgm:t>
    </dgm:pt>
    <dgm:pt modelId="{DB735EC5-ECD6-4C01-8E04-B6809E2B56A2}" type="parTrans" cxnId="{4C5E386B-D0AB-4CAE-AE8C-A9EFEB02095A}">
      <dgm:prSet/>
      <dgm:spPr/>
      <dgm:t>
        <a:bodyPr/>
        <a:lstStyle/>
        <a:p>
          <a:endParaRPr lang="es-ES"/>
        </a:p>
      </dgm:t>
    </dgm:pt>
    <dgm:pt modelId="{D6BC8890-4478-48E7-9DE7-2DEB7FCFDB98}" type="sibTrans" cxnId="{4C5E386B-D0AB-4CAE-AE8C-A9EFEB02095A}">
      <dgm:prSet/>
      <dgm:spPr/>
      <dgm:t>
        <a:bodyPr/>
        <a:lstStyle/>
        <a:p>
          <a:endParaRPr lang="es-ES" dirty="0"/>
        </a:p>
      </dgm:t>
    </dgm:pt>
    <dgm:pt modelId="{9C726FEA-6320-4EB1-A4B5-5170E02FAD1C}">
      <dgm:prSet phldrT="[Texto]" custT="1"/>
      <dgm:spPr/>
      <dgm:t>
        <a:bodyPr/>
        <a:lstStyle/>
        <a:p>
          <a:r>
            <a:rPr lang="es-ES" sz="3600" b="1" dirty="0" smtClean="0">
              <a:latin typeface="Times New Roman" panose="02020603050405020304" pitchFamily="18" charset="0"/>
              <a:cs typeface="Times New Roman" panose="02020603050405020304" pitchFamily="18" charset="0"/>
            </a:rPr>
            <a:t>Seguridad Preventiva </a:t>
          </a:r>
        </a:p>
        <a:p>
          <a:r>
            <a:rPr lang="es-ES" sz="1600" dirty="0" smtClean="0">
              <a:latin typeface="Times New Roman" panose="02020603050405020304" pitchFamily="18" charset="0"/>
              <a:cs typeface="Times New Roman" panose="02020603050405020304" pitchFamily="18" charset="0"/>
            </a:rPr>
            <a:t>Creando Cultura de Seguridad.</a:t>
          </a:r>
          <a:endParaRPr lang="es-ES" sz="1600" dirty="0">
            <a:latin typeface="Times New Roman" panose="02020603050405020304" pitchFamily="18" charset="0"/>
            <a:cs typeface="Times New Roman" panose="02020603050405020304" pitchFamily="18" charset="0"/>
          </a:endParaRPr>
        </a:p>
      </dgm:t>
    </dgm:pt>
    <dgm:pt modelId="{B2EA68FD-3A7E-4FBA-8583-A5E5DE8BE096}" type="parTrans" cxnId="{0B6173FB-3DDD-42B3-954D-79E123F897C1}">
      <dgm:prSet/>
      <dgm:spPr/>
      <dgm:t>
        <a:bodyPr/>
        <a:lstStyle/>
        <a:p>
          <a:endParaRPr lang="es-ES"/>
        </a:p>
      </dgm:t>
    </dgm:pt>
    <dgm:pt modelId="{28705A38-F9CB-4DB9-900F-E4679512CF1C}" type="sibTrans" cxnId="{0B6173FB-3DDD-42B3-954D-79E123F897C1}">
      <dgm:prSet/>
      <dgm:spPr/>
      <dgm:t>
        <a:bodyPr/>
        <a:lstStyle/>
        <a:p>
          <a:endParaRPr lang="es-ES"/>
        </a:p>
      </dgm:t>
    </dgm:pt>
    <dgm:pt modelId="{C115B5A6-AA3F-497B-86DF-BD384BCF191C}" type="pres">
      <dgm:prSet presAssocID="{B09434AB-7FA6-415C-81D7-CC37BD7F202E}" presName="Name0" presStyleCnt="0">
        <dgm:presLayoutVars>
          <dgm:dir/>
          <dgm:resizeHandles val="exact"/>
        </dgm:presLayoutVars>
      </dgm:prSet>
      <dgm:spPr/>
    </dgm:pt>
    <dgm:pt modelId="{98FE1DF6-A7E9-495D-807E-FCD9F08369B5}" type="pres">
      <dgm:prSet presAssocID="{B09434AB-7FA6-415C-81D7-CC37BD7F202E}" presName="vNodes" presStyleCnt="0"/>
      <dgm:spPr/>
    </dgm:pt>
    <dgm:pt modelId="{9E6E0836-75B0-4047-9F40-8743F2F32994}" type="pres">
      <dgm:prSet presAssocID="{81FC9D44-4EC0-4251-B4D8-598CEA518394}" presName="node" presStyleLbl="node1" presStyleIdx="0" presStyleCnt="3" custScaleX="301686" custScaleY="119270">
        <dgm:presLayoutVars>
          <dgm:bulletEnabled val="1"/>
        </dgm:presLayoutVars>
      </dgm:prSet>
      <dgm:spPr/>
      <dgm:t>
        <a:bodyPr/>
        <a:lstStyle/>
        <a:p>
          <a:endParaRPr lang="es-ES"/>
        </a:p>
      </dgm:t>
    </dgm:pt>
    <dgm:pt modelId="{CAC302AD-C342-4165-9073-DF8DA948345F}" type="pres">
      <dgm:prSet presAssocID="{8758BBBB-92DD-463F-BD5A-38B865E2501D}" presName="spacerT" presStyleCnt="0"/>
      <dgm:spPr/>
    </dgm:pt>
    <dgm:pt modelId="{809A4CE0-A56D-4632-9EA4-797F9B7E2390}" type="pres">
      <dgm:prSet presAssocID="{8758BBBB-92DD-463F-BD5A-38B865E2501D}" presName="sibTrans" presStyleLbl="sibTrans2D1" presStyleIdx="0" presStyleCnt="2"/>
      <dgm:spPr/>
      <dgm:t>
        <a:bodyPr/>
        <a:lstStyle/>
        <a:p>
          <a:endParaRPr lang="es-ES"/>
        </a:p>
      </dgm:t>
    </dgm:pt>
    <dgm:pt modelId="{630C58C6-8715-4B3A-83D3-FD8DC24C88EA}" type="pres">
      <dgm:prSet presAssocID="{8758BBBB-92DD-463F-BD5A-38B865E2501D}" presName="spacerB" presStyleCnt="0"/>
      <dgm:spPr/>
    </dgm:pt>
    <dgm:pt modelId="{AC0FF45B-2322-4D68-B253-F1058F851727}" type="pres">
      <dgm:prSet presAssocID="{F857B4D2-8E80-48AE-A562-F47C1DE21A09}" presName="node" presStyleLbl="node1" presStyleIdx="1" presStyleCnt="3" custScaleX="281178" custScaleY="144988">
        <dgm:presLayoutVars>
          <dgm:bulletEnabled val="1"/>
        </dgm:presLayoutVars>
      </dgm:prSet>
      <dgm:spPr/>
      <dgm:t>
        <a:bodyPr/>
        <a:lstStyle/>
        <a:p>
          <a:endParaRPr lang="es-ES"/>
        </a:p>
      </dgm:t>
    </dgm:pt>
    <dgm:pt modelId="{7F2A01D3-51EE-4932-835C-EA41B73B26C5}" type="pres">
      <dgm:prSet presAssocID="{B09434AB-7FA6-415C-81D7-CC37BD7F202E}" presName="sibTransLast" presStyleLbl="sibTrans2D1" presStyleIdx="1" presStyleCnt="2"/>
      <dgm:spPr/>
      <dgm:t>
        <a:bodyPr/>
        <a:lstStyle/>
        <a:p>
          <a:endParaRPr lang="es-ES"/>
        </a:p>
      </dgm:t>
    </dgm:pt>
    <dgm:pt modelId="{4698B2EC-BAD1-42A5-A1A1-6E54769DD9DE}" type="pres">
      <dgm:prSet presAssocID="{B09434AB-7FA6-415C-81D7-CC37BD7F202E}" presName="connectorText" presStyleLbl="sibTrans2D1" presStyleIdx="1" presStyleCnt="2"/>
      <dgm:spPr/>
      <dgm:t>
        <a:bodyPr/>
        <a:lstStyle/>
        <a:p>
          <a:endParaRPr lang="es-ES"/>
        </a:p>
      </dgm:t>
    </dgm:pt>
    <dgm:pt modelId="{86ECC94B-9B97-424F-B6C7-24A778699DC7}" type="pres">
      <dgm:prSet presAssocID="{B09434AB-7FA6-415C-81D7-CC37BD7F202E}" presName="lastNode" presStyleLbl="node1" presStyleIdx="2" presStyleCnt="3" custScaleX="105854" custScaleY="98307" custLinFactNeighborX="33508" custLinFactNeighborY="1791">
        <dgm:presLayoutVars>
          <dgm:bulletEnabled val="1"/>
        </dgm:presLayoutVars>
      </dgm:prSet>
      <dgm:spPr/>
      <dgm:t>
        <a:bodyPr/>
        <a:lstStyle/>
        <a:p>
          <a:endParaRPr lang="es-ES"/>
        </a:p>
      </dgm:t>
    </dgm:pt>
  </dgm:ptLst>
  <dgm:cxnLst>
    <dgm:cxn modelId="{40006FDE-94E8-480C-ADBD-10828890297E}" type="presOf" srcId="{81FC9D44-4EC0-4251-B4D8-598CEA518394}" destId="{9E6E0836-75B0-4047-9F40-8743F2F32994}" srcOrd="0" destOrd="0" presId="urn:microsoft.com/office/officeart/2005/8/layout/equation2"/>
    <dgm:cxn modelId="{5F4C71D8-43F0-49E5-A03A-7B738C743079}" type="presOf" srcId="{B09434AB-7FA6-415C-81D7-CC37BD7F202E}" destId="{C115B5A6-AA3F-497B-86DF-BD384BCF191C}" srcOrd="0" destOrd="0" presId="urn:microsoft.com/office/officeart/2005/8/layout/equation2"/>
    <dgm:cxn modelId="{912D5488-2CAB-4ECF-B287-A5F4AC408B54}" srcId="{B09434AB-7FA6-415C-81D7-CC37BD7F202E}" destId="{81FC9D44-4EC0-4251-B4D8-598CEA518394}" srcOrd="0" destOrd="0" parTransId="{5741AE96-2E9C-4250-844F-A4BB7A030569}" sibTransId="{8758BBBB-92DD-463F-BD5A-38B865E2501D}"/>
    <dgm:cxn modelId="{0B6173FB-3DDD-42B3-954D-79E123F897C1}" srcId="{B09434AB-7FA6-415C-81D7-CC37BD7F202E}" destId="{9C726FEA-6320-4EB1-A4B5-5170E02FAD1C}" srcOrd="2" destOrd="0" parTransId="{B2EA68FD-3A7E-4FBA-8583-A5E5DE8BE096}" sibTransId="{28705A38-F9CB-4DB9-900F-E4679512CF1C}"/>
    <dgm:cxn modelId="{4C5E386B-D0AB-4CAE-AE8C-A9EFEB02095A}" srcId="{B09434AB-7FA6-415C-81D7-CC37BD7F202E}" destId="{F857B4D2-8E80-48AE-A562-F47C1DE21A09}" srcOrd="1" destOrd="0" parTransId="{DB735EC5-ECD6-4C01-8E04-B6809E2B56A2}" sibTransId="{D6BC8890-4478-48E7-9DE7-2DEB7FCFDB98}"/>
    <dgm:cxn modelId="{EE16E74B-EA71-4AFB-9638-E147C72110B6}" type="presOf" srcId="{D6BC8890-4478-48E7-9DE7-2DEB7FCFDB98}" destId="{4698B2EC-BAD1-42A5-A1A1-6E54769DD9DE}" srcOrd="1" destOrd="0" presId="urn:microsoft.com/office/officeart/2005/8/layout/equation2"/>
    <dgm:cxn modelId="{6F3FCA04-67D8-449E-9CE0-931EC06C354D}" type="presOf" srcId="{8758BBBB-92DD-463F-BD5A-38B865E2501D}" destId="{809A4CE0-A56D-4632-9EA4-797F9B7E2390}" srcOrd="0" destOrd="0" presId="urn:microsoft.com/office/officeart/2005/8/layout/equation2"/>
    <dgm:cxn modelId="{714A7D7C-4B7E-416B-AC8A-C4ED07F3286C}" type="presOf" srcId="{F857B4D2-8E80-48AE-A562-F47C1DE21A09}" destId="{AC0FF45B-2322-4D68-B253-F1058F851727}" srcOrd="0" destOrd="0" presId="urn:microsoft.com/office/officeart/2005/8/layout/equation2"/>
    <dgm:cxn modelId="{FDBFDAE7-BB62-4F16-8A5A-14188944224B}" type="presOf" srcId="{9C726FEA-6320-4EB1-A4B5-5170E02FAD1C}" destId="{86ECC94B-9B97-424F-B6C7-24A778699DC7}" srcOrd="0" destOrd="0" presId="urn:microsoft.com/office/officeart/2005/8/layout/equation2"/>
    <dgm:cxn modelId="{D0D5EC4F-76CD-493E-9DE1-1D8E4BFB7EAE}" type="presOf" srcId="{D6BC8890-4478-48E7-9DE7-2DEB7FCFDB98}" destId="{7F2A01D3-51EE-4932-835C-EA41B73B26C5}" srcOrd="0" destOrd="0" presId="urn:microsoft.com/office/officeart/2005/8/layout/equation2"/>
    <dgm:cxn modelId="{E53D366A-FBE5-477F-946E-8E38CE54DBFF}" type="presParOf" srcId="{C115B5A6-AA3F-497B-86DF-BD384BCF191C}" destId="{98FE1DF6-A7E9-495D-807E-FCD9F08369B5}" srcOrd="0" destOrd="0" presId="urn:microsoft.com/office/officeart/2005/8/layout/equation2"/>
    <dgm:cxn modelId="{A540A7C8-6514-4338-8987-56F85857A925}" type="presParOf" srcId="{98FE1DF6-A7E9-495D-807E-FCD9F08369B5}" destId="{9E6E0836-75B0-4047-9F40-8743F2F32994}" srcOrd="0" destOrd="0" presId="urn:microsoft.com/office/officeart/2005/8/layout/equation2"/>
    <dgm:cxn modelId="{CA4AA6C7-79EF-4819-9376-B82446781084}" type="presParOf" srcId="{98FE1DF6-A7E9-495D-807E-FCD9F08369B5}" destId="{CAC302AD-C342-4165-9073-DF8DA948345F}" srcOrd="1" destOrd="0" presId="urn:microsoft.com/office/officeart/2005/8/layout/equation2"/>
    <dgm:cxn modelId="{8D237CFB-1D4B-48BC-ABAD-D40344A76EF9}" type="presParOf" srcId="{98FE1DF6-A7E9-495D-807E-FCD9F08369B5}" destId="{809A4CE0-A56D-4632-9EA4-797F9B7E2390}" srcOrd="2" destOrd="0" presId="urn:microsoft.com/office/officeart/2005/8/layout/equation2"/>
    <dgm:cxn modelId="{9045C560-3C81-4078-B931-8B8C3AC915FA}" type="presParOf" srcId="{98FE1DF6-A7E9-495D-807E-FCD9F08369B5}" destId="{630C58C6-8715-4B3A-83D3-FD8DC24C88EA}" srcOrd="3" destOrd="0" presId="urn:microsoft.com/office/officeart/2005/8/layout/equation2"/>
    <dgm:cxn modelId="{CAD76049-8EB0-4878-AD5B-64B2D7B59398}" type="presParOf" srcId="{98FE1DF6-A7E9-495D-807E-FCD9F08369B5}" destId="{AC0FF45B-2322-4D68-B253-F1058F851727}" srcOrd="4" destOrd="0" presId="urn:microsoft.com/office/officeart/2005/8/layout/equation2"/>
    <dgm:cxn modelId="{B3B1FDEA-695A-4634-9F1F-9062CB6AF44B}" type="presParOf" srcId="{C115B5A6-AA3F-497B-86DF-BD384BCF191C}" destId="{7F2A01D3-51EE-4932-835C-EA41B73B26C5}" srcOrd="1" destOrd="0" presId="urn:microsoft.com/office/officeart/2005/8/layout/equation2"/>
    <dgm:cxn modelId="{502B7777-B492-4B5E-8664-B19CA7CA08F0}" type="presParOf" srcId="{7F2A01D3-51EE-4932-835C-EA41B73B26C5}" destId="{4698B2EC-BAD1-42A5-A1A1-6E54769DD9DE}" srcOrd="0" destOrd="0" presId="urn:microsoft.com/office/officeart/2005/8/layout/equation2"/>
    <dgm:cxn modelId="{D983596E-3A56-495B-A146-A2DA35A1AF7B}" type="presParOf" srcId="{C115B5A6-AA3F-497B-86DF-BD384BCF191C}" destId="{86ECC94B-9B97-424F-B6C7-24A778699DC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C84282D-8FC6-400B-826F-A1D7640CD0D2}" type="doc">
      <dgm:prSet loTypeId="urn:microsoft.com/office/officeart/2005/8/layout/radial4" loCatId="relationship" qsTypeId="urn:microsoft.com/office/officeart/2005/8/quickstyle/simple1" qsCatId="simple" csTypeId="urn:microsoft.com/office/officeart/2005/8/colors/accent2_3" csCatId="accent2" phldr="1"/>
      <dgm:spPr/>
      <dgm:t>
        <a:bodyPr/>
        <a:lstStyle/>
        <a:p>
          <a:endParaRPr lang="es-ES"/>
        </a:p>
      </dgm:t>
    </dgm:pt>
    <dgm:pt modelId="{162B96DB-63A1-4DBB-B8B5-9337D7B233FA}">
      <dgm:prSet phldrT="[Texto]" custT="1"/>
      <dgm:spPr/>
      <dgm:t>
        <a:bodyPr/>
        <a:lstStyle/>
        <a:p>
          <a:pPr algn="ctr"/>
          <a:r>
            <a:rPr lang="es-ES" sz="2800" b="1" dirty="0" smtClean="0">
              <a:latin typeface="Times New Roman" panose="02020603050405020304" pitchFamily="18" charset="0"/>
              <a:cs typeface="Times New Roman" panose="02020603050405020304" pitchFamily="18" charset="0"/>
            </a:rPr>
            <a:t>Seguridad Disuasiva: </a:t>
          </a:r>
        </a:p>
        <a:p>
          <a:pPr algn="just"/>
          <a:r>
            <a:rPr lang="es-ES" sz="1900" dirty="0" smtClean="0">
              <a:latin typeface="Times New Roman" panose="02020603050405020304" pitchFamily="18" charset="0"/>
              <a:cs typeface="Times New Roman" panose="02020603050405020304" pitchFamily="18" charset="0"/>
            </a:rPr>
            <a:t>Es un conjunto de implementaciones a seguir, su principal objetivo es buscar que el riesgo de cualquier tipo no se materialice en contra del objeto protegido. </a:t>
          </a:r>
          <a:endParaRPr lang="es-ES" sz="1900" dirty="0">
            <a:latin typeface="Times New Roman" panose="02020603050405020304" pitchFamily="18" charset="0"/>
            <a:cs typeface="Times New Roman" panose="02020603050405020304" pitchFamily="18" charset="0"/>
          </a:endParaRPr>
        </a:p>
      </dgm:t>
    </dgm:pt>
    <dgm:pt modelId="{7510B9FA-3076-40A3-B76B-DBAE1D583833}" type="parTrans" cxnId="{4E2B2E2C-922E-40D0-8A7A-0C16E90E4696}">
      <dgm:prSet/>
      <dgm:spPr/>
      <dgm:t>
        <a:bodyPr/>
        <a:lstStyle/>
        <a:p>
          <a:endParaRPr lang="es-ES"/>
        </a:p>
      </dgm:t>
    </dgm:pt>
    <dgm:pt modelId="{78D2704E-FFE2-47F9-8B8D-207CAECEAE3D}" type="sibTrans" cxnId="{4E2B2E2C-922E-40D0-8A7A-0C16E90E4696}">
      <dgm:prSet/>
      <dgm:spPr/>
      <dgm:t>
        <a:bodyPr/>
        <a:lstStyle/>
        <a:p>
          <a:endParaRPr lang="es-ES"/>
        </a:p>
      </dgm:t>
    </dgm:pt>
    <dgm:pt modelId="{36A9EA2D-D086-4015-AB76-F11CE6ECE172}">
      <dgm:prSet phldrT="[Texto]" custT="1"/>
      <dgm:spPr/>
      <dgm:t>
        <a:bodyPr/>
        <a:lstStyle/>
        <a:p>
          <a:r>
            <a:rPr lang="es-ES" sz="2500" dirty="0" smtClean="0">
              <a:latin typeface="Times New Roman" panose="02020603050405020304" pitchFamily="18" charset="0"/>
              <a:cs typeface="Times New Roman" panose="02020603050405020304" pitchFamily="18" charset="0"/>
            </a:rPr>
            <a:t>Seguridad física </a:t>
          </a:r>
          <a:endParaRPr lang="es-ES" sz="2500" dirty="0">
            <a:latin typeface="Times New Roman" panose="02020603050405020304" pitchFamily="18" charset="0"/>
            <a:cs typeface="Times New Roman" panose="02020603050405020304" pitchFamily="18" charset="0"/>
          </a:endParaRPr>
        </a:p>
      </dgm:t>
    </dgm:pt>
    <dgm:pt modelId="{C02581B8-5C82-4AB1-8E32-57DB155087EB}" type="parTrans" cxnId="{20619DCF-7575-4FD4-96D4-E528469C4A4F}">
      <dgm:prSet/>
      <dgm:spPr/>
      <dgm:t>
        <a:bodyPr/>
        <a:lstStyle/>
        <a:p>
          <a:endParaRPr lang="es-ES"/>
        </a:p>
      </dgm:t>
    </dgm:pt>
    <dgm:pt modelId="{DD280E69-0FA4-4FA9-90F6-C731D9C04889}" type="sibTrans" cxnId="{20619DCF-7575-4FD4-96D4-E528469C4A4F}">
      <dgm:prSet/>
      <dgm:spPr/>
      <dgm:t>
        <a:bodyPr/>
        <a:lstStyle/>
        <a:p>
          <a:endParaRPr lang="es-ES"/>
        </a:p>
      </dgm:t>
    </dgm:pt>
    <dgm:pt modelId="{9CCE0BEF-C064-4562-8C75-2ED23B3F88CC}">
      <dgm:prSet phldrT="[Texto]" custT="1"/>
      <dgm:spPr/>
      <dgm:t>
        <a:bodyPr/>
        <a:lstStyle/>
        <a:p>
          <a:r>
            <a:rPr lang="es-ES" sz="2500" dirty="0" smtClean="0">
              <a:latin typeface="Times New Roman" panose="02020603050405020304" pitchFamily="18" charset="0"/>
              <a:cs typeface="Times New Roman" panose="02020603050405020304" pitchFamily="18" charset="0"/>
            </a:rPr>
            <a:t>Seguridad Electrónica</a:t>
          </a:r>
          <a:endParaRPr lang="es-ES" sz="2500" dirty="0">
            <a:latin typeface="Times New Roman" panose="02020603050405020304" pitchFamily="18" charset="0"/>
            <a:cs typeface="Times New Roman" panose="02020603050405020304" pitchFamily="18" charset="0"/>
          </a:endParaRPr>
        </a:p>
      </dgm:t>
    </dgm:pt>
    <dgm:pt modelId="{A4CDC432-9CB3-4CDF-8E8B-79F5E82292AF}" type="parTrans" cxnId="{E90E3627-C375-4EB5-BDA4-235459DA0BEC}">
      <dgm:prSet/>
      <dgm:spPr/>
      <dgm:t>
        <a:bodyPr/>
        <a:lstStyle/>
        <a:p>
          <a:endParaRPr lang="es-ES"/>
        </a:p>
      </dgm:t>
    </dgm:pt>
    <dgm:pt modelId="{9E992F63-6A05-4449-A2D4-E55B583F1EA7}" type="sibTrans" cxnId="{E90E3627-C375-4EB5-BDA4-235459DA0BEC}">
      <dgm:prSet/>
      <dgm:spPr/>
      <dgm:t>
        <a:bodyPr/>
        <a:lstStyle/>
        <a:p>
          <a:endParaRPr lang="es-ES"/>
        </a:p>
      </dgm:t>
    </dgm:pt>
    <dgm:pt modelId="{6BC60BC3-E9A9-41C8-95DA-FAD9B06B91D6}">
      <dgm:prSet phldrT="[Texto]" custT="1"/>
      <dgm:spPr/>
      <dgm:t>
        <a:bodyPr/>
        <a:lstStyle/>
        <a:p>
          <a:r>
            <a:rPr lang="es-ES" sz="2500" dirty="0" smtClean="0">
              <a:latin typeface="Times New Roman" panose="02020603050405020304" pitchFamily="18" charset="0"/>
              <a:cs typeface="Times New Roman" panose="02020603050405020304" pitchFamily="18" charset="0"/>
            </a:rPr>
            <a:t>Señalética</a:t>
          </a:r>
          <a:r>
            <a:rPr lang="es-ES" sz="2500" dirty="0" smtClean="0"/>
            <a:t> </a:t>
          </a:r>
          <a:endParaRPr lang="es-ES" sz="2500" dirty="0"/>
        </a:p>
      </dgm:t>
    </dgm:pt>
    <dgm:pt modelId="{62913046-6940-483F-A6AB-430DA0D7E92D}" type="parTrans" cxnId="{E4CAC648-000C-4C54-897D-5757A176AAA2}">
      <dgm:prSet/>
      <dgm:spPr/>
      <dgm:t>
        <a:bodyPr/>
        <a:lstStyle/>
        <a:p>
          <a:endParaRPr lang="es-ES"/>
        </a:p>
      </dgm:t>
    </dgm:pt>
    <dgm:pt modelId="{3233B849-8845-44BE-8395-F39748E54EC6}" type="sibTrans" cxnId="{E4CAC648-000C-4C54-897D-5757A176AAA2}">
      <dgm:prSet/>
      <dgm:spPr/>
      <dgm:t>
        <a:bodyPr/>
        <a:lstStyle/>
        <a:p>
          <a:endParaRPr lang="es-ES"/>
        </a:p>
      </dgm:t>
    </dgm:pt>
    <dgm:pt modelId="{71CD3DC1-19F5-4514-8C58-3A4B24E889EF}">
      <dgm:prSet phldrT="[Texto]" custT="1"/>
      <dgm:spPr/>
      <dgm:t>
        <a:bodyPr/>
        <a:lstStyle/>
        <a:p>
          <a:r>
            <a:rPr lang="es-ES" sz="2500" dirty="0" smtClean="0">
              <a:latin typeface="Times New Roman" panose="02020603050405020304" pitchFamily="18" charset="0"/>
              <a:cs typeface="Times New Roman" panose="02020603050405020304" pitchFamily="18" charset="0"/>
            </a:rPr>
            <a:t>Selección de personal </a:t>
          </a:r>
          <a:endParaRPr lang="es-ES" sz="2500" dirty="0">
            <a:latin typeface="Times New Roman" panose="02020603050405020304" pitchFamily="18" charset="0"/>
            <a:cs typeface="Times New Roman" panose="02020603050405020304" pitchFamily="18" charset="0"/>
          </a:endParaRPr>
        </a:p>
      </dgm:t>
    </dgm:pt>
    <dgm:pt modelId="{52FF0F6E-5EA8-43F8-AEFB-03583914FF73}" type="parTrans" cxnId="{03A548F8-FF53-4CC3-8EA6-53301599A427}">
      <dgm:prSet/>
      <dgm:spPr/>
      <dgm:t>
        <a:bodyPr/>
        <a:lstStyle/>
        <a:p>
          <a:endParaRPr lang="es-ES"/>
        </a:p>
      </dgm:t>
    </dgm:pt>
    <dgm:pt modelId="{B9A15550-3EB9-4643-AEA7-E40B77B08466}" type="sibTrans" cxnId="{03A548F8-FF53-4CC3-8EA6-53301599A427}">
      <dgm:prSet/>
      <dgm:spPr/>
      <dgm:t>
        <a:bodyPr/>
        <a:lstStyle/>
        <a:p>
          <a:endParaRPr lang="es-ES"/>
        </a:p>
      </dgm:t>
    </dgm:pt>
    <dgm:pt modelId="{23D78FCE-DA27-4A47-A157-B165AB86DDDD}">
      <dgm:prSet phldrT="[Texto]"/>
      <dgm:spPr/>
      <dgm:t>
        <a:bodyPr/>
        <a:lstStyle/>
        <a:p>
          <a:r>
            <a:rPr lang="es-ES" dirty="0" smtClean="0">
              <a:latin typeface="Times New Roman" panose="02020603050405020304" pitchFamily="18" charset="0"/>
              <a:cs typeface="Times New Roman" panose="02020603050405020304" pitchFamily="18" charset="0"/>
            </a:rPr>
            <a:t>Normas, planes y procedimientos  de seguridad</a:t>
          </a:r>
          <a:endParaRPr lang="es-ES" dirty="0">
            <a:latin typeface="Times New Roman" panose="02020603050405020304" pitchFamily="18" charset="0"/>
            <a:cs typeface="Times New Roman" panose="02020603050405020304" pitchFamily="18" charset="0"/>
          </a:endParaRPr>
        </a:p>
      </dgm:t>
    </dgm:pt>
    <dgm:pt modelId="{56F42DCD-7E3C-4A21-9766-BC567BE5D3E1}" type="parTrans" cxnId="{005017E3-F385-40A7-A7B0-4F379D693CB6}">
      <dgm:prSet/>
      <dgm:spPr/>
      <dgm:t>
        <a:bodyPr/>
        <a:lstStyle/>
        <a:p>
          <a:endParaRPr lang="es-ES"/>
        </a:p>
      </dgm:t>
    </dgm:pt>
    <dgm:pt modelId="{2ACC139F-9B80-4548-8BF7-F7145661A01F}" type="sibTrans" cxnId="{005017E3-F385-40A7-A7B0-4F379D693CB6}">
      <dgm:prSet/>
      <dgm:spPr/>
      <dgm:t>
        <a:bodyPr/>
        <a:lstStyle/>
        <a:p>
          <a:endParaRPr lang="es-ES"/>
        </a:p>
      </dgm:t>
    </dgm:pt>
    <dgm:pt modelId="{C9BEAA10-2356-4224-A3EB-A22E31D58469}" type="pres">
      <dgm:prSet presAssocID="{1C84282D-8FC6-400B-826F-A1D7640CD0D2}" presName="cycle" presStyleCnt="0">
        <dgm:presLayoutVars>
          <dgm:chMax val="1"/>
          <dgm:dir/>
          <dgm:animLvl val="ctr"/>
          <dgm:resizeHandles val="exact"/>
        </dgm:presLayoutVars>
      </dgm:prSet>
      <dgm:spPr/>
      <dgm:t>
        <a:bodyPr/>
        <a:lstStyle/>
        <a:p>
          <a:endParaRPr lang="es-ES"/>
        </a:p>
      </dgm:t>
    </dgm:pt>
    <dgm:pt modelId="{2A30E7FC-9006-4CA7-A039-AB3BCB7D2263}" type="pres">
      <dgm:prSet presAssocID="{162B96DB-63A1-4DBB-B8B5-9337D7B233FA}" presName="centerShape" presStyleLbl="node0" presStyleIdx="0" presStyleCnt="1" custScaleX="160939" custScaleY="163149"/>
      <dgm:spPr/>
      <dgm:t>
        <a:bodyPr/>
        <a:lstStyle/>
        <a:p>
          <a:endParaRPr lang="es-ES"/>
        </a:p>
      </dgm:t>
    </dgm:pt>
    <dgm:pt modelId="{EA609F76-44E8-4D40-A810-3A9891CE74B1}" type="pres">
      <dgm:prSet presAssocID="{C02581B8-5C82-4AB1-8E32-57DB155087EB}" presName="parTrans" presStyleLbl="bgSibTrans2D1" presStyleIdx="0" presStyleCnt="5"/>
      <dgm:spPr/>
      <dgm:t>
        <a:bodyPr/>
        <a:lstStyle/>
        <a:p>
          <a:endParaRPr lang="es-ES"/>
        </a:p>
      </dgm:t>
    </dgm:pt>
    <dgm:pt modelId="{327C6B71-E1AA-4270-8841-2E425A003C99}" type="pres">
      <dgm:prSet presAssocID="{36A9EA2D-D086-4015-AB76-F11CE6ECE172}" presName="node" presStyleLbl="node1" presStyleIdx="0" presStyleCnt="5" custScaleX="89657" custScaleY="63542">
        <dgm:presLayoutVars>
          <dgm:bulletEnabled val="1"/>
        </dgm:presLayoutVars>
      </dgm:prSet>
      <dgm:spPr/>
      <dgm:t>
        <a:bodyPr/>
        <a:lstStyle/>
        <a:p>
          <a:endParaRPr lang="es-ES"/>
        </a:p>
      </dgm:t>
    </dgm:pt>
    <dgm:pt modelId="{9D857B17-FBB3-45BF-B15A-1CAF8C5A88D0}" type="pres">
      <dgm:prSet presAssocID="{A4CDC432-9CB3-4CDF-8E8B-79F5E82292AF}" presName="parTrans" presStyleLbl="bgSibTrans2D1" presStyleIdx="1" presStyleCnt="5"/>
      <dgm:spPr/>
      <dgm:t>
        <a:bodyPr/>
        <a:lstStyle/>
        <a:p>
          <a:endParaRPr lang="es-ES"/>
        </a:p>
      </dgm:t>
    </dgm:pt>
    <dgm:pt modelId="{4B39B792-8788-4689-BC01-D9B37350C5E2}" type="pres">
      <dgm:prSet presAssocID="{9CCE0BEF-C064-4562-8C75-2ED23B3F88CC}" presName="node" presStyleLbl="node1" presStyleIdx="1" presStyleCnt="5" custScaleX="98977" custScaleY="54644">
        <dgm:presLayoutVars>
          <dgm:bulletEnabled val="1"/>
        </dgm:presLayoutVars>
      </dgm:prSet>
      <dgm:spPr/>
      <dgm:t>
        <a:bodyPr/>
        <a:lstStyle/>
        <a:p>
          <a:endParaRPr lang="es-ES"/>
        </a:p>
      </dgm:t>
    </dgm:pt>
    <dgm:pt modelId="{CFC9DB7C-C64F-46BC-B01C-462D3F45981E}" type="pres">
      <dgm:prSet presAssocID="{62913046-6940-483F-A6AB-430DA0D7E92D}" presName="parTrans" presStyleLbl="bgSibTrans2D1" presStyleIdx="2" presStyleCnt="5"/>
      <dgm:spPr/>
      <dgm:t>
        <a:bodyPr/>
        <a:lstStyle/>
        <a:p>
          <a:endParaRPr lang="es-ES"/>
        </a:p>
      </dgm:t>
    </dgm:pt>
    <dgm:pt modelId="{AD2B1E53-80F3-4DAE-BD50-5179EB8D071F}" type="pres">
      <dgm:prSet presAssocID="{6BC60BC3-E9A9-41C8-95DA-FAD9B06B91D6}" presName="node" presStyleLbl="node1" presStyleIdx="2" presStyleCnt="5" custScaleX="100626" custScaleY="56713">
        <dgm:presLayoutVars>
          <dgm:bulletEnabled val="1"/>
        </dgm:presLayoutVars>
      </dgm:prSet>
      <dgm:spPr/>
      <dgm:t>
        <a:bodyPr/>
        <a:lstStyle/>
        <a:p>
          <a:endParaRPr lang="es-ES"/>
        </a:p>
      </dgm:t>
    </dgm:pt>
    <dgm:pt modelId="{4CE8E9AD-D2F6-43F7-86D1-17802CB79DF5}" type="pres">
      <dgm:prSet presAssocID="{56F42DCD-7E3C-4A21-9766-BC567BE5D3E1}" presName="parTrans" presStyleLbl="bgSibTrans2D1" presStyleIdx="3" presStyleCnt="5"/>
      <dgm:spPr/>
      <dgm:t>
        <a:bodyPr/>
        <a:lstStyle/>
        <a:p>
          <a:endParaRPr lang="es-ES"/>
        </a:p>
      </dgm:t>
    </dgm:pt>
    <dgm:pt modelId="{C168DBFA-7FEC-4EDE-8302-1B605DC6CC60}" type="pres">
      <dgm:prSet presAssocID="{23D78FCE-DA27-4A47-A157-B165AB86DDDD}" presName="node" presStyleLbl="node1" presStyleIdx="3" presStyleCnt="5" custScaleX="130249" custScaleY="70030">
        <dgm:presLayoutVars>
          <dgm:bulletEnabled val="1"/>
        </dgm:presLayoutVars>
      </dgm:prSet>
      <dgm:spPr/>
      <dgm:t>
        <a:bodyPr/>
        <a:lstStyle/>
        <a:p>
          <a:endParaRPr lang="es-ES"/>
        </a:p>
      </dgm:t>
    </dgm:pt>
    <dgm:pt modelId="{D60EE96E-57DF-4229-AC57-DFABBE7B5BC7}" type="pres">
      <dgm:prSet presAssocID="{52FF0F6E-5EA8-43F8-AEFB-03583914FF73}" presName="parTrans" presStyleLbl="bgSibTrans2D1" presStyleIdx="4" presStyleCnt="5" custLinFactNeighborX="-626"/>
      <dgm:spPr/>
      <dgm:t>
        <a:bodyPr/>
        <a:lstStyle/>
        <a:p>
          <a:endParaRPr lang="es-ES"/>
        </a:p>
      </dgm:t>
    </dgm:pt>
    <dgm:pt modelId="{55E1B3BE-1534-4C40-A6CB-A21F9E35973A}" type="pres">
      <dgm:prSet presAssocID="{71CD3DC1-19F5-4514-8C58-3A4B24E889EF}" presName="node" presStyleLbl="node1" presStyleIdx="4" presStyleCnt="5" custScaleX="106642" custScaleY="53671">
        <dgm:presLayoutVars>
          <dgm:bulletEnabled val="1"/>
        </dgm:presLayoutVars>
      </dgm:prSet>
      <dgm:spPr/>
      <dgm:t>
        <a:bodyPr/>
        <a:lstStyle/>
        <a:p>
          <a:endParaRPr lang="es-ES"/>
        </a:p>
      </dgm:t>
    </dgm:pt>
  </dgm:ptLst>
  <dgm:cxnLst>
    <dgm:cxn modelId="{3BF26C19-C016-49D2-AF56-81C544B03CB1}" type="presOf" srcId="{23D78FCE-DA27-4A47-A157-B165AB86DDDD}" destId="{C168DBFA-7FEC-4EDE-8302-1B605DC6CC60}" srcOrd="0" destOrd="0" presId="urn:microsoft.com/office/officeart/2005/8/layout/radial4"/>
    <dgm:cxn modelId="{51256A47-E664-4114-ADF5-FFF03FC7CEAA}" type="presOf" srcId="{1C84282D-8FC6-400B-826F-A1D7640CD0D2}" destId="{C9BEAA10-2356-4224-A3EB-A22E31D58469}" srcOrd="0" destOrd="0" presId="urn:microsoft.com/office/officeart/2005/8/layout/radial4"/>
    <dgm:cxn modelId="{4ACDAA76-918B-4907-988E-20099F82DEE2}" type="presOf" srcId="{56F42DCD-7E3C-4A21-9766-BC567BE5D3E1}" destId="{4CE8E9AD-D2F6-43F7-86D1-17802CB79DF5}" srcOrd="0" destOrd="0" presId="urn:microsoft.com/office/officeart/2005/8/layout/radial4"/>
    <dgm:cxn modelId="{03A548F8-FF53-4CC3-8EA6-53301599A427}" srcId="{162B96DB-63A1-4DBB-B8B5-9337D7B233FA}" destId="{71CD3DC1-19F5-4514-8C58-3A4B24E889EF}" srcOrd="4" destOrd="0" parTransId="{52FF0F6E-5EA8-43F8-AEFB-03583914FF73}" sibTransId="{B9A15550-3EB9-4643-AEA7-E40B77B08466}"/>
    <dgm:cxn modelId="{84E6E078-D1BD-43FD-9D99-541BA09B1B6A}" type="presOf" srcId="{71CD3DC1-19F5-4514-8C58-3A4B24E889EF}" destId="{55E1B3BE-1534-4C40-A6CB-A21F9E35973A}" srcOrd="0" destOrd="0" presId="urn:microsoft.com/office/officeart/2005/8/layout/radial4"/>
    <dgm:cxn modelId="{F3394BA0-7503-432E-BDE7-F66A2F742E51}" type="presOf" srcId="{162B96DB-63A1-4DBB-B8B5-9337D7B233FA}" destId="{2A30E7FC-9006-4CA7-A039-AB3BCB7D2263}" srcOrd="0" destOrd="0" presId="urn:microsoft.com/office/officeart/2005/8/layout/radial4"/>
    <dgm:cxn modelId="{15242F59-8CCC-43D3-83EB-434CDB6F5640}" type="presOf" srcId="{62913046-6940-483F-A6AB-430DA0D7E92D}" destId="{CFC9DB7C-C64F-46BC-B01C-462D3F45981E}" srcOrd="0" destOrd="0" presId="urn:microsoft.com/office/officeart/2005/8/layout/radial4"/>
    <dgm:cxn modelId="{E90E3627-C375-4EB5-BDA4-235459DA0BEC}" srcId="{162B96DB-63A1-4DBB-B8B5-9337D7B233FA}" destId="{9CCE0BEF-C064-4562-8C75-2ED23B3F88CC}" srcOrd="1" destOrd="0" parTransId="{A4CDC432-9CB3-4CDF-8E8B-79F5E82292AF}" sibTransId="{9E992F63-6A05-4449-A2D4-E55B583F1EA7}"/>
    <dgm:cxn modelId="{4E2B2E2C-922E-40D0-8A7A-0C16E90E4696}" srcId="{1C84282D-8FC6-400B-826F-A1D7640CD0D2}" destId="{162B96DB-63A1-4DBB-B8B5-9337D7B233FA}" srcOrd="0" destOrd="0" parTransId="{7510B9FA-3076-40A3-B76B-DBAE1D583833}" sibTransId="{78D2704E-FFE2-47F9-8B8D-207CAECEAE3D}"/>
    <dgm:cxn modelId="{4B877207-54CA-443D-8330-99B4B62F23D4}" type="presOf" srcId="{6BC60BC3-E9A9-41C8-95DA-FAD9B06B91D6}" destId="{AD2B1E53-80F3-4DAE-BD50-5179EB8D071F}" srcOrd="0" destOrd="0" presId="urn:microsoft.com/office/officeart/2005/8/layout/radial4"/>
    <dgm:cxn modelId="{5B577FE3-EE91-4348-B263-5CF185AB0E54}" type="presOf" srcId="{A4CDC432-9CB3-4CDF-8E8B-79F5E82292AF}" destId="{9D857B17-FBB3-45BF-B15A-1CAF8C5A88D0}" srcOrd="0" destOrd="0" presId="urn:microsoft.com/office/officeart/2005/8/layout/radial4"/>
    <dgm:cxn modelId="{7A964516-E9E2-48EE-B55C-DE728D84BD8D}" type="presOf" srcId="{9CCE0BEF-C064-4562-8C75-2ED23B3F88CC}" destId="{4B39B792-8788-4689-BC01-D9B37350C5E2}" srcOrd="0" destOrd="0" presId="urn:microsoft.com/office/officeart/2005/8/layout/radial4"/>
    <dgm:cxn modelId="{20619DCF-7575-4FD4-96D4-E528469C4A4F}" srcId="{162B96DB-63A1-4DBB-B8B5-9337D7B233FA}" destId="{36A9EA2D-D086-4015-AB76-F11CE6ECE172}" srcOrd="0" destOrd="0" parTransId="{C02581B8-5C82-4AB1-8E32-57DB155087EB}" sibTransId="{DD280E69-0FA4-4FA9-90F6-C731D9C04889}"/>
    <dgm:cxn modelId="{005017E3-F385-40A7-A7B0-4F379D693CB6}" srcId="{162B96DB-63A1-4DBB-B8B5-9337D7B233FA}" destId="{23D78FCE-DA27-4A47-A157-B165AB86DDDD}" srcOrd="3" destOrd="0" parTransId="{56F42DCD-7E3C-4A21-9766-BC567BE5D3E1}" sibTransId="{2ACC139F-9B80-4548-8BF7-F7145661A01F}"/>
    <dgm:cxn modelId="{9202A337-04AF-4F09-9903-6EE412A0076A}" type="presOf" srcId="{36A9EA2D-D086-4015-AB76-F11CE6ECE172}" destId="{327C6B71-E1AA-4270-8841-2E425A003C99}" srcOrd="0" destOrd="0" presId="urn:microsoft.com/office/officeart/2005/8/layout/radial4"/>
    <dgm:cxn modelId="{71BACEDC-39EB-4218-9B17-070972A62CFE}" type="presOf" srcId="{C02581B8-5C82-4AB1-8E32-57DB155087EB}" destId="{EA609F76-44E8-4D40-A810-3A9891CE74B1}" srcOrd="0" destOrd="0" presId="urn:microsoft.com/office/officeart/2005/8/layout/radial4"/>
    <dgm:cxn modelId="{E4CAC648-000C-4C54-897D-5757A176AAA2}" srcId="{162B96DB-63A1-4DBB-B8B5-9337D7B233FA}" destId="{6BC60BC3-E9A9-41C8-95DA-FAD9B06B91D6}" srcOrd="2" destOrd="0" parTransId="{62913046-6940-483F-A6AB-430DA0D7E92D}" sibTransId="{3233B849-8845-44BE-8395-F39748E54EC6}"/>
    <dgm:cxn modelId="{85A5D73B-BE62-4410-ACC5-AD990CF1E36E}" type="presOf" srcId="{52FF0F6E-5EA8-43F8-AEFB-03583914FF73}" destId="{D60EE96E-57DF-4229-AC57-DFABBE7B5BC7}" srcOrd="0" destOrd="0" presId="urn:microsoft.com/office/officeart/2005/8/layout/radial4"/>
    <dgm:cxn modelId="{97632F4C-0C01-4B7C-9F93-F48CC5A53AA7}" type="presParOf" srcId="{C9BEAA10-2356-4224-A3EB-A22E31D58469}" destId="{2A30E7FC-9006-4CA7-A039-AB3BCB7D2263}" srcOrd="0" destOrd="0" presId="urn:microsoft.com/office/officeart/2005/8/layout/radial4"/>
    <dgm:cxn modelId="{EF8CD383-346B-4356-87BD-2C039671F471}" type="presParOf" srcId="{C9BEAA10-2356-4224-A3EB-A22E31D58469}" destId="{EA609F76-44E8-4D40-A810-3A9891CE74B1}" srcOrd="1" destOrd="0" presId="urn:microsoft.com/office/officeart/2005/8/layout/radial4"/>
    <dgm:cxn modelId="{D8EDCB59-82AC-4108-A606-DB2AEC660CE2}" type="presParOf" srcId="{C9BEAA10-2356-4224-A3EB-A22E31D58469}" destId="{327C6B71-E1AA-4270-8841-2E425A003C99}" srcOrd="2" destOrd="0" presId="urn:microsoft.com/office/officeart/2005/8/layout/radial4"/>
    <dgm:cxn modelId="{CB64ED46-287C-4903-9943-14923E53B7EE}" type="presParOf" srcId="{C9BEAA10-2356-4224-A3EB-A22E31D58469}" destId="{9D857B17-FBB3-45BF-B15A-1CAF8C5A88D0}" srcOrd="3" destOrd="0" presId="urn:microsoft.com/office/officeart/2005/8/layout/radial4"/>
    <dgm:cxn modelId="{2BEFC6C1-F208-46BD-948E-32ADED04A987}" type="presParOf" srcId="{C9BEAA10-2356-4224-A3EB-A22E31D58469}" destId="{4B39B792-8788-4689-BC01-D9B37350C5E2}" srcOrd="4" destOrd="0" presId="urn:microsoft.com/office/officeart/2005/8/layout/radial4"/>
    <dgm:cxn modelId="{EC3D498D-E2B5-41B4-936A-47446390D574}" type="presParOf" srcId="{C9BEAA10-2356-4224-A3EB-A22E31D58469}" destId="{CFC9DB7C-C64F-46BC-B01C-462D3F45981E}" srcOrd="5" destOrd="0" presId="urn:microsoft.com/office/officeart/2005/8/layout/radial4"/>
    <dgm:cxn modelId="{76366AD4-90D1-4A7A-865E-6ACA935D29C9}" type="presParOf" srcId="{C9BEAA10-2356-4224-A3EB-A22E31D58469}" destId="{AD2B1E53-80F3-4DAE-BD50-5179EB8D071F}" srcOrd="6" destOrd="0" presId="urn:microsoft.com/office/officeart/2005/8/layout/radial4"/>
    <dgm:cxn modelId="{1B7AEC24-03E9-4256-AB8B-FE75AACAAD71}" type="presParOf" srcId="{C9BEAA10-2356-4224-A3EB-A22E31D58469}" destId="{4CE8E9AD-D2F6-43F7-86D1-17802CB79DF5}" srcOrd="7" destOrd="0" presId="urn:microsoft.com/office/officeart/2005/8/layout/radial4"/>
    <dgm:cxn modelId="{D3349BF8-5B0D-4529-920D-3220E276C453}" type="presParOf" srcId="{C9BEAA10-2356-4224-A3EB-A22E31D58469}" destId="{C168DBFA-7FEC-4EDE-8302-1B605DC6CC60}" srcOrd="8" destOrd="0" presId="urn:microsoft.com/office/officeart/2005/8/layout/radial4"/>
    <dgm:cxn modelId="{E85364FB-4C8A-4CF7-BAE4-F183C131E15A}" type="presParOf" srcId="{C9BEAA10-2356-4224-A3EB-A22E31D58469}" destId="{D60EE96E-57DF-4229-AC57-DFABBE7B5BC7}" srcOrd="9" destOrd="0" presId="urn:microsoft.com/office/officeart/2005/8/layout/radial4"/>
    <dgm:cxn modelId="{4CC11BE2-5BE9-42C7-B1E8-5447EEA06D91}" type="presParOf" srcId="{C9BEAA10-2356-4224-A3EB-A22E31D58469}" destId="{55E1B3BE-1534-4C40-A6CB-A21F9E35973A}"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84B6782-9F7E-4583-9F74-8502EE911F67}" type="doc">
      <dgm:prSet loTypeId="urn:microsoft.com/office/officeart/2005/8/layout/radial4" loCatId="relationship" qsTypeId="urn:microsoft.com/office/officeart/2005/8/quickstyle/simple1" qsCatId="simple" csTypeId="urn:microsoft.com/office/officeart/2005/8/colors/accent2_5" csCatId="accent2" phldr="1"/>
      <dgm:spPr/>
      <dgm:t>
        <a:bodyPr/>
        <a:lstStyle/>
        <a:p>
          <a:endParaRPr lang="es-ES"/>
        </a:p>
      </dgm:t>
    </dgm:pt>
    <dgm:pt modelId="{510813F1-97CE-408C-98B1-0FA4EAECD77A}">
      <dgm:prSet phldrT="[Texto]"/>
      <dgm:spPr/>
      <dgm:t>
        <a:bodyPr/>
        <a:lstStyle/>
        <a:p>
          <a:r>
            <a:rPr lang="es-ES" b="1" dirty="0" smtClean="0">
              <a:latin typeface="Times New Roman" panose="02020603050405020304" pitchFamily="18" charset="0"/>
              <a:cs typeface="Times New Roman" panose="02020603050405020304" pitchFamily="18" charset="0"/>
            </a:rPr>
            <a:t>Estación de despacho de combustible ANETA.</a:t>
          </a:r>
        </a:p>
        <a:p>
          <a:r>
            <a:rPr lang="es-ES" dirty="0" smtClean="0">
              <a:latin typeface="Times New Roman" panose="02020603050405020304" pitchFamily="18" charset="0"/>
              <a:cs typeface="Times New Roman" panose="02020603050405020304" pitchFamily="18" charset="0"/>
            </a:rPr>
            <a:t>Es un establecimiento que se dedica al expendio de derivados de petróleo (gasolina súper / extra y aditivos). </a:t>
          </a:r>
          <a:endParaRPr lang="es-ES" dirty="0">
            <a:latin typeface="Times New Roman" panose="02020603050405020304" pitchFamily="18" charset="0"/>
            <a:cs typeface="Times New Roman" panose="02020603050405020304" pitchFamily="18" charset="0"/>
          </a:endParaRPr>
        </a:p>
      </dgm:t>
    </dgm:pt>
    <dgm:pt modelId="{08590B83-FF26-43DA-86EC-7BC29FF750CA}" type="parTrans" cxnId="{E9FA121C-E375-4064-B6DD-7BE56E849417}">
      <dgm:prSet/>
      <dgm:spPr/>
      <dgm:t>
        <a:bodyPr/>
        <a:lstStyle/>
        <a:p>
          <a:endParaRPr lang="es-ES"/>
        </a:p>
      </dgm:t>
    </dgm:pt>
    <dgm:pt modelId="{24B82CA1-5329-4C56-9DB3-9CDDF397AD39}" type="sibTrans" cxnId="{E9FA121C-E375-4064-B6DD-7BE56E849417}">
      <dgm:prSet/>
      <dgm:spPr/>
      <dgm:t>
        <a:bodyPr/>
        <a:lstStyle/>
        <a:p>
          <a:endParaRPr lang="es-ES"/>
        </a:p>
      </dgm:t>
    </dgm:pt>
    <dgm:pt modelId="{5C5B896F-2F49-44F8-AA28-36A0633EE647}">
      <dgm:prSet phldrT="[Texto]"/>
      <dgm:spPr/>
      <dgm:t>
        <a:bodyPr/>
        <a:lstStyle/>
        <a:p>
          <a:r>
            <a:rPr lang="es-ES" b="1" dirty="0" smtClean="0">
              <a:latin typeface="Times New Roman" panose="02020603050405020304" pitchFamily="18" charset="0"/>
              <a:cs typeface="Times New Roman" panose="02020603050405020304" pitchFamily="18" charset="0"/>
            </a:rPr>
            <a:t>Clientes</a:t>
          </a:r>
          <a:endParaRPr lang="es-ES" b="1" dirty="0">
            <a:latin typeface="Times New Roman" panose="02020603050405020304" pitchFamily="18" charset="0"/>
            <a:cs typeface="Times New Roman" panose="02020603050405020304" pitchFamily="18" charset="0"/>
          </a:endParaRPr>
        </a:p>
      </dgm:t>
    </dgm:pt>
    <dgm:pt modelId="{85296DBC-8CF6-4426-90EF-3538937D90CA}" type="parTrans" cxnId="{5E5A77D8-AB20-4A3F-A00A-A9E6FF8B8AF8}">
      <dgm:prSet/>
      <dgm:spPr/>
      <dgm:t>
        <a:bodyPr/>
        <a:lstStyle/>
        <a:p>
          <a:endParaRPr lang="es-ES"/>
        </a:p>
      </dgm:t>
    </dgm:pt>
    <dgm:pt modelId="{B2C9D4B2-64D5-4FDD-8407-0412DD97D9DB}" type="sibTrans" cxnId="{5E5A77D8-AB20-4A3F-A00A-A9E6FF8B8AF8}">
      <dgm:prSet/>
      <dgm:spPr/>
      <dgm:t>
        <a:bodyPr/>
        <a:lstStyle/>
        <a:p>
          <a:endParaRPr lang="es-ES"/>
        </a:p>
      </dgm:t>
    </dgm:pt>
    <dgm:pt modelId="{E77C0639-0E0E-4D4F-8571-BBA64D4BAAC5}">
      <dgm:prSet phldrT="[Texto]"/>
      <dgm:spPr/>
      <dgm:t>
        <a:bodyPr/>
        <a:lstStyle/>
        <a:p>
          <a:r>
            <a:rPr lang="es-ES" b="1" dirty="0" smtClean="0">
              <a:latin typeface="Times New Roman" panose="02020603050405020304" pitchFamily="18" charset="0"/>
              <a:cs typeface="Times New Roman" panose="02020603050405020304" pitchFamily="18" charset="0"/>
            </a:rPr>
            <a:t>Despachadores</a:t>
          </a:r>
        </a:p>
      </dgm:t>
    </dgm:pt>
    <dgm:pt modelId="{AEF635E9-2BCE-43AC-AA1B-285AC7A98A58}" type="parTrans" cxnId="{4C472580-3DE5-4CA1-8922-349734220A4B}">
      <dgm:prSet/>
      <dgm:spPr/>
      <dgm:t>
        <a:bodyPr/>
        <a:lstStyle/>
        <a:p>
          <a:endParaRPr lang="es-ES"/>
        </a:p>
      </dgm:t>
    </dgm:pt>
    <dgm:pt modelId="{1F92C577-1C68-44A3-83A4-3CC1ED554227}" type="sibTrans" cxnId="{4C472580-3DE5-4CA1-8922-349734220A4B}">
      <dgm:prSet/>
      <dgm:spPr/>
      <dgm:t>
        <a:bodyPr/>
        <a:lstStyle/>
        <a:p>
          <a:endParaRPr lang="es-ES"/>
        </a:p>
      </dgm:t>
    </dgm:pt>
    <dgm:pt modelId="{8B5549FD-9E5B-4286-B1E5-D6111F71145D}">
      <dgm:prSet phldrT="[Texto]"/>
      <dgm:spPr/>
      <dgm:t>
        <a:bodyPr/>
        <a:lstStyle/>
        <a:p>
          <a:r>
            <a:rPr lang="es-ES" b="1" dirty="0" smtClean="0">
              <a:latin typeface="Times New Roman" panose="02020603050405020304" pitchFamily="18" charset="0"/>
              <a:cs typeface="Times New Roman" panose="02020603050405020304" pitchFamily="18" charset="0"/>
            </a:rPr>
            <a:t>Personal administrativo </a:t>
          </a:r>
        </a:p>
      </dgm:t>
    </dgm:pt>
    <dgm:pt modelId="{CD4EFB47-391B-44C6-8885-ED7DE9F8DD2D}" type="parTrans" cxnId="{639698D5-35D1-4CF6-A761-5F8ADB930754}">
      <dgm:prSet/>
      <dgm:spPr/>
      <dgm:t>
        <a:bodyPr/>
        <a:lstStyle/>
        <a:p>
          <a:endParaRPr lang="es-ES"/>
        </a:p>
      </dgm:t>
    </dgm:pt>
    <dgm:pt modelId="{C365F256-2D17-4674-B0C5-706774AE1729}" type="sibTrans" cxnId="{639698D5-35D1-4CF6-A761-5F8ADB930754}">
      <dgm:prSet/>
      <dgm:spPr/>
      <dgm:t>
        <a:bodyPr/>
        <a:lstStyle/>
        <a:p>
          <a:endParaRPr lang="es-ES"/>
        </a:p>
      </dgm:t>
    </dgm:pt>
    <dgm:pt modelId="{93535EC9-D967-41FF-98CD-6A983017475D}">
      <dgm:prSet phldrT="[Texto]"/>
      <dgm:spPr/>
      <dgm:t>
        <a:bodyPr/>
        <a:lstStyle/>
        <a:p>
          <a:r>
            <a:rPr lang="es-ES" b="1" dirty="0" smtClean="0">
              <a:latin typeface="Times New Roman" panose="02020603050405020304" pitchFamily="18" charset="0"/>
              <a:cs typeface="Times New Roman" panose="02020603050405020304" pitchFamily="18" charset="0"/>
            </a:rPr>
            <a:t>Personal de seguridad</a:t>
          </a:r>
        </a:p>
      </dgm:t>
    </dgm:pt>
    <dgm:pt modelId="{E3FDC155-BF1F-4911-A3F6-7474EE6CF77E}" type="parTrans" cxnId="{86E792BA-3DA5-4987-9322-7D8F9A6AB877}">
      <dgm:prSet/>
      <dgm:spPr/>
      <dgm:t>
        <a:bodyPr/>
        <a:lstStyle/>
        <a:p>
          <a:endParaRPr lang="es-ES"/>
        </a:p>
      </dgm:t>
    </dgm:pt>
    <dgm:pt modelId="{07B95275-951F-48F1-9FAE-4FA765C41130}" type="sibTrans" cxnId="{86E792BA-3DA5-4987-9322-7D8F9A6AB877}">
      <dgm:prSet/>
      <dgm:spPr/>
      <dgm:t>
        <a:bodyPr/>
        <a:lstStyle/>
        <a:p>
          <a:endParaRPr lang="es-ES"/>
        </a:p>
      </dgm:t>
    </dgm:pt>
    <dgm:pt modelId="{007470B9-EBE8-4AF5-9019-86B0AC26D471}">
      <dgm:prSet phldrT="[Texto]"/>
      <dgm:spPr/>
      <dgm:t>
        <a:bodyPr/>
        <a:lstStyle/>
        <a:p>
          <a:r>
            <a:rPr lang="es-ES" b="1" dirty="0" smtClean="0">
              <a:latin typeface="Times New Roman" panose="02020603050405020304" pitchFamily="18" charset="0"/>
              <a:cs typeface="Times New Roman" panose="02020603050405020304" pitchFamily="18" charset="0"/>
            </a:rPr>
            <a:t>Proveedores</a:t>
          </a:r>
        </a:p>
      </dgm:t>
    </dgm:pt>
    <dgm:pt modelId="{ABF6F30C-ADDC-489F-BF15-75B1BC8FF934}" type="parTrans" cxnId="{FADE1444-B445-44FD-B53F-3DF9C6F3A72D}">
      <dgm:prSet/>
      <dgm:spPr/>
      <dgm:t>
        <a:bodyPr/>
        <a:lstStyle/>
        <a:p>
          <a:endParaRPr lang="es-ES"/>
        </a:p>
      </dgm:t>
    </dgm:pt>
    <dgm:pt modelId="{AA891C53-145F-43CF-AC58-225C53AA2593}" type="sibTrans" cxnId="{FADE1444-B445-44FD-B53F-3DF9C6F3A72D}">
      <dgm:prSet/>
      <dgm:spPr/>
      <dgm:t>
        <a:bodyPr/>
        <a:lstStyle/>
        <a:p>
          <a:endParaRPr lang="es-ES"/>
        </a:p>
      </dgm:t>
    </dgm:pt>
    <dgm:pt modelId="{CF18CF10-0610-45AC-BE3F-204F4ABD21F3}" type="pres">
      <dgm:prSet presAssocID="{B84B6782-9F7E-4583-9F74-8502EE911F67}" presName="cycle" presStyleCnt="0">
        <dgm:presLayoutVars>
          <dgm:chMax val="1"/>
          <dgm:dir/>
          <dgm:animLvl val="ctr"/>
          <dgm:resizeHandles val="exact"/>
        </dgm:presLayoutVars>
      </dgm:prSet>
      <dgm:spPr/>
      <dgm:t>
        <a:bodyPr/>
        <a:lstStyle/>
        <a:p>
          <a:endParaRPr lang="es-ES"/>
        </a:p>
      </dgm:t>
    </dgm:pt>
    <dgm:pt modelId="{E821D7F7-400F-4D7D-88FE-120A96A133DA}" type="pres">
      <dgm:prSet presAssocID="{510813F1-97CE-408C-98B1-0FA4EAECD77A}" presName="centerShape" presStyleLbl="node0" presStyleIdx="0" presStyleCnt="1" custScaleX="163621" custScaleY="173800"/>
      <dgm:spPr/>
      <dgm:t>
        <a:bodyPr/>
        <a:lstStyle/>
        <a:p>
          <a:endParaRPr lang="es-ES"/>
        </a:p>
      </dgm:t>
    </dgm:pt>
    <dgm:pt modelId="{802E50EA-884A-46CB-A552-5F7C05762CD6}" type="pres">
      <dgm:prSet presAssocID="{85296DBC-8CF6-4426-90EF-3538937D90CA}" presName="parTrans" presStyleLbl="bgSibTrans2D1" presStyleIdx="0" presStyleCnt="5"/>
      <dgm:spPr/>
      <dgm:t>
        <a:bodyPr/>
        <a:lstStyle/>
        <a:p>
          <a:endParaRPr lang="es-ES"/>
        </a:p>
      </dgm:t>
    </dgm:pt>
    <dgm:pt modelId="{7B3895E6-4851-425D-A701-7C247EAFBBEE}" type="pres">
      <dgm:prSet presAssocID="{5C5B896F-2F49-44F8-AA28-36A0633EE647}" presName="node" presStyleLbl="node1" presStyleIdx="0" presStyleCnt="5" custScaleX="72613" custScaleY="46403">
        <dgm:presLayoutVars>
          <dgm:bulletEnabled val="1"/>
        </dgm:presLayoutVars>
      </dgm:prSet>
      <dgm:spPr/>
      <dgm:t>
        <a:bodyPr/>
        <a:lstStyle/>
        <a:p>
          <a:endParaRPr lang="es-ES"/>
        </a:p>
      </dgm:t>
    </dgm:pt>
    <dgm:pt modelId="{F638C7CC-A53F-4ACB-895B-526E3374D754}" type="pres">
      <dgm:prSet presAssocID="{AEF635E9-2BCE-43AC-AA1B-285AC7A98A58}" presName="parTrans" presStyleLbl="bgSibTrans2D1" presStyleIdx="1" presStyleCnt="5"/>
      <dgm:spPr/>
      <dgm:t>
        <a:bodyPr/>
        <a:lstStyle/>
        <a:p>
          <a:endParaRPr lang="es-ES"/>
        </a:p>
      </dgm:t>
    </dgm:pt>
    <dgm:pt modelId="{E4477464-0450-4DC8-B32B-1E743C0F462F}" type="pres">
      <dgm:prSet presAssocID="{E77C0639-0E0E-4D4F-8571-BBA64D4BAAC5}" presName="node" presStyleLbl="node1" presStyleIdx="1" presStyleCnt="5" custScaleX="87925" custScaleY="55239">
        <dgm:presLayoutVars>
          <dgm:bulletEnabled val="1"/>
        </dgm:presLayoutVars>
      </dgm:prSet>
      <dgm:spPr/>
      <dgm:t>
        <a:bodyPr/>
        <a:lstStyle/>
        <a:p>
          <a:endParaRPr lang="es-ES"/>
        </a:p>
      </dgm:t>
    </dgm:pt>
    <dgm:pt modelId="{DFDBE06D-68A9-4E23-A3EC-6464B07DBD13}" type="pres">
      <dgm:prSet presAssocID="{CD4EFB47-391B-44C6-8885-ED7DE9F8DD2D}" presName="parTrans" presStyleLbl="bgSibTrans2D1" presStyleIdx="2" presStyleCnt="5"/>
      <dgm:spPr/>
      <dgm:t>
        <a:bodyPr/>
        <a:lstStyle/>
        <a:p>
          <a:endParaRPr lang="es-ES"/>
        </a:p>
      </dgm:t>
    </dgm:pt>
    <dgm:pt modelId="{13769F78-F99E-43BA-B7E2-EDE9D31FE54C}" type="pres">
      <dgm:prSet presAssocID="{8B5549FD-9E5B-4286-B1E5-D6111F71145D}" presName="node" presStyleLbl="node1" presStyleIdx="2" presStyleCnt="5" custScaleX="92442" custScaleY="59375" custRadScaleRad="106305" custRadScaleInc="3243">
        <dgm:presLayoutVars>
          <dgm:bulletEnabled val="1"/>
        </dgm:presLayoutVars>
      </dgm:prSet>
      <dgm:spPr/>
      <dgm:t>
        <a:bodyPr/>
        <a:lstStyle/>
        <a:p>
          <a:endParaRPr lang="es-ES"/>
        </a:p>
      </dgm:t>
    </dgm:pt>
    <dgm:pt modelId="{9C54D552-A1F1-469F-9AD7-37C55874AB75}" type="pres">
      <dgm:prSet presAssocID="{E3FDC155-BF1F-4911-A3F6-7474EE6CF77E}" presName="parTrans" presStyleLbl="bgSibTrans2D1" presStyleIdx="3" presStyleCnt="5"/>
      <dgm:spPr/>
      <dgm:t>
        <a:bodyPr/>
        <a:lstStyle/>
        <a:p>
          <a:endParaRPr lang="es-ES"/>
        </a:p>
      </dgm:t>
    </dgm:pt>
    <dgm:pt modelId="{217CFFB0-1C58-4770-98D3-E0DACF04522A}" type="pres">
      <dgm:prSet presAssocID="{93535EC9-D967-41FF-98CD-6A983017475D}" presName="node" presStyleLbl="node1" presStyleIdx="3" presStyleCnt="5" custScaleY="53293">
        <dgm:presLayoutVars>
          <dgm:bulletEnabled val="1"/>
        </dgm:presLayoutVars>
      </dgm:prSet>
      <dgm:spPr/>
      <dgm:t>
        <a:bodyPr/>
        <a:lstStyle/>
        <a:p>
          <a:endParaRPr lang="es-ES"/>
        </a:p>
      </dgm:t>
    </dgm:pt>
    <dgm:pt modelId="{5614958F-D3A8-4468-A93C-34D3BBBF71EC}" type="pres">
      <dgm:prSet presAssocID="{ABF6F30C-ADDC-489F-BF15-75B1BC8FF934}" presName="parTrans" presStyleLbl="bgSibTrans2D1" presStyleIdx="4" presStyleCnt="5"/>
      <dgm:spPr/>
      <dgm:t>
        <a:bodyPr/>
        <a:lstStyle/>
        <a:p>
          <a:endParaRPr lang="es-ES"/>
        </a:p>
      </dgm:t>
    </dgm:pt>
    <dgm:pt modelId="{A8E6DC73-AE71-43E7-B8F2-24489D80C60F}" type="pres">
      <dgm:prSet presAssocID="{007470B9-EBE8-4AF5-9019-86B0AC26D471}" presName="node" presStyleLbl="node1" presStyleIdx="4" presStyleCnt="5" custScaleX="82350" custScaleY="52887">
        <dgm:presLayoutVars>
          <dgm:bulletEnabled val="1"/>
        </dgm:presLayoutVars>
      </dgm:prSet>
      <dgm:spPr/>
      <dgm:t>
        <a:bodyPr/>
        <a:lstStyle/>
        <a:p>
          <a:endParaRPr lang="es-ES"/>
        </a:p>
      </dgm:t>
    </dgm:pt>
  </dgm:ptLst>
  <dgm:cxnLst>
    <dgm:cxn modelId="{6F0F79A7-AFD0-422E-B237-CE5274FC500F}" type="presOf" srcId="{5C5B896F-2F49-44F8-AA28-36A0633EE647}" destId="{7B3895E6-4851-425D-A701-7C247EAFBBEE}" srcOrd="0" destOrd="0" presId="urn:microsoft.com/office/officeart/2005/8/layout/radial4"/>
    <dgm:cxn modelId="{DD61BFAF-867F-4DBD-A3EC-1427E8CC2332}" type="presOf" srcId="{007470B9-EBE8-4AF5-9019-86B0AC26D471}" destId="{A8E6DC73-AE71-43E7-B8F2-24489D80C60F}" srcOrd="0" destOrd="0" presId="urn:microsoft.com/office/officeart/2005/8/layout/radial4"/>
    <dgm:cxn modelId="{86E792BA-3DA5-4987-9322-7D8F9A6AB877}" srcId="{510813F1-97CE-408C-98B1-0FA4EAECD77A}" destId="{93535EC9-D967-41FF-98CD-6A983017475D}" srcOrd="3" destOrd="0" parTransId="{E3FDC155-BF1F-4911-A3F6-7474EE6CF77E}" sibTransId="{07B95275-951F-48F1-9FAE-4FA765C41130}"/>
    <dgm:cxn modelId="{AA61DB5A-3EFD-46A6-A4E4-0D3C0EB9D8B6}" type="presOf" srcId="{8B5549FD-9E5B-4286-B1E5-D6111F71145D}" destId="{13769F78-F99E-43BA-B7E2-EDE9D31FE54C}" srcOrd="0" destOrd="0" presId="urn:microsoft.com/office/officeart/2005/8/layout/radial4"/>
    <dgm:cxn modelId="{5E5A77D8-AB20-4A3F-A00A-A9E6FF8B8AF8}" srcId="{510813F1-97CE-408C-98B1-0FA4EAECD77A}" destId="{5C5B896F-2F49-44F8-AA28-36A0633EE647}" srcOrd="0" destOrd="0" parTransId="{85296DBC-8CF6-4426-90EF-3538937D90CA}" sibTransId="{B2C9D4B2-64D5-4FDD-8407-0412DD97D9DB}"/>
    <dgm:cxn modelId="{A0F536FE-CE06-40F0-A813-11E98E24452F}" type="presOf" srcId="{ABF6F30C-ADDC-489F-BF15-75B1BC8FF934}" destId="{5614958F-D3A8-4468-A93C-34D3BBBF71EC}" srcOrd="0" destOrd="0" presId="urn:microsoft.com/office/officeart/2005/8/layout/radial4"/>
    <dgm:cxn modelId="{639698D5-35D1-4CF6-A761-5F8ADB930754}" srcId="{510813F1-97CE-408C-98B1-0FA4EAECD77A}" destId="{8B5549FD-9E5B-4286-B1E5-D6111F71145D}" srcOrd="2" destOrd="0" parTransId="{CD4EFB47-391B-44C6-8885-ED7DE9F8DD2D}" sibTransId="{C365F256-2D17-4674-B0C5-706774AE1729}"/>
    <dgm:cxn modelId="{11851F47-ED5D-4A13-B141-BD068726D038}" type="presOf" srcId="{510813F1-97CE-408C-98B1-0FA4EAECD77A}" destId="{E821D7F7-400F-4D7D-88FE-120A96A133DA}" srcOrd="0" destOrd="0" presId="urn:microsoft.com/office/officeart/2005/8/layout/radial4"/>
    <dgm:cxn modelId="{0BC54877-FBE8-48D0-89B7-ADB07BC3C033}" type="presOf" srcId="{E77C0639-0E0E-4D4F-8571-BBA64D4BAAC5}" destId="{E4477464-0450-4DC8-B32B-1E743C0F462F}" srcOrd="0" destOrd="0" presId="urn:microsoft.com/office/officeart/2005/8/layout/radial4"/>
    <dgm:cxn modelId="{E9FA121C-E375-4064-B6DD-7BE56E849417}" srcId="{B84B6782-9F7E-4583-9F74-8502EE911F67}" destId="{510813F1-97CE-408C-98B1-0FA4EAECD77A}" srcOrd="0" destOrd="0" parTransId="{08590B83-FF26-43DA-86EC-7BC29FF750CA}" sibTransId="{24B82CA1-5329-4C56-9DB3-9CDDF397AD39}"/>
    <dgm:cxn modelId="{79DC92C4-3D4B-45B6-B897-5DFE6FF65561}" type="presOf" srcId="{E3FDC155-BF1F-4911-A3F6-7474EE6CF77E}" destId="{9C54D552-A1F1-469F-9AD7-37C55874AB75}" srcOrd="0" destOrd="0" presId="urn:microsoft.com/office/officeart/2005/8/layout/radial4"/>
    <dgm:cxn modelId="{4C472580-3DE5-4CA1-8922-349734220A4B}" srcId="{510813F1-97CE-408C-98B1-0FA4EAECD77A}" destId="{E77C0639-0E0E-4D4F-8571-BBA64D4BAAC5}" srcOrd="1" destOrd="0" parTransId="{AEF635E9-2BCE-43AC-AA1B-285AC7A98A58}" sibTransId="{1F92C577-1C68-44A3-83A4-3CC1ED554227}"/>
    <dgm:cxn modelId="{4D6A2E65-D69A-422B-8984-9BF0A1DC122D}" type="presOf" srcId="{CD4EFB47-391B-44C6-8885-ED7DE9F8DD2D}" destId="{DFDBE06D-68A9-4E23-A3EC-6464B07DBD13}" srcOrd="0" destOrd="0" presId="urn:microsoft.com/office/officeart/2005/8/layout/radial4"/>
    <dgm:cxn modelId="{FECE6E2A-DB8E-4999-89C6-CEA23903E6CC}" type="presOf" srcId="{85296DBC-8CF6-4426-90EF-3538937D90CA}" destId="{802E50EA-884A-46CB-A552-5F7C05762CD6}" srcOrd="0" destOrd="0" presId="urn:microsoft.com/office/officeart/2005/8/layout/radial4"/>
    <dgm:cxn modelId="{D96DF236-26BD-4A9A-BD0A-8BC15F6DB1D4}" type="presOf" srcId="{93535EC9-D967-41FF-98CD-6A983017475D}" destId="{217CFFB0-1C58-4770-98D3-E0DACF04522A}" srcOrd="0" destOrd="0" presId="urn:microsoft.com/office/officeart/2005/8/layout/radial4"/>
    <dgm:cxn modelId="{4E3E1393-BEA3-4E66-B5F5-72F19417B52F}" type="presOf" srcId="{AEF635E9-2BCE-43AC-AA1B-285AC7A98A58}" destId="{F638C7CC-A53F-4ACB-895B-526E3374D754}" srcOrd="0" destOrd="0" presId="urn:microsoft.com/office/officeart/2005/8/layout/radial4"/>
    <dgm:cxn modelId="{FADE1444-B445-44FD-B53F-3DF9C6F3A72D}" srcId="{510813F1-97CE-408C-98B1-0FA4EAECD77A}" destId="{007470B9-EBE8-4AF5-9019-86B0AC26D471}" srcOrd="4" destOrd="0" parTransId="{ABF6F30C-ADDC-489F-BF15-75B1BC8FF934}" sibTransId="{AA891C53-145F-43CF-AC58-225C53AA2593}"/>
    <dgm:cxn modelId="{905AAE6B-ED80-4D65-96CE-43C7FE667C3E}" type="presOf" srcId="{B84B6782-9F7E-4583-9F74-8502EE911F67}" destId="{CF18CF10-0610-45AC-BE3F-204F4ABD21F3}" srcOrd="0" destOrd="0" presId="urn:microsoft.com/office/officeart/2005/8/layout/radial4"/>
    <dgm:cxn modelId="{62164658-2BCB-4E6F-BC26-10EEAD8C4106}" type="presParOf" srcId="{CF18CF10-0610-45AC-BE3F-204F4ABD21F3}" destId="{E821D7F7-400F-4D7D-88FE-120A96A133DA}" srcOrd="0" destOrd="0" presId="urn:microsoft.com/office/officeart/2005/8/layout/radial4"/>
    <dgm:cxn modelId="{53472F37-A50D-4ED4-8747-9C1AF15B26B0}" type="presParOf" srcId="{CF18CF10-0610-45AC-BE3F-204F4ABD21F3}" destId="{802E50EA-884A-46CB-A552-5F7C05762CD6}" srcOrd="1" destOrd="0" presId="urn:microsoft.com/office/officeart/2005/8/layout/radial4"/>
    <dgm:cxn modelId="{69BE1FF6-5CD4-4C17-B5CF-34B7FB0779F8}" type="presParOf" srcId="{CF18CF10-0610-45AC-BE3F-204F4ABD21F3}" destId="{7B3895E6-4851-425D-A701-7C247EAFBBEE}" srcOrd="2" destOrd="0" presId="urn:microsoft.com/office/officeart/2005/8/layout/radial4"/>
    <dgm:cxn modelId="{2EB495C1-58D0-4196-9745-AB8ACEE88FDB}" type="presParOf" srcId="{CF18CF10-0610-45AC-BE3F-204F4ABD21F3}" destId="{F638C7CC-A53F-4ACB-895B-526E3374D754}" srcOrd="3" destOrd="0" presId="urn:microsoft.com/office/officeart/2005/8/layout/radial4"/>
    <dgm:cxn modelId="{B6205862-EBFA-4373-B2A7-2BD0F2CBE2C1}" type="presParOf" srcId="{CF18CF10-0610-45AC-BE3F-204F4ABD21F3}" destId="{E4477464-0450-4DC8-B32B-1E743C0F462F}" srcOrd="4" destOrd="0" presId="urn:microsoft.com/office/officeart/2005/8/layout/radial4"/>
    <dgm:cxn modelId="{3BAA6515-D192-424B-ADAC-D73D6B422460}" type="presParOf" srcId="{CF18CF10-0610-45AC-BE3F-204F4ABD21F3}" destId="{DFDBE06D-68A9-4E23-A3EC-6464B07DBD13}" srcOrd="5" destOrd="0" presId="urn:microsoft.com/office/officeart/2005/8/layout/radial4"/>
    <dgm:cxn modelId="{FB84CC4B-F203-44F9-A898-1DA13A6257A3}" type="presParOf" srcId="{CF18CF10-0610-45AC-BE3F-204F4ABD21F3}" destId="{13769F78-F99E-43BA-B7E2-EDE9D31FE54C}" srcOrd="6" destOrd="0" presId="urn:microsoft.com/office/officeart/2005/8/layout/radial4"/>
    <dgm:cxn modelId="{FB6973CD-7C22-4B7C-B68D-853BEB545887}" type="presParOf" srcId="{CF18CF10-0610-45AC-BE3F-204F4ABD21F3}" destId="{9C54D552-A1F1-469F-9AD7-37C55874AB75}" srcOrd="7" destOrd="0" presId="urn:microsoft.com/office/officeart/2005/8/layout/radial4"/>
    <dgm:cxn modelId="{3162243B-060C-4012-B917-4B55BF0E4735}" type="presParOf" srcId="{CF18CF10-0610-45AC-BE3F-204F4ABD21F3}" destId="{217CFFB0-1C58-4770-98D3-E0DACF04522A}" srcOrd="8" destOrd="0" presId="urn:microsoft.com/office/officeart/2005/8/layout/radial4"/>
    <dgm:cxn modelId="{E184AC35-15D7-4851-A28F-E26DD1625388}" type="presParOf" srcId="{CF18CF10-0610-45AC-BE3F-204F4ABD21F3}" destId="{5614958F-D3A8-4468-A93C-34D3BBBF71EC}" srcOrd="9" destOrd="0" presId="urn:microsoft.com/office/officeart/2005/8/layout/radial4"/>
    <dgm:cxn modelId="{9A9A0EC7-223F-4498-8628-14F647A2A0DF}" type="presParOf" srcId="{CF18CF10-0610-45AC-BE3F-204F4ABD21F3}" destId="{A8E6DC73-AE71-43E7-B8F2-24489D80C60F}"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107B5B2-9076-46FE-8845-CF1655F2930C}"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ES"/>
        </a:p>
      </dgm:t>
    </dgm:pt>
    <dgm:pt modelId="{10A2F4FF-895C-4131-904C-2069BCA70D85}">
      <dgm:prSet phldrT="[Texto]" custT="1"/>
      <dgm:spPr/>
      <dgm:t>
        <a:bodyPr/>
        <a:lstStyle/>
        <a:p>
          <a:pPr algn="just"/>
          <a:r>
            <a:rPr lang="es-ES" sz="1900" b="0" dirty="0" smtClean="0">
              <a:latin typeface="Times New Roman" panose="02020603050405020304" pitchFamily="18" charset="0"/>
              <a:cs typeface="Times New Roman" panose="02020603050405020304" pitchFamily="18" charset="0"/>
            </a:rPr>
            <a:t>Dirigir de manera adecuada la implementación del sistema de seguridad física y todos los planes, procedimientos establecidos, en beneficio de todos los usuarios que frecuenta la estación de despacho de combustible de ANETA. </a:t>
          </a:r>
        </a:p>
      </dgm:t>
    </dgm:pt>
    <dgm:pt modelId="{7403C1CD-A8B3-422C-B51B-1E8D3F8335D8}" type="parTrans" cxnId="{340E4A54-48E1-46ED-BF63-C923DCAD377C}">
      <dgm:prSet/>
      <dgm:spPr/>
      <dgm:t>
        <a:bodyPr/>
        <a:lstStyle/>
        <a:p>
          <a:endParaRPr lang="es-ES"/>
        </a:p>
      </dgm:t>
    </dgm:pt>
    <dgm:pt modelId="{968D1754-EAFD-49CE-9C5E-4849F1CC5057}" type="sibTrans" cxnId="{340E4A54-48E1-46ED-BF63-C923DCAD377C}">
      <dgm:prSet/>
      <dgm:spPr/>
      <dgm:t>
        <a:bodyPr/>
        <a:lstStyle/>
        <a:p>
          <a:endParaRPr lang="es-ES"/>
        </a:p>
      </dgm:t>
    </dgm:pt>
    <dgm:pt modelId="{9BDD4FD5-2C68-4123-8800-5B3F311BB7AE}">
      <dgm:prSet phldrT="[Texto]" custT="1"/>
      <dgm:spPr/>
      <dgm:t>
        <a:bodyPr/>
        <a:lstStyle/>
        <a:p>
          <a:pPr algn="just"/>
          <a:r>
            <a:rPr lang="es-ES" sz="1900" dirty="0" smtClean="0">
              <a:latin typeface="Times New Roman" panose="02020603050405020304" pitchFamily="18" charset="0"/>
              <a:cs typeface="Times New Roman" panose="02020603050405020304" pitchFamily="18" charset="0"/>
            </a:rPr>
            <a:t>Planificar labores de prevención de pérdidas, en referencia a todos los riesgos que se ven expuestas las personas, la información, la imagen y los bienes de la estación de despacho de combustible de ANETA.</a:t>
          </a:r>
          <a:endParaRPr lang="es-ES" sz="1900" b="1" dirty="0">
            <a:latin typeface="Times New Roman" panose="02020603050405020304" pitchFamily="18" charset="0"/>
            <a:cs typeface="Times New Roman" panose="02020603050405020304" pitchFamily="18" charset="0"/>
          </a:endParaRPr>
        </a:p>
      </dgm:t>
    </dgm:pt>
    <dgm:pt modelId="{2C008AD7-762A-4761-BFC1-4101BA9977E5}" type="parTrans" cxnId="{78AC4A4C-D984-40CF-8A3B-32F82A580A1A}">
      <dgm:prSet/>
      <dgm:spPr/>
      <dgm:t>
        <a:bodyPr/>
        <a:lstStyle/>
        <a:p>
          <a:endParaRPr lang="es-ES"/>
        </a:p>
      </dgm:t>
    </dgm:pt>
    <dgm:pt modelId="{BC520171-C131-4894-A167-0EAF7E0DA287}" type="sibTrans" cxnId="{78AC4A4C-D984-40CF-8A3B-32F82A580A1A}">
      <dgm:prSet/>
      <dgm:spPr/>
      <dgm:t>
        <a:bodyPr/>
        <a:lstStyle/>
        <a:p>
          <a:endParaRPr lang="es-ES"/>
        </a:p>
      </dgm:t>
    </dgm:pt>
    <dgm:pt modelId="{DD04ADAC-1C8A-430E-98EE-6B3546BC82B1}">
      <dgm:prSet phldrT="[Texto]" custT="1"/>
      <dgm:spPr/>
      <dgm:t>
        <a:bodyPr/>
        <a:lstStyle/>
        <a:p>
          <a:pPr algn="just"/>
          <a:r>
            <a:rPr lang="es-ES" sz="1900" dirty="0" smtClean="0">
              <a:latin typeface="Times New Roman" panose="02020603050405020304" pitchFamily="18" charset="0"/>
              <a:cs typeface="Times New Roman" panose="02020603050405020304" pitchFamily="18" charset="0"/>
            </a:rPr>
            <a:t>Ejecutar un plan de auditorías internas ante todos los procesos, normas y procedimientos establecidos, el cual deberá poseer un plan de remediación inmediata ante la falla de uno de los sistemas establecidos y evitando la recurrencia de los mismos.</a:t>
          </a:r>
          <a:endParaRPr lang="es-ES" sz="1900" b="1" dirty="0">
            <a:latin typeface="Times New Roman" panose="02020603050405020304" pitchFamily="18" charset="0"/>
            <a:cs typeface="Times New Roman" panose="02020603050405020304" pitchFamily="18" charset="0"/>
          </a:endParaRPr>
        </a:p>
      </dgm:t>
    </dgm:pt>
    <dgm:pt modelId="{ABCB6FD0-D14F-484F-AEE8-EDA3F125BE5C}" type="parTrans" cxnId="{1B2556FA-CF12-4335-90A2-8A1932B60DBA}">
      <dgm:prSet/>
      <dgm:spPr/>
      <dgm:t>
        <a:bodyPr/>
        <a:lstStyle/>
        <a:p>
          <a:endParaRPr lang="es-ES"/>
        </a:p>
      </dgm:t>
    </dgm:pt>
    <dgm:pt modelId="{B6E85963-35E1-4FD3-AC57-766DF11178CD}" type="sibTrans" cxnId="{1B2556FA-CF12-4335-90A2-8A1932B60DBA}">
      <dgm:prSet/>
      <dgm:spPr/>
      <dgm:t>
        <a:bodyPr/>
        <a:lstStyle/>
        <a:p>
          <a:endParaRPr lang="es-ES"/>
        </a:p>
      </dgm:t>
    </dgm:pt>
    <dgm:pt modelId="{D68A23E6-450E-4FB5-A7E7-347CAD33FC88}" type="pres">
      <dgm:prSet presAssocID="{F107B5B2-9076-46FE-8845-CF1655F2930C}" presName="linear" presStyleCnt="0">
        <dgm:presLayoutVars>
          <dgm:dir/>
          <dgm:animLvl val="lvl"/>
          <dgm:resizeHandles val="exact"/>
        </dgm:presLayoutVars>
      </dgm:prSet>
      <dgm:spPr/>
      <dgm:t>
        <a:bodyPr/>
        <a:lstStyle/>
        <a:p>
          <a:endParaRPr lang="es-ES"/>
        </a:p>
      </dgm:t>
    </dgm:pt>
    <dgm:pt modelId="{5865A695-D031-4DB4-A2EE-2F6FF767676E}" type="pres">
      <dgm:prSet presAssocID="{10A2F4FF-895C-4131-904C-2069BCA70D85}" presName="parentLin" presStyleCnt="0"/>
      <dgm:spPr/>
      <dgm:t>
        <a:bodyPr/>
        <a:lstStyle/>
        <a:p>
          <a:endParaRPr lang="es-ES"/>
        </a:p>
      </dgm:t>
    </dgm:pt>
    <dgm:pt modelId="{2C6295AD-9EB4-4FDC-A409-EB2E4439FB15}" type="pres">
      <dgm:prSet presAssocID="{10A2F4FF-895C-4131-904C-2069BCA70D85}" presName="parentLeftMargin" presStyleLbl="node1" presStyleIdx="0" presStyleCnt="3"/>
      <dgm:spPr/>
      <dgm:t>
        <a:bodyPr/>
        <a:lstStyle/>
        <a:p>
          <a:endParaRPr lang="es-ES"/>
        </a:p>
      </dgm:t>
    </dgm:pt>
    <dgm:pt modelId="{EDEF6EC0-FA4D-4C30-94EC-CA6AC5B76AEB}" type="pres">
      <dgm:prSet presAssocID="{10A2F4FF-895C-4131-904C-2069BCA70D85}" presName="parentText" presStyleLbl="node1" presStyleIdx="0" presStyleCnt="3" custScaleX="142857" custScaleY="134370">
        <dgm:presLayoutVars>
          <dgm:chMax val="0"/>
          <dgm:bulletEnabled val="1"/>
        </dgm:presLayoutVars>
      </dgm:prSet>
      <dgm:spPr/>
      <dgm:t>
        <a:bodyPr/>
        <a:lstStyle/>
        <a:p>
          <a:endParaRPr lang="es-ES"/>
        </a:p>
      </dgm:t>
    </dgm:pt>
    <dgm:pt modelId="{FC2059DD-8148-4ABE-BEFD-A20E756E068B}" type="pres">
      <dgm:prSet presAssocID="{10A2F4FF-895C-4131-904C-2069BCA70D85}" presName="negativeSpace" presStyleCnt="0"/>
      <dgm:spPr/>
      <dgm:t>
        <a:bodyPr/>
        <a:lstStyle/>
        <a:p>
          <a:endParaRPr lang="es-ES"/>
        </a:p>
      </dgm:t>
    </dgm:pt>
    <dgm:pt modelId="{B38D92A7-686C-4BBC-AA1C-9C2BDB8253F1}" type="pres">
      <dgm:prSet presAssocID="{10A2F4FF-895C-4131-904C-2069BCA70D85}" presName="childText" presStyleLbl="conFgAcc1" presStyleIdx="0" presStyleCnt="3">
        <dgm:presLayoutVars>
          <dgm:bulletEnabled val="1"/>
        </dgm:presLayoutVars>
      </dgm:prSet>
      <dgm:spPr/>
      <dgm:t>
        <a:bodyPr/>
        <a:lstStyle/>
        <a:p>
          <a:endParaRPr lang="es-ES"/>
        </a:p>
      </dgm:t>
    </dgm:pt>
    <dgm:pt modelId="{33DD4A5A-A895-496B-92A4-929A962E7B67}" type="pres">
      <dgm:prSet presAssocID="{968D1754-EAFD-49CE-9C5E-4849F1CC5057}" presName="spaceBetweenRectangles" presStyleCnt="0"/>
      <dgm:spPr/>
      <dgm:t>
        <a:bodyPr/>
        <a:lstStyle/>
        <a:p>
          <a:endParaRPr lang="es-ES"/>
        </a:p>
      </dgm:t>
    </dgm:pt>
    <dgm:pt modelId="{B8771071-AFCD-4D05-B6E3-79E521497DBE}" type="pres">
      <dgm:prSet presAssocID="{9BDD4FD5-2C68-4123-8800-5B3F311BB7AE}" presName="parentLin" presStyleCnt="0"/>
      <dgm:spPr/>
      <dgm:t>
        <a:bodyPr/>
        <a:lstStyle/>
        <a:p>
          <a:endParaRPr lang="es-ES"/>
        </a:p>
      </dgm:t>
    </dgm:pt>
    <dgm:pt modelId="{5C5A6DCB-D9C0-41E0-96E0-BB0F0251FBB0}" type="pres">
      <dgm:prSet presAssocID="{9BDD4FD5-2C68-4123-8800-5B3F311BB7AE}" presName="parentLeftMargin" presStyleLbl="node1" presStyleIdx="0" presStyleCnt="3"/>
      <dgm:spPr/>
      <dgm:t>
        <a:bodyPr/>
        <a:lstStyle/>
        <a:p>
          <a:endParaRPr lang="es-ES"/>
        </a:p>
      </dgm:t>
    </dgm:pt>
    <dgm:pt modelId="{F4E555AD-C1E9-49BC-A28D-E266D92AA171}" type="pres">
      <dgm:prSet presAssocID="{9BDD4FD5-2C68-4123-8800-5B3F311BB7AE}" presName="parentText" presStyleLbl="node1" presStyleIdx="1" presStyleCnt="3" custScaleX="142857" custScaleY="154079" custLinFactNeighborX="515" custLinFactNeighborY="-4205">
        <dgm:presLayoutVars>
          <dgm:chMax val="0"/>
          <dgm:bulletEnabled val="1"/>
        </dgm:presLayoutVars>
      </dgm:prSet>
      <dgm:spPr/>
      <dgm:t>
        <a:bodyPr/>
        <a:lstStyle/>
        <a:p>
          <a:endParaRPr lang="es-ES"/>
        </a:p>
      </dgm:t>
    </dgm:pt>
    <dgm:pt modelId="{93C0C69B-1DDD-4540-9BE0-77D9179C6205}" type="pres">
      <dgm:prSet presAssocID="{9BDD4FD5-2C68-4123-8800-5B3F311BB7AE}" presName="negativeSpace" presStyleCnt="0"/>
      <dgm:spPr/>
      <dgm:t>
        <a:bodyPr/>
        <a:lstStyle/>
        <a:p>
          <a:endParaRPr lang="es-ES"/>
        </a:p>
      </dgm:t>
    </dgm:pt>
    <dgm:pt modelId="{3F211F6C-5E58-45AF-892D-10F636AE18E3}" type="pres">
      <dgm:prSet presAssocID="{9BDD4FD5-2C68-4123-8800-5B3F311BB7AE}" presName="childText" presStyleLbl="conFgAcc1" presStyleIdx="1" presStyleCnt="3">
        <dgm:presLayoutVars>
          <dgm:bulletEnabled val="1"/>
        </dgm:presLayoutVars>
      </dgm:prSet>
      <dgm:spPr/>
      <dgm:t>
        <a:bodyPr/>
        <a:lstStyle/>
        <a:p>
          <a:endParaRPr lang="es-ES"/>
        </a:p>
      </dgm:t>
    </dgm:pt>
    <dgm:pt modelId="{790E8F29-79C6-4ABB-BE31-7F435997E1F8}" type="pres">
      <dgm:prSet presAssocID="{BC520171-C131-4894-A167-0EAF7E0DA287}" presName="spaceBetweenRectangles" presStyleCnt="0"/>
      <dgm:spPr/>
      <dgm:t>
        <a:bodyPr/>
        <a:lstStyle/>
        <a:p>
          <a:endParaRPr lang="es-ES"/>
        </a:p>
      </dgm:t>
    </dgm:pt>
    <dgm:pt modelId="{FF65D85C-88BC-48A4-8D9B-B477A672B0A3}" type="pres">
      <dgm:prSet presAssocID="{DD04ADAC-1C8A-430E-98EE-6B3546BC82B1}" presName="parentLin" presStyleCnt="0"/>
      <dgm:spPr/>
      <dgm:t>
        <a:bodyPr/>
        <a:lstStyle/>
        <a:p>
          <a:endParaRPr lang="es-ES"/>
        </a:p>
      </dgm:t>
    </dgm:pt>
    <dgm:pt modelId="{86645D3B-DF28-44F3-A4E4-5ADB4C7F1401}" type="pres">
      <dgm:prSet presAssocID="{DD04ADAC-1C8A-430E-98EE-6B3546BC82B1}" presName="parentLeftMargin" presStyleLbl="node1" presStyleIdx="1" presStyleCnt="3"/>
      <dgm:spPr/>
      <dgm:t>
        <a:bodyPr/>
        <a:lstStyle/>
        <a:p>
          <a:endParaRPr lang="es-ES"/>
        </a:p>
      </dgm:t>
    </dgm:pt>
    <dgm:pt modelId="{CE4FC516-288A-4B0B-9FF3-47AA9F69A0B8}" type="pres">
      <dgm:prSet presAssocID="{DD04ADAC-1C8A-430E-98EE-6B3546BC82B1}" presName="parentText" presStyleLbl="node1" presStyleIdx="2" presStyleCnt="3" custScaleX="142857" custScaleY="171341">
        <dgm:presLayoutVars>
          <dgm:chMax val="0"/>
          <dgm:bulletEnabled val="1"/>
        </dgm:presLayoutVars>
      </dgm:prSet>
      <dgm:spPr/>
      <dgm:t>
        <a:bodyPr/>
        <a:lstStyle/>
        <a:p>
          <a:endParaRPr lang="es-ES"/>
        </a:p>
      </dgm:t>
    </dgm:pt>
    <dgm:pt modelId="{9F614A10-11C0-45DF-B986-8AE24CFB1E6A}" type="pres">
      <dgm:prSet presAssocID="{DD04ADAC-1C8A-430E-98EE-6B3546BC82B1}" presName="negativeSpace" presStyleCnt="0"/>
      <dgm:spPr/>
      <dgm:t>
        <a:bodyPr/>
        <a:lstStyle/>
        <a:p>
          <a:endParaRPr lang="es-ES"/>
        </a:p>
      </dgm:t>
    </dgm:pt>
    <dgm:pt modelId="{9FF9BDC0-F987-4182-AF77-9F0F46869CBF}" type="pres">
      <dgm:prSet presAssocID="{DD04ADAC-1C8A-430E-98EE-6B3546BC82B1}" presName="childText" presStyleLbl="conFgAcc1" presStyleIdx="2" presStyleCnt="3">
        <dgm:presLayoutVars>
          <dgm:bulletEnabled val="1"/>
        </dgm:presLayoutVars>
      </dgm:prSet>
      <dgm:spPr/>
      <dgm:t>
        <a:bodyPr/>
        <a:lstStyle/>
        <a:p>
          <a:endParaRPr lang="es-ES"/>
        </a:p>
      </dgm:t>
    </dgm:pt>
  </dgm:ptLst>
  <dgm:cxnLst>
    <dgm:cxn modelId="{78AC4A4C-D984-40CF-8A3B-32F82A580A1A}" srcId="{F107B5B2-9076-46FE-8845-CF1655F2930C}" destId="{9BDD4FD5-2C68-4123-8800-5B3F311BB7AE}" srcOrd="1" destOrd="0" parTransId="{2C008AD7-762A-4761-BFC1-4101BA9977E5}" sibTransId="{BC520171-C131-4894-A167-0EAF7E0DA287}"/>
    <dgm:cxn modelId="{340E4A54-48E1-46ED-BF63-C923DCAD377C}" srcId="{F107B5B2-9076-46FE-8845-CF1655F2930C}" destId="{10A2F4FF-895C-4131-904C-2069BCA70D85}" srcOrd="0" destOrd="0" parTransId="{7403C1CD-A8B3-422C-B51B-1E8D3F8335D8}" sibTransId="{968D1754-EAFD-49CE-9C5E-4849F1CC5057}"/>
    <dgm:cxn modelId="{1B2556FA-CF12-4335-90A2-8A1932B60DBA}" srcId="{F107B5B2-9076-46FE-8845-CF1655F2930C}" destId="{DD04ADAC-1C8A-430E-98EE-6B3546BC82B1}" srcOrd="2" destOrd="0" parTransId="{ABCB6FD0-D14F-484F-AEE8-EDA3F125BE5C}" sibTransId="{B6E85963-35E1-4FD3-AC57-766DF11178CD}"/>
    <dgm:cxn modelId="{F29F2A95-30ED-4DD9-9A41-E5BCE73D7640}" type="presOf" srcId="{9BDD4FD5-2C68-4123-8800-5B3F311BB7AE}" destId="{5C5A6DCB-D9C0-41E0-96E0-BB0F0251FBB0}" srcOrd="0" destOrd="0" presId="urn:microsoft.com/office/officeart/2005/8/layout/list1"/>
    <dgm:cxn modelId="{B6D9310E-FA66-4411-98F9-8FAA9156144A}" type="presOf" srcId="{10A2F4FF-895C-4131-904C-2069BCA70D85}" destId="{2C6295AD-9EB4-4FDC-A409-EB2E4439FB15}" srcOrd="0" destOrd="0" presId="urn:microsoft.com/office/officeart/2005/8/layout/list1"/>
    <dgm:cxn modelId="{36B90FAB-4754-49AF-AF76-FCC4281B8455}" type="presOf" srcId="{DD04ADAC-1C8A-430E-98EE-6B3546BC82B1}" destId="{CE4FC516-288A-4B0B-9FF3-47AA9F69A0B8}" srcOrd="1" destOrd="0" presId="urn:microsoft.com/office/officeart/2005/8/layout/list1"/>
    <dgm:cxn modelId="{E2236B64-CC1A-42D1-997C-35B9C42B80CC}" type="presOf" srcId="{F107B5B2-9076-46FE-8845-CF1655F2930C}" destId="{D68A23E6-450E-4FB5-A7E7-347CAD33FC88}" srcOrd="0" destOrd="0" presId="urn:microsoft.com/office/officeart/2005/8/layout/list1"/>
    <dgm:cxn modelId="{6B03B345-0864-42E3-8734-5204F9DAD2B0}" type="presOf" srcId="{10A2F4FF-895C-4131-904C-2069BCA70D85}" destId="{EDEF6EC0-FA4D-4C30-94EC-CA6AC5B76AEB}" srcOrd="1" destOrd="0" presId="urn:microsoft.com/office/officeart/2005/8/layout/list1"/>
    <dgm:cxn modelId="{16309E72-3118-442C-A66B-653AD443DC30}" type="presOf" srcId="{DD04ADAC-1C8A-430E-98EE-6B3546BC82B1}" destId="{86645D3B-DF28-44F3-A4E4-5ADB4C7F1401}" srcOrd="0" destOrd="0" presId="urn:microsoft.com/office/officeart/2005/8/layout/list1"/>
    <dgm:cxn modelId="{73B5A80C-CE65-4973-8573-006CE355438C}" type="presOf" srcId="{9BDD4FD5-2C68-4123-8800-5B3F311BB7AE}" destId="{F4E555AD-C1E9-49BC-A28D-E266D92AA171}" srcOrd="1" destOrd="0" presId="urn:microsoft.com/office/officeart/2005/8/layout/list1"/>
    <dgm:cxn modelId="{D1804CC8-AECE-4130-BF7E-C2FFA3A54962}" type="presParOf" srcId="{D68A23E6-450E-4FB5-A7E7-347CAD33FC88}" destId="{5865A695-D031-4DB4-A2EE-2F6FF767676E}" srcOrd="0" destOrd="0" presId="urn:microsoft.com/office/officeart/2005/8/layout/list1"/>
    <dgm:cxn modelId="{08E1D70F-3CCB-4B97-A585-7C935A89D4EA}" type="presParOf" srcId="{5865A695-D031-4DB4-A2EE-2F6FF767676E}" destId="{2C6295AD-9EB4-4FDC-A409-EB2E4439FB15}" srcOrd="0" destOrd="0" presId="urn:microsoft.com/office/officeart/2005/8/layout/list1"/>
    <dgm:cxn modelId="{5EBFD78E-EF1E-40B5-A633-24A888B6CA11}" type="presParOf" srcId="{5865A695-D031-4DB4-A2EE-2F6FF767676E}" destId="{EDEF6EC0-FA4D-4C30-94EC-CA6AC5B76AEB}" srcOrd="1" destOrd="0" presId="urn:microsoft.com/office/officeart/2005/8/layout/list1"/>
    <dgm:cxn modelId="{6B5C7D1F-4624-4D44-B32F-357379F1D41D}" type="presParOf" srcId="{D68A23E6-450E-4FB5-A7E7-347CAD33FC88}" destId="{FC2059DD-8148-4ABE-BEFD-A20E756E068B}" srcOrd="1" destOrd="0" presId="urn:microsoft.com/office/officeart/2005/8/layout/list1"/>
    <dgm:cxn modelId="{E1D7BA32-A0E0-45CF-821C-0BB2B4FBCF92}" type="presParOf" srcId="{D68A23E6-450E-4FB5-A7E7-347CAD33FC88}" destId="{B38D92A7-686C-4BBC-AA1C-9C2BDB8253F1}" srcOrd="2" destOrd="0" presId="urn:microsoft.com/office/officeart/2005/8/layout/list1"/>
    <dgm:cxn modelId="{106F79C0-41D1-4927-BA13-134A75A64099}" type="presParOf" srcId="{D68A23E6-450E-4FB5-A7E7-347CAD33FC88}" destId="{33DD4A5A-A895-496B-92A4-929A962E7B67}" srcOrd="3" destOrd="0" presId="urn:microsoft.com/office/officeart/2005/8/layout/list1"/>
    <dgm:cxn modelId="{6CFF996F-294A-4176-9A05-3307D655F367}" type="presParOf" srcId="{D68A23E6-450E-4FB5-A7E7-347CAD33FC88}" destId="{B8771071-AFCD-4D05-B6E3-79E521497DBE}" srcOrd="4" destOrd="0" presId="urn:microsoft.com/office/officeart/2005/8/layout/list1"/>
    <dgm:cxn modelId="{50B68889-BADA-493D-A1BD-0EABD0EB3A6C}" type="presParOf" srcId="{B8771071-AFCD-4D05-B6E3-79E521497DBE}" destId="{5C5A6DCB-D9C0-41E0-96E0-BB0F0251FBB0}" srcOrd="0" destOrd="0" presId="urn:microsoft.com/office/officeart/2005/8/layout/list1"/>
    <dgm:cxn modelId="{2EF14DBE-C715-4247-A9E9-3654784AA450}" type="presParOf" srcId="{B8771071-AFCD-4D05-B6E3-79E521497DBE}" destId="{F4E555AD-C1E9-49BC-A28D-E266D92AA171}" srcOrd="1" destOrd="0" presId="urn:microsoft.com/office/officeart/2005/8/layout/list1"/>
    <dgm:cxn modelId="{F36F9937-09B8-4FEE-A293-10CAA188B92F}" type="presParOf" srcId="{D68A23E6-450E-4FB5-A7E7-347CAD33FC88}" destId="{93C0C69B-1DDD-4540-9BE0-77D9179C6205}" srcOrd="5" destOrd="0" presId="urn:microsoft.com/office/officeart/2005/8/layout/list1"/>
    <dgm:cxn modelId="{58E665FF-262E-4084-82D7-0A4BBDE2F792}" type="presParOf" srcId="{D68A23E6-450E-4FB5-A7E7-347CAD33FC88}" destId="{3F211F6C-5E58-45AF-892D-10F636AE18E3}" srcOrd="6" destOrd="0" presId="urn:microsoft.com/office/officeart/2005/8/layout/list1"/>
    <dgm:cxn modelId="{3C1270DB-E34A-4E77-B456-E3AC69FFC9CF}" type="presParOf" srcId="{D68A23E6-450E-4FB5-A7E7-347CAD33FC88}" destId="{790E8F29-79C6-4ABB-BE31-7F435997E1F8}" srcOrd="7" destOrd="0" presId="urn:microsoft.com/office/officeart/2005/8/layout/list1"/>
    <dgm:cxn modelId="{E684815D-7F7C-422F-A0D6-11D036A9E923}" type="presParOf" srcId="{D68A23E6-450E-4FB5-A7E7-347CAD33FC88}" destId="{FF65D85C-88BC-48A4-8D9B-B477A672B0A3}" srcOrd="8" destOrd="0" presId="urn:microsoft.com/office/officeart/2005/8/layout/list1"/>
    <dgm:cxn modelId="{707E12C8-1BB3-4115-8471-88724ABE405C}" type="presParOf" srcId="{FF65D85C-88BC-48A4-8D9B-B477A672B0A3}" destId="{86645D3B-DF28-44F3-A4E4-5ADB4C7F1401}" srcOrd="0" destOrd="0" presId="urn:microsoft.com/office/officeart/2005/8/layout/list1"/>
    <dgm:cxn modelId="{13B46703-0175-4DD0-AFD4-0C8988D82238}" type="presParOf" srcId="{FF65D85C-88BC-48A4-8D9B-B477A672B0A3}" destId="{CE4FC516-288A-4B0B-9FF3-47AA9F69A0B8}" srcOrd="1" destOrd="0" presId="urn:microsoft.com/office/officeart/2005/8/layout/list1"/>
    <dgm:cxn modelId="{E64686A2-19C8-4BE7-82CA-FA68D903516E}" type="presParOf" srcId="{D68A23E6-450E-4FB5-A7E7-347CAD33FC88}" destId="{9F614A10-11C0-45DF-B986-8AE24CFB1E6A}" srcOrd="9" destOrd="0" presId="urn:microsoft.com/office/officeart/2005/8/layout/list1"/>
    <dgm:cxn modelId="{244B7B53-A0C3-48E6-9659-5FEC43028D55}" type="presParOf" srcId="{D68A23E6-450E-4FB5-A7E7-347CAD33FC88}" destId="{9FF9BDC0-F987-4182-AF77-9F0F46869CB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8D92A7-686C-4BBC-AA1C-9C2BDB8253F1}">
      <dsp:nvSpPr>
        <dsp:cNvPr id="0" name=""/>
        <dsp:cNvSpPr/>
      </dsp:nvSpPr>
      <dsp:spPr>
        <a:xfrm>
          <a:off x="0" y="693462"/>
          <a:ext cx="8915400" cy="630000"/>
        </a:xfrm>
        <a:prstGeom prst="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EF6EC0-FA4D-4C30-94EC-CA6AC5B76AEB}">
      <dsp:nvSpPr>
        <dsp:cNvPr id="0" name=""/>
        <dsp:cNvSpPr/>
      </dsp:nvSpPr>
      <dsp:spPr>
        <a:xfrm>
          <a:off x="424439" y="70812"/>
          <a:ext cx="8488775" cy="991650"/>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just" defTabSz="844550">
            <a:lnSpc>
              <a:spcPct val="90000"/>
            </a:lnSpc>
            <a:spcBef>
              <a:spcPct val="0"/>
            </a:spcBef>
            <a:spcAft>
              <a:spcPct val="35000"/>
            </a:spcAft>
          </a:pPr>
          <a:r>
            <a:rPr lang="es-ES" sz="1900" b="0" kern="1200" dirty="0" smtClean="0">
              <a:latin typeface="Times New Roman" panose="02020603050405020304" pitchFamily="18" charset="0"/>
              <a:cs typeface="Times New Roman" panose="02020603050405020304" pitchFamily="18" charset="0"/>
            </a:rPr>
            <a:t>Dirigir de manera adecuada la implementación del sistema de seguridad física y todos los planes, procedimientos establecidos, en beneficio de todos los usuarios que frecuenta la estación de despacho de combustible de ANETA. </a:t>
          </a:r>
        </a:p>
      </dsp:txBody>
      <dsp:txXfrm>
        <a:off x="472847" y="119220"/>
        <a:ext cx="8391959" cy="894834"/>
      </dsp:txXfrm>
    </dsp:sp>
    <dsp:sp modelId="{3F211F6C-5E58-45AF-892D-10F636AE18E3}">
      <dsp:nvSpPr>
        <dsp:cNvPr id="0" name=""/>
        <dsp:cNvSpPr/>
      </dsp:nvSpPr>
      <dsp:spPr>
        <a:xfrm>
          <a:off x="0" y="2226566"/>
          <a:ext cx="8915400" cy="630000"/>
        </a:xfrm>
        <a:prstGeom prst="rect">
          <a:avLst/>
        </a:prstGeom>
        <a:solidFill>
          <a:schemeClr val="lt1">
            <a:alpha val="90000"/>
            <a:hueOff val="0"/>
            <a:satOff val="0"/>
            <a:lumOff val="0"/>
            <a:alphaOff val="0"/>
          </a:schemeClr>
        </a:solidFill>
        <a:ln w="15875" cap="rnd" cmpd="sng" algn="ctr">
          <a:solidFill>
            <a:schemeClr val="accent3">
              <a:hueOff val="1351992"/>
              <a:satOff val="-4498"/>
              <a:lumOff val="-2255"/>
              <a:alphaOff val="0"/>
            </a:schemeClr>
          </a:solidFill>
          <a:prstDash val="solid"/>
        </a:ln>
        <a:effectLst/>
      </dsp:spPr>
      <dsp:style>
        <a:lnRef idx="2">
          <a:scrgbClr r="0" g="0" b="0"/>
        </a:lnRef>
        <a:fillRef idx="1">
          <a:scrgbClr r="0" g="0" b="0"/>
        </a:fillRef>
        <a:effectRef idx="0">
          <a:scrgbClr r="0" g="0" b="0"/>
        </a:effectRef>
        <a:fontRef idx="minor"/>
      </dsp:style>
    </dsp:sp>
    <dsp:sp modelId="{F4E555AD-C1E9-49BC-A28D-E266D92AA171}">
      <dsp:nvSpPr>
        <dsp:cNvPr id="0" name=""/>
        <dsp:cNvSpPr/>
      </dsp:nvSpPr>
      <dsp:spPr>
        <a:xfrm>
          <a:off x="426624" y="1427430"/>
          <a:ext cx="8488775" cy="1137103"/>
        </a:xfrm>
        <a:prstGeom prst="roundRect">
          <a:avLst/>
        </a:prstGeom>
        <a:solidFill>
          <a:schemeClr val="accent3">
            <a:hueOff val="1351992"/>
            <a:satOff val="-4498"/>
            <a:lumOff val="-22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just" defTabSz="844550">
            <a:lnSpc>
              <a:spcPct val="90000"/>
            </a:lnSpc>
            <a:spcBef>
              <a:spcPct val="0"/>
            </a:spcBef>
            <a:spcAft>
              <a:spcPct val="35000"/>
            </a:spcAft>
          </a:pPr>
          <a:r>
            <a:rPr lang="es-ES" sz="1900" kern="1200" dirty="0" smtClean="0">
              <a:latin typeface="Times New Roman" panose="02020603050405020304" pitchFamily="18" charset="0"/>
              <a:cs typeface="Times New Roman" panose="02020603050405020304" pitchFamily="18" charset="0"/>
            </a:rPr>
            <a:t>Planificar labores de prevención de pérdidas, en referencia a todos los riesgos que se ven expuestas las personas, la información, la imagen y los bienes de la estación de despacho de combustible de ANETA.</a:t>
          </a:r>
          <a:endParaRPr lang="es-ES" sz="1900" b="1" kern="1200" dirty="0">
            <a:latin typeface="Times New Roman" panose="02020603050405020304" pitchFamily="18" charset="0"/>
            <a:cs typeface="Times New Roman" panose="02020603050405020304" pitchFamily="18" charset="0"/>
          </a:endParaRPr>
        </a:p>
      </dsp:txBody>
      <dsp:txXfrm>
        <a:off x="482133" y="1482939"/>
        <a:ext cx="8377757" cy="1026085"/>
      </dsp:txXfrm>
    </dsp:sp>
    <dsp:sp modelId="{9FF9BDC0-F987-4182-AF77-9F0F46869CBF}">
      <dsp:nvSpPr>
        <dsp:cNvPr id="0" name=""/>
        <dsp:cNvSpPr/>
      </dsp:nvSpPr>
      <dsp:spPr>
        <a:xfrm>
          <a:off x="0" y="3887062"/>
          <a:ext cx="8915400" cy="630000"/>
        </a:xfrm>
        <a:prstGeom prst="rect">
          <a:avLst/>
        </a:prstGeom>
        <a:solidFill>
          <a:schemeClr val="lt1">
            <a:alpha val="90000"/>
            <a:hueOff val="0"/>
            <a:satOff val="0"/>
            <a:lumOff val="0"/>
            <a:alphaOff val="0"/>
          </a:schemeClr>
        </a:solidFill>
        <a:ln w="15875" cap="rnd" cmpd="sng" algn="ctr">
          <a:solidFill>
            <a:schemeClr val="accent3">
              <a:hueOff val="2703983"/>
              <a:satOff val="-8997"/>
              <a:lumOff val="-4509"/>
              <a:alphaOff val="0"/>
            </a:schemeClr>
          </a:solidFill>
          <a:prstDash val="solid"/>
        </a:ln>
        <a:effectLst/>
      </dsp:spPr>
      <dsp:style>
        <a:lnRef idx="2">
          <a:scrgbClr r="0" g="0" b="0"/>
        </a:lnRef>
        <a:fillRef idx="1">
          <a:scrgbClr r="0" g="0" b="0"/>
        </a:fillRef>
        <a:effectRef idx="0">
          <a:scrgbClr r="0" g="0" b="0"/>
        </a:effectRef>
        <a:fontRef idx="minor"/>
      </dsp:style>
    </dsp:sp>
    <dsp:sp modelId="{CE4FC516-288A-4B0B-9FF3-47AA9F69A0B8}">
      <dsp:nvSpPr>
        <dsp:cNvPr id="0" name=""/>
        <dsp:cNvSpPr/>
      </dsp:nvSpPr>
      <dsp:spPr>
        <a:xfrm>
          <a:off x="424439" y="2991566"/>
          <a:ext cx="8488775" cy="1264496"/>
        </a:xfrm>
        <a:prstGeom prst="roundRect">
          <a:avLst/>
        </a:prstGeom>
        <a:solidFill>
          <a:schemeClr val="accent3">
            <a:hueOff val="2703983"/>
            <a:satOff val="-8997"/>
            <a:lumOff val="-450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lvl="0" algn="just" defTabSz="844550">
            <a:lnSpc>
              <a:spcPct val="90000"/>
            </a:lnSpc>
            <a:spcBef>
              <a:spcPct val="0"/>
            </a:spcBef>
            <a:spcAft>
              <a:spcPct val="35000"/>
            </a:spcAft>
          </a:pPr>
          <a:r>
            <a:rPr lang="es-ES" sz="1900" kern="1200" dirty="0" smtClean="0">
              <a:latin typeface="Times New Roman" panose="02020603050405020304" pitchFamily="18" charset="0"/>
              <a:cs typeface="Times New Roman" panose="02020603050405020304" pitchFamily="18" charset="0"/>
            </a:rPr>
            <a:t>Ejecutar un plan de auditorías internas ante todos los procesos, normas y procedimientos establecidos, el cual deberá poseer un plan de remediación inmediata ante la falla de uno de los sistemas establecidos y evitando la recurrencia de los mismos.</a:t>
          </a:r>
          <a:endParaRPr lang="es-ES" sz="1900" b="1" kern="1200" dirty="0">
            <a:latin typeface="Times New Roman" panose="02020603050405020304" pitchFamily="18" charset="0"/>
            <a:cs typeface="Times New Roman" panose="02020603050405020304" pitchFamily="18" charset="0"/>
          </a:endParaRPr>
        </a:p>
      </dsp:txBody>
      <dsp:txXfrm>
        <a:off x="486167" y="3053294"/>
        <a:ext cx="8365319" cy="11410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679E45-3B7E-472B-BBBC-DCE9A277DBE1}" type="datetimeFigureOut">
              <a:rPr lang="es-ES" smtClean="0"/>
              <a:t>03/10/2014</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6E7948-E8E2-49FE-B9BC-FC6DC2DB5B60}" type="slidenum">
              <a:rPr lang="es-ES" smtClean="0"/>
              <a:t>‹Nº›</a:t>
            </a:fld>
            <a:endParaRPr lang="es-ES" dirty="0"/>
          </a:p>
        </p:txBody>
      </p:sp>
    </p:spTree>
    <p:extLst>
      <p:ext uri="{BB962C8B-B14F-4D97-AF65-F5344CB8AC3E}">
        <p14:creationId xmlns:p14="http://schemas.microsoft.com/office/powerpoint/2010/main" val="4218815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7F6E7948-E8E2-49FE-B9BC-FC6DC2DB5B60}" type="slidenum">
              <a:rPr lang="es-ES" smtClean="0"/>
              <a:t>1</a:t>
            </a:fld>
            <a:endParaRPr lang="es-ES" dirty="0"/>
          </a:p>
        </p:txBody>
      </p:sp>
    </p:spTree>
    <p:extLst>
      <p:ext uri="{BB962C8B-B14F-4D97-AF65-F5344CB8AC3E}">
        <p14:creationId xmlns:p14="http://schemas.microsoft.com/office/powerpoint/2010/main" val="300806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4FE2E70-9F4B-4C8A-A241-70FAD3CFAB94}" type="datetime1">
              <a:rPr lang="es-ES" smtClean="0"/>
              <a:t>03/10/2014</a:t>
            </a:fld>
            <a:endParaRPr lang="es-ES" dirty="0"/>
          </a:p>
        </p:txBody>
      </p:sp>
      <p:sp>
        <p:nvSpPr>
          <p:cNvPr id="5" name="Footer Placeholder 4"/>
          <p:cNvSpPr>
            <a:spLocks noGrp="1"/>
          </p:cNvSpPr>
          <p:nvPr>
            <p:ph type="ftr" sz="quarter" idx="11"/>
          </p:nvPr>
        </p:nvSpPr>
        <p:spPr/>
        <p:txBody>
          <a:bodyPr/>
          <a:lstStyle/>
          <a:p>
            <a:r>
              <a:rPr lang="es-ES" dirty="0" smtClean="0"/>
              <a:t>Autor: Rodolfo Alvaro</a:t>
            </a:r>
            <a:endParaRPr lang="es-E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5116492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A6AF3AD-9825-467A-AF58-EDFE69C7CDFB}" type="datetime1">
              <a:rPr lang="es-ES" smtClean="0"/>
              <a:t>03/10/2014</a:t>
            </a:fld>
            <a:endParaRPr lang="es-ES" dirty="0"/>
          </a:p>
        </p:txBody>
      </p:sp>
      <p:sp>
        <p:nvSpPr>
          <p:cNvPr id="5" name="Footer Placeholder 4"/>
          <p:cNvSpPr>
            <a:spLocks noGrp="1"/>
          </p:cNvSpPr>
          <p:nvPr>
            <p:ph type="ftr" sz="quarter" idx="11"/>
          </p:nvPr>
        </p:nvSpPr>
        <p:spPr/>
        <p:txBody>
          <a:bodyPr/>
          <a:lstStyle/>
          <a:p>
            <a:r>
              <a:rPr lang="es-ES" dirty="0" smtClean="0"/>
              <a:t>Autor: Rodolfo Alvaro</a:t>
            </a:r>
            <a:endParaRPr lang="es-E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54511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5601CF4-2417-40C1-B3A8-3AC2AB75DCF8}" type="datetime1">
              <a:rPr lang="es-ES" smtClean="0"/>
              <a:t>03/10/2014</a:t>
            </a:fld>
            <a:endParaRPr lang="es-ES" dirty="0"/>
          </a:p>
        </p:txBody>
      </p:sp>
      <p:sp>
        <p:nvSpPr>
          <p:cNvPr id="5" name="Footer Placeholder 4"/>
          <p:cNvSpPr>
            <a:spLocks noGrp="1"/>
          </p:cNvSpPr>
          <p:nvPr>
            <p:ph type="ftr" sz="quarter" idx="11"/>
          </p:nvPr>
        </p:nvSpPr>
        <p:spPr/>
        <p:txBody>
          <a:bodyPr/>
          <a:lstStyle/>
          <a:p>
            <a:r>
              <a:rPr lang="es-ES" dirty="0" smtClean="0"/>
              <a:t>Autor: Rodolfo Alvaro</a:t>
            </a:r>
            <a:endParaRPr lang="es-E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56C6BB3-1A86-47E5-8D5B-082A2B97DFE6}" type="slidenum">
              <a:rPr lang="es-ES" smtClean="0"/>
              <a:t>‹Nº›</a:t>
            </a:fld>
            <a:endParaRPr lang="es-E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8722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7A5614A-7A5D-499B-BF50-459A48E30E67}" type="datetime1">
              <a:rPr lang="es-ES" smtClean="0"/>
              <a:t>03/10/2014</a:t>
            </a:fld>
            <a:endParaRPr lang="es-ES" dirty="0"/>
          </a:p>
        </p:txBody>
      </p:sp>
      <p:sp>
        <p:nvSpPr>
          <p:cNvPr id="6" name="Footer Placeholder 5"/>
          <p:cNvSpPr>
            <a:spLocks noGrp="1"/>
          </p:cNvSpPr>
          <p:nvPr>
            <p:ph type="ftr" sz="quarter" idx="11"/>
          </p:nvPr>
        </p:nvSpPr>
        <p:spPr/>
        <p:txBody>
          <a:bodyPr/>
          <a:lstStyle/>
          <a:p>
            <a:r>
              <a:rPr lang="es-ES" dirty="0" smtClean="0"/>
              <a:t>Autor: Rodolfo Alvaro</a:t>
            </a:r>
            <a:endParaRPr lang="es-E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3570340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1A8165E-38AF-4868-8982-70D78BEF44A4}" type="datetime1">
              <a:rPr lang="es-ES" smtClean="0"/>
              <a:t>03/10/2014</a:t>
            </a:fld>
            <a:endParaRPr lang="es-ES" dirty="0"/>
          </a:p>
        </p:txBody>
      </p:sp>
      <p:sp>
        <p:nvSpPr>
          <p:cNvPr id="6" name="Footer Placeholder 5"/>
          <p:cNvSpPr>
            <a:spLocks noGrp="1"/>
          </p:cNvSpPr>
          <p:nvPr>
            <p:ph type="ftr" sz="quarter" idx="11"/>
          </p:nvPr>
        </p:nvSpPr>
        <p:spPr/>
        <p:txBody>
          <a:bodyPr/>
          <a:lstStyle/>
          <a:p>
            <a:r>
              <a:rPr lang="es-ES" dirty="0" smtClean="0"/>
              <a:t>Autor: Rodolfo Alvaro</a:t>
            </a:r>
            <a:endParaRPr lang="es-E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56C6BB3-1A86-47E5-8D5B-082A2B97DFE6}" type="slidenum">
              <a:rPr lang="es-ES" smtClean="0"/>
              <a:t>‹Nº›</a:t>
            </a:fld>
            <a:endParaRPr lang="es-E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97620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27B660ED-8F33-4448-91F5-6D5B165CB0D4}" type="datetime1">
              <a:rPr lang="es-ES" smtClean="0"/>
              <a:t>03/10/2014</a:t>
            </a:fld>
            <a:endParaRPr lang="es-ES" dirty="0"/>
          </a:p>
        </p:txBody>
      </p:sp>
      <p:sp>
        <p:nvSpPr>
          <p:cNvPr id="6" name="Footer Placeholder 5"/>
          <p:cNvSpPr>
            <a:spLocks noGrp="1"/>
          </p:cNvSpPr>
          <p:nvPr>
            <p:ph type="ftr" sz="quarter" idx="11"/>
          </p:nvPr>
        </p:nvSpPr>
        <p:spPr/>
        <p:txBody>
          <a:bodyPr/>
          <a:lstStyle/>
          <a:p>
            <a:r>
              <a:rPr lang="es-ES" dirty="0" smtClean="0"/>
              <a:t>Autor: Rodolfo Alvaro</a:t>
            </a:r>
            <a:endParaRPr lang="es-E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732729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DED2261-7BB7-4B49-AC43-7EC4A7B291AB}" type="datetime1">
              <a:rPr lang="es-ES" smtClean="0"/>
              <a:t>03/10/2014</a:t>
            </a:fld>
            <a:endParaRPr lang="es-ES" dirty="0"/>
          </a:p>
        </p:txBody>
      </p:sp>
      <p:sp>
        <p:nvSpPr>
          <p:cNvPr id="5" name="Footer Placeholder 4"/>
          <p:cNvSpPr>
            <a:spLocks noGrp="1"/>
          </p:cNvSpPr>
          <p:nvPr>
            <p:ph type="ftr" sz="quarter" idx="11"/>
          </p:nvPr>
        </p:nvSpPr>
        <p:spPr/>
        <p:txBody>
          <a:bodyPr/>
          <a:lstStyle/>
          <a:p>
            <a:r>
              <a:rPr lang="es-ES" dirty="0" smtClean="0"/>
              <a:t>Autor: Rodolfo Alvaro</a:t>
            </a:r>
            <a:endParaRPr lang="es-E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2619308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73EA03D-C283-43F0-B808-337B377D6FAD}" type="datetime1">
              <a:rPr lang="es-ES" smtClean="0"/>
              <a:t>03/10/2014</a:t>
            </a:fld>
            <a:endParaRPr lang="es-ES" dirty="0"/>
          </a:p>
        </p:txBody>
      </p:sp>
      <p:sp>
        <p:nvSpPr>
          <p:cNvPr id="5" name="Footer Placeholder 4"/>
          <p:cNvSpPr>
            <a:spLocks noGrp="1"/>
          </p:cNvSpPr>
          <p:nvPr>
            <p:ph type="ftr" sz="quarter" idx="11"/>
          </p:nvPr>
        </p:nvSpPr>
        <p:spPr/>
        <p:txBody>
          <a:bodyPr/>
          <a:lstStyle/>
          <a:p>
            <a:r>
              <a:rPr lang="es-ES" dirty="0" smtClean="0"/>
              <a:t>Autor: Rodolfo Alvaro</a:t>
            </a:r>
            <a:endParaRPr lang="es-E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3507409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dirty="0"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11"/>
          </p:nvPr>
        </p:nvSpPr>
        <p:spPr>
          <a:xfrm>
            <a:off x="5776855" y="6256052"/>
            <a:ext cx="2220763" cy="365125"/>
          </a:xfrm>
        </p:spPr>
        <p:txBody>
          <a:bodyPr/>
          <a:lstStyle>
            <a:lvl1pPr algn="ctr">
              <a:defRPr sz="1050" b="1"/>
            </a:lvl1pPr>
          </a:lstStyle>
          <a:p>
            <a:pPr algn="r"/>
            <a:r>
              <a:rPr lang="es-ES" dirty="0" smtClean="0"/>
              <a:t>Autor: Rodolfo Alvaro Gallegos</a:t>
            </a:r>
            <a:endParaRPr lang="es-E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56C6BB3-1A86-47E5-8D5B-082A2B97DFE6}" type="slidenum">
              <a:rPr lang="es-ES" smtClean="0"/>
              <a:t>‹Nº›</a:t>
            </a:fld>
            <a:endParaRPr lang="es-ES" dirty="0"/>
          </a:p>
        </p:txBody>
      </p:sp>
      <p:pic>
        <p:nvPicPr>
          <p:cNvPr id="4" name="Imagen 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84338" y="461895"/>
            <a:ext cx="1004874" cy="954942"/>
          </a:xfrm>
          <a:prstGeom prst="rect">
            <a:avLst/>
          </a:prstGeom>
        </p:spPr>
      </p:pic>
      <p:pic>
        <p:nvPicPr>
          <p:cNvPr id="7" name="Imagen 6"/>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68859" y="0"/>
            <a:ext cx="2723141" cy="765703"/>
          </a:xfrm>
          <a:prstGeom prst="rect">
            <a:avLst/>
          </a:prstGeom>
        </p:spPr>
      </p:pic>
    </p:spTree>
    <p:extLst>
      <p:ext uri="{BB962C8B-B14F-4D97-AF65-F5344CB8AC3E}">
        <p14:creationId xmlns:p14="http://schemas.microsoft.com/office/powerpoint/2010/main" val="9624965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E92CDC3-0E10-42BD-BD17-D12583BF4033}" type="datetime1">
              <a:rPr lang="es-ES" smtClean="0"/>
              <a:t>03/10/2014</a:t>
            </a:fld>
            <a:endParaRPr lang="es-ES" dirty="0"/>
          </a:p>
        </p:txBody>
      </p:sp>
      <p:sp>
        <p:nvSpPr>
          <p:cNvPr id="5" name="Footer Placeholder 4"/>
          <p:cNvSpPr>
            <a:spLocks noGrp="1"/>
          </p:cNvSpPr>
          <p:nvPr>
            <p:ph type="ftr" sz="quarter" idx="11"/>
          </p:nvPr>
        </p:nvSpPr>
        <p:spPr/>
        <p:txBody>
          <a:bodyPr/>
          <a:lstStyle/>
          <a:p>
            <a:r>
              <a:rPr lang="es-ES" dirty="0" smtClean="0"/>
              <a:t>Autor: Rodolfo Alvaro Gallegos</a:t>
            </a:r>
            <a:endParaRPr lang="es-E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26851230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CCEB754-327E-45B1-9F7F-8E8260B88750}" type="datetime1">
              <a:rPr lang="es-ES" smtClean="0"/>
              <a:t>03/10/2014</a:t>
            </a:fld>
            <a:endParaRPr lang="es-ES" dirty="0"/>
          </a:p>
        </p:txBody>
      </p:sp>
      <p:sp>
        <p:nvSpPr>
          <p:cNvPr id="6" name="Footer Placeholder 5"/>
          <p:cNvSpPr>
            <a:spLocks noGrp="1"/>
          </p:cNvSpPr>
          <p:nvPr>
            <p:ph type="ftr" sz="quarter" idx="11"/>
          </p:nvPr>
        </p:nvSpPr>
        <p:spPr/>
        <p:txBody>
          <a:bodyPr/>
          <a:lstStyle/>
          <a:p>
            <a:r>
              <a:rPr lang="es-ES" dirty="0" smtClean="0"/>
              <a:t>Autor: Rodolfo Alvaro Gallegos</a:t>
            </a:r>
            <a:endParaRPr lang="es-E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204955637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F5FD4EA-8CB7-4F76-A315-30835DF4738E}" type="datetime1">
              <a:rPr lang="es-ES" smtClean="0"/>
              <a:t>03/10/2014</a:t>
            </a:fld>
            <a:endParaRPr lang="es-ES" dirty="0"/>
          </a:p>
        </p:txBody>
      </p:sp>
      <p:sp>
        <p:nvSpPr>
          <p:cNvPr id="8" name="Footer Placeholder 7"/>
          <p:cNvSpPr>
            <a:spLocks noGrp="1"/>
          </p:cNvSpPr>
          <p:nvPr>
            <p:ph type="ftr" sz="quarter" idx="11"/>
          </p:nvPr>
        </p:nvSpPr>
        <p:spPr/>
        <p:txBody>
          <a:bodyPr/>
          <a:lstStyle/>
          <a:p>
            <a:r>
              <a:rPr lang="es-ES" dirty="0" smtClean="0"/>
              <a:t>Autor: Rodolfo Alvaro Gallegos</a:t>
            </a:r>
            <a:endParaRPr lang="es-E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178737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AB97AF0-A21E-4CCC-8DAD-1F2CEEB89FA7}" type="datetime1">
              <a:rPr lang="es-ES" smtClean="0"/>
              <a:t>03/10/2014</a:t>
            </a:fld>
            <a:endParaRPr lang="es-ES" dirty="0"/>
          </a:p>
        </p:txBody>
      </p:sp>
      <p:sp>
        <p:nvSpPr>
          <p:cNvPr id="4" name="Footer Placeholder 3"/>
          <p:cNvSpPr>
            <a:spLocks noGrp="1"/>
          </p:cNvSpPr>
          <p:nvPr>
            <p:ph type="ftr" sz="quarter" idx="11"/>
          </p:nvPr>
        </p:nvSpPr>
        <p:spPr/>
        <p:txBody>
          <a:bodyPr/>
          <a:lstStyle/>
          <a:p>
            <a:r>
              <a:rPr lang="es-ES" dirty="0" smtClean="0"/>
              <a:t>Autor: Rodolfo Alvaro Gallegos</a:t>
            </a:r>
            <a:endParaRPr lang="es-E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24291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98B76-6196-468A-9B0A-48A67832CD3D}" type="datetime1">
              <a:rPr lang="es-ES" smtClean="0"/>
              <a:t>03/10/2014</a:t>
            </a:fld>
            <a:endParaRPr lang="es-ES" dirty="0"/>
          </a:p>
        </p:txBody>
      </p:sp>
      <p:sp>
        <p:nvSpPr>
          <p:cNvPr id="3" name="Footer Placeholder 2"/>
          <p:cNvSpPr>
            <a:spLocks noGrp="1"/>
          </p:cNvSpPr>
          <p:nvPr>
            <p:ph type="ftr" sz="quarter" idx="11"/>
          </p:nvPr>
        </p:nvSpPr>
        <p:spPr/>
        <p:txBody>
          <a:bodyPr/>
          <a:lstStyle/>
          <a:p>
            <a:r>
              <a:rPr lang="es-ES" dirty="0" smtClean="0"/>
              <a:t>Autor: Rodolfo Alvaro Gallegos</a:t>
            </a:r>
            <a:endParaRPr lang="es-E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111065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B9DDEC7-C404-48DF-9168-C2C733437BEC}" type="datetime1">
              <a:rPr lang="es-ES" smtClean="0"/>
              <a:t>03/10/2014</a:t>
            </a:fld>
            <a:endParaRPr lang="es-ES" dirty="0"/>
          </a:p>
        </p:txBody>
      </p:sp>
      <p:sp>
        <p:nvSpPr>
          <p:cNvPr id="6" name="Footer Placeholder 5"/>
          <p:cNvSpPr>
            <a:spLocks noGrp="1"/>
          </p:cNvSpPr>
          <p:nvPr>
            <p:ph type="ftr" sz="quarter" idx="11"/>
          </p:nvPr>
        </p:nvSpPr>
        <p:spPr/>
        <p:txBody>
          <a:bodyPr/>
          <a:lstStyle/>
          <a:p>
            <a:r>
              <a:rPr lang="es-ES" dirty="0" smtClean="0"/>
              <a:t>Autor: Rodolfo Alvaro</a:t>
            </a:r>
            <a:endParaRPr lang="es-E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203090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3BA4AA2-A8DF-4483-ADDD-700262334B12}" type="datetime1">
              <a:rPr lang="es-ES" smtClean="0"/>
              <a:t>03/10/2014</a:t>
            </a:fld>
            <a:endParaRPr lang="es-ES" dirty="0"/>
          </a:p>
        </p:txBody>
      </p:sp>
      <p:sp>
        <p:nvSpPr>
          <p:cNvPr id="6" name="Footer Placeholder 5"/>
          <p:cNvSpPr>
            <a:spLocks noGrp="1"/>
          </p:cNvSpPr>
          <p:nvPr>
            <p:ph type="ftr" sz="quarter" idx="11"/>
          </p:nvPr>
        </p:nvSpPr>
        <p:spPr/>
        <p:txBody>
          <a:bodyPr/>
          <a:lstStyle/>
          <a:p>
            <a:r>
              <a:rPr lang="es-ES" dirty="0" smtClean="0"/>
              <a:t>Autor: Rodolfo Alvaro</a:t>
            </a:r>
            <a:endParaRPr lang="es-E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56C6BB3-1A86-47E5-8D5B-082A2B97DFE6}" type="slidenum">
              <a:rPr lang="es-ES" smtClean="0"/>
              <a:t>‹Nº›</a:t>
            </a:fld>
            <a:endParaRPr lang="es-ES" dirty="0"/>
          </a:p>
        </p:txBody>
      </p:sp>
    </p:spTree>
    <p:extLst>
      <p:ext uri="{BB962C8B-B14F-4D97-AF65-F5344CB8AC3E}">
        <p14:creationId xmlns:p14="http://schemas.microsoft.com/office/powerpoint/2010/main" val="117770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5A7E0E-C938-4F92-999A-EF5F33EC4194}" type="datetime1">
              <a:rPr lang="es-ES" smtClean="0"/>
              <a:t>03/10/2014</a:t>
            </a:fld>
            <a:endParaRPr lang="es-E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s-ES" dirty="0" smtClean="0"/>
              <a:t>Autor: Rodolfo Alvaro</a:t>
            </a:r>
            <a:endParaRPr lang="es-E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56C6BB3-1A86-47E5-8D5B-082A2B97DFE6}" type="slidenum">
              <a:rPr lang="es-ES" smtClean="0"/>
              <a:t>‹Nº›</a:t>
            </a:fld>
            <a:endParaRPr lang="es-ES" dirty="0"/>
          </a:p>
        </p:txBody>
      </p:sp>
    </p:spTree>
    <p:extLst>
      <p:ext uri="{BB962C8B-B14F-4D97-AF65-F5344CB8AC3E}">
        <p14:creationId xmlns:p14="http://schemas.microsoft.com/office/powerpoint/2010/main" val="394046582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contenido 7"/>
          <p:cNvSpPr>
            <a:spLocks noGrp="1"/>
          </p:cNvSpPr>
          <p:nvPr>
            <p:ph idx="1"/>
          </p:nvPr>
        </p:nvSpPr>
        <p:spPr>
          <a:xfrm>
            <a:off x="1688951" y="1705415"/>
            <a:ext cx="10047642" cy="4708264"/>
          </a:xfrm>
        </p:spPr>
        <p:txBody>
          <a:bodyPr>
            <a:normAutofit/>
          </a:bodyPr>
          <a:lstStyle/>
          <a:p>
            <a:pPr marL="0" indent="0" algn="ctr">
              <a:lnSpc>
                <a:spcPct val="200000"/>
              </a:lnSpc>
              <a:spcBef>
                <a:spcPts val="0"/>
              </a:spcBef>
              <a:buNone/>
            </a:pPr>
            <a:r>
              <a:rPr lang="es-ES" sz="1800" b="1" dirty="0" smtClean="0">
                <a:solidFill>
                  <a:schemeClr val="tx1"/>
                </a:solidFill>
                <a:latin typeface="Times New Roman" panose="02020603050405020304" pitchFamily="18" charset="0"/>
                <a:cs typeface="Times New Roman" panose="02020603050405020304" pitchFamily="18" charset="0"/>
              </a:rPr>
              <a:t>DEPARTAMENTO DE SEGURIDAD Y DEFENSA </a:t>
            </a:r>
          </a:p>
          <a:p>
            <a:pPr marL="0" indent="0" algn="ctr">
              <a:lnSpc>
                <a:spcPct val="200000"/>
              </a:lnSpc>
              <a:spcBef>
                <a:spcPts val="0"/>
              </a:spcBef>
              <a:buNone/>
            </a:pPr>
            <a:r>
              <a:rPr lang="es-ES" sz="1800" b="1" dirty="0" smtClean="0">
                <a:solidFill>
                  <a:schemeClr val="tx1"/>
                </a:solidFill>
                <a:latin typeface="Times New Roman" panose="02020603050405020304" pitchFamily="18" charset="0"/>
                <a:cs typeface="Times New Roman" panose="02020603050405020304" pitchFamily="18" charset="0"/>
              </a:rPr>
              <a:t>CARRERA DE INGENIERÍA EN SEGURIDAD</a:t>
            </a:r>
          </a:p>
          <a:p>
            <a:pPr marL="0" indent="0" algn="ctr">
              <a:lnSpc>
                <a:spcPct val="200000"/>
              </a:lnSpc>
              <a:spcBef>
                <a:spcPts val="0"/>
              </a:spcBef>
              <a:buNone/>
            </a:pPr>
            <a:r>
              <a:rPr lang="es-ES" sz="1800" b="1" dirty="0" smtClean="0">
                <a:solidFill>
                  <a:schemeClr val="tx1"/>
                </a:solidFill>
                <a:latin typeface="Times New Roman" panose="02020603050405020304" pitchFamily="18" charset="0"/>
                <a:cs typeface="Times New Roman" panose="02020603050405020304" pitchFamily="18" charset="0"/>
              </a:rPr>
              <a:t>TEMA DE TESIS DE GRADO </a:t>
            </a:r>
          </a:p>
          <a:p>
            <a:pPr marL="0" indent="0" algn="ctr">
              <a:lnSpc>
                <a:spcPct val="200000"/>
              </a:lnSpc>
              <a:spcBef>
                <a:spcPts val="0"/>
              </a:spcBef>
              <a:buNone/>
            </a:pPr>
            <a:r>
              <a:rPr lang="es-ES" sz="1800" b="1" dirty="0" smtClean="0">
                <a:solidFill>
                  <a:schemeClr val="tx1"/>
                </a:solidFill>
                <a:latin typeface="Times New Roman" panose="02020603050405020304" pitchFamily="18" charset="0"/>
                <a:cs typeface="Times New Roman" panose="02020603050405020304" pitchFamily="18" charset="0"/>
              </a:rPr>
              <a:t>DISEÑO DE UN SISTEMA DE SEGURIDAD FÍSICA PARA LA ESTACIÓN DE DESPACHO DE COMBUSTIBLE DEL AUTOMÓVIL CLUB DEL ECUADOR ANETA</a:t>
            </a:r>
          </a:p>
          <a:p>
            <a:pPr marL="0" indent="0" algn="ctr">
              <a:lnSpc>
                <a:spcPct val="200000"/>
              </a:lnSpc>
              <a:spcBef>
                <a:spcPts val="0"/>
              </a:spcBef>
              <a:buNone/>
            </a:pPr>
            <a:r>
              <a:rPr lang="es-ES" b="1" dirty="0" smtClean="0">
                <a:solidFill>
                  <a:schemeClr val="tx1"/>
                </a:solidFill>
                <a:latin typeface="Times New Roman" panose="02020603050405020304" pitchFamily="18" charset="0"/>
                <a:cs typeface="Times New Roman" panose="02020603050405020304" pitchFamily="18" charset="0"/>
              </a:rPr>
              <a:t>Previo la obtención del Titulo de: </a:t>
            </a:r>
          </a:p>
          <a:p>
            <a:pPr marL="0" indent="0" algn="ctr">
              <a:lnSpc>
                <a:spcPct val="200000"/>
              </a:lnSpc>
              <a:spcBef>
                <a:spcPts val="0"/>
              </a:spcBef>
              <a:buNone/>
            </a:pPr>
            <a:r>
              <a:rPr lang="es-ES" sz="1800" b="1" dirty="0" smtClean="0">
                <a:solidFill>
                  <a:schemeClr val="tx1"/>
                </a:solidFill>
                <a:latin typeface="Times New Roman" panose="02020603050405020304" pitchFamily="18" charset="0"/>
                <a:cs typeface="Times New Roman" panose="02020603050405020304" pitchFamily="18" charset="0"/>
              </a:rPr>
              <a:t>INGENIERO EN SEGURIDAD MENCION PUBLICA Y PRIVADA </a:t>
            </a:r>
          </a:p>
          <a:p>
            <a:pPr marL="0" indent="0" algn="ctr">
              <a:lnSpc>
                <a:spcPct val="200000"/>
              </a:lnSpc>
              <a:spcBef>
                <a:spcPts val="0"/>
              </a:spcBef>
              <a:buNone/>
            </a:pPr>
            <a:r>
              <a:rPr lang="es-ES" b="1" dirty="0" smtClean="0">
                <a:solidFill>
                  <a:schemeClr val="tx1"/>
                </a:solidFill>
                <a:latin typeface="Times New Roman" panose="02020603050405020304" pitchFamily="18" charset="0"/>
                <a:cs typeface="Times New Roman" panose="02020603050405020304" pitchFamily="18" charset="0"/>
              </a:rPr>
              <a:t>Sangolquí, Agosto del 2014</a:t>
            </a:r>
            <a:endParaRPr lang="es-ES" sz="1800" b="1" dirty="0">
              <a:solidFill>
                <a:schemeClr val="tx1"/>
              </a:solidFill>
              <a:latin typeface="Times New Roman" panose="02020603050405020304" pitchFamily="18" charset="0"/>
              <a:cs typeface="Times New Roman" panose="02020603050405020304" pitchFamily="18" charset="0"/>
            </a:endParaRPr>
          </a:p>
        </p:txBody>
      </p:sp>
      <p:sp>
        <p:nvSpPr>
          <p:cNvPr id="5" name="Marcador de pie de página 4"/>
          <p:cNvSpPr>
            <a:spLocks noGrp="1"/>
          </p:cNvSpPr>
          <p:nvPr>
            <p:ph type="ftr" sz="quarter" idx="11"/>
          </p:nvPr>
        </p:nvSpPr>
        <p:spPr>
          <a:xfrm>
            <a:off x="2589212" y="6157324"/>
            <a:ext cx="7619999" cy="365125"/>
          </a:xfrm>
        </p:spPr>
        <p:txBody>
          <a:bodyPr/>
          <a:lstStyle/>
          <a:p>
            <a:pPr algn="ctr"/>
            <a:r>
              <a:rPr lang="es-ES" sz="1050" b="1" dirty="0" smtClean="0"/>
              <a:t>Autor: Rodolfo Alvaro Gallegos</a:t>
            </a:r>
            <a:endParaRPr lang="es-ES" sz="1050" b="1" dirty="0"/>
          </a:p>
        </p:txBody>
      </p:sp>
      <p:sp>
        <p:nvSpPr>
          <p:cNvPr id="6" name="Marcador de número de diapositiva 5"/>
          <p:cNvSpPr>
            <a:spLocks noGrp="1"/>
          </p:cNvSpPr>
          <p:nvPr>
            <p:ph type="sldNum" sz="quarter" idx="12"/>
          </p:nvPr>
        </p:nvSpPr>
        <p:spPr/>
        <p:txBody>
          <a:bodyPr/>
          <a:lstStyle/>
          <a:p>
            <a:fld id="{956C6BB3-1A86-47E5-8D5B-082A2B97DFE6}" type="slidenum">
              <a:rPr lang="es-ES" smtClean="0"/>
              <a:t>1</a:t>
            </a:fld>
            <a:endParaRPr lang="es-ES" dirty="0"/>
          </a:p>
        </p:txBody>
      </p:sp>
      <p:pic>
        <p:nvPicPr>
          <p:cNvPr id="10" name="Imagen 9"/>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25800" y="597161"/>
            <a:ext cx="5314950" cy="1095375"/>
          </a:xfrm>
          <a:prstGeom prst="rect">
            <a:avLst/>
          </a:prstGeom>
          <a:noFill/>
          <a:ln>
            <a:noFill/>
          </a:ln>
        </p:spPr>
      </p:pic>
    </p:spTree>
    <p:extLst>
      <p:ext uri="{BB962C8B-B14F-4D97-AF65-F5344CB8AC3E}">
        <p14:creationId xmlns:p14="http://schemas.microsoft.com/office/powerpoint/2010/main" val="31642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 dur="1000" fill="hold"/>
                                        <p:tgtEl>
                                          <p:spTgt spid="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animEffect transition="in" filter="fade">
                                      <p:cBhvr>
                                        <p:cTn id="24" dur="1000"/>
                                        <p:tgtEl>
                                          <p:spTgt spid="8">
                                            <p:txEl>
                                              <p:pRg st="1" end="1"/>
                                            </p:txEl>
                                          </p:spTgt>
                                        </p:tgtEl>
                                      </p:cBhvr>
                                    </p:animEffect>
                                    <p:anim calcmode="lin" valueType="num">
                                      <p:cBhvr>
                                        <p:cTn id="2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8">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Effect transition="in" filter="fade">
                                      <p:cBhvr>
                                        <p:cTn id="29" dur="1000"/>
                                        <p:tgtEl>
                                          <p:spTgt spid="8">
                                            <p:txEl>
                                              <p:pRg st="2" end="2"/>
                                            </p:txEl>
                                          </p:spTgt>
                                        </p:tgtEl>
                                      </p:cBhvr>
                                    </p:animEffect>
                                    <p:anim calcmode="lin" valueType="num">
                                      <p:cBhvr>
                                        <p:cTn id="3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animEffect transition="in" filter="fade">
                                      <p:cBhvr>
                                        <p:cTn id="34" dur="1000"/>
                                        <p:tgtEl>
                                          <p:spTgt spid="8">
                                            <p:txEl>
                                              <p:pRg st="3" end="3"/>
                                            </p:txEl>
                                          </p:spTgt>
                                        </p:tgtEl>
                                      </p:cBhvr>
                                    </p:animEffect>
                                    <p:anim calcmode="lin" valueType="num">
                                      <p:cBhvr>
                                        <p:cTn id="3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8">
                                            <p:txEl>
                                              <p:pRg st="3" end="3"/>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animEffect transition="in" filter="fade">
                                      <p:cBhvr>
                                        <p:cTn id="39" dur="1000"/>
                                        <p:tgtEl>
                                          <p:spTgt spid="8">
                                            <p:txEl>
                                              <p:pRg st="4" end="4"/>
                                            </p:txEl>
                                          </p:spTgt>
                                        </p:tgtEl>
                                      </p:cBhvr>
                                    </p:animEffect>
                                    <p:anim calcmode="lin" valueType="num">
                                      <p:cBhvr>
                                        <p:cTn id="40"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8">
                                            <p:txEl>
                                              <p:pRg st="4" end="4"/>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8">
                                            <p:txEl>
                                              <p:pRg st="5" end="5"/>
                                            </p:txEl>
                                          </p:spTgt>
                                        </p:tgtEl>
                                        <p:attrNameLst>
                                          <p:attrName>style.visibility</p:attrName>
                                        </p:attrNameLst>
                                      </p:cBhvr>
                                      <p:to>
                                        <p:strVal val="visible"/>
                                      </p:to>
                                    </p:set>
                                    <p:animEffect transition="in" filter="fade">
                                      <p:cBhvr>
                                        <p:cTn id="44" dur="1000"/>
                                        <p:tgtEl>
                                          <p:spTgt spid="8">
                                            <p:txEl>
                                              <p:pRg st="5" end="5"/>
                                            </p:txEl>
                                          </p:spTgt>
                                        </p:tgtEl>
                                      </p:cBhvr>
                                    </p:animEffect>
                                    <p:anim calcmode="lin" valueType="num">
                                      <p:cBhvr>
                                        <p:cTn id="45"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5" end="5"/>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Effect transition="in" filter="fade">
                                      <p:cBhvr>
                                        <p:cTn id="49" dur="1000"/>
                                        <p:tgtEl>
                                          <p:spTgt spid="8">
                                            <p:txEl>
                                              <p:pRg st="6" end="6"/>
                                            </p:txEl>
                                          </p:spTgt>
                                        </p:tgtEl>
                                      </p:cBhvr>
                                    </p:animEffect>
                                    <p:anim calcmode="lin" valueType="num">
                                      <p:cBhvr>
                                        <p:cTn id="50"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74384"/>
          </a:xfrm>
        </p:spPr>
        <p:txBody>
          <a:bodyPr>
            <a:noAutofit/>
          </a:bodyPr>
          <a:lstStyle/>
          <a:p>
            <a:pPr lvl="2" algn="l" defTabSz="457200" rtl="0">
              <a:spcBef>
                <a:spcPct val="0"/>
              </a:spcBef>
            </a:pPr>
            <a:r>
              <a:rPr lang="es-ES_tradnl" sz="3600" b="1" dirty="0">
                <a:solidFill>
                  <a:schemeClr val="tx1"/>
                </a:solidFill>
                <a:latin typeface="Times New Roman" panose="02020603050405020304" pitchFamily="18" charset="0"/>
                <a:cs typeface="Times New Roman" panose="02020603050405020304" pitchFamily="18" charset="0"/>
              </a:rPr>
              <a:t>Operacionalización de las variables</a:t>
            </a:r>
            <a:r>
              <a:rPr lang="es-ES_tradnl" sz="3600" dirty="0">
                <a:solidFill>
                  <a:schemeClr val="tx1"/>
                </a:solidFill>
                <a:latin typeface="Times New Roman" panose="02020603050405020304" pitchFamily="18" charset="0"/>
                <a:cs typeface="Times New Roman" panose="02020603050405020304" pitchFamily="18" charset="0"/>
              </a:rPr>
              <a:t>.</a:t>
            </a:r>
            <a:r>
              <a:rPr lang="es-ES" sz="3600" dirty="0">
                <a:latin typeface="Times New Roman" panose="02020603050405020304" pitchFamily="18" charset="0"/>
                <a:cs typeface="Times New Roman" panose="02020603050405020304" pitchFamily="18" charset="0"/>
              </a:rPr>
              <a:t/>
            </a:r>
            <a:br>
              <a:rPr lang="es-ES" sz="3600" dirty="0">
                <a:latin typeface="Times New Roman" panose="02020603050405020304" pitchFamily="18" charset="0"/>
                <a:cs typeface="Times New Roman" panose="02020603050405020304" pitchFamily="18" charset="0"/>
              </a:rPr>
            </a:br>
            <a:endParaRPr lang="es-ES" sz="3600" dirty="0">
              <a:latin typeface="Times New Roman" panose="02020603050405020304" pitchFamily="18" charset="0"/>
              <a:cs typeface="Times New Roman" panose="02020603050405020304" pitchFamily="18" charset="0"/>
            </a:endParaRPr>
          </a:p>
        </p:txBody>
      </p:sp>
      <p:graphicFrame>
        <p:nvGraphicFramePr>
          <p:cNvPr id="11" name="Marcador de contenido 10"/>
          <p:cNvGraphicFramePr>
            <a:graphicFrameLocks noGrp="1"/>
          </p:cNvGraphicFramePr>
          <p:nvPr>
            <p:ph idx="1"/>
            <p:extLst>
              <p:ext uri="{D42A27DB-BD31-4B8C-83A1-F6EECF244321}">
                <p14:modId xmlns:p14="http://schemas.microsoft.com/office/powerpoint/2010/main" val="802878997"/>
              </p:ext>
            </p:extLst>
          </p:nvPr>
        </p:nvGraphicFramePr>
        <p:xfrm>
          <a:off x="791245" y="1398495"/>
          <a:ext cx="10283921" cy="4819426"/>
        </p:xfrm>
        <a:graphic>
          <a:graphicData uri="http://schemas.openxmlformats.org/drawingml/2006/table">
            <a:tbl>
              <a:tblPr firstRow="1" firstCol="1" bandRow="1"/>
              <a:tblGrid>
                <a:gridCol w="1475248"/>
                <a:gridCol w="2479446"/>
                <a:gridCol w="2080122"/>
                <a:gridCol w="2015888"/>
                <a:gridCol w="2233217"/>
              </a:tblGrid>
              <a:tr h="441310">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Variable Independiente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185" marR="37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Conceptualización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185" marR="37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Dimensiones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185" marR="37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228600"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Indicadores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185" marR="37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Técnicas e Instrumentos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185" marR="37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4378116">
                <a:tc>
                  <a:txBody>
                    <a:bodyPr/>
                    <a:lstStyle/>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500" b="1" dirty="0" smtClean="0">
                          <a:effectLst/>
                          <a:latin typeface="Times New Roman" panose="02020603050405020304" pitchFamily="18" charset="0"/>
                          <a:ea typeface="Times New Roman" panose="02020603050405020304" pitchFamily="18" charset="0"/>
                          <a:cs typeface="Times New Roman" panose="02020603050405020304" pitchFamily="18" charset="0"/>
                        </a:rPr>
                        <a:t>Seguridad </a:t>
                      </a:r>
                      <a:r>
                        <a:rPr lang="es-ES" sz="2500" b="1" dirty="0">
                          <a:effectLst/>
                          <a:latin typeface="Times New Roman" panose="02020603050405020304" pitchFamily="18" charset="0"/>
                          <a:ea typeface="Times New Roman" panose="02020603050405020304" pitchFamily="18" charset="0"/>
                          <a:cs typeface="Times New Roman" panose="02020603050405020304" pitchFamily="18" charset="0"/>
                        </a:rPr>
                        <a:t>Física </a:t>
                      </a:r>
                      <a:endParaRPr lang="es-ES" sz="25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7185" marR="37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Es el grado ideal de protección que se brinda a las,             </a:t>
                      </a:r>
                      <a:endPar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1 </a:t>
                      </a: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personas,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2 información,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3 Bienes e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4 imagen, para lo cual se utilizara siempre este orden para dar prioridad de lo que se va a proteger, tomando en cuenta que la vida es el bien más preciado y el giro de negocio al que se brida seguridad</a:t>
                      </a:r>
                      <a:r>
                        <a:rPr lang="es-E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185" marR="37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Personal directivo, administrativo </a:t>
                      </a:r>
                      <a:r>
                        <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y operativo</a:t>
                      </a: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Clientes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Información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Bienes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Imagen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185" marR="37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Políticas de seguridad para la organización.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Información del flujo de dinero a cargo del jefe de estación.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Políticas y procedimientos de seguridad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smtClean="0">
                          <a:effectLst/>
                          <a:latin typeface="Times New Roman" panose="02020603050405020304" pitchFamily="18" charset="0"/>
                          <a:ea typeface="Times New Roman" panose="02020603050405020304" pitchFamily="18" charset="0"/>
                          <a:cs typeface="Times New Roman" panose="02020603050405020304" pitchFamily="18" charset="0"/>
                        </a:rPr>
                        <a:t>Cuidado </a:t>
                      </a: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dinero en efectivo en cada uno  de surtidores,</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Instalaciones administrativas.</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smtClean="0">
                          <a:effectLst/>
                          <a:latin typeface="Times New Roman" panose="02020603050405020304" pitchFamily="18" charset="0"/>
                          <a:ea typeface="Times New Roman" panose="02020603050405020304" pitchFamily="18" charset="0"/>
                          <a:cs typeface="Times New Roman" panose="02020603050405020304" pitchFamily="18" charset="0"/>
                        </a:rPr>
                        <a:t>Estado </a:t>
                      </a: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de Inmuebles, Equipos de protección personal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es-ES" sz="10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smtClean="0">
                          <a:effectLst/>
                          <a:latin typeface="Times New Roman" panose="02020603050405020304" pitchFamily="18" charset="0"/>
                          <a:ea typeface="Times New Roman" panose="02020603050405020304" pitchFamily="18" charset="0"/>
                          <a:cs typeface="Times New Roman" panose="02020603050405020304" pitchFamily="18" charset="0"/>
                        </a:rPr>
                        <a:t>Personal </a:t>
                      </a: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idóneo para cada área</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Uso y procedencia garantizada de los productos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185" marR="37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Bitácora de registro de novedades.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Evaluación de desempeño.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CCTV, Reloj Biométrico</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Encuestas de satisfacción de clientes.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CCTV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Arqueo </a:t>
                      </a: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de caja (Mediciones del combustible con la varilla y conteo de dinero). CCTV</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0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Control </a:t>
                      </a: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de accesos</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Bitácora de registro de novedades. CCTV.</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0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Polígrafo</a:t>
                      </a: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000" b="1" i="1" dirty="0">
                          <a:effectLst/>
                          <a:latin typeface="Times New Roman" panose="02020603050405020304" pitchFamily="18" charset="0"/>
                          <a:ea typeface="Times New Roman" panose="02020603050405020304" pitchFamily="18" charset="0"/>
                          <a:cs typeface="Times New Roman" panose="02020603050405020304" pitchFamily="18" charset="0"/>
                        </a:rPr>
                        <a:t>Evaluación de honestidad, Bitácora de registro de novedades.</a:t>
                      </a:r>
                      <a:endParaRPr lang="es-E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185" marR="37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Marcador de pie de página 3"/>
          <p:cNvSpPr>
            <a:spLocks noGrp="1"/>
          </p:cNvSpPr>
          <p:nvPr>
            <p:ph type="ftr" sz="quarter" idx="11"/>
          </p:nvPr>
        </p:nvSpPr>
        <p:spPr/>
        <p:txBody>
          <a:bodyPr/>
          <a:lstStyle/>
          <a:p>
            <a:r>
              <a:rPr lang="es-ES" dirty="0" smtClean="0"/>
              <a:t>Autor: Rodolfo Alvaro Gallegos</a:t>
            </a:r>
            <a:endParaRPr lang="es-ES" dirty="0"/>
          </a:p>
        </p:txBody>
      </p:sp>
      <p:sp>
        <p:nvSpPr>
          <p:cNvPr id="5" name="Marcador de número de diapositiva 4"/>
          <p:cNvSpPr>
            <a:spLocks noGrp="1"/>
          </p:cNvSpPr>
          <p:nvPr>
            <p:ph type="sldNum" sz="quarter" idx="12"/>
          </p:nvPr>
        </p:nvSpPr>
        <p:spPr/>
        <p:txBody>
          <a:bodyPr/>
          <a:lstStyle/>
          <a:p>
            <a:fld id="{956C6BB3-1A86-47E5-8D5B-082A2B97DFE6}" type="slidenum">
              <a:rPr lang="es-ES" smtClean="0"/>
              <a:t>10</a:t>
            </a:fld>
            <a:endParaRPr lang="es-ES" dirty="0"/>
          </a:p>
        </p:txBody>
      </p:sp>
      <p:cxnSp>
        <p:nvCxnSpPr>
          <p:cNvPr id="26" name="Conector recto 25"/>
          <p:cNvCxnSpPr/>
          <p:nvPr/>
        </p:nvCxnSpPr>
        <p:spPr>
          <a:xfrm>
            <a:off x="4744122" y="2737518"/>
            <a:ext cx="635777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7" name="Conector recto 26"/>
          <p:cNvCxnSpPr/>
          <p:nvPr/>
        </p:nvCxnSpPr>
        <p:spPr>
          <a:xfrm>
            <a:off x="4735874" y="3464468"/>
            <a:ext cx="635777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8" name="Conector recto 27"/>
          <p:cNvCxnSpPr/>
          <p:nvPr/>
        </p:nvCxnSpPr>
        <p:spPr>
          <a:xfrm>
            <a:off x="4735874" y="4916598"/>
            <a:ext cx="635777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9" name="Conector recto 28"/>
          <p:cNvCxnSpPr/>
          <p:nvPr/>
        </p:nvCxnSpPr>
        <p:spPr>
          <a:xfrm>
            <a:off x="4744122" y="4244902"/>
            <a:ext cx="635777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9779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09838"/>
          </a:xfrm>
        </p:spPr>
        <p:txBody>
          <a:bodyPr/>
          <a:lstStyle/>
          <a:p>
            <a:r>
              <a:rPr lang="es-ES_tradnl" b="1" dirty="0">
                <a:solidFill>
                  <a:schemeClr val="tx1"/>
                </a:solidFill>
                <a:latin typeface="Times New Roman" panose="02020603050405020304" pitchFamily="18" charset="0"/>
                <a:cs typeface="Times New Roman" panose="02020603050405020304" pitchFamily="18" charset="0"/>
              </a:rPr>
              <a:t>Operacionalización de las variables</a:t>
            </a:r>
            <a:r>
              <a:rPr lang="es-ES_tradnl" dirty="0">
                <a:solidFill>
                  <a:schemeClr val="tx1"/>
                </a:solidFill>
                <a:latin typeface="Times New Roman" panose="02020603050405020304" pitchFamily="18" charset="0"/>
                <a:cs typeface="Times New Roman" panose="02020603050405020304" pitchFamily="18" charset="0"/>
              </a:rPr>
              <a:t>.</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502183526"/>
              </p:ext>
            </p:extLst>
          </p:nvPr>
        </p:nvGraphicFramePr>
        <p:xfrm>
          <a:off x="1420008" y="1576804"/>
          <a:ext cx="9961582" cy="4845511"/>
        </p:xfrm>
        <a:graphic>
          <a:graphicData uri="http://schemas.openxmlformats.org/drawingml/2006/table">
            <a:tbl>
              <a:tblPr firstRow="1" firstCol="1" bandRow="1"/>
              <a:tblGrid>
                <a:gridCol w="2091459"/>
                <a:gridCol w="2383724"/>
                <a:gridCol w="1281201"/>
                <a:gridCol w="2102599"/>
                <a:gridCol w="2102599"/>
              </a:tblGrid>
              <a:tr h="236366">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Variable Dependiente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Conceptualización</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Dimensiones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Indicadores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Técnicas e Instrumentos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2600030">
                <a:tc rowSpan="2">
                  <a:txBody>
                    <a:bodyPr/>
                    <a:lstStyle/>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500" b="1" dirty="0">
                          <a:effectLst/>
                          <a:latin typeface="Times New Roman" panose="02020603050405020304" pitchFamily="18" charset="0"/>
                          <a:ea typeface="Times New Roman" panose="02020603050405020304" pitchFamily="18" charset="0"/>
                          <a:cs typeface="Times New Roman" panose="02020603050405020304" pitchFamily="18" charset="0"/>
                        </a:rPr>
                        <a:t>Factores de riesgo </a:t>
                      </a:r>
                      <a:endParaRPr lang="es-E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Causados por la actividad humana. Estos riesgos tienen un impacto menor que los naturales, pero pueden perdurar muchos años y constituir una amenaza para la salud humana y para los ecosistemas por la presencia de sustancias tóxicas, sustancias inflamables o explosivas y sustancias cancerígenas.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Antrópicos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Incendios provocados.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Atentados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Delincuencia común y organizada.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Sabotajes.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MATRIZ DE MOSLER</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9115">
                <a:tc vMerge="1">
                  <a:txBody>
                    <a:bodyPr/>
                    <a:lstStyle/>
                    <a:p>
                      <a:endParaRPr lang="es-ES"/>
                    </a:p>
                  </a:txBody>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Son aquellos que se derivan de procesos naturales. Los fenómenos naturales como el viento, la lluvia, el sol, etc., son alteraciones del medio ambiente. Debido al funcionamiento no normal de los procesos naturales.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Naturales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Terremotos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Inundaciones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MATRIZ DE MOSLER</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153" marR="39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Marcador de pie de página 3"/>
          <p:cNvSpPr>
            <a:spLocks noGrp="1"/>
          </p:cNvSpPr>
          <p:nvPr>
            <p:ph type="ftr" sz="quarter" idx="11"/>
          </p:nvPr>
        </p:nvSpPr>
        <p:spPr/>
        <p:txBody>
          <a:bodyPr/>
          <a:lstStyle/>
          <a:p>
            <a:pPr algn="r"/>
            <a:r>
              <a:rPr lang="es-ES" dirty="0" smtClean="0"/>
              <a:t>Autor: Rodolfo Alvaro Gallegos</a:t>
            </a:r>
            <a:endParaRPr lang="es-ES" dirty="0"/>
          </a:p>
        </p:txBody>
      </p:sp>
      <p:sp>
        <p:nvSpPr>
          <p:cNvPr id="5" name="Marcador de número de diapositiva 4"/>
          <p:cNvSpPr>
            <a:spLocks noGrp="1"/>
          </p:cNvSpPr>
          <p:nvPr>
            <p:ph type="sldNum" sz="quarter" idx="12"/>
          </p:nvPr>
        </p:nvSpPr>
        <p:spPr/>
        <p:txBody>
          <a:bodyPr/>
          <a:lstStyle/>
          <a:p>
            <a:fld id="{956C6BB3-1A86-47E5-8D5B-082A2B97DFE6}" type="slidenum">
              <a:rPr lang="es-ES" smtClean="0"/>
              <a:t>11</a:t>
            </a:fld>
            <a:endParaRPr lang="es-ES" dirty="0"/>
          </a:p>
        </p:txBody>
      </p:sp>
    </p:spTree>
    <p:extLst>
      <p:ext uri="{BB962C8B-B14F-4D97-AF65-F5344CB8AC3E}">
        <p14:creationId xmlns:p14="http://schemas.microsoft.com/office/powerpoint/2010/main" val="228872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just">
              <a:buNone/>
            </a:pPr>
            <a:r>
              <a:rPr lang="es-ES" sz="4800" b="1" dirty="0" smtClean="0">
                <a:solidFill>
                  <a:schemeClr val="tx1"/>
                </a:solidFill>
                <a:latin typeface="Times New Roman" panose="02020603050405020304" pitchFamily="18" charset="0"/>
                <a:cs typeface="Times New Roman" panose="02020603050405020304" pitchFamily="18" charset="0"/>
              </a:rPr>
              <a:t>Marco Teórico: </a:t>
            </a:r>
          </a:p>
          <a:p>
            <a:pPr marL="0" indent="0" algn="just">
              <a:buNone/>
            </a:pPr>
            <a:r>
              <a:rPr lang="es-ES" sz="4800" dirty="0" smtClean="0">
                <a:solidFill>
                  <a:schemeClr val="tx1"/>
                </a:solidFill>
                <a:latin typeface="Times New Roman" panose="02020603050405020304" pitchFamily="18" charset="0"/>
                <a:cs typeface="Times New Roman" panose="02020603050405020304" pitchFamily="18" charset="0"/>
              </a:rPr>
              <a:t>Conceptos y Fundamentos. </a:t>
            </a:r>
            <a:endParaRPr lang="es-ES" sz="4800" dirty="0">
              <a:solidFill>
                <a:schemeClr val="tx1"/>
              </a:solidFill>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12</a:t>
            </a:fld>
            <a:endParaRPr lang="es-ES" dirty="0"/>
          </a:p>
        </p:txBody>
      </p:sp>
    </p:spTree>
    <p:extLst>
      <p:ext uri="{BB962C8B-B14F-4D97-AF65-F5344CB8AC3E}">
        <p14:creationId xmlns:p14="http://schemas.microsoft.com/office/powerpoint/2010/main" val="83052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Marcador de contenido 13"/>
          <p:cNvGraphicFramePr>
            <a:graphicFrameLocks noGrp="1"/>
          </p:cNvGraphicFramePr>
          <p:nvPr>
            <p:ph idx="1"/>
            <p:extLst>
              <p:ext uri="{D42A27DB-BD31-4B8C-83A1-F6EECF244321}">
                <p14:modId xmlns:p14="http://schemas.microsoft.com/office/powerpoint/2010/main" val="779293105"/>
              </p:ext>
            </p:extLst>
          </p:nvPr>
        </p:nvGraphicFramePr>
        <p:xfrm>
          <a:off x="2589213" y="290457"/>
          <a:ext cx="8915400" cy="6121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13</a:t>
            </a:fld>
            <a:endParaRPr lang="es-ES" dirty="0"/>
          </a:p>
        </p:txBody>
      </p:sp>
    </p:spTree>
    <p:extLst>
      <p:ext uri="{BB962C8B-B14F-4D97-AF65-F5344CB8AC3E}">
        <p14:creationId xmlns:p14="http://schemas.microsoft.com/office/powerpoint/2010/main" val="292338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28172"/>
          </a:xfrm>
        </p:spPr>
        <p:txBody>
          <a:bodyPr/>
          <a:lstStyle/>
          <a:p>
            <a:r>
              <a:rPr lang="es-ES" b="1" dirty="0" smtClean="0">
                <a:latin typeface="Times New Roman" panose="02020603050405020304" pitchFamily="18" charset="0"/>
                <a:cs typeface="Times New Roman" panose="02020603050405020304" pitchFamily="18" charset="0"/>
              </a:rPr>
              <a:t>Riesgo, amenaza, vulnerabilidad.  </a:t>
            </a:r>
            <a:endParaRPr lang="es-ES" b="1" dirty="0">
              <a:latin typeface="Times New Roman" panose="02020603050405020304" pitchFamily="18" charset="0"/>
              <a:cs typeface="Times New Roman" panose="02020603050405020304" pitchFamily="18" charset="0"/>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4179721997"/>
              </p:ext>
            </p:extLst>
          </p:nvPr>
        </p:nvGraphicFramePr>
        <p:xfrm>
          <a:off x="2388198" y="1366220"/>
          <a:ext cx="8724451" cy="4964322"/>
        </p:xfrm>
        <a:graphic>
          <a:graphicData uri="http://schemas.openxmlformats.org/drawingml/2006/table">
            <a:tbl>
              <a:tblPr/>
              <a:tblGrid>
                <a:gridCol w="8724451"/>
              </a:tblGrid>
              <a:tr h="1211921">
                <a:tc>
                  <a:txBody>
                    <a:bodyPr/>
                    <a:lstStyle/>
                    <a:p>
                      <a:pPr algn="just" fontAlgn="base"/>
                      <a:r>
                        <a:rPr lang="es-ES" sz="2300" b="1" kern="1200" dirty="0" smtClean="0">
                          <a:solidFill>
                            <a:schemeClr val="tx1"/>
                          </a:solidFill>
                          <a:latin typeface="Times New Roman" panose="02020603050405020304" pitchFamily="18" charset="0"/>
                          <a:ea typeface="+mn-ea"/>
                          <a:cs typeface="Times New Roman" panose="02020603050405020304" pitchFamily="18" charset="0"/>
                        </a:rPr>
                        <a:t>El riesgo</a:t>
                      </a:r>
                      <a:r>
                        <a:rPr lang="es-ES" sz="2300" kern="1200" dirty="0" smtClean="0">
                          <a:solidFill>
                            <a:schemeClr val="tx1"/>
                          </a:solidFill>
                          <a:latin typeface="Times New Roman" panose="02020603050405020304" pitchFamily="18" charset="0"/>
                          <a:ea typeface="+mn-ea"/>
                          <a:cs typeface="Times New Roman" panose="02020603050405020304" pitchFamily="18" charset="0"/>
                        </a:rPr>
                        <a:t> se define como la combinación de la probabilidad de que se produzca un evento y sus consecuencias negativas. Los factores que lo componen son la amenaza </a:t>
                      </a:r>
                      <a:r>
                        <a:rPr lang="es-ES" sz="2300" kern="1200" dirty="0">
                          <a:solidFill>
                            <a:schemeClr val="tx1"/>
                          </a:solidFill>
                          <a:latin typeface="Times New Roman" panose="02020603050405020304" pitchFamily="18" charset="0"/>
                          <a:ea typeface="+mn-ea"/>
                          <a:cs typeface="Times New Roman" panose="02020603050405020304" pitchFamily="18" charset="0"/>
                        </a:rPr>
                        <a:t>y la vulnerabilidad</a:t>
                      </a:r>
                      <a:r>
                        <a:rPr lang="es-ES" sz="2300" kern="1200" dirty="0" smtClean="0">
                          <a:solidFill>
                            <a:schemeClr val="tx1"/>
                          </a:solidFill>
                          <a:latin typeface="Times New Roman" panose="02020603050405020304" pitchFamily="18" charset="0"/>
                          <a:ea typeface="+mn-ea"/>
                          <a:cs typeface="Times New Roman" panose="02020603050405020304" pitchFamily="18" charset="0"/>
                        </a:rPr>
                        <a:t>. (CIIFEN,</a:t>
                      </a:r>
                      <a:r>
                        <a:rPr lang="es-ES" sz="2300" kern="1200" baseline="0" dirty="0" smtClean="0">
                          <a:solidFill>
                            <a:schemeClr val="tx1"/>
                          </a:solidFill>
                          <a:latin typeface="Times New Roman" panose="02020603050405020304" pitchFamily="18" charset="0"/>
                          <a:ea typeface="+mn-ea"/>
                          <a:cs typeface="Times New Roman" panose="02020603050405020304" pitchFamily="18" charset="0"/>
                        </a:rPr>
                        <a:t> 2010)</a:t>
                      </a:r>
                      <a:endParaRPr lang="es-ES" sz="2300" kern="1200" dirty="0">
                        <a:solidFill>
                          <a:schemeClr val="tx1"/>
                        </a:solidFill>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noFill/>
                  </a:tcPr>
                </a:tc>
              </a:tr>
              <a:tr h="1972343">
                <a:tc>
                  <a:txBody>
                    <a:bodyPr/>
                    <a:lstStyle/>
                    <a:p>
                      <a:pPr marL="0" marR="0" indent="0" algn="just" defTabSz="457200" rtl="0" eaLnBrk="1" fontAlgn="base" latinLnBrk="0" hangingPunct="1">
                        <a:lnSpc>
                          <a:spcPct val="100000"/>
                        </a:lnSpc>
                        <a:spcBef>
                          <a:spcPts val="0"/>
                        </a:spcBef>
                        <a:spcAft>
                          <a:spcPts val="0"/>
                        </a:spcAft>
                        <a:buClrTx/>
                        <a:buSzTx/>
                        <a:buFontTx/>
                        <a:buNone/>
                        <a:tabLst/>
                        <a:defRPr/>
                      </a:pPr>
                      <a:r>
                        <a:rPr lang="es-ES" sz="2300" b="1" kern="1200" dirty="0">
                          <a:solidFill>
                            <a:schemeClr val="tx1"/>
                          </a:solidFill>
                          <a:latin typeface="Times New Roman" panose="02020603050405020304" pitchFamily="18" charset="0"/>
                          <a:ea typeface="+mn-ea"/>
                          <a:cs typeface="Times New Roman" panose="02020603050405020304" pitchFamily="18" charset="0"/>
                        </a:rPr>
                        <a:t>Amenaza</a:t>
                      </a:r>
                      <a:r>
                        <a:rPr lang="es-ES" sz="2300" kern="1200" dirty="0">
                          <a:solidFill>
                            <a:schemeClr val="tx1"/>
                          </a:solidFill>
                          <a:latin typeface="Times New Roman" panose="02020603050405020304" pitchFamily="18" charset="0"/>
                          <a:ea typeface="+mn-ea"/>
                          <a:cs typeface="Times New Roman" panose="02020603050405020304" pitchFamily="18" charset="0"/>
                        </a:rPr>
                        <a:t> es un fenómeno, sustancia, actividad humana o condición peligrosa que puede ocasionar la muerte, lesiones u otros impactos a la salud, al igual que daños a la propiedad, la pérdida de medios de sustento y de servicios, trastornos sociales y económicos, o daños ambientales. </a:t>
                      </a:r>
                      <a:r>
                        <a:rPr lang="es-ES" sz="2300" kern="1200" dirty="0" smtClean="0">
                          <a:solidFill>
                            <a:schemeClr val="tx1"/>
                          </a:solidFill>
                          <a:latin typeface="Times New Roman" panose="02020603050405020304" pitchFamily="18" charset="0"/>
                          <a:ea typeface="+mn-ea"/>
                          <a:cs typeface="Times New Roman" panose="02020603050405020304" pitchFamily="18" charset="0"/>
                        </a:rPr>
                        <a:t>La </a:t>
                      </a:r>
                      <a:r>
                        <a:rPr lang="es-ES" sz="2300" kern="1200" dirty="0">
                          <a:solidFill>
                            <a:schemeClr val="tx1"/>
                          </a:solidFill>
                          <a:latin typeface="Times New Roman" panose="02020603050405020304" pitchFamily="18" charset="0"/>
                          <a:ea typeface="+mn-ea"/>
                          <a:cs typeface="Times New Roman" panose="02020603050405020304" pitchFamily="18" charset="0"/>
                        </a:rPr>
                        <a:t>amenaza se determina en función de la intensidad y la frecuencia</a:t>
                      </a:r>
                      <a:r>
                        <a:rPr lang="es-ES" sz="2300" kern="1200" dirty="0" smtClean="0">
                          <a:solidFill>
                            <a:schemeClr val="tx1"/>
                          </a:solidFill>
                          <a:latin typeface="Times New Roman" panose="02020603050405020304" pitchFamily="18" charset="0"/>
                          <a:ea typeface="+mn-ea"/>
                          <a:cs typeface="Times New Roman" panose="02020603050405020304" pitchFamily="18" charset="0"/>
                        </a:rPr>
                        <a:t>. (CIIFEN,</a:t>
                      </a:r>
                      <a:r>
                        <a:rPr lang="es-ES" sz="2300" kern="1200" baseline="0" dirty="0" smtClean="0">
                          <a:solidFill>
                            <a:schemeClr val="tx1"/>
                          </a:solidFill>
                          <a:latin typeface="Times New Roman" panose="02020603050405020304" pitchFamily="18" charset="0"/>
                          <a:ea typeface="+mn-ea"/>
                          <a:cs typeface="Times New Roman" panose="02020603050405020304" pitchFamily="18" charset="0"/>
                        </a:rPr>
                        <a:t> 2010)</a:t>
                      </a:r>
                      <a:endParaRPr lang="es-ES" sz="2300" kern="1200" dirty="0" smtClean="0">
                        <a:solidFill>
                          <a:schemeClr val="tx1"/>
                        </a:solidFill>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noFill/>
                  </a:tcPr>
                </a:tc>
              </a:tr>
              <a:tr h="1592131">
                <a:tc>
                  <a:txBody>
                    <a:bodyPr/>
                    <a:lstStyle/>
                    <a:p>
                      <a:pPr marL="0" marR="0" indent="0" algn="just" defTabSz="457200" rtl="0" eaLnBrk="1" fontAlgn="base" latinLnBrk="0" hangingPunct="1">
                        <a:lnSpc>
                          <a:spcPct val="100000"/>
                        </a:lnSpc>
                        <a:spcBef>
                          <a:spcPts val="0"/>
                        </a:spcBef>
                        <a:spcAft>
                          <a:spcPts val="0"/>
                        </a:spcAft>
                        <a:buClrTx/>
                        <a:buSzTx/>
                        <a:buFontTx/>
                        <a:buNone/>
                        <a:tabLst/>
                        <a:defRPr/>
                      </a:pPr>
                      <a:r>
                        <a:rPr lang="es-ES" sz="2300" b="1" kern="1200" dirty="0">
                          <a:solidFill>
                            <a:schemeClr val="tx1"/>
                          </a:solidFill>
                          <a:latin typeface="Times New Roman" panose="02020603050405020304" pitchFamily="18" charset="0"/>
                          <a:ea typeface="+mn-ea"/>
                          <a:cs typeface="Times New Roman" panose="02020603050405020304" pitchFamily="18" charset="0"/>
                        </a:rPr>
                        <a:t>Vulnerabilidad</a:t>
                      </a:r>
                      <a:r>
                        <a:rPr lang="es-ES" sz="2300" kern="1200" dirty="0">
                          <a:solidFill>
                            <a:schemeClr val="tx1"/>
                          </a:solidFill>
                          <a:latin typeface="Times New Roman" panose="02020603050405020304" pitchFamily="18" charset="0"/>
                          <a:ea typeface="+mn-ea"/>
                          <a:cs typeface="Times New Roman" panose="02020603050405020304" pitchFamily="18" charset="0"/>
                        </a:rPr>
                        <a:t> son las características y las circunstancias de una comunidad, sistema o bien que los hacen susceptibles a los efectos dañinos de una amenaza. </a:t>
                      </a:r>
                      <a:r>
                        <a:rPr lang="es-ES" sz="2300" kern="1200" dirty="0" smtClean="0">
                          <a:solidFill>
                            <a:schemeClr val="tx1"/>
                          </a:solidFill>
                          <a:latin typeface="Times New Roman" panose="02020603050405020304" pitchFamily="18" charset="0"/>
                          <a:ea typeface="+mn-ea"/>
                          <a:cs typeface="Times New Roman" panose="02020603050405020304" pitchFamily="18" charset="0"/>
                        </a:rPr>
                        <a:t>(CIIFEN,</a:t>
                      </a:r>
                      <a:r>
                        <a:rPr lang="es-ES" sz="2300" kern="1200" baseline="0" dirty="0" smtClean="0">
                          <a:solidFill>
                            <a:schemeClr val="tx1"/>
                          </a:solidFill>
                          <a:latin typeface="Times New Roman" panose="02020603050405020304" pitchFamily="18" charset="0"/>
                          <a:ea typeface="+mn-ea"/>
                          <a:cs typeface="Times New Roman" panose="02020603050405020304" pitchFamily="18" charset="0"/>
                        </a:rPr>
                        <a:t> 2010)</a:t>
                      </a:r>
                      <a:endParaRPr lang="es-ES" sz="2300" kern="1200" dirty="0">
                        <a:solidFill>
                          <a:schemeClr val="tx1"/>
                        </a:solidFill>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noFill/>
                  </a:tcPr>
                </a:tc>
              </a:tr>
            </a:tbl>
          </a:graphicData>
        </a:graphic>
      </p:graphicFrame>
      <p:sp>
        <p:nvSpPr>
          <p:cNvPr id="4" name="Marcador de pie de página 3"/>
          <p:cNvSpPr>
            <a:spLocks noGrp="1"/>
          </p:cNvSpPr>
          <p:nvPr>
            <p:ph type="ftr" sz="quarter" idx="11"/>
          </p:nvPr>
        </p:nvSpPr>
        <p:spPr/>
        <p:txBody>
          <a:bodyPr/>
          <a:lstStyle/>
          <a:p>
            <a:pPr algn="r"/>
            <a:r>
              <a:rPr lang="es-ES" dirty="0" smtClean="0"/>
              <a:t>Autor: Rodolfo Alvaro Gallegos</a:t>
            </a:r>
            <a:endParaRPr lang="es-ES" dirty="0"/>
          </a:p>
        </p:txBody>
      </p:sp>
      <p:sp>
        <p:nvSpPr>
          <p:cNvPr id="5" name="Marcador de número de diapositiva 4"/>
          <p:cNvSpPr>
            <a:spLocks noGrp="1"/>
          </p:cNvSpPr>
          <p:nvPr>
            <p:ph type="sldNum" sz="quarter" idx="12"/>
          </p:nvPr>
        </p:nvSpPr>
        <p:spPr/>
        <p:txBody>
          <a:bodyPr/>
          <a:lstStyle/>
          <a:p>
            <a:fld id="{956C6BB3-1A86-47E5-8D5B-082A2B97DFE6}" type="slidenum">
              <a:rPr lang="es-ES" smtClean="0"/>
              <a:t>14</a:t>
            </a:fld>
            <a:endParaRPr lang="es-ES" dirty="0"/>
          </a:p>
        </p:txBody>
      </p:sp>
    </p:spTree>
    <p:extLst>
      <p:ext uri="{BB962C8B-B14F-4D97-AF65-F5344CB8AC3E}">
        <p14:creationId xmlns:p14="http://schemas.microsoft.com/office/powerpoint/2010/main" val="165772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74384"/>
          </a:xfrm>
        </p:spPr>
        <p:txBody>
          <a:bodyPr>
            <a:normAutofit/>
          </a:bodyPr>
          <a:lstStyle/>
          <a:p>
            <a:r>
              <a:rPr lang="es-ES" b="1" dirty="0" smtClean="0">
                <a:latin typeface="Times New Roman" panose="02020603050405020304" pitchFamily="18" charset="0"/>
                <a:cs typeface="Times New Roman" panose="02020603050405020304" pitchFamily="18" charset="0"/>
              </a:rPr>
              <a:t>Administración de Riesgos </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89212" y="1473798"/>
            <a:ext cx="8915400" cy="4662010"/>
          </a:xfrm>
        </p:spPr>
        <p:txBody>
          <a:bodyPr>
            <a:normAutofit/>
          </a:bodyPr>
          <a:lstStyle/>
          <a:p>
            <a:pPr marL="0" indent="0" algn="just">
              <a:buNone/>
            </a:pPr>
            <a:r>
              <a:rPr lang="es-ES" sz="3200" dirty="0" smtClean="0">
                <a:solidFill>
                  <a:schemeClr val="tx1"/>
                </a:solidFill>
                <a:latin typeface="Times New Roman" panose="02020603050405020304" pitchFamily="18" charset="0"/>
                <a:cs typeface="Times New Roman" panose="02020603050405020304" pitchFamily="18" charset="0"/>
              </a:rPr>
              <a:t>El </a:t>
            </a:r>
            <a:r>
              <a:rPr lang="es-ES" sz="3200" dirty="0">
                <a:solidFill>
                  <a:schemeClr val="tx1"/>
                </a:solidFill>
                <a:latin typeface="Times New Roman" panose="02020603050405020304" pitchFamily="18" charset="0"/>
                <a:cs typeface="Times New Roman" panose="02020603050405020304" pitchFamily="18" charset="0"/>
              </a:rPr>
              <a:t>término “administración de riesgos” ha sido comúnmente asociado solo a la industria de seguros, pero la administración integral de riesgos es parte </a:t>
            </a:r>
            <a:r>
              <a:rPr lang="es-ES" sz="3200" dirty="0" smtClean="0">
                <a:solidFill>
                  <a:schemeClr val="tx1"/>
                </a:solidFill>
                <a:latin typeface="Times New Roman" panose="02020603050405020304" pitchFamily="18" charset="0"/>
                <a:cs typeface="Times New Roman" panose="02020603050405020304" pitchFamily="18" charset="0"/>
              </a:rPr>
              <a:t>fundamental del trabajo de la Seguridad Física; </a:t>
            </a:r>
            <a:r>
              <a:rPr lang="es-ES" sz="3200" dirty="0">
                <a:solidFill>
                  <a:schemeClr val="tx1"/>
                </a:solidFill>
                <a:latin typeface="Times New Roman" panose="02020603050405020304" pitchFamily="18" charset="0"/>
                <a:cs typeface="Times New Roman" panose="02020603050405020304" pitchFamily="18" charset="0"/>
              </a:rPr>
              <a:t>los profesionales de la seguridad no se deben limitar a solamente sugerir soluciones para “endurecer el blanco” (uso de cerraduras, barreras, </a:t>
            </a:r>
            <a:r>
              <a:rPr lang="es-ES" sz="3200" dirty="0" smtClean="0">
                <a:solidFill>
                  <a:schemeClr val="tx1"/>
                </a:solidFill>
                <a:latin typeface="Times New Roman" panose="02020603050405020304" pitchFamily="18" charset="0"/>
                <a:cs typeface="Times New Roman" panose="02020603050405020304" pitchFamily="18" charset="0"/>
              </a:rPr>
              <a:t>alarmas de </a:t>
            </a:r>
            <a:r>
              <a:rPr lang="es-ES" sz="3200" dirty="0">
                <a:solidFill>
                  <a:schemeClr val="tx1"/>
                </a:solidFill>
                <a:latin typeface="Times New Roman" panose="02020603050405020304" pitchFamily="18" charset="0"/>
                <a:cs typeface="Times New Roman" panose="02020603050405020304" pitchFamily="18" charset="0"/>
              </a:rPr>
              <a:t>intrusión), sino a utilizar </a:t>
            </a:r>
            <a:r>
              <a:rPr lang="es-ES" sz="3200" dirty="0" smtClean="0">
                <a:solidFill>
                  <a:schemeClr val="tx1"/>
                </a:solidFill>
                <a:latin typeface="Times New Roman" panose="02020603050405020304" pitchFamily="18" charset="0"/>
                <a:cs typeface="Times New Roman" panose="02020603050405020304" pitchFamily="18" charset="0"/>
              </a:rPr>
              <a:t>todos los </a:t>
            </a:r>
            <a:r>
              <a:rPr lang="es-ES" sz="3200" dirty="0">
                <a:solidFill>
                  <a:schemeClr val="tx1"/>
                </a:solidFill>
                <a:latin typeface="Times New Roman" panose="02020603050405020304" pitchFamily="18" charset="0"/>
                <a:cs typeface="Times New Roman" panose="02020603050405020304" pitchFamily="18" charset="0"/>
              </a:rPr>
              <a:t>métodos para administrar riesgos</a:t>
            </a:r>
            <a:r>
              <a:rPr lang="es-ES" sz="3200" dirty="0" smtClean="0">
                <a:solidFill>
                  <a:schemeClr val="tx1"/>
                </a:solidFill>
                <a:latin typeface="Times New Roman" panose="02020603050405020304" pitchFamily="18" charset="0"/>
                <a:cs typeface="Times New Roman" panose="02020603050405020304" pitchFamily="18" charset="0"/>
              </a:rPr>
              <a:t>. (CPO, 1ra edición,p16)</a:t>
            </a:r>
            <a:endParaRPr lang="es-ES" sz="3200" dirty="0">
              <a:solidFill>
                <a:schemeClr val="tx1"/>
              </a:solidFill>
              <a:latin typeface="Times New Roman" panose="02020603050405020304" pitchFamily="18" charset="0"/>
              <a:cs typeface="Times New Roman" panose="02020603050405020304" pitchFamily="18" charset="0"/>
            </a:endParaRPr>
          </a:p>
          <a:p>
            <a:endParaRPr lang="es-ES" sz="3200" dirty="0">
              <a:latin typeface="Times New Roman" panose="02020603050405020304" pitchFamily="18" charset="0"/>
              <a:cs typeface="Times New Roman" panose="02020603050405020304" pitchFamily="18" charset="0"/>
            </a:endParaRPr>
          </a:p>
        </p:txBody>
      </p:sp>
      <p:sp>
        <p:nvSpPr>
          <p:cNvPr id="4" name="Marcador de pie de página 3"/>
          <p:cNvSpPr>
            <a:spLocks noGrp="1"/>
          </p:cNvSpPr>
          <p:nvPr>
            <p:ph type="ftr" sz="quarter" idx="11"/>
          </p:nvPr>
        </p:nvSpPr>
        <p:spPr/>
        <p:txBody>
          <a:bodyPr/>
          <a:lstStyle/>
          <a:p>
            <a:r>
              <a:rPr lang="es-ES" dirty="0" smtClean="0"/>
              <a:t>Autor: Rodolfo Alvaro Gallegos</a:t>
            </a:r>
            <a:endParaRPr lang="es-ES" dirty="0"/>
          </a:p>
        </p:txBody>
      </p:sp>
      <p:sp>
        <p:nvSpPr>
          <p:cNvPr id="5" name="Marcador de número de diapositiva 4"/>
          <p:cNvSpPr>
            <a:spLocks noGrp="1"/>
          </p:cNvSpPr>
          <p:nvPr>
            <p:ph type="sldNum" sz="quarter" idx="12"/>
          </p:nvPr>
        </p:nvSpPr>
        <p:spPr/>
        <p:txBody>
          <a:bodyPr/>
          <a:lstStyle/>
          <a:p>
            <a:fld id="{956C6BB3-1A86-47E5-8D5B-082A2B97DFE6}" type="slidenum">
              <a:rPr lang="es-ES" smtClean="0"/>
              <a:t>15</a:t>
            </a:fld>
            <a:endParaRPr lang="es-ES" dirty="0"/>
          </a:p>
        </p:txBody>
      </p:sp>
    </p:spTree>
    <p:extLst>
      <p:ext uri="{BB962C8B-B14F-4D97-AF65-F5344CB8AC3E}">
        <p14:creationId xmlns:p14="http://schemas.microsoft.com/office/powerpoint/2010/main" val="219011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878776758"/>
              </p:ext>
            </p:extLst>
          </p:nvPr>
        </p:nvGraphicFramePr>
        <p:xfrm>
          <a:off x="2363303" y="581548"/>
          <a:ext cx="8915400" cy="5362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16</a:t>
            </a:fld>
            <a:endParaRPr lang="es-ES" dirty="0"/>
          </a:p>
        </p:txBody>
      </p:sp>
    </p:spTree>
    <p:extLst>
      <p:ext uri="{BB962C8B-B14F-4D97-AF65-F5344CB8AC3E}">
        <p14:creationId xmlns:p14="http://schemas.microsoft.com/office/powerpoint/2010/main" val="233598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820373616"/>
              </p:ext>
            </p:extLst>
          </p:nvPr>
        </p:nvGraphicFramePr>
        <p:xfrm>
          <a:off x="2589213" y="473075"/>
          <a:ext cx="8915400" cy="5438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17</a:t>
            </a:fld>
            <a:endParaRPr lang="es-ES" dirty="0"/>
          </a:p>
        </p:txBody>
      </p:sp>
    </p:spTree>
    <p:extLst>
      <p:ext uri="{BB962C8B-B14F-4D97-AF65-F5344CB8AC3E}">
        <p14:creationId xmlns:p14="http://schemas.microsoft.com/office/powerpoint/2010/main" val="130731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extLst>
              <p:ext uri="{D42A27DB-BD31-4B8C-83A1-F6EECF244321}">
                <p14:modId xmlns:p14="http://schemas.microsoft.com/office/powerpoint/2010/main" val="209945690"/>
              </p:ext>
            </p:extLst>
          </p:nvPr>
        </p:nvGraphicFramePr>
        <p:xfrm>
          <a:off x="2589213" y="581025"/>
          <a:ext cx="8915400" cy="5330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18</a:t>
            </a:fld>
            <a:endParaRPr lang="es-ES" dirty="0"/>
          </a:p>
        </p:txBody>
      </p:sp>
    </p:spTree>
    <p:extLst>
      <p:ext uri="{BB962C8B-B14F-4D97-AF65-F5344CB8AC3E}">
        <p14:creationId xmlns:p14="http://schemas.microsoft.com/office/powerpoint/2010/main" val="33142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899102603"/>
              </p:ext>
            </p:extLst>
          </p:nvPr>
        </p:nvGraphicFramePr>
        <p:xfrm>
          <a:off x="2008299" y="360712"/>
          <a:ext cx="9803597" cy="5895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19</a:t>
            </a:fld>
            <a:endParaRPr lang="es-ES" dirty="0"/>
          </a:p>
        </p:txBody>
      </p:sp>
    </p:spTree>
    <p:extLst>
      <p:ext uri="{BB962C8B-B14F-4D97-AF65-F5344CB8AC3E}">
        <p14:creationId xmlns:p14="http://schemas.microsoft.com/office/powerpoint/2010/main" val="13532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11163"/>
          </a:xfrm>
        </p:spPr>
        <p:txBody>
          <a:bodyPr/>
          <a:lstStyle/>
          <a:p>
            <a:r>
              <a:rPr lang="es-ES" b="1" dirty="0">
                <a:latin typeface="Times New Roman" panose="02020603050405020304" pitchFamily="18" charset="0"/>
                <a:cs typeface="Times New Roman" panose="02020603050405020304" pitchFamily="18" charset="0"/>
              </a:rPr>
              <a:t>Contenido</a:t>
            </a:r>
            <a:endParaRPr lang="es-ES"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89212" y="1559859"/>
            <a:ext cx="8915400" cy="4351363"/>
          </a:xfrm>
        </p:spPr>
        <p:txBody>
          <a:bodyPr>
            <a:normAutofit/>
          </a:bodyPr>
          <a:lstStyle/>
          <a:p>
            <a:pPr algn="just"/>
            <a:r>
              <a:rPr lang="es-ES" sz="2800" dirty="0" smtClean="0">
                <a:solidFill>
                  <a:schemeClr val="tx1"/>
                </a:solidFill>
                <a:latin typeface="Times New Roman" panose="02020603050405020304" pitchFamily="18" charset="0"/>
                <a:cs typeface="Times New Roman" panose="02020603050405020304" pitchFamily="18" charset="0"/>
              </a:rPr>
              <a:t>Descripción general de la investigación. </a:t>
            </a:r>
          </a:p>
          <a:p>
            <a:pPr algn="just"/>
            <a:r>
              <a:rPr lang="es-ES" sz="2800" dirty="0" smtClean="0">
                <a:solidFill>
                  <a:schemeClr val="tx1"/>
                </a:solidFill>
                <a:latin typeface="Times New Roman" panose="02020603050405020304" pitchFamily="18" charset="0"/>
                <a:cs typeface="Times New Roman" panose="02020603050405020304" pitchFamily="18" charset="0"/>
              </a:rPr>
              <a:t>Marco Teórico: Conceptos y Fundamentos. </a:t>
            </a:r>
          </a:p>
          <a:p>
            <a:pPr algn="just"/>
            <a:r>
              <a:rPr lang="es-ES" sz="2800" dirty="0" smtClean="0">
                <a:solidFill>
                  <a:schemeClr val="tx1"/>
                </a:solidFill>
                <a:latin typeface="Times New Roman" panose="02020603050405020304" pitchFamily="18" charset="0"/>
                <a:cs typeface="Times New Roman" panose="02020603050405020304" pitchFamily="18" charset="0"/>
              </a:rPr>
              <a:t>Metodología de la investigación. </a:t>
            </a:r>
          </a:p>
          <a:p>
            <a:pPr algn="just"/>
            <a:r>
              <a:rPr lang="es-ES" sz="2800" dirty="0" smtClean="0">
                <a:solidFill>
                  <a:schemeClr val="tx1"/>
                </a:solidFill>
                <a:latin typeface="Times New Roman" panose="02020603050405020304" pitchFamily="18" charset="0"/>
                <a:cs typeface="Times New Roman" panose="02020603050405020304" pitchFamily="18" charset="0"/>
              </a:rPr>
              <a:t>Conclusiones y recomendaciones. </a:t>
            </a:r>
          </a:p>
          <a:p>
            <a:pPr algn="just"/>
            <a:r>
              <a:rPr lang="es-ES" sz="2800" dirty="0" smtClean="0">
                <a:solidFill>
                  <a:schemeClr val="tx1"/>
                </a:solidFill>
                <a:latin typeface="Times New Roman" panose="02020603050405020304" pitchFamily="18" charset="0"/>
                <a:cs typeface="Times New Roman" panose="02020603050405020304" pitchFamily="18" charset="0"/>
              </a:rPr>
              <a:t>Propuesta: Diseño de un sistema de seguridad física para la estación de despacho de combustible del Automóvil Club del Ecuador ANETA. </a:t>
            </a:r>
            <a:endParaRPr lang="es-ES" sz="2800" dirty="0">
              <a:solidFill>
                <a:schemeClr val="tx1"/>
              </a:solidFill>
              <a:latin typeface="Times New Roman" panose="02020603050405020304" pitchFamily="18" charset="0"/>
              <a:cs typeface="Times New Roman" panose="02020603050405020304" pitchFamily="18" charset="0"/>
            </a:endParaRPr>
          </a:p>
        </p:txBody>
      </p:sp>
      <p:sp>
        <p:nvSpPr>
          <p:cNvPr id="4" name="Marcador de pie de página 3"/>
          <p:cNvSpPr>
            <a:spLocks noGrp="1"/>
          </p:cNvSpPr>
          <p:nvPr>
            <p:ph type="ftr" sz="quarter" idx="11"/>
          </p:nvPr>
        </p:nvSpPr>
        <p:spPr/>
        <p:txBody>
          <a:bodyPr/>
          <a:lstStyle/>
          <a:p>
            <a:r>
              <a:rPr lang="es-ES" dirty="0" smtClean="0"/>
              <a:t>Autor: Rodolfo Alvaro Gallegos</a:t>
            </a:r>
            <a:endParaRPr lang="es-ES" dirty="0"/>
          </a:p>
        </p:txBody>
      </p:sp>
      <p:sp>
        <p:nvSpPr>
          <p:cNvPr id="5" name="Marcador de número de diapositiva 4"/>
          <p:cNvSpPr>
            <a:spLocks noGrp="1"/>
          </p:cNvSpPr>
          <p:nvPr>
            <p:ph type="sldNum" sz="quarter" idx="12"/>
          </p:nvPr>
        </p:nvSpPr>
        <p:spPr/>
        <p:txBody>
          <a:bodyPr/>
          <a:lstStyle/>
          <a:p>
            <a:fld id="{956C6BB3-1A86-47E5-8D5B-082A2B97DFE6}" type="slidenum">
              <a:rPr lang="es-ES" smtClean="0"/>
              <a:t>2</a:t>
            </a:fld>
            <a:endParaRPr lang="es-ES" dirty="0"/>
          </a:p>
        </p:txBody>
      </p:sp>
    </p:spTree>
    <p:extLst>
      <p:ext uri="{BB962C8B-B14F-4D97-AF65-F5344CB8AC3E}">
        <p14:creationId xmlns:p14="http://schemas.microsoft.com/office/powerpoint/2010/main" val="372168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1093374832"/>
              </p:ext>
            </p:extLst>
          </p:nvPr>
        </p:nvGraphicFramePr>
        <p:xfrm>
          <a:off x="2137391" y="688689"/>
          <a:ext cx="9534655"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20</a:t>
            </a:fld>
            <a:endParaRPr lang="es-ES" dirty="0"/>
          </a:p>
        </p:txBody>
      </p:sp>
    </p:spTree>
    <p:extLst>
      <p:ext uri="{BB962C8B-B14F-4D97-AF65-F5344CB8AC3E}">
        <p14:creationId xmlns:p14="http://schemas.microsoft.com/office/powerpoint/2010/main" val="347853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85142"/>
          </a:xfrm>
        </p:spPr>
        <p:txBody>
          <a:bodyPr/>
          <a:lstStyle/>
          <a:p>
            <a:r>
              <a:rPr lang="es-ES" b="1" dirty="0" smtClean="0">
                <a:latin typeface="Times New Roman" panose="02020603050405020304" pitchFamily="18" charset="0"/>
                <a:cs typeface="Times New Roman" panose="02020603050405020304" pitchFamily="18" charset="0"/>
              </a:rPr>
              <a:t>Tipo de investigación </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89212" y="1333948"/>
            <a:ext cx="8915400" cy="4922104"/>
          </a:xfrm>
        </p:spPr>
        <p:txBody>
          <a:bodyPr>
            <a:normAutofit/>
          </a:bodyPr>
          <a:lstStyle/>
          <a:p>
            <a:pPr marL="0" indent="0" algn="just">
              <a:buNone/>
            </a:pPr>
            <a:r>
              <a:rPr lang="es-ES" sz="2500" dirty="0">
                <a:solidFill>
                  <a:schemeClr val="tx1"/>
                </a:solidFill>
                <a:latin typeface="Times New Roman" panose="02020603050405020304" pitchFamily="18" charset="0"/>
                <a:cs typeface="Times New Roman" panose="02020603050405020304" pitchFamily="18" charset="0"/>
              </a:rPr>
              <a:t>En esta investigación </a:t>
            </a:r>
            <a:r>
              <a:rPr lang="es-ES_tradnl" sz="2500" dirty="0">
                <a:solidFill>
                  <a:schemeClr val="tx1"/>
                </a:solidFill>
                <a:latin typeface="Times New Roman" panose="02020603050405020304" pitchFamily="18" charset="0"/>
                <a:cs typeface="Times New Roman" panose="02020603050405020304" pitchFamily="18" charset="0"/>
              </a:rPr>
              <a:t>se realizó un estudio de tipo descriptivo, teniendo como premisa principal el proporcionar soluciones coherentes y ajustadas a la realidad del giro de negocio de esta </a:t>
            </a:r>
            <a:r>
              <a:rPr lang="es-ES_tradnl" sz="2500" dirty="0" smtClean="0">
                <a:solidFill>
                  <a:schemeClr val="tx1"/>
                </a:solidFill>
                <a:latin typeface="Times New Roman" panose="02020603050405020304" pitchFamily="18" charset="0"/>
                <a:cs typeface="Times New Roman" panose="02020603050405020304" pitchFamily="18" charset="0"/>
              </a:rPr>
              <a:t>estación </a:t>
            </a:r>
            <a:r>
              <a:rPr lang="es-ES_tradnl" sz="2500" dirty="0">
                <a:solidFill>
                  <a:schemeClr val="tx1"/>
                </a:solidFill>
                <a:latin typeface="Times New Roman" panose="02020603050405020304" pitchFamily="18" charset="0"/>
                <a:cs typeface="Times New Roman" panose="02020603050405020304" pitchFamily="18" charset="0"/>
              </a:rPr>
              <a:t>de despacho de combustible de ANETA</a:t>
            </a:r>
            <a:r>
              <a:rPr lang="es-ES_tradnl" sz="25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es-ES_tradnl" sz="25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es-ES_tradnl" sz="2500" dirty="0">
                <a:solidFill>
                  <a:schemeClr val="tx1"/>
                </a:solidFill>
                <a:latin typeface="Times New Roman" panose="02020603050405020304" pitchFamily="18" charset="0"/>
                <a:cs typeface="Times New Roman" panose="02020603050405020304" pitchFamily="18" charset="0"/>
              </a:rPr>
              <a:t>Con esta investigación </a:t>
            </a:r>
            <a:r>
              <a:rPr lang="es-ES_tradnl" sz="2500" dirty="0" smtClean="0">
                <a:solidFill>
                  <a:schemeClr val="tx1"/>
                </a:solidFill>
                <a:latin typeface="Times New Roman" panose="02020603050405020304" pitchFamily="18" charset="0"/>
                <a:cs typeface="Times New Roman" panose="02020603050405020304" pitchFamily="18" charset="0"/>
              </a:rPr>
              <a:t>de diseño cualitativo </a:t>
            </a:r>
            <a:r>
              <a:rPr lang="es-ES_tradnl" sz="2500" dirty="0">
                <a:solidFill>
                  <a:schemeClr val="tx1"/>
                </a:solidFill>
                <a:latin typeface="Times New Roman" panose="02020603050405020304" pitchFamily="18" charset="0"/>
                <a:cs typeface="Times New Roman" panose="02020603050405020304" pitchFamily="18" charset="0"/>
              </a:rPr>
              <a:t>se pudo obtener datos confiables y puntuales acerca de los riesgos que se presentan en las áreas de mayor impacto en la estación de combustible ANETA, así como interpretar los mismos de una manera </a:t>
            </a:r>
            <a:r>
              <a:rPr lang="es-ES_tradnl" sz="2500" dirty="0" smtClean="0">
                <a:solidFill>
                  <a:schemeClr val="tx1"/>
                </a:solidFill>
                <a:latin typeface="Times New Roman" panose="02020603050405020304" pitchFamily="18" charset="0"/>
                <a:cs typeface="Times New Roman" panose="02020603050405020304" pitchFamily="18" charset="0"/>
              </a:rPr>
              <a:t>clara. </a:t>
            </a:r>
            <a:endParaRPr lang="es-ES" sz="2500" dirty="0">
              <a:solidFill>
                <a:schemeClr val="tx1"/>
              </a:solidFill>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21</a:t>
            </a:fld>
            <a:endParaRPr lang="es-ES" dirty="0"/>
          </a:p>
        </p:txBody>
      </p:sp>
    </p:spTree>
    <p:extLst>
      <p:ext uri="{BB962C8B-B14F-4D97-AF65-F5344CB8AC3E}">
        <p14:creationId xmlns:p14="http://schemas.microsoft.com/office/powerpoint/2010/main" val="172699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924991"/>
          </a:xfrm>
        </p:spPr>
        <p:txBody>
          <a:bodyPr>
            <a:normAutofit fontScale="90000"/>
          </a:bodyPr>
          <a:lstStyle/>
          <a:p>
            <a:r>
              <a:rPr lang="es-ES" b="1" dirty="0" smtClean="0">
                <a:latin typeface="Times New Roman" panose="02020603050405020304" pitchFamily="18" charset="0"/>
                <a:cs typeface="Times New Roman" panose="02020603050405020304" pitchFamily="18" charset="0"/>
              </a:rPr>
              <a:t>Métodos, técnicas e instrumentos de investigación</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047741" y="1456525"/>
            <a:ext cx="9456871" cy="4982912"/>
          </a:xfrm>
        </p:spPr>
        <p:txBody>
          <a:bodyPr>
            <a:normAutofit fontScale="92500" lnSpcReduction="20000"/>
          </a:bodyPr>
          <a:lstStyle/>
          <a:p>
            <a:pPr marL="0" indent="0" algn="just">
              <a:buNone/>
            </a:pPr>
            <a:r>
              <a:rPr lang="es-ES_tradnl" sz="2500" dirty="0">
                <a:solidFill>
                  <a:schemeClr val="tx1"/>
                </a:solidFill>
                <a:latin typeface="Times New Roman" panose="02020603050405020304" pitchFamily="18" charset="0"/>
                <a:cs typeface="Times New Roman" panose="02020603050405020304" pitchFamily="18" charset="0"/>
              </a:rPr>
              <a:t>Los métodos de investigación empleados </a:t>
            </a:r>
            <a:r>
              <a:rPr lang="es-ES_tradnl" sz="2500" dirty="0" smtClean="0">
                <a:solidFill>
                  <a:schemeClr val="tx1"/>
                </a:solidFill>
                <a:latin typeface="Times New Roman" panose="02020603050405020304" pitchFamily="18" charset="0"/>
                <a:cs typeface="Times New Roman" panose="02020603050405020304" pitchFamily="18" charset="0"/>
              </a:rPr>
              <a:t>son, </a:t>
            </a:r>
            <a:r>
              <a:rPr lang="es-ES_tradnl" sz="2500" b="1" dirty="0" smtClean="0">
                <a:solidFill>
                  <a:schemeClr val="tx1"/>
                </a:solidFill>
                <a:latin typeface="Times New Roman" panose="02020603050405020304" pitchFamily="18" charset="0"/>
                <a:cs typeface="Times New Roman" panose="02020603050405020304" pitchFamily="18" charset="0"/>
              </a:rPr>
              <a:t>Analítico, Sintético y Deductivo. </a:t>
            </a:r>
            <a:r>
              <a:rPr lang="es-ES_tradnl" sz="2500" dirty="0" smtClean="0">
                <a:solidFill>
                  <a:schemeClr val="tx1"/>
                </a:solidFill>
                <a:latin typeface="Times New Roman" panose="02020603050405020304" pitchFamily="18" charset="0"/>
                <a:cs typeface="Times New Roman" panose="02020603050405020304" pitchFamily="18" charset="0"/>
              </a:rPr>
              <a:t> </a:t>
            </a:r>
          </a:p>
          <a:p>
            <a:pPr algn="just"/>
            <a:r>
              <a:rPr lang="es-ES_tradnl" sz="2500" b="1" dirty="0" smtClean="0">
                <a:solidFill>
                  <a:schemeClr val="tx1"/>
                </a:solidFill>
                <a:latin typeface="Times New Roman" panose="02020603050405020304" pitchFamily="18" charset="0"/>
                <a:cs typeface="Times New Roman" panose="02020603050405020304" pitchFamily="18" charset="0"/>
              </a:rPr>
              <a:t>Analítico,</a:t>
            </a:r>
            <a:r>
              <a:rPr lang="es-ES_tradnl" sz="2500" dirty="0" smtClean="0">
                <a:solidFill>
                  <a:schemeClr val="tx1"/>
                </a:solidFill>
                <a:latin typeface="Times New Roman" panose="02020603050405020304" pitchFamily="18" charset="0"/>
                <a:cs typeface="Times New Roman" panose="02020603050405020304" pitchFamily="18" charset="0"/>
              </a:rPr>
              <a:t> se realizo un  </a:t>
            </a:r>
            <a:r>
              <a:rPr lang="es-ES_tradnl" sz="2500" dirty="0">
                <a:solidFill>
                  <a:schemeClr val="tx1"/>
                </a:solidFill>
                <a:latin typeface="Times New Roman" panose="02020603050405020304" pitchFamily="18" charset="0"/>
                <a:cs typeface="Times New Roman" panose="02020603050405020304" pitchFamily="18" charset="0"/>
              </a:rPr>
              <a:t>estudio de seguridad </a:t>
            </a:r>
            <a:r>
              <a:rPr lang="es-ES_tradnl" sz="2500" dirty="0" smtClean="0">
                <a:solidFill>
                  <a:schemeClr val="tx1"/>
                </a:solidFill>
                <a:latin typeface="Times New Roman" panose="02020603050405020304" pitchFamily="18" charset="0"/>
                <a:cs typeface="Times New Roman" panose="02020603050405020304" pitchFamily="18" charset="0"/>
              </a:rPr>
              <a:t>y utilización de técnicas de observación in situ revisión de bitácoras, los cuales permitieron </a:t>
            </a:r>
            <a:r>
              <a:rPr lang="es-ES_tradnl" sz="2500" dirty="0">
                <a:solidFill>
                  <a:schemeClr val="tx1"/>
                </a:solidFill>
                <a:latin typeface="Times New Roman" panose="02020603050405020304" pitchFamily="18" charset="0"/>
                <a:cs typeface="Times New Roman" panose="02020603050405020304" pitchFamily="18" charset="0"/>
              </a:rPr>
              <a:t>determinar </a:t>
            </a:r>
            <a:r>
              <a:rPr lang="es-ES_tradnl" sz="2500" dirty="0" smtClean="0">
                <a:solidFill>
                  <a:schemeClr val="tx1"/>
                </a:solidFill>
                <a:latin typeface="Times New Roman" panose="02020603050405020304" pitchFamily="18" charset="0"/>
                <a:cs typeface="Times New Roman" panose="02020603050405020304" pitchFamily="18" charset="0"/>
              </a:rPr>
              <a:t>las áreas vulnerables y los riesgos </a:t>
            </a:r>
            <a:r>
              <a:rPr lang="es-ES_tradnl" sz="2500" dirty="0">
                <a:solidFill>
                  <a:schemeClr val="tx1"/>
                </a:solidFill>
                <a:latin typeface="Times New Roman" panose="02020603050405020304" pitchFamily="18" charset="0"/>
                <a:cs typeface="Times New Roman" panose="02020603050405020304" pitchFamily="18" charset="0"/>
              </a:rPr>
              <a:t>existentes en esta instalación</a:t>
            </a:r>
            <a:r>
              <a:rPr lang="es-ES_tradnl" sz="2500" dirty="0" smtClean="0">
                <a:solidFill>
                  <a:schemeClr val="tx1"/>
                </a:solidFill>
                <a:latin typeface="Times New Roman" panose="02020603050405020304" pitchFamily="18" charset="0"/>
                <a:cs typeface="Times New Roman" panose="02020603050405020304" pitchFamily="18" charset="0"/>
              </a:rPr>
              <a:t>. Se empleo como instrumentos </a:t>
            </a:r>
            <a:r>
              <a:rPr lang="es-ES_tradnl" sz="2500" dirty="0">
                <a:solidFill>
                  <a:schemeClr val="tx1"/>
                </a:solidFill>
                <a:latin typeface="Times New Roman" panose="02020603050405020304" pitchFamily="18" charset="0"/>
                <a:cs typeface="Times New Roman" panose="02020603050405020304" pitchFamily="18" charset="0"/>
              </a:rPr>
              <a:t>l</a:t>
            </a:r>
            <a:r>
              <a:rPr lang="es-ES_tradnl" sz="2500" dirty="0" smtClean="0">
                <a:solidFill>
                  <a:schemeClr val="tx1"/>
                </a:solidFill>
                <a:latin typeface="Times New Roman" panose="02020603050405020304" pitchFamily="18" charset="0"/>
                <a:cs typeface="Times New Roman" panose="02020603050405020304" pitchFamily="18" charset="0"/>
              </a:rPr>
              <a:t>a encuesta </a:t>
            </a:r>
            <a:r>
              <a:rPr lang="es-ES_tradnl" sz="2500" dirty="0">
                <a:solidFill>
                  <a:schemeClr val="tx1"/>
                </a:solidFill>
                <a:latin typeface="Times New Roman" panose="02020603050405020304" pitchFamily="18" charset="0"/>
                <a:cs typeface="Times New Roman" panose="02020603050405020304" pitchFamily="18" charset="0"/>
              </a:rPr>
              <a:t>y la utilización del análisis de </a:t>
            </a:r>
            <a:r>
              <a:rPr lang="es-ES_tradnl" sz="2500" dirty="0" smtClean="0">
                <a:solidFill>
                  <a:schemeClr val="tx1"/>
                </a:solidFill>
                <a:latin typeface="Times New Roman" panose="02020603050405020304" pitchFamily="18" charset="0"/>
                <a:cs typeface="Times New Roman" panose="02020603050405020304" pitchFamily="18" charset="0"/>
              </a:rPr>
              <a:t>riesgos. </a:t>
            </a:r>
          </a:p>
          <a:p>
            <a:pPr algn="just"/>
            <a:r>
              <a:rPr lang="es-ES_tradnl" sz="2500" b="1" dirty="0" smtClean="0">
                <a:solidFill>
                  <a:schemeClr val="tx1"/>
                </a:solidFill>
                <a:latin typeface="Times New Roman" panose="02020603050405020304" pitchFamily="18" charset="0"/>
                <a:cs typeface="Times New Roman" panose="02020603050405020304" pitchFamily="18" charset="0"/>
              </a:rPr>
              <a:t>Sintético</a:t>
            </a:r>
            <a:r>
              <a:rPr lang="es-ES_tradnl" sz="2500" dirty="0" smtClean="0">
                <a:solidFill>
                  <a:schemeClr val="tx1"/>
                </a:solidFill>
                <a:latin typeface="Times New Roman" panose="02020603050405020304" pitchFamily="18" charset="0"/>
                <a:cs typeface="Times New Roman" panose="02020603050405020304" pitchFamily="18" charset="0"/>
              </a:rPr>
              <a:t>, el cual nos permitió hacer una clara descripción de los riesgos existentes, </a:t>
            </a:r>
            <a:r>
              <a:rPr lang="es-ES_tradnl" sz="2500" dirty="0">
                <a:solidFill>
                  <a:schemeClr val="tx1"/>
                </a:solidFill>
                <a:latin typeface="Times New Roman" panose="02020603050405020304" pitchFamily="18" charset="0"/>
                <a:cs typeface="Times New Roman" panose="02020603050405020304" pitchFamily="18" charset="0"/>
              </a:rPr>
              <a:t>nos permite </a:t>
            </a:r>
            <a:r>
              <a:rPr lang="es-ES_tradnl" sz="2500" dirty="0" smtClean="0">
                <a:solidFill>
                  <a:schemeClr val="tx1"/>
                </a:solidFill>
                <a:latin typeface="Times New Roman" panose="02020603050405020304" pitchFamily="18" charset="0"/>
                <a:cs typeface="Times New Roman" panose="02020603050405020304" pitchFamily="18" charset="0"/>
              </a:rPr>
              <a:t>recopilar todas las vulnerabilidades </a:t>
            </a:r>
            <a:r>
              <a:rPr lang="es-ES_tradnl" sz="2500" dirty="0">
                <a:solidFill>
                  <a:schemeClr val="tx1"/>
                </a:solidFill>
                <a:latin typeface="Times New Roman" panose="02020603050405020304" pitchFamily="18" charset="0"/>
                <a:cs typeface="Times New Roman" panose="02020603050405020304" pitchFamily="18" charset="0"/>
              </a:rPr>
              <a:t>en seguridad física que posee esta estación de despacho de combustible.</a:t>
            </a:r>
            <a:endParaRPr lang="es-ES" sz="2500" dirty="0">
              <a:solidFill>
                <a:schemeClr val="tx1"/>
              </a:solidFill>
              <a:latin typeface="Times New Roman" panose="02020603050405020304" pitchFamily="18" charset="0"/>
              <a:cs typeface="Times New Roman" panose="02020603050405020304" pitchFamily="18" charset="0"/>
            </a:endParaRPr>
          </a:p>
          <a:p>
            <a:pPr algn="just"/>
            <a:r>
              <a:rPr lang="es-ES_tradnl" sz="2500" b="1" dirty="0" smtClean="0">
                <a:solidFill>
                  <a:schemeClr val="tx1"/>
                </a:solidFill>
                <a:latin typeface="Times New Roman" panose="02020603050405020304" pitchFamily="18" charset="0"/>
                <a:cs typeface="Times New Roman" panose="02020603050405020304" pitchFamily="18" charset="0"/>
              </a:rPr>
              <a:t>Deductivo</a:t>
            </a:r>
            <a:r>
              <a:rPr lang="es-ES_tradnl" sz="2500" dirty="0" smtClean="0">
                <a:solidFill>
                  <a:schemeClr val="tx1"/>
                </a:solidFill>
                <a:latin typeface="Times New Roman" panose="02020603050405020304" pitchFamily="18" charset="0"/>
                <a:cs typeface="Times New Roman" panose="02020603050405020304" pitchFamily="18" charset="0"/>
              </a:rPr>
              <a:t>, Estas </a:t>
            </a:r>
            <a:r>
              <a:rPr lang="es-ES_tradnl" sz="2500" dirty="0">
                <a:solidFill>
                  <a:schemeClr val="tx1"/>
                </a:solidFill>
                <a:latin typeface="Times New Roman" panose="02020603050405020304" pitchFamily="18" charset="0"/>
                <a:cs typeface="Times New Roman" panose="02020603050405020304" pitchFamily="18" charset="0"/>
              </a:rPr>
              <a:t>vulnerabilidades se </a:t>
            </a:r>
            <a:r>
              <a:rPr lang="es-ES_tradnl" sz="2500" dirty="0" smtClean="0">
                <a:solidFill>
                  <a:schemeClr val="tx1"/>
                </a:solidFill>
                <a:latin typeface="Times New Roman" panose="02020603050405020304" pitchFamily="18" charset="0"/>
                <a:cs typeface="Times New Roman" panose="02020603050405020304" pitchFamily="18" charset="0"/>
              </a:rPr>
              <a:t>detallan en </a:t>
            </a:r>
            <a:r>
              <a:rPr lang="es-ES_tradnl" sz="2500" dirty="0">
                <a:solidFill>
                  <a:schemeClr val="tx1"/>
                </a:solidFill>
                <a:latin typeface="Times New Roman" panose="02020603050405020304" pitchFamily="18" charset="0"/>
                <a:cs typeface="Times New Roman" panose="02020603050405020304" pitchFamily="18" charset="0"/>
              </a:rPr>
              <a:t>la matriz de riesgos para  poder cuantificar y valorar los </a:t>
            </a:r>
            <a:r>
              <a:rPr lang="es-ES_tradnl" sz="2500" dirty="0" smtClean="0">
                <a:solidFill>
                  <a:schemeClr val="tx1"/>
                </a:solidFill>
                <a:latin typeface="Times New Roman" panose="02020603050405020304" pitchFamily="18" charset="0"/>
                <a:cs typeface="Times New Roman" panose="02020603050405020304" pitchFamily="18" charset="0"/>
              </a:rPr>
              <a:t>mismos En </a:t>
            </a:r>
            <a:r>
              <a:rPr lang="es-ES_tradnl" sz="2500" dirty="0">
                <a:solidFill>
                  <a:schemeClr val="tx1"/>
                </a:solidFill>
                <a:latin typeface="Times New Roman" panose="02020603050405020304" pitchFamily="18" charset="0"/>
                <a:cs typeface="Times New Roman" panose="02020603050405020304" pitchFamily="18" charset="0"/>
              </a:rPr>
              <a:t>el mapa de riesgos se grafica e identifica los riesgos encontrados. </a:t>
            </a:r>
            <a:endParaRPr lang="es-ES" sz="25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s-ES" sz="2500" dirty="0">
                <a:solidFill>
                  <a:schemeClr val="tx1"/>
                </a:solidFill>
                <a:latin typeface="Times New Roman" panose="02020603050405020304" pitchFamily="18" charset="0"/>
                <a:cs typeface="Times New Roman" panose="02020603050405020304" pitchFamily="18" charset="0"/>
              </a:rPr>
              <a:t>	</a:t>
            </a:r>
            <a:r>
              <a:rPr lang="es-ES_tradnl" sz="2500" dirty="0" smtClean="0">
                <a:solidFill>
                  <a:schemeClr val="tx1"/>
                </a:solidFill>
                <a:latin typeface="Times New Roman" panose="02020603050405020304" pitchFamily="18" charset="0"/>
                <a:cs typeface="Times New Roman" panose="02020603050405020304" pitchFamily="18" charset="0"/>
              </a:rPr>
              <a:t>Con </a:t>
            </a:r>
            <a:r>
              <a:rPr lang="es-ES_tradnl" sz="2500" dirty="0">
                <a:solidFill>
                  <a:schemeClr val="tx1"/>
                </a:solidFill>
                <a:latin typeface="Times New Roman" panose="02020603050405020304" pitchFamily="18" charset="0"/>
                <a:cs typeface="Times New Roman" panose="02020603050405020304" pitchFamily="18" charset="0"/>
              </a:rPr>
              <a:t>la aplicación del método MOSLER, se pude </a:t>
            </a:r>
            <a:r>
              <a:rPr lang="es-ES_tradnl" sz="2500" dirty="0" smtClean="0">
                <a:solidFill>
                  <a:schemeClr val="tx1"/>
                </a:solidFill>
                <a:latin typeface="Times New Roman" panose="02020603050405020304" pitchFamily="18" charset="0"/>
                <a:cs typeface="Times New Roman" panose="02020603050405020304" pitchFamily="18" charset="0"/>
              </a:rPr>
              <a:t>interpretar, clasificar y 	cuantificar </a:t>
            </a:r>
            <a:r>
              <a:rPr lang="es-ES_tradnl" sz="2500" dirty="0">
                <a:solidFill>
                  <a:schemeClr val="tx1"/>
                </a:solidFill>
                <a:latin typeface="Times New Roman" panose="02020603050405020304" pitchFamily="18" charset="0"/>
                <a:cs typeface="Times New Roman" panose="02020603050405020304" pitchFamily="18" charset="0"/>
              </a:rPr>
              <a:t>todos los </a:t>
            </a:r>
            <a:r>
              <a:rPr lang="es-ES_tradnl" sz="2500" dirty="0" smtClean="0">
                <a:solidFill>
                  <a:schemeClr val="tx1"/>
                </a:solidFill>
                <a:latin typeface="Times New Roman" panose="02020603050405020304" pitchFamily="18" charset="0"/>
                <a:cs typeface="Times New Roman" panose="02020603050405020304" pitchFamily="18" charset="0"/>
              </a:rPr>
              <a:t>	riesgos </a:t>
            </a:r>
            <a:r>
              <a:rPr lang="es-ES_tradnl" sz="2500" dirty="0">
                <a:solidFill>
                  <a:schemeClr val="tx1"/>
                </a:solidFill>
                <a:latin typeface="Times New Roman" panose="02020603050405020304" pitchFamily="18" charset="0"/>
                <a:cs typeface="Times New Roman" panose="02020603050405020304" pitchFamily="18" charset="0"/>
              </a:rPr>
              <a:t>expuestos durante el desarrollo de la </a:t>
            </a:r>
            <a:r>
              <a:rPr lang="es-ES_tradnl" sz="2500" dirty="0" smtClean="0">
                <a:solidFill>
                  <a:schemeClr val="tx1"/>
                </a:solidFill>
                <a:latin typeface="Times New Roman" panose="02020603050405020304" pitchFamily="18" charset="0"/>
                <a:cs typeface="Times New Roman" panose="02020603050405020304" pitchFamily="18" charset="0"/>
              </a:rPr>
              <a:t>	investigación</a:t>
            </a:r>
            <a:r>
              <a:rPr lang="es-ES_tradnl" sz="2500" dirty="0">
                <a:solidFill>
                  <a:schemeClr val="tx1"/>
                </a:solidFill>
                <a:latin typeface="Times New Roman" panose="02020603050405020304" pitchFamily="18" charset="0"/>
                <a:cs typeface="Times New Roman" panose="02020603050405020304" pitchFamily="18" charset="0"/>
              </a:rPr>
              <a:t>.  </a:t>
            </a:r>
            <a:endParaRPr lang="es-ES" sz="2500" dirty="0">
              <a:solidFill>
                <a:schemeClr val="tx1"/>
              </a:solidFill>
              <a:latin typeface="Times New Roman" panose="02020603050405020304" pitchFamily="18" charset="0"/>
              <a:cs typeface="Times New Roman" panose="02020603050405020304" pitchFamily="18" charset="0"/>
            </a:endParaRPr>
          </a:p>
          <a:p>
            <a:pPr marL="0" indent="0">
              <a:buNone/>
            </a:pPr>
            <a:endParaRPr lang="es-ES" dirty="0"/>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22</a:t>
            </a:fld>
            <a:endParaRPr lang="es-ES" dirty="0"/>
          </a:p>
        </p:txBody>
      </p:sp>
    </p:spTree>
    <p:extLst>
      <p:ext uri="{BB962C8B-B14F-4D97-AF65-F5344CB8AC3E}">
        <p14:creationId xmlns:p14="http://schemas.microsoft.com/office/powerpoint/2010/main" val="378834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20596"/>
          </a:xfrm>
        </p:spPr>
        <p:txBody>
          <a:bodyPr/>
          <a:lstStyle/>
          <a:p>
            <a:r>
              <a:rPr lang="es-ES" b="1" dirty="0" smtClean="0">
                <a:latin typeface="Times New Roman" panose="02020603050405020304" pitchFamily="18" charset="0"/>
                <a:cs typeface="Times New Roman" panose="02020603050405020304" pitchFamily="18" charset="0"/>
              </a:rPr>
              <a:t>Técnicas e instrumentos de investigación </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89212" y="1344706"/>
            <a:ext cx="8915400" cy="4911346"/>
          </a:xfrm>
        </p:spPr>
        <p:txBody>
          <a:bodyPr>
            <a:normAutofit/>
          </a:bodyPr>
          <a:lstStyle/>
          <a:p>
            <a:pPr lvl="0" algn="just"/>
            <a:r>
              <a:rPr lang="es-ES_tradnl" sz="2300" dirty="0" smtClean="0">
                <a:solidFill>
                  <a:schemeClr val="tx1"/>
                </a:solidFill>
                <a:latin typeface="Times New Roman" panose="02020603050405020304" pitchFamily="18" charset="0"/>
                <a:cs typeface="Times New Roman" panose="02020603050405020304" pitchFamily="18" charset="0"/>
              </a:rPr>
              <a:t>Observación in </a:t>
            </a:r>
            <a:r>
              <a:rPr lang="es-ES_tradnl" sz="2300" dirty="0">
                <a:solidFill>
                  <a:schemeClr val="tx1"/>
                </a:solidFill>
                <a:latin typeface="Times New Roman" panose="02020603050405020304" pitchFamily="18" charset="0"/>
                <a:cs typeface="Times New Roman" panose="02020603050405020304" pitchFamily="18" charset="0"/>
              </a:rPr>
              <a:t>situ de las instalaciones y sus alrededores,</a:t>
            </a:r>
            <a:endParaRPr lang="es-ES" sz="2300" dirty="0">
              <a:solidFill>
                <a:schemeClr val="tx1"/>
              </a:solidFill>
              <a:latin typeface="Times New Roman" panose="02020603050405020304" pitchFamily="18" charset="0"/>
              <a:cs typeface="Times New Roman" panose="02020603050405020304" pitchFamily="18" charset="0"/>
            </a:endParaRPr>
          </a:p>
          <a:p>
            <a:pPr lvl="0" algn="just"/>
            <a:r>
              <a:rPr lang="es-ES_tradnl" sz="2300" dirty="0">
                <a:solidFill>
                  <a:schemeClr val="tx1"/>
                </a:solidFill>
                <a:latin typeface="Times New Roman" panose="02020603050405020304" pitchFamily="18" charset="0"/>
                <a:cs typeface="Times New Roman" panose="02020603050405020304" pitchFamily="18" charset="0"/>
              </a:rPr>
              <a:t>Revisión de bitácoras y procedimientos.</a:t>
            </a:r>
            <a:endParaRPr lang="es-ES" sz="2300" dirty="0">
              <a:solidFill>
                <a:schemeClr val="tx1"/>
              </a:solidFill>
              <a:latin typeface="Times New Roman" panose="02020603050405020304" pitchFamily="18" charset="0"/>
              <a:cs typeface="Times New Roman" panose="02020603050405020304" pitchFamily="18" charset="0"/>
            </a:endParaRPr>
          </a:p>
          <a:p>
            <a:pPr lvl="0" algn="just"/>
            <a:r>
              <a:rPr lang="es-ES_tradnl" sz="2300" dirty="0" smtClean="0">
                <a:solidFill>
                  <a:schemeClr val="tx1"/>
                </a:solidFill>
                <a:latin typeface="Times New Roman" panose="02020603050405020304" pitchFamily="18" charset="0"/>
                <a:cs typeface="Times New Roman" panose="02020603050405020304" pitchFamily="18" charset="0"/>
              </a:rPr>
              <a:t>El </a:t>
            </a:r>
            <a:r>
              <a:rPr lang="es-ES_tradnl" sz="2300" dirty="0">
                <a:solidFill>
                  <a:schemeClr val="tx1"/>
                </a:solidFill>
                <a:latin typeface="Times New Roman" panose="02020603050405020304" pitchFamily="18" charset="0"/>
                <a:cs typeface="Times New Roman" panose="02020603050405020304" pitchFamily="18" charset="0"/>
              </a:rPr>
              <a:t>proceso de administración de riesgos, </a:t>
            </a:r>
            <a:endParaRPr lang="es-ES" sz="2300" dirty="0">
              <a:solidFill>
                <a:schemeClr val="tx1"/>
              </a:solidFill>
              <a:latin typeface="Times New Roman" panose="02020603050405020304" pitchFamily="18" charset="0"/>
              <a:cs typeface="Times New Roman" panose="02020603050405020304" pitchFamily="18" charset="0"/>
            </a:endParaRPr>
          </a:p>
          <a:p>
            <a:pPr lvl="0" algn="just"/>
            <a:r>
              <a:rPr lang="es-ES_tradnl" sz="2300" dirty="0">
                <a:solidFill>
                  <a:schemeClr val="tx1"/>
                </a:solidFill>
                <a:latin typeface="Times New Roman" panose="02020603050405020304" pitchFamily="18" charset="0"/>
                <a:cs typeface="Times New Roman" panose="02020603050405020304" pitchFamily="18" charset="0"/>
              </a:rPr>
              <a:t>Mapa de riesgos.</a:t>
            </a:r>
            <a:endParaRPr lang="es-ES" sz="2300" dirty="0">
              <a:solidFill>
                <a:schemeClr val="tx1"/>
              </a:solidFill>
              <a:latin typeface="Times New Roman" panose="02020603050405020304" pitchFamily="18" charset="0"/>
              <a:cs typeface="Times New Roman" panose="02020603050405020304" pitchFamily="18" charset="0"/>
            </a:endParaRPr>
          </a:p>
          <a:p>
            <a:pPr lvl="0" algn="just"/>
            <a:r>
              <a:rPr lang="es-ES_tradnl" sz="2300" dirty="0">
                <a:solidFill>
                  <a:schemeClr val="tx1"/>
                </a:solidFill>
                <a:latin typeface="Times New Roman" panose="02020603050405020304" pitchFamily="18" charset="0"/>
                <a:cs typeface="Times New Roman" panose="02020603050405020304" pitchFamily="18" charset="0"/>
              </a:rPr>
              <a:t>Matriz de riesgos y</a:t>
            </a:r>
            <a:endParaRPr lang="es-ES" sz="2300" dirty="0">
              <a:solidFill>
                <a:schemeClr val="tx1"/>
              </a:solidFill>
              <a:latin typeface="Times New Roman" panose="02020603050405020304" pitchFamily="18" charset="0"/>
              <a:cs typeface="Times New Roman" panose="02020603050405020304" pitchFamily="18" charset="0"/>
            </a:endParaRPr>
          </a:p>
          <a:p>
            <a:pPr lvl="0" algn="just"/>
            <a:r>
              <a:rPr lang="es-ES_tradnl" sz="2300" dirty="0">
                <a:solidFill>
                  <a:schemeClr val="tx1"/>
                </a:solidFill>
                <a:latin typeface="Times New Roman" panose="02020603050405020304" pitchFamily="18" charset="0"/>
                <a:cs typeface="Times New Roman" panose="02020603050405020304" pitchFamily="18" charset="0"/>
              </a:rPr>
              <a:t>Método MOSLER. </a:t>
            </a:r>
            <a:endParaRPr lang="es-ES_tradnl" sz="2300" dirty="0" smtClean="0">
              <a:solidFill>
                <a:schemeClr val="tx1"/>
              </a:solidFill>
              <a:latin typeface="Times New Roman" panose="02020603050405020304" pitchFamily="18" charset="0"/>
              <a:cs typeface="Times New Roman" panose="02020603050405020304" pitchFamily="18" charset="0"/>
            </a:endParaRPr>
          </a:p>
          <a:p>
            <a:pPr algn="just"/>
            <a:r>
              <a:rPr lang="es-ES_tradnl" sz="2300" dirty="0">
                <a:solidFill>
                  <a:schemeClr val="tx1"/>
                </a:solidFill>
                <a:latin typeface="Times New Roman" panose="02020603050405020304" pitchFamily="18" charset="0"/>
                <a:cs typeface="Times New Roman" panose="02020603050405020304" pitchFamily="18" charset="0"/>
              </a:rPr>
              <a:t>La encuesta dirigida a directivos, personal administrativo / operativo, clientes frecuentes y público en general</a:t>
            </a:r>
            <a:endParaRPr lang="es-ES" sz="2300" dirty="0">
              <a:solidFill>
                <a:schemeClr val="tx1"/>
              </a:solidFill>
              <a:latin typeface="Times New Roman" panose="02020603050405020304" pitchFamily="18" charset="0"/>
              <a:cs typeface="Times New Roman" panose="02020603050405020304" pitchFamily="18" charset="0"/>
            </a:endParaRPr>
          </a:p>
          <a:p>
            <a:pPr marL="0" lvl="0" indent="0" algn="just">
              <a:buNone/>
            </a:pPr>
            <a:endParaRPr lang="es-ES" sz="2300" dirty="0">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23</a:t>
            </a:fld>
            <a:endParaRPr lang="es-ES" dirty="0"/>
          </a:p>
        </p:txBody>
      </p:sp>
    </p:spTree>
    <p:extLst>
      <p:ext uri="{BB962C8B-B14F-4D97-AF65-F5344CB8AC3E}">
        <p14:creationId xmlns:p14="http://schemas.microsoft.com/office/powerpoint/2010/main" val="181548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45181" y="432310"/>
            <a:ext cx="8911687" cy="919971"/>
          </a:xfrm>
        </p:spPr>
        <p:txBody>
          <a:bodyPr>
            <a:normAutofit fontScale="90000"/>
          </a:bodyPr>
          <a:lstStyle/>
          <a:p>
            <a:r>
              <a:rPr lang="es-ES" b="1" dirty="0" smtClean="0">
                <a:latin typeface="Times New Roman" panose="02020603050405020304" pitchFamily="18" charset="0"/>
                <a:cs typeface="Times New Roman" panose="02020603050405020304" pitchFamily="18" charset="0"/>
              </a:rPr>
              <a:t>Población y Muestra. </a:t>
            </a:r>
            <a:br>
              <a:rPr lang="es-ES" b="1" dirty="0" smtClean="0">
                <a:latin typeface="Times New Roman" panose="02020603050405020304" pitchFamily="18" charset="0"/>
                <a:cs typeface="Times New Roman" panose="02020603050405020304" pitchFamily="18" charset="0"/>
              </a:rPr>
            </a:br>
            <a:r>
              <a:rPr lang="es-ES" sz="1800" dirty="0" smtClean="0">
                <a:latin typeface="Times New Roman" panose="02020603050405020304" pitchFamily="18" charset="0"/>
                <a:cs typeface="Times New Roman" panose="02020603050405020304" pitchFamily="18" charset="0"/>
              </a:rPr>
              <a:t>(Una ves definido el motivo del análisis)</a:t>
            </a: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endParaRPr lang="es-ES" b="1" dirty="0">
              <a:latin typeface="Times New Roman" panose="02020603050405020304" pitchFamily="18" charset="0"/>
              <a:cs typeface="Times New Roman" panose="02020603050405020304" pitchFamily="18" charset="0"/>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332564640"/>
              </p:ext>
            </p:extLst>
          </p:nvPr>
        </p:nvGraphicFramePr>
        <p:xfrm>
          <a:off x="2388197" y="1518392"/>
          <a:ext cx="8627633" cy="5299951"/>
        </p:xfrm>
        <a:graphic>
          <a:graphicData uri="http://schemas.openxmlformats.org/drawingml/2006/table">
            <a:tbl>
              <a:tblPr/>
              <a:tblGrid>
                <a:gridCol w="7285882"/>
                <a:gridCol w="1341751"/>
              </a:tblGrid>
              <a:tr h="256295">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Población de Quito:</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2,239,191</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589">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Población estimada que concurre a la bomba de gasolina, clientes frecuentes por semana:</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500</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58C"/>
                    </a:solidFill>
                  </a:tcPr>
                </a:tc>
              </a:tr>
              <a:tr h="256295">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Tamaño de la muestra:</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7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340,69</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56295">
                <a:tc>
                  <a:txBody>
                    <a:bodyPr/>
                    <a:lstStyle/>
                    <a:p>
                      <a:pPr algn="r">
                        <a:lnSpc>
                          <a:spcPct val="115000"/>
                        </a:lnSpc>
                        <a:spcAft>
                          <a:spcPts val="0"/>
                        </a:spcAft>
                      </a:pP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295">
                <a:tc>
                  <a:txBody>
                    <a:bodyPr/>
                    <a:lstStyle/>
                    <a:p>
                      <a:pPr algn="ctr">
                        <a:lnSpc>
                          <a:spcPct val="115000"/>
                        </a:lnSpc>
                        <a:spcAft>
                          <a:spcPts val="0"/>
                        </a:spcAft>
                      </a:pP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 [(Z^2)*P*Q]/(e^2</a:t>
                      </a:r>
                      <a:r>
                        <a:rPr lang="es-ES" sz="17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BD90"/>
                    </a:solidFill>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1067</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BD90"/>
                    </a:solidFill>
                  </a:tcPr>
                </a:tc>
              </a:tr>
              <a:tr h="256295">
                <a:tc>
                  <a:txBody>
                    <a:bodyPr/>
                    <a:lstStyle/>
                    <a:p>
                      <a:pPr algn="ctr">
                        <a:lnSpc>
                          <a:spcPct val="115000"/>
                        </a:lnSpc>
                        <a:spcAft>
                          <a:spcPts val="0"/>
                        </a:spcAft>
                      </a:pP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BD90"/>
                    </a:solidFill>
                  </a:tcPr>
                </a:tc>
                <a:tc>
                  <a:txBody>
                    <a:bodyPr/>
                    <a:lstStyle/>
                    <a:p>
                      <a:pPr algn="ctr">
                        <a:lnSpc>
                          <a:spcPct val="115000"/>
                        </a:lnSpc>
                        <a:spcAft>
                          <a:spcPts val="0"/>
                        </a:spcAft>
                      </a:pP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BD90"/>
                    </a:solidFill>
                  </a:tcPr>
                </a:tc>
              </a:tr>
              <a:tr h="256295">
                <a:tc>
                  <a:txBody>
                    <a:bodyPr/>
                    <a:lstStyle/>
                    <a:p>
                      <a:pPr algn="ctr">
                        <a:lnSpc>
                          <a:spcPct val="115000"/>
                        </a:lnSpc>
                        <a:spcAft>
                          <a:spcPts val="0"/>
                        </a:spcAft>
                      </a:pP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 No/{1+[(No-1)/N]}</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CC"/>
                    </a:solidFill>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341</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CC"/>
                    </a:solidFill>
                  </a:tcPr>
                </a:tc>
              </a:tr>
              <a:tr h="256295">
                <a:tc>
                  <a:txBody>
                    <a:bodyPr/>
                    <a:lstStyle/>
                    <a:p>
                      <a:pPr algn="ctr">
                        <a:lnSpc>
                          <a:spcPct val="115000"/>
                        </a:lnSpc>
                        <a:spcAft>
                          <a:spcPts val="0"/>
                        </a:spcAft>
                      </a:pP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CC"/>
                    </a:solidFill>
                  </a:tcPr>
                </a:tc>
                <a:tc>
                  <a:txBody>
                    <a:bodyPr/>
                    <a:lstStyle/>
                    <a:p>
                      <a:pPr algn="ctr">
                        <a:lnSpc>
                          <a:spcPct val="115000"/>
                        </a:lnSpc>
                        <a:spcAft>
                          <a:spcPts val="0"/>
                        </a:spcAft>
                      </a:pP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CC"/>
                    </a:solidFill>
                  </a:tcPr>
                </a:tc>
              </a:tr>
              <a:tr h="256295">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 = </a:t>
                      </a: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500 (Tamaño de la Población)</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500</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58C"/>
                    </a:solidFill>
                  </a:tcPr>
                </a:tc>
              </a:tr>
              <a:tr h="256295">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 α = </a:t>
                      </a: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95% (Nivel de Confianza)</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95%</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56295">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Cuando el nivel de Confianza es 95%:</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56295">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 =</a:t>
                      </a: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1,96</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1,96</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56295">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 </a:t>
                      </a: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(Error Máximo)</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56295">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a:t>
                      </a: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0,03 (Trabajo con valores relativos)</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0,03</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56295">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 =</a:t>
                      </a: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0,5 (Valor estimado)</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0,5</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56295">
                <a:tc>
                  <a:txBody>
                    <a:bodyPr/>
                    <a:lstStyle/>
                    <a:p>
                      <a:pPr algn="l">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 + Q = </a:t>
                      </a: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Q =</a:t>
                      </a: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a:t>
                      </a: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P  //  Q = </a:t>
                      </a: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1 - 0,5</a:t>
                      </a: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Q = </a:t>
                      </a:r>
                      <a:r>
                        <a:rPr lang="es-E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0,5</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es-ES"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0,5</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34937">
                <a:tc>
                  <a:txBody>
                    <a:bodyPr/>
                    <a:lstStyle/>
                    <a:p>
                      <a:pPr algn="r">
                        <a:lnSpc>
                          <a:spcPct val="115000"/>
                        </a:lnSpc>
                        <a:spcAft>
                          <a:spcPts val="0"/>
                        </a:spcAft>
                      </a:pPr>
                      <a:r>
                        <a:rPr lang="es-E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6" name="Marcador de pie de página 5"/>
          <p:cNvSpPr>
            <a:spLocks noGrp="1"/>
          </p:cNvSpPr>
          <p:nvPr>
            <p:ph type="ftr" sz="quarter" idx="11"/>
          </p:nvPr>
        </p:nvSpPr>
        <p:spPr>
          <a:xfrm>
            <a:off x="5787613" y="6256052"/>
            <a:ext cx="2220763" cy="365125"/>
          </a:xfrm>
        </p:spPr>
        <p:txBody>
          <a:bodyPr/>
          <a:lstStyle/>
          <a:p>
            <a:r>
              <a:rPr lang="es-ES" dirty="0" smtClean="0"/>
              <a:t>Autor: Rodolfo Alvaro</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24</a:t>
            </a:fld>
            <a:endParaRPr lang="es-ES" dirty="0"/>
          </a:p>
        </p:txBody>
      </p:sp>
    </p:spTree>
    <p:extLst>
      <p:ext uri="{BB962C8B-B14F-4D97-AF65-F5344CB8AC3E}">
        <p14:creationId xmlns:p14="http://schemas.microsoft.com/office/powerpoint/2010/main" val="219972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31203"/>
          </a:xfrm>
        </p:spPr>
        <p:txBody>
          <a:bodyPr/>
          <a:lstStyle/>
          <a:p>
            <a:endParaRPr lang="es-ES" dirty="0"/>
          </a:p>
        </p:txBody>
      </p:sp>
      <p:sp>
        <p:nvSpPr>
          <p:cNvPr id="4" name="Marcador de pie de página 3"/>
          <p:cNvSpPr>
            <a:spLocks noGrp="1"/>
          </p:cNvSpPr>
          <p:nvPr>
            <p:ph type="ftr" sz="quarter" idx="11"/>
          </p:nvPr>
        </p:nvSpPr>
        <p:spPr/>
        <p:txBody>
          <a:bodyPr/>
          <a:lstStyle/>
          <a:p>
            <a:pPr algn="r"/>
            <a:r>
              <a:rPr lang="es-ES" dirty="0" smtClean="0"/>
              <a:t>Autor: Rodolfo Alvaro Gallegos</a:t>
            </a:r>
            <a:endParaRPr lang="es-ES" dirty="0"/>
          </a:p>
        </p:txBody>
      </p:sp>
      <p:sp>
        <p:nvSpPr>
          <p:cNvPr id="5" name="Marcador de número de diapositiva 4"/>
          <p:cNvSpPr>
            <a:spLocks noGrp="1"/>
          </p:cNvSpPr>
          <p:nvPr>
            <p:ph type="sldNum" sz="quarter" idx="12"/>
          </p:nvPr>
        </p:nvSpPr>
        <p:spPr/>
        <p:txBody>
          <a:bodyPr/>
          <a:lstStyle/>
          <a:p>
            <a:fld id="{956C6BB3-1A86-47E5-8D5B-082A2B97DFE6}" type="slidenum">
              <a:rPr lang="es-ES" smtClean="0"/>
              <a:t>25</a:t>
            </a:fld>
            <a:endParaRPr lang="es-ES" dirty="0"/>
          </a:p>
        </p:txBody>
      </p:sp>
      <p:pic>
        <p:nvPicPr>
          <p:cNvPr id="6" name="Imagen 5"/>
          <p:cNvPicPr/>
          <p:nvPr/>
        </p:nvPicPr>
        <p:blipFill rotWithShape="1">
          <a:blip r:embed="rId2">
            <a:extLst>
              <a:ext uri="{28A0092B-C50C-407E-A947-70E740481C1C}">
                <a14:useLocalDpi xmlns:a14="http://schemas.microsoft.com/office/drawing/2010/main" val="0"/>
              </a:ext>
            </a:extLst>
          </a:blip>
          <a:srcRect l="40952" t="30891" r="22836" b="37417"/>
          <a:stretch/>
        </p:blipFill>
        <p:spPr bwMode="auto">
          <a:xfrm>
            <a:off x="2592925" y="475487"/>
            <a:ext cx="9023819" cy="3473240"/>
          </a:xfrm>
          <a:prstGeom prst="rect">
            <a:avLst/>
          </a:prstGeom>
          <a:ln>
            <a:noFill/>
          </a:ln>
          <a:extLst>
            <a:ext uri="{53640926-AAD7-44D8-BBD7-CCE9431645EC}">
              <a14:shadowObscured xmlns:a14="http://schemas.microsoft.com/office/drawing/2010/main"/>
            </a:ext>
          </a:extLst>
        </p:spPr>
      </p:pic>
      <p:pic>
        <p:nvPicPr>
          <p:cNvPr id="7" name="Marcador de contenido 6"/>
          <p:cNvPicPr>
            <a:picLocks noGrp="1"/>
          </p:cNvPicPr>
          <p:nvPr>
            <p:ph idx="1"/>
          </p:nvPr>
        </p:nvPicPr>
        <p:blipFill rotWithShape="1">
          <a:blip r:embed="rId3">
            <a:extLst>
              <a:ext uri="{28A0092B-C50C-407E-A947-70E740481C1C}">
                <a14:useLocalDpi xmlns:a14="http://schemas.microsoft.com/office/drawing/2010/main" val="0"/>
              </a:ext>
            </a:extLst>
          </a:blip>
          <a:srcRect l="40901" t="30956" r="29566" b="45684"/>
          <a:stretch/>
        </p:blipFill>
        <p:spPr bwMode="auto">
          <a:xfrm>
            <a:off x="2548528" y="3948727"/>
            <a:ext cx="9068215" cy="2799131"/>
          </a:xfrm>
          <a:prstGeom prst="rect">
            <a:avLst/>
          </a:prstGeom>
          <a:ln>
            <a:noFill/>
          </a:ln>
          <a:extLst>
            <a:ext uri="{53640926-AAD7-44D8-BBD7-CCE9431645EC}">
              <a14:shadowObscured xmlns:a14="http://schemas.microsoft.com/office/drawing/2010/main"/>
            </a:ext>
          </a:extLst>
        </p:spPr>
      </p:pic>
      <p:sp>
        <p:nvSpPr>
          <p:cNvPr id="3" name="CuadroTexto 2"/>
          <p:cNvSpPr txBox="1"/>
          <p:nvPr/>
        </p:nvSpPr>
        <p:spPr>
          <a:xfrm>
            <a:off x="353992" y="3000777"/>
            <a:ext cx="2041478" cy="646331"/>
          </a:xfrm>
          <a:prstGeom prst="rect">
            <a:avLst/>
          </a:prstGeom>
          <a:noFill/>
        </p:spPr>
        <p:txBody>
          <a:bodyPr wrap="square" rtlCol="0">
            <a:spAutoFit/>
          </a:bodyPr>
          <a:lstStyle/>
          <a:p>
            <a:r>
              <a:rPr lang="es-EC" sz="3600" b="1" dirty="0" smtClean="0">
                <a:latin typeface="Times New Roman" panose="02020603050405020304" pitchFamily="18" charset="0"/>
                <a:cs typeface="Times New Roman" panose="02020603050405020304" pitchFamily="18" charset="0"/>
              </a:rPr>
              <a:t>Encuesta </a:t>
            </a:r>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2990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pPr algn="r"/>
            <a:r>
              <a:rPr lang="es-ES" dirty="0" smtClean="0"/>
              <a:t>Autor: Rodolfo Alvaro Gallegos</a:t>
            </a:r>
            <a:endParaRPr lang="es-ES" dirty="0"/>
          </a:p>
        </p:txBody>
      </p:sp>
      <p:sp>
        <p:nvSpPr>
          <p:cNvPr id="5" name="Marcador de número de diapositiva 4"/>
          <p:cNvSpPr>
            <a:spLocks noGrp="1"/>
          </p:cNvSpPr>
          <p:nvPr>
            <p:ph type="sldNum" sz="quarter" idx="12"/>
          </p:nvPr>
        </p:nvSpPr>
        <p:spPr/>
        <p:txBody>
          <a:bodyPr/>
          <a:lstStyle/>
          <a:p>
            <a:fld id="{956C6BB3-1A86-47E5-8D5B-082A2B97DFE6}" type="slidenum">
              <a:rPr lang="es-ES" smtClean="0"/>
              <a:t>26</a:t>
            </a:fld>
            <a:endParaRPr lang="es-ES" dirty="0"/>
          </a:p>
        </p:txBody>
      </p:sp>
      <p:pic>
        <p:nvPicPr>
          <p:cNvPr id="6" name="Imagen 5"/>
          <p:cNvPicPr/>
          <p:nvPr/>
        </p:nvPicPr>
        <p:blipFill rotWithShape="1">
          <a:blip r:embed="rId2">
            <a:extLst>
              <a:ext uri="{28A0092B-C50C-407E-A947-70E740481C1C}">
                <a14:useLocalDpi xmlns:a14="http://schemas.microsoft.com/office/drawing/2010/main" val="0"/>
              </a:ext>
            </a:extLst>
          </a:blip>
          <a:srcRect l="41063" t="31157" r="29543" b="45485"/>
          <a:stretch/>
        </p:blipFill>
        <p:spPr bwMode="auto">
          <a:xfrm>
            <a:off x="2589211" y="345381"/>
            <a:ext cx="8576771" cy="2638425"/>
          </a:xfrm>
          <a:prstGeom prst="rect">
            <a:avLst/>
          </a:prstGeom>
          <a:ln>
            <a:noFill/>
          </a:ln>
          <a:extLst>
            <a:ext uri="{53640926-AAD7-44D8-BBD7-CCE9431645EC}">
              <a14:shadowObscured xmlns:a14="http://schemas.microsoft.com/office/drawing/2010/main"/>
            </a:ext>
          </a:extLst>
        </p:spPr>
      </p:pic>
      <p:pic>
        <p:nvPicPr>
          <p:cNvPr id="7" name="Marcador de contenido 6"/>
          <p:cNvPicPr>
            <a:picLocks noGrp="1"/>
          </p:cNvPicPr>
          <p:nvPr>
            <p:ph idx="1"/>
          </p:nvPr>
        </p:nvPicPr>
        <p:blipFill rotWithShape="1">
          <a:blip r:embed="rId3">
            <a:extLst>
              <a:ext uri="{28A0092B-C50C-407E-A947-70E740481C1C}">
                <a14:useLocalDpi xmlns:a14="http://schemas.microsoft.com/office/drawing/2010/main" val="0"/>
              </a:ext>
            </a:extLst>
          </a:blip>
          <a:srcRect l="41059" t="30955" r="29447" b="44287"/>
          <a:stretch/>
        </p:blipFill>
        <p:spPr bwMode="auto">
          <a:xfrm>
            <a:off x="2589210" y="3111540"/>
            <a:ext cx="8576771" cy="314451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929146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63626"/>
          </a:xfrm>
        </p:spPr>
        <p:txBody>
          <a:bodyPr/>
          <a:lstStyle/>
          <a:p>
            <a:r>
              <a:rPr lang="es-ES" b="1" dirty="0" smtClean="0">
                <a:latin typeface="Times New Roman" panose="02020603050405020304" pitchFamily="18" charset="0"/>
                <a:cs typeface="Times New Roman" panose="02020603050405020304" pitchFamily="18" charset="0"/>
              </a:rPr>
              <a:t>Análisis e interpretación de resultados</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421228" y="1387735"/>
            <a:ext cx="9083384" cy="4868317"/>
          </a:xfrm>
        </p:spPr>
        <p:txBody>
          <a:bodyPr>
            <a:normAutofit fontScale="92500" lnSpcReduction="10000"/>
          </a:bodyPr>
          <a:lstStyle/>
          <a:p>
            <a:pPr marL="0" indent="0" algn="just">
              <a:buNone/>
            </a:pPr>
            <a:r>
              <a:rPr lang="es-ES" sz="2300" dirty="0">
                <a:solidFill>
                  <a:schemeClr val="tx1"/>
                </a:solidFill>
                <a:latin typeface="Times New Roman" panose="02020603050405020304" pitchFamily="18" charset="0"/>
                <a:cs typeface="Times New Roman" panose="02020603050405020304" pitchFamily="18" charset="0"/>
              </a:rPr>
              <a:t>Para el análisis de los riesgos encontrados utilizaremos el método MOSLER, el mismo que a diferencia de otros métodos permite examinar y cuantificar los riesgos de forma individual y por cada escenario en una instalación o proceso, también permite efectuar una valoración bastante objetiva empleando los siguientes criterios o variables: (Báez, 2009, p55). </a:t>
            </a:r>
          </a:p>
          <a:p>
            <a:pPr lvl="0" algn="just"/>
            <a:r>
              <a:rPr lang="es-ES" sz="2300" b="1" dirty="0" smtClean="0">
                <a:solidFill>
                  <a:schemeClr val="tx1"/>
                </a:solidFill>
                <a:latin typeface="Times New Roman" panose="02020603050405020304" pitchFamily="18" charset="0"/>
                <a:cs typeface="Times New Roman" panose="02020603050405020304" pitchFamily="18" charset="0"/>
              </a:rPr>
              <a:t>F </a:t>
            </a:r>
            <a:r>
              <a:rPr lang="es-ES" sz="2300" dirty="0" smtClean="0">
                <a:solidFill>
                  <a:schemeClr val="tx1"/>
                </a:solidFill>
                <a:latin typeface="Times New Roman" panose="02020603050405020304" pitchFamily="18" charset="0"/>
                <a:cs typeface="Times New Roman" panose="02020603050405020304" pitchFamily="18" charset="0"/>
              </a:rPr>
              <a:t>Criterio </a:t>
            </a:r>
            <a:r>
              <a:rPr lang="es-ES" sz="2300" dirty="0">
                <a:solidFill>
                  <a:schemeClr val="tx1"/>
                </a:solidFill>
                <a:latin typeface="Times New Roman" panose="02020603050405020304" pitchFamily="18" charset="0"/>
                <a:cs typeface="Times New Roman" panose="02020603050405020304" pitchFamily="18" charset="0"/>
              </a:rPr>
              <a:t>de </a:t>
            </a:r>
            <a:r>
              <a:rPr lang="es-ES" sz="2300" dirty="0" smtClean="0">
                <a:solidFill>
                  <a:schemeClr val="tx1"/>
                </a:solidFill>
                <a:latin typeface="Times New Roman" panose="02020603050405020304" pitchFamily="18" charset="0"/>
                <a:cs typeface="Times New Roman" panose="02020603050405020304" pitchFamily="18" charset="0"/>
              </a:rPr>
              <a:t>Función. (¿Cuanto puede alterar la actividad del bien?)</a:t>
            </a:r>
            <a:endParaRPr lang="es-ES" sz="2300" dirty="0">
              <a:solidFill>
                <a:schemeClr val="tx1"/>
              </a:solidFill>
              <a:latin typeface="Times New Roman" panose="02020603050405020304" pitchFamily="18" charset="0"/>
              <a:cs typeface="Times New Roman" panose="02020603050405020304" pitchFamily="18" charset="0"/>
            </a:endParaRPr>
          </a:p>
          <a:p>
            <a:pPr lvl="0" algn="just"/>
            <a:r>
              <a:rPr lang="es-ES" sz="2300" b="1" dirty="0" smtClean="0">
                <a:solidFill>
                  <a:schemeClr val="tx1"/>
                </a:solidFill>
                <a:latin typeface="Times New Roman" panose="02020603050405020304" pitchFamily="18" charset="0"/>
                <a:cs typeface="Times New Roman" panose="02020603050405020304" pitchFamily="18" charset="0"/>
              </a:rPr>
              <a:t>S </a:t>
            </a:r>
            <a:r>
              <a:rPr lang="es-ES" sz="2300" dirty="0" smtClean="0">
                <a:solidFill>
                  <a:schemeClr val="tx1"/>
                </a:solidFill>
                <a:latin typeface="Times New Roman" panose="02020603050405020304" pitchFamily="18" charset="0"/>
                <a:cs typeface="Times New Roman" panose="02020603050405020304" pitchFamily="18" charset="0"/>
              </a:rPr>
              <a:t>Criterio </a:t>
            </a:r>
            <a:r>
              <a:rPr lang="es-ES" sz="2300" dirty="0">
                <a:solidFill>
                  <a:schemeClr val="tx1"/>
                </a:solidFill>
                <a:latin typeface="Times New Roman" panose="02020603050405020304" pitchFamily="18" charset="0"/>
                <a:cs typeface="Times New Roman" panose="02020603050405020304" pitchFamily="18" charset="0"/>
              </a:rPr>
              <a:t>de </a:t>
            </a:r>
            <a:r>
              <a:rPr lang="es-ES" sz="2300" dirty="0" smtClean="0">
                <a:solidFill>
                  <a:schemeClr val="tx1"/>
                </a:solidFill>
                <a:latin typeface="Times New Roman" panose="02020603050405020304" pitchFamily="18" charset="0"/>
                <a:cs typeface="Times New Roman" panose="02020603050405020304" pitchFamily="18" charset="0"/>
              </a:rPr>
              <a:t>Sustitución. (Facilidad para sustituir los bienes dañados)</a:t>
            </a:r>
            <a:endParaRPr lang="es-ES" sz="2300" dirty="0">
              <a:solidFill>
                <a:schemeClr val="tx1"/>
              </a:solidFill>
              <a:latin typeface="Times New Roman" panose="02020603050405020304" pitchFamily="18" charset="0"/>
              <a:cs typeface="Times New Roman" panose="02020603050405020304" pitchFamily="18" charset="0"/>
            </a:endParaRPr>
          </a:p>
          <a:p>
            <a:pPr lvl="0" algn="just"/>
            <a:r>
              <a:rPr lang="es-ES" sz="2300" b="1" dirty="0" smtClean="0">
                <a:solidFill>
                  <a:schemeClr val="tx1"/>
                </a:solidFill>
                <a:latin typeface="Times New Roman" panose="02020603050405020304" pitchFamily="18" charset="0"/>
                <a:cs typeface="Times New Roman" panose="02020603050405020304" pitchFamily="18" charset="0"/>
              </a:rPr>
              <a:t>P </a:t>
            </a:r>
            <a:r>
              <a:rPr lang="es-ES" sz="2300" dirty="0" smtClean="0">
                <a:solidFill>
                  <a:schemeClr val="tx1"/>
                </a:solidFill>
                <a:latin typeface="Times New Roman" panose="02020603050405020304" pitchFamily="18" charset="0"/>
                <a:cs typeface="Times New Roman" panose="02020603050405020304" pitchFamily="18" charset="0"/>
              </a:rPr>
              <a:t>Criterio </a:t>
            </a:r>
            <a:r>
              <a:rPr lang="es-ES" sz="2300" dirty="0">
                <a:solidFill>
                  <a:schemeClr val="tx1"/>
                </a:solidFill>
                <a:latin typeface="Times New Roman" panose="02020603050405020304" pitchFamily="18" charset="0"/>
                <a:cs typeface="Times New Roman" panose="02020603050405020304" pitchFamily="18" charset="0"/>
              </a:rPr>
              <a:t>de </a:t>
            </a:r>
            <a:r>
              <a:rPr lang="es-ES" sz="2300" dirty="0" smtClean="0">
                <a:solidFill>
                  <a:schemeClr val="tx1"/>
                </a:solidFill>
                <a:latin typeface="Times New Roman" panose="02020603050405020304" pitchFamily="18" charset="0"/>
                <a:cs typeface="Times New Roman" panose="02020603050405020304" pitchFamily="18" charset="0"/>
              </a:rPr>
              <a:t>Profundidad. (Perturbación y efecto psicológico por el efecto causado) </a:t>
            </a:r>
            <a:endParaRPr lang="es-ES" sz="2300" dirty="0">
              <a:solidFill>
                <a:schemeClr val="tx1"/>
              </a:solidFill>
              <a:latin typeface="Times New Roman" panose="02020603050405020304" pitchFamily="18" charset="0"/>
              <a:cs typeface="Times New Roman" panose="02020603050405020304" pitchFamily="18" charset="0"/>
            </a:endParaRPr>
          </a:p>
          <a:p>
            <a:pPr lvl="0" algn="just"/>
            <a:r>
              <a:rPr lang="es-ES" sz="2300" b="1" dirty="0" smtClean="0">
                <a:solidFill>
                  <a:schemeClr val="tx1"/>
                </a:solidFill>
                <a:latin typeface="Times New Roman" panose="02020603050405020304" pitchFamily="18" charset="0"/>
                <a:cs typeface="Times New Roman" panose="02020603050405020304" pitchFamily="18" charset="0"/>
              </a:rPr>
              <a:t>E </a:t>
            </a:r>
            <a:r>
              <a:rPr lang="es-ES" sz="2300" dirty="0" smtClean="0">
                <a:solidFill>
                  <a:schemeClr val="tx1"/>
                </a:solidFill>
                <a:latin typeface="Times New Roman" panose="02020603050405020304" pitchFamily="18" charset="0"/>
                <a:cs typeface="Times New Roman" panose="02020603050405020304" pitchFamily="18" charset="0"/>
              </a:rPr>
              <a:t>Criterio </a:t>
            </a:r>
            <a:r>
              <a:rPr lang="es-ES" sz="2300" dirty="0">
                <a:solidFill>
                  <a:schemeClr val="tx1"/>
                </a:solidFill>
                <a:latin typeface="Times New Roman" panose="02020603050405020304" pitchFamily="18" charset="0"/>
                <a:cs typeface="Times New Roman" panose="02020603050405020304" pitchFamily="18" charset="0"/>
              </a:rPr>
              <a:t>de </a:t>
            </a:r>
            <a:r>
              <a:rPr lang="es-ES" sz="2300" dirty="0" smtClean="0">
                <a:solidFill>
                  <a:schemeClr val="tx1"/>
                </a:solidFill>
                <a:latin typeface="Times New Roman" panose="02020603050405020304" pitchFamily="18" charset="0"/>
                <a:cs typeface="Times New Roman" panose="02020603050405020304" pitchFamily="18" charset="0"/>
              </a:rPr>
              <a:t>Extensión.(Alcance de los daños, afecta el proceso o se extiende geográficamente.</a:t>
            </a:r>
            <a:endParaRPr lang="es-ES" sz="2300" dirty="0">
              <a:solidFill>
                <a:schemeClr val="tx1"/>
              </a:solidFill>
              <a:latin typeface="Times New Roman" panose="02020603050405020304" pitchFamily="18" charset="0"/>
              <a:cs typeface="Times New Roman" panose="02020603050405020304" pitchFamily="18" charset="0"/>
            </a:endParaRPr>
          </a:p>
          <a:p>
            <a:pPr lvl="0" algn="just"/>
            <a:r>
              <a:rPr lang="es-ES" sz="2300" b="1" dirty="0" smtClean="0">
                <a:solidFill>
                  <a:schemeClr val="tx1"/>
                </a:solidFill>
                <a:latin typeface="Times New Roman" panose="02020603050405020304" pitchFamily="18" charset="0"/>
                <a:cs typeface="Times New Roman" panose="02020603050405020304" pitchFamily="18" charset="0"/>
              </a:rPr>
              <a:t>A </a:t>
            </a:r>
            <a:r>
              <a:rPr lang="es-ES" sz="2300" dirty="0" smtClean="0">
                <a:solidFill>
                  <a:schemeClr val="tx1"/>
                </a:solidFill>
                <a:latin typeface="Times New Roman" panose="02020603050405020304" pitchFamily="18" charset="0"/>
                <a:cs typeface="Times New Roman" panose="02020603050405020304" pitchFamily="18" charset="0"/>
              </a:rPr>
              <a:t>Criterio </a:t>
            </a:r>
            <a:r>
              <a:rPr lang="es-ES" sz="2300" dirty="0">
                <a:solidFill>
                  <a:schemeClr val="tx1"/>
                </a:solidFill>
                <a:latin typeface="Times New Roman" panose="02020603050405020304" pitchFamily="18" charset="0"/>
                <a:cs typeface="Times New Roman" panose="02020603050405020304" pitchFamily="18" charset="0"/>
              </a:rPr>
              <a:t>de </a:t>
            </a:r>
            <a:r>
              <a:rPr lang="es-ES" sz="2300" dirty="0" smtClean="0">
                <a:solidFill>
                  <a:schemeClr val="tx1"/>
                </a:solidFill>
                <a:latin typeface="Times New Roman" panose="02020603050405020304" pitchFamily="18" charset="0"/>
                <a:cs typeface="Times New Roman" panose="02020603050405020304" pitchFamily="18" charset="0"/>
              </a:rPr>
              <a:t>Agresión. (Que tan agresivo es el riesgo) </a:t>
            </a:r>
            <a:endParaRPr lang="es-ES" sz="2300" dirty="0">
              <a:solidFill>
                <a:schemeClr val="tx1"/>
              </a:solidFill>
              <a:latin typeface="Times New Roman" panose="02020603050405020304" pitchFamily="18" charset="0"/>
              <a:cs typeface="Times New Roman" panose="02020603050405020304" pitchFamily="18" charset="0"/>
            </a:endParaRPr>
          </a:p>
          <a:p>
            <a:pPr lvl="0" algn="just"/>
            <a:r>
              <a:rPr lang="es-ES" sz="2300" b="1" dirty="0" smtClean="0">
                <a:solidFill>
                  <a:schemeClr val="tx1"/>
                </a:solidFill>
                <a:latin typeface="Times New Roman" panose="02020603050405020304" pitchFamily="18" charset="0"/>
                <a:cs typeface="Times New Roman" panose="02020603050405020304" pitchFamily="18" charset="0"/>
              </a:rPr>
              <a:t>V </a:t>
            </a:r>
            <a:r>
              <a:rPr lang="es-ES" sz="2300" dirty="0" smtClean="0">
                <a:solidFill>
                  <a:schemeClr val="tx1"/>
                </a:solidFill>
                <a:latin typeface="Times New Roman" panose="02020603050405020304" pitchFamily="18" charset="0"/>
                <a:cs typeface="Times New Roman" panose="02020603050405020304" pitchFamily="18" charset="0"/>
              </a:rPr>
              <a:t>Criterio </a:t>
            </a:r>
            <a:r>
              <a:rPr lang="es-ES" sz="2300" dirty="0">
                <a:solidFill>
                  <a:schemeClr val="tx1"/>
                </a:solidFill>
                <a:latin typeface="Times New Roman" panose="02020603050405020304" pitchFamily="18" charset="0"/>
                <a:cs typeface="Times New Roman" panose="02020603050405020304" pitchFamily="18" charset="0"/>
              </a:rPr>
              <a:t>de </a:t>
            </a:r>
            <a:r>
              <a:rPr lang="es-ES" sz="2300" dirty="0" smtClean="0">
                <a:solidFill>
                  <a:schemeClr val="tx1"/>
                </a:solidFill>
                <a:latin typeface="Times New Roman" panose="02020603050405020304" pitchFamily="18" charset="0"/>
                <a:cs typeface="Times New Roman" panose="02020603050405020304" pitchFamily="18" charset="0"/>
              </a:rPr>
              <a:t>Vulnerabilidad. (Son uy frágiles o muy sensibles a esta agresión)</a:t>
            </a:r>
            <a:endParaRPr lang="es-ES" sz="2300" dirty="0">
              <a:solidFill>
                <a:schemeClr val="tx1"/>
              </a:solidFill>
              <a:latin typeface="Times New Roman" panose="02020603050405020304" pitchFamily="18" charset="0"/>
              <a:cs typeface="Times New Roman" panose="02020603050405020304" pitchFamily="18" charset="0"/>
            </a:endParaRPr>
          </a:p>
          <a:p>
            <a:pPr marL="0" indent="0">
              <a:buNone/>
            </a:pPr>
            <a:endParaRPr lang="es-ES" dirty="0"/>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27</a:t>
            </a:fld>
            <a:endParaRPr lang="es-ES" dirty="0"/>
          </a:p>
        </p:txBody>
      </p:sp>
    </p:spTree>
    <p:extLst>
      <p:ext uri="{BB962C8B-B14F-4D97-AF65-F5344CB8AC3E}">
        <p14:creationId xmlns:p14="http://schemas.microsoft.com/office/powerpoint/2010/main" val="123926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circle(in)">
                                      <p:cBhvr>
                                        <p:cTn id="3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968022"/>
          </a:xfrm>
        </p:spPr>
        <p:txBody>
          <a:bodyPr>
            <a:normAutofit/>
          </a:bodyPr>
          <a:lstStyle/>
          <a:p>
            <a:r>
              <a:rPr lang="es-ES" sz="2800" b="1" dirty="0">
                <a:latin typeface="Times New Roman" panose="02020603050405020304" pitchFamily="18" charset="0"/>
                <a:cs typeface="Times New Roman" panose="02020603050405020304" pitchFamily="18" charset="0"/>
              </a:rPr>
              <a:t>Matriz método MOSLER. Utilización de </a:t>
            </a:r>
            <a:r>
              <a:rPr lang="es-ES" sz="2800" b="1" dirty="0" smtClean="0">
                <a:latin typeface="Times New Roman" panose="02020603050405020304" pitchFamily="18" charset="0"/>
                <a:cs typeface="Times New Roman" panose="02020603050405020304" pitchFamily="18" charset="0"/>
              </a:rPr>
              <a:t>riesgos identificados </a:t>
            </a:r>
            <a:r>
              <a:rPr lang="es-ES" sz="2800" b="1" dirty="0">
                <a:latin typeface="Times New Roman" panose="02020603050405020304" pitchFamily="18" charset="0"/>
                <a:cs typeface="Times New Roman" panose="02020603050405020304" pitchFamily="18" charset="0"/>
              </a:rPr>
              <a:t>y </a:t>
            </a:r>
            <a:r>
              <a:rPr lang="es-ES" sz="2800" b="1" dirty="0" smtClean="0">
                <a:latin typeface="Times New Roman" panose="02020603050405020304" pitchFamily="18" charset="0"/>
                <a:cs typeface="Times New Roman" panose="02020603050405020304" pitchFamily="18" charset="0"/>
              </a:rPr>
              <a:t>varios escenarios.</a:t>
            </a:r>
            <a:endParaRPr lang="es-ES" sz="2800" dirty="0">
              <a:latin typeface="Times New Roman" panose="02020603050405020304" pitchFamily="18" charset="0"/>
              <a:cs typeface="Times New Roman" panose="02020603050405020304" pitchFamily="18" charset="0"/>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090140549"/>
              </p:ext>
            </p:extLst>
          </p:nvPr>
        </p:nvGraphicFramePr>
        <p:xfrm>
          <a:off x="1398493" y="1581222"/>
          <a:ext cx="10106121" cy="5052782"/>
        </p:xfrm>
        <a:graphic>
          <a:graphicData uri="http://schemas.openxmlformats.org/drawingml/2006/table">
            <a:tbl>
              <a:tblPr/>
              <a:tblGrid>
                <a:gridCol w="352806"/>
                <a:gridCol w="1755096"/>
                <a:gridCol w="328244"/>
                <a:gridCol w="328244"/>
                <a:gridCol w="328244"/>
                <a:gridCol w="328987"/>
                <a:gridCol w="328244"/>
                <a:gridCol w="328244"/>
                <a:gridCol w="524229"/>
                <a:gridCol w="133747"/>
                <a:gridCol w="55187"/>
                <a:gridCol w="55187"/>
                <a:gridCol w="328244"/>
                <a:gridCol w="328244"/>
                <a:gridCol w="328987"/>
                <a:gridCol w="328244"/>
                <a:gridCol w="328244"/>
                <a:gridCol w="470490"/>
                <a:gridCol w="187485"/>
                <a:gridCol w="55187"/>
                <a:gridCol w="55187"/>
                <a:gridCol w="328244"/>
                <a:gridCol w="328244"/>
                <a:gridCol w="328987"/>
                <a:gridCol w="328244"/>
                <a:gridCol w="328244"/>
                <a:gridCol w="547816"/>
                <a:gridCol w="55187"/>
                <a:gridCol w="604384"/>
              </a:tblGrid>
              <a:tr h="163391">
                <a:tc gridSpan="2">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MATRIZ DEL METODO MOSLER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gridSpan="2">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hMerge="1">
                  <a:txBody>
                    <a:bodyPr/>
                    <a:lstStyle/>
                    <a:p>
                      <a:endParaRPr lang="es-ES"/>
                    </a:p>
                  </a:txBody>
                  <a:tcPr/>
                </a:tc>
                <a:tc gridSpan="2">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hMerge="1">
                  <a:txBody>
                    <a:bodyPr/>
                    <a:lstStyle/>
                    <a:p>
                      <a:endParaRPr lang="es-ES"/>
                    </a:p>
                  </a:txBody>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gridSpan="2">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hMerge="1">
                  <a:txBody>
                    <a:bodyPr/>
                    <a:lstStyle/>
                    <a:p>
                      <a:endParaRPr lang="es-ES"/>
                    </a:p>
                  </a:txBody>
                  <a:tcPr/>
                </a:tc>
                <a:tc gridSpan="2">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hMerge="1">
                  <a:txBody>
                    <a:bodyPr/>
                    <a:lstStyle/>
                    <a:p>
                      <a:endParaRPr lang="es-ES"/>
                    </a:p>
                  </a:txBody>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gridSpan="2">
                  <a:txBody>
                    <a:bodyPr/>
                    <a:lstStyle/>
                    <a:p>
                      <a:pPr algn="ctr">
                        <a:lnSpc>
                          <a:spcPct val="115000"/>
                        </a:lnSpc>
                        <a:spcAft>
                          <a:spcPts val="0"/>
                        </a:spcAft>
                      </a:pPr>
                      <a:r>
                        <a:rPr lang="es-ES" sz="9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a:noFill/>
                    </a:lnB>
                  </a:tcPr>
                </a:tc>
                <a:tc hMerge="1">
                  <a:txBody>
                    <a:bodyPr/>
                    <a:lstStyle/>
                    <a:p>
                      <a:endParaRPr lang="es-ES"/>
                    </a:p>
                  </a:txBody>
                  <a:tcPr/>
                </a:tc>
              </a:tr>
              <a:tr h="163391">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gridSpan="2">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gridSpan="2">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gridSpan="2">
                  <a:txBody>
                    <a:bodyPr/>
                    <a:lstStyle/>
                    <a:p>
                      <a:pPr algn="r">
                        <a:lnSpc>
                          <a:spcPct val="115000"/>
                        </a:lnSpc>
                        <a:spcAft>
                          <a:spcPts val="0"/>
                        </a:spcAft>
                      </a:pPr>
                      <a:r>
                        <a:rPr lang="es-E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s-ES"/>
                    </a:p>
                  </a:txBody>
                  <a:tcPr/>
                </a:tc>
              </a:tr>
              <a:tr h="356490">
                <a:tc>
                  <a:txBody>
                    <a:bodyPr/>
                    <a:lstStyle/>
                    <a:p>
                      <a:pPr algn="ct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5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Escenarios </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9">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Estación de despacho de combustible (Clientes)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9">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Estación de despacho de combustible (Empleados)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8">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Estación de despacho de combustible (Instalaciones )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Mayor Riesgo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78245">
                <a:tc>
                  <a:txBody>
                    <a:bodyPr/>
                    <a:lstStyle/>
                    <a:p>
                      <a:pPr algn="ct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Riesgos</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CR</a:t>
                      </a:r>
                      <a:r>
                        <a:rPr lang="es-ES"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₁</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CR</a:t>
                      </a:r>
                      <a:r>
                        <a:rPr lang="es-ES"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₂</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CR</a:t>
                      </a:r>
                      <a:r>
                        <a:rPr lang="es-ES"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₃</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ES"/>
                    </a:p>
                  </a:txBody>
                  <a:tcPr/>
                </a:tc>
              </a:tr>
              <a:tr h="326782">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Caída de objetos en manipulación </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420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420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ES"/>
                    </a:p>
                  </a:txBody>
                  <a:tcPr/>
                </a:tc>
              </a:tr>
              <a:tr h="490173">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Objetos que caen, ruedan, deslizan, vuelcan, derrumban, desploman.</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480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288</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480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ES"/>
                    </a:p>
                  </a:txBody>
                  <a:tcPr/>
                </a:tc>
              </a:tr>
              <a:tr h="326782">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Partes móviles expuestas de máquinas o equipos.</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207</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315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ES"/>
                    </a:p>
                  </a:txBody>
                  <a:tcPr/>
                </a:tc>
              </a:tr>
              <a:tr h="653565">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Atrapamiento, atropello, o golpes por equipos, por vuelco de máquinas o vehículos en movimiento.</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R="534670"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s-ES"/>
                    </a:p>
                  </a:txBody>
                  <a:tcPr/>
                </a:tc>
              </a:tr>
              <a:tr h="326782">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Inhalación de sustancias nocivas</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315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168</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s-ES"/>
                    </a:p>
                  </a:txBody>
                  <a:tcPr/>
                </a:tc>
              </a:tr>
              <a:tr h="326782">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Contacto con sustancias nocivas</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875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875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s-ES"/>
                    </a:p>
                  </a:txBody>
                  <a:tcPr/>
                </a:tc>
              </a:tr>
              <a:tr h="326782">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Contacto con desechos peligrosos</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s-ES"/>
                    </a:p>
                  </a:txBody>
                  <a:tcPr/>
                </a:tc>
              </a:tr>
              <a:tr h="178245">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Explosión / Incendio</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750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s-ES"/>
                    </a:p>
                  </a:txBody>
                  <a:tcPr/>
                </a:tc>
              </a:tr>
              <a:tr h="178245">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Hurto / Robo </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450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s-ES"/>
                    </a:p>
                  </a:txBody>
                  <a:tcPr/>
                </a:tc>
              </a:tr>
              <a:tr h="490173">
                <a:tc>
                  <a:txBody>
                    <a:bodyPr/>
                    <a:lstStyle/>
                    <a:p>
                      <a:pPr algn="ct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Exposición a atmósfera pulverulenta (polvos o partículas) o gases tóxicos</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72</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750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hMerge="1">
                  <a:txBody>
                    <a:bodyPr/>
                    <a:lstStyle/>
                    <a:p>
                      <a:endParaRPr lang="es-ES"/>
                    </a:p>
                  </a:txBody>
                  <a:tcPr/>
                </a:tc>
              </a:tr>
              <a:tr h="178245">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S" sz="1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Área más crítica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800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C99"/>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875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C99"/>
                    </a:solidFill>
                  </a:tcPr>
                </a:tc>
                <a:tc gridSpan="3">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pPr algn="r">
                        <a:lnSpc>
                          <a:spcPct val="115000"/>
                        </a:lnSpc>
                        <a:spcAft>
                          <a:spcPts val="0"/>
                        </a:spcAft>
                      </a:pP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750</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gridSpan="2">
                  <a:txBody>
                    <a:bodyPr/>
                    <a:lstStyle/>
                    <a:p>
                      <a:pPr algn="r">
                        <a:lnSpc>
                          <a:spcPct val="115000"/>
                        </a:lnSpc>
                        <a:spcAft>
                          <a:spcPts val="0"/>
                        </a:spcAft>
                      </a:pPr>
                      <a:r>
                        <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6145" marR="1614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es-ES"/>
                    </a:p>
                  </a:txBody>
                  <a:tcPr/>
                </a:tc>
              </a:tr>
            </a:tbl>
          </a:graphicData>
        </a:graphic>
      </p:graphicFrame>
      <p:sp>
        <p:nvSpPr>
          <p:cNvPr id="6" name="Marcador de pie de página 5"/>
          <p:cNvSpPr>
            <a:spLocks noGrp="1"/>
          </p:cNvSpPr>
          <p:nvPr>
            <p:ph type="ftr" sz="quarter" idx="11"/>
          </p:nvPr>
        </p:nvSpPr>
        <p:spPr/>
        <p:txBody>
          <a:bodyPr/>
          <a:lstStyle/>
          <a:p>
            <a:r>
              <a:rPr lang="es-ES" dirty="0" smtClean="0"/>
              <a:t>Autor: Rodolfo Alvaro</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28</a:t>
            </a:fld>
            <a:endParaRPr lang="es-ES" dirty="0"/>
          </a:p>
        </p:txBody>
      </p:sp>
    </p:spTree>
    <p:extLst>
      <p:ext uri="{BB962C8B-B14F-4D97-AF65-F5344CB8AC3E}">
        <p14:creationId xmlns:p14="http://schemas.microsoft.com/office/powerpoint/2010/main" val="147174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809181029"/>
              </p:ext>
            </p:extLst>
          </p:nvPr>
        </p:nvGraphicFramePr>
        <p:xfrm>
          <a:off x="3281079" y="1721221"/>
          <a:ext cx="6314742" cy="3614571"/>
        </p:xfrm>
        <a:graphic>
          <a:graphicData uri="http://schemas.openxmlformats.org/drawingml/2006/table">
            <a:tbl>
              <a:tblPr firstRow="1" firstCol="1" bandRow="1"/>
              <a:tblGrid>
                <a:gridCol w="3157371"/>
                <a:gridCol w="3157371"/>
              </a:tblGrid>
              <a:tr h="610185">
                <a:tc>
                  <a:txBody>
                    <a:bodyPr/>
                    <a:lstStyle/>
                    <a:p>
                      <a:pPr algn="ctr">
                        <a:lnSpc>
                          <a:spcPct val="150000"/>
                        </a:lnSpc>
                        <a:spcAft>
                          <a:spcPts val="1000"/>
                        </a:spcAft>
                      </a:pPr>
                      <a:r>
                        <a:rPr lang="es-ES" sz="2000" b="1" dirty="0">
                          <a:effectLst/>
                          <a:latin typeface="Times New Roman" panose="02020603050405020304" pitchFamily="18" charset="0"/>
                          <a:ea typeface="Calibri" panose="020F0502020204030204" pitchFamily="34" charset="0"/>
                          <a:cs typeface="Times New Roman" panose="02020603050405020304" pitchFamily="18" charset="0"/>
                        </a:rPr>
                        <a:t>VALOR ENTRE</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2000" b="1" dirty="0">
                          <a:effectLst/>
                          <a:latin typeface="Times New Roman" panose="02020603050405020304" pitchFamily="18" charset="0"/>
                          <a:ea typeface="Calibri" panose="020F0502020204030204" pitchFamily="34" charset="0"/>
                          <a:cs typeface="Times New Roman" panose="02020603050405020304" pitchFamily="18" charset="0"/>
                        </a:rPr>
                        <a:t>CLASE DE RIESGO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4672">
                <a:tc>
                  <a:txBody>
                    <a:bodyPr/>
                    <a:lstStyle/>
                    <a:p>
                      <a:pPr algn="ctr">
                        <a:lnSpc>
                          <a:spcPct val="150000"/>
                        </a:lnSpc>
                        <a:spcAft>
                          <a:spcPts val="1000"/>
                        </a:spcAft>
                      </a:pPr>
                      <a:r>
                        <a:rPr lang="es-ES" sz="1200" b="1" dirty="0">
                          <a:effectLst/>
                          <a:latin typeface="Times New Roman" panose="02020603050405020304" pitchFamily="18" charset="0"/>
                          <a:ea typeface="Calibri" panose="020F0502020204030204" pitchFamily="34" charset="0"/>
                          <a:cs typeface="Times New Roman" panose="02020603050405020304" pitchFamily="18" charset="0"/>
                        </a:rPr>
                        <a:t>2 Y 250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50000"/>
                        </a:lnSpc>
                        <a:spcAft>
                          <a:spcPts val="1000"/>
                        </a:spcAft>
                      </a:pPr>
                      <a:r>
                        <a:rPr lang="es-ES" sz="1200" b="1" dirty="0">
                          <a:effectLst/>
                          <a:latin typeface="Times New Roman" panose="02020603050405020304" pitchFamily="18" charset="0"/>
                          <a:ea typeface="Calibri" panose="020F0502020204030204" pitchFamily="34" charset="0"/>
                          <a:cs typeface="Times New Roman" panose="02020603050405020304" pitchFamily="18" charset="0"/>
                        </a:rPr>
                        <a:t>MUY REDUCIDO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610185">
                <a:tc>
                  <a:txBody>
                    <a:bodyPr/>
                    <a:lstStyle/>
                    <a:p>
                      <a:pPr algn="ctr">
                        <a:lnSpc>
                          <a:spcPct val="150000"/>
                        </a:lnSpc>
                        <a:spcAft>
                          <a:spcPts val="1000"/>
                        </a:spcAft>
                      </a:pPr>
                      <a:r>
                        <a:rPr lang="es-ES" sz="1200" b="1" dirty="0">
                          <a:effectLst/>
                          <a:latin typeface="Times New Roman" panose="02020603050405020304" pitchFamily="18" charset="0"/>
                          <a:ea typeface="Calibri" panose="020F0502020204030204" pitchFamily="34" charset="0"/>
                          <a:cs typeface="Times New Roman" panose="02020603050405020304" pitchFamily="18" charset="0"/>
                        </a:rPr>
                        <a:t>251 Y 500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50000"/>
                        </a:lnSpc>
                        <a:spcAft>
                          <a:spcPts val="1000"/>
                        </a:spcAft>
                      </a:pPr>
                      <a:r>
                        <a:rPr lang="es-ES" sz="1200" b="1" dirty="0">
                          <a:effectLst/>
                          <a:latin typeface="Times New Roman" panose="02020603050405020304" pitchFamily="18" charset="0"/>
                          <a:ea typeface="Calibri" panose="020F0502020204030204" pitchFamily="34" charset="0"/>
                          <a:cs typeface="Times New Roman" panose="02020603050405020304" pitchFamily="18" charset="0"/>
                        </a:rPr>
                        <a:t>REDUCIDO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94672">
                <a:tc>
                  <a:txBody>
                    <a:bodyPr/>
                    <a:lstStyle/>
                    <a:p>
                      <a:pPr algn="ctr">
                        <a:lnSpc>
                          <a:spcPct val="150000"/>
                        </a:lnSpc>
                        <a:spcAft>
                          <a:spcPts val="1000"/>
                        </a:spcAft>
                      </a:pPr>
                      <a:r>
                        <a:rPr lang="es-ES" sz="1200" b="1" dirty="0">
                          <a:effectLst/>
                          <a:latin typeface="Times New Roman" panose="02020603050405020304" pitchFamily="18" charset="0"/>
                          <a:ea typeface="Calibri" panose="020F0502020204030204" pitchFamily="34" charset="0"/>
                          <a:cs typeface="Times New Roman" panose="02020603050405020304" pitchFamily="18" charset="0"/>
                        </a:rPr>
                        <a:t>501 Y 750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1000"/>
                        </a:spcAft>
                      </a:pPr>
                      <a:r>
                        <a:rPr lang="es-ES" sz="1200" b="1" dirty="0">
                          <a:effectLst/>
                          <a:latin typeface="Times New Roman" panose="02020603050405020304" pitchFamily="18" charset="0"/>
                          <a:ea typeface="Calibri" panose="020F0502020204030204" pitchFamily="34" charset="0"/>
                          <a:cs typeface="Times New Roman" panose="02020603050405020304" pitchFamily="18" charset="0"/>
                        </a:rPr>
                        <a:t>NORMAL</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10185">
                <a:tc>
                  <a:txBody>
                    <a:bodyPr/>
                    <a:lstStyle/>
                    <a:p>
                      <a:pPr algn="ctr">
                        <a:lnSpc>
                          <a:spcPct val="150000"/>
                        </a:lnSpc>
                        <a:spcAft>
                          <a:spcPts val="1000"/>
                        </a:spcAft>
                      </a:pPr>
                      <a:r>
                        <a:rPr lang="es-ES" sz="1200" b="1" dirty="0">
                          <a:effectLst/>
                          <a:latin typeface="Times New Roman" panose="02020603050405020304" pitchFamily="18" charset="0"/>
                          <a:ea typeface="Calibri" panose="020F0502020204030204" pitchFamily="34" charset="0"/>
                          <a:cs typeface="Times New Roman" panose="02020603050405020304" pitchFamily="18" charset="0"/>
                        </a:rPr>
                        <a:t>751 Y 1000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Aft>
                          <a:spcPts val="1000"/>
                        </a:spcAft>
                      </a:pPr>
                      <a:r>
                        <a:rPr lang="es-ES" sz="1200" b="1" dirty="0">
                          <a:effectLst/>
                          <a:latin typeface="Times New Roman" panose="02020603050405020304" pitchFamily="18" charset="0"/>
                          <a:ea typeface="Calibri" panose="020F0502020204030204" pitchFamily="34" charset="0"/>
                          <a:cs typeface="Times New Roman" panose="02020603050405020304" pitchFamily="18" charset="0"/>
                        </a:rPr>
                        <a:t>ELEVADO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594672">
                <a:tc>
                  <a:txBody>
                    <a:bodyPr/>
                    <a:lstStyle/>
                    <a:p>
                      <a:pPr algn="ctr">
                        <a:lnSpc>
                          <a:spcPct val="150000"/>
                        </a:lnSpc>
                        <a:spcAft>
                          <a:spcPts val="1000"/>
                        </a:spcAft>
                      </a:pPr>
                      <a:r>
                        <a:rPr lang="es-ES" sz="1200" b="1" dirty="0">
                          <a:effectLst/>
                          <a:latin typeface="Times New Roman" panose="02020603050405020304" pitchFamily="18" charset="0"/>
                          <a:ea typeface="Calibri" panose="020F0502020204030204" pitchFamily="34" charset="0"/>
                          <a:cs typeface="Times New Roman" panose="02020603050405020304" pitchFamily="18" charset="0"/>
                        </a:rPr>
                        <a:t>1001 Y 1250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50000"/>
                        </a:lnSpc>
                        <a:spcAft>
                          <a:spcPts val="1000"/>
                        </a:spcAft>
                      </a:pPr>
                      <a:r>
                        <a:rPr lang="es-ES" sz="1200" b="1" dirty="0">
                          <a:effectLst/>
                          <a:latin typeface="Times New Roman" panose="02020603050405020304" pitchFamily="18" charset="0"/>
                          <a:ea typeface="Calibri" panose="020F0502020204030204" pitchFamily="34" charset="0"/>
                          <a:cs typeface="Times New Roman" panose="02020603050405020304" pitchFamily="18" charset="0"/>
                        </a:rPr>
                        <a:t>MUY ELEVADO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29</a:t>
            </a:fld>
            <a:endParaRPr lang="es-ES" dirty="0"/>
          </a:p>
        </p:txBody>
      </p:sp>
    </p:spTree>
    <p:extLst>
      <p:ext uri="{BB962C8B-B14F-4D97-AF65-F5344CB8AC3E}">
        <p14:creationId xmlns:p14="http://schemas.microsoft.com/office/powerpoint/2010/main" val="513058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66483" y="2100215"/>
            <a:ext cx="8915400" cy="1772538"/>
          </a:xfrm>
        </p:spPr>
        <p:txBody>
          <a:bodyPr>
            <a:noAutofit/>
          </a:bodyPr>
          <a:lstStyle/>
          <a:p>
            <a:pPr marL="0" indent="0" algn="ctr">
              <a:buNone/>
            </a:pPr>
            <a:r>
              <a:rPr lang="es-EC" sz="6000" b="1" dirty="0">
                <a:solidFill>
                  <a:schemeClr val="tx1"/>
                </a:solidFill>
                <a:latin typeface="Times New Roman" panose="02020603050405020304" pitchFamily="18" charset="0"/>
                <a:cs typeface="Times New Roman" panose="02020603050405020304" pitchFamily="18" charset="0"/>
              </a:rPr>
              <a:t>Descripción General de la Investigación</a:t>
            </a:r>
            <a:endParaRPr lang="es-ES" sz="6000" b="1" dirty="0">
              <a:solidFill>
                <a:schemeClr val="tx1"/>
              </a:solidFill>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pPr algn="ctr"/>
            <a:r>
              <a:rPr lang="es-ES" sz="1050" b="1" dirty="0" smtClean="0"/>
              <a:t>Autor: Rodolfo Alvaro Gallegos</a:t>
            </a:r>
            <a:endParaRPr lang="es-ES" sz="1050" b="1"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3</a:t>
            </a:fld>
            <a:endParaRPr lang="es-ES" dirty="0"/>
          </a:p>
        </p:txBody>
      </p:sp>
    </p:spTree>
    <p:extLst>
      <p:ext uri="{BB962C8B-B14F-4D97-AF65-F5344CB8AC3E}">
        <p14:creationId xmlns:p14="http://schemas.microsoft.com/office/powerpoint/2010/main" val="380602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20596"/>
          </a:xfrm>
        </p:spPr>
        <p:txBody>
          <a:bodyPr>
            <a:normAutofit fontScale="90000"/>
          </a:bodyPr>
          <a:lstStyle/>
          <a:p>
            <a:r>
              <a:rPr lang="es-ES" sz="4000" b="1" dirty="0" smtClean="0">
                <a:latin typeface="Times New Roman" panose="02020603050405020304" pitchFamily="18" charset="0"/>
                <a:cs typeface="Times New Roman" panose="02020603050405020304" pitchFamily="18" charset="0"/>
              </a:rPr>
              <a:t>Conclusiones</a:t>
            </a: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89212" y="1344706"/>
            <a:ext cx="8915400" cy="4566516"/>
          </a:xfrm>
        </p:spPr>
        <p:txBody>
          <a:bodyPr>
            <a:normAutofit/>
          </a:bodyPr>
          <a:lstStyle/>
          <a:p>
            <a:pPr marL="0" indent="0" algn="just">
              <a:buNone/>
            </a:pPr>
            <a:endParaRPr lang="es-ES" sz="3200" dirty="0" smtClean="0">
              <a:latin typeface="Times New Roman" panose="02020603050405020304" pitchFamily="18" charset="0"/>
              <a:cs typeface="Times New Roman" panose="02020603050405020304" pitchFamily="18" charset="0"/>
            </a:endParaRPr>
          </a:p>
          <a:p>
            <a:pPr marL="0" indent="0" algn="just">
              <a:buNone/>
            </a:pPr>
            <a:r>
              <a:rPr lang="es-ES" sz="3200" dirty="0" smtClean="0">
                <a:solidFill>
                  <a:schemeClr val="tx1"/>
                </a:solidFill>
                <a:latin typeface="Times New Roman" panose="02020603050405020304" pitchFamily="18" charset="0"/>
                <a:cs typeface="Times New Roman" panose="02020603050405020304" pitchFamily="18" charset="0"/>
              </a:rPr>
              <a:t>El </a:t>
            </a:r>
            <a:r>
              <a:rPr lang="es-ES" sz="3200" dirty="0">
                <a:solidFill>
                  <a:schemeClr val="tx1"/>
                </a:solidFill>
                <a:latin typeface="Times New Roman" panose="02020603050405020304" pitchFamily="18" charset="0"/>
                <a:cs typeface="Times New Roman" panose="02020603050405020304" pitchFamily="18" charset="0"/>
              </a:rPr>
              <a:t>ser humano por su falta de conciencia, sentido </a:t>
            </a:r>
            <a:r>
              <a:rPr lang="es-ES" sz="3200" dirty="0" smtClean="0">
                <a:solidFill>
                  <a:schemeClr val="tx1"/>
                </a:solidFill>
                <a:latin typeface="Times New Roman" panose="02020603050405020304" pitchFamily="18" charset="0"/>
                <a:cs typeface="Times New Roman" panose="02020603050405020304" pitchFamily="18" charset="0"/>
              </a:rPr>
              <a:t>común, </a:t>
            </a:r>
            <a:r>
              <a:rPr lang="es-ES" sz="3200" dirty="0">
                <a:solidFill>
                  <a:schemeClr val="tx1"/>
                </a:solidFill>
                <a:latin typeface="Times New Roman" panose="02020603050405020304" pitchFamily="18" charset="0"/>
                <a:cs typeface="Times New Roman" panose="02020603050405020304" pitchFamily="18" charset="0"/>
              </a:rPr>
              <a:t>preparación en temas de seguridad </a:t>
            </a:r>
            <a:r>
              <a:rPr lang="es-ES" sz="3200" dirty="0" smtClean="0">
                <a:solidFill>
                  <a:schemeClr val="tx1"/>
                </a:solidFill>
                <a:latin typeface="Times New Roman" panose="02020603050405020304" pitchFamily="18" charset="0"/>
                <a:cs typeface="Times New Roman" panose="02020603050405020304" pitchFamily="18" charset="0"/>
              </a:rPr>
              <a:t>y sentido de </a:t>
            </a:r>
            <a:r>
              <a:rPr lang="es-ES" sz="3200" dirty="0">
                <a:solidFill>
                  <a:schemeClr val="tx1"/>
                </a:solidFill>
                <a:latin typeface="Times New Roman" panose="02020603050405020304" pitchFamily="18" charset="0"/>
                <a:cs typeface="Times New Roman" panose="02020603050405020304" pitchFamily="18" charset="0"/>
              </a:rPr>
              <a:t>auto protección, lo convierte en un generador constante de inseguridad, por lo cual su exposición al riesgo es cada día más alta y en muchos casos las amenazas se </a:t>
            </a:r>
            <a:r>
              <a:rPr lang="es-ES" sz="3200" dirty="0" smtClean="0">
                <a:solidFill>
                  <a:schemeClr val="tx1"/>
                </a:solidFill>
                <a:latin typeface="Times New Roman" panose="02020603050405020304" pitchFamily="18" charset="0"/>
                <a:cs typeface="Times New Roman" panose="02020603050405020304" pitchFamily="18" charset="0"/>
              </a:rPr>
              <a:t>materializan </a:t>
            </a:r>
            <a:r>
              <a:rPr lang="es-ES" sz="3200" dirty="0">
                <a:solidFill>
                  <a:schemeClr val="tx1"/>
                </a:solidFill>
                <a:latin typeface="Times New Roman" panose="02020603050405020304" pitchFamily="18" charset="0"/>
                <a:cs typeface="Times New Roman" panose="02020603050405020304" pitchFamily="18" charset="0"/>
              </a:rPr>
              <a:t>en contra de ellos de manera más </a:t>
            </a:r>
            <a:r>
              <a:rPr lang="es-ES" sz="3200" dirty="0" smtClean="0">
                <a:solidFill>
                  <a:schemeClr val="tx1"/>
                </a:solidFill>
                <a:latin typeface="Times New Roman" panose="02020603050405020304" pitchFamily="18" charset="0"/>
                <a:cs typeface="Times New Roman" panose="02020603050405020304" pitchFamily="18" charset="0"/>
              </a:rPr>
              <a:t>rápida.</a:t>
            </a:r>
            <a:endParaRPr lang="es-ES" sz="3200" dirty="0">
              <a:solidFill>
                <a:schemeClr val="tx1"/>
              </a:solidFill>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30</a:t>
            </a:fld>
            <a:endParaRPr lang="es-ES" dirty="0"/>
          </a:p>
        </p:txBody>
      </p:sp>
    </p:spTree>
    <p:extLst>
      <p:ext uri="{BB962C8B-B14F-4D97-AF65-F5344CB8AC3E}">
        <p14:creationId xmlns:p14="http://schemas.microsoft.com/office/powerpoint/2010/main" val="260042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88323"/>
          </a:xfrm>
        </p:spPr>
        <p:txBody>
          <a:bodyPr>
            <a:noAutofit/>
          </a:bodyPr>
          <a:lstStyle/>
          <a:p>
            <a:r>
              <a:rPr lang="es-ES" b="1" dirty="0" smtClean="0">
                <a:latin typeface="Times New Roman" panose="02020603050405020304" pitchFamily="18" charset="0"/>
                <a:cs typeface="Times New Roman" panose="02020603050405020304" pitchFamily="18" charset="0"/>
              </a:rPr>
              <a:t>Conclusiones</a:t>
            </a:r>
            <a:br>
              <a:rPr lang="es-ES" b="1" dirty="0" smtClean="0">
                <a:latin typeface="Times New Roman" panose="02020603050405020304" pitchFamily="18" charset="0"/>
                <a:cs typeface="Times New Roman" panose="02020603050405020304" pitchFamily="18" charset="0"/>
              </a:rPr>
            </a:b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323652" y="1592132"/>
            <a:ext cx="9180960" cy="4663920"/>
          </a:xfrm>
        </p:spPr>
        <p:txBody>
          <a:bodyPr>
            <a:normAutofit/>
          </a:bodyPr>
          <a:lstStyle/>
          <a:p>
            <a:pPr algn="just"/>
            <a:r>
              <a:rPr lang="es-ES" sz="2500" dirty="0" smtClean="0">
                <a:solidFill>
                  <a:schemeClr val="tx1"/>
                </a:solidFill>
                <a:latin typeface="Times New Roman" panose="02020603050405020304" pitchFamily="18" charset="0"/>
                <a:cs typeface="Times New Roman" panose="02020603050405020304" pitchFamily="18" charset="0"/>
              </a:rPr>
              <a:t>Se identificó según la matriz de riesgo, que las medidas de seguridad física, seguridad de la información, seguridad industrial, no están siendo aplicadas según las normas que establece la ley de seguridad vigente del país.</a:t>
            </a:r>
          </a:p>
          <a:p>
            <a:pPr algn="just"/>
            <a:r>
              <a:rPr lang="es-ES" sz="2500" dirty="0" smtClean="0">
                <a:solidFill>
                  <a:schemeClr val="tx1"/>
                </a:solidFill>
                <a:latin typeface="Times New Roman" panose="02020603050405020304" pitchFamily="18" charset="0"/>
                <a:cs typeface="Times New Roman" panose="02020603050405020304" pitchFamily="18" charset="0"/>
              </a:rPr>
              <a:t>En esta matriz podemos observar en el punto #4: Atrapamiento, atropello, o golpes por equipos, por vuelco de máquinas o vehículos en movimiento, el mismo tiene una clase de riesgo elevado con influencia más notoria hacia los trabajadores. </a:t>
            </a:r>
          </a:p>
          <a:p>
            <a:pPr algn="just"/>
            <a:r>
              <a:rPr lang="es-ES" sz="2500" dirty="0" smtClean="0">
                <a:solidFill>
                  <a:schemeClr val="tx1"/>
                </a:solidFill>
                <a:latin typeface="Times New Roman" panose="02020603050405020304" pitchFamily="18" charset="0"/>
                <a:cs typeface="Times New Roman" panose="02020603050405020304" pitchFamily="18" charset="0"/>
              </a:rPr>
              <a:t>De la misma manera notamos que en el punto #6: Contacto con sustancias nocivas, la clase de riesgo es elevado, con influencia más notoria hacia los trabajadores. </a:t>
            </a:r>
          </a:p>
          <a:p>
            <a:pPr algn="just"/>
            <a:endParaRPr lang="es-ES" sz="2500" dirty="0">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31</a:t>
            </a:fld>
            <a:endParaRPr lang="es-ES" dirty="0"/>
          </a:p>
        </p:txBody>
      </p:sp>
    </p:spTree>
    <p:extLst>
      <p:ext uri="{BB962C8B-B14F-4D97-AF65-F5344CB8AC3E}">
        <p14:creationId xmlns:p14="http://schemas.microsoft.com/office/powerpoint/2010/main" val="323519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52869"/>
          </a:xfrm>
        </p:spPr>
        <p:txBody>
          <a:bodyPr>
            <a:normAutofit fontScale="90000"/>
          </a:bodyPr>
          <a:lstStyle/>
          <a:p>
            <a:pPr lvl="0"/>
            <a:r>
              <a:rPr lang="es-ES" sz="4000" b="1" dirty="0">
                <a:latin typeface="Times New Roman" panose="02020603050405020304" pitchFamily="18" charset="0"/>
                <a:cs typeface="Times New Roman" panose="02020603050405020304" pitchFamily="18" charset="0"/>
              </a:rPr>
              <a:t>C</a:t>
            </a:r>
            <a:r>
              <a:rPr lang="es-ES" sz="4000" b="1" dirty="0" smtClean="0">
                <a:latin typeface="Times New Roman" panose="02020603050405020304" pitchFamily="18" charset="0"/>
                <a:cs typeface="Times New Roman" panose="02020603050405020304" pitchFamily="18" charset="0"/>
              </a:rPr>
              <a:t>onclusiones</a:t>
            </a: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endParaRPr lang="es-ES"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882588" y="1376979"/>
            <a:ext cx="9622024" cy="5013063"/>
          </a:xfrm>
        </p:spPr>
        <p:txBody>
          <a:bodyPr>
            <a:noAutofit/>
          </a:bodyPr>
          <a:lstStyle/>
          <a:p>
            <a:pPr algn="just"/>
            <a:r>
              <a:rPr lang="es-ES" sz="2500" dirty="0" smtClean="0">
                <a:solidFill>
                  <a:schemeClr val="tx1"/>
                </a:solidFill>
                <a:latin typeface="Times New Roman" panose="02020603050405020304" pitchFamily="18" charset="0"/>
                <a:cs typeface="Times New Roman" panose="02020603050405020304" pitchFamily="18" charset="0"/>
              </a:rPr>
              <a:t>En el punto #7: Contacto con desechos peligrosos, podemos mencionar que el mismo tiene una clase de riesgo normal con tendencia a un riesgo elevado, con una influencia más notoria hacia los trabajadores. </a:t>
            </a:r>
          </a:p>
          <a:p>
            <a:pPr algn="just"/>
            <a:r>
              <a:rPr lang="es-ES" sz="2500" dirty="0" smtClean="0">
                <a:solidFill>
                  <a:schemeClr val="tx1"/>
                </a:solidFill>
                <a:latin typeface="Times New Roman" panose="02020603050405020304" pitchFamily="18" charset="0"/>
                <a:cs typeface="Times New Roman" panose="02020603050405020304" pitchFamily="18" charset="0"/>
              </a:rPr>
              <a:t>En </a:t>
            </a:r>
            <a:r>
              <a:rPr lang="es-ES" sz="2500" dirty="0">
                <a:solidFill>
                  <a:schemeClr val="tx1"/>
                </a:solidFill>
                <a:latin typeface="Times New Roman" panose="02020603050405020304" pitchFamily="18" charset="0"/>
                <a:cs typeface="Times New Roman" panose="02020603050405020304" pitchFamily="18" charset="0"/>
              </a:rPr>
              <a:t>el punto #8: Explosión / Incendio, vemos que el mismo posee una clase de riesgo elevado, con influencia en la misma proporción tanto para los empleados como para la estación de despacho de combustible. </a:t>
            </a:r>
            <a:endParaRPr lang="es-ES" sz="2500" dirty="0" smtClean="0">
              <a:solidFill>
                <a:schemeClr val="tx1"/>
              </a:solidFill>
              <a:latin typeface="Times New Roman" panose="02020603050405020304" pitchFamily="18" charset="0"/>
              <a:cs typeface="Times New Roman" panose="02020603050405020304" pitchFamily="18" charset="0"/>
            </a:endParaRPr>
          </a:p>
          <a:p>
            <a:pPr algn="just"/>
            <a:r>
              <a:rPr lang="es-ES" sz="2500" dirty="0" smtClean="0">
                <a:solidFill>
                  <a:schemeClr val="tx1"/>
                </a:solidFill>
                <a:latin typeface="Times New Roman" panose="02020603050405020304" pitchFamily="18" charset="0"/>
                <a:cs typeface="Times New Roman" panose="02020603050405020304" pitchFamily="18" charset="0"/>
              </a:rPr>
              <a:t>En </a:t>
            </a:r>
            <a:r>
              <a:rPr lang="es-ES" sz="2500" dirty="0">
                <a:solidFill>
                  <a:schemeClr val="tx1"/>
                </a:solidFill>
                <a:latin typeface="Times New Roman" panose="02020603050405020304" pitchFamily="18" charset="0"/>
                <a:cs typeface="Times New Roman" panose="02020603050405020304" pitchFamily="18" charset="0"/>
              </a:rPr>
              <a:t>el punto #9: Hurto / Robo, se observa que la clase de riesgo está en normal, más tendiendo al alza, con una influencia más notoria hacia los trabajadores. </a:t>
            </a:r>
            <a:endParaRPr lang="es-ES" sz="2500" dirty="0" smtClean="0">
              <a:solidFill>
                <a:schemeClr val="tx1"/>
              </a:solidFill>
              <a:latin typeface="Times New Roman" panose="02020603050405020304" pitchFamily="18" charset="0"/>
              <a:cs typeface="Times New Roman" panose="02020603050405020304" pitchFamily="18" charset="0"/>
            </a:endParaRPr>
          </a:p>
          <a:p>
            <a:pPr algn="just"/>
            <a:r>
              <a:rPr lang="es-ES" sz="2500" dirty="0" smtClean="0">
                <a:solidFill>
                  <a:schemeClr val="tx1"/>
                </a:solidFill>
                <a:latin typeface="Times New Roman" panose="02020603050405020304" pitchFamily="18" charset="0"/>
                <a:cs typeface="Times New Roman" panose="02020603050405020304" pitchFamily="18" charset="0"/>
              </a:rPr>
              <a:t>En </a:t>
            </a:r>
            <a:r>
              <a:rPr lang="es-ES" sz="2500" dirty="0">
                <a:solidFill>
                  <a:schemeClr val="tx1"/>
                </a:solidFill>
                <a:latin typeface="Times New Roman" panose="02020603050405020304" pitchFamily="18" charset="0"/>
                <a:cs typeface="Times New Roman" panose="02020603050405020304" pitchFamily="18" charset="0"/>
              </a:rPr>
              <a:t>el punto #10: Exposición a atmósfera pulverulenta (polvos o partículas) o gases tóxicos, se puede observar que la clase de riesgo es elevado, con una influencia más notoria en los empleados.</a:t>
            </a: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32</a:t>
            </a:fld>
            <a:endParaRPr lang="es-ES" dirty="0"/>
          </a:p>
        </p:txBody>
      </p:sp>
    </p:spTree>
    <p:extLst>
      <p:ext uri="{BB962C8B-B14F-4D97-AF65-F5344CB8AC3E}">
        <p14:creationId xmlns:p14="http://schemas.microsoft.com/office/powerpoint/2010/main" val="355273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38930"/>
          </a:xfrm>
        </p:spPr>
        <p:txBody>
          <a:bodyPr/>
          <a:lstStyle/>
          <a:p>
            <a:r>
              <a:rPr lang="es-ES" b="1" dirty="0" smtClean="0">
                <a:latin typeface="Times New Roman" panose="02020603050405020304" pitchFamily="18" charset="0"/>
                <a:cs typeface="Times New Roman" panose="02020603050405020304" pitchFamily="18" charset="0"/>
              </a:rPr>
              <a:t>Recomendaciones</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173045" y="1463040"/>
            <a:ext cx="9331567" cy="4793012"/>
          </a:xfrm>
        </p:spPr>
        <p:txBody>
          <a:bodyPr>
            <a:normAutofit fontScale="92500" lnSpcReduction="20000"/>
          </a:bodyPr>
          <a:lstStyle/>
          <a:p>
            <a:pPr lvl="0" algn="just"/>
            <a:r>
              <a:rPr lang="es-ES" sz="2500" dirty="0">
                <a:solidFill>
                  <a:schemeClr val="tx1"/>
                </a:solidFill>
                <a:latin typeface="Times New Roman" panose="02020603050405020304" pitchFamily="18" charset="0"/>
                <a:cs typeface="Times New Roman" panose="02020603050405020304" pitchFamily="18" charset="0"/>
              </a:rPr>
              <a:t>Se recomienda la creación de una unidad de seguridad física propia de la estación, la cual tendrá como principal objetivo el implementar políticas, procedimientos, y manuales de operación de seguridad, mismas que deberán estar enmarcadas en las regulaciones de ley existentes. </a:t>
            </a:r>
          </a:p>
          <a:p>
            <a:pPr lvl="0" algn="just"/>
            <a:r>
              <a:rPr lang="es-ES" sz="2500" dirty="0">
                <a:solidFill>
                  <a:schemeClr val="tx1"/>
                </a:solidFill>
                <a:latin typeface="Times New Roman" panose="02020603050405020304" pitchFamily="18" charset="0"/>
                <a:cs typeface="Times New Roman" panose="02020603050405020304" pitchFamily="18" charset="0"/>
              </a:rPr>
              <a:t>El departamento de seguridad física, será responsable del </a:t>
            </a:r>
            <a:r>
              <a:rPr lang="es-ES" sz="2500" dirty="0" smtClean="0">
                <a:solidFill>
                  <a:schemeClr val="tx1"/>
                </a:solidFill>
                <a:latin typeface="Times New Roman" panose="02020603050405020304" pitchFamily="18" charset="0"/>
                <a:cs typeface="Times New Roman" panose="02020603050405020304" pitchFamily="18" charset="0"/>
              </a:rPr>
              <a:t>control del personal </a:t>
            </a:r>
            <a:r>
              <a:rPr lang="es-ES" sz="2500" dirty="0">
                <a:solidFill>
                  <a:schemeClr val="tx1"/>
                </a:solidFill>
                <a:latin typeface="Times New Roman" panose="02020603050405020304" pitchFamily="18" charset="0"/>
                <a:cs typeface="Times New Roman" panose="02020603050405020304" pitchFamily="18" charset="0"/>
              </a:rPr>
              <a:t>o </a:t>
            </a:r>
            <a:r>
              <a:rPr lang="es-ES" sz="2500" dirty="0" smtClean="0">
                <a:solidFill>
                  <a:schemeClr val="tx1"/>
                </a:solidFill>
                <a:latin typeface="Times New Roman" panose="02020603050405020304" pitchFamily="18" charset="0"/>
                <a:cs typeface="Times New Roman" panose="02020603050405020304" pitchFamily="18" charset="0"/>
              </a:rPr>
              <a:t>funcionarios </a:t>
            </a:r>
            <a:r>
              <a:rPr lang="es-ES" sz="2500" dirty="0">
                <a:solidFill>
                  <a:schemeClr val="tx1"/>
                </a:solidFill>
                <a:latin typeface="Times New Roman" panose="02020603050405020304" pitchFamily="18" charset="0"/>
                <a:cs typeface="Times New Roman" panose="02020603050405020304" pitchFamily="18" charset="0"/>
              </a:rPr>
              <a:t>de la organización. </a:t>
            </a:r>
          </a:p>
          <a:p>
            <a:pPr lvl="0" algn="just"/>
            <a:r>
              <a:rPr lang="es-ES" sz="2500" dirty="0">
                <a:solidFill>
                  <a:schemeClr val="tx1"/>
                </a:solidFill>
                <a:latin typeface="Times New Roman" panose="02020603050405020304" pitchFamily="18" charset="0"/>
                <a:cs typeface="Times New Roman" panose="02020603050405020304" pitchFamily="18" charset="0"/>
              </a:rPr>
              <a:t>Toda inversión en tema de seguridad física, deberá ser implementado basado en un estudio de necesidad y de acuerdo al plan de Seguridad Integral preparado por ANETA. </a:t>
            </a:r>
          </a:p>
          <a:p>
            <a:pPr lvl="0" algn="just"/>
            <a:r>
              <a:rPr lang="es-ES" sz="2500" dirty="0">
                <a:solidFill>
                  <a:schemeClr val="tx1"/>
                </a:solidFill>
                <a:latin typeface="Times New Roman" panose="02020603050405020304" pitchFamily="18" charset="0"/>
                <a:cs typeface="Times New Roman" panose="02020603050405020304" pitchFamily="18" charset="0"/>
              </a:rPr>
              <a:t>Para que </a:t>
            </a:r>
            <a:r>
              <a:rPr lang="es-ES" sz="2500" dirty="0" smtClean="0">
                <a:solidFill>
                  <a:schemeClr val="tx1"/>
                </a:solidFill>
                <a:latin typeface="Times New Roman" panose="02020603050405020304" pitchFamily="18" charset="0"/>
                <a:cs typeface="Times New Roman" panose="02020603050405020304" pitchFamily="18" charset="0"/>
              </a:rPr>
              <a:t>todas las políticas, </a:t>
            </a:r>
            <a:r>
              <a:rPr lang="es-ES" sz="2500" dirty="0">
                <a:solidFill>
                  <a:schemeClr val="tx1"/>
                </a:solidFill>
                <a:latin typeface="Times New Roman" panose="02020603050405020304" pitchFamily="18" charset="0"/>
                <a:cs typeface="Times New Roman" panose="02020603050405020304" pitchFamily="18" charset="0"/>
              </a:rPr>
              <a:t>procedimientos y normas de seguridad se cumplan a cabalidad se recomienda el iniciar con un cronograma de capacitación en prevención de riesgos, con el objetivo de que el personal de la estación de despacho de combustible pueda ejercer sus labores de manera eficiente y ordenada, empoderados en el conocimiento adquirido.  </a:t>
            </a:r>
          </a:p>
          <a:p>
            <a:endParaRPr lang="es-ES" dirty="0"/>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33</a:t>
            </a:fld>
            <a:endParaRPr lang="es-ES" dirty="0"/>
          </a:p>
        </p:txBody>
      </p:sp>
    </p:spTree>
    <p:extLst>
      <p:ext uri="{BB962C8B-B14F-4D97-AF65-F5344CB8AC3E}">
        <p14:creationId xmlns:p14="http://schemas.microsoft.com/office/powerpoint/2010/main" val="224690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06657"/>
          </a:xfrm>
        </p:spPr>
        <p:txBody>
          <a:bodyPr/>
          <a:lstStyle/>
          <a:p>
            <a:r>
              <a:rPr lang="es-ES" b="1" dirty="0">
                <a:latin typeface="Times New Roman" panose="02020603050405020304" pitchFamily="18" charset="0"/>
                <a:cs typeface="Times New Roman" panose="02020603050405020304" pitchFamily="18" charset="0"/>
              </a:rPr>
              <a:t>R</a:t>
            </a:r>
            <a:r>
              <a:rPr lang="es-ES" b="1" dirty="0" smtClean="0">
                <a:latin typeface="Times New Roman" panose="02020603050405020304" pitchFamily="18" charset="0"/>
                <a:cs typeface="Times New Roman" panose="02020603050405020304" pitchFamily="18" charset="0"/>
              </a:rPr>
              <a:t>ecomendaciones</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307513" y="1430767"/>
            <a:ext cx="9159445" cy="4620304"/>
          </a:xfrm>
        </p:spPr>
        <p:txBody>
          <a:bodyPr>
            <a:normAutofit/>
          </a:bodyPr>
          <a:lstStyle/>
          <a:p>
            <a:pPr lvl="0" algn="just"/>
            <a:r>
              <a:rPr lang="es-ES" sz="2300" dirty="0">
                <a:solidFill>
                  <a:schemeClr val="tx1"/>
                </a:solidFill>
                <a:latin typeface="Times New Roman" panose="02020603050405020304" pitchFamily="18" charset="0"/>
                <a:cs typeface="Times New Roman" panose="02020603050405020304" pitchFamily="18" charset="0"/>
              </a:rPr>
              <a:t>Dotar a todo el personal que labora en esta estación de despacho de combustible de la indumentaria adecuada para ejercer su labor, dotación que debe cumplir con las normas establecidas en la ley y bajo todos los estándares de calidad. </a:t>
            </a:r>
          </a:p>
          <a:p>
            <a:pPr lvl="0" algn="just"/>
            <a:r>
              <a:rPr lang="es-ES" sz="2300" dirty="0">
                <a:solidFill>
                  <a:schemeClr val="tx1"/>
                </a:solidFill>
                <a:latin typeface="Times New Roman" panose="02020603050405020304" pitchFamily="18" charset="0"/>
                <a:cs typeface="Times New Roman" panose="02020603050405020304" pitchFamily="18" charset="0"/>
              </a:rPr>
              <a:t>Elaboración, sociabilización e implementación de procedimientos y normas de seguridad, en referencia a cumplimiento obligatorio por parte de todos los usuarios que frecuenten la estación de despacho para el suministro de combustible. </a:t>
            </a:r>
          </a:p>
          <a:p>
            <a:pPr algn="just"/>
            <a:r>
              <a:rPr lang="es-ES" sz="2300" dirty="0">
                <a:solidFill>
                  <a:schemeClr val="tx1"/>
                </a:solidFill>
                <a:latin typeface="Times New Roman" panose="02020603050405020304" pitchFamily="18" charset="0"/>
                <a:cs typeface="Times New Roman" panose="02020603050405020304" pitchFamily="18" charset="0"/>
              </a:rPr>
              <a:t>Implementación de manera inmediata de la señalética adecuada para cada tipo de riesgo y área de esta locación, la cual debe ser informativa, preventiva y de cumplimiento </a:t>
            </a:r>
            <a:r>
              <a:rPr lang="es-ES" sz="2300" dirty="0" smtClean="0">
                <a:solidFill>
                  <a:schemeClr val="tx1"/>
                </a:solidFill>
                <a:latin typeface="Times New Roman" panose="02020603050405020304" pitchFamily="18" charset="0"/>
                <a:cs typeface="Times New Roman" panose="02020603050405020304" pitchFamily="18" charset="0"/>
              </a:rPr>
              <a:t>obligatorio.</a:t>
            </a:r>
            <a:endParaRPr lang="es-ES" sz="2300" dirty="0">
              <a:solidFill>
                <a:schemeClr val="tx1"/>
              </a:solidFill>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34</a:t>
            </a:fld>
            <a:endParaRPr lang="es-ES" dirty="0"/>
          </a:p>
        </p:txBody>
      </p:sp>
    </p:spTree>
    <p:extLst>
      <p:ext uri="{BB962C8B-B14F-4D97-AF65-F5344CB8AC3E}">
        <p14:creationId xmlns:p14="http://schemas.microsoft.com/office/powerpoint/2010/main" val="256000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87998" y="1810870"/>
            <a:ext cx="8915400" cy="3777622"/>
          </a:xfrm>
        </p:spPr>
        <p:txBody>
          <a:bodyPr>
            <a:normAutofit/>
          </a:bodyPr>
          <a:lstStyle/>
          <a:p>
            <a:pPr marL="0" indent="0" algn="just">
              <a:buNone/>
            </a:pPr>
            <a:r>
              <a:rPr lang="es-ES" sz="4800" b="1" dirty="0" smtClean="0">
                <a:solidFill>
                  <a:schemeClr val="tx1"/>
                </a:solidFill>
                <a:latin typeface="Times New Roman" panose="02020603050405020304" pitchFamily="18" charset="0"/>
                <a:cs typeface="Times New Roman" panose="02020603050405020304" pitchFamily="18" charset="0"/>
              </a:rPr>
              <a:t>Propuesta: </a:t>
            </a:r>
          </a:p>
          <a:p>
            <a:pPr marL="0" indent="0" algn="just">
              <a:buNone/>
            </a:pPr>
            <a:r>
              <a:rPr lang="es-ES" sz="3600" dirty="0">
                <a:solidFill>
                  <a:schemeClr val="tx1"/>
                </a:solidFill>
                <a:latin typeface="Times New Roman" panose="02020603050405020304" pitchFamily="18" charset="0"/>
                <a:cs typeface="Times New Roman" panose="02020603050405020304" pitchFamily="18" charset="0"/>
              </a:rPr>
              <a:t>D</a:t>
            </a:r>
            <a:r>
              <a:rPr lang="es-ES" sz="3600" dirty="0" smtClean="0">
                <a:solidFill>
                  <a:schemeClr val="tx1"/>
                </a:solidFill>
                <a:latin typeface="Times New Roman" panose="02020603050405020304" pitchFamily="18" charset="0"/>
                <a:cs typeface="Times New Roman" panose="02020603050405020304" pitchFamily="18" charset="0"/>
              </a:rPr>
              <a:t>iseño de un sistema de seguridad física para la estación de despacho de combustible del Automóvil </a:t>
            </a:r>
            <a:r>
              <a:rPr lang="es-ES" sz="3600" dirty="0">
                <a:solidFill>
                  <a:schemeClr val="tx1"/>
                </a:solidFill>
                <a:latin typeface="Times New Roman" panose="02020603050405020304" pitchFamily="18" charset="0"/>
                <a:cs typeface="Times New Roman" panose="02020603050405020304" pitchFamily="18" charset="0"/>
              </a:rPr>
              <a:t>C</a:t>
            </a:r>
            <a:r>
              <a:rPr lang="es-ES" sz="3600" dirty="0" smtClean="0">
                <a:solidFill>
                  <a:schemeClr val="tx1"/>
                </a:solidFill>
                <a:latin typeface="Times New Roman" panose="02020603050405020304" pitchFamily="18" charset="0"/>
                <a:cs typeface="Times New Roman" panose="02020603050405020304" pitchFamily="18" charset="0"/>
              </a:rPr>
              <a:t>lub del Ecuador ANETA.</a:t>
            </a:r>
            <a:endParaRPr lang="es-ES" sz="3600" dirty="0">
              <a:solidFill>
                <a:schemeClr val="tx1"/>
              </a:solidFill>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35</a:t>
            </a:fld>
            <a:endParaRPr lang="es-ES" dirty="0"/>
          </a:p>
        </p:txBody>
      </p:sp>
    </p:spTree>
    <p:extLst>
      <p:ext uri="{BB962C8B-B14F-4D97-AF65-F5344CB8AC3E}">
        <p14:creationId xmlns:p14="http://schemas.microsoft.com/office/powerpoint/2010/main" val="5956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20596"/>
          </a:xfrm>
        </p:spPr>
        <p:txBody>
          <a:bodyPr/>
          <a:lstStyle/>
          <a:p>
            <a:r>
              <a:rPr lang="es-ES" b="1" dirty="0" smtClean="0"/>
              <a:t>Justificación </a:t>
            </a:r>
            <a:endParaRPr lang="es-ES" b="1" dirty="0"/>
          </a:p>
        </p:txBody>
      </p:sp>
      <p:sp>
        <p:nvSpPr>
          <p:cNvPr id="3" name="Marcador de contenido 2"/>
          <p:cNvSpPr>
            <a:spLocks noGrp="1"/>
          </p:cNvSpPr>
          <p:nvPr>
            <p:ph idx="1"/>
          </p:nvPr>
        </p:nvSpPr>
        <p:spPr>
          <a:xfrm>
            <a:off x="1818042" y="1344706"/>
            <a:ext cx="9686570" cy="4911346"/>
          </a:xfrm>
        </p:spPr>
        <p:txBody>
          <a:bodyPr>
            <a:normAutofit/>
          </a:bodyPr>
          <a:lstStyle/>
          <a:p>
            <a:pPr marL="0" indent="0" algn="just">
              <a:buNone/>
            </a:pPr>
            <a:endParaRPr lang="es-ES" sz="2500" dirty="0" smtClean="0">
              <a:latin typeface="Times New Roman" panose="02020603050405020304" pitchFamily="18" charset="0"/>
              <a:cs typeface="Times New Roman" panose="02020603050405020304" pitchFamily="18" charset="0"/>
            </a:endParaRPr>
          </a:p>
          <a:p>
            <a:pPr marL="0" indent="0" algn="just">
              <a:buNone/>
            </a:pPr>
            <a:r>
              <a:rPr lang="es-ES" sz="2500" dirty="0" smtClean="0">
                <a:solidFill>
                  <a:schemeClr val="tx1"/>
                </a:solidFill>
                <a:latin typeface="Times New Roman" panose="02020603050405020304" pitchFamily="18" charset="0"/>
                <a:cs typeface="Times New Roman" panose="02020603050405020304" pitchFamily="18" charset="0"/>
              </a:rPr>
              <a:t>Con </a:t>
            </a:r>
            <a:r>
              <a:rPr lang="es-ES" sz="2500" dirty="0">
                <a:solidFill>
                  <a:schemeClr val="tx1"/>
                </a:solidFill>
                <a:latin typeface="Times New Roman" panose="02020603050405020304" pitchFamily="18" charset="0"/>
                <a:cs typeface="Times New Roman" panose="02020603050405020304" pitchFamily="18" charset="0"/>
              </a:rPr>
              <a:t>la finalidad de dar una solución adecuada a todos los riesgos encontrados, </a:t>
            </a:r>
            <a:r>
              <a:rPr lang="es-ES" sz="2500" dirty="0" smtClean="0">
                <a:solidFill>
                  <a:schemeClr val="tx1"/>
                </a:solidFill>
                <a:latin typeface="Times New Roman" panose="02020603050405020304" pitchFamily="18" charset="0"/>
                <a:cs typeface="Times New Roman" panose="02020603050405020304" pitchFamily="18" charset="0"/>
              </a:rPr>
              <a:t>los </a:t>
            </a:r>
            <a:r>
              <a:rPr lang="es-ES" sz="2500" dirty="0">
                <a:solidFill>
                  <a:schemeClr val="tx1"/>
                </a:solidFill>
                <a:latin typeface="Times New Roman" panose="02020603050405020304" pitchFamily="18" charset="0"/>
                <a:cs typeface="Times New Roman" panose="02020603050405020304" pitchFamily="18" charset="0"/>
              </a:rPr>
              <a:t>cuales nos enfrentamos todas las personas que frecuentamos la estación de despacho de combustible de ANETA, y tomando en cuenta que la vida es un bien irreparable, es necesario el adoptar medidas y normas de seguridad física acordes con el medio ambiente y protección de la vida humana en todos sus sentidos, las cuales deberán cumplir con todas las regulaciones de ley </a:t>
            </a:r>
            <a:r>
              <a:rPr lang="es-ES" sz="2500" dirty="0" smtClean="0">
                <a:solidFill>
                  <a:schemeClr val="tx1"/>
                </a:solidFill>
                <a:latin typeface="Times New Roman" panose="02020603050405020304" pitchFamily="18" charset="0"/>
                <a:cs typeface="Times New Roman" panose="02020603050405020304" pitchFamily="18" charset="0"/>
              </a:rPr>
              <a:t>vigentes. </a:t>
            </a:r>
          </a:p>
          <a:p>
            <a:pPr marL="0" indent="0" algn="just">
              <a:buNone/>
            </a:pPr>
            <a:r>
              <a:rPr lang="es-ES" sz="2500" dirty="0">
                <a:solidFill>
                  <a:schemeClr val="tx1"/>
                </a:solidFill>
                <a:latin typeface="Times New Roman" panose="02020603050405020304" pitchFamily="18" charset="0"/>
                <a:cs typeface="Times New Roman" panose="02020603050405020304" pitchFamily="18" charset="0"/>
              </a:rPr>
              <a:t>Toda instalación de despacho de combustible, debe poseer dentro de su estructura, un departamento de seguridad física (prevención de pérdidas</a:t>
            </a:r>
            <a:r>
              <a:rPr lang="es-ES" sz="2500" dirty="0" smtClean="0">
                <a:solidFill>
                  <a:schemeClr val="tx1"/>
                </a:solidFill>
                <a:latin typeface="Times New Roman" panose="02020603050405020304" pitchFamily="18" charset="0"/>
                <a:cs typeface="Times New Roman" panose="02020603050405020304" pitchFamily="18" charset="0"/>
              </a:rPr>
              <a:t>).</a:t>
            </a:r>
            <a:endParaRPr lang="es-ES" sz="2500" dirty="0">
              <a:solidFill>
                <a:schemeClr val="tx1"/>
              </a:solidFill>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36</a:t>
            </a:fld>
            <a:endParaRPr lang="es-ES" dirty="0"/>
          </a:p>
        </p:txBody>
      </p:sp>
    </p:spTree>
    <p:extLst>
      <p:ext uri="{BB962C8B-B14F-4D97-AF65-F5344CB8AC3E}">
        <p14:creationId xmlns:p14="http://schemas.microsoft.com/office/powerpoint/2010/main" val="288544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81961"/>
          </a:xfrm>
        </p:spPr>
        <p:txBody>
          <a:bodyPr/>
          <a:lstStyle/>
          <a:p>
            <a:r>
              <a:rPr lang="es-ES" b="1" dirty="0" smtClean="0">
                <a:latin typeface="Times New Roman" panose="02020603050405020304" pitchFamily="18" charset="0"/>
                <a:cs typeface="Times New Roman" panose="02020603050405020304" pitchFamily="18" charset="0"/>
              </a:rPr>
              <a:t>Objetivo general</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92925" y="1678486"/>
            <a:ext cx="8915400" cy="4405151"/>
          </a:xfrm>
        </p:spPr>
        <p:txBody>
          <a:bodyPr>
            <a:normAutofit/>
          </a:bodyPr>
          <a:lstStyle/>
          <a:p>
            <a:pPr marL="0" indent="0" algn="just">
              <a:buNone/>
            </a:pPr>
            <a:endParaRPr lang="es-ES" sz="2500" dirty="0" smtClean="0">
              <a:latin typeface="Times New Roman" panose="02020603050405020304" pitchFamily="18" charset="0"/>
              <a:cs typeface="Times New Roman" panose="02020603050405020304" pitchFamily="18" charset="0"/>
            </a:endParaRPr>
          </a:p>
          <a:p>
            <a:pPr marL="0" indent="0" algn="just">
              <a:buNone/>
            </a:pPr>
            <a:r>
              <a:rPr lang="es-ES" sz="2700" dirty="0" smtClean="0">
                <a:solidFill>
                  <a:schemeClr val="tx1"/>
                </a:solidFill>
                <a:latin typeface="Times New Roman" panose="02020603050405020304" pitchFamily="18" charset="0"/>
                <a:cs typeface="Times New Roman" panose="02020603050405020304" pitchFamily="18" charset="0"/>
              </a:rPr>
              <a:t>Implementar </a:t>
            </a:r>
            <a:r>
              <a:rPr lang="es-ES" sz="2700" dirty="0">
                <a:solidFill>
                  <a:schemeClr val="tx1"/>
                </a:solidFill>
                <a:latin typeface="Times New Roman" panose="02020603050405020304" pitchFamily="18" charset="0"/>
                <a:cs typeface="Times New Roman" panose="02020603050405020304" pitchFamily="18" charset="0"/>
              </a:rPr>
              <a:t>un sistema de seguridad física y una administración del riesgo adecuada en la estación de despacho de combustible de ANETA, en pos de la conservación de la </a:t>
            </a:r>
            <a:r>
              <a:rPr lang="es-ES" sz="2700" dirty="0" smtClean="0">
                <a:solidFill>
                  <a:schemeClr val="tx1"/>
                </a:solidFill>
                <a:latin typeface="Times New Roman" panose="02020603050405020304" pitchFamily="18" charset="0"/>
                <a:cs typeface="Times New Roman" panose="02020603050405020304" pitchFamily="18" charset="0"/>
              </a:rPr>
              <a:t>vida, la información, la imagen, los bienes </a:t>
            </a:r>
            <a:r>
              <a:rPr lang="es-ES" sz="2700" dirty="0">
                <a:solidFill>
                  <a:schemeClr val="tx1"/>
                </a:solidFill>
                <a:latin typeface="Times New Roman" panose="02020603050405020304" pitchFamily="18" charset="0"/>
                <a:cs typeface="Times New Roman" panose="02020603050405020304" pitchFamily="18" charset="0"/>
              </a:rPr>
              <a:t>y la continuidad del </a:t>
            </a:r>
            <a:r>
              <a:rPr lang="es-ES" sz="2700" dirty="0" smtClean="0">
                <a:solidFill>
                  <a:schemeClr val="tx1"/>
                </a:solidFill>
                <a:latin typeface="Times New Roman" panose="02020603050405020304" pitchFamily="18" charset="0"/>
                <a:cs typeface="Times New Roman" panose="02020603050405020304" pitchFamily="18" charset="0"/>
              </a:rPr>
              <a:t>negocio.</a:t>
            </a:r>
            <a:endParaRPr lang="es-ES" sz="2700" dirty="0">
              <a:solidFill>
                <a:schemeClr val="tx1"/>
              </a:solidFill>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37</a:t>
            </a:fld>
            <a:endParaRPr lang="es-ES" dirty="0"/>
          </a:p>
        </p:txBody>
      </p:sp>
    </p:spTree>
    <p:extLst>
      <p:ext uri="{BB962C8B-B14F-4D97-AF65-F5344CB8AC3E}">
        <p14:creationId xmlns:p14="http://schemas.microsoft.com/office/powerpoint/2010/main" val="188111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99081"/>
          </a:xfrm>
        </p:spPr>
        <p:txBody>
          <a:bodyPr/>
          <a:lstStyle/>
          <a:p>
            <a:r>
              <a:rPr lang="es-ES" b="1" dirty="0" smtClean="0">
                <a:latin typeface="Times New Roman" panose="02020603050405020304" pitchFamily="18" charset="0"/>
                <a:cs typeface="Times New Roman" panose="02020603050405020304" pitchFamily="18" charset="0"/>
              </a:rPr>
              <a:t>Objetivos específicos </a:t>
            </a:r>
            <a:endParaRPr lang="es-ES" b="1" dirty="0">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38</a:t>
            </a:fld>
            <a:endParaRPr lang="es-ES" dirty="0"/>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3178425206"/>
              </p:ext>
            </p:extLst>
          </p:nvPr>
        </p:nvGraphicFramePr>
        <p:xfrm>
          <a:off x="2589213" y="1323975"/>
          <a:ext cx="8915400" cy="458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535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lstStyle/>
          <a:p>
            <a:endParaRPr lang="es-ES" dirty="0"/>
          </a:p>
        </p:txBody>
      </p:sp>
      <p:sp>
        <p:nvSpPr>
          <p:cNvPr id="4" name="Marcador de pie de página 3"/>
          <p:cNvSpPr>
            <a:spLocks noGrp="1"/>
          </p:cNvSpPr>
          <p:nvPr>
            <p:ph type="ftr" sz="quarter" idx="11"/>
          </p:nvPr>
        </p:nvSpPr>
        <p:spPr/>
        <p:txBody>
          <a:bodyPr/>
          <a:lstStyle/>
          <a:p>
            <a:pPr algn="r"/>
            <a:r>
              <a:rPr lang="es-ES" dirty="0" smtClean="0"/>
              <a:t>Autor: Rodolfo Alvaro Gallegos</a:t>
            </a:r>
            <a:endParaRPr lang="es-ES" dirty="0"/>
          </a:p>
        </p:txBody>
      </p:sp>
      <p:sp>
        <p:nvSpPr>
          <p:cNvPr id="5" name="Marcador de número de diapositiva 4"/>
          <p:cNvSpPr>
            <a:spLocks noGrp="1"/>
          </p:cNvSpPr>
          <p:nvPr>
            <p:ph type="sldNum" sz="quarter" idx="12"/>
          </p:nvPr>
        </p:nvSpPr>
        <p:spPr/>
        <p:txBody>
          <a:bodyPr/>
          <a:lstStyle/>
          <a:p>
            <a:fld id="{956C6BB3-1A86-47E5-8D5B-082A2B97DFE6}" type="slidenum">
              <a:rPr lang="es-ES" smtClean="0"/>
              <a:t>39</a:t>
            </a:fld>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3060472453"/>
              </p:ext>
            </p:extLst>
          </p:nvPr>
        </p:nvGraphicFramePr>
        <p:xfrm>
          <a:off x="373487" y="153856"/>
          <a:ext cx="11668259" cy="6489802"/>
        </p:xfrm>
        <a:graphic>
          <a:graphicData uri="http://schemas.openxmlformats.org/drawingml/2006/table">
            <a:tbl>
              <a:tblPr>
                <a:solidFill>
                  <a:schemeClr val="bg2">
                    <a:lumMod val="90000"/>
                  </a:schemeClr>
                </a:solidFill>
                <a:tableStyleId>{0505E3EF-67EA-436B-97B2-0124C06EBD24}</a:tableStyleId>
              </a:tblPr>
              <a:tblGrid>
                <a:gridCol w="7262609"/>
                <a:gridCol w="4405650"/>
              </a:tblGrid>
              <a:tr h="409128">
                <a:tc>
                  <a:txBody>
                    <a:bodyPr/>
                    <a:lstStyle/>
                    <a:p>
                      <a:pPr algn="ctr">
                        <a:lnSpc>
                          <a:spcPct val="150000"/>
                        </a:lnSpc>
                        <a:spcBef>
                          <a:spcPts val="1200"/>
                        </a:spcBef>
                        <a:spcAft>
                          <a:spcPts val="0"/>
                        </a:spcAft>
                      </a:pPr>
                      <a:r>
                        <a:rPr lang="es-ES_tradnl" sz="1600" dirty="0"/>
                        <a:t>ESTRATEGIAS</a:t>
                      </a:r>
                      <a:endParaRPr lang="es-ES" sz="1600" b="1" dirty="0">
                        <a:solidFill>
                          <a:schemeClr val="tx1"/>
                        </a:solidFill>
                        <a:latin typeface="Times New Roman" panose="02020603050405020304" pitchFamily="18" charset="0"/>
                        <a:ea typeface="Times New Roman"/>
                        <a:cs typeface="Times New Roman" panose="02020603050405020304" pitchFamily="18" charset="0"/>
                      </a:endParaRPr>
                    </a:p>
                  </a:txBody>
                  <a:tcPr marL="33971" marR="33971" marT="0" marB="0" anchor="ctr">
                    <a:solidFill>
                      <a:schemeClr val="accent5">
                        <a:lumMod val="20000"/>
                        <a:lumOff val="80000"/>
                      </a:schemeClr>
                    </a:solidFill>
                  </a:tcPr>
                </a:tc>
                <a:tc>
                  <a:txBody>
                    <a:bodyPr/>
                    <a:lstStyle/>
                    <a:p>
                      <a:pPr algn="ctr">
                        <a:lnSpc>
                          <a:spcPct val="150000"/>
                        </a:lnSpc>
                        <a:spcAft>
                          <a:spcPts val="0"/>
                        </a:spcAft>
                      </a:pPr>
                      <a:r>
                        <a:rPr lang="es-ES_tradnl" sz="1600" dirty="0" smtClean="0"/>
                        <a:t>INDICADORES</a:t>
                      </a:r>
                      <a:endParaRPr lang="es-ES" sz="1600" b="1" dirty="0">
                        <a:solidFill>
                          <a:schemeClr val="tx1"/>
                        </a:solidFill>
                        <a:latin typeface="Times New Roman" panose="02020603050405020304" pitchFamily="18" charset="0"/>
                        <a:ea typeface="Times New Roman"/>
                        <a:cs typeface="Times New Roman" panose="02020603050405020304" pitchFamily="18" charset="0"/>
                      </a:endParaRPr>
                    </a:p>
                  </a:txBody>
                  <a:tcPr marL="33971" marR="33971" marT="0" marB="0" anchor="ctr">
                    <a:solidFill>
                      <a:schemeClr val="accent5">
                        <a:lumMod val="20000"/>
                        <a:lumOff val="80000"/>
                      </a:schemeClr>
                    </a:solidFill>
                  </a:tcPr>
                </a:tc>
              </a:tr>
              <a:tr h="1416420">
                <a:tc>
                  <a:txBody>
                    <a:bodyPr/>
                    <a:lstStyle/>
                    <a:p>
                      <a:pPr marL="342900" lvl="0" indent="-342900" algn="just">
                        <a:lnSpc>
                          <a:spcPct val="150000"/>
                        </a:lnSpc>
                        <a:spcAft>
                          <a:spcPts val="0"/>
                        </a:spcAft>
                        <a:buFont typeface="Wingdings" panose="05000000000000000000" pitchFamily="2" charset="2"/>
                        <a:buChar char="ü"/>
                      </a:pPr>
                      <a:r>
                        <a:rPr lang="es-ES_tradnl" sz="1500" dirty="0"/>
                        <a:t>En coordinación con organismos de </a:t>
                      </a:r>
                      <a:r>
                        <a:rPr lang="es-ES_tradnl" sz="1500" dirty="0" smtClean="0"/>
                        <a:t>la fuerza pública </a:t>
                      </a:r>
                      <a:r>
                        <a:rPr lang="es-ES_tradnl" sz="1500" dirty="0"/>
                        <a:t>y privada, crear un sistema que ofrezca servicios de seguridad en </a:t>
                      </a:r>
                      <a:r>
                        <a:rPr lang="es-ES_tradnl" sz="1500" dirty="0" smtClean="0"/>
                        <a:t>apoyo paralelo a la implementación</a:t>
                      </a:r>
                      <a:r>
                        <a:rPr lang="es-ES_tradnl" sz="1500" baseline="0" dirty="0" smtClean="0"/>
                        <a:t> de seguridad física de la estación de despacho, las cuales aportaran a mejorar el clima de seguridad</a:t>
                      </a:r>
                      <a:r>
                        <a:rPr lang="es-ES_tradnl" sz="1500" dirty="0" smtClean="0"/>
                        <a:t>.</a:t>
                      </a:r>
                      <a:endParaRPr lang="es-ES" sz="1500" dirty="0">
                        <a:solidFill>
                          <a:schemeClr val="tx1"/>
                        </a:solidFill>
                        <a:latin typeface="Times New Roman" panose="02020603050405020304" pitchFamily="18" charset="0"/>
                        <a:ea typeface="Times New Roman"/>
                        <a:cs typeface="Times New Roman" panose="02020603050405020304" pitchFamily="18" charset="0"/>
                      </a:endParaRPr>
                    </a:p>
                  </a:txBody>
                  <a:tcPr marL="52413" marR="52413" marT="0" marB="0" anchor="ctr">
                    <a:solidFill>
                      <a:schemeClr val="accent5">
                        <a:lumMod val="20000"/>
                        <a:lumOff val="80000"/>
                      </a:schemeClr>
                    </a:solidFill>
                  </a:tcPr>
                </a:tc>
                <a:tc>
                  <a:txBody>
                    <a:bodyPr/>
                    <a:lstStyle/>
                    <a:p>
                      <a:pPr algn="just">
                        <a:lnSpc>
                          <a:spcPct val="150000"/>
                        </a:lnSpc>
                        <a:spcAft>
                          <a:spcPts val="0"/>
                        </a:spcAft>
                      </a:pPr>
                      <a:r>
                        <a:rPr lang="es-ES_tradnl" sz="1200" dirty="0"/>
                        <a:t>MUESTREO ESTADÍSTICO </a:t>
                      </a:r>
                      <a:r>
                        <a:rPr lang="es-ES_tradnl" sz="1200" dirty="0" smtClean="0"/>
                        <a:t>Y REALIZACIÓN </a:t>
                      </a:r>
                      <a:r>
                        <a:rPr lang="es-ES_tradnl" sz="1200" dirty="0"/>
                        <a:t>DE </a:t>
                      </a:r>
                      <a:r>
                        <a:rPr lang="es-ES_tradnl" sz="1200" dirty="0" smtClean="0"/>
                        <a:t>ENCUESTAS A CLIENTES Y EMPLEADOS, DOS VECES AL AÑO. </a:t>
                      </a:r>
                      <a:r>
                        <a:rPr lang="es-ES_tradnl" sz="1200" baseline="0" dirty="0" smtClean="0"/>
                        <a:t> </a:t>
                      </a:r>
                      <a:endParaRPr lang="es-ES" sz="1200" dirty="0">
                        <a:solidFill>
                          <a:schemeClr val="tx1"/>
                        </a:solidFill>
                        <a:latin typeface="Times New Roman" panose="02020603050405020304" pitchFamily="18" charset="0"/>
                        <a:ea typeface="Times New Roman"/>
                        <a:cs typeface="Times New Roman" panose="02020603050405020304" pitchFamily="18" charset="0"/>
                      </a:endParaRPr>
                    </a:p>
                  </a:txBody>
                  <a:tcPr marL="52413" marR="52413" marT="0" marB="0" anchor="ctr">
                    <a:solidFill>
                      <a:schemeClr val="accent5">
                        <a:lumMod val="20000"/>
                        <a:lumOff val="80000"/>
                      </a:schemeClr>
                    </a:solidFill>
                  </a:tcPr>
                </a:tc>
              </a:tr>
              <a:tr h="1089627">
                <a:tc>
                  <a:txBody>
                    <a:bodyPr/>
                    <a:lstStyle/>
                    <a:p>
                      <a:pPr marL="285750" lvl="0" indent="-285750" algn="just">
                        <a:lnSpc>
                          <a:spcPct val="150000"/>
                        </a:lnSpc>
                        <a:spcAft>
                          <a:spcPts val="0"/>
                        </a:spcAft>
                        <a:buFont typeface="Wingdings" panose="05000000000000000000" pitchFamily="2" charset="2"/>
                        <a:buChar char="ü"/>
                      </a:pPr>
                      <a:r>
                        <a:rPr lang="es-ES_tradnl" sz="1500" dirty="0"/>
                        <a:t>Gestionar los recursos </a:t>
                      </a:r>
                      <a:r>
                        <a:rPr lang="es-ES_tradnl" sz="1500" dirty="0" smtClean="0"/>
                        <a:t>necesarios, </a:t>
                      </a:r>
                      <a:r>
                        <a:rPr lang="es-ES_tradnl" sz="1500" dirty="0"/>
                        <a:t>para  que el sistema de seguridad opere a la perfección </a:t>
                      </a:r>
                      <a:r>
                        <a:rPr lang="es-ES_tradnl" sz="1500" dirty="0" smtClean="0"/>
                        <a:t>en la estación de despacho de combustible.</a:t>
                      </a:r>
                      <a:endParaRPr lang="es-ES" sz="1500" dirty="0">
                        <a:solidFill>
                          <a:schemeClr val="tx1"/>
                        </a:solidFill>
                        <a:latin typeface="Times New Roman" panose="02020603050405020304" pitchFamily="18" charset="0"/>
                        <a:ea typeface="Times New Roman"/>
                        <a:cs typeface="Times New Roman" panose="02020603050405020304" pitchFamily="18" charset="0"/>
                      </a:endParaRPr>
                    </a:p>
                  </a:txBody>
                  <a:tcPr marL="52413" marR="52413" marT="0" marB="0" anchor="ctr">
                    <a:solidFill>
                      <a:schemeClr val="accent5">
                        <a:lumMod val="20000"/>
                        <a:lumOff val="80000"/>
                      </a:schemeClr>
                    </a:solidFill>
                  </a:tcPr>
                </a:tc>
                <a:tc>
                  <a:txBody>
                    <a:bodyPr/>
                    <a:lstStyle/>
                    <a:p>
                      <a:pPr algn="just">
                        <a:lnSpc>
                          <a:spcPct val="150000"/>
                        </a:lnSpc>
                        <a:spcAft>
                          <a:spcPts val="0"/>
                        </a:spcAft>
                      </a:pPr>
                      <a:r>
                        <a:rPr lang="es-ES_tradnl" sz="1200" dirty="0"/>
                        <a:t>CONTROL </a:t>
                      </a:r>
                      <a:r>
                        <a:rPr lang="es-ES_tradnl" sz="1200" dirty="0" smtClean="0"/>
                        <a:t>TRIMESTRAL DE </a:t>
                      </a:r>
                      <a:r>
                        <a:rPr lang="es-ES_tradnl" sz="1200" dirty="0"/>
                        <a:t>LAS NECESIDADES POR ÁREAS DE </a:t>
                      </a:r>
                      <a:r>
                        <a:rPr lang="es-ES_tradnl" sz="1200" dirty="0" smtClean="0"/>
                        <a:t>TRABAJO.</a:t>
                      </a:r>
                    </a:p>
                    <a:p>
                      <a:pPr algn="just">
                        <a:lnSpc>
                          <a:spcPct val="150000"/>
                        </a:lnSpc>
                        <a:spcAft>
                          <a:spcPts val="0"/>
                        </a:spcAft>
                      </a:pPr>
                      <a:r>
                        <a:rPr lang="es-ES_tradnl" sz="1200" dirty="0" smtClean="0"/>
                        <a:t> REVISION</a:t>
                      </a:r>
                      <a:r>
                        <a:rPr lang="es-ES_tradnl" sz="1200" baseline="0" dirty="0" smtClean="0"/>
                        <a:t> CUMPLIMIENTO DE  PRESUPUESTO TRES VECES AL AÑO.</a:t>
                      </a:r>
                      <a:endParaRPr lang="es-ES" sz="1200" dirty="0">
                        <a:solidFill>
                          <a:schemeClr val="tx1"/>
                        </a:solidFill>
                        <a:latin typeface="Times New Roman" panose="02020603050405020304" pitchFamily="18" charset="0"/>
                        <a:ea typeface="Times New Roman"/>
                        <a:cs typeface="Times New Roman" panose="02020603050405020304" pitchFamily="18" charset="0"/>
                      </a:endParaRPr>
                    </a:p>
                  </a:txBody>
                  <a:tcPr marL="52413" marR="52413" marT="0" marB="0" anchor="ctr">
                    <a:solidFill>
                      <a:schemeClr val="accent5">
                        <a:lumMod val="20000"/>
                        <a:lumOff val="80000"/>
                      </a:schemeClr>
                    </a:solidFill>
                  </a:tcPr>
                </a:tc>
              </a:tr>
              <a:tr h="1021525">
                <a:tc>
                  <a:txBody>
                    <a:bodyPr/>
                    <a:lstStyle/>
                    <a:p>
                      <a:pPr marL="285750" lvl="0" indent="-285750" algn="just">
                        <a:lnSpc>
                          <a:spcPct val="150000"/>
                        </a:lnSpc>
                        <a:spcAft>
                          <a:spcPts val="0"/>
                        </a:spcAft>
                        <a:buFont typeface="Wingdings" panose="05000000000000000000" pitchFamily="2" charset="2"/>
                        <a:buChar char="ü"/>
                      </a:pPr>
                      <a:r>
                        <a:rPr lang="es-ES_tradnl" sz="1500" dirty="0"/>
                        <a:t>Buscar asesoría técnica </a:t>
                      </a:r>
                      <a:r>
                        <a:rPr lang="es-ES_tradnl" sz="1500" dirty="0" smtClean="0"/>
                        <a:t>y</a:t>
                      </a:r>
                      <a:r>
                        <a:rPr lang="es-ES_tradnl" sz="1500" baseline="0" dirty="0" smtClean="0"/>
                        <a:t> alianzas estratégicas con</a:t>
                      </a:r>
                      <a:r>
                        <a:rPr lang="es-ES_tradnl" sz="1500" dirty="0" smtClean="0"/>
                        <a:t> </a:t>
                      </a:r>
                      <a:r>
                        <a:rPr lang="es-ES_tradnl" sz="1500" dirty="0"/>
                        <a:t>empresas dedicadas a la </a:t>
                      </a:r>
                      <a:r>
                        <a:rPr lang="es-ES_tradnl" sz="1500" dirty="0" smtClean="0"/>
                        <a:t>capacitación en seguridad física y seguridad industrial para </a:t>
                      </a:r>
                      <a:r>
                        <a:rPr lang="es-ES_tradnl" sz="1500" dirty="0"/>
                        <a:t>mejorar los </a:t>
                      </a:r>
                      <a:r>
                        <a:rPr lang="es-ES_tradnl" sz="1500" dirty="0" smtClean="0"/>
                        <a:t>servicios por parte del</a:t>
                      </a:r>
                      <a:r>
                        <a:rPr lang="es-ES_tradnl" sz="1500" baseline="0" dirty="0" smtClean="0"/>
                        <a:t> personal</a:t>
                      </a:r>
                      <a:r>
                        <a:rPr lang="es-ES_tradnl" sz="1500" dirty="0" smtClean="0"/>
                        <a:t>.</a:t>
                      </a:r>
                      <a:endParaRPr lang="es-ES" sz="1500" dirty="0">
                        <a:solidFill>
                          <a:schemeClr val="tx1"/>
                        </a:solidFill>
                        <a:latin typeface="Times New Roman" panose="02020603050405020304" pitchFamily="18" charset="0"/>
                        <a:ea typeface="Times New Roman"/>
                        <a:cs typeface="Times New Roman" panose="02020603050405020304" pitchFamily="18" charset="0"/>
                      </a:endParaRPr>
                    </a:p>
                  </a:txBody>
                  <a:tcPr marL="52413" marR="52413" marT="0" marB="0" anchor="ctr">
                    <a:solidFill>
                      <a:schemeClr val="accent5">
                        <a:lumMod val="20000"/>
                        <a:lumOff val="80000"/>
                      </a:schemeClr>
                    </a:solidFill>
                  </a:tcPr>
                </a:tc>
                <a:tc>
                  <a:txBody>
                    <a:bodyPr/>
                    <a:lstStyle/>
                    <a:p>
                      <a:pPr algn="just">
                        <a:lnSpc>
                          <a:spcPct val="150000"/>
                        </a:lnSpc>
                        <a:spcAft>
                          <a:spcPts val="0"/>
                        </a:spcAft>
                      </a:pPr>
                      <a:r>
                        <a:rPr lang="es-ES_tradnl" sz="1200" dirty="0" smtClean="0"/>
                        <a:t>REALIZACION DE DOS CAPACITACIONES POR AÑO Y POR AREA DE INFLUENCIA SEGÚN LOS RIESGOS IDENTIFICADOS. </a:t>
                      </a:r>
                      <a:endParaRPr lang="es-ES" sz="1200" dirty="0">
                        <a:solidFill>
                          <a:schemeClr val="tx1"/>
                        </a:solidFill>
                        <a:latin typeface="Times New Roman" panose="02020603050405020304" pitchFamily="18" charset="0"/>
                        <a:ea typeface="Times New Roman"/>
                        <a:cs typeface="Times New Roman" panose="02020603050405020304" pitchFamily="18" charset="0"/>
                      </a:endParaRPr>
                    </a:p>
                  </a:txBody>
                  <a:tcPr marL="52413" marR="52413" marT="0" marB="0" anchor="ctr">
                    <a:solidFill>
                      <a:schemeClr val="accent5">
                        <a:lumMod val="20000"/>
                        <a:lumOff val="80000"/>
                      </a:schemeClr>
                    </a:solidFill>
                  </a:tcPr>
                </a:tc>
              </a:tr>
              <a:tr h="1089627">
                <a:tc>
                  <a:txBody>
                    <a:bodyPr/>
                    <a:lstStyle/>
                    <a:p>
                      <a:pPr marL="342900" lvl="0" indent="-342900" algn="just">
                        <a:lnSpc>
                          <a:spcPct val="150000"/>
                        </a:lnSpc>
                        <a:spcAft>
                          <a:spcPts val="0"/>
                        </a:spcAft>
                        <a:buFont typeface="Wingdings" panose="05000000000000000000" pitchFamily="2" charset="2"/>
                        <a:buChar char="ü"/>
                      </a:pPr>
                      <a:r>
                        <a:rPr lang="es-ES_tradnl" sz="1500" dirty="0" smtClean="0"/>
                        <a:t>Brindar un </a:t>
                      </a:r>
                      <a:r>
                        <a:rPr lang="es-ES_tradnl" sz="1500" dirty="0"/>
                        <a:t>sistema de seguridad eficaz, utilizando tecnología de punta; mediante la optimización de recursos materiales y </a:t>
                      </a:r>
                      <a:r>
                        <a:rPr lang="es-ES_tradnl" sz="1500" dirty="0" smtClean="0"/>
                        <a:t>humanos mas idóneos.</a:t>
                      </a:r>
                      <a:endParaRPr lang="es-ES" sz="1500" dirty="0">
                        <a:solidFill>
                          <a:schemeClr val="tx1"/>
                        </a:solidFill>
                        <a:latin typeface="Times New Roman" panose="02020603050405020304" pitchFamily="18" charset="0"/>
                        <a:ea typeface="Times New Roman"/>
                        <a:cs typeface="Times New Roman" panose="02020603050405020304" pitchFamily="18" charset="0"/>
                      </a:endParaRPr>
                    </a:p>
                  </a:txBody>
                  <a:tcPr marL="52413" marR="52413" marT="0" marB="0" anchor="ctr">
                    <a:solidFill>
                      <a:schemeClr val="accent5">
                        <a:lumMod val="20000"/>
                        <a:lumOff val="80000"/>
                      </a:schemeClr>
                    </a:solidFill>
                  </a:tcPr>
                </a:tc>
                <a:tc>
                  <a:txBody>
                    <a:bodyPr/>
                    <a:lstStyle/>
                    <a:p>
                      <a:pPr algn="just">
                        <a:lnSpc>
                          <a:spcPct val="150000"/>
                        </a:lnSpc>
                        <a:spcAft>
                          <a:spcPts val="0"/>
                        </a:spcAft>
                      </a:pPr>
                      <a:r>
                        <a:rPr lang="es-ES_tradnl" sz="1200" dirty="0" smtClean="0"/>
                        <a:t>IMPLEMENTACION</a:t>
                      </a:r>
                      <a:r>
                        <a:rPr lang="es-ES_tradnl" sz="1200" baseline="0" dirty="0" smtClean="0"/>
                        <a:t> DE SISTEMAS DE SEGURIDAD ELECTRONICOS Y </a:t>
                      </a:r>
                      <a:r>
                        <a:rPr lang="es-ES_tradnl" sz="1200" dirty="0" smtClean="0"/>
                        <a:t>TÉCNICAS </a:t>
                      </a:r>
                      <a:r>
                        <a:rPr lang="es-ES_tradnl" sz="1200" dirty="0"/>
                        <a:t>DE SELECCIÓN DE </a:t>
                      </a:r>
                      <a:r>
                        <a:rPr lang="es-ES_tradnl" sz="1200" dirty="0" smtClean="0"/>
                        <a:t>PERSONAL CON POLIGRAFO Y PRUEBAS</a:t>
                      </a:r>
                      <a:r>
                        <a:rPr lang="es-ES_tradnl" sz="1200" baseline="0" dirty="0" smtClean="0"/>
                        <a:t> DE HONESTIDAD MINIMO UNA VES POR AÑO A TODO EL PERSONAL.</a:t>
                      </a:r>
                      <a:endParaRPr lang="es-ES" sz="1200" dirty="0">
                        <a:solidFill>
                          <a:schemeClr val="tx1"/>
                        </a:solidFill>
                        <a:latin typeface="Times New Roman" panose="02020603050405020304" pitchFamily="18" charset="0"/>
                        <a:ea typeface="Times New Roman"/>
                        <a:cs typeface="Times New Roman" panose="02020603050405020304" pitchFamily="18" charset="0"/>
                      </a:endParaRPr>
                    </a:p>
                  </a:txBody>
                  <a:tcPr marL="52413" marR="52413" marT="0" marB="0" anchor="ctr">
                    <a:solidFill>
                      <a:schemeClr val="accent5">
                        <a:lumMod val="20000"/>
                        <a:lumOff val="80000"/>
                      </a:schemeClr>
                    </a:solidFill>
                  </a:tcPr>
                </a:tc>
              </a:tr>
              <a:tr h="1440994">
                <a:tc>
                  <a:txBody>
                    <a:bodyPr/>
                    <a:lstStyle/>
                    <a:p>
                      <a:pPr marL="342900" lvl="0" indent="-342900" algn="just">
                        <a:lnSpc>
                          <a:spcPct val="150000"/>
                        </a:lnSpc>
                        <a:spcAft>
                          <a:spcPts val="0"/>
                        </a:spcAft>
                        <a:buFont typeface="Wingdings" panose="05000000000000000000" pitchFamily="2" charset="2"/>
                        <a:buChar char="ü"/>
                      </a:pPr>
                      <a:r>
                        <a:rPr lang="es-ES_tradnl" sz="1500" dirty="0"/>
                        <a:t>Promover la organización e integración de todas las áreas administrativas y operativas </a:t>
                      </a:r>
                      <a:r>
                        <a:rPr lang="es-ES_tradnl" sz="1500" dirty="0" smtClean="0"/>
                        <a:t>da</a:t>
                      </a:r>
                      <a:r>
                        <a:rPr lang="es-ES_tradnl" sz="1500" baseline="0" dirty="0" smtClean="0"/>
                        <a:t> la estación de ANETA</a:t>
                      </a:r>
                      <a:r>
                        <a:rPr lang="es-ES_tradnl" sz="1500" dirty="0" smtClean="0"/>
                        <a:t>, </a:t>
                      </a:r>
                      <a:r>
                        <a:rPr lang="es-ES_tradnl" sz="1500" dirty="0"/>
                        <a:t>optimizando la </a:t>
                      </a:r>
                      <a:r>
                        <a:rPr lang="es-ES_tradnl" sz="1500" dirty="0" smtClean="0"/>
                        <a:t> </a:t>
                      </a:r>
                      <a:r>
                        <a:rPr lang="es-ES_tradnl" sz="1500" dirty="0"/>
                        <a:t>atención de </a:t>
                      </a:r>
                      <a:r>
                        <a:rPr lang="es-ES_tradnl" sz="1500" dirty="0" smtClean="0"/>
                        <a:t>riesgos encontrados, </a:t>
                      </a:r>
                      <a:r>
                        <a:rPr lang="es-ES_tradnl" sz="1500" dirty="0"/>
                        <a:t>seguridad de los usuarios y cuidado de los bienes que posee la </a:t>
                      </a:r>
                      <a:r>
                        <a:rPr lang="es-ES_tradnl" sz="1500" dirty="0" smtClean="0"/>
                        <a:t>organización.</a:t>
                      </a:r>
                      <a:endParaRPr lang="es-ES" sz="1500" dirty="0">
                        <a:solidFill>
                          <a:schemeClr val="tx1"/>
                        </a:solidFill>
                        <a:latin typeface="Times New Roman" panose="02020603050405020304" pitchFamily="18" charset="0"/>
                        <a:ea typeface="Times New Roman"/>
                        <a:cs typeface="Times New Roman" panose="02020603050405020304" pitchFamily="18" charset="0"/>
                      </a:endParaRPr>
                    </a:p>
                  </a:txBody>
                  <a:tcPr marL="52413" marR="52413" marT="0" marB="0" anchor="ctr">
                    <a:solidFill>
                      <a:schemeClr val="accent5">
                        <a:lumMod val="20000"/>
                        <a:lumOff val="80000"/>
                      </a:schemeClr>
                    </a:solidFill>
                  </a:tcPr>
                </a:tc>
                <a:tc>
                  <a:txBody>
                    <a:bodyPr/>
                    <a:lstStyle/>
                    <a:p>
                      <a:pPr algn="just">
                        <a:lnSpc>
                          <a:spcPct val="150000"/>
                        </a:lnSpc>
                        <a:spcAft>
                          <a:spcPts val="0"/>
                        </a:spcAft>
                      </a:pPr>
                      <a:r>
                        <a:rPr lang="es-ES" sz="1200" dirty="0"/>
                        <a:t>MANEJO ESTADÍSTICO DE INCIDENTES </a:t>
                      </a:r>
                      <a:r>
                        <a:rPr lang="es-ES" sz="1200" dirty="0" smtClean="0"/>
                        <a:t>ENCONTRADOS Y SOCIABILIZACION INMEDIATA DE LAS SOLUCIONES A IMPLEMENTAR , UNA CHARLA</a:t>
                      </a:r>
                      <a:r>
                        <a:rPr lang="es-ES" sz="1200" baseline="0" dirty="0" smtClean="0"/>
                        <a:t> DE SEGURIDAD MINIMO UNA VES POR MES</a:t>
                      </a:r>
                      <a:r>
                        <a:rPr lang="es-ES" sz="1200" dirty="0" smtClean="0"/>
                        <a:t>.</a:t>
                      </a:r>
                      <a:endParaRPr lang="es-ES" sz="1200" dirty="0">
                        <a:solidFill>
                          <a:schemeClr val="tx1"/>
                        </a:solidFill>
                        <a:latin typeface="Times New Roman" panose="02020603050405020304" pitchFamily="18" charset="0"/>
                        <a:ea typeface="Times New Roman"/>
                        <a:cs typeface="Times New Roman" panose="02020603050405020304" pitchFamily="18" charset="0"/>
                      </a:endParaRPr>
                    </a:p>
                  </a:txBody>
                  <a:tcPr marL="52413" marR="52413"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1652648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63626"/>
          </a:xfrm>
        </p:spPr>
        <p:txBody>
          <a:bodyPr/>
          <a:lstStyle/>
          <a:p>
            <a:r>
              <a:rPr lang="es-ES" b="1" dirty="0" smtClean="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Introducción</a:t>
            </a:r>
            <a:endParaRPr lang="es-ES"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89212" y="1387736"/>
            <a:ext cx="8915400" cy="4523486"/>
          </a:xfrm>
        </p:spPr>
        <p:txBody>
          <a:bodyPr>
            <a:noAutofit/>
          </a:bodyPr>
          <a:lstStyle/>
          <a:p>
            <a:pPr marL="0" indent="0" algn="just">
              <a:lnSpc>
                <a:spcPct val="150000"/>
              </a:lnSpc>
              <a:spcBef>
                <a:spcPts val="0"/>
              </a:spcBef>
              <a:buNone/>
            </a:pPr>
            <a:r>
              <a:rPr lang="es-ES" sz="2600" dirty="0" smtClean="0">
                <a:solidFill>
                  <a:schemeClr val="dk1"/>
                </a:solidFill>
                <a:latin typeface="Times New Roman" panose="02020603050405020304" pitchFamily="18" charset="0"/>
                <a:cs typeface="Times New Roman" panose="02020603050405020304" pitchFamily="18" charset="0"/>
              </a:rPr>
              <a:t>La </a:t>
            </a:r>
            <a:r>
              <a:rPr lang="es-ES" sz="2600" dirty="0">
                <a:solidFill>
                  <a:schemeClr val="dk1"/>
                </a:solidFill>
                <a:latin typeface="Times New Roman" panose="02020603050405020304" pitchFamily="18" charset="0"/>
                <a:cs typeface="Times New Roman" panose="02020603050405020304" pitchFamily="18" charset="0"/>
              </a:rPr>
              <a:t>investigación realizada, está basada en la implementación de sistemas de seguridad integral acordes a las regulaciones de </a:t>
            </a:r>
            <a:r>
              <a:rPr lang="es-ES" sz="2600" dirty="0" smtClean="0">
                <a:solidFill>
                  <a:schemeClr val="dk1"/>
                </a:solidFill>
                <a:latin typeface="Times New Roman" panose="02020603050405020304" pitchFamily="18" charset="0"/>
                <a:cs typeface="Times New Roman" panose="02020603050405020304" pitchFamily="18" charset="0"/>
              </a:rPr>
              <a:t>ley para la estación de despacho de combustible de ANETA, de esta manera será posible la implementación correcta de normas, procedimientos, dispositivos y sistemas integrados de seguridad física, estos con la finalidad de minimizar y neutralizar los riesgos encontrados, para así dar una continuidad al negocio y perdurar en el tiempo. </a:t>
            </a:r>
            <a:endParaRPr lang="es-ES" sz="2600" dirty="0">
              <a:solidFill>
                <a:schemeClr val="dk1"/>
              </a:solidFill>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pPr algn="ctr"/>
            <a:r>
              <a:rPr lang="es-ES" sz="1050" b="1" dirty="0" smtClean="0"/>
              <a:t>Autor: Rodolfo Alvaro Gallegos</a:t>
            </a:r>
            <a:endParaRPr lang="es-ES" sz="1050" b="1"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4</a:t>
            </a:fld>
            <a:endParaRPr lang="es-ES" dirty="0"/>
          </a:p>
        </p:txBody>
      </p:sp>
    </p:spTree>
    <p:extLst>
      <p:ext uri="{BB962C8B-B14F-4D97-AF65-F5344CB8AC3E}">
        <p14:creationId xmlns:p14="http://schemas.microsoft.com/office/powerpoint/2010/main" val="111164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85142"/>
          </a:xfrm>
        </p:spPr>
        <p:txBody>
          <a:bodyPr/>
          <a:lstStyle/>
          <a:p>
            <a:r>
              <a:rPr lang="es-ES" b="1" dirty="0" smtClean="0">
                <a:latin typeface="Times New Roman" panose="02020603050405020304" pitchFamily="18" charset="0"/>
                <a:cs typeface="Times New Roman" panose="02020603050405020304" pitchFamily="18" charset="0"/>
              </a:rPr>
              <a:t>Recursos necesarios.</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731981" y="1570616"/>
            <a:ext cx="9993854" cy="4593516"/>
          </a:xfrm>
        </p:spPr>
        <p:txBody>
          <a:bodyPr/>
          <a:lstStyle/>
          <a:p>
            <a:pPr marL="0" indent="0" algn="just">
              <a:buNone/>
            </a:pPr>
            <a:r>
              <a:rPr lang="es-ES" sz="2400" dirty="0">
                <a:solidFill>
                  <a:schemeClr val="tx1"/>
                </a:solidFill>
                <a:latin typeface="Times New Roman" panose="02020603050405020304" pitchFamily="18" charset="0"/>
                <a:ea typeface="Times New Roman"/>
                <a:cs typeface="Times New Roman" panose="02020603050405020304" pitchFamily="18" charset="0"/>
              </a:rPr>
              <a:t>Entre los recursos necesarios para la implementación de la unidad de seguridad para la </a:t>
            </a:r>
            <a:r>
              <a:rPr lang="es-ES" sz="2400" dirty="0" smtClean="0">
                <a:solidFill>
                  <a:schemeClr val="tx1"/>
                </a:solidFill>
                <a:latin typeface="Times New Roman" panose="02020603050405020304" pitchFamily="18" charset="0"/>
                <a:ea typeface="Times New Roman"/>
                <a:cs typeface="Times New Roman" panose="02020603050405020304" pitchFamily="18" charset="0"/>
              </a:rPr>
              <a:t>estación </a:t>
            </a:r>
            <a:r>
              <a:rPr lang="es-ES" sz="2400" dirty="0">
                <a:solidFill>
                  <a:schemeClr val="tx1"/>
                </a:solidFill>
                <a:latin typeface="Times New Roman" panose="02020603050405020304" pitchFamily="18" charset="0"/>
                <a:ea typeface="Times New Roman"/>
                <a:cs typeface="Times New Roman" panose="02020603050405020304" pitchFamily="18" charset="0"/>
              </a:rPr>
              <a:t>de despacho de combustible de ANETA, están las siguientes</a:t>
            </a:r>
            <a:r>
              <a:rPr lang="es-ES" sz="2400" dirty="0" smtClean="0">
                <a:solidFill>
                  <a:schemeClr val="tx1"/>
                </a:solidFill>
                <a:latin typeface="Times New Roman" panose="02020603050405020304" pitchFamily="18" charset="0"/>
                <a:ea typeface="Times New Roman"/>
                <a:cs typeface="Times New Roman" panose="02020603050405020304" pitchFamily="18" charset="0"/>
              </a:rPr>
              <a:t>:</a:t>
            </a:r>
          </a:p>
          <a:p>
            <a:pPr algn="just"/>
            <a:r>
              <a:rPr lang="es-ES" sz="2400" dirty="0" smtClean="0">
                <a:solidFill>
                  <a:schemeClr val="tx1"/>
                </a:solidFill>
                <a:latin typeface="Times New Roman" panose="02020603050405020304" pitchFamily="18" charset="0"/>
                <a:ea typeface="Times New Roman"/>
                <a:cs typeface="Times New Roman" panose="02020603050405020304" pitchFamily="18" charset="0"/>
              </a:rPr>
              <a:t>Recursos Humanos</a:t>
            </a:r>
          </a:p>
          <a:p>
            <a:pPr algn="just"/>
            <a:r>
              <a:rPr lang="es-ES" sz="2400" dirty="0" smtClean="0">
                <a:solidFill>
                  <a:schemeClr val="tx1"/>
                </a:solidFill>
                <a:latin typeface="Times New Roman" panose="02020603050405020304" pitchFamily="18" charset="0"/>
                <a:ea typeface="Times New Roman"/>
                <a:cs typeface="Times New Roman" panose="02020603050405020304" pitchFamily="18" charset="0"/>
              </a:rPr>
              <a:t>Entrenamiento y formación básica (capacitación) para cada cargo. </a:t>
            </a:r>
          </a:p>
          <a:p>
            <a:pPr marL="0" indent="0" algn="just">
              <a:buNone/>
            </a:pPr>
            <a:r>
              <a:rPr lang="es-ES" sz="2500" b="1" dirty="0" smtClean="0">
                <a:solidFill>
                  <a:schemeClr val="tx1"/>
                </a:solidFill>
                <a:latin typeface="Times New Roman" panose="02020603050405020304" pitchFamily="18" charset="0"/>
                <a:ea typeface="Times New Roman"/>
                <a:cs typeface="Times New Roman" panose="02020603050405020304" pitchFamily="18" charset="0"/>
              </a:rPr>
              <a:t>Recursos Materiales:</a:t>
            </a:r>
          </a:p>
          <a:p>
            <a:pPr algn="just"/>
            <a:r>
              <a:rPr lang="es-ES" sz="2400" dirty="0">
                <a:solidFill>
                  <a:schemeClr val="tx1"/>
                </a:solidFill>
                <a:latin typeface="Times New Roman" panose="02020603050405020304" pitchFamily="18" charset="0"/>
                <a:ea typeface="Times New Roman"/>
                <a:cs typeface="Times New Roman" panose="02020603050405020304" pitchFamily="18" charset="0"/>
              </a:rPr>
              <a:t>Requerimiento de materiales y muebles de </a:t>
            </a:r>
            <a:r>
              <a:rPr lang="es-ES" sz="2400" dirty="0" smtClean="0">
                <a:solidFill>
                  <a:schemeClr val="tx1"/>
                </a:solidFill>
                <a:latin typeface="Times New Roman" panose="02020603050405020304" pitchFamily="18" charset="0"/>
                <a:ea typeface="Times New Roman"/>
                <a:cs typeface="Times New Roman" panose="02020603050405020304" pitchFamily="18" charset="0"/>
              </a:rPr>
              <a:t>oficina. </a:t>
            </a:r>
            <a:endParaRPr lang="es-ES" sz="2400" dirty="0">
              <a:solidFill>
                <a:schemeClr val="tx1"/>
              </a:solidFill>
              <a:latin typeface="Times New Roman" panose="02020603050405020304" pitchFamily="18" charset="0"/>
              <a:ea typeface="Times New Roman"/>
              <a:cs typeface="Times New Roman" panose="02020603050405020304" pitchFamily="18" charset="0"/>
            </a:endParaRPr>
          </a:p>
          <a:p>
            <a:pPr algn="just"/>
            <a:r>
              <a:rPr lang="es-ES" sz="2400" dirty="0" smtClean="0">
                <a:solidFill>
                  <a:schemeClr val="tx1"/>
                </a:solidFill>
                <a:latin typeface="Times New Roman" panose="02020603050405020304" pitchFamily="18" charset="0"/>
                <a:ea typeface="Times New Roman"/>
                <a:cs typeface="Times New Roman" panose="02020603050405020304" pitchFamily="18" charset="0"/>
              </a:rPr>
              <a:t>Requerimiento de logística y equipos tecnológicos en todos sus niveles. </a:t>
            </a:r>
            <a:endParaRPr lang="es-ES" sz="2400" dirty="0">
              <a:solidFill>
                <a:schemeClr val="tx1"/>
              </a:solidFill>
              <a:latin typeface="Times New Roman" panose="02020603050405020304" pitchFamily="18" charset="0"/>
              <a:ea typeface="Times New Roman"/>
              <a:cs typeface="Times New Roman" panose="02020603050405020304" pitchFamily="18" charset="0"/>
            </a:endParaRPr>
          </a:p>
          <a:p>
            <a:r>
              <a:rPr lang="es-ES" sz="2400" dirty="0">
                <a:solidFill>
                  <a:schemeClr val="tx1"/>
                </a:solidFill>
                <a:latin typeface="Times New Roman" panose="02020603050405020304" pitchFamily="18" charset="0"/>
                <a:ea typeface="Times New Roman"/>
                <a:cs typeface="Times New Roman" panose="02020603050405020304" pitchFamily="18" charset="0"/>
              </a:rPr>
              <a:t>Equipo tecnológico CCTV, con tecnología IP. </a:t>
            </a: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40</a:t>
            </a:fld>
            <a:endParaRPr lang="es-ES" dirty="0"/>
          </a:p>
        </p:txBody>
      </p:sp>
    </p:spTree>
    <p:extLst>
      <p:ext uri="{BB962C8B-B14F-4D97-AF65-F5344CB8AC3E}">
        <p14:creationId xmlns:p14="http://schemas.microsoft.com/office/powerpoint/2010/main" val="179497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circle(in)">
                                      <p:cBhvr>
                                        <p:cTn id="3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74384"/>
          </a:xfrm>
        </p:spPr>
        <p:txBody>
          <a:bodyPr/>
          <a:lstStyle/>
          <a:p>
            <a:r>
              <a:rPr lang="es-ES" b="1" dirty="0" smtClean="0">
                <a:latin typeface="Times New Roman" panose="02020603050405020304" pitchFamily="18" charset="0"/>
                <a:cs typeface="Times New Roman" panose="02020603050405020304" pitchFamily="18" charset="0"/>
              </a:rPr>
              <a:t>Resumen inversión total. </a:t>
            </a:r>
            <a:endParaRPr lang="es-ES" b="1" dirty="0">
              <a:latin typeface="Times New Roman" panose="02020603050405020304" pitchFamily="18" charset="0"/>
              <a:cs typeface="Times New Roman" panose="02020603050405020304" pitchFamily="18" charset="0"/>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796754170"/>
              </p:ext>
            </p:extLst>
          </p:nvPr>
        </p:nvGraphicFramePr>
        <p:xfrm>
          <a:off x="2503152" y="2065562"/>
          <a:ext cx="8915400" cy="2992120"/>
        </p:xfrm>
        <a:graphic>
          <a:graphicData uri="http://schemas.openxmlformats.org/drawingml/2006/table">
            <a:tbl>
              <a:tblPr firstRow="1" bandRow="1">
                <a:tableStyleId>{21E4AEA4-8DFA-4A89-87EB-49C32662AFE0}</a:tableStyleId>
              </a:tblPr>
              <a:tblGrid>
                <a:gridCol w="4457700"/>
                <a:gridCol w="4457700"/>
              </a:tblGrid>
              <a:tr h="370840">
                <a:tc>
                  <a:txBody>
                    <a:bodyPr/>
                    <a:lstStyle/>
                    <a:p>
                      <a:pPr algn="ctr"/>
                      <a:r>
                        <a:rPr lang="es-ES" dirty="0" smtClean="0">
                          <a:latin typeface="Times New Roman" panose="02020603050405020304" pitchFamily="18" charset="0"/>
                          <a:cs typeface="Times New Roman" panose="02020603050405020304" pitchFamily="18" charset="0"/>
                        </a:rPr>
                        <a:t>RECURSOS </a:t>
                      </a:r>
                      <a:endParaRPr lang="es-ES" dirty="0">
                        <a:latin typeface="Times New Roman" panose="02020603050405020304" pitchFamily="18" charset="0"/>
                        <a:cs typeface="Times New Roman" panose="02020603050405020304" pitchFamily="18" charset="0"/>
                      </a:endParaRPr>
                    </a:p>
                  </a:txBody>
                  <a:tcPr/>
                </a:tc>
                <a:tc>
                  <a:txBody>
                    <a:bodyPr/>
                    <a:lstStyle/>
                    <a:p>
                      <a:pPr algn="ctr"/>
                      <a:r>
                        <a:rPr lang="es-ES" dirty="0" smtClean="0">
                          <a:latin typeface="Times New Roman" panose="02020603050405020304" pitchFamily="18" charset="0"/>
                          <a:cs typeface="Times New Roman" panose="02020603050405020304" pitchFamily="18" charset="0"/>
                        </a:rPr>
                        <a:t>COSTOS</a:t>
                      </a:r>
                      <a:endParaRPr lang="es-ES" dirty="0">
                        <a:latin typeface="Times New Roman" panose="02020603050405020304" pitchFamily="18" charset="0"/>
                        <a:cs typeface="Times New Roman" panose="02020603050405020304" pitchFamily="18" charset="0"/>
                      </a:endParaRPr>
                    </a:p>
                  </a:txBody>
                  <a:tcPr/>
                </a:tc>
              </a:tr>
              <a:tr h="370840">
                <a:tc>
                  <a:txBody>
                    <a:bodyPr/>
                    <a:lstStyle/>
                    <a:p>
                      <a:r>
                        <a:rPr lang="es-ES" dirty="0" smtClean="0">
                          <a:latin typeface="Times New Roman" panose="02020603050405020304" pitchFamily="18" charset="0"/>
                          <a:cs typeface="Times New Roman" panose="02020603050405020304" pitchFamily="18" charset="0"/>
                        </a:rPr>
                        <a:t>PERSONAL</a:t>
                      </a:r>
                      <a:endParaRPr lang="es-ES"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s-ES" sz="1800" dirty="0">
                          <a:latin typeface="Times New Roman" panose="02020603050405020304" pitchFamily="18" charset="0"/>
                          <a:cs typeface="Times New Roman" panose="02020603050405020304" pitchFamily="18" charset="0"/>
                        </a:rPr>
                        <a:t> $ </a:t>
                      </a:r>
                      <a:r>
                        <a:rPr lang="es-ES" sz="1800" dirty="0" smtClean="0">
                          <a:latin typeface="Times New Roman" panose="02020603050405020304" pitchFamily="18" charset="0"/>
                          <a:cs typeface="Times New Roman" panose="02020603050405020304" pitchFamily="18" charset="0"/>
                        </a:rPr>
                        <a:t>5.136,00 </a:t>
                      </a:r>
                      <a:endParaRPr lang="es-ES" sz="1800" dirty="0">
                        <a:latin typeface="Times New Roman" panose="02020603050405020304" pitchFamily="18" charset="0"/>
                        <a:ea typeface="Times New Roman"/>
                        <a:cs typeface="Times New Roman" panose="02020603050405020304" pitchFamily="18" charset="0"/>
                      </a:endParaRPr>
                    </a:p>
                  </a:txBody>
                  <a:tcPr marL="48154" marR="48154" marT="0" marB="0" anchor="ctr"/>
                </a:tc>
              </a:tr>
              <a:tr h="370840">
                <a:tc>
                  <a:txBody>
                    <a:bodyPr/>
                    <a:lstStyle/>
                    <a:p>
                      <a:r>
                        <a:rPr lang="es-ES" baseline="0" dirty="0" smtClean="0">
                          <a:latin typeface="Times New Roman" panose="02020603050405020304" pitchFamily="18" charset="0"/>
                          <a:cs typeface="Times New Roman" panose="02020603050405020304" pitchFamily="18" charset="0"/>
                        </a:rPr>
                        <a:t>UTILES DE </a:t>
                      </a:r>
                      <a:r>
                        <a:rPr lang="es-ES" baseline="0" dirty="0" smtClean="0">
                          <a:latin typeface="Times New Roman" panose="02020603050405020304" pitchFamily="18" charset="0"/>
                          <a:cs typeface="Times New Roman" panose="02020603050405020304" pitchFamily="18" charset="0"/>
                        </a:rPr>
                        <a:t>OFICINA</a:t>
                      </a:r>
                      <a:endParaRPr lang="es-ES"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s-ES" sz="1800" dirty="0">
                          <a:latin typeface="Times New Roman" panose="02020603050405020304" pitchFamily="18" charset="0"/>
                          <a:cs typeface="Times New Roman" panose="02020603050405020304" pitchFamily="18" charset="0"/>
                        </a:rPr>
                        <a:t> </a:t>
                      </a:r>
                      <a:r>
                        <a:rPr lang="es-ES" sz="1800" dirty="0" smtClean="0">
                          <a:latin typeface="Times New Roman" panose="02020603050405020304" pitchFamily="18" charset="0"/>
                          <a:cs typeface="Times New Roman" panose="02020603050405020304" pitchFamily="18" charset="0"/>
                        </a:rPr>
                        <a:t>$ </a:t>
                      </a:r>
                      <a:r>
                        <a:rPr lang="es-ES" sz="1800" dirty="0" smtClean="0">
                          <a:latin typeface="Times New Roman" panose="02020603050405020304" pitchFamily="18" charset="0"/>
                          <a:cs typeface="Times New Roman" panose="02020603050405020304" pitchFamily="18" charset="0"/>
                        </a:rPr>
                        <a:t>1.085,00 </a:t>
                      </a:r>
                      <a:endParaRPr lang="es-ES" sz="1800" dirty="0">
                        <a:latin typeface="Times New Roman" panose="02020603050405020304" pitchFamily="18" charset="0"/>
                        <a:ea typeface="Times New Roman"/>
                        <a:cs typeface="Times New Roman" panose="02020603050405020304" pitchFamily="18" charset="0"/>
                      </a:endParaRPr>
                    </a:p>
                  </a:txBody>
                  <a:tcPr marL="48154" marR="48154" marT="0" marB="0" anchor="ctr"/>
                </a:tc>
              </a:tr>
              <a:tr h="370840">
                <a:tc>
                  <a:txBody>
                    <a:bodyPr/>
                    <a:lstStyle/>
                    <a:p>
                      <a:r>
                        <a:rPr lang="es-ES" dirty="0" smtClean="0">
                          <a:latin typeface="Times New Roman" panose="02020603050405020304" pitchFamily="18" charset="0"/>
                          <a:cs typeface="Times New Roman" panose="02020603050405020304" pitchFamily="18" charset="0"/>
                        </a:rPr>
                        <a:t>EQUIPOS DE OFICINA</a:t>
                      </a:r>
                    </a:p>
                  </a:txBody>
                  <a:tcPr/>
                </a:tc>
                <a:tc>
                  <a:txBody>
                    <a:bodyPr/>
                    <a:lstStyle/>
                    <a:p>
                      <a:pPr algn="ctr">
                        <a:lnSpc>
                          <a:spcPct val="115000"/>
                        </a:lnSpc>
                        <a:spcAft>
                          <a:spcPts val="0"/>
                        </a:spcAft>
                      </a:pPr>
                      <a:r>
                        <a:rPr lang="es-ES" sz="1800" dirty="0">
                          <a:latin typeface="Times New Roman" panose="02020603050405020304" pitchFamily="18" charset="0"/>
                          <a:cs typeface="Times New Roman" panose="02020603050405020304" pitchFamily="18" charset="0"/>
                        </a:rPr>
                        <a:t> $ </a:t>
                      </a:r>
                      <a:r>
                        <a:rPr lang="es-ES" sz="1800" dirty="0" smtClean="0">
                          <a:latin typeface="Times New Roman" panose="02020603050405020304" pitchFamily="18" charset="0"/>
                          <a:cs typeface="Times New Roman" panose="02020603050405020304" pitchFamily="18" charset="0"/>
                        </a:rPr>
                        <a:t>9.830,00 </a:t>
                      </a:r>
                      <a:endParaRPr lang="es-ES" sz="1800" dirty="0">
                        <a:latin typeface="Times New Roman" panose="02020603050405020304" pitchFamily="18" charset="0"/>
                        <a:ea typeface="Times New Roman"/>
                        <a:cs typeface="Times New Roman" panose="02020603050405020304" pitchFamily="18" charset="0"/>
                      </a:endParaRPr>
                    </a:p>
                  </a:txBody>
                  <a:tcPr marL="48154" marR="48154" marT="0" marB="0" anchor="ctr"/>
                </a:tc>
              </a:tr>
              <a:tr h="370840">
                <a:tc>
                  <a:txBody>
                    <a:bodyPr/>
                    <a:lstStyle/>
                    <a:p>
                      <a:r>
                        <a:rPr lang="es-ES" dirty="0" smtClean="0">
                          <a:latin typeface="Times New Roman" panose="02020603050405020304" pitchFamily="18" charset="0"/>
                          <a:cs typeface="Times New Roman" panose="02020603050405020304" pitchFamily="18" charset="0"/>
                        </a:rPr>
                        <a:t>LOGÍSTICA</a:t>
                      </a:r>
                      <a:endParaRPr lang="es-ES"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s-ES" sz="1800" dirty="0">
                          <a:latin typeface="Times New Roman" panose="02020603050405020304" pitchFamily="18" charset="0"/>
                          <a:cs typeface="Times New Roman" panose="02020603050405020304" pitchFamily="18" charset="0"/>
                        </a:rPr>
                        <a:t> $ </a:t>
                      </a:r>
                      <a:r>
                        <a:rPr lang="es-ES" sz="1800" dirty="0" smtClean="0">
                          <a:latin typeface="Times New Roman" panose="02020603050405020304" pitchFamily="18" charset="0"/>
                          <a:cs typeface="Times New Roman" panose="02020603050405020304" pitchFamily="18" charset="0"/>
                        </a:rPr>
                        <a:t>6.045,00 </a:t>
                      </a:r>
                      <a:endParaRPr lang="es-ES" sz="1800" dirty="0">
                        <a:latin typeface="Times New Roman" panose="02020603050405020304" pitchFamily="18" charset="0"/>
                        <a:ea typeface="Times New Roman"/>
                        <a:cs typeface="Times New Roman" panose="02020603050405020304" pitchFamily="18" charset="0"/>
                      </a:endParaRPr>
                    </a:p>
                  </a:txBody>
                  <a:tcPr marL="48154" marR="48154" marT="0" marB="0" anchor="ctr"/>
                </a:tc>
              </a:tr>
              <a:tr h="370840">
                <a:tc>
                  <a:txBody>
                    <a:bodyPr/>
                    <a:lstStyle/>
                    <a:p>
                      <a:r>
                        <a:rPr lang="es-ES" dirty="0" smtClean="0">
                          <a:latin typeface="Times New Roman" panose="02020603050405020304" pitchFamily="18" charset="0"/>
                          <a:cs typeface="Times New Roman" panose="02020603050405020304" pitchFamily="18" charset="0"/>
                        </a:rPr>
                        <a:t>CAPACITACIÓN</a:t>
                      </a:r>
                      <a:r>
                        <a:rPr lang="es-ES" baseline="0" dirty="0" smtClean="0">
                          <a:latin typeface="Times New Roman" panose="02020603050405020304" pitchFamily="18" charset="0"/>
                          <a:cs typeface="Times New Roman" panose="02020603050405020304" pitchFamily="18" charset="0"/>
                        </a:rPr>
                        <a:t> </a:t>
                      </a:r>
                      <a:endParaRPr lang="es-ES"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s-ES" sz="1800" dirty="0">
                          <a:latin typeface="Times New Roman" panose="02020603050405020304" pitchFamily="18" charset="0"/>
                          <a:cs typeface="Times New Roman" panose="02020603050405020304" pitchFamily="18" charset="0"/>
                        </a:rPr>
                        <a:t> $ </a:t>
                      </a:r>
                      <a:r>
                        <a:rPr lang="es-ES" sz="1800" dirty="0" smtClean="0">
                          <a:latin typeface="Times New Roman" panose="02020603050405020304" pitchFamily="18" charset="0"/>
                          <a:cs typeface="Times New Roman" panose="02020603050405020304" pitchFamily="18" charset="0"/>
                        </a:rPr>
                        <a:t>1.700,00 </a:t>
                      </a:r>
                      <a:endParaRPr lang="es-ES" sz="1800" dirty="0">
                        <a:latin typeface="Times New Roman" panose="02020603050405020304" pitchFamily="18" charset="0"/>
                        <a:ea typeface="Times New Roman"/>
                        <a:cs typeface="Times New Roman" panose="02020603050405020304" pitchFamily="18" charset="0"/>
                      </a:endParaRPr>
                    </a:p>
                  </a:txBody>
                  <a:tcPr marL="48154" marR="48154" marT="0" marB="0" anchor="ctr"/>
                </a:tc>
              </a:tr>
              <a:tr h="370840">
                <a:tc>
                  <a:txBody>
                    <a:bodyPr/>
                    <a:lstStyle/>
                    <a:p>
                      <a:r>
                        <a:rPr lang="es-ES" dirty="0" smtClean="0">
                          <a:latin typeface="Times New Roman" panose="02020603050405020304" pitchFamily="18" charset="0"/>
                          <a:cs typeface="Times New Roman" panose="02020603050405020304" pitchFamily="18" charset="0"/>
                        </a:rPr>
                        <a:t>EQUIPO </a:t>
                      </a:r>
                      <a:r>
                        <a:rPr lang="es-ES" dirty="0" smtClean="0">
                          <a:latin typeface="Times New Roman" panose="02020603050405020304" pitchFamily="18" charset="0"/>
                          <a:cs typeface="Times New Roman" panose="02020603050405020304" pitchFamily="18" charset="0"/>
                        </a:rPr>
                        <a:t>ELECTRÓNICO</a:t>
                      </a:r>
                      <a:endParaRPr lang="es-ES"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s-EC" sz="1800" dirty="0">
                          <a:latin typeface="Times New Roman" panose="02020603050405020304" pitchFamily="18" charset="0"/>
                          <a:cs typeface="Times New Roman" panose="02020603050405020304" pitchFamily="18" charset="0"/>
                        </a:rPr>
                        <a:t> $ </a:t>
                      </a:r>
                      <a:r>
                        <a:rPr lang="es-EC" sz="1800" dirty="0" smtClean="0">
                          <a:latin typeface="Times New Roman" panose="02020603050405020304" pitchFamily="18" charset="0"/>
                          <a:cs typeface="Times New Roman" panose="02020603050405020304" pitchFamily="18" charset="0"/>
                        </a:rPr>
                        <a:t>9.000,00 </a:t>
                      </a:r>
                      <a:endParaRPr lang="es-ES" sz="1800" dirty="0">
                        <a:latin typeface="Times New Roman" panose="02020603050405020304" pitchFamily="18" charset="0"/>
                        <a:ea typeface="Times New Roman"/>
                        <a:cs typeface="Times New Roman" panose="02020603050405020304" pitchFamily="18" charset="0"/>
                      </a:endParaRPr>
                    </a:p>
                  </a:txBody>
                  <a:tcPr marL="48154" marR="48154" marT="0" marB="0" anchor="ctr"/>
                </a:tc>
              </a:tr>
              <a:tr h="370840">
                <a:tc>
                  <a:txBody>
                    <a:bodyPr/>
                    <a:lstStyle/>
                    <a:p>
                      <a:pPr algn="ctr"/>
                      <a:r>
                        <a:rPr lang="es-ES" sz="2000" b="1" dirty="0" smtClean="0">
                          <a:latin typeface="Times New Roman" panose="02020603050405020304" pitchFamily="18" charset="0"/>
                          <a:cs typeface="Times New Roman" panose="02020603050405020304" pitchFamily="18" charset="0"/>
                        </a:rPr>
                        <a:t>INVERSIÓN TOTAL</a:t>
                      </a:r>
                      <a:endParaRPr lang="es-ES" sz="2000" b="1" dirty="0">
                        <a:latin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0"/>
                        </a:spcAft>
                      </a:pPr>
                      <a:r>
                        <a:rPr lang="es-EC" sz="2000" b="1">
                          <a:latin typeface="Times New Roman" panose="02020603050405020304" pitchFamily="18" charset="0"/>
                          <a:cs typeface="Times New Roman" panose="02020603050405020304" pitchFamily="18" charset="0"/>
                        </a:rPr>
                        <a:t>$ </a:t>
                      </a:r>
                      <a:r>
                        <a:rPr lang="es-EC" sz="2000" b="1" smtClean="0">
                          <a:latin typeface="Times New Roman" panose="02020603050405020304" pitchFamily="18" charset="0"/>
                          <a:cs typeface="Times New Roman" panose="02020603050405020304" pitchFamily="18" charset="0"/>
                        </a:rPr>
                        <a:t>32.796,00</a:t>
                      </a:r>
                      <a:endParaRPr lang="es-ES" sz="2000" b="1" dirty="0">
                        <a:latin typeface="Times New Roman" panose="02020603050405020304" pitchFamily="18" charset="0"/>
                        <a:ea typeface="Times New Roman"/>
                        <a:cs typeface="Times New Roman" panose="02020603050405020304" pitchFamily="18" charset="0"/>
                      </a:endParaRPr>
                    </a:p>
                  </a:txBody>
                  <a:tcPr marL="48154" marR="48154" marT="0" marB="0" anchor="ctr"/>
                </a:tc>
              </a:tr>
            </a:tbl>
          </a:graphicData>
        </a:graphic>
      </p:graphicFrame>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41</a:t>
            </a:fld>
            <a:endParaRPr lang="es-ES" dirty="0"/>
          </a:p>
        </p:txBody>
      </p:sp>
    </p:spTree>
    <p:extLst>
      <p:ext uri="{BB962C8B-B14F-4D97-AF65-F5344CB8AC3E}">
        <p14:creationId xmlns:p14="http://schemas.microsoft.com/office/powerpoint/2010/main" val="389351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20271" y="2112085"/>
            <a:ext cx="8915400" cy="3777622"/>
          </a:xfrm>
        </p:spPr>
        <p:txBody>
          <a:bodyPr>
            <a:normAutofit/>
          </a:bodyPr>
          <a:lstStyle/>
          <a:p>
            <a:pPr marL="0" indent="0" algn="ctr">
              <a:buNone/>
            </a:pPr>
            <a:endParaRPr lang="es-EC" sz="3600"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es-EC" sz="3600" b="1" dirty="0" smtClean="0">
                <a:solidFill>
                  <a:schemeClr val="tx1"/>
                </a:solidFill>
                <a:latin typeface="Times New Roman" panose="02020603050405020304" pitchFamily="18" charset="0"/>
                <a:cs typeface="Times New Roman" panose="02020603050405020304" pitchFamily="18" charset="0"/>
              </a:rPr>
              <a:t>GRACIAS </a:t>
            </a:r>
            <a:r>
              <a:rPr lang="es-EC" sz="3600" b="1" dirty="0">
                <a:solidFill>
                  <a:schemeClr val="tx1"/>
                </a:solidFill>
                <a:latin typeface="Times New Roman" panose="02020603050405020304" pitchFamily="18" charset="0"/>
                <a:cs typeface="Times New Roman" panose="02020603050405020304" pitchFamily="18" charset="0"/>
              </a:rPr>
              <a:t>POR SU ATENCIÓN</a:t>
            </a:r>
          </a:p>
          <a:p>
            <a:pPr marL="0" indent="0" algn="ctr">
              <a:buNone/>
            </a:pPr>
            <a:r>
              <a:rPr lang="es-EC" sz="3600" b="1" dirty="0">
                <a:solidFill>
                  <a:schemeClr val="tx1"/>
                </a:solidFill>
                <a:latin typeface="Times New Roman" panose="02020603050405020304" pitchFamily="18" charset="0"/>
                <a:cs typeface="Times New Roman" panose="02020603050405020304" pitchFamily="18" charset="0"/>
              </a:rPr>
              <a:t> SRES. MIEMBROS DEL JURADO Y PÚBLICO </a:t>
            </a:r>
            <a:r>
              <a:rPr lang="es-EC" sz="3600" b="1" dirty="0" smtClean="0">
                <a:solidFill>
                  <a:schemeClr val="tx1"/>
                </a:solidFill>
                <a:latin typeface="Times New Roman" panose="02020603050405020304" pitchFamily="18" charset="0"/>
                <a:cs typeface="Times New Roman" panose="02020603050405020304" pitchFamily="18" charset="0"/>
              </a:rPr>
              <a:t>PRESENTE. </a:t>
            </a:r>
            <a:endParaRPr lang="es-EC" sz="3600" b="1" dirty="0">
              <a:solidFill>
                <a:schemeClr val="tx1"/>
              </a:solidFill>
              <a:latin typeface="Times New Roman" panose="02020603050405020304" pitchFamily="18" charset="0"/>
              <a:cs typeface="Times New Roman" panose="02020603050405020304" pitchFamily="18" charset="0"/>
            </a:endParaRPr>
          </a:p>
          <a:p>
            <a:pPr marL="0" indent="0">
              <a:buNone/>
            </a:pPr>
            <a:endParaRPr lang="es-ES" sz="3600" dirty="0">
              <a:solidFill>
                <a:schemeClr val="tx1"/>
              </a:solidFill>
              <a:latin typeface="Times New Roman" panose="02020603050405020304" pitchFamily="18" charset="0"/>
              <a:cs typeface="Times New Roman" panose="02020603050405020304" pitchFamily="18" charset="0"/>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42</a:t>
            </a:fld>
            <a:endParaRPr lang="es-ES" dirty="0"/>
          </a:p>
        </p:txBody>
      </p:sp>
      <p:pic>
        <p:nvPicPr>
          <p:cNvPr id="8" name="Imagen 7"/>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32162" y="787782"/>
            <a:ext cx="5640930" cy="1324303"/>
          </a:xfrm>
          <a:prstGeom prst="rect">
            <a:avLst/>
          </a:prstGeom>
          <a:noFill/>
          <a:ln>
            <a:noFill/>
          </a:ln>
        </p:spPr>
      </p:pic>
    </p:spTree>
    <p:extLst>
      <p:ext uri="{BB962C8B-B14F-4D97-AF65-F5344CB8AC3E}">
        <p14:creationId xmlns:p14="http://schemas.microsoft.com/office/powerpoint/2010/main" val="81640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95899"/>
          </a:xfrm>
        </p:spPr>
        <p:txBody>
          <a:bodyPr>
            <a:normAutofit/>
          </a:bodyPr>
          <a:lstStyle/>
          <a:p>
            <a:r>
              <a:rPr lang="es-ES" sz="3200" b="1" dirty="0" smtClean="0">
                <a:latin typeface="Times New Roman" panose="02020603050405020304" pitchFamily="18" charset="0"/>
                <a:cs typeface="Times New Roman" panose="02020603050405020304" pitchFamily="18" charset="0"/>
              </a:rPr>
              <a:t>Planteamiento del problema. </a:t>
            </a:r>
            <a:endParaRPr lang="es-ES" sz="32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89212" y="1420009"/>
            <a:ext cx="8915400" cy="4715799"/>
          </a:xfrm>
        </p:spPr>
        <p:txBody>
          <a:bodyPr>
            <a:normAutofit/>
          </a:bodyPr>
          <a:lstStyle/>
          <a:p>
            <a:pPr marL="0" lvl="0" indent="0" algn="just">
              <a:buNone/>
            </a:pPr>
            <a:r>
              <a:rPr lang="es-ES" sz="2500" dirty="0" smtClean="0">
                <a:solidFill>
                  <a:schemeClr val="tx1"/>
                </a:solidFill>
                <a:latin typeface="Times New Roman" panose="02020603050405020304" pitchFamily="18" charset="0"/>
                <a:cs typeface="Times New Roman" panose="02020603050405020304" pitchFamily="18" charset="0"/>
              </a:rPr>
              <a:t>En vista que </a:t>
            </a:r>
            <a:r>
              <a:rPr lang="es-ES" sz="2500" dirty="0">
                <a:solidFill>
                  <a:schemeClr val="tx1"/>
                </a:solidFill>
                <a:latin typeface="Times New Roman" panose="02020603050405020304" pitchFamily="18" charset="0"/>
                <a:cs typeface="Times New Roman" panose="02020603050405020304" pitchFamily="18" charset="0"/>
              </a:rPr>
              <a:t>la venta de derivados de </a:t>
            </a:r>
            <a:r>
              <a:rPr lang="es-ES" sz="2500" dirty="0" smtClean="0">
                <a:solidFill>
                  <a:schemeClr val="tx1"/>
                </a:solidFill>
                <a:latin typeface="Times New Roman" panose="02020603050405020304" pitchFamily="18" charset="0"/>
                <a:cs typeface="Times New Roman" panose="02020603050405020304" pitchFamily="18" charset="0"/>
              </a:rPr>
              <a:t>petróleo realizado por las </a:t>
            </a:r>
            <a:r>
              <a:rPr lang="es-ES" sz="2500" dirty="0">
                <a:solidFill>
                  <a:schemeClr val="tx1"/>
                </a:solidFill>
                <a:latin typeface="Times New Roman" panose="02020603050405020304" pitchFamily="18" charset="0"/>
                <a:cs typeface="Times New Roman" panose="02020603050405020304" pitchFamily="18" charset="0"/>
              </a:rPr>
              <a:t>estaciones de despacho de combustible a nivel </a:t>
            </a:r>
            <a:r>
              <a:rPr lang="es-ES" sz="2500" dirty="0" smtClean="0">
                <a:solidFill>
                  <a:schemeClr val="tx1"/>
                </a:solidFill>
                <a:latin typeface="Times New Roman" panose="02020603050405020304" pitchFamily="18" charset="0"/>
                <a:cs typeface="Times New Roman" panose="02020603050405020304" pitchFamily="18" charset="0"/>
              </a:rPr>
              <a:t>nacional, </a:t>
            </a:r>
            <a:r>
              <a:rPr lang="es-ES" sz="2500" dirty="0">
                <a:solidFill>
                  <a:schemeClr val="tx1"/>
                </a:solidFill>
                <a:latin typeface="Times New Roman" panose="02020603050405020304" pitchFamily="18" charset="0"/>
                <a:cs typeface="Times New Roman" panose="02020603050405020304" pitchFamily="18" charset="0"/>
              </a:rPr>
              <a:t>en la actualidad es uno de los ingresos monetarios más representativos y por ende una de las instalaciones donde más flujo de dinero en efectivo existe; estas se ven perjudicadas en gran medida por la inseguridad reinante que existe a nivel </a:t>
            </a:r>
            <a:r>
              <a:rPr lang="es-ES" sz="2500" dirty="0" smtClean="0">
                <a:solidFill>
                  <a:schemeClr val="tx1"/>
                </a:solidFill>
                <a:latin typeface="Times New Roman" panose="02020603050405020304" pitchFamily="18" charset="0"/>
                <a:cs typeface="Times New Roman" panose="02020603050405020304" pitchFamily="18" charset="0"/>
              </a:rPr>
              <a:t>nacional, </a:t>
            </a:r>
            <a:r>
              <a:rPr lang="es-ES" sz="2500" dirty="0">
                <a:solidFill>
                  <a:schemeClr val="tx1"/>
                </a:solidFill>
                <a:latin typeface="Times New Roman" panose="02020603050405020304" pitchFamily="18" charset="0"/>
                <a:cs typeface="Times New Roman" panose="02020603050405020304" pitchFamily="18" charset="0"/>
              </a:rPr>
              <a:t>convirtiéndose en un objetivo apetecido por la delincuencia ya sea común u organizada, así como también se ven afectadas por los riesgos naturales y antrópicos propios de cada región, mismos que de una u otra manera interfieren directamente a la operación normal de las estaciones de despacho de combustible.</a:t>
            </a: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5</a:t>
            </a:fld>
            <a:endParaRPr lang="es-ES" dirty="0"/>
          </a:p>
        </p:txBody>
      </p:sp>
    </p:spTree>
    <p:extLst>
      <p:ext uri="{BB962C8B-B14F-4D97-AF65-F5344CB8AC3E}">
        <p14:creationId xmlns:p14="http://schemas.microsoft.com/office/powerpoint/2010/main" val="106804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74384"/>
          </a:xfrm>
        </p:spPr>
        <p:txBody>
          <a:bodyPr>
            <a:noAutofit/>
          </a:bodyPr>
          <a:lstStyle/>
          <a:p>
            <a:pPr lvl="0"/>
            <a:r>
              <a:rPr lang="es-ES"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Formulación del Problema </a:t>
            </a:r>
            <a:br>
              <a:rPr lang="es-ES"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br>
            <a:endParaRPr lang="es-ES"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89212" y="1398494"/>
            <a:ext cx="8915400" cy="4512728"/>
          </a:xfrm>
        </p:spPr>
        <p:txBody>
          <a:bodyPr>
            <a:normAutofit/>
          </a:bodyPr>
          <a:lstStyle/>
          <a:p>
            <a:pPr algn="just"/>
            <a:r>
              <a:rPr lang="es-ES" sz="3200" dirty="0">
                <a:solidFill>
                  <a:schemeClr val="tx1"/>
                </a:solidFill>
                <a:latin typeface="Times New Roman" panose="02020603050405020304" pitchFamily="18" charset="0"/>
                <a:cs typeface="Times New Roman" panose="02020603050405020304" pitchFamily="18" charset="0"/>
              </a:rPr>
              <a:t>¿Cuáles son los factores de riesgo que contribuyen a la inseguridad en la estación de despacho de combustibles del Automóvil Club del Ecuador ANETA?</a:t>
            </a:r>
          </a:p>
          <a:p>
            <a:pPr algn="just"/>
            <a:r>
              <a:rPr lang="es-ES" sz="3200" dirty="0">
                <a:solidFill>
                  <a:schemeClr val="tx1"/>
                </a:solidFill>
                <a:latin typeface="Times New Roman" panose="02020603050405020304" pitchFamily="18" charset="0"/>
                <a:cs typeface="Times New Roman" panose="02020603050405020304" pitchFamily="18" charset="0"/>
              </a:rPr>
              <a:t>¿Cómo diseñar estrategias de seguridad física que minimicen los riesgos en la estación de despacho de combustibles del Automóvil Club del Ecuador ANETA? </a:t>
            </a:r>
          </a:p>
          <a:p>
            <a:pPr algn="just"/>
            <a:endParaRPr lang="es-ES" sz="3200" b="1" dirty="0"/>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6</a:t>
            </a:fld>
            <a:endParaRPr lang="es-ES" dirty="0"/>
          </a:p>
        </p:txBody>
      </p:sp>
    </p:spTree>
    <p:extLst>
      <p:ext uri="{BB962C8B-B14F-4D97-AF65-F5344CB8AC3E}">
        <p14:creationId xmlns:p14="http://schemas.microsoft.com/office/powerpoint/2010/main" val="315051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09"/>
            <a:ext cx="8911687" cy="817415"/>
          </a:xfrm>
        </p:spPr>
        <p:txBody>
          <a:bodyPr>
            <a:normAutofit/>
          </a:bodyPr>
          <a:lstStyle/>
          <a:p>
            <a:r>
              <a:rPr lang="es-ES" b="1" dirty="0" smtClean="0">
                <a:latin typeface="Times New Roman" panose="02020603050405020304" pitchFamily="18" charset="0"/>
                <a:cs typeface="Times New Roman" panose="02020603050405020304" pitchFamily="18" charset="0"/>
              </a:rPr>
              <a:t>Justificación de la investigación.  </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89212" y="1570616"/>
            <a:ext cx="8915400" cy="4340606"/>
          </a:xfrm>
        </p:spPr>
        <p:txBody>
          <a:bodyPr>
            <a:normAutofit/>
          </a:bodyPr>
          <a:lstStyle/>
          <a:p>
            <a:pPr marL="0" indent="0" algn="just">
              <a:buNone/>
            </a:pPr>
            <a:r>
              <a:rPr lang="es-ES" sz="2800" dirty="0">
                <a:solidFill>
                  <a:schemeClr val="tx1"/>
                </a:solidFill>
                <a:latin typeface="Times New Roman" panose="02020603050405020304" pitchFamily="18" charset="0"/>
                <a:cs typeface="Times New Roman" panose="02020603050405020304" pitchFamily="18" charset="0"/>
              </a:rPr>
              <a:t>Debido al incremento de inseguridad que reina en nuestro país, la desprotección que siente la ciudadanía por parte de la fuerza pública y la falta de ejecución de medidas de seguridad, hacen que la presente implementación de un sistema de seguridad física, garantice la operación y continuidad de negocio de las estaciones de despacho de combustible, específicamente en este caso la perteneciente a </a:t>
            </a:r>
            <a:r>
              <a:rPr lang="es-ES" sz="2800" dirty="0" smtClean="0">
                <a:solidFill>
                  <a:schemeClr val="tx1"/>
                </a:solidFill>
                <a:latin typeface="Times New Roman" panose="02020603050405020304" pitchFamily="18" charset="0"/>
                <a:cs typeface="Times New Roman" panose="02020603050405020304" pitchFamily="18" charset="0"/>
              </a:rPr>
              <a:t>ANETA. </a:t>
            </a:r>
            <a:endParaRPr lang="es-ES" sz="2800" dirty="0">
              <a:solidFill>
                <a:schemeClr val="tx1"/>
              </a:solidFill>
              <a:latin typeface="Times New Roman" panose="02020603050405020304" pitchFamily="18" charset="0"/>
              <a:cs typeface="Times New Roman" panose="02020603050405020304" pitchFamily="18" charset="0"/>
            </a:endParaRPr>
          </a:p>
        </p:txBody>
      </p:sp>
      <p:sp>
        <p:nvSpPr>
          <p:cNvPr id="4" name="Marcador de pie de página 3"/>
          <p:cNvSpPr>
            <a:spLocks noGrp="1"/>
          </p:cNvSpPr>
          <p:nvPr>
            <p:ph type="ftr" sz="quarter" idx="11"/>
          </p:nvPr>
        </p:nvSpPr>
        <p:spPr/>
        <p:txBody>
          <a:bodyPr/>
          <a:lstStyle/>
          <a:p>
            <a:r>
              <a:rPr lang="es-ES" dirty="0" smtClean="0"/>
              <a:t>Autor: Rodolfo Alvaro Gallegos</a:t>
            </a:r>
            <a:endParaRPr lang="es-ES" dirty="0"/>
          </a:p>
        </p:txBody>
      </p:sp>
      <p:sp>
        <p:nvSpPr>
          <p:cNvPr id="5" name="Marcador de número de diapositiva 4"/>
          <p:cNvSpPr>
            <a:spLocks noGrp="1"/>
          </p:cNvSpPr>
          <p:nvPr>
            <p:ph type="sldNum" sz="quarter" idx="12"/>
          </p:nvPr>
        </p:nvSpPr>
        <p:spPr/>
        <p:txBody>
          <a:bodyPr/>
          <a:lstStyle/>
          <a:p>
            <a:fld id="{956C6BB3-1A86-47E5-8D5B-082A2B97DFE6}" type="slidenum">
              <a:rPr lang="es-ES" smtClean="0"/>
              <a:t>7</a:t>
            </a:fld>
            <a:endParaRPr lang="es-ES" dirty="0"/>
          </a:p>
        </p:txBody>
      </p:sp>
    </p:spTree>
    <p:extLst>
      <p:ext uri="{BB962C8B-B14F-4D97-AF65-F5344CB8AC3E}">
        <p14:creationId xmlns:p14="http://schemas.microsoft.com/office/powerpoint/2010/main" val="164000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56050"/>
          </a:xfrm>
        </p:spPr>
        <p:txBody>
          <a:bodyPr/>
          <a:lstStyle/>
          <a:p>
            <a:r>
              <a:rPr lang="es-ES" b="1" dirty="0" smtClean="0">
                <a:latin typeface="Times New Roman" panose="02020603050405020304" pitchFamily="18" charset="0"/>
                <a:cs typeface="Times New Roman" panose="02020603050405020304" pitchFamily="18" charset="0"/>
              </a:rPr>
              <a:t>Objetivo general. </a:t>
            </a:r>
            <a:endParaRPr lang="es-ES"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589212" y="1785769"/>
            <a:ext cx="8915400" cy="4125453"/>
          </a:xfrm>
        </p:spPr>
        <p:txBody>
          <a:bodyPr>
            <a:normAutofit/>
          </a:bodyPr>
          <a:lstStyle/>
          <a:p>
            <a:pPr marL="0" indent="0" algn="just">
              <a:buNone/>
            </a:pPr>
            <a:r>
              <a:rPr lang="es-ES" sz="3200" dirty="0">
                <a:solidFill>
                  <a:schemeClr val="tx1"/>
                </a:solidFill>
              </a:rPr>
              <a:t>Determinar cuáles son factores de riesgo, que incrementan la inseguridad en todos los niveles de seguridad física de las áreas que comprenden la estación de despacho de combustibles del Automóvil Club del Ecuador ANETA, en la locación del Distrito Metropolitano de </a:t>
            </a:r>
            <a:r>
              <a:rPr lang="es-ES" sz="3200" dirty="0" smtClean="0">
                <a:solidFill>
                  <a:schemeClr val="tx1"/>
                </a:solidFill>
              </a:rPr>
              <a:t>Quito. Y una ves identificados los riesgos neutralizarlos.  </a:t>
            </a:r>
            <a:endParaRPr lang="es-ES" sz="3200" dirty="0">
              <a:solidFill>
                <a:schemeClr val="tx1"/>
              </a:solidFill>
            </a:endParaRPr>
          </a:p>
        </p:txBody>
      </p:sp>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8</a:t>
            </a:fld>
            <a:endParaRPr lang="es-ES" dirty="0"/>
          </a:p>
        </p:txBody>
      </p:sp>
    </p:spTree>
    <p:extLst>
      <p:ext uri="{BB962C8B-B14F-4D97-AF65-F5344CB8AC3E}">
        <p14:creationId xmlns:p14="http://schemas.microsoft.com/office/powerpoint/2010/main" val="108011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71203"/>
          </a:xfrm>
        </p:spPr>
        <p:txBody>
          <a:bodyPr/>
          <a:lstStyle/>
          <a:p>
            <a:r>
              <a:rPr lang="es-ES" b="1" dirty="0" smtClean="0">
                <a:latin typeface="Times New Roman" panose="02020603050405020304" pitchFamily="18" charset="0"/>
                <a:cs typeface="Times New Roman" panose="02020603050405020304" pitchFamily="18" charset="0"/>
              </a:rPr>
              <a:t>Objetivos específicos. </a:t>
            </a:r>
            <a:endParaRPr lang="es-ES" b="1" dirty="0">
              <a:latin typeface="Times New Roman" panose="02020603050405020304" pitchFamily="18" charset="0"/>
              <a:cs typeface="Times New Roman" panose="02020603050405020304" pitchFamily="18" charset="0"/>
            </a:endParaRPr>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3208582908"/>
              </p:ext>
            </p:extLst>
          </p:nvPr>
        </p:nvGraphicFramePr>
        <p:xfrm>
          <a:off x="2589213" y="1495313"/>
          <a:ext cx="8915400" cy="4640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pie de página 5"/>
          <p:cNvSpPr>
            <a:spLocks noGrp="1"/>
          </p:cNvSpPr>
          <p:nvPr>
            <p:ph type="ftr" sz="quarter" idx="11"/>
          </p:nvPr>
        </p:nvSpPr>
        <p:spPr/>
        <p:txBody>
          <a:bodyPr/>
          <a:lstStyle/>
          <a:p>
            <a:r>
              <a:rPr lang="es-ES" dirty="0" smtClean="0"/>
              <a:t>Autor: Rodolfo Alvaro Gallegos</a:t>
            </a:r>
            <a:endParaRPr lang="es-ES" dirty="0"/>
          </a:p>
        </p:txBody>
      </p:sp>
      <p:sp>
        <p:nvSpPr>
          <p:cNvPr id="7" name="Marcador de número de diapositiva 6"/>
          <p:cNvSpPr>
            <a:spLocks noGrp="1"/>
          </p:cNvSpPr>
          <p:nvPr>
            <p:ph type="sldNum" sz="quarter" idx="12"/>
          </p:nvPr>
        </p:nvSpPr>
        <p:spPr/>
        <p:txBody>
          <a:bodyPr/>
          <a:lstStyle/>
          <a:p>
            <a:fld id="{956C6BB3-1A86-47E5-8D5B-082A2B97DFE6}" type="slidenum">
              <a:rPr lang="es-ES" smtClean="0"/>
              <a:t>9</a:t>
            </a:fld>
            <a:endParaRPr lang="es-ES" dirty="0"/>
          </a:p>
        </p:txBody>
      </p:sp>
    </p:spTree>
    <p:extLst>
      <p:ext uri="{BB962C8B-B14F-4D97-AF65-F5344CB8AC3E}">
        <p14:creationId xmlns:p14="http://schemas.microsoft.com/office/powerpoint/2010/main" val="348889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21074</TotalTime>
  <Words>3546</Words>
  <Application>Microsoft Office PowerPoint</Application>
  <PresentationFormat>Panorámica</PresentationFormat>
  <Paragraphs>789</Paragraphs>
  <Slides>42</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42</vt:i4>
      </vt:variant>
    </vt:vector>
  </HeadingPairs>
  <TitlesOfParts>
    <vt:vector size="49" baseType="lpstr">
      <vt:lpstr>Arial</vt:lpstr>
      <vt:lpstr>Calibri</vt:lpstr>
      <vt:lpstr>Century Gothic</vt:lpstr>
      <vt:lpstr>Times New Roman</vt:lpstr>
      <vt:lpstr>Wingdings</vt:lpstr>
      <vt:lpstr>Wingdings 3</vt:lpstr>
      <vt:lpstr>Espiral</vt:lpstr>
      <vt:lpstr>Presentación de PowerPoint</vt:lpstr>
      <vt:lpstr>Contenido</vt:lpstr>
      <vt:lpstr>Presentación de PowerPoint</vt:lpstr>
      <vt:lpstr>Introducción</vt:lpstr>
      <vt:lpstr>Planteamiento del problema. </vt:lpstr>
      <vt:lpstr>Formulación del Problema  </vt:lpstr>
      <vt:lpstr>Justificación de la investigación.  </vt:lpstr>
      <vt:lpstr>Objetivo general. </vt:lpstr>
      <vt:lpstr>Objetivos específicos. </vt:lpstr>
      <vt:lpstr>Operacionalización de las variables. </vt:lpstr>
      <vt:lpstr>Operacionalización de las variables.</vt:lpstr>
      <vt:lpstr>Presentación de PowerPoint</vt:lpstr>
      <vt:lpstr>Presentación de PowerPoint</vt:lpstr>
      <vt:lpstr>Riesgo, amenaza, vulnerabilidad.  </vt:lpstr>
      <vt:lpstr>Administración de Riesgos </vt:lpstr>
      <vt:lpstr>Presentación de PowerPoint</vt:lpstr>
      <vt:lpstr>Presentación de PowerPoint</vt:lpstr>
      <vt:lpstr>Presentación de PowerPoint</vt:lpstr>
      <vt:lpstr>Presentación de PowerPoint</vt:lpstr>
      <vt:lpstr>Presentación de PowerPoint</vt:lpstr>
      <vt:lpstr>Tipo de investigación </vt:lpstr>
      <vt:lpstr>Métodos, técnicas e instrumentos de investigación</vt:lpstr>
      <vt:lpstr>Técnicas e instrumentos de investigación </vt:lpstr>
      <vt:lpstr>Población y Muestra.  (Una ves definido el motivo del análisis) </vt:lpstr>
      <vt:lpstr>Presentación de PowerPoint</vt:lpstr>
      <vt:lpstr>Presentación de PowerPoint</vt:lpstr>
      <vt:lpstr>Análisis e interpretación de resultados</vt:lpstr>
      <vt:lpstr>Matriz método MOSLER. Utilización de riesgos identificados y varios escenarios.</vt:lpstr>
      <vt:lpstr>Presentación de PowerPoint</vt:lpstr>
      <vt:lpstr>Conclusiones </vt:lpstr>
      <vt:lpstr>Conclusiones </vt:lpstr>
      <vt:lpstr>Conclusiones </vt:lpstr>
      <vt:lpstr>Recomendaciones</vt:lpstr>
      <vt:lpstr>Recomendaciones</vt:lpstr>
      <vt:lpstr>Presentación de PowerPoint</vt:lpstr>
      <vt:lpstr>Justificación </vt:lpstr>
      <vt:lpstr>Objetivo general</vt:lpstr>
      <vt:lpstr>Objetivos específicos </vt:lpstr>
      <vt:lpstr>Presentación de PowerPoint</vt:lpstr>
      <vt:lpstr>Recursos necesarios.</vt:lpstr>
      <vt:lpstr>Resumen inversión total.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Rolo Taz</dc:creator>
  <cp:lastModifiedBy>ROLO</cp:lastModifiedBy>
  <cp:revision>133</cp:revision>
  <dcterms:created xsi:type="dcterms:W3CDTF">2014-08-25T17:55:46Z</dcterms:created>
  <dcterms:modified xsi:type="dcterms:W3CDTF">2014-10-03T17:37:56Z</dcterms:modified>
</cp:coreProperties>
</file>