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5850-7C07-40CF-8DC8-FF237A16CA5B}" type="datetimeFigureOut">
              <a:rPr lang="es-EC" smtClean="0"/>
              <a:t>11/06/2014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FAF4-83F4-4CCE-AE08-B190AE883E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6974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5850-7C07-40CF-8DC8-FF237A16CA5B}" type="datetimeFigureOut">
              <a:rPr lang="es-EC" smtClean="0"/>
              <a:t>11/06/2014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FAF4-83F4-4CCE-AE08-B190AE883E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55002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5850-7C07-40CF-8DC8-FF237A16CA5B}" type="datetimeFigureOut">
              <a:rPr lang="es-EC" smtClean="0"/>
              <a:t>11/06/2014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FAF4-83F4-4CCE-AE08-B190AE883E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3022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5850-7C07-40CF-8DC8-FF237A16CA5B}" type="datetimeFigureOut">
              <a:rPr lang="es-EC" smtClean="0"/>
              <a:t>11/06/2014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FAF4-83F4-4CCE-AE08-B190AE883E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2804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5850-7C07-40CF-8DC8-FF237A16CA5B}" type="datetimeFigureOut">
              <a:rPr lang="es-EC" smtClean="0"/>
              <a:t>11/06/2014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FAF4-83F4-4CCE-AE08-B190AE883E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8392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5850-7C07-40CF-8DC8-FF237A16CA5B}" type="datetimeFigureOut">
              <a:rPr lang="es-EC" smtClean="0"/>
              <a:t>11/06/2014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FAF4-83F4-4CCE-AE08-B190AE883E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3640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5850-7C07-40CF-8DC8-FF237A16CA5B}" type="datetimeFigureOut">
              <a:rPr lang="es-EC" smtClean="0"/>
              <a:t>11/06/2014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FAF4-83F4-4CCE-AE08-B190AE883E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47590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5850-7C07-40CF-8DC8-FF237A16CA5B}" type="datetimeFigureOut">
              <a:rPr lang="es-EC" smtClean="0"/>
              <a:t>11/06/2014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FAF4-83F4-4CCE-AE08-B190AE883E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2231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5850-7C07-40CF-8DC8-FF237A16CA5B}" type="datetimeFigureOut">
              <a:rPr lang="es-EC" smtClean="0"/>
              <a:t>11/06/2014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FAF4-83F4-4CCE-AE08-B190AE883E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7117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5850-7C07-40CF-8DC8-FF237A16CA5B}" type="datetimeFigureOut">
              <a:rPr lang="es-EC" smtClean="0"/>
              <a:t>11/06/2014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FAF4-83F4-4CCE-AE08-B190AE883E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7651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5850-7C07-40CF-8DC8-FF237A16CA5B}" type="datetimeFigureOut">
              <a:rPr lang="es-EC" smtClean="0"/>
              <a:t>11/06/2014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FAF4-83F4-4CCE-AE08-B190AE883E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78425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95850-7C07-40CF-8DC8-FF237A16CA5B}" type="datetimeFigureOut">
              <a:rPr lang="es-EC" smtClean="0"/>
              <a:t>11/06/2014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6FAF4-83F4-4CCE-AE08-B190AE883E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4361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2000" b="1" dirty="0"/>
              <a:t>TEMA: </a:t>
            </a:r>
            <a:r>
              <a:rPr lang="es-ES" sz="2000" dirty="0"/>
              <a:t>“OPTIMIZACIÓN  DE LA CALIDAD DE ENERGÍA ELÉCTRICA SUMINISTRADA POR LA EMPRESA ELÉCTRICA PROVINCIAL COTOPAXI S.A., A LOS ABONADOS DE LOS CANTONES  LATACUNGA, PUJILÍ, SAQUISILÍ Y SIGCHOS, A TRAVÉS DE LA SUBESTACIÓN MULALÓ DEL SISTEMA NACIONAL INTERCONECTADO</a:t>
            </a:r>
            <a:r>
              <a:rPr lang="es-ES" sz="2000" dirty="0" smtClean="0"/>
              <a:t>”</a:t>
            </a:r>
            <a:br>
              <a:rPr lang="es-ES" sz="2000" dirty="0" smtClean="0"/>
            </a:br>
            <a:r>
              <a:rPr lang="es-ES" sz="2000" b="1" dirty="0"/>
              <a:t/>
            </a:r>
            <a:br>
              <a:rPr lang="es-ES" sz="2000" b="1" dirty="0"/>
            </a:br>
            <a:endParaRPr lang="es-EC" sz="2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2000" b="1" dirty="0">
                <a:solidFill>
                  <a:schemeClr val="tx1"/>
                </a:solidFill>
              </a:rPr>
              <a:t>AUTOR: </a:t>
            </a:r>
            <a:r>
              <a:rPr lang="es-ES" sz="2000" dirty="0">
                <a:solidFill>
                  <a:schemeClr val="tx1"/>
                </a:solidFill>
              </a:rPr>
              <a:t>MORENO GAVILÁNEZ, PABLO RENÉ</a:t>
            </a:r>
            <a:endParaRPr lang="es-EC" sz="2000" dirty="0">
              <a:solidFill>
                <a:schemeClr val="tx1"/>
              </a:solidFill>
            </a:endParaRPr>
          </a:p>
          <a:p>
            <a:r>
              <a:rPr lang="es-ES" sz="2000" b="1" dirty="0">
                <a:solidFill>
                  <a:schemeClr val="tx1"/>
                </a:solidFill>
              </a:rPr>
              <a:t> </a:t>
            </a:r>
            <a:endParaRPr lang="es-EC" sz="2000" b="1" dirty="0">
              <a:solidFill>
                <a:schemeClr val="tx1"/>
              </a:solidFill>
            </a:endParaRPr>
          </a:p>
          <a:p>
            <a:r>
              <a:rPr lang="es-ES" sz="2000" b="1" dirty="0">
                <a:solidFill>
                  <a:schemeClr val="tx1"/>
                </a:solidFill>
              </a:rPr>
              <a:t> </a:t>
            </a:r>
            <a:r>
              <a:rPr lang="es-ES" sz="2000" b="1" dirty="0" smtClean="0">
                <a:solidFill>
                  <a:schemeClr val="tx1"/>
                </a:solidFill>
              </a:rPr>
              <a:t>DIRECTOR</a:t>
            </a:r>
            <a:r>
              <a:rPr lang="es-ES" sz="2000" b="1" dirty="0">
                <a:solidFill>
                  <a:schemeClr val="tx1"/>
                </a:solidFill>
              </a:rPr>
              <a:t>: </a:t>
            </a:r>
            <a:r>
              <a:rPr lang="es-ES" sz="2000" dirty="0">
                <a:solidFill>
                  <a:schemeClr val="tx1"/>
                </a:solidFill>
              </a:rPr>
              <a:t>ING. HUGO ORTIZ Msc</a:t>
            </a:r>
            <a:r>
              <a:rPr lang="es-ES" sz="3600" dirty="0">
                <a:solidFill>
                  <a:schemeClr val="tx1"/>
                </a:solidFill>
              </a:rPr>
              <a:t>.</a:t>
            </a:r>
            <a:endParaRPr lang="es-EC" sz="3600" dirty="0">
              <a:solidFill>
                <a:schemeClr val="tx1"/>
              </a:solidFill>
            </a:endParaRPr>
          </a:p>
          <a:p>
            <a:endParaRPr lang="es-EC" dirty="0"/>
          </a:p>
        </p:txBody>
      </p:sp>
      <p:pic>
        <p:nvPicPr>
          <p:cNvPr id="4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88640"/>
            <a:ext cx="3525416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583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Situación problemática.</a:t>
            </a:r>
            <a:r>
              <a:rPr lang="es-EC" b="1" dirty="0" smtClean="0"/>
              <a:t/>
            </a:r>
            <a:br>
              <a:rPr lang="es-EC" b="1" dirty="0" smtClean="0"/>
            </a:b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dirty="0" smtClean="0"/>
              <a:t>Ante </a:t>
            </a:r>
            <a:r>
              <a:rPr lang="es-ES" sz="2400" dirty="0"/>
              <a:t>el crecimiento anual de la demanda del país, y debido a la entrada en  funcionamiento de una nueva carga correspondiente a la compañía Novacero en la subestación Mulaló, se requiere  entregar mayor  cantidad de energía eléctrica, a los usuarios de los catones Latacunga, Pujilí, Saquisilí, Sigchos y sus industrias, que se abastecen de energía eléctrica a través de la subestación Mulaló; dicha entrega ha disminuido en calidad y cantidad de energía eléctrica.</a:t>
            </a:r>
            <a:endParaRPr lang="es-EC" sz="2400" dirty="0"/>
          </a:p>
          <a:p>
            <a:pPr algn="just"/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956665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133</Words>
  <Application>Microsoft Office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TEMA: “OPTIMIZACIÓN  DE LA CALIDAD DE ENERGÍA ELÉCTRICA SUMINISTRADA POR LA EMPRESA ELÉCTRICA PROVINCIAL COTOPAXI S.A., A LOS ABONADOS DE LOS CANTONES  LATACUNGA, PUJILÍ, SAQUISILÍ Y SIGCHOS, A TRAVÉS DE LA SUBESTACIÓN MULALÓ DEL SISTEMA NACIONAL INTERCONECTADO”  </vt:lpstr>
      <vt:lpstr> Situación problemática.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TEMA: “OPTIMIZACIÓN  DE LA CALIDAD DE ENERGÍA ELÉCTRICA SUMINISTRADA POR LA EMPRESA ELÉCTRICA PROVINCIAL COTOPAXI S.A., A LOS ABONADOS DE LOS CANTONES  LATACUNGA, PUJILÍ, SAQUISILÍ Y SIGCHOS, A TRAVÉS DE LA SUBESTACIÓN MULALÓ DEL SISTEMA NACIONAL INTERCONECTADO”  </dc:title>
  <dc:creator>Pablo Moreno</dc:creator>
  <cp:lastModifiedBy>Pablo Moreno</cp:lastModifiedBy>
  <cp:revision>3</cp:revision>
  <dcterms:created xsi:type="dcterms:W3CDTF">2014-06-11T14:55:31Z</dcterms:created>
  <dcterms:modified xsi:type="dcterms:W3CDTF">2014-06-11T15:27:57Z</dcterms:modified>
</cp:coreProperties>
</file>